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slideMasters/slideMaster2.xml" ContentType="application/vnd.openxmlformats-officedocument.presentationml.slideMaster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72" r:id="rId1"/>
    <p:sldMasterId id="2147483707" r:id="rId2"/>
  </p:sldMasterIdLst>
  <p:notesMasterIdLst>
    <p:notesMasterId r:id="rId3"/>
  </p:notesMasterIdLst>
  <p:sldIdLst>
    <p:sldId id="260" r:id="rId4"/>
    <p:sldId id="267" r:id="rId5"/>
  </p:sldIdLst>
  <p:sldSz type="screen16x9" cy="6858000" cx="12192000"/>
  <p:notesSz cx="6858000" cy="9144000"/>
  <p:defaultTextStyle>
    <a:defPPr>
      <a:defRPr lang="zh-CN"/>
    </a:defPPr>
    <a:lvl1pPr algn="l" defTabSz="9144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446" y="108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tableStyles" Target="tableStyles.xml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幻灯片图像占位符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4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49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p>
            <a:fld id="{F9E1B693-632D-4080-9CF6-EA28B66DC801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标题幻灯片">
    <p:spTree>
      <p:nvGrpSpPr>
        <p:cNvPr id="1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582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US" lang="zh-CN" smtClean="0"/>
              <a:t>单击此处编辑母版副标题样式</a:t>
            </a:r>
            <a:endParaRPr dirty="0" lang="en-US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标题和内容">
    <p:spTree>
      <p:nvGrpSpPr>
        <p:cNvPr id="1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598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59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0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0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节标题">
    <p:spTree>
      <p:nvGrpSpPr>
        <p:cNvPr id="2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14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indent="0" marL="0">
              <a:buNone/>
              <a:defRPr sz="2400">
                <a:solidFill>
                  <a:schemeClr val="tx1"/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</p:txBody>
      </p:sp>
      <p:sp>
        <p:nvSpPr>
          <p:cNvPr id="10486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两栏内容"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19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20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2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2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2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比较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25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</p:txBody>
      </p:sp>
      <p:sp>
        <p:nvSpPr>
          <p:cNvPr id="1048626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2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</p:txBody>
      </p:sp>
      <p:sp>
        <p:nvSpPr>
          <p:cNvPr id="1048628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2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3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3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仅标题">
    <p:spTree>
      <p:nvGrpSpPr>
        <p:cNvPr id="1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589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590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59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3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内容与标题">
    <p:spTree>
      <p:nvGrpSpPr>
        <p:cNvPr id="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5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36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37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</p:txBody>
      </p:sp>
      <p:sp>
        <p:nvSpPr>
          <p:cNvPr id="104863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3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4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图片与标题">
    <p:spTree>
      <p:nvGrpSpPr>
        <p:cNvPr id="1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03" name="Picture Placeholder 2"/>
          <p:cNvSpPr>
            <a:spLocks noChangeAspect="1"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en-US" lang="zh-CN" smtClean="0"/>
              <a:t>单击图标添加图片</a:t>
            </a:r>
            <a:endParaRPr dirty="0" lang="en-US"/>
          </a:p>
        </p:txBody>
      </p:sp>
      <p:sp>
        <p:nvSpPr>
          <p:cNvPr id="104860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</p:txBody>
      </p:sp>
      <p:sp>
        <p:nvSpPr>
          <p:cNvPr id="104860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0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0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标题和竖排文字">
    <p:spTree>
      <p:nvGrpSpPr>
        <p:cNvPr id="2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609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6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垂直排列标题与 文本">
    <p:spTree>
      <p:nvGrpSpPr>
        <p:cNvPr id="1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59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59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59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59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标题幻灯片"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4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b="0" sz="7200"/>
            </a:lvl1pPr>
          </a:lstStyle>
          <a:p>
            <a:r>
              <a:rPr altLang="en-US" dirty="0" lang="zh-CN"/>
              <a:t>单击此处编辑标题</a:t>
            </a:r>
            <a:endParaRPr altLang="en-US" dirty="0" lang="zh-CN"/>
          </a:p>
        </p:txBody>
      </p:sp>
      <p:sp>
        <p:nvSpPr>
          <p:cNvPr id="1048666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algn="ctr" indent="0" marL="0">
              <a:buNone/>
              <a:defRPr sz="18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US" dirty="0" lang="zh-CN"/>
              <a:t>单击此处编辑母版副标题样式</a:t>
            </a:r>
            <a:endParaRPr altLang="en-US" dirty="0" lang="zh-CN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D997B5FA-0921-464F-AAE1-844C04324D75}" type="datetimeFigureOut">
              <a:rPr altLang="en-US" lang="zh-CN" smtClean="0"/>
            </a:fld>
            <a:endParaRPr altLang="en-US" dirty="0" lang="zh-CN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565CE74E-AB26-4998-AD42-012C4C1AD076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标题和内容"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p>
            <a:r>
              <a:rPr altLang="en-US" dirty="0" lang="zh-CN"/>
              <a:t>单击此处编辑母版标题样式</a:t>
            </a:r>
            <a:endParaRPr altLang="en-US" dirty="0" lang="zh-CN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dirty="0" lang="zh-CN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dirty="0" lang="zh-CN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节标题"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0DD7636-5BE1-44BC-BB5F-15739D9E18E1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68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88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E87C0E1D-24C4-406F-9615-DBDA8D2D1F93}" type="slidenum">
              <a:rPr altLang="en-US" lang="zh-CN" smtClean="0"/>
            </a:fld>
            <a:endParaRPr altLang="en-US" lang="zh-CN"/>
          </a:p>
        </p:txBody>
      </p:sp>
      <p:sp>
        <p:nvSpPr>
          <p:cNvPr id="1048690" name="标题 4"/>
          <p:cNvSpPr>
            <a:spLocks noGrp="1"/>
          </p:cNvSpPr>
          <p:nvPr>
            <p:ph type="title" hasCustomPrompt="1"/>
          </p:nvPr>
        </p:nvSpPr>
        <p:spPr>
          <a:xfrm>
            <a:off x="838200" y="2187443"/>
            <a:ext cx="10515600" cy="2483115"/>
          </a:xfrm>
        </p:spPr>
        <p:txBody>
          <a:bodyPr>
            <a:normAutofit/>
          </a:bodyPr>
          <a:lstStyle>
            <a:lvl1pPr algn="ctr">
              <a:defRPr b="0" sz="6000"/>
            </a:lvl1pPr>
          </a:lstStyle>
          <a:p>
            <a:r>
              <a:rPr altLang="en-US" dirty="0" lang="zh-CN"/>
              <a:t>单击此处编辑标题</a:t>
            </a:r>
            <a:endParaRPr altLang="en-US" dirty="0" lang="zh-CN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两栏内容"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p>
            <a:r>
              <a:rPr altLang="en-US" lang="zh-CN"/>
              <a:t>单击此处编辑母版标题样式</a:t>
            </a:r>
            <a:endParaRPr altLang="en-US" lang="zh-CN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比较"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 anchorCtr="0"/>
          <a:p>
            <a:r>
              <a:rPr altLang="en-US" lang="zh-CN"/>
              <a:t>单击此处编辑母版标题样式</a:t>
            </a:r>
            <a:endParaRPr altLang="en-US" lang="zh-CN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仅标题">
    <p:spTree>
      <p:nvGrpSpPr>
        <p:cNvPr id="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0" name="标题 1"/>
          <p:cNvSpPr>
            <a:spLocks noGrp="1"/>
          </p:cNvSpPr>
          <p:nvPr>
            <p:ph type="title" hasCustomPrompt="1"/>
          </p:nvPr>
        </p:nvSpPr>
        <p:spPr>
          <a:xfrm>
            <a:off x="3238500" y="2159000"/>
            <a:ext cx="5715000" cy="1382450"/>
          </a:xfrm>
        </p:spPr>
        <p:txBody>
          <a:bodyPr anchor="b" anchorCtr="0">
            <a:normAutofit/>
          </a:bodyPr>
          <a:lstStyle>
            <a:lvl1pPr algn="ctr">
              <a:defRPr b="0" sz="8000">
                <a:solidFill>
                  <a:schemeClr val="tx1"/>
                </a:solidFill>
              </a:defRPr>
            </a:lvl1pPr>
          </a:lstStyle>
          <a:p>
            <a:r>
              <a:rPr altLang="en-US" dirty="0" lang="zh-CN"/>
              <a:t>编辑标题</a:t>
            </a:r>
            <a:endParaRPr altLang="en-US" dirty="0" lang="zh-CN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0DD7636-5BE1-44BC-BB5F-15739D9E18E1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E87C0E1D-24C4-406F-9615-DBDA8D2D1F93}" type="slidenum">
              <a:rPr altLang="en-US" lang="zh-CN" smtClean="0"/>
            </a:fld>
            <a:endParaRPr altLang="en-US" lang="zh-CN"/>
          </a:p>
        </p:txBody>
      </p:sp>
      <p:sp>
        <p:nvSpPr>
          <p:cNvPr id="1048728" name="内容占位符 36"/>
          <p:cNvSpPr>
            <a:spLocks noGrp="1"/>
          </p:cNvSpPr>
          <p:nvPr>
            <p:ph sz="quarter" idx="13" hasCustomPrompt="1"/>
          </p:nvPr>
        </p:nvSpPr>
        <p:spPr>
          <a:xfrm>
            <a:off x="3238500" y="3733201"/>
            <a:ext cx="5715000" cy="1185937"/>
          </a:xfrm>
        </p:spPr>
        <p:txBody>
          <a:bodyPr>
            <a:normAutofit/>
          </a:bodyPr>
          <a:lstStyle>
            <a:lvl1pPr algn="ctr" indent="0" marL="0"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altLang="en-US" dirty="0" lang="zh-CN"/>
              <a:t>编辑文本</a:t>
            </a:r>
            <a:endParaRPr altLang="en-US" dirty="0" lang="zh-CN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空白"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0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图片与标题"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6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13673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altLang="en-US" dirty="0" lang="zh-CN"/>
              <a:t>单击此处编辑标题</a:t>
            </a:r>
            <a:endParaRPr altLang="en-US" dirty="0" lang="zh-CN"/>
          </a:p>
        </p:txBody>
      </p:sp>
      <p:sp>
        <p:nvSpPr>
          <p:cNvPr id="1048738" name="图片占位符 2"/>
          <p:cNvSpPr>
            <a:spLocks noChangeAspect="1" noGrp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altLang="en-US" dirty="0" lang="zh-CN"/>
          </a:p>
        </p:txBody>
      </p:sp>
      <p:sp>
        <p:nvSpPr>
          <p:cNvPr id="1048740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indent="0" marL="0">
              <a:buNone/>
              <a:defRPr sz="18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9EFD9D74-47D9-4702-A33C-335B63B48DBF}" type="datetimeFigureOut">
              <a:rPr altLang="en-US" lang="zh-CN" smtClean="0"/>
            </a:fld>
            <a:endParaRPr altLang="en-US" dirty="0" lang="zh-CN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dirty="0" lang="zh-CN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FABC47A4-756D-490B-A52F-7D9E2C9FC05F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竖排标题与文本">
    <p:spTree>
      <p:nvGrpSpPr>
        <p:cNvPr id="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8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altLang="en-US" dirty="0" lang="zh-CN"/>
              <a:t>单击此处编辑标题</a:t>
            </a:r>
            <a:endParaRPr altLang="en-US" dirty="0" lang="zh-CN"/>
          </a:p>
        </p:txBody>
      </p:sp>
      <p:sp>
        <p:nvSpPr>
          <p:cNvPr id="1048750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5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8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49AE70B2-8BF9-45C0-BB95-33D1B9D3A854}" type="slidenum">
              <a:rPr altLang="en-US" lang="zh-CN" smtClean="0"/>
            </a:fld>
            <a:endParaRPr altLang="en-US" lang="zh-CN"/>
          </a:p>
        </p:txBody>
      </p:sp>
      <p:sp>
        <p:nvSpPr>
          <p:cNvPr id="1048764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_rels/slideMaster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tags" Target="../tags/tag1.xml"/><Relationship Id="rId12" Type="http://schemas.openxmlformats.org/officeDocument/2006/relationships/tags" Target="../tags/tag2.xml"/><Relationship Id="rId13" Type="http://schemas.openxmlformats.org/officeDocument/2006/relationships/tags" Target="../tags/tag3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altLang="en-US" lang="zh-CN" smtClean="0"/>
              <a:t>单击此处编辑母版标题样式</a:t>
            </a:r>
            <a:endParaRPr dirty="0"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altLang="en-US" lang="zh-CN" smtClean="0"/>
              <a:t>单击此处编辑母版文本样式</a:t>
            </a:r>
            <a:endParaRPr altLang="en-US" lang="zh-CN" smtClean="0"/>
          </a:p>
          <a:p>
            <a:pPr lvl="1"/>
            <a:r>
              <a:rPr altLang="en-US" lang="zh-CN" smtClean="0"/>
              <a:t>第二级</a:t>
            </a:r>
            <a:endParaRPr altLang="en-US" lang="zh-CN" smtClean="0"/>
          </a:p>
          <a:p>
            <a:pPr lvl="2"/>
            <a:r>
              <a:rPr altLang="en-US" lang="zh-CN" smtClean="0"/>
              <a:t>第三级</a:t>
            </a:r>
            <a:endParaRPr altLang="en-US" lang="zh-CN" smtClean="0"/>
          </a:p>
          <a:p>
            <a:pPr lvl="3"/>
            <a:r>
              <a:rPr altLang="en-US" lang="zh-CN" smtClean="0"/>
              <a:t>第四级</a:t>
            </a:r>
            <a:endParaRPr altLang="en-US" lang="zh-CN" smtClean="0"/>
          </a:p>
          <a:p>
            <a:pPr lvl="4"/>
            <a:r>
              <a:rPr altLang="en-US" lang="zh-CN" smtClean="0"/>
              <a:t>第五级</a:t>
            </a:r>
            <a:endParaRPr dirty="0"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35F522-6256-461E-A79F-4037A6D0C8F9}" type="datetimeFigureOut">
              <a:rPr altLang="en-US" lang="zh-CN" smtClean="0"/>
            </a:fld>
            <a:endParaRPr altLang="en-US" lang="zh-CN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US" lang="zh-CN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A564D-84E6-4D0E-9D2B-1519760DAFCC}" type="slidenum">
              <a:rPr altLang="en-US" lang="zh-CN" smtClean="0"/>
            </a:fld>
            <a:endParaRPr altLang="en-US" lang="zh-CN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altLang="en-US" dirty="0" lang="zh-CN"/>
              <a:t>单击此处编辑母版标题样式</a:t>
            </a:r>
            <a:endParaRPr altLang="en-US" dirty="0" lang="zh-CN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altLang="en-US" dirty="0" lang="zh-CN"/>
              <a:t>单击此处编辑母版文本样式</a:t>
            </a:r>
            <a:endParaRPr altLang="en-US" dirty="0" lang="zh-CN"/>
          </a:p>
          <a:p>
            <a:pPr lvl="1"/>
            <a:r>
              <a:rPr altLang="en-US" dirty="0" lang="zh-CN"/>
              <a:t>第二级</a:t>
            </a:r>
            <a:endParaRPr altLang="en-US" dirty="0" lang="zh-CN"/>
          </a:p>
          <a:p>
            <a:pPr lvl="2"/>
            <a:r>
              <a:rPr altLang="en-US" dirty="0" lang="zh-CN"/>
              <a:t>第三级</a:t>
            </a:r>
            <a:endParaRPr altLang="en-US" dirty="0" lang="zh-CN"/>
          </a:p>
          <a:p>
            <a:pPr lvl="3"/>
            <a:r>
              <a:rPr altLang="en-US" dirty="0" lang="zh-CN"/>
              <a:t>第四级</a:t>
            </a:r>
            <a:endParaRPr altLang="en-US" dirty="0" lang="zh-CN"/>
          </a:p>
          <a:p>
            <a:pPr lvl="4"/>
            <a:r>
              <a:rPr altLang="en-US" dirty="0" lang="zh-CN"/>
              <a:t>第五级</a:t>
            </a:r>
            <a:endParaRPr altLang="en-US" dirty="0" lang="zh-CN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/>
        </p:spPr>
        <p:txBody>
          <a:bodyPr anchor="ctr" bIns="45720" lIns="91440" rIns="91440" rtlCol="0" tIns="45720" vert="horz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D997B5FA-0921-464F-AAE1-844C04324D75}" type="datetimeFigureOut">
              <a:rPr altLang="en-US" lang="zh-CN" smtClean="0"/>
            </a:fld>
            <a:endParaRPr altLang="en-US" dirty="0" lang="zh-CN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/>
        </p:spPr>
        <p:txBody>
          <a:bodyPr anchor="ctr" bIns="45720" lIns="91440" rIns="91440" rtlCol="0" tIns="45720" vert="horz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endParaRPr altLang="en-US" lang="zh-CN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/>
        </p:spPr>
        <p:txBody>
          <a:bodyPr anchor="ctr" bIns="45720" lIns="91440" rIns="91440" rtlCol="0" tIns="45720" vert="horz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565CE74E-AB26-4998-AD42-012C4C1AD076}" type="slidenum">
              <a:rPr altLang="en-US" lang="zh-CN" smtClean="0"/>
            </a:fld>
            <a:endParaRPr altLang="en-US" lang="zh-CN"/>
          </a:p>
        </p:txBody>
      </p:sp>
      <p:sp>
        <p:nvSpPr>
          <p:cNvPr id="1048662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altLang="en-US" lang="zh-CN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image" Target="../media/image8.jpeg"/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5" Type="http://schemas.openxmlformats.org/officeDocument/2006/relationships/image" Target="../media/image11.jpeg"/><Relationship Id="rId6" Type="http://schemas.openxmlformats.org/officeDocument/2006/relationships/image" Target="../media/image12.jpeg"/><Relationship Id="rId7" Type="http://schemas.openxmlformats.org/officeDocument/2006/relationships/tags" Target="../tags/tag4.xml"/><Relationship Id="rId8" Type="http://schemas.openxmlformats.org/officeDocument/2006/relationships/slideLayout" Target="../slideLayouts/slideLayout14.xml"/><Relationship Id="rId9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"/>
          <p:cNvPicPr>
            <a:picLocks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 rot="0">
            <a:off x="395351" y="349080"/>
            <a:ext cx="2805192" cy="3120466"/>
          </a:xfrm>
          <a:prstGeom prst="rect"/>
        </p:spPr>
      </p:pic>
      <p:pic>
        <p:nvPicPr>
          <p:cNvPr id="2097153" name=""/>
          <p:cNvPicPr>
            <a:picLocks/>
          </p:cNvPicPr>
          <p:nvPr/>
        </p:nvPicPr>
        <p:blipFill>
          <a:blip xmlns:r="http://schemas.openxmlformats.org/officeDocument/2006/relationships" r:embed="rId2"/>
          <a:stretch>
            <a:fillRect/>
          </a:stretch>
        </p:blipFill>
        <p:spPr>
          <a:xfrm rot="0">
            <a:off x="6643040" y="785970"/>
            <a:ext cx="2409666" cy="2683575"/>
          </a:xfrm>
          <a:prstGeom prst="rect"/>
        </p:spPr>
      </p:pic>
      <p:pic>
        <p:nvPicPr>
          <p:cNvPr id="2097154" name=""/>
          <p:cNvPicPr>
            <a:picLocks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 rot="0">
            <a:off x="3499258" y="594816"/>
            <a:ext cx="2845067" cy="2874730"/>
          </a:xfrm>
          <a:prstGeom prst="rect"/>
        </p:spPr>
      </p:pic>
      <p:pic>
        <p:nvPicPr>
          <p:cNvPr id="2097155" name=""/>
          <p:cNvPicPr>
            <a:picLocks/>
          </p:cNvPicPr>
          <p:nvPr/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 rot="0">
            <a:off x="395352" y="3707181"/>
            <a:ext cx="3327780" cy="2576899"/>
          </a:xfrm>
          <a:prstGeom prst="rect"/>
        </p:spPr>
      </p:pic>
      <p:pic>
        <p:nvPicPr>
          <p:cNvPr id="2097156" name=""/>
          <p:cNvPicPr>
            <a:picLocks/>
          </p:cNvPicPr>
          <p:nvPr/>
        </p:nvPicPr>
        <p:blipFill>
          <a:blip xmlns:r="http://schemas.openxmlformats.org/officeDocument/2006/relationships" r:embed="rId5"/>
          <a:stretch>
            <a:fillRect/>
          </a:stretch>
        </p:blipFill>
        <p:spPr>
          <a:xfrm rot="0">
            <a:off x="7362924" y="3707180"/>
            <a:ext cx="3015581" cy="2335144"/>
          </a:xfrm>
          <a:prstGeom prst="rect"/>
        </p:spPr>
      </p:pic>
      <p:pic>
        <p:nvPicPr>
          <p:cNvPr id="2097157" name=""/>
          <p:cNvPicPr>
            <a:picLocks/>
          </p:cNvPicPr>
          <p:nvPr/>
        </p:nvPicPr>
        <p:blipFill>
          <a:blip xmlns:r="http://schemas.openxmlformats.org/officeDocument/2006/relationships" r:embed="rId6"/>
          <a:stretch>
            <a:fillRect/>
          </a:stretch>
        </p:blipFill>
        <p:spPr>
          <a:xfrm rot="0">
            <a:off x="4108472" y="3707181"/>
            <a:ext cx="2584136" cy="2572779"/>
          </a:xfrm>
          <a:prstGeom prst="rect"/>
        </p:spPr>
      </p:pic>
      <p:sp>
        <p:nvSpPr>
          <p:cNvPr id="1048774" name=""/>
          <p:cNvSpPr txBox="1"/>
          <p:nvPr/>
        </p:nvSpPr>
        <p:spPr>
          <a:xfrm>
            <a:off x="9415310" y="444406"/>
            <a:ext cx="1947614" cy="2758441"/>
          </a:xfrm>
          <a:prstGeom prst="rect"/>
        </p:spPr>
        <p:txBody>
          <a:bodyPr rtlCol="0" wrap="square">
            <a:spAutoFit/>
          </a:bodyPr>
          <a:p>
            <a:r>
              <a:rPr sz="1800" lang="en-US">
                <a:solidFill>
                  <a:srgbClr val="000000"/>
                </a:solidFill>
              </a:rPr>
              <a:t>Pain of Inauthenticity: Bad faith numbs existential pain temporarily but leads to deeper suffering by alienating us from our true selves.</a:t>
            </a:r>
            <a:endParaRPr sz="2800" lang="zh-CN-#Hans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8" name=""/>
          <p:cNvPicPr>
            <a:picLocks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 rot="0">
            <a:off x="3680562" y="542959"/>
            <a:ext cx="2636575" cy="2728867"/>
          </a:xfrm>
          <a:prstGeom prst="rect"/>
        </p:spPr>
      </p:pic>
      <p:pic>
        <p:nvPicPr>
          <p:cNvPr id="2097159" name=""/>
          <p:cNvPicPr>
            <a:picLocks/>
          </p:cNvPicPr>
          <p:nvPr/>
        </p:nvPicPr>
        <p:blipFill>
          <a:blip xmlns:r="http://schemas.openxmlformats.org/officeDocument/2006/relationships" r:embed="rId2"/>
          <a:stretch>
            <a:fillRect/>
          </a:stretch>
        </p:blipFill>
        <p:spPr>
          <a:xfrm rot="0">
            <a:off x="3680561" y="3884217"/>
            <a:ext cx="2796883" cy="2784590"/>
          </a:xfrm>
          <a:prstGeom prst="rect"/>
        </p:spPr>
      </p:pic>
      <p:pic>
        <p:nvPicPr>
          <p:cNvPr id="2097160" name=""/>
          <p:cNvPicPr>
            <a:picLocks/>
          </p:cNvPicPr>
          <p:nvPr/>
        </p:nvPicPr>
        <p:blipFill>
          <a:blip xmlns:r="http://schemas.openxmlformats.org/officeDocument/2006/relationships" r:embed="rId3"/>
          <a:stretch>
            <a:fillRect/>
          </a:stretch>
        </p:blipFill>
        <p:spPr>
          <a:xfrm rot="0">
            <a:off x="438881" y="3651475"/>
            <a:ext cx="3127375" cy="3017333"/>
          </a:xfrm>
          <a:prstGeom prst="rect"/>
        </p:spPr>
      </p:pic>
      <p:pic>
        <p:nvPicPr>
          <p:cNvPr id="2097161" name=""/>
          <p:cNvPicPr>
            <a:picLocks/>
          </p:cNvPicPr>
          <p:nvPr/>
        </p:nvPicPr>
        <p:blipFill>
          <a:blip xmlns:r="http://schemas.openxmlformats.org/officeDocument/2006/relationships" r:embed="rId4"/>
          <a:stretch>
            <a:fillRect/>
          </a:stretch>
        </p:blipFill>
        <p:spPr>
          <a:xfrm rot="0">
            <a:off x="6477444" y="542959"/>
            <a:ext cx="2800944" cy="2614773"/>
          </a:xfrm>
          <a:prstGeom prst="rect"/>
        </p:spPr>
      </p:pic>
      <p:pic>
        <p:nvPicPr>
          <p:cNvPr id="2097162" name=""/>
          <p:cNvPicPr>
            <a:picLocks/>
          </p:cNvPicPr>
          <p:nvPr/>
        </p:nvPicPr>
        <p:blipFill>
          <a:blip xmlns:r="http://schemas.openxmlformats.org/officeDocument/2006/relationships" r:embed="rId5"/>
          <a:stretch>
            <a:fillRect/>
          </a:stretch>
        </p:blipFill>
        <p:spPr>
          <a:xfrm rot="0">
            <a:off x="6767775" y="3767847"/>
            <a:ext cx="2512895" cy="2501852"/>
          </a:xfrm>
          <a:prstGeom prst="rect"/>
        </p:spPr>
      </p:pic>
      <p:pic>
        <p:nvPicPr>
          <p:cNvPr id="2097163" name=""/>
          <p:cNvPicPr>
            <a:picLocks/>
          </p:cNvPicPr>
          <p:nvPr/>
        </p:nvPicPr>
        <p:blipFill>
          <a:blip xmlns:r="http://schemas.openxmlformats.org/officeDocument/2006/relationships" r:embed="rId6"/>
          <a:stretch>
            <a:fillRect/>
          </a:stretch>
        </p:blipFill>
        <p:spPr>
          <a:xfrm rot="0">
            <a:off x="438882" y="542960"/>
            <a:ext cx="2898780" cy="2886040"/>
          </a:xfrm>
          <a:prstGeom prst="rect"/>
        </p:spPr>
      </p:pic>
    </p:spTree>
    <p:custDataLst>
      <p:tags r:id="rId7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BEAUTIFY_FLAG" val="#wm#"/>
  <p:tag name="KSO_WM_TAG_VERSION" val="1.0"/>
  <p:tag name="KSO_WM_TEMPLATE_INDEX" val="20184553"/>
  <p:tag name="KSO_WM_TEMPLATE_CATEGORY" val="custom"/>
  <p:tag name="KSO_WM_TEMPLATE_THUMBS_INDEX" val="1、6、10、14、20、26、27、28、29、31"/>
</p:tagLst>
</file>

<file path=ppt/tags/tag4.xml><?xml version="1.0" encoding="utf-8"?>
<p:tagLst xmlns:p="http://schemas.openxmlformats.org/presentationml/2006/main">
  <p:tag name="KSO_WM_SLIDE_SUBTYPE" val="pureTxt"/>
  <p:tag name="KSO_WM_BEAUTIFY_FLAG" val="#wm#"/>
  <p:tag name="KSO_WM_SLIDE_TYPE" val="sectionTitle"/>
  <p:tag name="KSO_WM_SLIDE_LAYOUT_CNT" val="1_1"/>
  <p:tag name="KSO_WM_SLIDE_LAYOUT" val="e_a"/>
  <p:tag name="KSO_WM_SLIDE_ITEM_CNT" val="1"/>
  <p:tag name="KSO_WM_SLIDE_INDEX" val="6"/>
  <p:tag name="KSO_WM_SLIDE_ID" val="custom20184553_6"/>
  <p:tag name="KSO_WM_TAG_VERSION" val="1.0"/>
  <p:tag name="KSO_WM_TEMPLATE_INDEX" val="20184553"/>
  <p:tag name="KSO_WM_TEMPLATE_CATEGORY" val="custom"/>
</p:tagLst>
</file>

<file path=ppt/theme/theme1.xml><?xml version="1.0" encoding="utf-8"?>
<a:theme xmlns:a="http://schemas.openxmlformats.org/drawingml/2006/main" name="Office 主题">
  <a:themeElements>
    <a:clrScheme name="Office 主题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1_Office 主题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WPS 演示</Application>
  <ScaleCrop>0</ScaleCrop>
  <LinksUpToDate>0</LinksUpToDate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SM-S9160</dc:creator>
  <dcterms:created xsi:type="dcterms:W3CDTF">2025-02-04T17:01:02Z</dcterms:created>
  <dcterms:modified xsi:type="dcterms:W3CDTF">2025-02-04T17:01:02Z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2052-11.1.0.8500</vt:lpwstr>
  </property>
  <property fmtid="{D5CDD505-2E9C-101B-9397-08002B2CF9AE}" pid="3" name="ICV">
    <vt:lpwstr>b77844ce782c4561a9157bde04d27105_21</vt:lpwstr>
  </property>
</Properties>
</file>