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8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271" r:id="rId17"/>
    <p:sldId id="302" r:id="rId18"/>
    <p:sldId id="303" r:id="rId19"/>
    <p:sldId id="304" r:id="rId20"/>
    <p:sldId id="305" r:id="rId21"/>
    <p:sldId id="307" r:id="rId22"/>
    <p:sldId id="308" r:id="rId23"/>
    <p:sldId id="309" r:id="rId24"/>
    <p:sldId id="310" r:id="rId25"/>
    <p:sldId id="311" r:id="rId26"/>
    <p:sldId id="312" r:id="rId27"/>
    <p:sldId id="313" r:id="rId28"/>
    <p:sldId id="314" r:id="rId29"/>
    <p:sldId id="315" r:id="rId30"/>
    <p:sldId id="316" r:id="rId31"/>
    <p:sldId id="317" r:id="rId32"/>
    <p:sldId id="318" r:id="rId33"/>
    <p:sldId id="319" r:id="rId34"/>
    <p:sldId id="320" r:id="rId35"/>
    <p:sldId id="321" r:id="rId36"/>
    <p:sldId id="322" r:id="rId37"/>
    <p:sldId id="323" r:id="rId38"/>
    <p:sldId id="324" r:id="rId39"/>
    <p:sldId id="325" r:id="rId40"/>
    <p:sldId id="326" r:id="rId41"/>
    <p:sldId id="327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762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367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416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660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957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829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58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349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762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583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1453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EA72F-6E67-4410-A6AE-290B5FFAEF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28383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10972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3924300"/>
            <a:ext cx="109728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0BCC5-7721-405E-B77D-5272930DEE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89504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09F71-276F-4859-AB7E-12EFC0302B5D}" type="datetimeFigureOut">
              <a:rPr lang="en-GB" smtClean="0"/>
              <a:t>06/10/2025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CBF0B5-0E7D-48FD-B800-969B57BF30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59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06190"/>
          </a:xfrm>
        </p:spPr>
        <p:txBody>
          <a:bodyPr>
            <a:normAutofit fontScale="90000"/>
          </a:bodyPr>
          <a:lstStyle/>
          <a:p>
            <a:r>
              <a:rPr lang="en-GB" dirty="0"/>
              <a:t>Bones Multiple choice Test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5309" y="2641536"/>
            <a:ext cx="4073153" cy="338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2924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Qu.1	Which bone lies next to the radius?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3200" dirty="0" err="1"/>
              <a:t>Humerus</a:t>
            </a:r>
            <a:endParaRPr lang="en-GB" sz="3200" dirty="0"/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3200" dirty="0"/>
              <a:t>Ulna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3200" dirty="0"/>
              <a:t>Femur</a:t>
            </a:r>
          </a:p>
          <a:p>
            <a:pPr marL="457200" lvl="1" indent="0">
              <a:lnSpc>
                <a:spcPct val="150000"/>
              </a:lnSpc>
              <a:buNone/>
            </a:pPr>
            <a:r>
              <a:rPr lang="en-GB" sz="3200" dirty="0"/>
              <a:t>Tibia</a:t>
            </a:r>
          </a:p>
        </p:txBody>
      </p:sp>
    </p:spTree>
    <p:extLst>
      <p:ext uri="{BB962C8B-B14F-4D97-AF65-F5344CB8AC3E}">
        <p14:creationId xmlns:p14="http://schemas.microsoft.com/office/powerpoint/2010/main" val="56975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2	Which is a flat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Femur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Metatarsal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Scapula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Vertebrae</a:t>
            </a:r>
          </a:p>
        </p:txBody>
      </p:sp>
    </p:spTree>
    <p:extLst>
      <p:ext uri="{BB962C8B-B14F-4D97-AF65-F5344CB8AC3E}">
        <p14:creationId xmlns:p14="http://schemas.microsoft.com/office/powerpoint/2010/main" val="3419412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3	Which is a sesamoid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Patella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Atlas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Calcaneus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Sternum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111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4	On which bones would you find  			condyles?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Phalanges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Femur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Humerus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Pelvis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93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Qu.5	How many of the bones are freely 			moveable?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206</a:t>
            </a:r>
          </a:p>
          <a:p>
            <a:endParaRPr lang="en-GB" dirty="0"/>
          </a:p>
          <a:p>
            <a:r>
              <a:rPr lang="en-GB" dirty="0"/>
              <a:t>205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176</a:t>
            </a:r>
          </a:p>
          <a:p>
            <a:endParaRPr lang="en-GB" dirty="0"/>
          </a:p>
          <a:p>
            <a:r>
              <a:rPr lang="en-GB" dirty="0"/>
              <a:t>177</a:t>
            </a:r>
          </a:p>
        </p:txBody>
      </p:sp>
    </p:spTree>
    <p:extLst>
      <p:ext uri="{BB962C8B-B14F-4D97-AF65-F5344CB8AC3E}">
        <p14:creationId xmlns:p14="http://schemas.microsoft.com/office/powerpoint/2010/main" val="393179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6 How many bones comprise the cervical spine?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r>
              <a:rPr lang="en-GB" dirty="0"/>
              <a:t>5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7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9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3106791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7 What is the name of the vertebrae that supports the cranium?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Axis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Thoracic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Sacrum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Atlas </a:t>
            </a:r>
          </a:p>
        </p:txBody>
      </p:sp>
    </p:spTree>
    <p:extLst>
      <p:ext uri="{BB962C8B-B14F-4D97-AF65-F5344CB8AC3E}">
        <p14:creationId xmlns:p14="http://schemas.microsoft.com/office/powerpoint/2010/main" val="4294842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Qu.8 Which is considered a long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US" dirty="0"/>
              <a:t>Rib 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/>
              <a:t>Scapula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/>
              <a:t>Femur</a:t>
            </a:r>
          </a:p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US" dirty="0"/>
              <a:t>Phalange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9309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9 </a:t>
            </a:r>
            <a:r>
              <a:rPr lang="en-US" dirty="0"/>
              <a:t>Which best describes compact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Dense and hard it found on the outer layers of the bone.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Made up from a lattice work of bone filled with marrow.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A group of hard bones in close proximity to each other e.g. the hand or foot.</a:t>
            </a:r>
            <a:endParaRPr lang="en-GB" dirty="0"/>
          </a:p>
          <a:p>
            <a:pPr marL="0" indent="0">
              <a:lnSpc>
                <a:spcPct val="200000"/>
              </a:lnSpc>
              <a:buNone/>
            </a:pPr>
            <a:r>
              <a:rPr lang="en-US" dirty="0"/>
              <a:t>The hard ends of a bone where movements occur.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7431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Qu. 10 </a:t>
            </a:r>
            <a:r>
              <a:rPr lang="en-US" dirty="0"/>
              <a:t>In which part of the bone does growth occur?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Foramina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epiphyseal plate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Medullary </a:t>
            </a:r>
            <a:endParaRPr lang="en-GB" dirty="0"/>
          </a:p>
          <a:p>
            <a:pPr marL="0" lvl="0" indent="0">
              <a:lnSpc>
                <a:spcPct val="200000"/>
              </a:lnSpc>
              <a:buNone/>
            </a:pPr>
            <a:r>
              <a:rPr lang="en-US" dirty="0"/>
              <a:t>Diaphysis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6826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Qu. 11	</a:t>
            </a:r>
            <a:r>
              <a:rPr lang="en-US" dirty="0"/>
              <a:t>What is the name of the cell which 			deposits new bone.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934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12 	</a:t>
            </a:r>
            <a:r>
              <a:rPr lang="en-US" dirty="0"/>
              <a:t>The pelvic girdle consists of which 			three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Ilium, Sacrum and pubis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Ischium, </a:t>
            </a:r>
            <a:r>
              <a:rPr lang="en-US" dirty="0" err="1"/>
              <a:t>Illium</a:t>
            </a:r>
            <a:r>
              <a:rPr lang="en-US" dirty="0"/>
              <a:t> and sacrum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Pubis, coccyx and Ilium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Ilium, pubis and Ischium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7673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Qu. 13 </a:t>
            </a:r>
            <a:r>
              <a:rPr lang="en-US" dirty="0"/>
              <a:t>The process by which cartilage is transformed in to bone during maturation is called?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 err="1"/>
              <a:t>Phosphoralation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Deposition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Calcification 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Ossification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1324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14	Bone cells are called?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15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 15 The shaft of the bone is also called the?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Epiphysis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Metaphysis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Diaphysis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Haversian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7818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16	Which is </a:t>
            </a:r>
            <a:r>
              <a:rPr lang="en-GB" u="sng" dirty="0"/>
              <a:t>not</a:t>
            </a:r>
            <a:r>
              <a:rPr lang="en-GB" dirty="0"/>
              <a:t> a function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Produce red blood cells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Protection of major organs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Produce hormones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Provide locations for the attachment of tendons</a:t>
            </a:r>
          </a:p>
        </p:txBody>
      </p:sp>
    </p:spTree>
    <p:extLst>
      <p:ext uri="{BB962C8B-B14F-4D97-AF65-F5344CB8AC3E}">
        <p14:creationId xmlns:p14="http://schemas.microsoft.com/office/powerpoint/2010/main" val="2309265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17	On which bone would you find the greater trochanter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</p:txBody>
      </p:sp>
    </p:spTree>
    <p:extLst>
      <p:ext uri="{BB962C8B-B14F-4D97-AF65-F5344CB8AC3E}">
        <p14:creationId xmlns:p14="http://schemas.microsoft.com/office/powerpoint/2010/main" val="41467824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18 On which bone would you find the Olecranon process and coronoid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245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19 The study of bones is called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Arthrology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Osteology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Palaeontology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Boneology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2749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Answers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6843" y="1894605"/>
            <a:ext cx="4258065" cy="4343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2788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Qu.1	Which bone lies next to the radius?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 err="1"/>
              <a:t>Humerus</a:t>
            </a:r>
            <a:endParaRPr lang="en-GB" sz="3200" dirty="0"/>
          </a:p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>
                <a:solidFill>
                  <a:srgbClr val="FF0000"/>
                </a:solidFill>
              </a:rPr>
              <a:t>Ulna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/>
              <a:t>Femur</a:t>
            </a:r>
          </a:p>
          <a:p>
            <a:pPr marL="971550" lvl="1" indent="-514350">
              <a:lnSpc>
                <a:spcPct val="150000"/>
              </a:lnSpc>
              <a:buFont typeface="+mj-lt"/>
              <a:buAutoNum type="alphaUcPeriod"/>
            </a:pPr>
            <a:r>
              <a:rPr lang="en-GB" sz="3200" dirty="0"/>
              <a:t>Tibia</a:t>
            </a:r>
          </a:p>
        </p:txBody>
      </p:sp>
    </p:spTree>
    <p:extLst>
      <p:ext uri="{BB962C8B-B14F-4D97-AF65-F5344CB8AC3E}">
        <p14:creationId xmlns:p14="http://schemas.microsoft.com/office/powerpoint/2010/main" val="32104913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2	Which is a flat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Metatarsal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Scapula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Vertebrae</a:t>
            </a:r>
          </a:p>
        </p:txBody>
      </p:sp>
    </p:spTree>
    <p:extLst>
      <p:ext uri="{BB962C8B-B14F-4D97-AF65-F5344CB8AC3E}">
        <p14:creationId xmlns:p14="http://schemas.microsoft.com/office/powerpoint/2010/main" val="42817917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3	Which is a sesamoid bone?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Patella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Atlas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Calcaneus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Sternum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2183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4	On which bones would you find  			condyles?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Phalanges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Femur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Pelvis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42617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Qu.5	How many of the bones are freely 			moveable?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206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205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176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177</a:t>
            </a:r>
          </a:p>
        </p:txBody>
      </p:sp>
    </p:spTree>
    <p:extLst>
      <p:ext uri="{BB962C8B-B14F-4D97-AF65-F5344CB8AC3E}">
        <p14:creationId xmlns:p14="http://schemas.microsoft.com/office/powerpoint/2010/main" val="16909646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6 How many bones comprise the cervical spine?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1" indent="-457200">
              <a:buFont typeface="+mj-lt"/>
              <a:buAutoNum type="alphaUcPeriod"/>
            </a:pPr>
            <a:r>
              <a:rPr lang="en-GB" dirty="0"/>
              <a:t>5</a:t>
            </a:r>
          </a:p>
          <a:p>
            <a:pPr marL="914400" lvl="1" indent="-457200">
              <a:buFont typeface="+mj-lt"/>
              <a:buAutoNum type="alphaUcPeriod"/>
            </a:pPr>
            <a:endParaRPr lang="en-GB" dirty="0"/>
          </a:p>
          <a:p>
            <a:pPr marL="914400" lvl="1" indent="-45720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7</a:t>
            </a:r>
          </a:p>
          <a:p>
            <a:pPr marL="914400" lvl="1" indent="-457200">
              <a:buFont typeface="+mj-lt"/>
              <a:buAutoNum type="alphaUcPeriod"/>
            </a:pPr>
            <a:endParaRPr lang="en-GB" dirty="0"/>
          </a:p>
          <a:p>
            <a:pPr marL="914400" lvl="1" indent="-457200">
              <a:buFont typeface="+mj-lt"/>
              <a:buAutoNum type="alphaUcPeriod"/>
            </a:pPr>
            <a:r>
              <a:rPr lang="en-GB" dirty="0"/>
              <a:t>9</a:t>
            </a:r>
          </a:p>
          <a:p>
            <a:pPr marL="914400" lvl="1" indent="-457200">
              <a:buFont typeface="+mj-lt"/>
              <a:buAutoNum type="alphaUcPeriod"/>
            </a:pPr>
            <a:endParaRPr lang="en-GB" dirty="0"/>
          </a:p>
          <a:p>
            <a:pPr marL="914400" lvl="1" indent="-457200">
              <a:buFont typeface="+mj-lt"/>
              <a:buAutoNum type="alphaUcPeriod"/>
            </a:pPr>
            <a:r>
              <a:rPr lang="en-GB" dirty="0"/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207601990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7 What is the name of the vertebrae that supports the cranium?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Axis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Thoracic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Sacrum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Atlas </a:t>
            </a:r>
          </a:p>
        </p:txBody>
      </p:sp>
    </p:spTree>
    <p:extLst>
      <p:ext uri="{BB962C8B-B14F-4D97-AF65-F5344CB8AC3E}">
        <p14:creationId xmlns:p14="http://schemas.microsoft.com/office/powerpoint/2010/main" val="15873403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Qu.8 Which is considered a long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 </a:t>
            </a: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Rib 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Scapula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Femur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Phalange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4861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9 </a:t>
            </a:r>
            <a:r>
              <a:rPr lang="en-US" dirty="0"/>
              <a:t>Which best describes compact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Dense and hard it found on the outer layers of the bone.</a:t>
            </a:r>
            <a:endParaRPr lang="en-GB" dirty="0">
              <a:solidFill>
                <a:srgbClr val="FF0000"/>
              </a:solidFill>
            </a:endParaRPr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Made up from a lattice work of bone filled with marrow.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A group of hard bones in close proximity to each other e.g. the hand or foot.</a:t>
            </a:r>
            <a:endParaRPr lang="en-GB" dirty="0"/>
          </a:p>
          <a:p>
            <a:pPr marL="51435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The hard ends of a bone where movements occur.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4534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Qu. 10 </a:t>
            </a:r>
            <a:r>
              <a:rPr lang="en-US" dirty="0"/>
              <a:t>In which part of the bone does growth occur?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Foramina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epiphyseal plate</a:t>
            </a:r>
            <a:endParaRPr lang="en-GB" dirty="0">
              <a:solidFill>
                <a:srgbClr val="FF0000"/>
              </a:solidFill>
            </a:endParaRPr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Medullary 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Diaphysis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56827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611" y="625590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Qu. 11	</a:t>
            </a:r>
            <a:r>
              <a:rPr lang="en-US" dirty="0"/>
              <a:t>What is the name of the cell which 			deposits new bone.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3754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12 	</a:t>
            </a:r>
            <a:r>
              <a:rPr lang="en-US" dirty="0"/>
              <a:t>The pelvic girdle consists of which 			three bones?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Ilium, Sacrum and pubis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Ischium, </a:t>
            </a:r>
            <a:r>
              <a:rPr lang="en-US" dirty="0" err="1"/>
              <a:t>Illium</a:t>
            </a:r>
            <a:r>
              <a:rPr lang="en-US" dirty="0"/>
              <a:t> and sacrum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Pubis, coccyx and Ilium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Ilium, pubis and Ischium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8934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Qu. 13 </a:t>
            </a:r>
            <a:r>
              <a:rPr lang="en-US" dirty="0"/>
              <a:t>The process by which cartilage is transformed in to bone during maturation is called?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 err="1"/>
              <a:t>Phosphoralation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Deposition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Calcification </a:t>
            </a:r>
            <a:endParaRPr lang="en-GB" dirty="0"/>
          </a:p>
          <a:p>
            <a:pPr marL="514350" lvl="0" indent="-514350">
              <a:lnSpc>
                <a:spcPct val="200000"/>
              </a:lnSpc>
              <a:buFont typeface="+mj-lt"/>
              <a:buAutoNum type="alphaUcPeriod"/>
            </a:pPr>
            <a:r>
              <a:rPr lang="en-US" dirty="0"/>
              <a:t>Ossification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9339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14	Bone cells are called?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Osteoblast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>
                <a:solidFill>
                  <a:srgbClr val="FF0000"/>
                </a:solidFill>
              </a:rPr>
              <a:t>Osteocytes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Stem cell</a:t>
            </a:r>
          </a:p>
          <a:p>
            <a:pPr marL="514350" lvl="0" indent="-514350">
              <a:buFont typeface="+mj-lt"/>
              <a:buAutoNum type="alphaUcPeriod"/>
            </a:pPr>
            <a:endParaRPr lang="en-GB" dirty="0"/>
          </a:p>
          <a:p>
            <a:pPr marL="514350" lvl="0" indent="-514350">
              <a:buFont typeface="+mj-lt"/>
              <a:buAutoNum type="alphaUcPeriod"/>
            </a:pPr>
            <a:r>
              <a:rPr lang="en-US" dirty="0"/>
              <a:t>Osteoclast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67160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 15 The shaft of the bone is also called the?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Epiphysis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Metaphysis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Diaphysis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Haversian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0915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16	Which is </a:t>
            </a:r>
            <a:r>
              <a:rPr lang="en-GB" u="sng" dirty="0"/>
              <a:t>not</a:t>
            </a:r>
            <a:r>
              <a:rPr lang="en-GB" dirty="0"/>
              <a:t> a function of bone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Produce red blood cells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Protection of major organs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Produce hormones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Provide locations for the attachment of tendons</a:t>
            </a:r>
          </a:p>
        </p:txBody>
      </p:sp>
    </p:spTree>
    <p:extLst>
      <p:ext uri="{BB962C8B-B14F-4D97-AF65-F5344CB8AC3E}">
        <p14:creationId xmlns:p14="http://schemas.microsoft.com/office/powerpoint/2010/main" val="36909137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17	On which bone would you find the greater trochanter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Femur</a:t>
            </a:r>
          </a:p>
        </p:txBody>
      </p:sp>
    </p:spTree>
    <p:extLst>
      <p:ext uri="{BB962C8B-B14F-4D97-AF65-F5344CB8AC3E}">
        <p14:creationId xmlns:p14="http://schemas.microsoft.com/office/powerpoint/2010/main" val="29331235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18 On which bone would you find the Olecranon process and coronoid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Humerus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Radius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Ulna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Femur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6185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Qu. 19 The study of bones is called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 err="1"/>
              <a:t>Arthrology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Osteology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Palaeontology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Boneology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71480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8729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Qu. 20 Bone is made from highly organised structures containing the Haversian canal &amp; blood vessels – these are called?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en-GB" dirty="0"/>
              <a:t>Lamellae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 err="1"/>
              <a:t>Canuliculi</a:t>
            </a:r>
            <a:endParaRPr lang="en-GB" dirty="0"/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/>
              <a:t>Trabeculae</a:t>
            </a:r>
          </a:p>
          <a:p>
            <a:pPr marL="514350" indent="-514350">
              <a:buFont typeface="+mj-lt"/>
              <a:buAutoNum type="alphaUcPeriod"/>
            </a:pPr>
            <a:endParaRPr lang="en-GB" dirty="0"/>
          </a:p>
          <a:p>
            <a:pPr marL="514350" indent="-514350">
              <a:buFont typeface="+mj-lt"/>
              <a:buAutoNum type="alphaUcPeriod"/>
            </a:pPr>
            <a:r>
              <a:rPr lang="en-GB" dirty="0">
                <a:solidFill>
                  <a:srgbClr val="FF0000"/>
                </a:solidFill>
              </a:rPr>
              <a:t>Osteons</a:t>
            </a:r>
          </a:p>
        </p:txBody>
      </p:sp>
    </p:spTree>
    <p:extLst>
      <p:ext uri="{BB962C8B-B14F-4D97-AF65-F5344CB8AC3E}">
        <p14:creationId xmlns:p14="http://schemas.microsoft.com/office/powerpoint/2010/main" val="47205157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836</Words>
  <Application>Microsoft Office PowerPoint</Application>
  <PresentationFormat>Widescreen</PresentationFormat>
  <Paragraphs>290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Calibri</vt:lpstr>
      <vt:lpstr>Calibri Light</vt:lpstr>
      <vt:lpstr>1_Office Theme</vt:lpstr>
      <vt:lpstr>Bones Multiple choice Test</vt:lpstr>
      <vt:lpstr>Qu.1 Which bone lies next to the radius?</vt:lpstr>
      <vt:lpstr>QU. 2 Which is a flat bone?</vt:lpstr>
      <vt:lpstr>Qu. 3 Which is a sesamoid bone?</vt:lpstr>
      <vt:lpstr>Qu. 4 On which bones would you find     condyles?</vt:lpstr>
      <vt:lpstr>Qu.5 How many of the bones are freely    moveable?</vt:lpstr>
      <vt:lpstr>Qu. 6 How many bones comprise the cervical spine?</vt:lpstr>
      <vt:lpstr>Qu. 7 What is the name of the vertebrae that supports the cranium?</vt:lpstr>
      <vt:lpstr>Qu.8 Which is considered a long bone</vt:lpstr>
      <vt:lpstr>Qu. 9 Which best describes compact bones?</vt:lpstr>
      <vt:lpstr>Qu. 10 In which part of the bone does growth occur?</vt:lpstr>
      <vt:lpstr>Qu. 11 What is the name of the cell which    deposits new bone.</vt:lpstr>
      <vt:lpstr>Qu. 12  The pelvic girdle consists of which    three bones?</vt:lpstr>
      <vt:lpstr>Qu. 13 The process by which cartilage is transformed in to bone during maturation is called?</vt:lpstr>
      <vt:lpstr>Qu. 14 Bone cells are called?</vt:lpstr>
      <vt:lpstr>Qu 15 The shaft of the bone is also called the?</vt:lpstr>
      <vt:lpstr>Qu. 16 Which is not a function of bone</vt:lpstr>
      <vt:lpstr>Qu. 17 On which bone would you find the greater trochanter</vt:lpstr>
      <vt:lpstr>Qu. 18 On which bone would you find the Olecranon process and coronoid process</vt:lpstr>
      <vt:lpstr>Qu. 19 The study of bones is called</vt:lpstr>
      <vt:lpstr>Answers</vt:lpstr>
      <vt:lpstr>Qu.1 Which bone lies next to the radius?</vt:lpstr>
      <vt:lpstr>QU. 2 Which is a flat bone?</vt:lpstr>
      <vt:lpstr>Qu. 3 Which is a sesamoid bone?</vt:lpstr>
      <vt:lpstr>Qu. 4 On which bones would you find     condyles?</vt:lpstr>
      <vt:lpstr>Qu.5 How many of the bones are freely    moveable?</vt:lpstr>
      <vt:lpstr>Qu. 6 How many bones comprise the cervical spine?</vt:lpstr>
      <vt:lpstr>Qu. 7 What is the name of the vertebrae that supports the cranium?</vt:lpstr>
      <vt:lpstr>Qu.8 Which is considered a long bone</vt:lpstr>
      <vt:lpstr>Qu. 9 Which best describes compact bones?</vt:lpstr>
      <vt:lpstr>Qu. 10 In which part of the bone does growth occur?</vt:lpstr>
      <vt:lpstr>Qu. 11 What is the name of the cell which    deposits new bone.</vt:lpstr>
      <vt:lpstr>Qu. 12  The pelvic girdle consists of which    three bones?</vt:lpstr>
      <vt:lpstr>Qu. 13 The process by which cartilage is transformed in to bone during maturation is called?</vt:lpstr>
      <vt:lpstr>Qu. 14 Bone cells are called?</vt:lpstr>
      <vt:lpstr>Qu 15 The shaft of the bone is also called the?</vt:lpstr>
      <vt:lpstr>Qu. 16 Which is not a function of bone</vt:lpstr>
      <vt:lpstr>Qu. 17 On which bone would you find the greater trochanter</vt:lpstr>
      <vt:lpstr>Qu. 18 On which bone would you find the Olecranon process and coronoid process</vt:lpstr>
      <vt:lpstr>Qu. 19 The study of bones is called</vt:lpstr>
      <vt:lpstr>Qu. 20 Bone is made from highly organised structures containing the Haversian canal &amp; blood vessels – these are called?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Thomas (IMH)</dc:creator>
  <cp:lastModifiedBy>Richard Thomas (IMH)</cp:lastModifiedBy>
  <cp:revision>1</cp:revision>
  <dcterms:created xsi:type="dcterms:W3CDTF">2025-10-06T12:32:10Z</dcterms:created>
  <dcterms:modified xsi:type="dcterms:W3CDTF">2025-10-06T12:37:05Z</dcterms:modified>
</cp:coreProperties>
</file>