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5" r:id="rId6"/>
    <p:sldMasterId id="2147483648" r:id="rId7"/>
  </p:sldMasterIdLst>
  <p:sldIdLst>
    <p:sldId id="256" r:id="rId8"/>
    <p:sldId id="257" r:id="rId9"/>
    <p:sldId id="295" r:id="rId10"/>
    <p:sldId id="297" r:id="rId11"/>
    <p:sldId id="276" r:id="rId12"/>
    <p:sldId id="273" r:id="rId13"/>
    <p:sldId id="258" r:id="rId14"/>
    <p:sldId id="260" r:id="rId15"/>
    <p:sldId id="283" r:id="rId16"/>
    <p:sldId id="262" r:id="rId17"/>
    <p:sldId id="284" r:id="rId18"/>
    <p:sldId id="263" r:id="rId19"/>
    <p:sldId id="288" r:id="rId20"/>
    <p:sldId id="286" r:id="rId21"/>
    <p:sldId id="289" r:id="rId22"/>
    <p:sldId id="290" r:id="rId23"/>
    <p:sldId id="291" r:id="rId24"/>
    <p:sldId id="264" r:id="rId25"/>
    <p:sldId id="265" r:id="rId26"/>
    <p:sldId id="268" r:id="rId27"/>
    <p:sldId id="271" r:id="rId28"/>
    <p:sldId id="270" r:id="rId29"/>
    <p:sldId id="266" r:id="rId30"/>
    <p:sldId id="292" r:id="rId31"/>
    <p:sldId id="272" r:id="rId32"/>
    <p:sldId id="279" r:id="rId33"/>
    <p:sldId id="280" r:id="rId34"/>
    <p:sldId id="274" r:id="rId35"/>
    <p:sldId id="277" r:id="rId36"/>
    <p:sldId id="278" r:id="rId37"/>
    <p:sldId id="275" r:id="rId38"/>
    <p:sldId id="281" r:id="rId39"/>
    <p:sldId id="282" r:id="rId40"/>
    <p:sldId id="29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18" autoAdjust="0"/>
    <p:restoredTop sz="94660"/>
  </p:normalViewPr>
  <p:slideViewPr>
    <p:cSldViewPr snapToGrid="0">
      <p:cViewPr varScale="1">
        <p:scale>
          <a:sx n="96" d="100"/>
          <a:sy n="96" d="100"/>
        </p:scale>
        <p:origin x="90"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48DD0C05-C65A-4F96-9821-F7B612922A41}"/>
    <pc:docChg chg="undo custSel addSld delSld modSld sldOrd addMainMaster delMainMaster modMainMaster">
      <pc:chgData name="Martin Locock" userId="e15b0232-237d-4436-a587-677fdd88485c" providerId="ADAL" clId="{48DD0C05-C65A-4F96-9821-F7B612922A41}" dt="2022-02-24T14:14:56.462" v="4027" actId="2696"/>
      <pc:docMkLst>
        <pc:docMk/>
      </pc:docMkLst>
      <pc:sldChg chg="addSp modSp mod">
        <pc:chgData name="Martin Locock" userId="e15b0232-237d-4436-a587-677fdd88485c" providerId="ADAL" clId="{48DD0C05-C65A-4F96-9821-F7B612922A41}" dt="2022-02-10T12:00:24.034" v="3281" actId="14100"/>
        <pc:sldMkLst>
          <pc:docMk/>
          <pc:sldMk cId="167424052" sldId="256"/>
        </pc:sldMkLst>
        <pc:spChg chg="mod">
          <ac:chgData name="Martin Locock" userId="e15b0232-237d-4436-a587-677fdd88485c" providerId="ADAL" clId="{48DD0C05-C65A-4F96-9821-F7B612922A41}" dt="2022-02-08T15:46:49.031" v="33" actId="6549"/>
          <ac:spMkLst>
            <pc:docMk/>
            <pc:sldMk cId="167424052" sldId="256"/>
            <ac:spMk id="3" creationId="{00472AF1-905E-4DF7-9CA9-9062CBFE3A2F}"/>
          </ac:spMkLst>
        </pc:spChg>
        <pc:picChg chg="add mod">
          <ac:chgData name="Martin Locock" userId="e15b0232-237d-4436-a587-677fdd88485c" providerId="ADAL" clId="{48DD0C05-C65A-4F96-9821-F7B612922A41}" dt="2022-02-10T12:00:24.034" v="3281" actId="14100"/>
          <ac:picMkLst>
            <pc:docMk/>
            <pc:sldMk cId="167424052" sldId="256"/>
            <ac:picMk id="5" creationId="{DE1D98BB-09A8-457D-9E39-01558163C89E}"/>
          </ac:picMkLst>
        </pc:picChg>
      </pc:sldChg>
      <pc:sldChg chg="modSp mod">
        <pc:chgData name="Martin Locock" userId="e15b0232-237d-4436-a587-677fdd88485c" providerId="ADAL" clId="{48DD0C05-C65A-4F96-9821-F7B612922A41}" dt="2022-02-10T11:49:05.196" v="3067" actId="20577"/>
        <pc:sldMkLst>
          <pc:docMk/>
          <pc:sldMk cId="2742347393" sldId="257"/>
        </pc:sldMkLst>
        <pc:spChg chg="mod">
          <ac:chgData name="Martin Locock" userId="e15b0232-237d-4436-a587-677fdd88485c" providerId="ADAL" clId="{48DD0C05-C65A-4F96-9821-F7B612922A41}" dt="2022-02-10T11:49:05.196" v="3067" actId="20577"/>
          <ac:spMkLst>
            <pc:docMk/>
            <pc:sldMk cId="2742347393" sldId="257"/>
            <ac:spMk id="3" creationId="{FC83BEDC-4791-47AB-B6E8-74905128A117}"/>
          </ac:spMkLst>
        </pc:spChg>
      </pc:sldChg>
      <pc:sldChg chg="modSp new mod">
        <pc:chgData name="Martin Locock" userId="e15b0232-237d-4436-a587-677fdd88485c" providerId="ADAL" clId="{48DD0C05-C65A-4F96-9821-F7B612922A41}" dt="2022-02-17T14:15:29.674" v="3458" actId="27636"/>
        <pc:sldMkLst>
          <pc:docMk/>
          <pc:sldMk cId="1337177593" sldId="258"/>
        </pc:sldMkLst>
        <pc:spChg chg="mod">
          <ac:chgData name="Martin Locock" userId="e15b0232-237d-4436-a587-677fdd88485c" providerId="ADAL" clId="{48DD0C05-C65A-4F96-9821-F7B612922A41}" dt="2022-02-08T16:09:45.349" v="139" actId="20577"/>
          <ac:spMkLst>
            <pc:docMk/>
            <pc:sldMk cId="1337177593" sldId="258"/>
            <ac:spMk id="2" creationId="{87F4F8E9-6DE8-4477-8660-2E5A220DFE82}"/>
          </ac:spMkLst>
        </pc:spChg>
        <pc:spChg chg="mod">
          <ac:chgData name="Martin Locock" userId="e15b0232-237d-4436-a587-677fdd88485c" providerId="ADAL" clId="{48DD0C05-C65A-4F96-9821-F7B612922A41}" dt="2022-02-17T14:15:29.674" v="3458" actId="27636"/>
          <ac:spMkLst>
            <pc:docMk/>
            <pc:sldMk cId="1337177593" sldId="258"/>
            <ac:spMk id="3" creationId="{8C7C1D35-0D7A-4FB0-B441-AD4147536E51}"/>
          </ac:spMkLst>
        </pc:spChg>
      </pc:sldChg>
      <pc:sldChg chg="new del">
        <pc:chgData name="Martin Locock" userId="e15b0232-237d-4436-a587-677fdd88485c" providerId="ADAL" clId="{48DD0C05-C65A-4F96-9821-F7B612922A41}" dt="2022-02-08T16:13:16.515" v="258" actId="47"/>
        <pc:sldMkLst>
          <pc:docMk/>
          <pc:sldMk cId="922758766" sldId="259"/>
        </pc:sldMkLst>
      </pc:sldChg>
      <pc:sldChg chg="addSp modSp add del mod">
        <pc:chgData name="Martin Locock" userId="e15b0232-237d-4436-a587-677fdd88485c" providerId="ADAL" clId="{48DD0C05-C65A-4F96-9821-F7B612922A41}" dt="2022-02-10T11:49:38.594" v="3068" actId="20577"/>
        <pc:sldMkLst>
          <pc:docMk/>
          <pc:sldMk cId="4044508458" sldId="260"/>
        </pc:sldMkLst>
        <pc:spChg chg="add mod">
          <ac:chgData name="Martin Locock" userId="e15b0232-237d-4436-a587-677fdd88485c" providerId="ADAL" clId="{48DD0C05-C65A-4F96-9821-F7B612922A41}" dt="2022-02-10T11:10:15.755" v="2476" actId="1076"/>
          <ac:spMkLst>
            <pc:docMk/>
            <pc:sldMk cId="4044508458" sldId="260"/>
            <ac:spMk id="2" creationId="{A27E39A8-5643-4F5F-ADE1-4ACFC3E445B9}"/>
          </ac:spMkLst>
        </pc:spChg>
        <pc:spChg chg="mod">
          <ac:chgData name="Martin Locock" userId="e15b0232-237d-4436-a587-677fdd88485c" providerId="ADAL" clId="{48DD0C05-C65A-4F96-9821-F7B612922A41}" dt="2022-02-10T11:49:38.594" v="3068" actId="20577"/>
          <ac:spMkLst>
            <pc:docMk/>
            <pc:sldMk cId="4044508458" sldId="260"/>
            <ac:spMk id="3" creationId="{33D56575-BF45-4D31-993A-A485287C7197}"/>
          </ac:spMkLst>
        </pc:spChg>
      </pc:sldChg>
      <pc:sldChg chg="new del">
        <pc:chgData name="Martin Locock" userId="e15b0232-237d-4436-a587-677fdd88485c" providerId="ADAL" clId="{48DD0C05-C65A-4F96-9821-F7B612922A41}" dt="2022-02-08T16:13:35.791" v="274" actId="2696"/>
        <pc:sldMkLst>
          <pc:docMk/>
          <pc:sldMk cId="464740625" sldId="261"/>
        </pc:sldMkLst>
      </pc:sldChg>
      <pc:sldChg chg="addSp modSp add mod">
        <pc:chgData name="Martin Locock" userId="e15b0232-237d-4436-a587-677fdd88485c" providerId="ADAL" clId="{48DD0C05-C65A-4F96-9821-F7B612922A41}" dt="2022-02-10T11:10:59.621" v="2483" actId="20577"/>
        <pc:sldMkLst>
          <pc:docMk/>
          <pc:sldMk cId="2267538507" sldId="262"/>
        </pc:sldMkLst>
        <pc:spChg chg="mod">
          <ac:chgData name="Martin Locock" userId="e15b0232-237d-4436-a587-677fdd88485c" providerId="ADAL" clId="{48DD0C05-C65A-4F96-9821-F7B612922A41}" dt="2022-02-08T16:13:43.213" v="281" actId="20577"/>
          <ac:spMkLst>
            <pc:docMk/>
            <pc:sldMk cId="2267538507" sldId="262"/>
            <ac:spMk id="3" creationId="{33D56575-BF45-4D31-993A-A485287C7197}"/>
          </ac:spMkLst>
        </pc:spChg>
        <pc:spChg chg="add mod">
          <ac:chgData name="Martin Locock" userId="e15b0232-237d-4436-a587-677fdd88485c" providerId="ADAL" clId="{48DD0C05-C65A-4F96-9821-F7B612922A41}" dt="2022-02-10T11:10:59.621" v="2483" actId="20577"/>
          <ac:spMkLst>
            <pc:docMk/>
            <pc:sldMk cId="2267538507" sldId="262"/>
            <ac:spMk id="16" creationId="{C46D68DA-533D-45C4-A73C-A8D3D7AFC35D}"/>
          </ac:spMkLst>
        </pc:spChg>
      </pc:sldChg>
      <pc:sldChg chg="add del">
        <pc:chgData name="Martin Locock" userId="e15b0232-237d-4436-a587-677fdd88485c" providerId="ADAL" clId="{48DD0C05-C65A-4F96-9821-F7B612922A41}" dt="2022-02-08T16:13:37.745" v="275" actId="47"/>
        <pc:sldMkLst>
          <pc:docMk/>
          <pc:sldMk cId="1337124842" sldId="263"/>
        </pc:sldMkLst>
      </pc:sldChg>
      <pc:sldChg chg="addSp delSp modSp new mod">
        <pc:chgData name="Martin Locock" userId="e15b0232-237d-4436-a587-677fdd88485c" providerId="ADAL" clId="{48DD0C05-C65A-4F96-9821-F7B612922A41}" dt="2022-02-24T12:49:40.321" v="3897" actId="478"/>
        <pc:sldMkLst>
          <pc:docMk/>
          <pc:sldMk cId="4044763074" sldId="263"/>
        </pc:sldMkLst>
        <pc:spChg chg="mod">
          <ac:chgData name="Martin Locock" userId="e15b0232-237d-4436-a587-677fdd88485c" providerId="ADAL" clId="{48DD0C05-C65A-4F96-9821-F7B612922A41}" dt="2022-02-17T14:19:43.383" v="3500" actId="14100"/>
          <ac:spMkLst>
            <pc:docMk/>
            <pc:sldMk cId="4044763074" sldId="263"/>
            <ac:spMk id="2" creationId="{92DEE0E1-666D-4254-AD58-27CE03C52512}"/>
          </ac:spMkLst>
        </pc:spChg>
        <pc:spChg chg="del mod">
          <ac:chgData name="Martin Locock" userId="e15b0232-237d-4436-a587-677fdd88485c" providerId="ADAL" clId="{48DD0C05-C65A-4F96-9821-F7B612922A41}" dt="2022-02-17T14:38:48.711" v="3631" actId="478"/>
          <ac:spMkLst>
            <pc:docMk/>
            <pc:sldMk cId="4044763074" sldId="263"/>
            <ac:spMk id="3" creationId="{54690574-EC9E-4AB8-8E5D-F8FB280667B8}"/>
          </ac:spMkLst>
        </pc:spChg>
        <pc:spChg chg="add del mod">
          <ac:chgData name="Martin Locock" userId="e15b0232-237d-4436-a587-677fdd88485c" providerId="ADAL" clId="{48DD0C05-C65A-4F96-9821-F7B612922A41}" dt="2022-02-17T14:21:05.840" v="3562"/>
          <ac:spMkLst>
            <pc:docMk/>
            <pc:sldMk cId="4044763074" sldId="263"/>
            <ac:spMk id="5" creationId="{21D0A189-2376-47CD-8DEA-FD485B36702C}"/>
          </ac:spMkLst>
        </pc:spChg>
        <pc:spChg chg="add mod">
          <ac:chgData name="Martin Locock" userId="e15b0232-237d-4436-a587-677fdd88485c" providerId="ADAL" clId="{48DD0C05-C65A-4F96-9821-F7B612922A41}" dt="2022-02-17T14:38:59.538" v="3635" actId="403"/>
          <ac:spMkLst>
            <pc:docMk/>
            <pc:sldMk cId="4044763074" sldId="263"/>
            <ac:spMk id="7" creationId="{69822FFA-C7C8-43C4-8B42-58A1B448DE15}"/>
          </ac:spMkLst>
        </pc:spChg>
        <pc:spChg chg="add del mod">
          <ac:chgData name="Martin Locock" userId="e15b0232-237d-4436-a587-677fdd88485c" providerId="ADAL" clId="{48DD0C05-C65A-4F96-9821-F7B612922A41}" dt="2022-02-24T12:49:40.321" v="3897" actId="478"/>
          <ac:spMkLst>
            <pc:docMk/>
            <pc:sldMk cId="4044763074" sldId="263"/>
            <ac:spMk id="11" creationId="{C921CA71-F816-4D5F-B840-9799EA2D440B}"/>
          </ac:spMkLst>
        </pc:spChg>
        <pc:graphicFrameChg chg="add del mod">
          <ac:chgData name="Martin Locock" userId="e15b0232-237d-4436-a587-677fdd88485c" providerId="ADAL" clId="{48DD0C05-C65A-4F96-9821-F7B612922A41}" dt="2022-02-17T14:21:05.840" v="3562"/>
          <ac:graphicFrameMkLst>
            <pc:docMk/>
            <pc:sldMk cId="4044763074" sldId="263"/>
            <ac:graphicFrameMk id="4" creationId="{69CC91BD-4025-4C65-B2D8-C1DA7540AC90}"/>
          </ac:graphicFrameMkLst>
        </pc:graphicFrameChg>
        <pc:picChg chg="add mod">
          <ac:chgData name="Martin Locock" userId="e15b0232-237d-4436-a587-677fdd88485c" providerId="ADAL" clId="{48DD0C05-C65A-4F96-9821-F7B612922A41}" dt="2022-02-17T14:39:15.101" v="3705" actId="962"/>
          <ac:picMkLst>
            <pc:docMk/>
            <pc:sldMk cId="4044763074" sldId="263"/>
            <ac:picMk id="9" creationId="{4542B872-270C-44F9-B1B4-959BE0ACD21A}"/>
          </ac:picMkLst>
        </pc:picChg>
      </pc:sldChg>
      <pc:sldChg chg="modSp new mod">
        <pc:chgData name="Martin Locock" userId="e15b0232-237d-4436-a587-677fdd88485c" providerId="ADAL" clId="{48DD0C05-C65A-4F96-9821-F7B612922A41}" dt="2022-02-10T11:51:36.548" v="3133" actId="1076"/>
        <pc:sldMkLst>
          <pc:docMk/>
          <pc:sldMk cId="1804765634" sldId="264"/>
        </pc:sldMkLst>
        <pc:spChg chg="mod">
          <ac:chgData name="Martin Locock" userId="e15b0232-237d-4436-a587-677fdd88485c" providerId="ADAL" clId="{48DD0C05-C65A-4F96-9821-F7B612922A41}" dt="2022-02-10T11:51:29.991" v="3131" actId="27636"/>
          <ac:spMkLst>
            <pc:docMk/>
            <pc:sldMk cId="1804765634" sldId="264"/>
            <ac:spMk id="2" creationId="{786D8406-AD91-4162-9C62-4FCC56D46033}"/>
          </ac:spMkLst>
        </pc:spChg>
        <pc:spChg chg="mod">
          <ac:chgData name="Martin Locock" userId="e15b0232-237d-4436-a587-677fdd88485c" providerId="ADAL" clId="{48DD0C05-C65A-4F96-9821-F7B612922A41}" dt="2022-02-10T11:51:36.548" v="3133" actId="1076"/>
          <ac:spMkLst>
            <pc:docMk/>
            <pc:sldMk cId="1804765634" sldId="264"/>
            <ac:spMk id="3" creationId="{869B4F1A-0EA2-4EA4-8F3C-50D637D8E0E8}"/>
          </ac:spMkLst>
        </pc:spChg>
      </pc:sldChg>
      <pc:sldChg chg="modSp new mod">
        <pc:chgData name="Martin Locock" userId="e15b0232-237d-4436-a587-677fdd88485c" providerId="ADAL" clId="{48DD0C05-C65A-4F96-9821-F7B612922A41}" dt="2022-02-08T16:35:48.344" v="666" actId="20577"/>
        <pc:sldMkLst>
          <pc:docMk/>
          <pc:sldMk cId="3140969590" sldId="265"/>
        </pc:sldMkLst>
        <pc:spChg chg="mod">
          <ac:chgData name="Martin Locock" userId="e15b0232-237d-4436-a587-677fdd88485c" providerId="ADAL" clId="{48DD0C05-C65A-4F96-9821-F7B612922A41}" dt="2022-02-08T16:18:23.593" v="357" actId="20577"/>
          <ac:spMkLst>
            <pc:docMk/>
            <pc:sldMk cId="3140969590" sldId="265"/>
            <ac:spMk id="2" creationId="{AEBC205D-D9E8-4DC9-86EF-456C45A25731}"/>
          </ac:spMkLst>
        </pc:spChg>
        <pc:spChg chg="mod">
          <ac:chgData name="Martin Locock" userId="e15b0232-237d-4436-a587-677fdd88485c" providerId="ADAL" clId="{48DD0C05-C65A-4F96-9821-F7B612922A41}" dt="2022-02-08T16:35:48.344" v="666" actId="20577"/>
          <ac:spMkLst>
            <pc:docMk/>
            <pc:sldMk cId="3140969590" sldId="265"/>
            <ac:spMk id="3" creationId="{BE808EDE-48F7-45ED-9DD9-9DF16FBA1250}"/>
          </ac:spMkLst>
        </pc:spChg>
      </pc:sldChg>
      <pc:sldChg chg="addSp modSp new mod ord">
        <pc:chgData name="Martin Locock" userId="e15b0232-237d-4436-a587-677fdd88485c" providerId="ADAL" clId="{48DD0C05-C65A-4F96-9821-F7B612922A41}" dt="2022-02-24T13:59:56.007" v="3984" actId="20577"/>
        <pc:sldMkLst>
          <pc:docMk/>
          <pc:sldMk cId="6136683" sldId="266"/>
        </pc:sldMkLst>
        <pc:spChg chg="add mod">
          <ac:chgData name="Martin Locock" userId="e15b0232-237d-4436-a587-677fdd88485c" providerId="ADAL" clId="{48DD0C05-C65A-4F96-9821-F7B612922A41}" dt="2022-02-24T13:59:56.007" v="3984" actId="20577"/>
          <ac:spMkLst>
            <pc:docMk/>
            <pc:sldMk cId="6136683" sldId="266"/>
            <ac:spMk id="4" creationId="{47D6AAB3-FDC4-4779-AD5A-290E5CCD639F}"/>
          </ac:spMkLst>
        </pc:spChg>
        <pc:spChg chg="add mod">
          <ac:chgData name="Martin Locock" userId="e15b0232-237d-4436-a587-677fdd88485c" providerId="ADAL" clId="{48DD0C05-C65A-4F96-9821-F7B612922A41}" dt="2022-02-08T16:18:37.057" v="360" actId="1076"/>
          <ac:spMkLst>
            <pc:docMk/>
            <pc:sldMk cId="6136683" sldId="266"/>
            <ac:spMk id="5" creationId="{825ED71C-CE04-4304-B043-32A01178D16E}"/>
          </ac:spMkLst>
        </pc:spChg>
        <pc:picChg chg="add mod">
          <ac:chgData name="Martin Locock" userId="e15b0232-237d-4436-a587-677fdd88485c" providerId="ADAL" clId="{48DD0C05-C65A-4F96-9821-F7B612922A41}" dt="2022-02-17T14:40:37.272" v="3755" actId="962"/>
          <ac:picMkLst>
            <pc:docMk/>
            <pc:sldMk cId="6136683" sldId="266"/>
            <ac:picMk id="7" creationId="{193EFBA0-A49E-4874-8305-C2C4EE102CF0}"/>
          </ac:picMkLst>
        </pc:picChg>
      </pc:sldChg>
      <pc:sldChg chg="modSp new del mod">
        <pc:chgData name="Martin Locock" userId="e15b0232-237d-4436-a587-677fdd88485c" providerId="ADAL" clId="{48DD0C05-C65A-4F96-9821-F7B612922A41}" dt="2022-02-08T16:39:26.168" v="667" actId="47"/>
        <pc:sldMkLst>
          <pc:docMk/>
          <pc:sldMk cId="742630507" sldId="267"/>
        </pc:sldMkLst>
        <pc:spChg chg="mod">
          <ac:chgData name="Martin Locock" userId="e15b0232-237d-4436-a587-677fdd88485c" providerId="ADAL" clId="{48DD0C05-C65A-4F96-9821-F7B612922A41}" dt="2022-02-08T16:19:40.789" v="372" actId="20577"/>
          <ac:spMkLst>
            <pc:docMk/>
            <pc:sldMk cId="742630507" sldId="267"/>
            <ac:spMk id="2" creationId="{31EF2709-766D-459D-9149-C63DE71FA116}"/>
          </ac:spMkLst>
        </pc:spChg>
      </pc:sldChg>
      <pc:sldChg chg="new del">
        <pc:chgData name="Martin Locock" userId="e15b0232-237d-4436-a587-677fdd88485c" providerId="ADAL" clId="{48DD0C05-C65A-4F96-9821-F7B612922A41}" dt="2022-02-08T16:25:24.736" v="381" actId="47"/>
        <pc:sldMkLst>
          <pc:docMk/>
          <pc:sldMk cId="1114505937" sldId="268"/>
        </pc:sldMkLst>
      </pc:sldChg>
      <pc:sldChg chg="addSp delSp modSp new mod">
        <pc:chgData name="Martin Locock" userId="e15b0232-237d-4436-a587-677fdd88485c" providerId="ADAL" clId="{48DD0C05-C65A-4F96-9821-F7B612922A41}" dt="2022-02-10T11:14:14.219" v="2561" actId="20577"/>
        <pc:sldMkLst>
          <pc:docMk/>
          <pc:sldMk cId="1512587512" sldId="268"/>
        </pc:sldMkLst>
        <pc:spChg chg="add del mod">
          <ac:chgData name="Martin Locock" userId="e15b0232-237d-4436-a587-677fdd88485c" providerId="ADAL" clId="{48DD0C05-C65A-4F96-9821-F7B612922A41}" dt="2022-02-10T11:14:14.219" v="2561" actId="20577"/>
          <ac:spMkLst>
            <pc:docMk/>
            <pc:sldMk cId="1512587512" sldId="268"/>
            <ac:spMk id="2" creationId="{558B5378-EBF7-49F0-A5E7-8CE60CC8406D}"/>
          </ac:spMkLst>
        </pc:spChg>
        <pc:spChg chg="del">
          <ac:chgData name="Martin Locock" userId="e15b0232-237d-4436-a587-677fdd88485c" providerId="ADAL" clId="{48DD0C05-C65A-4F96-9821-F7B612922A41}" dt="2022-02-08T16:35:00.526" v="659" actId="21"/>
          <ac:spMkLst>
            <pc:docMk/>
            <pc:sldMk cId="1512587512" sldId="268"/>
            <ac:spMk id="3" creationId="{F49A8EA8-15ED-4489-BCF6-61EB5C0C5C0D}"/>
          </ac:spMkLst>
        </pc:spChg>
        <pc:spChg chg="add del mod">
          <ac:chgData name="Martin Locock" userId="e15b0232-237d-4436-a587-677fdd88485c" providerId="ADAL" clId="{48DD0C05-C65A-4F96-9821-F7B612922A41}" dt="2022-02-08T16:34:47.112" v="658" actId="478"/>
          <ac:spMkLst>
            <pc:docMk/>
            <pc:sldMk cId="1512587512" sldId="268"/>
            <ac:spMk id="5" creationId="{AE718D8B-261B-4E56-9748-8BF31E43F626}"/>
          </ac:spMkLst>
        </pc:spChg>
      </pc:sldChg>
      <pc:sldChg chg="add del">
        <pc:chgData name="Martin Locock" userId="e15b0232-237d-4436-a587-677fdd88485c" providerId="ADAL" clId="{48DD0C05-C65A-4F96-9821-F7B612922A41}" dt="2022-02-08T16:22:31.840" v="378" actId="27028"/>
        <pc:sldMkLst>
          <pc:docMk/>
          <pc:sldMk cId="3621714750" sldId="268"/>
        </pc:sldMkLst>
      </pc:sldChg>
      <pc:sldChg chg="modSp new del mod">
        <pc:chgData name="Martin Locock" userId="e15b0232-237d-4436-a587-677fdd88485c" providerId="ADAL" clId="{48DD0C05-C65A-4F96-9821-F7B612922A41}" dt="2022-02-17T14:39:29.066" v="3706" actId="2696"/>
        <pc:sldMkLst>
          <pc:docMk/>
          <pc:sldMk cId="292955427" sldId="269"/>
        </pc:sldMkLst>
        <pc:spChg chg="mod">
          <ac:chgData name="Martin Locock" userId="e15b0232-237d-4436-a587-677fdd88485c" providerId="ADAL" clId="{48DD0C05-C65A-4F96-9821-F7B612922A41}" dt="2022-02-08T16:39:42.819" v="695" actId="20577"/>
          <ac:spMkLst>
            <pc:docMk/>
            <pc:sldMk cId="292955427" sldId="269"/>
            <ac:spMk id="2" creationId="{DE5DF6A2-FD85-4943-9318-D45F21F4B024}"/>
          </ac:spMkLst>
        </pc:spChg>
        <pc:spChg chg="mod">
          <ac:chgData name="Martin Locock" userId="e15b0232-237d-4436-a587-677fdd88485c" providerId="ADAL" clId="{48DD0C05-C65A-4F96-9821-F7B612922A41}" dt="2022-02-10T11:50:50.341" v="3081" actId="27636"/>
          <ac:spMkLst>
            <pc:docMk/>
            <pc:sldMk cId="292955427" sldId="269"/>
            <ac:spMk id="3" creationId="{278BC740-819B-4E88-85F9-68556AE72D07}"/>
          </ac:spMkLst>
        </pc:spChg>
      </pc:sldChg>
      <pc:sldChg chg="add del">
        <pc:chgData name="Martin Locock" userId="e15b0232-237d-4436-a587-677fdd88485c" providerId="ADAL" clId="{48DD0C05-C65A-4F96-9821-F7B612922A41}" dt="2022-02-08T16:22:24.950" v="377" actId="27028"/>
        <pc:sldMkLst>
          <pc:docMk/>
          <pc:sldMk cId="3605207943" sldId="269"/>
        </pc:sldMkLst>
      </pc:sldChg>
      <pc:sldChg chg="delSp modSp new mod">
        <pc:chgData name="Martin Locock" userId="e15b0232-237d-4436-a587-677fdd88485c" providerId="ADAL" clId="{48DD0C05-C65A-4F96-9821-F7B612922A41}" dt="2022-02-24T13:09:02.444" v="3905" actId="20577"/>
        <pc:sldMkLst>
          <pc:docMk/>
          <pc:sldMk cId="2275343015" sldId="270"/>
        </pc:sldMkLst>
        <pc:spChg chg="del">
          <ac:chgData name="Martin Locock" userId="e15b0232-237d-4436-a587-677fdd88485c" providerId="ADAL" clId="{48DD0C05-C65A-4F96-9821-F7B612922A41}" dt="2022-02-08T16:44:43.581" v="843" actId="478"/>
          <ac:spMkLst>
            <pc:docMk/>
            <pc:sldMk cId="2275343015" sldId="270"/>
            <ac:spMk id="2" creationId="{0636BF49-540D-453B-85FB-84A108BD08C7}"/>
          </ac:spMkLst>
        </pc:spChg>
        <pc:spChg chg="mod">
          <ac:chgData name="Martin Locock" userId="e15b0232-237d-4436-a587-677fdd88485c" providerId="ADAL" clId="{48DD0C05-C65A-4F96-9821-F7B612922A41}" dt="2022-02-24T13:09:02.444" v="3905" actId="20577"/>
          <ac:spMkLst>
            <pc:docMk/>
            <pc:sldMk cId="2275343015" sldId="270"/>
            <ac:spMk id="3" creationId="{272BEE3A-3AB4-46F3-A822-A1CA3D35309F}"/>
          </ac:spMkLst>
        </pc:spChg>
      </pc:sldChg>
      <pc:sldChg chg="modSp add mod">
        <pc:chgData name="Martin Locock" userId="e15b0232-237d-4436-a587-677fdd88485c" providerId="ADAL" clId="{48DD0C05-C65A-4F96-9821-F7B612922A41}" dt="2022-02-17T14:40:11.599" v="3731" actId="962"/>
        <pc:sldMkLst>
          <pc:docMk/>
          <pc:sldMk cId="2135338245" sldId="271"/>
        </pc:sldMkLst>
        <pc:picChg chg="mod">
          <ac:chgData name="Martin Locock" userId="e15b0232-237d-4436-a587-677fdd88485c" providerId="ADAL" clId="{48DD0C05-C65A-4F96-9821-F7B612922A41}" dt="2022-02-17T14:40:11.599" v="3731" actId="962"/>
          <ac:picMkLst>
            <pc:docMk/>
            <pc:sldMk cId="2135338245" sldId="271"/>
            <ac:picMk id="7" creationId="{193EFBA0-A49E-4874-8305-C2C4EE102CF0}"/>
          </ac:picMkLst>
        </pc:picChg>
      </pc:sldChg>
      <pc:sldChg chg="modSp new mod">
        <pc:chgData name="Martin Locock" userId="e15b0232-237d-4436-a587-677fdd88485c" providerId="ADAL" clId="{48DD0C05-C65A-4F96-9821-F7B612922A41}" dt="2022-02-24T13:10:50.552" v="3981" actId="20577"/>
        <pc:sldMkLst>
          <pc:docMk/>
          <pc:sldMk cId="4278299520" sldId="272"/>
        </pc:sldMkLst>
        <pc:spChg chg="mod">
          <ac:chgData name="Martin Locock" userId="e15b0232-237d-4436-a587-677fdd88485c" providerId="ADAL" clId="{48DD0C05-C65A-4F96-9821-F7B612922A41}" dt="2022-02-08T16:59:00.443" v="1591" actId="1076"/>
          <ac:spMkLst>
            <pc:docMk/>
            <pc:sldMk cId="4278299520" sldId="272"/>
            <ac:spMk id="2" creationId="{34D46038-5BD7-4DDD-BD3E-5709D5FC3D89}"/>
          </ac:spMkLst>
        </pc:spChg>
        <pc:spChg chg="mod">
          <ac:chgData name="Martin Locock" userId="e15b0232-237d-4436-a587-677fdd88485c" providerId="ADAL" clId="{48DD0C05-C65A-4F96-9821-F7B612922A41}" dt="2022-02-24T13:10:50.552" v="3981" actId="20577"/>
          <ac:spMkLst>
            <pc:docMk/>
            <pc:sldMk cId="4278299520" sldId="272"/>
            <ac:spMk id="3" creationId="{CFF95A44-D029-48BD-9654-7E50D3EC2609}"/>
          </ac:spMkLst>
        </pc:spChg>
      </pc:sldChg>
      <pc:sldChg chg="modSp new mod ord">
        <pc:chgData name="Martin Locock" userId="e15b0232-237d-4436-a587-677fdd88485c" providerId="ADAL" clId="{48DD0C05-C65A-4F96-9821-F7B612922A41}" dt="2022-02-10T12:03:00.079" v="3298" actId="6549"/>
        <pc:sldMkLst>
          <pc:docMk/>
          <pc:sldMk cId="4071880466" sldId="273"/>
        </pc:sldMkLst>
        <pc:spChg chg="mod">
          <ac:chgData name="Martin Locock" userId="e15b0232-237d-4436-a587-677fdd88485c" providerId="ADAL" clId="{48DD0C05-C65A-4F96-9821-F7B612922A41}" dt="2022-02-08T16:59:14.251" v="1596" actId="1076"/>
          <ac:spMkLst>
            <pc:docMk/>
            <pc:sldMk cId="4071880466" sldId="273"/>
            <ac:spMk id="2" creationId="{F626C5F2-ED4C-48C0-B696-DD205ED9D21E}"/>
          </ac:spMkLst>
        </pc:spChg>
        <pc:spChg chg="mod">
          <ac:chgData name="Martin Locock" userId="e15b0232-237d-4436-a587-677fdd88485c" providerId="ADAL" clId="{48DD0C05-C65A-4F96-9821-F7B612922A41}" dt="2022-02-10T12:03:00.079" v="3298" actId="6549"/>
          <ac:spMkLst>
            <pc:docMk/>
            <pc:sldMk cId="4071880466" sldId="273"/>
            <ac:spMk id="3" creationId="{F69148C4-EF7F-447E-90CF-3FA5E66E6897}"/>
          </ac:spMkLst>
        </pc:spChg>
      </pc:sldChg>
      <pc:sldChg chg="addSp modSp new mod">
        <pc:chgData name="Martin Locock" userId="e15b0232-237d-4436-a587-677fdd88485c" providerId="ADAL" clId="{48DD0C05-C65A-4F96-9821-F7B612922A41}" dt="2022-02-10T12:06:29.062" v="3376" actId="1076"/>
        <pc:sldMkLst>
          <pc:docMk/>
          <pc:sldMk cId="1241816310" sldId="274"/>
        </pc:sldMkLst>
        <pc:spChg chg="mod">
          <ac:chgData name="Martin Locock" userId="e15b0232-237d-4436-a587-677fdd88485c" providerId="ADAL" clId="{48DD0C05-C65A-4F96-9821-F7B612922A41}" dt="2022-02-08T16:59:32.800" v="1611" actId="20577"/>
          <ac:spMkLst>
            <pc:docMk/>
            <pc:sldMk cId="1241816310" sldId="274"/>
            <ac:spMk id="2" creationId="{2D534B91-FD06-418F-A216-336A256C60FA}"/>
          </ac:spMkLst>
        </pc:spChg>
        <pc:picChg chg="add mod">
          <ac:chgData name="Martin Locock" userId="e15b0232-237d-4436-a587-677fdd88485c" providerId="ADAL" clId="{48DD0C05-C65A-4F96-9821-F7B612922A41}" dt="2022-02-10T12:06:29.062" v="3376" actId="1076"/>
          <ac:picMkLst>
            <pc:docMk/>
            <pc:sldMk cId="1241816310" sldId="274"/>
            <ac:picMk id="1026" creationId="{D1BB7E0A-6851-4244-A52D-256EC0817F47}"/>
          </ac:picMkLst>
        </pc:picChg>
      </pc:sldChg>
      <pc:sldChg chg="modSp new mod">
        <pc:chgData name="Martin Locock" userId="e15b0232-237d-4436-a587-677fdd88485c" providerId="ADAL" clId="{48DD0C05-C65A-4F96-9821-F7B612922A41}" dt="2022-02-10T12:08:17.896" v="3382" actId="20577"/>
        <pc:sldMkLst>
          <pc:docMk/>
          <pc:sldMk cId="4006626573" sldId="275"/>
        </pc:sldMkLst>
        <pc:spChg chg="mod">
          <ac:chgData name="Martin Locock" userId="e15b0232-237d-4436-a587-677fdd88485c" providerId="ADAL" clId="{48DD0C05-C65A-4F96-9821-F7B612922A41}" dt="2022-02-08T17:01:17.940" v="1618" actId="6549"/>
          <ac:spMkLst>
            <pc:docMk/>
            <pc:sldMk cId="4006626573" sldId="275"/>
            <ac:spMk id="2" creationId="{AC8532A5-74F9-4350-A2F2-62DF3D14EA1B}"/>
          </ac:spMkLst>
        </pc:spChg>
        <pc:spChg chg="mod">
          <ac:chgData name="Martin Locock" userId="e15b0232-237d-4436-a587-677fdd88485c" providerId="ADAL" clId="{48DD0C05-C65A-4F96-9821-F7B612922A41}" dt="2022-02-10T12:08:17.896" v="3382" actId="20577"/>
          <ac:spMkLst>
            <pc:docMk/>
            <pc:sldMk cId="4006626573" sldId="275"/>
            <ac:spMk id="3" creationId="{6A7C37C2-F42A-4569-9EF1-9FD649546F28}"/>
          </ac:spMkLst>
        </pc:spChg>
      </pc:sldChg>
      <pc:sldChg chg="modSp new mod">
        <pc:chgData name="Martin Locock" userId="e15b0232-237d-4436-a587-677fdd88485c" providerId="ADAL" clId="{48DD0C05-C65A-4F96-9821-F7B612922A41}" dt="2022-02-17T14:15:09.191" v="3454" actId="20577"/>
        <pc:sldMkLst>
          <pc:docMk/>
          <pc:sldMk cId="1601984618" sldId="276"/>
        </pc:sldMkLst>
        <pc:spChg chg="mod">
          <ac:chgData name="Martin Locock" userId="e15b0232-237d-4436-a587-677fdd88485c" providerId="ADAL" clId="{48DD0C05-C65A-4F96-9821-F7B612922A41}" dt="2022-02-09T08:06:45.750" v="1634" actId="20577"/>
          <ac:spMkLst>
            <pc:docMk/>
            <pc:sldMk cId="1601984618" sldId="276"/>
            <ac:spMk id="2" creationId="{DA197356-8829-48BD-B803-1FAD560BE5E4}"/>
          </ac:spMkLst>
        </pc:spChg>
        <pc:spChg chg="mod">
          <ac:chgData name="Martin Locock" userId="e15b0232-237d-4436-a587-677fdd88485c" providerId="ADAL" clId="{48DD0C05-C65A-4F96-9821-F7B612922A41}" dt="2022-02-17T14:15:09.191" v="3454" actId="20577"/>
          <ac:spMkLst>
            <pc:docMk/>
            <pc:sldMk cId="1601984618" sldId="276"/>
            <ac:spMk id="3" creationId="{5C450E81-68A8-4A35-889D-992229AA22EB}"/>
          </ac:spMkLst>
        </pc:spChg>
      </pc:sldChg>
      <pc:sldChg chg="addSp new mod">
        <pc:chgData name="Martin Locock" userId="e15b0232-237d-4436-a587-677fdd88485c" providerId="ADAL" clId="{48DD0C05-C65A-4F96-9821-F7B612922A41}" dt="2022-02-09T09:12:22.437" v="2000" actId="22"/>
        <pc:sldMkLst>
          <pc:docMk/>
          <pc:sldMk cId="3002028795" sldId="277"/>
        </pc:sldMkLst>
        <pc:picChg chg="add">
          <ac:chgData name="Martin Locock" userId="e15b0232-237d-4436-a587-677fdd88485c" providerId="ADAL" clId="{48DD0C05-C65A-4F96-9821-F7B612922A41}" dt="2022-02-09T09:12:22.437" v="2000" actId="22"/>
          <ac:picMkLst>
            <pc:docMk/>
            <pc:sldMk cId="3002028795" sldId="277"/>
            <ac:picMk id="5" creationId="{89059BB1-BD63-420E-9A1F-E9AF846A4A07}"/>
          </ac:picMkLst>
        </pc:picChg>
      </pc:sldChg>
      <pc:sldChg chg="delSp modSp new mod">
        <pc:chgData name="Martin Locock" userId="e15b0232-237d-4436-a587-677fdd88485c" providerId="ADAL" clId="{48DD0C05-C65A-4F96-9821-F7B612922A41}" dt="2022-02-10T11:05:48.723" v="2384" actId="20577"/>
        <pc:sldMkLst>
          <pc:docMk/>
          <pc:sldMk cId="3370243897" sldId="278"/>
        </pc:sldMkLst>
        <pc:spChg chg="del">
          <ac:chgData name="Martin Locock" userId="e15b0232-237d-4436-a587-677fdd88485c" providerId="ADAL" clId="{48DD0C05-C65A-4F96-9821-F7B612922A41}" dt="2022-02-09T09:12:44.276" v="2002" actId="478"/>
          <ac:spMkLst>
            <pc:docMk/>
            <pc:sldMk cId="3370243897" sldId="278"/>
            <ac:spMk id="2" creationId="{DEBA0F30-7402-4AD7-83F6-DD0EE479AB87}"/>
          </ac:spMkLst>
        </pc:spChg>
        <pc:spChg chg="mod">
          <ac:chgData name="Martin Locock" userId="e15b0232-237d-4436-a587-677fdd88485c" providerId="ADAL" clId="{48DD0C05-C65A-4F96-9821-F7B612922A41}" dt="2022-02-10T11:05:48.723" v="2384" actId="20577"/>
          <ac:spMkLst>
            <pc:docMk/>
            <pc:sldMk cId="3370243897" sldId="278"/>
            <ac:spMk id="3" creationId="{017A8443-654D-4CDE-87AC-6BE4CA2289E5}"/>
          </ac:spMkLst>
        </pc:spChg>
      </pc:sldChg>
      <pc:sldChg chg="modSp new mod">
        <pc:chgData name="Martin Locock" userId="e15b0232-237d-4436-a587-677fdd88485c" providerId="ADAL" clId="{48DD0C05-C65A-4F96-9821-F7B612922A41}" dt="2022-02-10T11:02:31.005" v="2293" actId="20577"/>
        <pc:sldMkLst>
          <pc:docMk/>
          <pc:sldMk cId="3593044351" sldId="279"/>
        </pc:sldMkLst>
        <pc:spChg chg="mod">
          <ac:chgData name="Martin Locock" userId="e15b0232-237d-4436-a587-677fdd88485c" providerId="ADAL" clId="{48DD0C05-C65A-4F96-9821-F7B612922A41}" dt="2022-02-10T11:02:31.005" v="2293" actId="20577"/>
          <ac:spMkLst>
            <pc:docMk/>
            <pc:sldMk cId="3593044351" sldId="279"/>
            <ac:spMk id="2" creationId="{F2A704B7-BE50-4631-B355-44247B4FB726}"/>
          </ac:spMkLst>
        </pc:spChg>
      </pc:sldChg>
      <pc:sldChg chg="addSp delSp modSp new mod">
        <pc:chgData name="Martin Locock" userId="e15b0232-237d-4436-a587-677fdd88485c" providerId="ADAL" clId="{48DD0C05-C65A-4F96-9821-F7B612922A41}" dt="2022-02-10T12:15:52.661" v="3453" actId="27636"/>
        <pc:sldMkLst>
          <pc:docMk/>
          <pc:sldMk cId="1327019135" sldId="280"/>
        </pc:sldMkLst>
        <pc:spChg chg="del">
          <ac:chgData name="Martin Locock" userId="e15b0232-237d-4436-a587-677fdd88485c" providerId="ADAL" clId="{48DD0C05-C65A-4F96-9821-F7B612922A41}" dt="2022-02-10T12:15:48.620" v="3451" actId="478"/>
          <ac:spMkLst>
            <pc:docMk/>
            <pc:sldMk cId="1327019135" sldId="280"/>
            <ac:spMk id="2" creationId="{4BC34058-F11C-485F-803B-AE40A6711771}"/>
          </ac:spMkLst>
        </pc:spChg>
        <pc:spChg chg="mod">
          <ac:chgData name="Martin Locock" userId="e15b0232-237d-4436-a587-677fdd88485c" providerId="ADAL" clId="{48DD0C05-C65A-4F96-9821-F7B612922A41}" dt="2022-02-10T12:15:52.661" v="3453" actId="27636"/>
          <ac:spMkLst>
            <pc:docMk/>
            <pc:sldMk cId="1327019135" sldId="280"/>
            <ac:spMk id="3" creationId="{FAA25CE1-3CFA-4492-901B-BF8788282D3E}"/>
          </ac:spMkLst>
        </pc:spChg>
        <pc:picChg chg="add mod">
          <ac:chgData name="Martin Locock" userId="e15b0232-237d-4436-a587-677fdd88485c" providerId="ADAL" clId="{48DD0C05-C65A-4F96-9821-F7B612922A41}" dt="2022-02-10T10:56:30.122" v="2199" actId="1076"/>
          <ac:picMkLst>
            <pc:docMk/>
            <pc:sldMk cId="1327019135" sldId="280"/>
            <ac:picMk id="5" creationId="{70E7FDC7-BC3B-439A-AEDE-75856B9DD3B1}"/>
          </ac:picMkLst>
        </pc:picChg>
      </pc:sldChg>
      <pc:sldChg chg="modSp new mod">
        <pc:chgData name="Martin Locock" userId="e15b0232-237d-4436-a587-677fdd88485c" providerId="ADAL" clId="{48DD0C05-C65A-4F96-9821-F7B612922A41}" dt="2022-02-10T11:43:58.045" v="2913" actId="20577"/>
        <pc:sldMkLst>
          <pc:docMk/>
          <pc:sldMk cId="1267646394" sldId="281"/>
        </pc:sldMkLst>
        <pc:spChg chg="mod">
          <ac:chgData name="Martin Locock" userId="e15b0232-237d-4436-a587-677fdd88485c" providerId="ADAL" clId="{48DD0C05-C65A-4F96-9821-F7B612922A41}" dt="2022-02-10T11:43:14.892" v="2886" actId="20577"/>
          <ac:spMkLst>
            <pc:docMk/>
            <pc:sldMk cId="1267646394" sldId="281"/>
            <ac:spMk id="2" creationId="{B70328E7-B955-4F70-B865-4C3BCA52E146}"/>
          </ac:spMkLst>
        </pc:spChg>
        <pc:spChg chg="mod">
          <ac:chgData name="Martin Locock" userId="e15b0232-237d-4436-a587-677fdd88485c" providerId="ADAL" clId="{48DD0C05-C65A-4F96-9821-F7B612922A41}" dt="2022-02-10T11:43:58.045" v="2913" actId="20577"/>
          <ac:spMkLst>
            <pc:docMk/>
            <pc:sldMk cId="1267646394" sldId="281"/>
            <ac:spMk id="3" creationId="{DE38CC2A-8AE0-407E-8304-A6AEDF4FBCB2}"/>
          </ac:spMkLst>
        </pc:spChg>
      </pc:sldChg>
      <pc:sldChg chg="modSp new mod">
        <pc:chgData name="Martin Locock" userId="e15b0232-237d-4436-a587-677fdd88485c" providerId="ADAL" clId="{48DD0C05-C65A-4F96-9821-F7B612922A41}" dt="2022-02-10T11:47:56.376" v="3038" actId="120"/>
        <pc:sldMkLst>
          <pc:docMk/>
          <pc:sldMk cId="3854302669" sldId="282"/>
        </pc:sldMkLst>
        <pc:spChg chg="mod">
          <ac:chgData name="Martin Locock" userId="e15b0232-237d-4436-a587-677fdd88485c" providerId="ADAL" clId="{48DD0C05-C65A-4F96-9821-F7B612922A41}" dt="2022-02-10T11:47:52.373" v="3037" actId="14100"/>
          <ac:spMkLst>
            <pc:docMk/>
            <pc:sldMk cId="3854302669" sldId="282"/>
            <ac:spMk id="2" creationId="{1D0EF352-E28B-4F83-8207-EE219E24C91E}"/>
          </ac:spMkLst>
        </pc:spChg>
        <pc:spChg chg="mod">
          <ac:chgData name="Martin Locock" userId="e15b0232-237d-4436-a587-677fdd88485c" providerId="ADAL" clId="{48DD0C05-C65A-4F96-9821-F7B612922A41}" dt="2022-02-10T11:47:56.376" v="3038" actId="120"/>
          <ac:spMkLst>
            <pc:docMk/>
            <pc:sldMk cId="3854302669" sldId="282"/>
            <ac:spMk id="3" creationId="{C68DAA40-3A1D-4CBB-B4A5-4F083FD30F16}"/>
          </ac:spMkLst>
        </pc:spChg>
      </pc:sldChg>
      <pc:sldChg chg="addSp delSp modSp add mod">
        <pc:chgData name="Martin Locock" userId="e15b0232-237d-4436-a587-677fdd88485c" providerId="ADAL" clId="{48DD0C05-C65A-4F96-9821-F7B612922A41}" dt="2022-02-24T12:48:00.983" v="3820" actId="27636"/>
        <pc:sldMkLst>
          <pc:docMk/>
          <pc:sldMk cId="1938306360" sldId="283"/>
        </pc:sldMkLst>
        <pc:spChg chg="mod">
          <ac:chgData name="Martin Locock" userId="e15b0232-237d-4436-a587-677fdd88485c" providerId="ADAL" clId="{48DD0C05-C65A-4F96-9821-F7B612922A41}" dt="2022-02-24T12:48:00.983" v="3820" actId="27636"/>
          <ac:spMkLst>
            <pc:docMk/>
            <pc:sldMk cId="1938306360" sldId="283"/>
            <ac:spMk id="3" creationId="{33D56575-BF45-4D31-993A-A485287C7197}"/>
          </ac:spMkLst>
        </pc:spChg>
        <pc:inkChg chg="add">
          <ac:chgData name="Martin Locock" userId="e15b0232-237d-4436-a587-677fdd88485c" providerId="ADAL" clId="{48DD0C05-C65A-4F96-9821-F7B612922A41}" dt="2022-02-17T14:16:30.884" v="3460" actId="9405"/>
          <ac:inkMkLst>
            <pc:docMk/>
            <pc:sldMk cId="1938306360" sldId="283"/>
            <ac:inkMk id="8" creationId="{831D33B9-2905-4775-8E92-BD55C16317E8}"/>
          </ac:inkMkLst>
        </pc:inkChg>
        <pc:inkChg chg="add">
          <ac:chgData name="Martin Locock" userId="e15b0232-237d-4436-a587-677fdd88485c" providerId="ADAL" clId="{48DD0C05-C65A-4F96-9821-F7B612922A41}" dt="2022-02-17T14:16:33.342" v="3461" actId="9405"/>
          <ac:inkMkLst>
            <pc:docMk/>
            <pc:sldMk cId="1938306360" sldId="283"/>
            <ac:inkMk id="11" creationId="{87752EF3-DFBA-45CC-8D1A-B163620758B1}"/>
          </ac:inkMkLst>
        </pc:inkChg>
        <pc:inkChg chg="add">
          <ac:chgData name="Martin Locock" userId="e15b0232-237d-4436-a587-677fdd88485c" providerId="ADAL" clId="{48DD0C05-C65A-4F96-9821-F7B612922A41}" dt="2022-02-17T14:16:36.335" v="3462" actId="9405"/>
          <ac:inkMkLst>
            <pc:docMk/>
            <pc:sldMk cId="1938306360" sldId="283"/>
            <ac:inkMk id="12" creationId="{FE51A386-C014-4695-82A9-3BF3ABC29114}"/>
          </ac:inkMkLst>
        </pc:inkChg>
        <pc:inkChg chg="add del">
          <ac:chgData name="Martin Locock" userId="e15b0232-237d-4436-a587-677fdd88485c" providerId="ADAL" clId="{48DD0C05-C65A-4F96-9821-F7B612922A41}" dt="2022-02-17T14:17:01.859" v="3464" actId="9405"/>
          <ac:inkMkLst>
            <pc:docMk/>
            <pc:sldMk cId="1938306360" sldId="283"/>
            <ac:inkMk id="14" creationId="{80268F96-E673-4D7F-B4EB-F86075F382C6}"/>
          </ac:inkMkLst>
        </pc:inkChg>
      </pc:sldChg>
      <pc:sldChg chg="addSp modSp add mod">
        <pc:chgData name="Martin Locock" userId="e15b0232-237d-4436-a587-677fdd88485c" providerId="ADAL" clId="{48DD0C05-C65A-4F96-9821-F7B612922A41}" dt="2022-02-24T12:49:27.857" v="3896" actId="20577"/>
        <pc:sldMkLst>
          <pc:docMk/>
          <pc:sldMk cId="377288331" sldId="284"/>
        </pc:sldMkLst>
        <pc:spChg chg="mod">
          <ac:chgData name="Martin Locock" userId="e15b0232-237d-4436-a587-677fdd88485c" providerId="ADAL" clId="{48DD0C05-C65A-4F96-9821-F7B612922A41}" dt="2022-02-24T12:49:27.857" v="3896" actId="20577"/>
          <ac:spMkLst>
            <pc:docMk/>
            <pc:sldMk cId="377288331" sldId="284"/>
            <ac:spMk id="3" creationId="{33D56575-BF45-4D31-993A-A485287C7197}"/>
          </ac:spMkLst>
        </pc:spChg>
        <pc:inkChg chg="add">
          <ac:chgData name="Martin Locock" userId="e15b0232-237d-4436-a587-677fdd88485c" providerId="ADAL" clId="{48DD0C05-C65A-4F96-9821-F7B612922A41}" dt="2022-02-17T14:17:52.285" v="3484" actId="9405"/>
          <ac:inkMkLst>
            <pc:docMk/>
            <pc:sldMk cId="377288331" sldId="284"/>
            <ac:inkMk id="2" creationId="{8AD98982-B911-4092-94D6-ED466D86FB6B}"/>
          </ac:inkMkLst>
        </pc:inkChg>
        <pc:inkChg chg="add">
          <ac:chgData name="Martin Locock" userId="e15b0232-237d-4436-a587-677fdd88485c" providerId="ADAL" clId="{48DD0C05-C65A-4F96-9821-F7B612922A41}" dt="2022-02-17T14:17:54.046" v="3485" actId="9405"/>
          <ac:inkMkLst>
            <pc:docMk/>
            <pc:sldMk cId="377288331" sldId="284"/>
            <ac:inkMk id="8" creationId="{352601DD-9FDF-48B7-8A4C-08D58BCCC5E4}"/>
          </ac:inkMkLst>
        </pc:inkChg>
        <pc:inkChg chg="add">
          <ac:chgData name="Martin Locock" userId="e15b0232-237d-4436-a587-677fdd88485c" providerId="ADAL" clId="{48DD0C05-C65A-4F96-9821-F7B612922A41}" dt="2022-02-17T14:17:55.557" v="3486" actId="9405"/>
          <ac:inkMkLst>
            <pc:docMk/>
            <pc:sldMk cId="377288331" sldId="284"/>
            <ac:inkMk id="11" creationId="{73660C14-5323-441E-A516-F492603F365D}"/>
          </ac:inkMkLst>
        </pc:inkChg>
      </pc:sldChg>
      <pc:sldChg chg="new del">
        <pc:chgData name="Martin Locock" userId="e15b0232-237d-4436-a587-677fdd88485c" providerId="ADAL" clId="{48DD0C05-C65A-4F96-9821-F7B612922A41}" dt="2022-02-17T14:20:20.856" v="3524" actId="680"/>
        <pc:sldMkLst>
          <pc:docMk/>
          <pc:sldMk cId="559540066" sldId="285"/>
        </pc:sldMkLst>
      </pc:sldChg>
      <pc:sldChg chg="addSp modSp add del mod">
        <pc:chgData name="Martin Locock" userId="e15b0232-237d-4436-a587-677fdd88485c" providerId="ADAL" clId="{48DD0C05-C65A-4F96-9821-F7B612922A41}" dt="2022-02-17T14:36:27.885" v="3578" actId="2696"/>
        <pc:sldMkLst>
          <pc:docMk/>
          <pc:sldMk cId="3820383536" sldId="285"/>
        </pc:sldMkLst>
        <pc:spChg chg="mod">
          <ac:chgData name="Martin Locock" userId="e15b0232-237d-4436-a587-677fdd88485c" providerId="ADAL" clId="{48DD0C05-C65A-4F96-9821-F7B612922A41}" dt="2022-02-17T14:34:41.354" v="3571" actId="6549"/>
          <ac:spMkLst>
            <pc:docMk/>
            <pc:sldMk cId="3820383536" sldId="285"/>
            <ac:spMk id="3" creationId="{54690574-EC9E-4AB8-8E5D-F8FB280667B8}"/>
          </ac:spMkLst>
        </pc:spChg>
        <pc:picChg chg="add mod">
          <ac:chgData name="Martin Locock" userId="e15b0232-237d-4436-a587-677fdd88485c" providerId="ADAL" clId="{48DD0C05-C65A-4F96-9821-F7B612922A41}" dt="2022-02-17T14:35:12.206" v="3574" actId="14100"/>
          <ac:picMkLst>
            <pc:docMk/>
            <pc:sldMk cId="3820383536" sldId="285"/>
            <ac:picMk id="5" creationId="{8EE7DBF4-1EEC-4D19-A37F-B4B4C2AB6BFF}"/>
          </ac:picMkLst>
        </pc:picChg>
      </pc:sldChg>
      <pc:sldChg chg="modSp add mod">
        <pc:chgData name="Martin Locock" userId="e15b0232-237d-4436-a587-677fdd88485c" providerId="ADAL" clId="{48DD0C05-C65A-4F96-9821-F7B612922A41}" dt="2022-02-17T14:38:31.745" v="3621" actId="27636"/>
        <pc:sldMkLst>
          <pc:docMk/>
          <pc:sldMk cId="1861667826" sldId="286"/>
        </pc:sldMkLst>
        <pc:spChg chg="mod">
          <ac:chgData name="Martin Locock" userId="e15b0232-237d-4436-a587-677fdd88485c" providerId="ADAL" clId="{48DD0C05-C65A-4F96-9821-F7B612922A41}" dt="2022-02-17T14:38:31.745" v="3621" actId="27636"/>
          <ac:spMkLst>
            <pc:docMk/>
            <pc:sldMk cId="1861667826" sldId="286"/>
            <ac:spMk id="3" creationId="{54690574-EC9E-4AB8-8E5D-F8FB280667B8}"/>
          </ac:spMkLst>
        </pc:spChg>
      </pc:sldChg>
      <pc:sldChg chg="add del">
        <pc:chgData name="Martin Locock" userId="e15b0232-237d-4436-a587-677fdd88485c" providerId="ADAL" clId="{48DD0C05-C65A-4F96-9821-F7B612922A41}" dt="2022-02-17T14:36:20.659" v="3577" actId="2696"/>
        <pc:sldMkLst>
          <pc:docMk/>
          <pc:sldMk cId="2580863810" sldId="287"/>
        </pc:sldMkLst>
      </pc:sldChg>
      <pc:sldChg chg="add">
        <pc:chgData name="Martin Locock" userId="e15b0232-237d-4436-a587-677fdd88485c" providerId="ADAL" clId="{48DD0C05-C65A-4F96-9821-F7B612922A41}" dt="2022-02-17T14:35:33.237" v="3576"/>
        <pc:sldMkLst>
          <pc:docMk/>
          <pc:sldMk cId="2201050070" sldId="288"/>
        </pc:sldMkLst>
      </pc:sldChg>
      <pc:sldChg chg="add">
        <pc:chgData name="Martin Locock" userId="e15b0232-237d-4436-a587-677fdd88485c" providerId="ADAL" clId="{48DD0C05-C65A-4F96-9821-F7B612922A41}" dt="2022-02-17T14:37:10.248" v="3602"/>
        <pc:sldMkLst>
          <pc:docMk/>
          <pc:sldMk cId="1926352168" sldId="289"/>
        </pc:sldMkLst>
      </pc:sldChg>
      <pc:sldChg chg="modSp add mod ord">
        <pc:chgData name="Martin Locock" userId="e15b0232-237d-4436-a587-677fdd88485c" providerId="ADAL" clId="{48DD0C05-C65A-4F96-9821-F7B612922A41}" dt="2022-02-17T14:38:22.314" v="3617" actId="27636"/>
        <pc:sldMkLst>
          <pc:docMk/>
          <pc:sldMk cId="1957101883" sldId="290"/>
        </pc:sldMkLst>
        <pc:spChg chg="mod">
          <ac:chgData name="Martin Locock" userId="e15b0232-237d-4436-a587-677fdd88485c" providerId="ADAL" clId="{48DD0C05-C65A-4F96-9821-F7B612922A41}" dt="2022-02-17T14:38:22.314" v="3617" actId="27636"/>
          <ac:spMkLst>
            <pc:docMk/>
            <pc:sldMk cId="1957101883" sldId="290"/>
            <ac:spMk id="3" creationId="{54690574-EC9E-4AB8-8E5D-F8FB280667B8}"/>
          </ac:spMkLst>
        </pc:spChg>
      </pc:sldChg>
      <pc:sldChg chg="add">
        <pc:chgData name="Martin Locock" userId="e15b0232-237d-4436-a587-677fdd88485c" providerId="ADAL" clId="{48DD0C05-C65A-4F96-9821-F7B612922A41}" dt="2022-02-17T14:38:10.030" v="3612"/>
        <pc:sldMkLst>
          <pc:docMk/>
          <pc:sldMk cId="239675735" sldId="291"/>
        </pc:sldMkLst>
      </pc:sldChg>
      <pc:sldChg chg="addSp modSp new">
        <pc:chgData name="Martin Locock" userId="e15b0232-237d-4436-a587-677fdd88485c" providerId="ADAL" clId="{48DD0C05-C65A-4F96-9821-F7B612922A41}" dt="2022-02-24T14:02:23.861" v="3989" actId="1076"/>
        <pc:sldMkLst>
          <pc:docMk/>
          <pc:sldMk cId="2806913496" sldId="292"/>
        </pc:sldMkLst>
        <pc:picChg chg="add mod">
          <ac:chgData name="Martin Locock" userId="e15b0232-237d-4436-a587-677fdd88485c" providerId="ADAL" clId="{48DD0C05-C65A-4F96-9821-F7B612922A41}" dt="2022-02-24T14:02:23.861" v="3989" actId="1076"/>
          <ac:picMkLst>
            <pc:docMk/>
            <pc:sldMk cId="2806913496" sldId="292"/>
            <ac:picMk id="1026" creationId="{ADC6516A-504D-4EF7-A48A-36D96C439205}"/>
          </ac:picMkLst>
        </pc:picChg>
      </pc:sldChg>
      <pc:sldChg chg="modSp new del mod">
        <pc:chgData name="Martin Locock" userId="e15b0232-237d-4436-a587-677fdd88485c" providerId="ADAL" clId="{48DD0C05-C65A-4F96-9821-F7B612922A41}" dt="2022-02-24T14:14:56.462" v="4027" actId="2696"/>
        <pc:sldMkLst>
          <pc:docMk/>
          <pc:sldMk cId="2539157213" sldId="293"/>
        </pc:sldMkLst>
        <pc:spChg chg="mod">
          <ac:chgData name="Martin Locock" userId="e15b0232-237d-4436-a587-677fdd88485c" providerId="ADAL" clId="{48DD0C05-C65A-4F96-9821-F7B612922A41}" dt="2022-02-24T14:14:05.489" v="4024" actId="20577"/>
          <ac:spMkLst>
            <pc:docMk/>
            <pc:sldMk cId="2539157213" sldId="293"/>
            <ac:spMk id="2" creationId="{FD90862C-528B-47D9-8F60-2B918EE94E3F}"/>
          </ac:spMkLst>
        </pc:spChg>
      </pc:sldChg>
      <pc:sldChg chg="add">
        <pc:chgData name="Martin Locock" userId="e15b0232-237d-4436-a587-677fdd88485c" providerId="ADAL" clId="{48DD0C05-C65A-4F96-9821-F7B612922A41}" dt="2022-02-24T14:14:49.548" v="4026"/>
        <pc:sldMkLst>
          <pc:docMk/>
          <pc:sldMk cId="3392145784" sldId="294"/>
        </pc:sldMkLst>
      </pc:sldChg>
      <pc:sldMasterChg chg="replId modSldLayout">
        <pc:chgData name="Martin Locock" userId="e15b0232-237d-4436-a587-677fdd88485c" providerId="ADAL" clId="{48DD0C05-C65A-4F96-9821-F7B612922A41}" dt="2022-02-17T14:35:33.232" v="3575" actId="27028"/>
        <pc:sldMasterMkLst>
          <pc:docMk/>
          <pc:sldMasterMk cId="1836994038" sldId="2147483660"/>
        </pc:sldMasterMkLst>
        <pc:sldLayoutChg chg="replId">
          <pc:chgData name="Martin Locock" userId="e15b0232-237d-4436-a587-677fdd88485c" providerId="ADAL" clId="{48DD0C05-C65A-4F96-9821-F7B612922A41}" dt="2022-02-08T16:13:11.972" v="256" actId="27028"/>
          <pc:sldLayoutMkLst>
            <pc:docMk/>
            <pc:sldMasterMk cId="1836994038" sldId="2147483660"/>
            <pc:sldLayoutMk cId="3613268560" sldId="2147483661"/>
          </pc:sldLayoutMkLst>
        </pc:sldLayoutChg>
        <pc:sldLayoutChg chg="replId">
          <pc:chgData name="Martin Locock" userId="e15b0232-237d-4436-a587-677fdd88485c" providerId="ADAL" clId="{48DD0C05-C65A-4F96-9821-F7B612922A41}" dt="2022-02-17T14:35:33.232" v="3575" actId="27028"/>
          <pc:sldLayoutMkLst>
            <pc:docMk/>
            <pc:sldMasterMk cId="1836994038" sldId="2147483660"/>
            <pc:sldLayoutMk cId="3694762519" sldId="2147483662"/>
          </pc:sldLayoutMkLst>
        </pc:sldLayoutChg>
      </pc:sldMasterChg>
      <pc:sldMasterChg chg="add del replId addSldLayout delSldLayout modSldLayout">
        <pc:chgData name="Martin Locock" userId="e15b0232-237d-4436-a587-677fdd88485c" providerId="ADAL" clId="{48DD0C05-C65A-4F96-9821-F7B612922A41}" dt="2022-02-24T14:14:49.544" v="4025" actId="27028"/>
        <pc:sldMasterMkLst>
          <pc:docMk/>
          <pc:sldMasterMk cId="883520229" sldId="2147483663"/>
        </pc:sldMasterMkLst>
        <pc:sldLayoutChg chg="add del">
          <pc:chgData name="Martin Locock" userId="e15b0232-237d-4436-a587-677fdd88485c" providerId="ADAL" clId="{48DD0C05-C65A-4F96-9821-F7B612922A41}" dt="2022-02-08T16:13:11.972" v="256" actId="27028"/>
          <pc:sldLayoutMkLst>
            <pc:docMk/>
            <pc:sldMasterMk cId="883520229" sldId="2147483663"/>
            <pc:sldLayoutMk cId="2425184544" sldId="2147483649"/>
          </pc:sldLayoutMkLst>
        </pc:sldLayoutChg>
        <pc:sldLayoutChg chg="add replId">
          <pc:chgData name="Martin Locock" userId="e15b0232-237d-4436-a587-677fdd88485c" providerId="ADAL" clId="{48DD0C05-C65A-4F96-9821-F7B612922A41}" dt="2022-02-24T14:14:49.544" v="4025" actId="27028"/>
          <pc:sldLayoutMkLst>
            <pc:docMk/>
            <pc:sldMasterMk cId="883520229" sldId="2147483663"/>
            <pc:sldLayoutMk cId="2271384006" sldId="2147483664"/>
          </pc:sldLayoutMkLst>
        </pc:sldLayoutChg>
      </pc:sldMasterChg>
      <pc:sldMasterChg chg="add addSldLayout">
        <pc:chgData name="Martin Locock" userId="e15b0232-237d-4436-a587-677fdd88485c" providerId="ADAL" clId="{48DD0C05-C65A-4F96-9821-F7B612922A41}" dt="2022-02-24T14:14:49.544" v="4025" actId="27028"/>
        <pc:sldMasterMkLst>
          <pc:docMk/>
          <pc:sldMasterMk cId="2507690991" sldId="2147483665"/>
        </pc:sldMasterMkLst>
        <pc:sldLayoutChg chg="add">
          <pc:chgData name="Martin Locock" userId="e15b0232-237d-4436-a587-677fdd88485c" providerId="ADAL" clId="{48DD0C05-C65A-4F96-9821-F7B612922A41}" dt="2022-02-24T14:14:49.544" v="4025" actId="27028"/>
          <pc:sldLayoutMkLst>
            <pc:docMk/>
            <pc:sldMasterMk cId="2507690991" sldId="2147483665"/>
            <pc:sldLayoutMk cId="735448901" sldId="2147483666"/>
          </pc:sldLayoutMkLst>
        </pc:sldLayoutChg>
      </pc:sldMasterChg>
    </pc:docChg>
  </pc:docChgLst>
  <pc:docChgLst>
    <pc:chgData name="Martin Locock" userId="e15b0232-237d-4436-a587-677fdd88485c" providerId="ADAL" clId="{FD2D7CB9-B764-4160-9A0F-DC50C62D8DB1}"/>
    <pc:docChg chg="undo custSel addSld delSld modSld addMainMaster delMainMaster modMainMaster">
      <pc:chgData name="Martin Locock" userId="e15b0232-237d-4436-a587-677fdd88485c" providerId="ADAL" clId="{FD2D7CB9-B764-4160-9A0F-DC50C62D8DB1}" dt="2022-04-06T07:32:22.777" v="94" actId="2696"/>
      <pc:docMkLst>
        <pc:docMk/>
      </pc:docMkLst>
      <pc:sldChg chg="modSp mod">
        <pc:chgData name="Martin Locock" userId="e15b0232-237d-4436-a587-677fdd88485c" providerId="ADAL" clId="{FD2D7CB9-B764-4160-9A0F-DC50C62D8DB1}" dt="2022-04-04T10:34:56.157" v="91" actId="20577"/>
        <pc:sldMkLst>
          <pc:docMk/>
          <pc:sldMk cId="167424052" sldId="256"/>
        </pc:sldMkLst>
        <pc:spChg chg="mod">
          <ac:chgData name="Martin Locock" userId="e15b0232-237d-4436-a587-677fdd88485c" providerId="ADAL" clId="{FD2D7CB9-B764-4160-9A0F-DC50C62D8DB1}" dt="2022-04-04T10:34:56.157" v="91" actId="20577"/>
          <ac:spMkLst>
            <pc:docMk/>
            <pc:sldMk cId="167424052" sldId="256"/>
            <ac:spMk id="3" creationId="{00472AF1-905E-4DF7-9CA9-9062CBFE3A2F}"/>
          </ac:spMkLst>
        </pc:spChg>
      </pc:sldChg>
      <pc:sldChg chg="modSp mod">
        <pc:chgData name="Martin Locock" userId="e15b0232-237d-4436-a587-677fdd88485c" providerId="ADAL" clId="{FD2D7CB9-B764-4160-9A0F-DC50C62D8DB1}" dt="2022-04-04T10:26:34.574" v="19" actId="6549"/>
        <pc:sldMkLst>
          <pc:docMk/>
          <pc:sldMk cId="2742347393" sldId="257"/>
        </pc:sldMkLst>
        <pc:spChg chg="mod">
          <ac:chgData name="Martin Locock" userId="e15b0232-237d-4436-a587-677fdd88485c" providerId="ADAL" clId="{FD2D7CB9-B764-4160-9A0F-DC50C62D8DB1}" dt="2022-04-04T10:26:34.574" v="19" actId="6549"/>
          <ac:spMkLst>
            <pc:docMk/>
            <pc:sldMk cId="2742347393" sldId="257"/>
            <ac:spMk id="3" creationId="{FC83BEDC-4791-47AB-B6E8-74905128A117}"/>
          </ac:spMkLst>
        </pc:spChg>
      </pc:sldChg>
      <pc:sldChg chg="modSp mod">
        <pc:chgData name="Martin Locock" userId="e15b0232-237d-4436-a587-677fdd88485c" providerId="ADAL" clId="{FD2D7CB9-B764-4160-9A0F-DC50C62D8DB1}" dt="2022-04-04T10:29:04.772" v="65"/>
        <pc:sldMkLst>
          <pc:docMk/>
          <pc:sldMk cId="4044508458" sldId="260"/>
        </pc:sldMkLst>
        <pc:spChg chg="mod">
          <ac:chgData name="Martin Locock" userId="e15b0232-237d-4436-a587-677fdd88485c" providerId="ADAL" clId="{FD2D7CB9-B764-4160-9A0F-DC50C62D8DB1}" dt="2022-04-04T10:29:04.772" v="65"/>
          <ac:spMkLst>
            <pc:docMk/>
            <pc:sldMk cId="4044508458" sldId="260"/>
            <ac:spMk id="3" creationId="{33D56575-BF45-4D31-993A-A485287C7197}"/>
          </ac:spMkLst>
        </pc:spChg>
      </pc:sldChg>
      <pc:sldChg chg="modSp mod">
        <pc:chgData name="Martin Locock" userId="e15b0232-237d-4436-a587-677fdd88485c" providerId="ADAL" clId="{FD2D7CB9-B764-4160-9A0F-DC50C62D8DB1}" dt="2022-04-04T10:34:06.744" v="82" actId="20577"/>
        <pc:sldMkLst>
          <pc:docMk/>
          <pc:sldMk cId="3370243897" sldId="278"/>
        </pc:sldMkLst>
        <pc:spChg chg="mod">
          <ac:chgData name="Martin Locock" userId="e15b0232-237d-4436-a587-677fdd88485c" providerId="ADAL" clId="{FD2D7CB9-B764-4160-9A0F-DC50C62D8DB1}" dt="2022-04-04T10:34:06.744" v="82" actId="20577"/>
          <ac:spMkLst>
            <pc:docMk/>
            <pc:sldMk cId="3370243897" sldId="278"/>
            <ac:spMk id="3" creationId="{017A8443-654D-4CDE-87AC-6BE4CA2289E5}"/>
          </ac:spMkLst>
        </pc:spChg>
      </pc:sldChg>
      <pc:sldChg chg="modSp mod">
        <pc:chgData name="Martin Locock" userId="e15b0232-237d-4436-a587-677fdd88485c" providerId="ADAL" clId="{FD2D7CB9-B764-4160-9A0F-DC50C62D8DB1}" dt="2022-04-04T10:33:30.931" v="67" actId="6549"/>
        <pc:sldMkLst>
          <pc:docMk/>
          <pc:sldMk cId="1327019135" sldId="280"/>
        </pc:sldMkLst>
        <pc:spChg chg="mod">
          <ac:chgData name="Martin Locock" userId="e15b0232-237d-4436-a587-677fdd88485c" providerId="ADAL" clId="{FD2D7CB9-B764-4160-9A0F-DC50C62D8DB1}" dt="2022-04-04T10:33:30.931" v="67" actId="6549"/>
          <ac:spMkLst>
            <pc:docMk/>
            <pc:sldMk cId="1327019135" sldId="280"/>
            <ac:spMk id="3" creationId="{FAA25CE1-3CFA-4492-901B-BF8788282D3E}"/>
          </ac:spMkLst>
        </pc:spChg>
      </pc:sldChg>
      <pc:sldChg chg="addSp new mod">
        <pc:chgData name="Martin Locock" userId="e15b0232-237d-4436-a587-677fdd88485c" providerId="ADAL" clId="{FD2D7CB9-B764-4160-9A0F-DC50C62D8DB1}" dt="2022-04-04T10:27:00.190" v="21" actId="22"/>
        <pc:sldMkLst>
          <pc:docMk/>
          <pc:sldMk cId="180440296" sldId="295"/>
        </pc:sldMkLst>
        <pc:picChg chg="add">
          <ac:chgData name="Martin Locock" userId="e15b0232-237d-4436-a587-677fdd88485c" providerId="ADAL" clId="{FD2D7CB9-B764-4160-9A0F-DC50C62D8DB1}" dt="2022-04-04T10:27:00.190" v="21" actId="22"/>
          <ac:picMkLst>
            <pc:docMk/>
            <pc:sldMk cId="180440296" sldId="295"/>
            <ac:picMk id="5" creationId="{0C4F8687-D468-4E6D-BDA2-FBD23B81460B}"/>
          </ac:picMkLst>
        </pc:picChg>
      </pc:sldChg>
      <pc:sldChg chg="new del">
        <pc:chgData name="Martin Locock" userId="e15b0232-237d-4436-a587-677fdd88485c" providerId="ADAL" clId="{FD2D7CB9-B764-4160-9A0F-DC50C62D8DB1}" dt="2022-04-04T10:27:50.720" v="28" actId="2696"/>
        <pc:sldMkLst>
          <pc:docMk/>
          <pc:sldMk cId="29145415" sldId="296"/>
        </pc:sldMkLst>
      </pc:sldChg>
      <pc:sldChg chg="add del">
        <pc:chgData name="Martin Locock" userId="e15b0232-237d-4436-a587-677fdd88485c" providerId="ADAL" clId="{FD2D7CB9-B764-4160-9A0F-DC50C62D8DB1}" dt="2022-04-04T10:27:41.339" v="25" actId="27028"/>
        <pc:sldMkLst>
          <pc:docMk/>
          <pc:sldMk cId="1196511661" sldId="297"/>
        </pc:sldMkLst>
      </pc:sldChg>
      <pc:sldChg chg="add">
        <pc:chgData name="Martin Locock" userId="e15b0232-237d-4436-a587-677fdd88485c" providerId="ADAL" clId="{FD2D7CB9-B764-4160-9A0F-DC50C62D8DB1}" dt="2022-04-04T10:27:44.143" v="27"/>
        <pc:sldMkLst>
          <pc:docMk/>
          <pc:sldMk cId="1572549327" sldId="297"/>
        </pc:sldMkLst>
      </pc:sldChg>
      <pc:sldChg chg="add del">
        <pc:chgData name="Martin Locock" userId="e15b0232-237d-4436-a587-677fdd88485c" providerId="ADAL" clId="{FD2D7CB9-B764-4160-9A0F-DC50C62D8DB1}" dt="2022-04-06T07:32:22.777" v="94" actId="2696"/>
        <pc:sldMkLst>
          <pc:docMk/>
          <pc:sldMk cId="3509516552" sldId="298"/>
        </pc:sldMkLst>
      </pc:sldChg>
      <pc:sldMasterChg chg="add del addSldLayout delSldLayout">
        <pc:chgData name="Martin Locock" userId="e15b0232-237d-4436-a587-677fdd88485c" providerId="ADAL" clId="{FD2D7CB9-B764-4160-9A0F-DC50C62D8DB1}" dt="2022-04-04T10:27:44.141" v="26" actId="27028"/>
        <pc:sldMasterMkLst>
          <pc:docMk/>
          <pc:sldMasterMk cId="4287470277" sldId="2147483648"/>
        </pc:sldMasterMkLst>
        <pc:sldLayoutChg chg="add del">
          <pc:chgData name="Martin Locock" userId="e15b0232-237d-4436-a587-677fdd88485c" providerId="ADAL" clId="{FD2D7CB9-B764-4160-9A0F-DC50C62D8DB1}" dt="2022-04-04T10:27:44.141" v="26" actId="27028"/>
          <pc:sldLayoutMkLst>
            <pc:docMk/>
            <pc:sldMasterMk cId="4287470277" sldId="2147483648"/>
            <pc:sldLayoutMk cId="871090574" sldId="2147483650"/>
          </pc:sldLayoutMkLst>
        </pc:sldLayoutChg>
      </pc:sldMasterChg>
      <pc:sldMasterChg chg="replId modSldLayout">
        <pc:chgData name="Martin Locock" userId="e15b0232-237d-4436-a587-677fdd88485c" providerId="ADAL" clId="{FD2D7CB9-B764-4160-9A0F-DC50C62D8DB1}" dt="2022-04-04T10:27:44.141" v="26" actId="27028"/>
        <pc:sldMasterMkLst>
          <pc:docMk/>
          <pc:sldMasterMk cId="2507690991" sldId="2147483665"/>
        </pc:sldMasterMkLst>
        <pc:sldLayoutChg chg="replId">
          <pc:chgData name="Martin Locock" userId="e15b0232-237d-4436-a587-677fdd88485c" providerId="ADAL" clId="{FD2D7CB9-B764-4160-9A0F-DC50C62D8DB1}" dt="2022-04-04T10:27:44.141" v="26" actId="27028"/>
          <pc:sldLayoutMkLst>
            <pc:docMk/>
            <pc:sldMasterMk cId="2507690991" sldId="2147483665"/>
            <pc:sldLayoutMk cId="735448901" sldId="2147483666"/>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6:30.879"/>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3296,'1'-2,"1"0,0 0,0-1,0 1,0 0,0 1,0-1,0 0,0 1,1-1,-1 1,1 0,-1-1,1 1,-1 1,4-2,1-1,721-322,-643 288,530-242,-541 247,1 4,119-30,72-26,-170 40,161-102,-148 80,71-52,22-14,-126 89,49-26,202-147,350-296,-554 434,147-68,-258 139,62-29,87-59,137-93,133-95,-315 211,125-56,-164 95,-59 24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6:33.341"/>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0 1,'7'1,"0"0,0 1,0 0,0 1,-1 0,1 0,-1 0,7 4,11 6,68 29,463 203,16-41,497 138,-772-249,148 55,-345-108,86 36,241 65,84 5,-295-81,179 45,275 88,-267-36,-241-92,236 69,-266-103,-2 6,129 60,119 110,-361-203,114 63,-91-53,-1 2,-1 1,0 2,-2 1,43 41,-31-24,1-1,65 40,17 15,-106-76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6:36.334"/>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0,'1'2,"1"-1,0 0,0 1,0-1,-1 0,1 0,0 0,0 0,1 0,-1-1,0 1,0-1,0 1,0-1,1 0,-1 0,0 0,3 0,0 0,158 12,168-11,-160-4,2289 3,-2322 12,-91-6,49 0,392-7,-466 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7:52.284"/>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0,'75'10,"-12"-1,608-1,-387-11,-227 3,-1 3,0 3,78 16,344 52,-415-66,-5-4,71-4,-62-1,-47 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7:54.045"/>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2983,'167'-165,"169"-173,-240 232,109-158,674-976,-805 1150,3 3,98-85,67-73,-216 213,-14 17,1 0,26-24,-34 35,1 0,0 0,0 1,0-1,0 1,0 0,1 1,-1 0,1 0,0 0,12-1,144-16,156-9,-309 28,-1 0,1-1,0-1,0 0,-1 0,1-1,-1 0,0 0,1-1,-2 0,1-1,0 0,-1 0,0-1,0 0,-1-1,13-12,-5 4</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7:55.556"/>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0 0,'80'5,"-1"3,-1 4,104 29,-146-32,190 49,406 164,619 314,-588-270,179 75,1020 425,-999-484,-491-210,-236-50,183 52,284 125,-587-194,34 12,56 26,168 73,-239-101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31:31.019"/>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1 806,'25'-9,"0"1,0 1,1 1,0 1,0 1,0 1,41 2,-29-1,1101-7,-629 12,3562-3,-3964-2,0-4,0-5,149-36,-204 35,1 2,0 2,86-1,186 12,343-5,-406-11,120-1,-295 9,1-3,126-29,82-9,56 29,-147 10,879-4,-650 14,3491-3,-3441-36,-376 24,117-28,-37 5,207-22,213-27,-514 73,378-28,353 42,369-5,-1036-6,0-8,163-37,-80 22,-5 0,-222 28,53-11,1 3,127-4,542 17,-715-2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32:59.324"/>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0 3630,'27'-3,"0"0,0-2,-1-1,0-1,0-1,-1-2,26-12,-1 1,889-380,-675 284,210-77,51-23,-373 148,665-263,333 2,-688 202,-272 69,215-99,163-119,-476 232,175-59,106-3,-348 100,450-130,31-8,383-119,-563 163,-30 6,89 24,-321 61,206-40,94-13,74 11,-404 47,0 1,0 2,1 1,-1 2,0 2,1 1,-1 1,41 13,-37-6,173 48,-167-50,1-2,83 4,55 5,-125-10,-42-4,1 1,-1 0,0 1,0 0,0 2,-1 0,0 0,0 2,-1 0,0 0,-1 1,0 1,0 0,-1 1,-1 0,0 1,0 0,-2 1,16 27,219 403,-113-215,120 200,-11-90,-68-105,70 92,-60-84,-137-179,3-2,3-2,2-3,2-2,3-2,86 59,10-19,5-6,218 83,-337-151,1-2,1-2,0-2,1-1,0-3,79 6,605-12,-332-5,3438 3,-3342-40,-78 2,-121 7,-201 18,-14 6,120 5,-117 3,-53-1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ABC6-128C-4C37-8061-BADC733769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A36F67-2CDD-4FFE-9FB9-05A11F3211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C9B01C-363C-49DD-A505-53075C7BFD58}"/>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5" name="Footer Placeholder 4">
            <a:extLst>
              <a:ext uri="{FF2B5EF4-FFF2-40B4-BE49-F238E27FC236}">
                <a16:creationId xmlns:a16="http://schemas.microsoft.com/office/drawing/2014/main" id="{036F19F7-B6B3-452C-B4F4-4236D1F672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2AF0C-1A61-48A7-9A6E-5B1F7236FC2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1326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6052-14FD-4D55-B2C7-299C7F746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A2331C-3268-4A1E-9A0A-78A858E3C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E9F47-3B00-446E-9374-2BF122491ACC}"/>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5" name="Footer Placeholder 4">
            <a:extLst>
              <a:ext uri="{FF2B5EF4-FFF2-40B4-BE49-F238E27FC236}">
                <a16:creationId xmlns:a16="http://schemas.microsoft.com/office/drawing/2014/main" id="{BBF62808-7519-491E-9ED7-097752A725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80854-FB7C-411D-AB83-3CAD16F982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9476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04E23-E8E4-44FF-8D87-96702EABE4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3A92FD-51DC-4182-9F60-0A0C7B60B0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7527D-5FF3-4425-8A3A-BFAFB0C6359A}"/>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5" name="Footer Placeholder 4">
            <a:extLst>
              <a:ext uri="{FF2B5EF4-FFF2-40B4-BE49-F238E27FC236}">
                <a16:creationId xmlns:a16="http://schemas.microsoft.com/office/drawing/2014/main" id="{36FFD1D4-4C45-449A-98EF-2B519E85E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CA265-8993-4376-8CE0-B59CE21BFBB8}"/>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91401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86BE-493F-4E78-9C2F-59904943B6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32A62-38CC-446A-9022-E75CC5EF8C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5C2A2D-7ED5-49AC-BF98-0AFB39B367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26D919-2F76-4744-8263-85194C0AC50F}"/>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6" name="Footer Placeholder 5">
            <a:extLst>
              <a:ext uri="{FF2B5EF4-FFF2-40B4-BE49-F238E27FC236}">
                <a16:creationId xmlns:a16="http://schemas.microsoft.com/office/drawing/2014/main" id="{15DBC662-27EC-4953-87A8-2507E2AB4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AF390-952D-4C3D-BED1-C5CCB09B0C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01612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56174-8398-4DC3-B6F8-424A394288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B178F2-FE2B-4FCF-BA0A-2B9E970D73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EEEA44-EECA-48D3-88B5-9E5344671D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23192-E5CF-4FF1-83D0-6ECE975AB7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6E8720-96F2-4DA7-86B0-0840687D47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75AC38-ED81-4E43-9FB3-DBF80AC6B4AA}"/>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8" name="Footer Placeholder 7">
            <a:extLst>
              <a:ext uri="{FF2B5EF4-FFF2-40B4-BE49-F238E27FC236}">
                <a16:creationId xmlns:a16="http://schemas.microsoft.com/office/drawing/2014/main" id="{CC25609C-1437-49FC-8930-01F21C6D81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42F758-4D8A-41E5-96D4-31EE4D5042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64866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29E8-6D37-4E58-8DC2-90FDC84DA6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F017CC-8AA8-4706-BCBD-09F28F107B28}"/>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4" name="Footer Placeholder 3">
            <a:extLst>
              <a:ext uri="{FF2B5EF4-FFF2-40B4-BE49-F238E27FC236}">
                <a16:creationId xmlns:a16="http://schemas.microsoft.com/office/drawing/2014/main" id="{15DADA85-FBA3-4471-8622-236FDB7985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2CA8AA-E4B1-49BA-AE7E-9A428DCB284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1378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93496F-2CCF-4ECB-8C1C-D9899D42EBB4}"/>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3" name="Footer Placeholder 2">
            <a:extLst>
              <a:ext uri="{FF2B5EF4-FFF2-40B4-BE49-F238E27FC236}">
                <a16:creationId xmlns:a16="http://schemas.microsoft.com/office/drawing/2014/main" id="{74A3E37A-7DFA-4369-80A5-B6F4500463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986418-BF1A-48A6-B418-05B82384AE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883741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0A0E-C8A2-467F-9F8C-E8080CF2E3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C20A39-5EFF-42ED-890B-A0D459A69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100D7E-5A79-4BBF-AE99-158950C71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3210F-1B88-422B-A097-67633523D762}"/>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6" name="Footer Placeholder 5">
            <a:extLst>
              <a:ext uri="{FF2B5EF4-FFF2-40B4-BE49-F238E27FC236}">
                <a16:creationId xmlns:a16="http://schemas.microsoft.com/office/drawing/2014/main" id="{4E3C7797-29FB-4E7B-9903-B6EF60C5B9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0F3EA-4BFF-41BA-84C0-75E02EC450D5}"/>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2552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0A7C-80C9-407E-89A5-6347630CC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194111-7EF1-4769-BB8C-6AB2904CFE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D8D40E-0AE6-48FD-8976-A98C9C3DCF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EC2C69-0948-4626-9E74-91F32C8FCCFA}"/>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6" name="Footer Placeholder 5">
            <a:extLst>
              <a:ext uri="{FF2B5EF4-FFF2-40B4-BE49-F238E27FC236}">
                <a16:creationId xmlns:a16="http://schemas.microsoft.com/office/drawing/2014/main" id="{DAF0233F-0E51-4444-9627-55E0C6AA8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709E7-EE75-4466-839E-204D6F1E84FA}"/>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2274601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8DB3-0054-45BD-8A02-ADBB3B2CE8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0FA7F6-AECF-49FC-B039-B650F4B3A5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3B9DBE-89C3-4429-ABA0-5F2EC85A681E}"/>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5" name="Footer Placeholder 4">
            <a:extLst>
              <a:ext uri="{FF2B5EF4-FFF2-40B4-BE49-F238E27FC236}">
                <a16:creationId xmlns:a16="http://schemas.microsoft.com/office/drawing/2014/main" id="{C5BBEAC8-B552-4CCE-91BB-2FFBD7C03A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1A214-808D-4A23-8CE4-B042F40AF0F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72721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3F8C5-7957-43E1-9D45-2DD245D577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485D61-CA90-43B3-9626-36A55E50CD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FDFD50-4891-47CD-AB60-9BF4CA45C413}"/>
              </a:ext>
            </a:extLst>
          </p:cNvPr>
          <p:cNvSpPr>
            <a:spLocks noGrp="1"/>
          </p:cNvSpPr>
          <p:nvPr>
            <p:ph type="dt" sz="half" idx="10"/>
          </p:nvPr>
        </p:nvSpPr>
        <p:spPr/>
        <p:txBody>
          <a:bodyPr/>
          <a:lstStyle/>
          <a:p>
            <a:fld id="{686AA9CE-C963-4FC9-BFC9-76EFB6355B6C}" type="datetimeFigureOut">
              <a:rPr lang="en-GB" smtClean="0"/>
              <a:t>06/04/2022</a:t>
            </a:fld>
            <a:endParaRPr lang="en-GB"/>
          </a:p>
        </p:txBody>
      </p:sp>
      <p:sp>
        <p:nvSpPr>
          <p:cNvPr id="5" name="Footer Placeholder 4">
            <a:extLst>
              <a:ext uri="{FF2B5EF4-FFF2-40B4-BE49-F238E27FC236}">
                <a16:creationId xmlns:a16="http://schemas.microsoft.com/office/drawing/2014/main" id="{306934C5-8EB3-4A2E-8C0A-51D49DA58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0BDA0-17C3-4B5F-A606-010D8869C49E}"/>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497834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0554F-CEFF-482B-A58E-20BA6383B9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6296B9-7E81-4967-A584-2307893EE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7C7053-44D3-4942-8A5C-AD5A376691BB}"/>
              </a:ext>
            </a:extLst>
          </p:cNvPr>
          <p:cNvSpPr>
            <a:spLocks noGrp="1"/>
          </p:cNvSpPr>
          <p:nvPr>
            <p:ph type="dt" sz="half" idx="10"/>
          </p:nvPr>
        </p:nvSpPr>
        <p:spPr/>
        <p:txBody>
          <a:bodyPr/>
          <a:lstStyle/>
          <a:p>
            <a:fld id="{37494A7D-721B-4928-B5A7-8BD51C8625E6}" type="datetimeFigureOut">
              <a:rPr lang="en-GB" smtClean="0"/>
              <a:t>06/04/2022</a:t>
            </a:fld>
            <a:endParaRPr lang="en-GB"/>
          </a:p>
        </p:txBody>
      </p:sp>
      <p:sp>
        <p:nvSpPr>
          <p:cNvPr id="5" name="Footer Placeholder 4">
            <a:extLst>
              <a:ext uri="{FF2B5EF4-FFF2-40B4-BE49-F238E27FC236}">
                <a16:creationId xmlns:a16="http://schemas.microsoft.com/office/drawing/2014/main" id="{75CA10DF-487A-42C1-9DAD-D9E8BE360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9E61F4-6963-4DF4-A6CC-C422350697D5}"/>
              </a:ext>
            </a:extLst>
          </p:cNvPr>
          <p:cNvSpPr>
            <a:spLocks noGrp="1"/>
          </p:cNvSpPr>
          <p:nvPr>
            <p:ph type="sldNum" sz="quarter" idx="12"/>
          </p:nvPr>
        </p:nvSpPr>
        <p:spPr/>
        <p:txBody>
          <a:bodyPr/>
          <a:lstStyle/>
          <a:p>
            <a:fld id="{8A974A19-46FC-410B-B5A9-BB4FB7ED74E4}" type="slidenum">
              <a:rPr lang="en-GB" smtClean="0"/>
              <a:t>‹#›</a:t>
            </a:fld>
            <a:endParaRPr lang="en-GB"/>
          </a:p>
        </p:txBody>
      </p:sp>
    </p:spTree>
    <p:extLst>
      <p:ext uri="{BB962C8B-B14F-4D97-AF65-F5344CB8AC3E}">
        <p14:creationId xmlns:p14="http://schemas.microsoft.com/office/powerpoint/2010/main" val="2271384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8D7C-1323-4B0C-A5BF-39A1EAE8AE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14F310-988F-4054-9036-2D6DF04FDC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10FA7C-E136-431A-8B8F-694364143AEF}"/>
              </a:ext>
            </a:extLst>
          </p:cNvPr>
          <p:cNvSpPr>
            <a:spLocks noGrp="1"/>
          </p:cNvSpPr>
          <p:nvPr>
            <p:ph type="dt" sz="half" idx="10"/>
          </p:nvPr>
        </p:nvSpPr>
        <p:spPr/>
        <p:txBody>
          <a:bodyPr/>
          <a:lstStyle/>
          <a:p>
            <a:fld id="{37494A7D-721B-4928-B5A7-8BD51C8625E6}" type="datetimeFigureOut">
              <a:rPr lang="en-GB" smtClean="0"/>
              <a:t>06/04/2022</a:t>
            </a:fld>
            <a:endParaRPr lang="en-GB"/>
          </a:p>
        </p:txBody>
      </p:sp>
      <p:sp>
        <p:nvSpPr>
          <p:cNvPr id="5" name="Footer Placeholder 4">
            <a:extLst>
              <a:ext uri="{FF2B5EF4-FFF2-40B4-BE49-F238E27FC236}">
                <a16:creationId xmlns:a16="http://schemas.microsoft.com/office/drawing/2014/main" id="{E2AB671B-2A01-49F6-8A1B-A694582B93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282674-B4EE-44D3-930F-21B9ECFA2F58}"/>
              </a:ext>
            </a:extLst>
          </p:cNvPr>
          <p:cNvSpPr>
            <a:spLocks noGrp="1"/>
          </p:cNvSpPr>
          <p:nvPr>
            <p:ph type="sldNum" sz="quarter" idx="12"/>
          </p:nvPr>
        </p:nvSpPr>
        <p:spPr/>
        <p:txBody>
          <a:bodyPr/>
          <a:lstStyle/>
          <a:p>
            <a:fld id="{8A974A19-46FC-410B-B5A9-BB4FB7ED74E4}" type="slidenum">
              <a:rPr lang="en-GB" smtClean="0"/>
              <a:t>‹#›</a:t>
            </a:fld>
            <a:endParaRPr lang="en-GB"/>
          </a:p>
        </p:txBody>
      </p:sp>
    </p:spTree>
    <p:extLst>
      <p:ext uri="{BB962C8B-B14F-4D97-AF65-F5344CB8AC3E}">
        <p14:creationId xmlns:p14="http://schemas.microsoft.com/office/powerpoint/2010/main" val="24251845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C4F0-571F-4D9D-90B7-06FE717F0A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5CA450-39CA-401D-8194-03D92F582D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20AE6-0561-4467-B9A5-65AEEFDA522E}"/>
              </a:ext>
            </a:extLst>
          </p:cNvPr>
          <p:cNvSpPr>
            <a:spLocks noGrp="1"/>
          </p:cNvSpPr>
          <p:nvPr>
            <p:ph type="dt" sz="half" idx="10"/>
          </p:nvPr>
        </p:nvSpPr>
        <p:spPr/>
        <p:txBody>
          <a:bodyPr/>
          <a:lstStyle/>
          <a:p>
            <a:fld id="{C8CA6DC7-1319-4A20-82A4-D36F2849C10B}" type="datetimeFigureOut">
              <a:rPr lang="en-GB" smtClean="0"/>
              <a:t>06/04/2022</a:t>
            </a:fld>
            <a:endParaRPr lang="en-GB"/>
          </a:p>
        </p:txBody>
      </p:sp>
      <p:sp>
        <p:nvSpPr>
          <p:cNvPr id="5" name="Footer Placeholder 4">
            <a:extLst>
              <a:ext uri="{FF2B5EF4-FFF2-40B4-BE49-F238E27FC236}">
                <a16:creationId xmlns:a16="http://schemas.microsoft.com/office/drawing/2014/main" id="{11AD7AD0-658F-4243-BE1A-F516308219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2F1D0-03B4-471B-9D40-0D6813A1A07C}"/>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7354489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2C7F5B-AAB0-4F79-820B-058230477031}" type="datetimeFigureOut">
              <a:rPr lang="en-GB" smtClean="0"/>
              <a:t>06/04/2022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628A78-4F76-427C-9229-023D81AF0D95}" type="slidenum">
              <a:rPr lang="en-GB" smtClean="0"/>
              <a:t>‹#›</a:t>
            </a:fld>
            <a:endParaRPr lang="en-GB"/>
          </a:p>
        </p:txBody>
      </p:sp>
    </p:spTree>
    <p:extLst>
      <p:ext uri="{BB962C8B-B14F-4D97-AF65-F5344CB8AC3E}">
        <p14:creationId xmlns:p14="http://schemas.microsoft.com/office/powerpoint/2010/main" val="871090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88C46F-040A-4057-8974-611EE0F902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C4F29C-D5E2-4070-A159-1CC4EAEB01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B67D0-519C-4B51-A00E-8717C17559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6AA9CE-C963-4FC9-BFC9-76EFB6355B6C}" type="datetimeFigureOut">
              <a:rPr lang="en-GB" smtClean="0"/>
              <a:t>06/04/2022</a:t>
            </a:fld>
            <a:endParaRPr lang="en-GB"/>
          </a:p>
        </p:txBody>
      </p:sp>
      <p:sp>
        <p:nvSpPr>
          <p:cNvPr id="5" name="Footer Placeholder 4">
            <a:extLst>
              <a:ext uri="{FF2B5EF4-FFF2-40B4-BE49-F238E27FC236}">
                <a16:creationId xmlns:a16="http://schemas.microsoft.com/office/drawing/2014/main" id="{02249234-D4B8-48AB-AA97-BA4AD6E9D6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A922E1-AE69-477B-A7E1-E569561FF8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FB861E-36EE-41BB-8EB0-B4A5BCD4147B}" type="slidenum">
              <a:rPr lang="en-GB" smtClean="0"/>
              <a:t>‹#›</a:t>
            </a:fld>
            <a:endParaRPr lang="en-GB"/>
          </a:p>
        </p:txBody>
      </p:sp>
    </p:spTree>
    <p:extLst>
      <p:ext uri="{BB962C8B-B14F-4D97-AF65-F5344CB8AC3E}">
        <p14:creationId xmlns:p14="http://schemas.microsoft.com/office/powerpoint/2010/main" val="18369940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B0BA0D-A0D8-4F20-9FC9-E3C61D6B9F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B01A3A-EECF-4775-9DAF-EA689B27EC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CD76F1-1225-4FE4-9C6F-A41E312AF2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494A7D-721B-4928-B5A7-8BD51C8625E6}" type="datetimeFigureOut">
              <a:rPr lang="en-GB" smtClean="0"/>
              <a:t>06/04/2022</a:t>
            </a:fld>
            <a:endParaRPr lang="en-GB"/>
          </a:p>
        </p:txBody>
      </p:sp>
      <p:sp>
        <p:nvSpPr>
          <p:cNvPr id="5" name="Footer Placeholder 4">
            <a:extLst>
              <a:ext uri="{FF2B5EF4-FFF2-40B4-BE49-F238E27FC236}">
                <a16:creationId xmlns:a16="http://schemas.microsoft.com/office/drawing/2014/main" id="{CE88103D-9F6A-470A-9216-A86F64D1B4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678668-68D2-4A54-A735-B4FA1FC7FD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74A19-46FC-410B-B5A9-BB4FB7ED74E4}" type="slidenum">
              <a:rPr lang="en-GB" smtClean="0"/>
              <a:t>‹#›</a:t>
            </a:fld>
            <a:endParaRPr lang="en-GB"/>
          </a:p>
        </p:txBody>
      </p:sp>
    </p:spTree>
    <p:extLst>
      <p:ext uri="{BB962C8B-B14F-4D97-AF65-F5344CB8AC3E}">
        <p14:creationId xmlns:p14="http://schemas.microsoft.com/office/powerpoint/2010/main" val="883520229"/>
      </p:ext>
    </p:extLst>
  </p:cSld>
  <p:clrMap bg1="lt1" tx1="dk1" bg2="lt2" tx2="dk2" accent1="accent1" accent2="accent2" accent3="accent3" accent4="accent4" accent5="accent5" accent6="accent6" hlink="hlink" folHlink="folHlink"/>
  <p:sldLayoutIdLst>
    <p:sldLayoutId id="2147483664"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BA8D82-B710-42F3-ADB3-9C3BB2DF01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A1045D-07F3-4D8A-9B5C-B415BD9CE0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7056AC-C002-414E-A52B-52831DF70E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CA6DC7-1319-4A20-82A4-D36F2849C10B}" type="datetimeFigureOut">
              <a:rPr lang="en-GB" smtClean="0"/>
              <a:t>06/04/2022</a:t>
            </a:fld>
            <a:endParaRPr lang="en-GB"/>
          </a:p>
        </p:txBody>
      </p:sp>
      <p:sp>
        <p:nvSpPr>
          <p:cNvPr id="5" name="Footer Placeholder 4">
            <a:extLst>
              <a:ext uri="{FF2B5EF4-FFF2-40B4-BE49-F238E27FC236}">
                <a16:creationId xmlns:a16="http://schemas.microsoft.com/office/drawing/2014/main" id="{11A8F886-4EDF-40C5-9AD5-735FF07C89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2B4C76-7B79-4017-A6F6-B2118C2619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804D8C-E23A-4FE4-A585-36DE4FBC1915}" type="slidenum">
              <a:rPr lang="en-GB" smtClean="0"/>
              <a:t>‹#›</a:t>
            </a:fld>
            <a:endParaRPr lang="en-GB"/>
          </a:p>
        </p:txBody>
      </p:sp>
    </p:spTree>
    <p:extLst>
      <p:ext uri="{BB962C8B-B14F-4D97-AF65-F5344CB8AC3E}">
        <p14:creationId xmlns:p14="http://schemas.microsoft.com/office/powerpoint/2010/main" val="2507690991"/>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C7F5B-AAB0-4F79-820B-058230477031}" type="datetimeFigureOut">
              <a:rPr lang="en-GB" smtClean="0"/>
              <a:t>06/04/2022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628A78-4F76-427C-9229-023D81AF0D95}" type="slidenum">
              <a:rPr lang="en-GB" smtClean="0"/>
              <a:t>‹#›</a:t>
            </a:fld>
            <a:endParaRPr lang="en-GB"/>
          </a:p>
        </p:txBody>
      </p:sp>
    </p:spTree>
    <p:extLst>
      <p:ext uri="{BB962C8B-B14F-4D97-AF65-F5344CB8AC3E}">
        <p14:creationId xmlns:p14="http://schemas.microsoft.com/office/powerpoint/2010/main" val="4287470277"/>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13.xml"/><Relationship Id="rId6" Type="http://schemas.openxmlformats.org/officeDocument/2006/relationships/customXml" Target="../ink/ink3.xml"/><Relationship Id="rId5" Type="http://schemas.openxmlformats.org/officeDocument/2006/relationships/image" Target="../media/image40.png"/><Relationship Id="rId4" Type="http://schemas.openxmlformats.org/officeDocument/2006/relationships/customXml" Target="../ink/ink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customXml" Target="../ink/ink4.xml"/><Relationship Id="rId1" Type="http://schemas.openxmlformats.org/officeDocument/2006/relationships/slideLayout" Target="../slideLayouts/slideLayout13.xml"/><Relationship Id="rId6" Type="http://schemas.openxmlformats.org/officeDocument/2006/relationships/customXml" Target="../ink/ink6.xml"/><Relationship Id="rId5" Type="http://schemas.openxmlformats.org/officeDocument/2006/relationships/image" Target="../media/image7.png"/><Relationship Id="rId4" Type="http://schemas.openxmlformats.org/officeDocument/2006/relationships/customXml" Target="../ink/ink5.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customXml" Target="../ink/ink7.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customXml" Target="../ink/ink8.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D0E8-5004-400D-8E13-C0783D1A288B}"/>
              </a:ext>
            </a:extLst>
          </p:cNvPr>
          <p:cNvSpPr>
            <a:spLocks noGrp="1"/>
          </p:cNvSpPr>
          <p:nvPr>
            <p:ph type="ctrTitle"/>
          </p:nvPr>
        </p:nvSpPr>
        <p:spPr/>
        <p:txBody>
          <a:bodyPr/>
          <a:lstStyle/>
          <a:p>
            <a:r>
              <a:rPr lang="en-GB"/>
              <a:t>HPAR7003 Project Planning and Delivery</a:t>
            </a:r>
          </a:p>
        </p:txBody>
      </p:sp>
      <p:sp>
        <p:nvSpPr>
          <p:cNvPr id="3" name="Subtitle 2">
            <a:extLst>
              <a:ext uri="{FF2B5EF4-FFF2-40B4-BE49-F238E27FC236}">
                <a16:creationId xmlns:a16="http://schemas.microsoft.com/office/drawing/2014/main" id="{00472AF1-905E-4DF7-9CA9-9062CBFE3A2F}"/>
              </a:ext>
            </a:extLst>
          </p:cNvPr>
          <p:cNvSpPr>
            <a:spLocks noGrp="1"/>
          </p:cNvSpPr>
          <p:nvPr>
            <p:ph type="subTitle" idx="1"/>
          </p:nvPr>
        </p:nvSpPr>
        <p:spPr/>
        <p:txBody>
          <a:bodyPr>
            <a:normAutofit/>
          </a:bodyPr>
          <a:lstStyle/>
          <a:p>
            <a:r>
              <a:rPr lang="en-GB" sz="4000" b="1"/>
              <a:t>Software tools </a:t>
            </a:r>
          </a:p>
          <a:p>
            <a:r>
              <a:rPr lang="en-GB" sz="4000" b="1"/>
              <a:t> 6/4/22</a:t>
            </a:r>
          </a:p>
        </p:txBody>
      </p:sp>
      <p:pic>
        <p:nvPicPr>
          <p:cNvPr id="4" name="Picture 3" descr="Shape&#10;&#10;Description automatically generated with medium confidence">
            <a:extLst>
              <a:ext uri="{FF2B5EF4-FFF2-40B4-BE49-F238E27FC236}">
                <a16:creationId xmlns:a16="http://schemas.microsoft.com/office/drawing/2014/main" id="{ADF82461-44FB-414A-8389-0F1B94059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pic>
        <p:nvPicPr>
          <p:cNvPr id="5" name="Picture 4">
            <a:extLst>
              <a:ext uri="{FF2B5EF4-FFF2-40B4-BE49-F238E27FC236}">
                <a16:creationId xmlns:a16="http://schemas.microsoft.com/office/drawing/2014/main" id="{DE1D98BB-09A8-457D-9E39-01558163C89E}"/>
              </a:ext>
            </a:extLst>
          </p:cNvPr>
          <p:cNvPicPr>
            <a:picLocks noChangeAspect="1"/>
          </p:cNvPicPr>
          <p:nvPr/>
        </p:nvPicPr>
        <p:blipFill>
          <a:blip r:embed="rId3"/>
          <a:stretch>
            <a:fillRect/>
          </a:stretch>
        </p:blipFill>
        <p:spPr>
          <a:xfrm>
            <a:off x="549308" y="4040155"/>
            <a:ext cx="3925533" cy="2057358"/>
          </a:xfrm>
          <a:prstGeom prst="rect">
            <a:avLst/>
          </a:prstGeom>
        </p:spPr>
      </p:pic>
    </p:spTree>
    <p:extLst>
      <p:ext uri="{BB962C8B-B14F-4D97-AF65-F5344CB8AC3E}">
        <p14:creationId xmlns:p14="http://schemas.microsoft.com/office/powerpoint/2010/main" val="16742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D8FA-5F4B-4314-84BC-C02F957E0A5C}"/>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FC83BEDC-4791-47AB-B6E8-74905128A117}"/>
              </a:ext>
            </a:extLst>
          </p:cNvPr>
          <p:cNvSpPr>
            <a:spLocks noGrp="1"/>
          </p:cNvSpPr>
          <p:nvPr>
            <p:ph idx="1"/>
          </p:nvPr>
        </p:nvSpPr>
        <p:spPr/>
        <p:txBody>
          <a:bodyPr/>
          <a:lstStyle/>
          <a:p>
            <a:r>
              <a:rPr lang="en-GB"/>
              <a:t>Budgeting task </a:t>
            </a:r>
          </a:p>
          <a:p>
            <a:r>
              <a:rPr lang="en-GB"/>
              <a:t>Critical Path Analysis</a:t>
            </a:r>
          </a:p>
          <a:p>
            <a:r>
              <a:rPr lang="en-GB"/>
              <a:t>PERT</a:t>
            </a:r>
          </a:p>
          <a:p>
            <a:r>
              <a:rPr lang="en-GB"/>
              <a:t>GANTT charts</a:t>
            </a:r>
          </a:p>
          <a:p>
            <a:r>
              <a:rPr lang="en-GB"/>
              <a:t>MS Project</a:t>
            </a:r>
          </a:p>
          <a:p>
            <a:r>
              <a:rPr lang="en-GB"/>
              <a:t>Jira</a:t>
            </a:r>
          </a:p>
          <a:p>
            <a:r>
              <a:rPr lang="en-GB"/>
              <a:t>Project planning in practice</a:t>
            </a:r>
          </a:p>
          <a:p>
            <a:endParaRPr lang="en-GB"/>
          </a:p>
        </p:txBody>
      </p:sp>
    </p:spTree>
    <p:extLst>
      <p:ext uri="{BB962C8B-B14F-4D97-AF65-F5344CB8AC3E}">
        <p14:creationId xmlns:p14="http://schemas.microsoft.com/office/powerpoint/2010/main" val="2742347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E589D-6BAA-4F2D-9EB2-F047E63E8C8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9C2833-EC67-4C30-BC65-F9B203563E6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C4F8687-D468-4E6D-BDA2-FBD23B81460B}"/>
              </a:ext>
            </a:extLst>
          </p:cNvPr>
          <p:cNvPicPr>
            <a:picLocks noChangeAspect="1"/>
          </p:cNvPicPr>
          <p:nvPr/>
        </p:nvPicPr>
        <p:blipFill>
          <a:blip r:embed="rId2"/>
          <a:stretch>
            <a:fillRect/>
          </a:stretch>
        </p:blipFill>
        <p:spPr>
          <a:xfrm>
            <a:off x="0" y="630320"/>
            <a:ext cx="12192000" cy="5597359"/>
          </a:xfrm>
          <a:prstGeom prst="rect">
            <a:avLst/>
          </a:prstGeom>
        </p:spPr>
      </p:pic>
    </p:spTree>
    <p:extLst>
      <p:ext uri="{BB962C8B-B14F-4D97-AF65-F5344CB8AC3E}">
        <p14:creationId xmlns:p14="http://schemas.microsoft.com/office/powerpoint/2010/main" val="180440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CD1A5-C654-4D1E-BBD2-9C6DE5AE45D0}"/>
              </a:ext>
            </a:extLst>
          </p:cNvPr>
          <p:cNvSpPr>
            <a:spLocks noGrp="1"/>
          </p:cNvSpPr>
          <p:nvPr>
            <p:ph type="title"/>
          </p:nvPr>
        </p:nvSpPr>
        <p:spPr/>
        <p:txBody>
          <a:bodyPr/>
          <a:lstStyle/>
          <a:p>
            <a:r>
              <a:rPr lang="en-GB"/>
              <a:t>Part 2: Review</a:t>
            </a:r>
          </a:p>
        </p:txBody>
      </p:sp>
      <p:sp>
        <p:nvSpPr>
          <p:cNvPr id="3" name="Content Placeholder 2">
            <a:extLst>
              <a:ext uri="{FF2B5EF4-FFF2-40B4-BE49-F238E27FC236}">
                <a16:creationId xmlns:a16="http://schemas.microsoft.com/office/drawing/2014/main" id="{305B93E0-B0A9-4FDA-ABC6-51F9A13F5FB2}"/>
              </a:ext>
            </a:extLst>
          </p:cNvPr>
          <p:cNvSpPr>
            <a:spLocks noGrp="1"/>
          </p:cNvSpPr>
          <p:nvPr>
            <p:ph idx="1"/>
          </p:nvPr>
        </p:nvSpPr>
        <p:spPr/>
        <p:txBody>
          <a:bodyPr/>
          <a:lstStyle/>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Bobby submitted the proposal to Grimsby and the feedback is that if the project costs were to be reduced by 15% then AASW would be appointed, but if not a formal tender process would be initiated and other bids sought.</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Should the project be amended?</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If so, how?</a:t>
            </a:r>
          </a:p>
          <a:p>
            <a:pPr marL="0" indent="0">
              <a:buNone/>
            </a:pPr>
            <a:endParaRPr lang="en-GB"/>
          </a:p>
        </p:txBody>
      </p:sp>
      <p:pic>
        <p:nvPicPr>
          <p:cNvPr id="5" name="Picture 4">
            <a:extLst>
              <a:ext uri="{FF2B5EF4-FFF2-40B4-BE49-F238E27FC236}">
                <a16:creationId xmlns:a16="http://schemas.microsoft.com/office/drawing/2014/main" id="{AAD3FEF5-94C3-4DDE-A3B4-B5C4C84EF735}"/>
              </a:ext>
            </a:extLst>
          </p:cNvPr>
          <p:cNvPicPr>
            <a:picLocks noChangeAspect="1"/>
          </p:cNvPicPr>
          <p:nvPr/>
        </p:nvPicPr>
        <p:blipFill>
          <a:blip r:embed="rId2"/>
          <a:stretch>
            <a:fillRect/>
          </a:stretch>
        </p:blipFill>
        <p:spPr>
          <a:xfrm>
            <a:off x="4730621" y="3356429"/>
            <a:ext cx="7143360" cy="3274040"/>
          </a:xfrm>
          <a:prstGeom prst="rect">
            <a:avLst/>
          </a:prstGeom>
        </p:spPr>
      </p:pic>
    </p:spTree>
    <p:extLst>
      <p:ext uri="{BB962C8B-B14F-4D97-AF65-F5344CB8AC3E}">
        <p14:creationId xmlns:p14="http://schemas.microsoft.com/office/powerpoint/2010/main" val="1572549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97356-8829-48BD-B803-1FAD560BE5E4}"/>
              </a:ext>
            </a:extLst>
          </p:cNvPr>
          <p:cNvSpPr>
            <a:spLocks noGrp="1"/>
          </p:cNvSpPr>
          <p:nvPr>
            <p:ph type="title"/>
          </p:nvPr>
        </p:nvSpPr>
        <p:spPr/>
        <p:txBody>
          <a:bodyPr/>
          <a:lstStyle/>
          <a:p>
            <a:r>
              <a:rPr lang="en-GB"/>
              <a:t>Process mapping</a:t>
            </a:r>
          </a:p>
        </p:txBody>
      </p:sp>
      <p:sp>
        <p:nvSpPr>
          <p:cNvPr id="3" name="Content Placeholder 2">
            <a:extLst>
              <a:ext uri="{FF2B5EF4-FFF2-40B4-BE49-F238E27FC236}">
                <a16:creationId xmlns:a16="http://schemas.microsoft.com/office/drawing/2014/main" id="{5C450E81-68A8-4A35-889D-992229AA22EB}"/>
              </a:ext>
            </a:extLst>
          </p:cNvPr>
          <p:cNvSpPr>
            <a:spLocks noGrp="1"/>
          </p:cNvSpPr>
          <p:nvPr>
            <p:ph idx="1"/>
          </p:nvPr>
        </p:nvSpPr>
        <p:spPr/>
        <p:txBody>
          <a:bodyPr/>
          <a:lstStyle/>
          <a:p>
            <a:r>
              <a:rPr lang="en-GB"/>
              <a:t>Product-led planning</a:t>
            </a:r>
          </a:p>
          <a:p>
            <a:r>
              <a:rPr lang="en-GB"/>
              <a:t>Defining  tasks and subtasks </a:t>
            </a:r>
          </a:p>
          <a:p>
            <a:r>
              <a:rPr lang="en-GB"/>
              <a:t>Estimating duration/resources involved</a:t>
            </a:r>
          </a:p>
          <a:p>
            <a:r>
              <a:rPr lang="en-GB"/>
              <a:t>Identifying relationships (parallel/sequence) and constraints</a:t>
            </a:r>
          </a:p>
          <a:p>
            <a:r>
              <a:rPr lang="en-GB"/>
              <a:t>Minimum duration</a:t>
            </a:r>
          </a:p>
          <a:p>
            <a:r>
              <a:rPr lang="en-GB"/>
              <a:t>Bottlenecks</a:t>
            </a:r>
          </a:p>
          <a:p>
            <a:endParaRPr lang="en-GB"/>
          </a:p>
          <a:p>
            <a:r>
              <a:rPr lang="en-GB"/>
              <a:t>Lean: shorter process &gt; more efficient</a:t>
            </a:r>
          </a:p>
          <a:p>
            <a:endParaRPr lang="en-GB"/>
          </a:p>
          <a:p>
            <a:endParaRPr lang="en-GB"/>
          </a:p>
        </p:txBody>
      </p:sp>
    </p:spTree>
    <p:extLst>
      <p:ext uri="{BB962C8B-B14F-4D97-AF65-F5344CB8AC3E}">
        <p14:creationId xmlns:p14="http://schemas.microsoft.com/office/powerpoint/2010/main" val="1601984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C5F2-ED4C-48C0-B696-DD205ED9D21E}"/>
              </a:ext>
            </a:extLst>
          </p:cNvPr>
          <p:cNvSpPr>
            <a:spLocks noGrp="1"/>
          </p:cNvSpPr>
          <p:nvPr>
            <p:ph type="ctrTitle"/>
          </p:nvPr>
        </p:nvSpPr>
        <p:spPr>
          <a:xfrm>
            <a:off x="1404730" y="88693"/>
            <a:ext cx="9144000" cy="2387600"/>
          </a:xfrm>
        </p:spPr>
        <p:txBody>
          <a:bodyPr>
            <a:normAutofit/>
          </a:bodyPr>
          <a:lstStyle/>
          <a:p>
            <a:r>
              <a:rPr lang="en-GB" sz="4800"/>
              <a:t>Key concepts</a:t>
            </a:r>
          </a:p>
        </p:txBody>
      </p:sp>
      <p:sp>
        <p:nvSpPr>
          <p:cNvPr id="3" name="Subtitle 2">
            <a:extLst>
              <a:ext uri="{FF2B5EF4-FFF2-40B4-BE49-F238E27FC236}">
                <a16:creationId xmlns:a16="http://schemas.microsoft.com/office/drawing/2014/main" id="{F69148C4-EF7F-447E-90CF-3FA5E66E6897}"/>
              </a:ext>
            </a:extLst>
          </p:cNvPr>
          <p:cNvSpPr>
            <a:spLocks noGrp="1"/>
          </p:cNvSpPr>
          <p:nvPr>
            <p:ph type="subTitle" idx="1"/>
          </p:nvPr>
        </p:nvSpPr>
        <p:spPr>
          <a:xfrm>
            <a:off x="1524000" y="2365513"/>
            <a:ext cx="9144000" cy="4114800"/>
          </a:xfrm>
        </p:spPr>
        <p:txBody>
          <a:bodyPr>
            <a:normAutofit/>
          </a:bodyPr>
          <a:lstStyle/>
          <a:p>
            <a:pPr algn="l"/>
            <a:r>
              <a:rPr lang="en-GB"/>
              <a:t>Task</a:t>
            </a:r>
          </a:p>
          <a:p>
            <a:pPr algn="l"/>
            <a:r>
              <a:rPr lang="en-GB"/>
              <a:t>Dependency</a:t>
            </a:r>
          </a:p>
          <a:p>
            <a:pPr algn="l"/>
            <a:r>
              <a:rPr lang="en-GB"/>
              <a:t>Milestone</a:t>
            </a:r>
          </a:p>
          <a:p>
            <a:pPr algn="l"/>
            <a:r>
              <a:rPr lang="en-GB"/>
              <a:t>Duration</a:t>
            </a:r>
          </a:p>
          <a:p>
            <a:pPr algn="l"/>
            <a:r>
              <a:rPr lang="en-GB"/>
              <a:t>Earned value</a:t>
            </a:r>
          </a:p>
          <a:p>
            <a:pPr algn="l"/>
            <a:r>
              <a:rPr lang="en-GB"/>
              <a:t>Resources</a:t>
            </a:r>
          </a:p>
          <a:p>
            <a:pPr algn="l"/>
            <a:r>
              <a:rPr lang="en-GB"/>
              <a:t>Float</a:t>
            </a:r>
          </a:p>
        </p:txBody>
      </p:sp>
    </p:spTree>
    <p:extLst>
      <p:ext uri="{BB962C8B-B14F-4D97-AF65-F5344CB8AC3E}">
        <p14:creationId xmlns:p14="http://schemas.microsoft.com/office/powerpoint/2010/main" val="407188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F8E9-6DE8-4477-8660-2E5A220DFE82}"/>
              </a:ext>
            </a:extLst>
          </p:cNvPr>
          <p:cNvSpPr>
            <a:spLocks noGrp="1"/>
          </p:cNvSpPr>
          <p:nvPr>
            <p:ph type="title"/>
          </p:nvPr>
        </p:nvSpPr>
        <p:spPr/>
        <p:txBody>
          <a:bodyPr/>
          <a:lstStyle/>
          <a:p>
            <a:r>
              <a:rPr lang="en-GB"/>
              <a:t>Critical path analysis</a:t>
            </a:r>
          </a:p>
        </p:txBody>
      </p:sp>
      <p:sp>
        <p:nvSpPr>
          <p:cNvPr id="3" name="Content Placeholder 2">
            <a:extLst>
              <a:ext uri="{FF2B5EF4-FFF2-40B4-BE49-F238E27FC236}">
                <a16:creationId xmlns:a16="http://schemas.microsoft.com/office/drawing/2014/main" id="{8C7C1D35-0D7A-4FB0-B441-AD4147536E51}"/>
              </a:ext>
            </a:extLst>
          </p:cNvPr>
          <p:cNvSpPr>
            <a:spLocks noGrp="1"/>
          </p:cNvSpPr>
          <p:nvPr>
            <p:ph idx="1"/>
          </p:nvPr>
        </p:nvSpPr>
        <p:spPr>
          <a:xfrm>
            <a:off x="838200" y="1510018"/>
            <a:ext cx="10515600" cy="4666945"/>
          </a:xfrm>
        </p:spPr>
        <p:txBody>
          <a:bodyPr>
            <a:normAutofit fontScale="92500" lnSpcReduction="10000"/>
          </a:bodyPr>
          <a:lstStyle/>
          <a:p>
            <a:r>
              <a:rPr lang="en-GB"/>
              <a:t>Tool for business planning</a:t>
            </a:r>
          </a:p>
          <a:p>
            <a:r>
              <a:rPr lang="en-GB"/>
              <a:t>1950s</a:t>
            </a:r>
          </a:p>
          <a:p>
            <a:pPr marL="0" indent="0">
              <a:buNone/>
            </a:pPr>
            <a:endParaRPr lang="en-GB"/>
          </a:p>
          <a:p>
            <a:pPr marL="0" indent="0">
              <a:buNone/>
            </a:pPr>
            <a:r>
              <a:rPr lang="en-GB"/>
              <a:t>Key concepts:</a:t>
            </a:r>
          </a:p>
          <a:p>
            <a:r>
              <a:rPr lang="en-GB"/>
              <a:t>Minimum duration overall</a:t>
            </a:r>
          </a:p>
          <a:p>
            <a:r>
              <a:rPr lang="en-GB"/>
              <a:t>Critical path</a:t>
            </a:r>
          </a:p>
          <a:p>
            <a:r>
              <a:rPr lang="en-GB"/>
              <a:t>Dependencies</a:t>
            </a:r>
          </a:p>
          <a:p>
            <a:r>
              <a:rPr lang="en-GB"/>
              <a:t>Float</a:t>
            </a:r>
          </a:p>
          <a:p>
            <a:r>
              <a:rPr lang="en-GB"/>
              <a:t>Nodes</a:t>
            </a:r>
          </a:p>
          <a:p>
            <a:r>
              <a:rPr lang="en-GB"/>
              <a:t>Vectors</a:t>
            </a:r>
          </a:p>
          <a:p>
            <a:endParaRPr lang="en-GB"/>
          </a:p>
          <a:p>
            <a:endParaRPr lang="en-GB"/>
          </a:p>
        </p:txBody>
      </p:sp>
    </p:spTree>
    <p:extLst>
      <p:ext uri="{BB962C8B-B14F-4D97-AF65-F5344CB8AC3E}">
        <p14:creationId xmlns:p14="http://schemas.microsoft.com/office/powerpoint/2010/main" val="1337177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normAutofit lnSpcReduction="10000"/>
          </a:bodyPr>
          <a:lstStyle/>
          <a:p>
            <a:pPr algn="l"/>
            <a:r>
              <a:rPr lang="en-GB"/>
              <a:t>Critical path (longest route)</a:t>
            </a:r>
          </a:p>
          <a:p>
            <a:pPr algn="l"/>
            <a:r>
              <a:rPr lang="en-GB"/>
              <a:t>Minimum duration (longest route – any increase &gt; end date changed)</a:t>
            </a:r>
          </a:p>
          <a:p>
            <a:pPr algn="l"/>
            <a:r>
              <a:rPr lang="en-GB"/>
              <a:t>Float (amount of time shortest route can extend without affecting end date)</a:t>
            </a:r>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3280095" y="2632978"/>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a:endCxn id="5" idx="3"/>
          </p:cNvCxnSpPr>
          <p:nvPr/>
        </p:nvCxnSpPr>
        <p:spPr>
          <a:xfrm flipV="1">
            <a:off x="1048624" y="2889425"/>
            <a:ext cx="2231471" cy="676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6" idx="3"/>
          </p:cNvCxnSpPr>
          <p:nvPr/>
        </p:nvCxnSpPr>
        <p:spPr>
          <a:xfrm>
            <a:off x="3697195" y="2874421"/>
            <a:ext cx="2960867" cy="15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2172749"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4429387" y="2768367"/>
            <a:ext cx="335560" cy="377505"/>
          </a:xfrm>
          <a:prstGeom prst="rect">
            <a:avLst/>
          </a:prstGeom>
          <a:noFill/>
        </p:spPr>
        <p:txBody>
          <a:bodyPr wrap="square" rtlCol="0">
            <a:spAutoFit/>
          </a:bodyPr>
          <a:lstStyle/>
          <a:p>
            <a:r>
              <a:rPr lang="en-GB"/>
              <a:t>2</a:t>
            </a:r>
          </a:p>
        </p:txBody>
      </p:sp>
      <p:sp>
        <p:nvSpPr>
          <p:cNvPr id="2" name="TextBox 1">
            <a:extLst>
              <a:ext uri="{FF2B5EF4-FFF2-40B4-BE49-F238E27FC236}">
                <a16:creationId xmlns:a16="http://schemas.microsoft.com/office/drawing/2014/main" id="{A27E39A8-5643-4F5F-ADE1-4ACFC3E445B9}"/>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a:t>
            </a:r>
          </a:p>
          <a:p>
            <a:r>
              <a:rPr lang="en-GB"/>
              <a:t>CD	2	After AC</a:t>
            </a:r>
          </a:p>
        </p:txBody>
      </p:sp>
    </p:spTree>
    <p:extLst>
      <p:ext uri="{BB962C8B-B14F-4D97-AF65-F5344CB8AC3E}">
        <p14:creationId xmlns:p14="http://schemas.microsoft.com/office/powerpoint/2010/main" val="4044508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normAutofit lnSpcReduction="10000"/>
          </a:bodyPr>
          <a:lstStyle/>
          <a:p>
            <a:pPr algn="l"/>
            <a:r>
              <a:rPr lang="en-GB"/>
              <a:t>Critical path (longest route) </a:t>
            </a:r>
          </a:p>
          <a:p>
            <a:pPr algn="l"/>
            <a:r>
              <a:rPr lang="en-GB"/>
              <a:t>Minimum duration (longest route) (any delay &gt; end date changed)</a:t>
            </a:r>
          </a:p>
          <a:p>
            <a:pPr algn="l"/>
            <a:r>
              <a:rPr lang="en-GB"/>
              <a:t>Float (amount of time shortest route can extend without affecting end date)    6-3= 3</a:t>
            </a:r>
          </a:p>
          <a:p>
            <a:pPr algn="l"/>
            <a:endParaRPr lang="en-GB"/>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3280095" y="2632978"/>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a:endCxn id="5" idx="3"/>
          </p:cNvCxnSpPr>
          <p:nvPr/>
        </p:nvCxnSpPr>
        <p:spPr>
          <a:xfrm flipV="1">
            <a:off x="1048624" y="2889425"/>
            <a:ext cx="2231471" cy="676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6" idx="3"/>
          </p:cNvCxnSpPr>
          <p:nvPr/>
        </p:nvCxnSpPr>
        <p:spPr>
          <a:xfrm>
            <a:off x="3697195" y="2874421"/>
            <a:ext cx="2960867" cy="15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2172749"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4429387" y="2768367"/>
            <a:ext cx="335560" cy="377505"/>
          </a:xfrm>
          <a:prstGeom prst="rect">
            <a:avLst/>
          </a:prstGeom>
          <a:noFill/>
        </p:spPr>
        <p:txBody>
          <a:bodyPr wrap="square" rtlCol="0">
            <a:spAutoFit/>
          </a:bodyPr>
          <a:lstStyle/>
          <a:p>
            <a:r>
              <a:rPr lang="en-GB"/>
              <a:t>2</a:t>
            </a:r>
          </a:p>
        </p:txBody>
      </p:sp>
      <p:sp>
        <p:nvSpPr>
          <p:cNvPr id="2" name="TextBox 1">
            <a:extLst>
              <a:ext uri="{FF2B5EF4-FFF2-40B4-BE49-F238E27FC236}">
                <a16:creationId xmlns:a16="http://schemas.microsoft.com/office/drawing/2014/main" id="{A27E39A8-5643-4F5F-ADE1-4ACFC3E445B9}"/>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a:t>
            </a:r>
          </a:p>
          <a:p>
            <a:r>
              <a:rPr lang="en-GB"/>
              <a:t>CD	2	After AC</a:t>
            </a:r>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831D33B9-2905-4775-8E92-BD55C16317E8}"/>
                  </a:ext>
                </a:extLst>
              </p14:cNvPr>
              <p14:cNvContentPartPr/>
              <p14:nvPr/>
            </p14:nvContentPartPr>
            <p14:xfrm>
              <a:off x="1157057" y="1690507"/>
              <a:ext cx="2143800" cy="1186560"/>
            </p14:xfrm>
          </p:contentPart>
        </mc:Choice>
        <mc:Fallback xmlns="">
          <p:pic>
            <p:nvPicPr>
              <p:cNvPr id="8" name="Ink 7">
                <a:extLst>
                  <a:ext uri="{FF2B5EF4-FFF2-40B4-BE49-F238E27FC236}">
                    <a16:creationId xmlns:a16="http://schemas.microsoft.com/office/drawing/2014/main" id="{831D33B9-2905-4775-8E92-BD55C16317E8}"/>
                  </a:ext>
                </a:extLst>
              </p:cNvPr>
              <p:cNvPicPr/>
              <p:nvPr/>
            </p:nvPicPr>
            <p:blipFill>
              <a:blip r:embed="rId3"/>
              <a:stretch>
                <a:fillRect/>
              </a:stretch>
            </p:blipFill>
            <p:spPr>
              <a:xfrm>
                <a:off x="1067417" y="1510867"/>
                <a:ext cx="2323440" cy="15462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87752EF3-DFBA-45CC-8D1A-B163620758B1}"/>
                  </a:ext>
                </a:extLst>
              </p14:cNvPr>
              <p14:cNvContentPartPr/>
              <p14:nvPr/>
            </p14:nvContentPartPr>
            <p14:xfrm>
              <a:off x="3674177" y="1668907"/>
              <a:ext cx="2967480" cy="1148400"/>
            </p14:xfrm>
          </p:contentPart>
        </mc:Choice>
        <mc:Fallback xmlns="">
          <p:pic>
            <p:nvPicPr>
              <p:cNvPr id="11" name="Ink 10">
                <a:extLst>
                  <a:ext uri="{FF2B5EF4-FFF2-40B4-BE49-F238E27FC236}">
                    <a16:creationId xmlns:a16="http://schemas.microsoft.com/office/drawing/2014/main" id="{87752EF3-DFBA-45CC-8D1A-B163620758B1}"/>
                  </a:ext>
                </a:extLst>
              </p:cNvPr>
              <p:cNvPicPr/>
              <p:nvPr/>
            </p:nvPicPr>
            <p:blipFill>
              <a:blip r:embed="rId5"/>
              <a:stretch>
                <a:fillRect/>
              </a:stretch>
            </p:blipFill>
            <p:spPr>
              <a:xfrm>
                <a:off x="3584177" y="1489267"/>
                <a:ext cx="3147120" cy="15080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FE51A386-C014-4695-82A9-3BF3ABC29114}"/>
                  </a:ext>
                </a:extLst>
              </p14:cNvPr>
              <p14:cNvContentPartPr/>
              <p14:nvPr/>
            </p14:nvContentPartPr>
            <p14:xfrm>
              <a:off x="1643777" y="3699307"/>
              <a:ext cx="1427040" cy="17640"/>
            </p14:xfrm>
          </p:contentPart>
        </mc:Choice>
        <mc:Fallback xmlns="">
          <p:pic>
            <p:nvPicPr>
              <p:cNvPr id="12" name="Ink 11">
                <a:extLst>
                  <a:ext uri="{FF2B5EF4-FFF2-40B4-BE49-F238E27FC236}">
                    <a16:creationId xmlns:a16="http://schemas.microsoft.com/office/drawing/2014/main" id="{FE51A386-C014-4695-82A9-3BF3ABC29114}"/>
                  </a:ext>
                </a:extLst>
              </p:cNvPr>
              <p:cNvPicPr/>
              <p:nvPr/>
            </p:nvPicPr>
            <p:blipFill>
              <a:blip r:embed="rId7"/>
              <a:stretch>
                <a:fillRect/>
              </a:stretch>
            </p:blipFill>
            <p:spPr>
              <a:xfrm>
                <a:off x="1554137" y="3519307"/>
                <a:ext cx="1606680" cy="377280"/>
              </a:xfrm>
              <a:prstGeom prst="rect">
                <a:avLst/>
              </a:prstGeom>
            </p:spPr>
          </p:pic>
        </mc:Fallback>
      </mc:AlternateContent>
    </p:spTree>
    <p:extLst>
      <p:ext uri="{BB962C8B-B14F-4D97-AF65-F5344CB8AC3E}">
        <p14:creationId xmlns:p14="http://schemas.microsoft.com/office/powerpoint/2010/main" val="1938306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lstStyle/>
          <a:p>
            <a:r>
              <a:rPr lang="en-GB"/>
              <a:t>Critical path</a:t>
            </a:r>
          </a:p>
          <a:p>
            <a:r>
              <a:rPr lang="en-GB"/>
              <a:t>Minimum duration</a:t>
            </a:r>
          </a:p>
          <a:p>
            <a:r>
              <a:rPr lang="en-GB"/>
              <a:t>Float</a:t>
            </a:r>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1845132" y="2673759"/>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p:cNvCxnSpPr>
          <p:nvPr/>
        </p:nvCxnSpPr>
        <p:spPr>
          <a:xfrm>
            <a:off x="1048624" y="2957120"/>
            <a:ext cx="78017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7" idx="2"/>
          </p:cNvCxnSpPr>
          <p:nvPr/>
        </p:nvCxnSpPr>
        <p:spPr>
          <a:xfrm flipV="1">
            <a:off x="2262232" y="1818313"/>
            <a:ext cx="1145543" cy="1097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1346432"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2805166" y="2281191"/>
            <a:ext cx="335560" cy="377505"/>
          </a:xfrm>
          <a:prstGeom prst="rect">
            <a:avLst/>
          </a:prstGeom>
          <a:noFill/>
        </p:spPr>
        <p:txBody>
          <a:bodyPr wrap="square" rtlCol="0">
            <a:spAutoFit/>
          </a:bodyPr>
          <a:lstStyle/>
          <a:p>
            <a:r>
              <a:rPr lang="en-GB"/>
              <a:t>2</a:t>
            </a:r>
          </a:p>
        </p:txBody>
      </p:sp>
      <p:sp>
        <p:nvSpPr>
          <p:cNvPr id="16" name="TextBox 15">
            <a:extLst>
              <a:ext uri="{FF2B5EF4-FFF2-40B4-BE49-F238E27FC236}">
                <a16:creationId xmlns:a16="http://schemas.microsoft.com/office/drawing/2014/main" id="{C46D68DA-533D-45C4-A73C-A8D3D7AFC35D}"/>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 CN</a:t>
            </a:r>
          </a:p>
          <a:p>
            <a:r>
              <a:rPr lang="en-GB"/>
              <a:t>CN	2	After AC</a:t>
            </a:r>
          </a:p>
        </p:txBody>
      </p:sp>
    </p:spTree>
    <p:extLst>
      <p:ext uri="{BB962C8B-B14F-4D97-AF65-F5344CB8AC3E}">
        <p14:creationId xmlns:p14="http://schemas.microsoft.com/office/powerpoint/2010/main" val="2267538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normAutofit fontScale="55000" lnSpcReduction="20000"/>
          </a:bodyPr>
          <a:lstStyle/>
          <a:p>
            <a:r>
              <a:rPr lang="en-GB"/>
              <a:t>Critical path  7</a:t>
            </a:r>
          </a:p>
          <a:p>
            <a:r>
              <a:rPr lang="en-GB"/>
              <a:t>Minimum duration  7</a:t>
            </a:r>
          </a:p>
          <a:p>
            <a:r>
              <a:rPr lang="en-GB"/>
              <a:t>Float 7-6=1</a:t>
            </a:r>
          </a:p>
          <a:p>
            <a:endParaRPr lang="en-GB"/>
          </a:p>
          <a:p>
            <a:endParaRPr lang="en-GB"/>
          </a:p>
          <a:p>
            <a:r>
              <a:rPr lang="en-GB"/>
              <a:t>More dependencies &gt; greater risk of delayed completion</a:t>
            </a:r>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1845132" y="2673759"/>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p:cNvCxnSpPr>
          <p:nvPr/>
        </p:nvCxnSpPr>
        <p:spPr>
          <a:xfrm>
            <a:off x="1048624" y="2957120"/>
            <a:ext cx="78017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7" idx="2"/>
          </p:cNvCxnSpPr>
          <p:nvPr/>
        </p:nvCxnSpPr>
        <p:spPr>
          <a:xfrm flipV="1">
            <a:off x="2262232" y="1818313"/>
            <a:ext cx="1145543" cy="1097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1346432"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2805166" y="2281191"/>
            <a:ext cx="335560" cy="377505"/>
          </a:xfrm>
          <a:prstGeom prst="rect">
            <a:avLst/>
          </a:prstGeom>
          <a:noFill/>
        </p:spPr>
        <p:txBody>
          <a:bodyPr wrap="square" rtlCol="0">
            <a:spAutoFit/>
          </a:bodyPr>
          <a:lstStyle/>
          <a:p>
            <a:r>
              <a:rPr lang="en-GB"/>
              <a:t>2</a:t>
            </a:r>
          </a:p>
        </p:txBody>
      </p:sp>
      <p:sp>
        <p:nvSpPr>
          <p:cNvPr id="16" name="TextBox 15">
            <a:extLst>
              <a:ext uri="{FF2B5EF4-FFF2-40B4-BE49-F238E27FC236}">
                <a16:creationId xmlns:a16="http://schemas.microsoft.com/office/drawing/2014/main" id="{C46D68DA-533D-45C4-A73C-A8D3D7AFC35D}"/>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 CN</a:t>
            </a:r>
          </a:p>
          <a:p>
            <a:r>
              <a:rPr lang="en-GB"/>
              <a:t>CN	2	After AC</a:t>
            </a: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8AD98982-B911-4092-94D6-ED466D86FB6B}"/>
                  </a:ext>
                </a:extLst>
              </p14:cNvPr>
              <p14:cNvContentPartPr/>
              <p14:nvPr/>
            </p14:nvContentPartPr>
            <p14:xfrm>
              <a:off x="1047977" y="2927467"/>
              <a:ext cx="796320" cy="51120"/>
            </p14:xfrm>
          </p:contentPart>
        </mc:Choice>
        <mc:Fallback xmlns="">
          <p:pic>
            <p:nvPicPr>
              <p:cNvPr id="2" name="Ink 1">
                <a:extLst>
                  <a:ext uri="{FF2B5EF4-FFF2-40B4-BE49-F238E27FC236}">
                    <a16:creationId xmlns:a16="http://schemas.microsoft.com/office/drawing/2014/main" id="{8AD98982-B911-4092-94D6-ED466D86FB6B}"/>
                  </a:ext>
                </a:extLst>
              </p:cNvPr>
              <p:cNvPicPr/>
              <p:nvPr/>
            </p:nvPicPr>
            <p:blipFill>
              <a:blip r:embed="rId3"/>
              <a:stretch>
                <a:fillRect/>
              </a:stretch>
            </p:blipFill>
            <p:spPr>
              <a:xfrm>
                <a:off x="958337" y="2747467"/>
                <a:ext cx="975960" cy="41076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352601DD-9FDF-48B7-8A4C-08D58BCCC5E4}"/>
                  </a:ext>
                </a:extLst>
              </p14:cNvPr>
              <p14:cNvContentPartPr/>
              <p14:nvPr/>
            </p14:nvContentPartPr>
            <p14:xfrm>
              <a:off x="2289617" y="1753147"/>
              <a:ext cx="1115640" cy="1074240"/>
            </p14:xfrm>
          </p:contentPart>
        </mc:Choice>
        <mc:Fallback xmlns="">
          <p:pic>
            <p:nvPicPr>
              <p:cNvPr id="8" name="Ink 7">
                <a:extLst>
                  <a:ext uri="{FF2B5EF4-FFF2-40B4-BE49-F238E27FC236}">
                    <a16:creationId xmlns:a16="http://schemas.microsoft.com/office/drawing/2014/main" id="{352601DD-9FDF-48B7-8A4C-08D58BCCC5E4}"/>
                  </a:ext>
                </a:extLst>
              </p:cNvPr>
              <p:cNvPicPr/>
              <p:nvPr/>
            </p:nvPicPr>
            <p:blipFill>
              <a:blip r:embed="rId5"/>
              <a:stretch>
                <a:fillRect/>
              </a:stretch>
            </p:blipFill>
            <p:spPr>
              <a:xfrm>
                <a:off x="2199977" y="1573147"/>
                <a:ext cx="1295280" cy="14338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73660C14-5323-441E-A516-F492603F365D}"/>
                  </a:ext>
                </a:extLst>
              </p14:cNvPr>
              <p14:cNvContentPartPr/>
              <p14:nvPr/>
            </p14:nvContentPartPr>
            <p14:xfrm>
              <a:off x="3615497" y="1685827"/>
              <a:ext cx="3133800" cy="1119600"/>
            </p14:xfrm>
          </p:contentPart>
        </mc:Choice>
        <mc:Fallback xmlns="">
          <p:pic>
            <p:nvPicPr>
              <p:cNvPr id="11" name="Ink 10">
                <a:extLst>
                  <a:ext uri="{FF2B5EF4-FFF2-40B4-BE49-F238E27FC236}">
                    <a16:creationId xmlns:a16="http://schemas.microsoft.com/office/drawing/2014/main" id="{73660C14-5323-441E-A516-F492603F365D}"/>
                  </a:ext>
                </a:extLst>
              </p:cNvPr>
              <p:cNvPicPr/>
              <p:nvPr/>
            </p:nvPicPr>
            <p:blipFill>
              <a:blip r:embed="rId7"/>
              <a:stretch>
                <a:fillRect/>
              </a:stretch>
            </p:blipFill>
            <p:spPr>
              <a:xfrm>
                <a:off x="3525497" y="1505827"/>
                <a:ext cx="3313440" cy="1479240"/>
              </a:xfrm>
              <a:prstGeom prst="rect">
                <a:avLst/>
              </a:prstGeom>
            </p:spPr>
          </p:pic>
        </mc:Fallback>
      </mc:AlternateContent>
    </p:spTree>
    <p:extLst>
      <p:ext uri="{BB962C8B-B14F-4D97-AF65-F5344CB8AC3E}">
        <p14:creationId xmlns:p14="http://schemas.microsoft.com/office/powerpoint/2010/main" val="377288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E0E1-666D-4254-AD58-27CE03C52512}"/>
              </a:ext>
            </a:extLst>
          </p:cNvPr>
          <p:cNvSpPr>
            <a:spLocks noGrp="1"/>
          </p:cNvSpPr>
          <p:nvPr>
            <p:ph type="ctrTitle"/>
          </p:nvPr>
        </p:nvSpPr>
        <p:spPr>
          <a:xfrm>
            <a:off x="1414943" y="233130"/>
            <a:ext cx="9144000" cy="1134276"/>
          </a:xfrm>
        </p:spPr>
        <p:txBody>
          <a:bodyPr/>
          <a:lstStyle/>
          <a:p>
            <a:r>
              <a:rPr lang="en-GB"/>
              <a:t>Task: fieldwork planning</a:t>
            </a:r>
          </a:p>
        </p:txBody>
      </p:sp>
      <p:sp>
        <p:nvSpPr>
          <p:cNvPr id="7" name="TextBox 6">
            <a:extLst>
              <a:ext uri="{FF2B5EF4-FFF2-40B4-BE49-F238E27FC236}">
                <a16:creationId xmlns:a16="http://schemas.microsoft.com/office/drawing/2014/main" id="{69822FFA-C7C8-43C4-8B42-58A1B448DE15}"/>
              </a:ext>
            </a:extLst>
          </p:cNvPr>
          <p:cNvSpPr txBox="1"/>
          <p:nvPr/>
        </p:nvSpPr>
        <p:spPr>
          <a:xfrm>
            <a:off x="596348" y="1720840"/>
            <a:ext cx="10654748" cy="1477328"/>
          </a:xfrm>
          <a:prstGeom prst="rect">
            <a:avLst/>
          </a:prstGeom>
          <a:noFill/>
        </p:spPr>
        <p:txBody>
          <a:bodyPr wrap="square">
            <a:spAutoFit/>
          </a:bodyPr>
          <a:lstStyle/>
          <a:p>
            <a:r>
              <a:rPr lang="en-GB" sz="2400"/>
              <a:t>Scenario 1	The construction contractor has asked you what window they should allow for your work so they can plan other preliminary work.  What is the shortest window you could complete all tasks?</a:t>
            </a:r>
          </a:p>
          <a:p>
            <a:endParaRPr lang="en-GB"/>
          </a:p>
        </p:txBody>
      </p:sp>
      <p:pic>
        <p:nvPicPr>
          <p:cNvPr id="9" name="Picture 8" descr="Table showing tasks and durations">
            <a:extLst>
              <a:ext uri="{FF2B5EF4-FFF2-40B4-BE49-F238E27FC236}">
                <a16:creationId xmlns:a16="http://schemas.microsoft.com/office/drawing/2014/main" id="{4542B872-270C-44F9-B1B4-959BE0ACD21A}"/>
              </a:ext>
            </a:extLst>
          </p:cNvPr>
          <p:cNvPicPr>
            <a:picLocks noChangeAspect="1"/>
          </p:cNvPicPr>
          <p:nvPr/>
        </p:nvPicPr>
        <p:blipFill>
          <a:blip r:embed="rId2"/>
          <a:stretch>
            <a:fillRect/>
          </a:stretch>
        </p:blipFill>
        <p:spPr>
          <a:xfrm>
            <a:off x="405532" y="3198168"/>
            <a:ext cx="10465632" cy="2439234"/>
          </a:xfrm>
          <a:prstGeom prst="rect">
            <a:avLst/>
          </a:prstGeom>
        </p:spPr>
      </p:pic>
    </p:spTree>
    <p:extLst>
      <p:ext uri="{BB962C8B-B14F-4D97-AF65-F5344CB8AC3E}">
        <p14:creationId xmlns:p14="http://schemas.microsoft.com/office/powerpoint/2010/main" val="4044763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586F0-6850-4AAB-A080-401DCAE8BE94}"/>
              </a:ext>
            </a:extLst>
          </p:cNvPr>
          <p:cNvSpPr>
            <a:spLocks noGrp="1"/>
          </p:cNvSpPr>
          <p:nvPr>
            <p:ph type="title"/>
          </p:nvPr>
        </p:nvSpPr>
        <p:spPr/>
        <p:txBody>
          <a:bodyPr/>
          <a:lstStyle/>
          <a:p>
            <a:endParaRPr lang="en-GB"/>
          </a:p>
        </p:txBody>
      </p:sp>
      <p:sp>
        <p:nvSpPr>
          <p:cNvPr id="4" name="Pentagon 3">
            <a:extLst>
              <a:ext uri="{FF2B5EF4-FFF2-40B4-BE49-F238E27FC236}">
                <a16:creationId xmlns:a16="http://schemas.microsoft.com/office/drawing/2014/main" id="{0C8B9152-C847-4382-8A5A-D589F610B759}"/>
              </a:ext>
            </a:extLst>
          </p:cNvPr>
          <p:cNvSpPr/>
          <p:nvPr/>
        </p:nvSpPr>
        <p:spPr>
          <a:xfrm>
            <a:off x="2499919" y="361845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a:t>
            </a:r>
          </a:p>
        </p:txBody>
      </p:sp>
      <p:sp>
        <p:nvSpPr>
          <p:cNvPr id="5" name="Pentagon 4">
            <a:extLst>
              <a:ext uri="{FF2B5EF4-FFF2-40B4-BE49-F238E27FC236}">
                <a16:creationId xmlns:a16="http://schemas.microsoft.com/office/drawing/2014/main" id="{C707C176-4B67-41F0-A08C-0A106216A347}"/>
              </a:ext>
            </a:extLst>
          </p:cNvPr>
          <p:cNvSpPr/>
          <p:nvPr/>
        </p:nvSpPr>
        <p:spPr>
          <a:xfrm>
            <a:off x="5743662" y="496768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4</a:t>
            </a:r>
          </a:p>
        </p:txBody>
      </p:sp>
      <p:sp>
        <p:nvSpPr>
          <p:cNvPr id="6" name="Pentagon 5">
            <a:extLst>
              <a:ext uri="{FF2B5EF4-FFF2-40B4-BE49-F238E27FC236}">
                <a16:creationId xmlns:a16="http://schemas.microsoft.com/office/drawing/2014/main" id="{2E5B5B3F-44BD-44F0-A861-8F7F293073E1}"/>
              </a:ext>
            </a:extLst>
          </p:cNvPr>
          <p:cNvSpPr/>
          <p:nvPr/>
        </p:nvSpPr>
        <p:spPr>
          <a:xfrm>
            <a:off x="5743662" y="3453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a:t>
            </a:r>
          </a:p>
        </p:txBody>
      </p:sp>
      <p:sp>
        <p:nvSpPr>
          <p:cNvPr id="7" name="Pentagon 6">
            <a:extLst>
              <a:ext uri="{FF2B5EF4-FFF2-40B4-BE49-F238E27FC236}">
                <a16:creationId xmlns:a16="http://schemas.microsoft.com/office/drawing/2014/main" id="{5C8A10E2-79C7-43BF-8041-7662AA5B728B}"/>
              </a:ext>
            </a:extLst>
          </p:cNvPr>
          <p:cNvSpPr/>
          <p:nvPr/>
        </p:nvSpPr>
        <p:spPr>
          <a:xfrm>
            <a:off x="5644042" y="2310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a:t>
            </a:r>
          </a:p>
        </p:txBody>
      </p:sp>
      <p:sp>
        <p:nvSpPr>
          <p:cNvPr id="8" name="Pentagon 7">
            <a:extLst>
              <a:ext uri="{FF2B5EF4-FFF2-40B4-BE49-F238E27FC236}">
                <a16:creationId xmlns:a16="http://schemas.microsoft.com/office/drawing/2014/main" id="{970251B1-8341-46DD-A2EA-A0B5DFAA76C9}"/>
              </a:ext>
            </a:extLst>
          </p:cNvPr>
          <p:cNvSpPr/>
          <p:nvPr/>
        </p:nvSpPr>
        <p:spPr>
          <a:xfrm>
            <a:off x="8345996" y="333297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5</a:t>
            </a:r>
          </a:p>
        </p:txBody>
      </p:sp>
      <p:sp>
        <p:nvSpPr>
          <p:cNvPr id="9" name="Pentagon 8">
            <a:extLst>
              <a:ext uri="{FF2B5EF4-FFF2-40B4-BE49-F238E27FC236}">
                <a16:creationId xmlns:a16="http://schemas.microsoft.com/office/drawing/2014/main" id="{4AB2E555-2231-4097-8CDF-566949F80AEB}"/>
              </a:ext>
            </a:extLst>
          </p:cNvPr>
          <p:cNvSpPr/>
          <p:nvPr/>
        </p:nvSpPr>
        <p:spPr>
          <a:xfrm>
            <a:off x="9578829" y="330071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6</a:t>
            </a:r>
          </a:p>
        </p:txBody>
      </p:sp>
      <p:cxnSp>
        <p:nvCxnSpPr>
          <p:cNvPr id="11" name="Straight Arrow Connector 10">
            <a:extLst>
              <a:ext uri="{FF2B5EF4-FFF2-40B4-BE49-F238E27FC236}">
                <a16:creationId xmlns:a16="http://schemas.microsoft.com/office/drawing/2014/main" id="{F6C26126-AD08-4E40-A42D-7221EAE1F755}"/>
              </a:ext>
            </a:extLst>
          </p:cNvPr>
          <p:cNvCxnSpPr>
            <a:stCxn id="4" idx="5"/>
          </p:cNvCxnSpPr>
          <p:nvPr/>
        </p:nvCxnSpPr>
        <p:spPr>
          <a:xfrm flipV="1">
            <a:off x="3204594" y="2759978"/>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0A8837-C377-4569-8768-6DEED216569B}"/>
              </a:ext>
            </a:extLst>
          </p:cNvPr>
          <p:cNvCxnSpPr>
            <a:cxnSpLocks/>
            <a:endCxn id="6" idx="1"/>
          </p:cNvCxnSpPr>
          <p:nvPr/>
        </p:nvCxnSpPr>
        <p:spPr>
          <a:xfrm flipV="1">
            <a:off x="3246889" y="3696194"/>
            <a:ext cx="2496774" cy="184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1ADB9E6-752B-4329-9033-9AF887B140C6}"/>
              </a:ext>
            </a:extLst>
          </p:cNvPr>
          <p:cNvCxnSpPr>
            <a:cxnSpLocks/>
          </p:cNvCxnSpPr>
          <p:nvPr/>
        </p:nvCxnSpPr>
        <p:spPr>
          <a:xfrm flipV="1">
            <a:off x="6424219" y="3583190"/>
            <a:ext cx="1892067" cy="90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CAAC631-8C06-4DDC-A9EB-018AD0A48C05}"/>
              </a:ext>
            </a:extLst>
          </p:cNvPr>
          <p:cNvCxnSpPr/>
          <p:nvPr/>
        </p:nvCxnSpPr>
        <p:spPr>
          <a:xfrm flipV="1">
            <a:off x="5962125" y="3938632"/>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7B2941B-4711-454A-849D-555C7873DB40}"/>
              </a:ext>
            </a:extLst>
          </p:cNvPr>
          <p:cNvCxnSpPr>
            <a:cxnSpLocks/>
          </p:cNvCxnSpPr>
          <p:nvPr/>
        </p:nvCxnSpPr>
        <p:spPr>
          <a:xfrm flipV="1">
            <a:off x="8890932" y="3767777"/>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3B2B15A-DCD9-42A9-9AF5-8819CAF81510}"/>
              </a:ext>
            </a:extLst>
          </p:cNvPr>
          <p:cNvCxnSpPr>
            <a:cxnSpLocks/>
          </p:cNvCxnSpPr>
          <p:nvPr/>
        </p:nvCxnSpPr>
        <p:spPr>
          <a:xfrm>
            <a:off x="6391012" y="2574722"/>
            <a:ext cx="1954984" cy="9354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35E1A08-7E76-4C2A-A04F-42900769A3A3}"/>
              </a:ext>
            </a:extLst>
          </p:cNvPr>
          <p:cNvCxnSpPr>
            <a:cxnSpLocks/>
          </p:cNvCxnSpPr>
          <p:nvPr/>
        </p:nvCxnSpPr>
        <p:spPr>
          <a:xfrm>
            <a:off x="3225741" y="3936184"/>
            <a:ext cx="2517920" cy="12572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F61DA42-F8C3-4086-8219-7D6DC7775BDF}"/>
              </a:ext>
            </a:extLst>
          </p:cNvPr>
          <p:cNvSpPr txBox="1"/>
          <p:nvPr/>
        </p:nvSpPr>
        <p:spPr>
          <a:xfrm>
            <a:off x="4495276" y="3089461"/>
            <a:ext cx="375304" cy="369332"/>
          </a:xfrm>
          <a:prstGeom prst="rect">
            <a:avLst/>
          </a:prstGeom>
          <a:noFill/>
        </p:spPr>
        <p:txBody>
          <a:bodyPr wrap="square" rtlCol="0">
            <a:spAutoFit/>
          </a:bodyPr>
          <a:lstStyle/>
          <a:p>
            <a:r>
              <a:rPr lang="en-GB"/>
              <a:t>1</a:t>
            </a:r>
          </a:p>
        </p:txBody>
      </p:sp>
      <p:sp>
        <p:nvSpPr>
          <p:cNvPr id="28" name="TextBox 27">
            <a:extLst>
              <a:ext uri="{FF2B5EF4-FFF2-40B4-BE49-F238E27FC236}">
                <a16:creationId xmlns:a16="http://schemas.microsoft.com/office/drawing/2014/main" id="{EF80EC7B-C01C-455A-B9D9-78AFACC49FB4}"/>
              </a:ext>
            </a:extLst>
          </p:cNvPr>
          <p:cNvSpPr txBox="1"/>
          <p:nvPr/>
        </p:nvSpPr>
        <p:spPr>
          <a:xfrm>
            <a:off x="4236667" y="3616949"/>
            <a:ext cx="375304" cy="369332"/>
          </a:xfrm>
          <a:prstGeom prst="rect">
            <a:avLst/>
          </a:prstGeom>
          <a:noFill/>
        </p:spPr>
        <p:txBody>
          <a:bodyPr wrap="square" rtlCol="0">
            <a:spAutoFit/>
          </a:bodyPr>
          <a:lstStyle/>
          <a:p>
            <a:r>
              <a:rPr lang="en-GB"/>
              <a:t>1</a:t>
            </a:r>
          </a:p>
        </p:txBody>
      </p:sp>
      <p:sp>
        <p:nvSpPr>
          <p:cNvPr id="29" name="TextBox 28">
            <a:extLst>
              <a:ext uri="{FF2B5EF4-FFF2-40B4-BE49-F238E27FC236}">
                <a16:creationId xmlns:a16="http://schemas.microsoft.com/office/drawing/2014/main" id="{153474B3-BC31-4EDE-884C-580F45B3DFCB}"/>
              </a:ext>
            </a:extLst>
          </p:cNvPr>
          <p:cNvSpPr txBox="1"/>
          <p:nvPr/>
        </p:nvSpPr>
        <p:spPr>
          <a:xfrm>
            <a:off x="4494032" y="4473920"/>
            <a:ext cx="375304" cy="369332"/>
          </a:xfrm>
          <a:prstGeom prst="rect">
            <a:avLst/>
          </a:prstGeom>
          <a:noFill/>
        </p:spPr>
        <p:txBody>
          <a:bodyPr wrap="square" rtlCol="0">
            <a:spAutoFit/>
          </a:bodyPr>
          <a:lstStyle/>
          <a:p>
            <a:r>
              <a:rPr lang="en-GB"/>
              <a:t>1</a:t>
            </a:r>
          </a:p>
        </p:txBody>
      </p:sp>
      <p:sp>
        <p:nvSpPr>
          <p:cNvPr id="30" name="TextBox 29">
            <a:extLst>
              <a:ext uri="{FF2B5EF4-FFF2-40B4-BE49-F238E27FC236}">
                <a16:creationId xmlns:a16="http://schemas.microsoft.com/office/drawing/2014/main" id="{4B4769A0-6AE0-4DD1-A831-7B53311CB6EB}"/>
              </a:ext>
            </a:extLst>
          </p:cNvPr>
          <p:cNvSpPr txBox="1"/>
          <p:nvPr/>
        </p:nvSpPr>
        <p:spPr>
          <a:xfrm>
            <a:off x="7299043" y="4473920"/>
            <a:ext cx="613316" cy="369332"/>
          </a:xfrm>
          <a:prstGeom prst="rect">
            <a:avLst/>
          </a:prstGeom>
          <a:noFill/>
        </p:spPr>
        <p:txBody>
          <a:bodyPr wrap="square" rtlCol="0">
            <a:spAutoFit/>
          </a:bodyPr>
          <a:lstStyle/>
          <a:p>
            <a:r>
              <a:rPr lang="en-GB"/>
              <a:t>25</a:t>
            </a:r>
          </a:p>
        </p:txBody>
      </p:sp>
      <p:sp>
        <p:nvSpPr>
          <p:cNvPr id="31" name="TextBox 30">
            <a:extLst>
              <a:ext uri="{FF2B5EF4-FFF2-40B4-BE49-F238E27FC236}">
                <a16:creationId xmlns:a16="http://schemas.microsoft.com/office/drawing/2014/main" id="{CAC1DD88-CD64-4D41-A0A2-BD7EF8B6DB86}"/>
              </a:ext>
            </a:extLst>
          </p:cNvPr>
          <p:cNvSpPr txBox="1"/>
          <p:nvPr/>
        </p:nvSpPr>
        <p:spPr>
          <a:xfrm>
            <a:off x="7037786" y="3577454"/>
            <a:ext cx="464026" cy="369332"/>
          </a:xfrm>
          <a:prstGeom prst="rect">
            <a:avLst/>
          </a:prstGeom>
          <a:noFill/>
        </p:spPr>
        <p:txBody>
          <a:bodyPr wrap="square" rtlCol="0">
            <a:spAutoFit/>
          </a:bodyPr>
          <a:lstStyle/>
          <a:p>
            <a:r>
              <a:rPr lang="en-GB"/>
              <a:t>30</a:t>
            </a:r>
          </a:p>
        </p:txBody>
      </p:sp>
      <p:sp>
        <p:nvSpPr>
          <p:cNvPr id="32" name="TextBox 31">
            <a:extLst>
              <a:ext uri="{FF2B5EF4-FFF2-40B4-BE49-F238E27FC236}">
                <a16:creationId xmlns:a16="http://schemas.microsoft.com/office/drawing/2014/main" id="{C9CFBC45-CEB4-4AFA-B7AB-94F7BC7F04CC}"/>
              </a:ext>
            </a:extLst>
          </p:cNvPr>
          <p:cNvSpPr txBox="1"/>
          <p:nvPr/>
        </p:nvSpPr>
        <p:spPr>
          <a:xfrm>
            <a:off x="6808416" y="2658176"/>
            <a:ext cx="501612" cy="369332"/>
          </a:xfrm>
          <a:prstGeom prst="rect">
            <a:avLst/>
          </a:prstGeom>
          <a:noFill/>
        </p:spPr>
        <p:txBody>
          <a:bodyPr wrap="square" rtlCol="0">
            <a:spAutoFit/>
          </a:bodyPr>
          <a:lstStyle/>
          <a:p>
            <a:r>
              <a:rPr lang="en-GB"/>
              <a:t>10</a:t>
            </a:r>
          </a:p>
        </p:txBody>
      </p:sp>
      <p:sp>
        <p:nvSpPr>
          <p:cNvPr id="33" name="TextBox 32">
            <a:extLst>
              <a:ext uri="{FF2B5EF4-FFF2-40B4-BE49-F238E27FC236}">
                <a16:creationId xmlns:a16="http://schemas.microsoft.com/office/drawing/2014/main" id="{1CE82F50-5BE6-43B3-8321-79C36F6542ED}"/>
              </a:ext>
            </a:extLst>
          </p:cNvPr>
          <p:cNvSpPr txBox="1"/>
          <p:nvPr/>
        </p:nvSpPr>
        <p:spPr>
          <a:xfrm>
            <a:off x="9173815" y="3549588"/>
            <a:ext cx="375304" cy="369332"/>
          </a:xfrm>
          <a:prstGeom prst="rect">
            <a:avLst/>
          </a:prstGeom>
          <a:noFill/>
        </p:spPr>
        <p:txBody>
          <a:bodyPr wrap="square" rtlCol="0">
            <a:spAutoFit/>
          </a:bodyPr>
          <a:lstStyle/>
          <a:p>
            <a:r>
              <a:rPr lang="en-GB"/>
              <a:t>2</a:t>
            </a:r>
          </a:p>
        </p:txBody>
      </p:sp>
      <p:sp>
        <p:nvSpPr>
          <p:cNvPr id="34" name="TextBox 33">
            <a:extLst>
              <a:ext uri="{FF2B5EF4-FFF2-40B4-BE49-F238E27FC236}">
                <a16:creationId xmlns:a16="http://schemas.microsoft.com/office/drawing/2014/main" id="{86D97BFC-68EF-4ED0-A551-6F457C51F0C0}"/>
              </a:ext>
            </a:extLst>
          </p:cNvPr>
          <p:cNvSpPr txBox="1"/>
          <p:nvPr/>
        </p:nvSpPr>
        <p:spPr>
          <a:xfrm flipH="1">
            <a:off x="10482124" y="3473184"/>
            <a:ext cx="375303" cy="369332"/>
          </a:xfrm>
          <a:prstGeom prst="rect">
            <a:avLst/>
          </a:prstGeom>
          <a:noFill/>
        </p:spPr>
        <p:txBody>
          <a:bodyPr wrap="square" rtlCol="0">
            <a:spAutoFit/>
          </a:bodyPr>
          <a:lstStyle/>
          <a:p>
            <a:r>
              <a:rPr lang="en-GB"/>
              <a:t>1</a:t>
            </a:r>
          </a:p>
        </p:txBody>
      </p:sp>
      <p:cxnSp>
        <p:nvCxnSpPr>
          <p:cNvPr id="35" name="Straight Arrow Connector 34">
            <a:extLst>
              <a:ext uri="{FF2B5EF4-FFF2-40B4-BE49-F238E27FC236}">
                <a16:creationId xmlns:a16="http://schemas.microsoft.com/office/drawing/2014/main" id="{D0F4C892-2C14-4103-9971-C9D23653204C}"/>
              </a:ext>
            </a:extLst>
          </p:cNvPr>
          <p:cNvCxnSpPr>
            <a:cxnSpLocks/>
          </p:cNvCxnSpPr>
          <p:nvPr/>
        </p:nvCxnSpPr>
        <p:spPr>
          <a:xfrm flipV="1">
            <a:off x="10207370" y="3714918"/>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02A5D07B-9890-41FA-B73C-D09BD85B2CB8}"/>
              </a:ext>
            </a:extLst>
          </p:cNvPr>
          <p:cNvSpPr/>
          <p:nvPr/>
        </p:nvSpPr>
        <p:spPr>
          <a:xfrm>
            <a:off x="11008519" y="3429000"/>
            <a:ext cx="628541" cy="5177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2">
            <p14:nvContentPartPr>
              <p14:cNvPr id="37" name="Ink 36">
                <a:extLst>
                  <a:ext uri="{FF2B5EF4-FFF2-40B4-BE49-F238E27FC236}">
                    <a16:creationId xmlns:a16="http://schemas.microsoft.com/office/drawing/2014/main" id="{0DC8AD99-C03A-47F9-84F4-4901E12356D8}"/>
                  </a:ext>
                </a:extLst>
              </p14:cNvPr>
              <p14:cNvContentPartPr/>
              <p14:nvPr/>
            </p14:nvContentPartPr>
            <p14:xfrm>
              <a:off x="3228076" y="3609624"/>
              <a:ext cx="7939440" cy="290520"/>
            </p14:xfrm>
          </p:contentPart>
        </mc:Choice>
        <mc:Fallback xmlns="">
          <p:pic>
            <p:nvPicPr>
              <p:cNvPr id="37" name="Ink 36">
                <a:extLst>
                  <a:ext uri="{FF2B5EF4-FFF2-40B4-BE49-F238E27FC236}">
                    <a16:creationId xmlns:a16="http://schemas.microsoft.com/office/drawing/2014/main" id="{0DC8AD99-C03A-47F9-84F4-4901E12356D8}"/>
                  </a:ext>
                </a:extLst>
              </p:cNvPr>
              <p:cNvPicPr/>
              <p:nvPr/>
            </p:nvPicPr>
            <p:blipFill>
              <a:blip r:embed="rId3"/>
              <a:stretch>
                <a:fillRect/>
              </a:stretch>
            </p:blipFill>
            <p:spPr>
              <a:xfrm>
                <a:off x="3138076" y="3429401"/>
                <a:ext cx="8119080" cy="650606"/>
              </a:xfrm>
              <a:prstGeom prst="rect">
                <a:avLst/>
              </a:prstGeom>
            </p:spPr>
          </p:pic>
        </mc:Fallback>
      </mc:AlternateContent>
    </p:spTree>
    <p:extLst>
      <p:ext uri="{BB962C8B-B14F-4D97-AF65-F5344CB8AC3E}">
        <p14:creationId xmlns:p14="http://schemas.microsoft.com/office/powerpoint/2010/main" val="2201050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E0E1-666D-4254-AD58-27CE03C52512}"/>
              </a:ext>
            </a:extLst>
          </p:cNvPr>
          <p:cNvSpPr>
            <a:spLocks noGrp="1"/>
          </p:cNvSpPr>
          <p:nvPr>
            <p:ph type="ctrTitle"/>
          </p:nvPr>
        </p:nvSpPr>
        <p:spPr>
          <a:xfrm>
            <a:off x="1414943" y="233130"/>
            <a:ext cx="9144000" cy="1134276"/>
          </a:xfrm>
        </p:spPr>
        <p:txBody>
          <a:bodyPr/>
          <a:lstStyle/>
          <a:p>
            <a:r>
              <a:rPr lang="en-GB"/>
              <a:t>Task: fieldwork planning</a:t>
            </a:r>
          </a:p>
        </p:txBody>
      </p:sp>
      <p:sp>
        <p:nvSpPr>
          <p:cNvPr id="3" name="Subtitle 2">
            <a:extLst>
              <a:ext uri="{FF2B5EF4-FFF2-40B4-BE49-F238E27FC236}">
                <a16:creationId xmlns:a16="http://schemas.microsoft.com/office/drawing/2014/main" id="{54690574-EC9E-4AB8-8E5D-F8FB280667B8}"/>
              </a:ext>
            </a:extLst>
          </p:cNvPr>
          <p:cNvSpPr>
            <a:spLocks noGrp="1"/>
          </p:cNvSpPr>
          <p:nvPr>
            <p:ph type="subTitle" idx="1"/>
          </p:nvPr>
        </p:nvSpPr>
        <p:spPr>
          <a:xfrm>
            <a:off x="1037439" y="1677798"/>
            <a:ext cx="9144000" cy="1658923"/>
          </a:xfrm>
        </p:spPr>
        <p:txBody>
          <a:bodyPr>
            <a:normAutofit fontScale="92500" lnSpcReduction="10000"/>
          </a:bodyPr>
          <a:lstStyle/>
          <a:p>
            <a:pPr algn="l"/>
            <a:r>
              <a:rPr lang="en-GB" sz="3600"/>
              <a:t>Scenario 2a</a:t>
            </a:r>
          </a:p>
          <a:p>
            <a:pPr algn="l"/>
            <a:r>
              <a:rPr lang="en-GB" sz="2800">
                <a:effectLst/>
                <a:latin typeface="Myriad Pro" panose="020B0503030403020204" pitchFamily="34" charset="0"/>
                <a:ea typeface="DengXian" panose="02010600030101010101" pitchFamily="2" charset="-122"/>
                <a:cs typeface="Arial" panose="020B0604020202020204" pitchFamily="34" charset="0"/>
              </a:rPr>
              <a:t>Having discussed likely staff availability, you have concluded that only two areas can be worked at once.  How does this affect the window?</a:t>
            </a:r>
            <a:endParaRPr lang="en-GB" sz="2800">
              <a:effectLst/>
              <a:latin typeface="Calibri" panose="020F0502020204030204" pitchFamily="34" charset="0"/>
              <a:ea typeface="DengXian" panose="02010600030101010101" pitchFamily="2" charset="-122"/>
              <a:cs typeface="Times New Roman" panose="02020603050405020304" pitchFamily="18" charset="0"/>
            </a:endParaRPr>
          </a:p>
          <a:p>
            <a:pPr algn="l"/>
            <a:endParaRPr lang="en-GB"/>
          </a:p>
          <a:p>
            <a:pPr algn="l"/>
            <a:endParaRPr lang="en-GB"/>
          </a:p>
        </p:txBody>
      </p:sp>
    </p:spTree>
    <p:extLst>
      <p:ext uri="{BB962C8B-B14F-4D97-AF65-F5344CB8AC3E}">
        <p14:creationId xmlns:p14="http://schemas.microsoft.com/office/powerpoint/2010/main" val="1861667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586F0-6850-4AAB-A080-401DCAE8BE94}"/>
              </a:ext>
            </a:extLst>
          </p:cNvPr>
          <p:cNvSpPr>
            <a:spLocks noGrp="1"/>
          </p:cNvSpPr>
          <p:nvPr>
            <p:ph type="title"/>
          </p:nvPr>
        </p:nvSpPr>
        <p:spPr/>
        <p:txBody>
          <a:bodyPr/>
          <a:lstStyle/>
          <a:p>
            <a:endParaRPr lang="en-GB"/>
          </a:p>
        </p:txBody>
      </p:sp>
      <p:sp>
        <p:nvSpPr>
          <p:cNvPr id="4" name="Pentagon 3">
            <a:extLst>
              <a:ext uri="{FF2B5EF4-FFF2-40B4-BE49-F238E27FC236}">
                <a16:creationId xmlns:a16="http://schemas.microsoft.com/office/drawing/2014/main" id="{0C8B9152-C847-4382-8A5A-D589F610B759}"/>
              </a:ext>
            </a:extLst>
          </p:cNvPr>
          <p:cNvSpPr/>
          <p:nvPr/>
        </p:nvSpPr>
        <p:spPr>
          <a:xfrm>
            <a:off x="2499919" y="361845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a:t>
            </a:r>
          </a:p>
        </p:txBody>
      </p:sp>
      <p:sp>
        <p:nvSpPr>
          <p:cNvPr id="5" name="Pentagon 4">
            <a:extLst>
              <a:ext uri="{FF2B5EF4-FFF2-40B4-BE49-F238E27FC236}">
                <a16:creationId xmlns:a16="http://schemas.microsoft.com/office/drawing/2014/main" id="{C707C176-4B67-41F0-A08C-0A106216A347}"/>
              </a:ext>
            </a:extLst>
          </p:cNvPr>
          <p:cNvSpPr/>
          <p:nvPr/>
        </p:nvSpPr>
        <p:spPr>
          <a:xfrm>
            <a:off x="7349707" y="1954159"/>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4</a:t>
            </a:r>
          </a:p>
        </p:txBody>
      </p:sp>
      <p:sp>
        <p:nvSpPr>
          <p:cNvPr id="6" name="Pentagon 5">
            <a:extLst>
              <a:ext uri="{FF2B5EF4-FFF2-40B4-BE49-F238E27FC236}">
                <a16:creationId xmlns:a16="http://schemas.microsoft.com/office/drawing/2014/main" id="{2E5B5B3F-44BD-44F0-A861-8F7F293073E1}"/>
              </a:ext>
            </a:extLst>
          </p:cNvPr>
          <p:cNvSpPr/>
          <p:nvPr/>
        </p:nvSpPr>
        <p:spPr>
          <a:xfrm>
            <a:off x="5743662" y="3453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a:t>
            </a:r>
          </a:p>
        </p:txBody>
      </p:sp>
      <p:sp>
        <p:nvSpPr>
          <p:cNvPr id="7" name="Pentagon 6">
            <a:extLst>
              <a:ext uri="{FF2B5EF4-FFF2-40B4-BE49-F238E27FC236}">
                <a16:creationId xmlns:a16="http://schemas.microsoft.com/office/drawing/2014/main" id="{5C8A10E2-79C7-43BF-8041-7662AA5B728B}"/>
              </a:ext>
            </a:extLst>
          </p:cNvPr>
          <p:cNvSpPr/>
          <p:nvPr/>
        </p:nvSpPr>
        <p:spPr>
          <a:xfrm>
            <a:off x="5644042" y="2310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a:t>
            </a:r>
          </a:p>
        </p:txBody>
      </p:sp>
      <p:sp>
        <p:nvSpPr>
          <p:cNvPr id="8" name="Pentagon 7">
            <a:extLst>
              <a:ext uri="{FF2B5EF4-FFF2-40B4-BE49-F238E27FC236}">
                <a16:creationId xmlns:a16="http://schemas.microsoft.com/office/drawing/2014/main" id="{970251B1-8341-46DD-A2EA-A0B5DFAA76C9}"/>
              </a:ext>
            </a:extLst>
          </p:cNvPr>
          <p:cNvSpPr/>
          <p:nvPr/>
        </p:nvSpPr>
        <p:spPr>
          <a:xfrm>
            <a:off x="8345996" y="333297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5</a:t>
            </a:r>
          </a:p>
        </p:txBody>
      </p:sp>
      <p:sp>
        <p:nvSpPr>
          <p:cNvPr id="9" name="Pentagon 8">
            <a:extLst>
              <a:ext uri="{FF2B5EF4-FFF2-40B4-BE49-F238E27FC236}">
                <a16:creationId xmlns:a16="http://schemas.microsoft.com/office/drawing/2014/main" id="{4AB2E555-2231-4097-8CDF-566949F80AEB}"/>
              </a:ext>
            </a:extLst>
          </p:cNvPr>
          <p:cNvSpPr/>
          <p:nvPr/>
        </p:nvSpPr>
        <p:spPr>
          <a:xfrm>
            <a:off x="9578829" y="330071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6</a:t>
            </a:r>
          </a:p>
        </p:txBody>
      </p:sp>
      <p:cxnSp>
        <p:nvCxnSpPr>
          <p:cNvPr id="11" name="Straight Arrow Connector 10">
            <a:extLst>
              <a:ext uri="{FF2B5EF4-FFF2-40B4-BE49-F238E27FC236}">
                <a16:creationId xmlns:a16="http://schemas.microsoft.com/office/drawing/2014/main" id="{F6C26126-AD08-4E40-A42D-7221EAE1F755}"/>
              </a:ext>
            </a:extLst>
          </p:cNvPr>
          <p:cNvCxnSpPr>
            <a:stCxn id="4" idx="5"/>
          </p:cNvCxnSpPr>
          <p:nvPr/>
        </p:nvCxnSpPr>
        <p:spPr>
          <a:xfrm flipV="1">
            <a:off x="3204594" y="2759978"/>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0A8837-C377-4569-8768-6DEED216569B}"/>
              </a:ext>
            </a:extLst>
          </p:cNvPr>
          <p:cNvCxnSpPr>
            <a:cxnSpLocks/>
            <a:endCxn id="6" idx="1"/>
          </p:cNvCxnSpPr>
          <p:nvPr/>
        </p:nvCxnSpPr>
        <p:spPr>
          <a:xfrm flipV="1">
            <a:off x="3246889" y="3696194"/>
            <a:ext cx="2496774" cy="184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1ADB9E6-752B-4329-9033-9AF887B140C6}"/>
              </a:ext>
            </a:extLst>
          </p:cNvPr>
          <p:cNvCxnSpPr>
            <a:cxnSpLocks/>
          </p:cNvCxnSpPr>
          <p:nvPr/>
        </p:nvCxnSpPr>
        <p:spPr>
          <a:xfrm flipV="1">
            <a:off x="6424219" y="3583190"/>
            <a:ext cx="1892067" cy="90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CAAC631-8C06-4DDC-A9EB-018AD0A48C05}"/>
              </a:ext>
            </a:extLst>
          </p:cNvPr>
          <p:cNvCxnSpPr>
            <a:cxnSpLocks/>
          </p:cNvCxnSpPr>
          <p:nvPr/>
        </p:nvCxnSpPr>
        <p:spPr>
          <a:xfrm>
            <a:off x="7890241" y="2486553"/>
            <a:ext cx="591286" cy="974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7B2941B-4711-454A-849D-555C7873DB40}"/>
              </a:ext>
            </a:extLst>
          </p:cNvPr>
          <p:cNvCxnSpPr>
            <a:cxnSpLocks/>
          </p:cNvCxnSpPr>
          <p:nvPr/>
        </p:nvCxnSpPr>
        <p:spPr>
          <a:xfrm flipV="1">
            <a:off x="8890932" y="3767777"/>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3B2B15A-DCD9-42A9-9AF5-8819CAF81510}"/>
              </a:ext>
            </a:extLst>
          </p:cNvPr>
          <p:cNvCxnSpPr>
            <a:cxnSpLocks/>
          </p:cNvCxnSpPr>
          <p:nvPr/>
        </p:nvCxnSpPr>
        <p:spPr>
          <a:xfrm flipV="1">
            <a:off x="6391012" y="2382074"/>
            <a:ext cx="979240" cy="192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F61DA42-F8C3-4086-8219-7D6DC7775BDF}"/>
              </a:ext>
            </a:extLst>
          </p:cNvPr>
          <p:cNvSpPr txBox="1"/>
          <p:nvPr/>
        </p:nvSpPr>
        <p:spPr>
          <a:xfrm>
            <a:off x="4495276" y="3089461"/>
            <a:ext cx="375304" cy="369332"/>
          </a:xfrm>
          <a:prstGeom prst="rect">
            <a:avLst/>
          </a:prstGeom>
          <a:noFill/>
        </p:spPr>
        <p:txBody>
          <a:bodyPr wrap="square" rtlCol="0">
            <a:spAutoFit/>
          </a:bodyPr>
          <a:lstStyle/>
          <a:p>
            <a:r>
              <a:rPr lang="en-GB"/>
              <a:t>1</a:t>
            </a:r>
          </a:p>
        </p:txBody>
      </p:sp>
      <p:sp>
        <p:nvSpPr>
          <p:cNvPr id="28" name="TextBox 27">
            <a:extLst>
              <a:ext uri="{FF2B5EF4-FFF2-40B4-BE49-F238E27FC236}">
                <a16:creationId xmlns:a16="http://schemas.microsoft.com/office/drawing/2014/main" id="{EF80EC7B-C01C-455A-B9D9-78AFACC49FB4}"/>
              </a:ext>
            </a:extLst>
          </p:cNvPr>
          <p:cNvSpPr txBox="1"/>
          <p:nvPr/>
        </p:nvSpPr>
        <p:spPr>
          <a:xfrm>
            <a:off x="4236667" y="3616949"/>
            <a:ext cx="375304" cy="369332"/>
          </a:xfrm>
          <a:prstGeom prst="rect">
            <a:avLst/>
          </a:prstGeom>
          <a:noFill/>
        </p:spPr>
        <p:txBody>
          <a:bodyPr wrap="square" rtlCol="0">
            <a:spAutoFit/>
          </a:bodyPr>
          <a:lstStyle/>
          <a:p>
            <a:r>
              <a:rPr lang="en-GB"/>
              <a:t>1</a:t>
            </a:r>
          </a:p>
        </p:txBody>
      </p:sp>
      <p:sp>
        <p:nvSpPr>
          <p:cNvPr id="30" name="TextBox 29">
            <a:extLst>
              <a:ext uri="{FF2B5EF4-FFF2-40B4-BE49-F238E27FC236}">
                <a16:creationId xmlns:a16="http://schemas.microsoft.com/office/drawing/2014/main" id="{4B4769A0-6AE0-4DD1-A831-7B53311CB6EB}"/>
              </a:ext>
            </a:extLst>
          </p:cNvPr>
          <p:cNvSpPr txBox="1"/>
          <p:nvPr/>
        </p:nvSpPr>
        <p:spPr>
          <a:xfrm>
            <a:off x="8112583" y="2788917"/>
            <a:ext cx="613316" cy="369332"/>
          </a:xfrm>
          <a:prstGeom prst="rect">
            <a:avLst/>
          </a:prstGeom>
          <a:noFill/>
        </p:spPr>
        <p:txBody>
          <a:bodyPr wrap="square" rtlCol="0">
            <a:spAutoFit/>
          </a:bodyPr>
          <a:lstStyle/>
          <a:p>
            <a:r>
              <a:rPr lang="en-GB"/>
              <a:t>25</a:t>
            </a:r>
          </a:p>
        </p:txBody>
      </p:sp>
      <p:sp>
        <p:nvSpPr>
          <p:cNvPr id="31" name="TextBox 30">
            <a:extLst>
              <a:ext uri="{FF2B5EF4-FFF2-40B4-BE49-F238E27FC236}">
                <a16:creationId xmlns:a16="http://schemas.microsoft.com/office/drawing/2014/main" id="{CAC1DD88-CD64-4D41-A0A2-BD7EF8B6DB86}"/>
              </a:ext>
            </a:extLst>
          </p:cNvPr>
          <p:cNvSpPr txBox="1"/>
          <p:nvPr/>
        </p:nvSpPr>
        <p:spPr>
          <a:xfrm>
            <a:off x="7037786" y="3577454"/>
            <a:ext cx="464026" cy="369332"/>
          </a:xfrm>
          <a:prstGeom prst="rect">
            <a:avLst/>
          </a:prstGeom>
          <a:noFill/>
        </p:spPr>
        <p:txBody>
          <a:bodyPr wrap="square" rtlCol="0">
            <a:spAutoFit/>
          </a:bodyPr>
          <a:lstStyle/>
          <a:p>
            <a:r>
              <a:rPr lang="en-GB"/>
              <a:t>30</a:t>
            </a:r>
          </a:p>
        </p:txBody>
      </p:sp>
      <p:sp>
        <p:nvSpPr>
          <p:cNvPr id="32" name="TextBox 31">
            <a:extLst>
              <a:ext uri="{FF2B5EF4-FFF2-40B4-BE49-F238E27FC236}">
                <a16:creationId xmlns:a16="http://schemas.microsoft.com/office/drawing/2014/main" id="{C9CFBC45-CEB4-4AFA-B7AB-94F7BC7F04CC}"/>
              </a:ext>
            </a:extLst>
          </p:cNvPr>
          <p:cNvSpPr txBox="1"/>
          <p:nvPr/>
        </p:nvSpPr>
        <p:spPr>
          <a:xfrm>
            <a:off x="6702357" y="2435472"/>
            <a:ext cx="501612" cy="369332"/>
          </a:xfrm>
          <a:prstGeom prst="rect">
            <a:avLst/>
          </a:prstGeom>
          <a:noFill/>
        </p:spPr>
        <p:txBody>
          <a:bodyPr wrap="square" rtlCol="0">
            <a:spAutoFit/>
          </a:bodyPr>
          <a:lstStyle/>
          <a:p>
            <a:r>
              <a:rPr lang="en-GB"/>
              <a:t>10</a:t>
            </a:r>
          </a:p>
        </p:txBody>
      </p:sp>
      <p:sp>
        <p:nvSpPr>
          <p:cNvPr id="33" name="TextBox 32">
            <a:extLst>
              <a:ext uri="{FF2B5EF4-FFF2-40B4-BE49-F238E27FC236}">
                <a16:creationId xmlns:a16="http://schemas.microsoft.com/office/drawing/2014/main" id="{1CE82F50-5BE6-43B3-8321-79C36F6542ED}"/>
              </a:ext>
            </a:extLst>
          </p:cNvPr>
          <p:cNvSpPr txBox="1"/>
          <p:nvPr/>
        </p:nvSpPr>
        <p:spPr>
          <a:xfrm>
            <a:off x="9173815" y="3549588"/>
            <a:ext cx="375304" cy="369332"/>
          </a:xfrm>
          <a:prstGeom prst="rect">
            <a:avLst/>
          </a:prstGeom>
          <a:noFill/>
        </p:spPr>
        <p:txBody>
          <a:bodyPr wrap="square" rtlCol="0">
            <a:spAutoFit/>
          </a:bodyPr>
          <a:lstStyle/>
          <a:p>
            <a:r>
              <a:rPr lang="en-GB"/>
              <a:t>2</a:t>
            </a:r>
          </a:p>
        </p:txBody>
      </p:sp>
      <p:sp>
        <p:nvSpPr>
          <p:cNvPr id="34" name="TextBox 33">
            <a:extLst>
              <a:ext uri="{FF2B5EF4-FFF2-40B4-BE49-F238E27FC236}">
                <a16:creationId xmlns:a16="http://schemas.microsoft.com/office/drawing/2014/main" id="{86D97BFC-68EF-4ED0-A551-6F457C51F0C0}"/>
              </a:ext>
            </a:extLst>
          </p:cNvPr>
          <p:cNvSpPr txBox="1"/>
          <p:nvPr/>
        </p:nvSpPr>
        <p:spPr>
          <a:xfrm flipH="1">
            <a:off x="10482124" y="3473184"/>
            <a:ext cx="375303" cy="369332"/>
          </a:xfrm>
          <a:prstGeom prst="rect">
            <a:avLst/>
          </a:prstGeom>
          <a:noFill/>
        </p:spPr>
        <p:txBody>
          <a:bodyPr wrap="square" rtlCol="0">
            <a:spAutoFit/>
          </a:bodyPr>
          <a:lstStyle/>
          <a:p>
            <a:r>
              <a:rPr lang="en-GB"/>
              <a:t>1</a:t>
            </a:r>
          </a:p>
        </p:txBody>
      </p:sp>
      <p:cxnSp>
        <p:nvCxnSpPr>
          <p:cNvPr id="35" name="Straight Arrow Connector 34">
            <a:extLst>
              <a:ext uri="{FF2B5EF4-FFF2-40B4-BE49-F238E27FC236}">
                <a16:creationId xmlns:a16="http://schemas.microsoft.com/office/drawing/2014/main" id="{D0F4C892-2C14-4103-9971-C9D23653204C}"/>
              </a:ext>
            </a:extLst>
          </p:cNvPr>
          <p:cNvCxnSpPr>
            <a:cxnSpLocks/>
          </p:cNvCxnSpPr>
          <p:nvPr/>
        </p:nvCxnSpPr>
        <p:spPr>
          <a:xfrm flipV="1">
            <a:off x="10207370" y="3714918"/>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02A5D07B-9890-41FA-B73C-D09BD85B2CB8}"/>
              </a:ext>
            </a:extLst>
          </p:cNvPr>
          <p:cNvSpPr/>
          <p:nvPr/>
        </p:nvSpPr>
        <p:spPr>
          <a:xfrm>
            <a:off x="11008519" y="3429000"/>
            <a:ext cx="628541" cy="5177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2">
            <p14:nvContentPartPr>
              <p14:cNvPr id="17" name="Ink 16">
                <a:extLst>
                  <a:ext uri="{FF2B5EF4-FFF2-40B4-BE49-F238E27FC236}">
                    <a16:creationId xmlns:a16="http://schemas.microsoft.com/office/drawing/2014/main" id="{1F8E020E-527C-4686-9CBD-49FB9BBDE803}"/>
                  </a:ext>
                </a:extLst>
              </p14:cNvPr>
              <p14:cNvContentPartPr/>
              <p14:nvPr/>
            </p14:nvContentPartPr>
            <p14:xfrm>
              <a:off x="3237436" y="2443944"/>
              <a:ext cx="7901280" cy="1306800"/>
            </p14:xfrm>
          </p:contentPart>
        </mc:Choice>
        <mc:Fallback xmlns="">
          <p:pic>
            <p:nvPicPr>
              <p:cNvPr id="17" name="Ink 16">
                <a:extLst>
                  <a:ext uri="{FF2B5EF4-FFF2-40B4-BE49-F238E27FC236}">
                    <a16:creationId xmlns:a16="http://schemas.microsoft.com/office/drawing/2014/main" id="{1F8E020E-527C-4686-9CBD-49FB9BBDE803}"/>
                  </a:ext>
                </a:extLst>
              </p:cNvPr>
              <p:cNvPicPr/>
              <p:nvPr/>
            </p:nvPicPr>
            <p:blipFill>
              <a:blip r:embed="rId3"/>
              <a:stretch>
                <a:fillRect/>
              </a:stretch>
            </p:blipFill>
            <p:spPr>
              <a:xfrm>
                <a:off x="3147436" y="2263994"/>
                <a:ext cx="8080920" cy="1666341"/>
              </a:xfrm>
              <a:prstGeom prst="rect">
                <a:avLst/>
              </a:prstGeom>
            </p:spPr>
          </p:pic>
        </mc:Fallback>
      </mc:AlternateContent>
    </p:spTree>
    <p:extLst>
      <p:ext uri="{BB962C8B-B14F-4D97-AF65-F5344CB8AC3E}">
        <p14:creationId xmlns:p14="http://schemas.microsoft.com/office/powerpoint/2010/main" val="1926352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E0E1-666D-4254-AD58-27CE03C52512}"/>
              </a:ext>
            </a:extLst>
          </p:cNvPr>
          <p:cNvSpPr>
            <a:spLocks noGrp="1"/>
          </p:cNvSpPr>
          <p:nvPr>
            <p:ph type="ctrTitle"/>
          </p:nvPr>
        </p:nvSpPr>
        <p:spPr>
          <a:xfrm>
            <a:off x="1414943" y="233130"/>
            <a:ext cx="9144000" cy="1134276"/>
          </a:xfrm>
        </p:spPr>
        <p:txBody>
          <a:bodyPr/>
          <a:lstStyle/>
          <a:p>
            <a:r>
              <a:rPr lang="en-GB"/>
              <a:t>Task: fieldwork planning</a:t>
            </a:r>
          </a:p>
        </p:txBody>
      </p:sp>
      <p:sp>
        <p:nvSpPr>
          <p:cNvPr id="3" name="Subtitle 2">
            <a:extLst>
              <a:ext uri="{FF2B5EF4-FFF2-40B4-BE49-F238E27FC236}">
                <a16:creationId xmlns:a16="http://schemas.microsoft.com/office/drawing/2014/main" id="{54690574-EC9E-4AB8-8E5D-F8FB280667B8}"/>
              </a:ext>
            </a:extLst>
          </p:cNvPr>
          <p:cNvSpPr>
            <a:spLocks noGrp="1"/>
          </p:cNvSpPr>
          <p:nvPr>
            <p:ph type="subTitle" idx="1"/>
          </p:nvPr>
        </p:nvSpPr>
        <p:spPr>
          <a:xfrm>
            <a:off x="1037439" y="1677798"/>
            <a:ext cx="9144000" cy="1658923"/>
          </a:xfrm>
        </p:spPr>
        <p:txBody>
          <a:bodyPr>
            <a:normAutofit fontScale="92500"/>
          </a:bodyPr>
          <a:lstStyle/>
          <a:p>
            <a:pPr algn="l"/>
            <a:r>
              <a:rPr lang="en-GB" sz="4000"/>
              <a:t>Scenario 2b </a:t>
            </a:r>
            <a:r>
              <a:rPr lang="en-GB" sz="4000">
                <a:effectLst/>
                <a:latin typeface="Myriad Pro" panose="020B0503030403020204" pitchFamily="34" charset="0"/>
                <a:ea typeface="DengXian" panose="02010600030101010101" pitchFamily="2" charset="-122"/>
                <a:cs typeface="Arial" panose="020B0604020202020204" pitchFamily="34" charset="0"/>
              </a:rPr>
              <a:t>Another project is overrunning so the second team will only be available after 5 days.  How does this affect the window?</a:t>
            </a:r>
            <a:endParaRPr lang="en-GB" sz="4000">
              <a:effectLst/>
              <a:latin typeface="Calibri" panose="020F0502020204030204" pitchFamily="34" charset="0"/>
              <a:ea typeface="DengXian" panose="02010600030101010101" pitchFamily="2" charset="-122"/>
              <a:cs typeface="Times New Roman" panose="02020603050405020304" pitchFamily="18" charset="0"/>
            </a:endParaRPr>
          </a:p>
          <a:p>
            <a:pPr algn="l"/>
            <a:endParaRPr lang="en-GB"/>
          </a:p>
          <a:p>
            <a:pPr algn="l"/>
            <a:endParaRPr lang="en-GB"/>
          </a:p>
          <a:p>
            <a:pPr algn="l"/>
            <a:endParaRPr lang="en-GB"/>
          </a:p>
        </p:txBody>
      </p:sp>
    </p:spTree>
    <p:extLst>
      <p:ext uri="{BB962C8B-B14F-4D97-AF65-F5344CB8AC3E}">
        <p14:creationId xmlns:p14="http://schemas.microsoft.com/office/powerpoint/2010/main" val="1957101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586F0-6850-4AAB-A080-401DCAE8BE94}"/>
              </a:ext>
            </a:extLst>
          </p:cNvPr>
          <p:cNvSpPr>
            <a:spLocks noGrp="1"/>
          </p:cNvSpPr>
          <p:nvPr>
            <p:ph type="title"/>
          </p:nvPr>
        </p:nvSpPr>
        <p:spPr/>
        <p:txBody>
          <a:bodyPr/>
          <a:lstStyle/>
          <a:p>
            <a:endParaRPr lang="en-GB"/>
          </a:p>
        </p:txBody>
      </p:sp>
      <p:sp>
        <p:nvSpPr>
          <p:cNvPr id="4" name="Pentagon 3">
            <a:extLst>
              <a:ext uri="{FF2B5EF4-FFF2-40B4-BE49-F238E27FC236}">
                <a16:creationId xmlns:a16="http://schemas.microsoft.com/office/drawing/2014/main" id="{0C8B9152-C847-4382-8A5A-D589F610B759}"/>
              </a:ext>
            </a:extLst>
          </p:cNvPr>
          <p:cNvSpPr/>
          <p:nvPr/>
        </p:nvSpPr>
        <p:spPr>
          <a:xfrm>
            <a:off x="2499919" y="361845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a:t>
            </a:r>
          </a:p>
        </p:txBody>
      </p:sp>
      <p:sp>
        <p:nvSpPr>
          <p:cNvPr id="5" name="Pentagon 4">
            <a:extLst>
              <a:ext uri="{FF2B5EF4-FFF2-40B4-BE49-F238E27FC236}">
                <a16:creationId xmlns:a16="http://schemas.microsoft.com/office/drawing/2014/main" id="{C707C176-4B67-41F0-A08C-0A106216A347}"/>
              </a:ext>
            </a:extLst>
          </p:cNvPr>
          <p:cNvSpPr/>
          <p:nvPr/>
        </p:nvSpPr>
        <p:spPr>
          <a:xfrm>
            <a:off x="7349707" y="1954159"/>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4</a:t>
            </a:r>
          </a:p>
        </p:txBody>
      </p:sp>
      <p:sp>
        <p:nvSpPr>
          <p:cNvPr id="6" name="Pentagon 5">
            <a:extLst>
              <a:ext uri="{FF2B5EF4-FFF2-40B4-BE49-F238E27FC236}">
                <a16:creationId xmlns:a16="http://schemas.microsoft.com/office/drawing/2014/main" id="{2E5B5B3F-44BD-44F0-A861-8F7F293073E1}"/>
              </a:ext>
            </a:extLst>
          </p:cNvPr>
          <p:cNvSpPr/>
          <p:nvPr/>
        </p:nvSpPr>
        <p:spPr>
          <a:xfrm>
            <a:off x="5743662" y="3453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a:t>
            </a:r>
          </a:p>
        </p:txBody>
      </p:sp>
      <p:sp>
        <p:nvSpPr>
          <p:cNvPr id="7" name="Pentagon 6">
            <a:extLst>
              <a:ext uri="{FF2B5EF4-FFF2-40B4-BE49-F238E27FC236}">
                <a16:creationId xmlns:a16="http://schemas.microsoft.com/office/drawing/2014/main" id="{5C8A10E2-79C7-43BF-8041-7662AA5B728B}"/>
              </a:ext>
            </a:extLst>
          </p:cNvPr>
          <p:cNvSpPr/>
          <p:nvPr/>
        </p:nvSpPr>
        <p:spPr>
          <a:xfrm>
            <a:off x="5644042" y="2310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a:t>
            </a:r>
          </a:p>
        </p:txBody>
      </p:sp>
      <p:sp>
        <p:nvSpPr>
          <p:cNvPr id="8" name="Pentagon 7">
            <a:extLst>
              <a:ext uri="{FF2B5EF4-FFF2-40B4-BE49-F238E27FC236}">
                <a16:creationId xmlns:a16="http://schemas.microsoft.com/office/drawing/2014/main" id="{970251B1-8341-46DD-A2EA-A0B5DFAA76C9}"/>
              </a:ext>
            </a:extLst>
          </p:cNvPr>
          <p:cNvSpPr/>
          <p:nvPr/>
        </p:nvSpPr>
        <p:spPr>
          <a:xfrm>
            <a:off x="8345996" y="333297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5</a:t>
            </a:r>
          </a:p>
        </p:txBody>
      </p:sp>
      <p:sp>
        <p:nvSpPr>
          <p:cNvPr id="9" name="Pentagon 8">
            <a:extLst>
              <a:ext uri="{FF2B5EF4-FFF2-40B4-BE49-F238E27FC236}">
                <a16:creationId xmlns:a16="http://schemas.microsoft.com/office/drawing/2014/main" id="{4AB2E555-2231-4097-8CDF-566949F80AEB}"/>
              </a:ext>
            </a:extLst>
          </p:cNvPr>
          <p:cNvSpPr/>
          <p:nvPr/>
        </p:nvSpPr>
        <p:spPr>
          <a:xfrm>
            <a:off x="9578829" y="330071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6</a:t>
            </a:r>
          </a:p>
        </p:txBody>
      </p:sp>
      <p:cxnSp>
        <p:nvCxnSpPr>
          <p:cNvPr id="11" name="Straight Arrow Connector 10">
            <a:extLst>
              <a:ext uri="{FF2B5EF4-FFF2-40B4-BE49-F238E27FC236}">
                <a16:creationId xmlns:a16="http://schemas.microsoft.com/office/drawing/2014/main" id="{F6C26126-AD08-4E40-A42D-7221EAE1F755}"/>
              </a:ext>
            </a:extLst>
          </p:cNvPr>
          <p:cNvCxnSpPr>
            <a:stCxn id="4" idx="5"/>
          </p:cNvCxnSpPr>
          <p:nvPr/>
        </p:nvCxnSpPr>
        <p:spPr>
          <a:xfrm flipV="1">
            <a:off x="3204594" y="2759978"/>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0A8837-C377-4569-8768-6DEED216569B}"/>
              </a:ext>
            </a:extLst>
          </p:cNvPr>
          <p:cNvCxnSpPr>
            <a:cxnSpLocks/>
            <a:endCxn id="6" idx="1"/>
          </p:cNvCxnSpPr>
          <p:nvPr/>
        </p:nvCxnSpPr>
        <p:spPr>
          <a:xfrm flipV="1">
            <a:off x="3246889" y="3696194"/>
            <a:ext cx="2496774" cy="184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1ADB9E6-752B-4329-9033-9AF887B140C6}"/>
              </a:ext>
            </a:extLst>
          </p:cNvPr>
          <p:cNvCxnSpPr>
            <a:cxnSpLocks/>
          </p:cNvCxnSpPr>
          <p:nvPr/>
        </p:nvCxnSpPr>
        <p:spPr>
          <a:xfrm flipV="1">
            <a:off x="6424219" y="3583190"/>
            <a:ext cx="1892067" cy="90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CAAC631-8C06-4DDC-A9EB-018AD0A48C05}"/>
              </a:ext>
            </a:extLst>
          </p:cNvPr>
          <p:cNvCxnSpPr>
            <a:cxnSpLocks/>
          </p:cNvCxnSpPr>
          <p:nvPr/>
        </p:nvCxnSpPr>
        <p:spPr>
          <a:xfrm>
            <a:off x="7890241" y="2486553"/>
            <a:ext cx="591286" cy="974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7B2941B-4711-454A-849D-555C7873DB40}"/>
              </a:ext>
            </a:extLst>
          </p:cNvPr>
          <p:cNvCxnSpPr>
            <a:cxnSpLocks/>
          </p:cNvCxnSpPr>
          <p:nvPr/>
        </p:nvCxnSpPr>
        <p:spPr>
          <a:xfrm flipV="1">
            <a:off x="8890932" y="3767777"/>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3B2B15A-DCD9-42A9-9AF5-8819CAF81510}"/>
              </a:ext>
            </a:extLst>
          </p:cNvPr>
          <p:cNvCxnSpPr>
            <a:cxnSpLocks/>
          </p:cNvCxnSpPr>
          <p:nvPr/>
        </p:nvCxnSpPr>
        <p:spPr>
          <a:xfrm flipV="1">
            <a:off x="6391012" y="2382074"/>
            <a:ext cx="979240" cy="192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F61DA42-F8C3-4086-8219-7D6DC7775BDF}"/>
              </a:ext>
            </a:extLst>
          </p:cNvPr>
          <p:cNvSpPr txBox="1"/>
          <p:nvPr/>
        </p:nvSpPr>
        <p:spPr>
          <a:xfrm>
            <a:off x="4495276" y="3089461"/>
            <a:ext cx="375304" cy="369332"/>
          </a:xfrm>
          <a:prstGeom prst="rect">
            <a:avLst/>
          </a:prstGeom>
          <a:noFill/>
        </p:spPr>
        <p:txBody>
          <a:bodyPr wrap="square" rtlCol="0">
            <a:spAutoFit/>
          </a:bodyPr>
          <a:lstStyle/>
          <a:p>
            <a:r>
              <a:rPr lang="en-GB"/>
              <a:t>1</a:t>
            </a:r>
          </a:p>
        </p:txBody>
      </p:sp>
      <p:sp>
        <p:nvSpPr>
          <p:cNvPr id="28" name="TextBox 27">
            <a:extLst>
              <a:ext uri="{FF2B5EF4-FFF2-40B4-BE49-F238E27FC236}">
                <a16:creationId xmlns:a16="http://schemas.microsoft.com/office/drawing/2014/main" id="{EF80EC7B-C01C-455A-B9D9-78AFACC49FB4}"/>
              </a:ext>
            </a:extLst>
          </p:cNvPr>
          <p:cNvSpPr txBox="1"/>
          <p:nvPr/>
        </p:nvSpPr>
        <p:spPr>
          <a:xfrm>
            <a:off x="4236667" y="3616949"/>
            <a:ext cx="375304" cy="369332"/>
          </a:xfrm>
          <a:prstGeom prst="rect">
            <a:avLst/>
          </a:prstGeom>
          <a:noFill/>
        </p:spPr>
        <p:txBody>
          <a:bodyPr wrap="square" rtlCol="0">
            <a:spAutoFit/>
          </a:bodyPr>
          <a:lstStyle/>
          <a:p>
            <a:r>
              <a:rPr lang="en-GB"/>
              <a:t>1</a:t>
            </a:r>
          </a:p>
        </p:txBody>
      </p:sp>
      <p:sp>
        <p:nvSpPr>
          <p:cNvPr id="30" name="TextBox 29">
            <a:extLst>
              <a:ext uri="{FF2B5EF4-FFF2-40B4-BE49-F238E27FC236}">
                <a16:creationId xmlns:a16="http://schemas.microsoft.com/office/drawing/2014/main" id="{4B4769A0-6AE0-4DD1-A831-7B53311CB6EB}"/>
              </a:ext>
            </a:extLst>
          </p:cNvPr>
          <p:cNvSpPr txBox="1"/>
          <p:nvPr/>
        </p:nvSpPr>
        <p:spPr>
          <a:xfrm>
            <a:off x="8112583" y="2788917"/>
            <a:ext cx="613316" cy="369332"/>
          </a:xfrm>
          <a:prstGeom prst="rect">
            <a:avLst/>
          </a:prstGeom>
          <a:noFill/>
        </p:spPr>
        <p:txBody>
          <a:bodyPr wrap="square" rtlCol="0">
            <a:spAutoFit/>
          </a:bodyPr>
          <a:lstStyle/>
          <a:p>
            <a:r>
              <a:rPr lang="en-GB"/>
              <a:t>25</a:t>
            </a:r>
          </a:p>
        </p:txBody>
      </p:sp>
      <p:sp>
        <p:nvSpPr>
          <p:cNvPr id="31" name="TextBox 30">
            <a:extLst>
              <a:ext uri="{FF2B5EF4-FFF2-40B4-BE49-F238E27FC236}">
                <a16:creationId xmlns:a16="http://schemas.microsoft.com/office/drawing/2014/main" id="{CAC1DD88-CD64-4D41-A0A2-BD7EF8B6DB86}"/>
              </a:ext>
            </a:extLst>
          </p:cNvPr>
          <p:cNvSpPr txBox="1"/>
          <p:nvPr/>
        </p:nvSpPr>
        <p:spPr>
          <a:xfrm>
            <a:off x="6733440" y="3577454"/>
            <a:ext cx="768372" cy="646331"/>
          </a:xfrm>
          <a:prstGeom prst="rect">
            <a:avLst/>
          </a:prstGeom>
          <a:noFill/>
        </p:spPr>
        <p:txBody>
          <a:bodyPr wrap="square" rtlCol="0">
            <a:spAutoFit/>
          </a:bodyPr>
          <a:lstStyle/>
          <a:p>
            <a:r>
              <a:rPr lang="en-GB"/>
              <a:t>30+5=35</a:t>
            </a:r>
          </a:p>
        </p:txBody>
      </p:sp>
      <p:sp>
        <p:nvSpPr>
          <p:cNvPr id="32" name="TextBox 31">
            <a:extLst>
              <a:ext uri="{FF2B5EF4-FFF2-40B4-BE49-F238E27FC236}">
                <a16:creationId xmlns:a16="http://schemas.microsoft.com/office/drawing/2014/main" id="{C9CFBC45-CEB4-4AFA-B7AB-94F7BC7F04CC}"/>
              </a:ext>
            </a:extLst>
          </p:cNvPr>
          <p:cNvSpPr txBox="1"/>
          <p:nvPr/>
        </p:nvSpPr>
        <p:spPr>
          <a:xfrm>
            <a:off x="6702357" y="2435472"/>
            <a:ext cx="501612" cy="369332"/>
          </a:xfrm>
          <a:prstGeom prst="rect">
            <a:avLst/>
          </a:prstGeom>
          <a:noFill/>
        </p:spPr>
        <p:txBody>
          <a:bodyPr wrap="square" rtlCol="0">
            <a:spAutoFit/>
          </a:bodyPr>
          <a:lstStyle/>
          <a:p>
            <a:r>
              <a:rPr lang="en-GB"/>
              <a:t>10</a:t>
            </a:r>
          </a:p>
        </p:txBody>
      </p:sp>
      <p:sp>
        <p:nvSpPr>
          <p:cNvPr id="33" name="TextBox 32">
            <a:extLst>
              <a:ext uri="{FF2B5EF4-FFF2-40B4-BE49-F238E27FC236}">
                <a16:creationId xmlns:a16="http://schemas.microsoft.com/office/drawing/2014/main" id="{1CE82F50-5BE6-43B3-8321-79C36F6542ED}"/>
              </a:ext>
            </a:extLst>
          </p:cNvPr>
          <p:cNvSpPr txBox="1"/>
          <p:nvPr/>
        </p:nvSpPr>
        <p:spPr>
          <a:xfrm>
            <a:off x="9173815" y="3549588"/>
            <a:ext cx="375304" cy="369332"/>
          </a:xfrm>
          <a:prstGeom prst="rect">
            <a:avLst/>
          </a:prstGeom>
          <a:noFill/>
        </p:spPr>
        <p:txBody>
          <a:bodyPr wrap="square" rtlCol="0">
            <a:spAutoFit/>
          </a:bodyPr>
          <a:lstStyle/>
          <a:p>
            <a:r>
              <a:rPr lang="en-GB"/>
              <a:t>2</a:t>
            </a:r>
          </a:p>
        </p:txBody>
      </p:sp>
      <p:sp>
        <p:nvSpPr>
          <p:cNvPr id="34" name="TextBox 33">
            <a:extLst>
              <a:ext uri="{FF2B5EF4-FFF2-40B4-BE49-F238E27FC236}">
                <a16:creationId xmlns:a16="http://schemas.microsoft.com/office/drawing/2014/main" id="{86D97BFC-68EF-4ED0-A551-6F457C51F0C0}"/>
              </a:ext>
            </a:extLst>
          </p:cNvPr>
          <p:cNvSpPr txBox="1"/>
          <p:nvPr/>
        </p:nvSpPr>
        <p:spPr>
          <a:xfrm flipH="1">
            <a:off x="10482124" y="3473184"/>
            <a:ext cx="375303" cy="369332"/>
          </a:xfrm>
          <a:prstGeom prst="rect">
            <a:avLst/>
          </a:prstGeom>
          <a:noFill/>
        </p:spPr>
        <p:txBody>
          <a:bodyPr wrap="square" rtlCol="0">
            <a:spAutoFit/>
          </a:bodyPr>
          <a:lstStyle/>
          <a:p>
            <a:r>
              <a:rPr lang="en-GB"/>
              <a:t>1</a:t>
            </a:r>
          </a:p>
        </p:txBody>
      </p:sp>
      <p:cxnSp>
        <p:nvCxnSpPr>
          <p:cNvPr id="35" name="Straight Arrow Connector 34">
            <a:extLst>
              <a:ext uri="{FF2B5EF4-FFF2-40B4-BE49-F238E27FC236}">
                <a16:creationId xmlns:a16="http://schemas.microsoft.com/office/drawing/2014/main" id="{D0F4C892-2C14-4103-9971-C9D23653204C}"/>
              </a:ext>
            </a:extLst>
          </p:cNvPr>
          <p:cNvCxnSpPr>
            <a:cxnSpLocks/>
          </p:cNvCxnSpPr>
          <p:nvPr/>
        </p:nvCxnSpPr>
        <p:spPr>
          <a:xfrm flipV="1">
            <a:off x="10207370" y="3714918"/>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02A5D07B-9890-41FA-B73C-D09BD85B2CB8}"/>
              </a:ext>
            </a:extLst>
          </p:cNvPr>
          <p:cNvSpPr/>
          <p:nvPr/>
        </p:nvSpPr>
        <p:spPr>
          <a:xfrm>
            <a:off x="11008519" y="3429000"/>
            <a:ext cx="628541" cy="5177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9675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D8406-AD91-4162-9C62-4FCC56D46033}"/>
              </a:ext>
            </a:extLst>
          </p:cNvPr>
          <p:cNvSpPr>
            <a:spLocks noGrp="1"/>
          </p:cNvSpPr>
          <p:nvPr>
            <p:ph type="ctrTitle"/>
          </p:nvPr>
        </p:nvSpPr>
        <p:spPr>
          <a:xfrm>
            <a:off x="1524000" y="1122363"/>
            <a:ext cx="9144000" cy="899384"/>
          </a:xfrm>
        </p:spPr>
        <p:txBody>
          <a:bodyPr>
            <a:normAutofit fontScale="90000"/>
          </a:bodyPr>
          <a:lstStyle/>
          <a:p>
            <a:r>
              <a:rPr lang="en-GB"/>
              <a:t>Refining a process with CPA</a:t>
            </a:r>
          </a:p>
        </p:txBody>
      </p:sp>
      <p:sp>
        <p:nvSpPr>
          <p:cNvPr id="3" name="Subtitle 2">
            <a:extLst>
              <a:ext uri="{FF2B5EF4-FFF2-40B4-BE49-F238E27FC236}">
                <a16:creationId xmlns:a16="http://schemas.microsoft.com/office/drawing/2014/main" id="{869B4F1A-0EA2-4EA4-8F3C-50D637D8E0E8}"/>
              </a:ext>
            </a:extLst>
          </p:cNvPr>
          <p:cNvSpPr>
            <a:spLocks noGrp="1"/>
          </p:cNvSpPr>
          <p:nvPr>
            <p:ph type="subTitle" idx="1"/>
          </p:nvPr>
        </p:nvSpPr>
        <p:spPr>
          <a:xfrm>
            <a:off x="1524000" y="2601119"/>
            <a:ext cx="9144000" cy="1655762"/>
          </a:xfrm>
        </p:spPr>
        <p:txBody>
          <a:bodyPr/>
          <a:lstStyle/>
          <a:p>
            <a:pPr algn="l"/>
            <a:r>
              <a:rPr lang="en-GB"/>
              <a:t>Dependencies</a:t>
            </a:r>
          </a:p>
          <a:p>
            <a:pPr algn="l"/>
            <a:r>
              <a:rPr lang="en-GB"/>
              <a:t>Durations</a:t>
            </a:r>
          </a:p>
          <a:p>
            <a:pPr algn="l"/>
            <a:r>
              <a:rPr lang="en-GB"/>
              <a:t>Floats</a:t>
            </a:r>
          </a:p>
        </p:txBody>
      </p:sp>
    </p:spTree>
    <p:extLst>
      <p:ext uri="{BB962C8B-B14F-4D97-AF65-F5344CB8AC3E}">
        <p14:creationId xmlns:p14="http://schemas.microsoft.com/office/powerpoint/2010/main" val="18047656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C205D-D9E8-4DC9-86EF-456C45A25731}"/>
              </a:ext>
            </a:extLst>
          </p:cNvPr>
          <p:cNvSpPr>
            <a:spLocks noGrp="1"/>
          </p:cNvSpPr>
          <p:nvPr>
            <p:ph type="ctrTitle"/>
          </p:nvPr>
        </p:nvSpPr>
        <p:spPr/>
        <p:txBody>
          <a:bodyPr/>
          <a:lstStyle/>
          <a:p>
            <a:r>
              <a:rPr lang="en-GB"/>
              <a:t>PERT</a:t>
            </a:r>
          </a:p>
        </p:txBody>
      </p:sp>
      <p:sp>
        <p:nvSpPr>
          <p:cNvPr id="3" name="Subtitle 2">
            <a:extLst>
              <a:ext uri="{FF2B5EF4-FFF2-40B4-BE49-F238E27FC236}">
                <a16:creationId xmlns:a16="http://schemas.microsoft.com/office/drawing/2014/main" id="{BE808EDE-48F7-45ED-9DD9-9DF16FBA1250}"/>
              </a:ext>
            </a:extLst>
          </p:cNvPr>
          <p:cNvSpPr>
            <a:spLocks noGrp="1"/>
          </p:cNvSpPr>
          <p:nvPr>
            <p:ph type="subTitle" idx="1"/>
          </p:nvPr>
        </p:nvSpPr>
        <p:spPr/>
        <p:txBody>
          <a:bodyPr/>
          <a:lstStyle/>
          <a:p>
            <a:r>
              <a:rPr lang="en-GB"/>
              <a:t>Program Evaluation Review Technique (PERT)</a:t>
            </a:r>
          </a:p>
          <a:p>
            <a:r>
              <a:rPr lang="en-GB"/>
              <a:t>1957 </a:t>
            </a:r>
          </a:p>
        </p:txBody>
      </p:sp>
    </p:spTree>
    <p:extLst>
      <p:ext uri="{BB962C8B-B14F-4D97-AF65-F5344CB8AC3E}">
        <p14:creationId xmlns:p14="http://schemas.microsoft.com/office/powerpoint/2010/main" val="3140969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B5378-EBF7-49F0-A5E7-8CE60CC8406D}"/>
              </a:ext>
            </a:extLst>
          </p:cNvPr>
          <p:cNvSpPr>
            <a:spLocks noGrp="1"/>
          </p:cNvSpPr>
          <p:nvPr>
            <p:ph type="ctrTitle"/>
          </p:nvPr>
        </p:nvSpPr>
        <p:spPr>
          <a:xfrm>
            <a:off x="1524000" y="1122363"/>
            <a:ext cx="9144000" cy="5288376"/>
          </a:xfrm>
        </p:spPr>
        <p:txBody>
          <a:bodyPr>
            <a:normAutofit fontScale="90000"/>
          </a:bodyPr>
          <a:lstStyle/>
          <a:p>
            <a:pPr algn="l"/>
            <a:br>
              <a:rPr lang="en-GB"/>
            </a:br>
            <a:br>
              <a:rPr lang="en-GB"/>
            </a:br>
            <a:r>
              <a:rPr lang="en-GB"/>
              <a:t>PERT key concepts</a:t>
            </a:r>
            <a:br>
              <a:rPr lang="en-GB"/>
            </a:br>
            <a:r>
              <a:rPr lang="en-GB" sz="3600" b="1"/>
              <a:t>Duration (unit)</a:t>
            </a:r>
            <a:br>
              <a:rPr lang="en-GB" sz="3600" b="1"/>
            </a:br>
            <a:r>
              <a:rPr lang="en-GB" sz="3600" b="1"/>
              <a:t>Earliest start</a:t>
            </a:r>
            <a:br>
              <a:rPr lang="en-GB" sz="3600" b="1"/>
            </a:br>
            <a:r>
              <a:rPr lang="en-GB" sz="3600" b="1"/>
              <a:t>Earliest end</a:t>
            </a:r>
            <a:br>
              <a:rPr lang="en-GB" sz="3600" b="1"/>
            </a:br>
            <a:r>
              <a:rPr lang="en-GB" sz="3600" b="1"/>
              <a:t>Latest start</a:t>
            </a:r>
            <a:br>
              <a:rPr lang="en-GB" sz="3600" b="1"/>
            </a:br>
            <a:r>
              <a:rPr lang="en-GB" sz="3600" b="1"/>
              <a:t>Latest end</a:t>
            </a:r>
            <a:br>
              <a:rPr lang="en-GB" sz="3600" b="1"/>
            </a:br>
            <a:r>
              <a:rPr lang="en-GB" sz="3600" b="1"/>
              <a:t>Drag (minimum overall duration (Critical path))</a:t>
            </a:r>
            <a:br>
              <a:rPr lang="en-GB" sz="3600" b="1"/>
            </a:br>
            <a:r>
              <a:rPr lang="en-GB" sz="3600" b="1"/>
              <a:t>Float </a:t>
            </a:r>
            <a:br>
              <a:rPr lang="en-GB" b="1"/>
            </a:br>
            <a:endParaRPr lang="en-GB" b="1"/>
          </a:p>
        </p:txBody>
      </p:sp>
    </p:spTree>
    <p:extLst>
      <p:ext uri="{BB962C8B-B14F-4D97-AF65-F5344CB8AC3E}">
        <p14:creationId xmlns:p14="http://schemas.microsoft.com/office/powerpoint/2010/main" val="1512587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414E1-E96F-4E89-8429-FCDFDD92433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0EFDA7A-EEDD-4B2E-9139-AE54A2093E36}"/>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825ED71C-CE04-4304-B043-32A01178D16E}"/>
              </a:ext>
            </a:extLst>
          </p:cNvPr>
          <p:cNvSpPr txBox="1"/>
          <p:nvPr/>
        </p:nvSpPr>
        <p:spPr>
          <a:xfrm>
            <a:off x="5702575" y="6067696"/>
            <a:ext cx="6097656" cy="646331"/>
          </a:xfrm>
          <a:prstGeom prst="rect">
            <a:avLst/>
          </a:prstGeom>
          <a:noFill/>
        </p:spPr>
        <p:txBody>
          <a:bodyPr wrap="square">
            <a:spAutoFit/>
          </a:bodyPr>
          <a:lstStyle/>
          <a:p>
            <a:r>
              <a:rPr lang="en-GB"/>
              <a:t>By Agarcialw - Own work, CC BY-SA 4.0, https://commons.wikimedia.org/w/index.php?curid=95455697</a:t>
            </a:r>
          </a:p>
        </p:txBody>
      </p:sp>
      <p:pic>
        <p:nvPicPr>
          <p:cNvPr id="7" name="Picture 6" descr="PERT diagram">
            <a:extLst>
              <a:ext uri="{FF2B5EF4-FFF2-40B4-BE49-F238E27FC236}">
                <a16:creationId xmlns:a16="http://schemas.microsoft.com/office/drawing/2014/main" id="{193EFBA0-A49E-4874-8305-C2C4EE102CF0}"/>
              </a:ext>
            </a:extLst>
          </p:cNvPr>
          <p:cNvPicPr>
            <a:picLocks noChangeAspect="1"/>
          </p:cNvPicPr>
          <p:nvPr/>
        </p:nvPicPr>
        <p:blipFill>
          <a:blip r:embed="rId2"/>
          <a:stretch>
            <a:fillRect/>
          </a:stretch>
        </p:blipFill>
        <p:spPr>
          <a:xfrm>
            <a:off x="521027" y="442943"/>
            <a:ext cx="10732286" cy="5624753"/>
          </a:xfrm>
          <a:prstGeom prst="rect">
            <a:avLst/>
          </a:prstGeom>
        </p:spPr>
      </p:pic>
    </p:spTree>
    <p:extLst>
      <p:ext uri="{BB962C8B-B14F-4D97-AF65-F5344CB8AC3E}">
        <p14:creationId xmlns:p14="http://schemas.microsoft.com/office/powerpoint/2010/main" val="2135338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72BEE3A-3AB4-46F3-A822-A1CA3D35309F}"/>
              </a:ext>
            </a:extLst>
          </p:cNvPr>
          <p:cNvSpPr>
            <a:spLocks noGrp="1"/>
          </p:cNvSpPr>
          <p:nvPr>
            <p:ph type="subTitle" idx="1"/>
          </p:nvPr>
        </p:nvSpPr>
        <p:spPr>
          <a:xfrm>
            <a:off x="1524000" y="520117"/>
            <a:ext cx="9144000" cy="4737683"/>
          </a:xfrm>
        </p:spPr>
        <p:txBody>
          <a:bodyPr>
            <a:normAutofit/>
          </a:bodyPr>
          <a:lstStyle/>
          <a:p>
            <a:r>
              <a:rPr lang="en-GB" sz="5700" b="1"/>
              <a:t>Working with PERT</a:t>
            </a:r>
          </a:p>
          <a:p>
            <a:pPr algn="l"/>
            <a:r>
              <a:rPr lang="en-GB"/>
              <a:t>Duration on nodes not vectors</a:t>
            </a:r>
          </a:p>
          <a:p>
            <a:pPr algn="l"/>
            <a:r>
              <a:rPr lang="en-GB"/>
              <a:t>Durations and Critical path as for CPA</a:t>
            </a:r>
          </a:p>
          <a:p>
            <a:pPr algn="l"/>
            <a:r>
              <a:rPr lang="en-GB"/>
              <a:t>Drag  (durations on critical path)</a:t>
            </a:r>
          </a:p>
          <a:p>
            <a:pPr algn="l"/>
            <a:r>
              <a:rPr lang="en-GB"/>
              <a:t>Earliest start – left to right</a:t>
            </a:r>
          </a:p>
          <a:p>
            <a:pPr algn="l"/>
            <a:r>
              <a:rPr lang="en-GB"/>
              <a:t>Latest finish – right to left</a:t>
            </a:r>
          </a:p>
          <a:p>
            <a:pPr algn="l"/>
            <a:r>
              <a:rPr lang="en-GB"/>
              <a:t>Total float/slack = (earliest finish – latest finish) </a:t>
            </a:r>
          </a:p>
        </p:txBody>
      </p:sp>
    </p:spTree>
    <p:extLst>
      <p:ext uri="{BB962C8B-B14F-4D97-AF65-F5344CB8AC3E}">
        <p14:creationId xmlns:p14="http://schemas.microsoft.com/office/powerpoint/2010/main" val="2275343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414E1-E96F-4E89-8429-FCDFDD92433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0EFDA7A-EEDD-4B2E-9139-AE54A2093E36}"/>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825ED71C-CE04-4304-B043-32A01178D16E}"/>
              </a:ext>
            </a:extLst>
          </p:cNvPr>
          <p:cNvSpPr txBox="1"/>
          <p:nvPr/>
        </p:nvSpPr>
        <p:spPr>
          <a:xfrm>
            <a:off x="5702575" y="6067696"/>
            <a:ext cx="6097656" cy="646331"/>
          </a:xfrm>
          <a:prstGeom prst="rect">
            <a:avLst/>
          </a:prstGeom>
          <a:noFill/>
        </p:spPr>
        <p:txBody>
          <a:bodyPr wrap="square">
            <a:spAutoFit/>
          </a:bodyPr>
          <a:lstStyle/>
          <a:p>
            <a:r>
              <a:rPr lang="en-GB"/>
              <a:t>By Agarcialw - Own work, CC BY-SA 4.0, https://commons.wikimedia.org/w/index.php?curid=95455697</a:t>
            </a:r>
          </a:p>
        </p:txBody>
      </p:sp>
      <p:pic>
        <p:nvPicPr>
          <p:cNvPr id="7" name="Picture 6" descr="PERT diagram">
            <a:extLst>
              <a:ext uri="{FF2B5EF4-FFF2-40B4-BE49-F238E27FC236}">
                <a16:creationId xmlns:a16="http://schemas.microsoft.com/office/drawing/2014/main" id="{193EFBA0-A49E-4874-8305-C2C4EE102CF0}"/>
              </a:ext>
            </a:extLst>
          </p:cNvPr>
          <p:cNvPicPr>
            <a:picLocks noChangeAspect="1"/>
          </p:cNvPicPr>
          <p:nvPr/>
        </p:nvPicPr>
        <p:blipFill>
          <a:blip r:embed="rId2"/>
          <a:stretch>
            <a:fillRect/>
          </a:stretch>
        </p:blipFill>
        <p:spPr>
          <a:xfrm>
            <a:off x="549308" y="472760"/>
            <a:ext cx="10732286" cy="5624753"/>
          </a:xfrm>
          <a:prstGeom prst="rect">
            <a:avLst/>
          </a:prstGeom>
        </p:spPr>
      </p:pic>
      <p:sp>
        <p:nvSpPr>
          <p:cNvPr id="4" name="TextBox 3">
            <a:extLst>
              <a:ext uri="{FF2B5EF4-FFF2-40B4-BE49-F238E27FC236}">
                <a16:creationId xmlns:a16="http://schemas.microsoft.com/office/drawing/2014/main" id="{47D6AAB3-FDC4-4779-AD5A-290E5CCD639F}"/>
              </a:ext>
            </a:extLst>
          </p:cNvPr>
          <p:cNvSpPr txBox="1"/>
          <p:nvPr/>
        </p:nvSpPr>
        <p:spPr>
          <a:xfrm>
            <a:off x="8140700" y="3302000"/>
            <a:ext cx="533400" cy="369332"/>
          </a:xfrm>
          <a:prstGeom prst="rect">
            <a:avLst/>
          </a:prstGeom>
          <a:noFill/>
        </p:spPr>
        <p:txBody>
          <a:bodyPr wrap="square" rtlCol="0">
            <a:spAutoFit/>
          </a:bodyPr>
          <a:lstStyle/>
          <a:p>
            <a:r>
              <a:rPr lang="en-GB"/>
              <a:t>10</a:t>
            </a:r>
          </a:p>
        </p:txBody>
      </p:sp>
    </p:spTree>
    <p:extLst>
      <p:ext uri="{BB962C8B-B14F-4D97-AF65-F5344CB8AC3E}">
        <p14:creationId xmlns:p14="http://schemas.microsoft.com/office/powerpoint/2010/main" val="6136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134AB-AD2C-4F29-A496-6D64354F12C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51C3CEB-38BB-47E7-B411-3F7FECEDA231}"/>
              </a:ext>
            </a:extLst>
          </p:cNvPr>
          <p:cNvSpPr>
            <a:spLocks noGrp="1"/>
          </p:cNvSpPr>
          <p:nvPr>
            <p:ph type="subTitle" idx="1"/>
          </p:nvPr>
        </p:nvSpPr>
        <p:spPr/>
        <p:txBody>
          <a:bodyPr/>
          <a:lstStyle/>
          <a:p>
            <a:endParaRPr lang="en-GB"/>
          </a:p>
        </p:txBody>
      </p:sp>
      <p:pic>
        <p:nvPicPr>
          <p:cNvPr id="1026" name="Picture 2">
            <a:extLst>
              <a:ext uri="{FF2B5EF4-FFF2-40B4-BE49-F238E27FC236}">
                <a16:creationId xmlns:a16="http://schemas.microsoft.com/office/drawing/2014/main" id="{ADC6516A-504D-4EF7-A48A-36D96C4392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9754" y="216693"/>
            <a:ext cx="8412491" cy="6078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9134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6038-5BD7-4DDD-BD3E-5709D5FC3D89}"/>
              </a:ext>
            </a:extLst>
          </p:cNvPr>
          <p:cNvSpPr>
            <a:spLocks noGrp="1"/>
          </p:cNvSpPr>
          <p:nvPr>
            <p:ph type="ctrTitle"/>
          </p:nvPr>
        </p:nvSpPr>
        <p:spPr>
          <a:xfrm>
            <a:off x="1524000" y="0"/>
            <a:ext cx="9144000" cy="2387600"/>
          </a:xfrm>
        </p:spPr>
        <p:txBody>
          <a:bodyPr>
            <a:normAutofit/>
          </a:bodyPr>
          <a:lstStyle/>
          <a:p>
            <a:r>
              <a:rPr lang="en-GB" sz="4400"/>
              <a:t>CPA and PERT – why?</a:t>
            </a:r>
          </a:p>
        </p:txBody>
      </p:sp>
      <p:sp>
        <p:nvSpPr>
          <p:cNvPr id="3" name="Subtitle 2">
            <a:extLst>
              <a:ext uri="{FF2B5EF4-FFF2-40B4-BE49-F238E27FC236}">
                <a16:creationId xmlns:a16="http://schemas.microsoft.com/office/drawing/2014/main" id="{CFF95A44-D029-48BD-9654-7E50D3EC2609}"/>
              </a:ext>
            </a:extLst>
          </p:cNvPr>
          <p:cNvSpPr>
            <a:spLocks noGrp="1"/>
          </p:cNvSpPr>
          <p:nvPr>
            <p:ph type="subTitle" idx="1"/>
          </p:nvPr>
        </p:nvSpPr>
        <p:spPr>
          <a:xfrm>
            <a:off x="1524000" y="2514600"/>
            <a:ext cx="9144000" cy="2743200"/>
          </a:xfrm>
        </p:spPr>
        <p:txBody>
          <a:bodyPr>
            <a:normAutofit fontScale="92500"/>
          </a:bodyPr>
          <a:lstStyle/>
          <a:p>
            <a:pPr marL="342900" indent="-342900" algn="l">
              <a:buFont typeface="Arial" panose="020B0604020202020204" pitchFamily="34" charset="0"/>
              <a:buChar char="•"/>
            </a:pPr>
            <a:r>
              <a:rPr lang="en-GB"/>
              <a:t>Establish overall achievable timescale</a:t>
            </a:r>
          </a:p>
          <a:p>
            <a:pPr marL="342900" indent="-342900" algn="l">
              <a:buFont typeface="Arial" panose="020B0604020202020204" pitchFamily="34" charset="0"/>
              <a:buChar char="•"/>
            </a:pPr>
            <a:r>
              <a:rPr lang="en-GB"/>
              <a:t>Highlight critical path tasks where delays affect completion</a:t>
            </a:r>
          </a:p>
          <a:p>
            <a:pPr marL="342900" indent="-342900" algn="l">
              <a:buFont typeface="Arial" panose="020B0604020202020204" pitchFamily="34" charset="0"/>
              <a:buChar char="•"/>
            </a:pPr>
            <a:r>
              <a:rPr lang="en-GB"/>
              <a:t>Provides risk management data for non-critical paths</a:t>
            </a:r>
          </a:p>
          <a:p>
            <a:pPr marL="342900" indent="-342900" algn="l">
              <a:buFont typeface="Arial" panose="020B0604020202020204" pitchFamily="34" charset="0"/>
              <a:buChar char="•"/>
            </a:pPr>
            <a:r>
              <a:rPr lang="en-GB"/>
              <a:t>Identifies bottlenecks /  opportunities to reorder tasks/ focus resources</a:t>
            </a:r>
          </a:p>
          <a:p>
            <a:pPr marL="342900" indent="-342900" algn="l">
              <a:buFont typeface="Arial" panose="020B0604020202020204" pitchFamily="34" charset="0"/>
              <a:buChar char="•"/>
            </a:pPr>
            <a:r>
              <a:rPr lang="en-GB"/>
              <a:t>Can be used to monitor progress (baseline)</a:t>
            </a:r>
          </a:p>
          <a:p>
            <a:pPr marL="342900" indent="-342900" algn="l">
              <a:buFont typeface="Arial" panose="020B0604020202020204" pitchFamily="34" charset="0"/>
              <a:buChar char="•"/>
            </a:pPr>
            <a:r>
              <a:rPr lang="en-GB"/>
              <a:t>Can use variable time estimates (minimum, maximum, expected time) </a:t>
            </a:r>
          </a:p>
        </p:txBody>
      </p:sp>
    </p:spTree>
    <p:extLst>
      <p:ext uri="{BB962C8B-B14F-4D97-AF65-F5344CB8AC3E}">
        <p14:creationId xmlns:p14="http://schemas.microsoft.com/office/powerpoint/2010/main" val="4278299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04B7-BE50-4631-B355-44247B4FB726}"/>
              </a:ext>
            </a:extLst>
          </p:cNvPr>
          <p:cNvSpPr>
            <a:spLocks noGrp="1"/>
          </p:cNvSpPr>
          <p:nvPr>
            <p:ph type="ctrTitle"/>
          </p:nvPr>
        </p:nvSpPr>
        <p:spPr/>
        <p:txBody>
          <a:bodyPr/>
          <a:lstStyle/>
          <a:p>
            <a:r>
              <a:rPr lang="en-GB"/>
              <a:t>Gantt charts</a:t>
            </a:r>
          </a:p>
        </p:txBody>
      </p:sp>
      <p:sp>
        <p:nvSpPr>
          <p:cNvPr id="3" name="Subtitle 2">
            <a:extLst>
              <a:ext uri="{FF2B5EF4-FFF2-40B4-BE49-F238E27FC236}">
                <a16:creationId xmlns:a16="http://schemas.microsoft.com/office/drawing/2014/main" id="{4BA513C1-EC86-463A-9D56-73E536DD06F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30443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AA25CE1-3CFA-4492-901B-BF8788282D3E}"/>
              </a:ext>
            </a:extLst>
          </p:cNvPr>
          <p:cNvSpPr>
            <a:spLocks noGrp="1"/>
          </p:cNvSpPr>
          <p:nvPr>
            <p:ph type="subTitle" idx="1"/>
          </p:nvPr>
        </p:nvSpPr>
        <p:spPr>
          <a:xfrm>
            <a:off x="1524000" y="3602037"/>
            <a:ext cx="9144000" cy="2991001"/>
          </a:xfrm>
        </p:spPr>
        <p:txBody>
          <a:bodyPr>
            <a:normAutofit fontScale="92500" lnSpcReduction="10000"/>
          </a:bodyPr>
          <a:lstStyle/>
          <a:p>
            <a:pPr algn="l"/>
            <a:r>
              <a:rPr lang="en-GB" sz="2000"/>
              <a:t>Time (usually calendar dates)</a:t>
            </a:r>
          </a:p>
          <a:p>
            <a:pPr algn="l"/>
            <a:r>
              <a:rPr lang="en-GB" sz="2000"/>
              <a:t>Tasks duration</a:t>
            </a:r>
          </a:p>
          <a:p>
            <a:pPr algn="l"/>
            <a:r>
              <a:rPr lang="en-GB" sz="2000"/>
              <a:t>Resources used</a:t>
            </a:r>
          </a:p>
          <a:p>
            <a:pPr algn="l"/>
            <a:r>
              <a:rPr lang="en-GB" sz="2000"/>
              <a:t>Costs</a:t>
            </a:r>
          </a:p>
          <a:p>
            <a:pPr algn="l"/>
            <a:r>
              <a:rPr lang="en-GB" sz="2000"/>
              <a:t>Cascade =  no resources/costs</a:t>
            </a:r>
          </a:p>
          <a:p>
            <a:pPr algn="l"/>
            <a:r>
              <a:rPr lang="en-GB" sz="2000"/>
              <a:t>Milestone  = noncost task</a:t>
            </a:r>
          </a:p>
          <a:p>
            <a:pPr algn="l"/>
            <a:endParaRPr lang="en-GB" sz="2000"/>
          </a:p>
          <a:p>
            <a:pPr algn="l"/>
            <a:r>
              <a:rPr lang="en-GB" sz="2000"/>
              <a:t>How could this project be delivered in a shorter timescale?</a:t>
            </a:r>
          </a:p>
          <a:p>
            <a:pPr algn="l"/>
            <a:endParaRPr lang="en-GB" sz="2000"/>
          </a:p>
        </p:txBody>
      </p:sp>
      <p:pic>
        <p:nvPicPr>
          <p:cNvPr id="5" name="Picture 4">
            <a:extLst>
              <a:ext uri="{FF2B5EF4-FFF2-40B4-BE49-F238E27FC236}">
                <a16:creationId xmlns:a16="http://schemas.microsoft.com/office/drawing/2014/main" id="{70E7FDC7-BC3B-439A-AEDE-75856B9DD3B1}"/>
              </a:ext>
            </a:extLst>
          </p:cNvPr>
          <p:cNvPicPr>
            <a:picLocks noChangeAspect="1"/>
          </p:cNvPicPr>
          <p:nvPr/>
        </p:nvPicPr>
        <p:blipFill>
          <a:blip r:embed="rId2"/>
          <a:stretch>
            <a:fillRect/>
          </a:stretch>
        </p:blipFill>
        <p:spPr>
          <a:xfrm>
            <a:off x="1175657" y="326423"/>
            <a:ext cx="9570098" cy="2991001"/>
          </a:xfrm>
          <a:prstGeom prst="rect">
            <a:avLst/>
          </a:prstGeom>
        </p:spPr>
      </p:pic>
    </p:spTree>
    <p:extLst>
      <p:ext uri="{BB962C8B-B14F-4D97-AF65-F5344CB8AC3E}">
        <p14:creationId xmlns:p14="http://schemas.microsoft.com/office/powerpoint/2010/main" val="1327019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34B91-FD06-418F-A216-336A256C60FA}"/>
              </a:ext>
            </a:extLst>
          </p:cNvPr>
          <p:cNvSpPr>
            <a:spLocks noGrp="1"/>
          </p:cNvSpPr>
          <p:nvPr>
            <p:ph type="ctrTitle"/>
          </p:nvPr>
        </p:nvSpPr>
        <p:spPr/>
        <p:txBody>
          <a:bodyPr/>
          <a:lstStyle/>
          <a:p>
            <a:r>
              <a:rPr lang="en-GB"/>
              <a:t>MS Project</a:t>
            </a:r>
          </a:p>
        </p:txBody>
      </p:sp>
      <p:sp>
        <p:nvSpPr>
          <p:cNvPr id="3" name="Subtitle 2">
            <a:extLst>
              <a:ext uri="{FF2B5EF4-FFF2-40B4-BE49-F238E27FC236}">
                <a16:creationId xmlns:a16="http://schemas.microsoft.com/office/drawing/2014/main" id="{30A35789-5033-43A8-8973-FE2CCCC4E5D4}"/>
              </a:ext>
            </a:extLst>
          </p:cNvPr>
          <p:cNvSpPr>
            <a:spLocks noGrp="1"/>
          </p:cNvSpPr>
          <p:nvPr>
            <p:ph type="subTitle" idx="1"/>
          </p:nvPr>
        </p:nvSpPr>
        <p:spPr/>
        <p:txBody>
          <a:bodyPr/>
          <a:lstStyle/>
          <a:p>
            <a:endParaRPr lang="en-GB"/>
          </a:p>
        </p:txBody>
      </p:sp>
      <p:pic>
        <p:nvPicPr>
          <p:cNvPr id="1026" name="Picture 2" descr="upload.wikimedia.org/wikipedia/commons/1/10/MS_...">
            <a:extLst>
              <a:ext uri="{FF2B5EF4-FFF2-40B4-BE49-F238E27FC236}">
                <a16:creationId xmlns:a16="http://schemas.microsoft.com/office/drawing/2014/main" id="{D1BB7E0A-6851-4244-A52D-256EC0817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858" y="4051883"/>
            <a:ext cx="2806117" cy="28061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8163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65F6-C163-4661-80BE-8220D87D5F5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AA1E511-6AD3-4794-80EF-4136686F0D33}"/>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89059BB1-BD63-420E-9A1F-E9AF846A4A07}"/>
              </a:ext>
            </a:extLst>
          </p:cNvPr>
          <p:cNvPicPr>
            <a:picLocks noChangeAspect="1"/>
          </p:cNvPicPr>
          <p:nvPr/>
        </p:nvPicPr>
        <p:blipFill>
          <a:blip r:embed="rId2"/>
          <a:stretch>
            <a:fillRect/>
          </a:stretch>
        </p:blipFill>
        <p:spPr>
          <a:xfrm>
            <a:off x="0" y="1097437"/>
            <a:ext cx="12192000" cy="4663126"/>
          </a:xfrm>
          <a:prstGeom prst="rect">
            <a:avLst/>
          </a:prstGeom>
        </p:spPr>
      </p:pic>
    </p:spTree>
    <p:extLst>
      <p:ext uri="{BB962C8B-B14F-4D97-AF65-F5344CB8AC3E}">
        <p14:creationId xmlns:p14="http://schemas.microsoft.com/office/powerpoint/2010/main" val="30020287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7A8443-654D-4CDE-87AC-6BE4CA2289E5}"/>
              </a:ext>
            </a:extLst>
          </p:cNvPr>
          <p:cNvSpPr>
            <a:spLocks noGrp="1"/>
          </p:cNvSpPr>
          <p:nvPr>
            <p:ph type="subTitle" idx="1"/>
          </p:nvPr>
        </p:nvSpPr>
        <p:spPr>
          <a:xfrm>
            <a:off x="1524000" y="343949"/>
            <a:ext cx="9144000" cy="4913851"/>
          </a:xfrm>
        </p:spPr>
        <p:txBody>
          <a:bodyPr>
            <a:normAutofit/>
          </a:bodyPr>
          <a:lstStyle/>
          <a:p>
            <a:pPr algn="l"/>
            <a:r>
              <a:rPr lang="en-GB"/>
              <a:t>Microsoft Project</a:t>
            </a:r>
          </a:p>
          <a:p>
            <a:pPr algn="l"/>
            <a:r>
              <a:rPr lang="en-GB"/>
              <a:t>Project PWA  (Project Web App)</a:t>
            </a:r>
          </a:p>
          <a:p>
            <a:pPr algn="l"/>
            <a:r>
              <a:rPr lang="en-GB"/>
              <a:t>Progress</a:t>
            </a:r>
          </a:p>
          <a:p>
            <a:pPr algn="l"/>
            <a:r>
              <a:rPr lang="en-GB"/>
              <a:t>Value</a:t>
            </a:r>
          </a:p>
          <a:p>
            <a:pPr algn="l"/>
            <a:r>
              <a:rPr lang="en-GB"/>
              <a:t>Resources =  people</a:t>
            </a:r>
          </a:p>
          <a:p>
            <a:pPr algn="l"/>
            <a:r>
              <a:rPr lang="en-GB"/>
              <a:t>Integrated with work calendar etc.</a:t>
            </a:r>
          </a:p>
          <a:p>
            <a:pPr algn="l"/>
            <a:r>
              <a:rPr lang="en-GB"/>
              <a:t>Gantt view</a:t>
            </a:r>
          </a:p>
          <a:p>
            <a:pPr algn="l"/>
            <a:endParaRPr lang="en-GB"/>
          </a:p>
          <a:p>
            <a:pPr algn="l"/>
            <a:r>
              <a:rPr lang="en-GB"/>
              <a:t>Video link on Moodle rile</a:t>
            </a:r>
          </a:p>
          <a:p>
            <a:pPr algn="l"/>
            <a:endParaRPr lang="en-GB"/>
          </a:p>
          <a:p>
            <a:endParaRPr lang="en-GB"/>
          </a:p>
        </p:txBody>
      </p:sp>
    </p:spTree>
    <p:extLst>
      <p:ext uri="{BB962C8B-B14F-4D97-AF65-F5344CB8AC3E}">
        <p14:creationId xmlns:p14="http://schemas.microsoft.com/office/powerpoint/2010/main" val="3370243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32A5-74F9-4350-A2F2-62DF3D14EA1B}"/>
              </a:ext>
            </a:extLst>
          </p:cNvPr>
          <p:cNvSpPr>
            <a:spLocks noGrp="1"/>
          </p:cNvSpPr>
          <p:nvPr>
            <p:ph type="ctrTitle"/>
          </p:nvPr>
        </p:nvSpPr>
        <p:spPr/>
        <p:txBody>
          <a:bodyPr/>
          <a:lstStyle/>
          <a:p>
            <a:r>
              <a:rPr lang="en-GB"/>
              <a:t>Jira</a:t>
            </a:r>
          </a:p>
        </p:txBody>
      </p:sp>
      <p:sp>
        <p:nvSpPr>
          <p:cNvPr id="3" name="Subtitle 2">
            <a:extLst>
              <a:ext uri="{FF2B5EF4-FFF2-40B4-BE49-F238E27FC236}">
                <a16:creationId xmlns:a16="http://schemas.microsoft.com/office/drawing/2014/main" id="{6A7C37C2-F42A-4569-9EF1-9FD649546F28}"/>
              </a:ext>
            </a:extLst>
          </p:cNvPr>
          <p:cNvSpPr>
            <a:spLocks noGrp="1"/>
          </p:cNvSpPr>
          <p:nvPr>
            <p:ph type="subTitle" idx="1"/>
          </p:nvPr>
        </p:nvSpPr>
        <p:spPr/>
        <p:txBody>
          <a:bodyPr>
            <a:normAutofit lnSpcReduction="10000"/>
          </a:bodyPr>
          <a:lstStyle/>
          <a:p>
            <a:pPr algn="l"/>
            <a:r>
              <a:rPr lang="en-GB"/>
              <a:t>Agile PM tool</a:t>
            </a:r>
          </a:p>
          <a:p>
            <a:pPr algn="l"/>
            <a:r>
              <a:rPr lang="en-GB"/>
              <a:t>Free</a:t>
            </a:r>
          </a:p>
          <a:p>
            <a:pPr algn="l"/>
            <a:r>
              <a:rPr lang="en-GB"/>
              <a:t>Designed for software projects</a:t>
            </a:r>
          </a:p>
          <a:p>
            <a:pPr algn="l"/>
            <a:r>
              <a:rPr lang="en-GB"/>
              <a:t>Can be customised</a:t>
            </a:r>
          </a:p>
          <a:p>
            <a:endParaRPr lang="en-GB"/>
          </a:p>
        </p:txBody>
      </p:sp>
    </p:spTree>
    <p:extLst>
      <p:ext uri="{BB962C8B-B14F-4D97-AF65-F5344CB8AC3E}">
        <p14:creationId xmlns:p14="http://schemas.microsoft.com/office/powerpoint/2010/main" val="4006626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328E7-B955-4F70-B865-4C3BCA52E146}"/>
              </a:ext>
            </a:extLst>
          </p:cNvPr>
          <p:cNvSpPr>
            <a:spLocks noGrp="1"/>
          </p:cNvSpPr>
          <p:nvPr>
            <p:ph type="ctrTitle"/>
          </p:nvPr>
        </p:nvSpPr>
        <p:spPr>
          <a:xfrm>
            <a:off x="1524000" y="1122363"/>
            <a:ext cx="9144000" cy="681270"/>
          </a:xfrm>
        </p:spPr>
        <p:txBody>
          <a:bodyPr>
            <a:normAutofit fontScale="90000"/>
          </a:bodyPr>
          <a:lstStyle/>
          <a:p>
            <a:r>
              <a:rPr lang="en-GB" sz="4800"/>
              <a:t>Project planning in practice</a:t>
            </a:r>
          </a:p>
        </p:txBody>
      </p:sp>
      <p:sp>
        <p:nvSpPr>
          <p:cNvPr id="3" name="Subtitle 2">
            <a:extLst>
              <a:ext uri="{FF2B5EF4-FFF2-40B4-BE49-F238E27FC236}">
                <a16:creationId xmlns:a16="http://schemas.microsoft.com/office/drawing/2014/main" id="{DE38CC2A-8AE0-407E-8304-A6AEDF4FBCB2}"/>
              </a:ext>
            </a:extLst>
          </p:cNvPr>
          <p:cNvSpPr>
            <a:spLocks noGrp="1"/>
          </p:cNvSpPr>
          <p:nvPr>
            <p:ph type="subTitle" idx="1"/>
          </p:nvPr>
        </p:nvSpPr>
        <p:spPr>
          <a:xfrm>
            <a:off x="1524000" y="1803633"/>
            <a:ext cx="9144000" cy="3454167"/>
          </a:xfrm>
        </p:spPr>
        <p:txBody>
          <a:bodyPr>
            <a:normAutofit fontScale="92500" lnSpcReduction="20000"/>
          </a:bodyPr>
          <a:lstStyle/>
          <a:p>
            <a:pPr algn="l"/>
            <a:r>
              <a:rPr lang="en-GB"/>
              <a:t>Define tasks in a meaningful way </a:t>
            </a:r>
          </a:p>
          <a:p>
            <a:pPr algn="l"/>
            <a:r>
              <a:rPr lang="en-GB"/>
              <a:t>Use as part of project delivery not just planning</a:t>
            </a:r>
          </a:p>
          <a:p>
            <a:pPr algn="l"/>
            <a:r>
              <a:rPr lang="en-GB"/>
              <a:t>Check dependencies and try to maximise parallel working</a:t>
            </a:r>
          </a:p>
          <a:p>
            <a:pPr algn="l"/>
            <a:r>
              <a:rPr lang="en-GB"/>
              <a:t>Take care with overcommitting scarce resources</a:t>
            </a:r>
          </a:p>
          <a:p>
            <a:pPr algn="l"/>
            <a:r>
              <a:rPr lang="en-GB"/>
              <a:t>Integrate with costing</a:t>
            </a:r>
          </a:p>
          <a:p>
            <a:pPr algn="l"/>
            <a:endParaRPr lang="en-GB"/>
          </a:p>
          <a:p>
            <a:pPr algn="l"/>
            <a:r>
              <a:rPr lang="en-GB"/>
              <a:t>Post project review</a:t>
            </a:r>
          </a:p>
          <a:p>
            <a:pPr algn="l"/>
            <a:endParaRPr lang="en-GB"/>
          </a:p>
          <a:p>
            <a:pPr algn="l"/>
            <a:r>
              <a:rPr lang="en-GB"/>
              <a:t> </a:t>
            </a:r>
          </a:p>
        </p:txBody>
      </p:sp>
    </p:spTree>
    <p:extLst>
      <p:ext uri="{BB962C8B-B14F-4D97-AF65-F5344CB8AC3E}">
        <p14:creationId xmlns:p14="http://schemas.microsoft.com/office/powerpoint/2010/main" val="12676463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EF352-E28B-4F83-8207-EE219E24C91E}"/>
              </a:ext>
            </a:extLst>
          </p:cNvPr>
          <p:cNvSpPr>
            <a:spLocks noGrp="1"/>
          </p:cNvSpPr>
          <p:nvPr>
            <p:ph type="ctrTitle"/>
          </p:nvPr>
        </p:nvSpPr>
        <p:spPr>
          <a:xfrm>
            <a:off x="1524000" y="1122363"/>
            <a:ext cx="9144000" cy="832272"/>
          </a:xfrm>
        </p:spPr>
        <p:txBody>
          <a:bodyPr>
            <a:normAutofit/>
          </a:bodyPr>
          <a:lstStyle/>
          <a:p>
            <a:r>
              <a:rPr lang="en-GB" sz="4000"/>
              <a:t>Examples of projects not running to plan?</a:t>
            </a:r>
          </a:p>
        </p:txBody>
      </p:sp>
      <p:sp>
        <p:nvSpPr>
          <p:cNvPr id="3" name="Subtitle 2">
            <a:extLst>
              <a:ext uri="{FF2B5EF4-FFF2-40B4-BE49-F238E27FC236}">
                <a16:creationId xmlns:a16="http://schemas.microsoft.com/office/drawing/2014/main" id="{C68DAA40-3A1D-4CBB-B4A5-4F083FD30F16}"/>
              </a:ext>
            </a:extLst>
          </p:cNvPr>
          <p:cNvSpPr>
            <a:spLocks noGrp="1"/>
          </p:cNvSpPr>
          <p:nvPr>
            <p:ph type="subTitle" idx="1"/>
          </p:nvPr>
        </p:nvSpPr>
        <p:spPr/>
        <p:txBody>
          <a:bodyPr/>
          <a:lstStyle/>
          <a:p>
            <a:pPr algn="l"/>
            <a:r>
              <a:rPr lang="en-GB"/>
              <a:t>How-  time/ resources</a:t>
            </a:r>
          </a:p>
          <a:p>
            <a:pPr algn="l"/>
            <a:r>
              <a:rPr lang="en-GB"/>
              <a:t>Why – unexpected? Predictable?</a:t>
            </a:r>
          </a:p>
        </p:txBody>
      </p:sp>
    </p:spTree>
    <p:extLst>
      <p:ext uri="{BB962C8B-B14F-4D97-AF65-F5344CB8AC3E}">
        <p14:creationId xmlns:p14="http://schemas.microsoft.com/office/powerpoint/2010/main" val="38543026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FB2E-8FE1-4140-BBB7-3083FF7DAB0B}"/>
              </a:ext>
            </a:extLst>
          </p:cNvPr>
          <p:cNvSpPr>
            <a:spLocks noGrp="1"/>
          </p:cNvSpPr>
          <p:nvPr>
            <p:ph type="title"/>
          </p:nvPr>
        </p:nvSpPr>
        <p:spPr/>
        <p:txBody>
          <a:bodyPr/>
          <a:lstStyle/>
          <a:p>
            <a:r>
              <a:rPr lang="en-GB"/>
              <a:t>Assessment</a:t>
            </a:r>
          </a:p>
        </p:txBody>
      </p:sp>
      <p:sp>
        <p:nvSpPr>
          <p:cNvPr id="3" name="Content Placeholder 2">
            <a:extLst>
              <a:ext uri="{FF2B5EF4-FFF2-40B4-BE49-F238E27FC236}">
                <a16:creationId xmlns:a16="http://schemas.microsoft.com/office/drawing/2014/main" id="{1D358597-FDA1-4C6A-ACC4-68C0ABB32AE0}"/>
              </a:ext>
            </a:extLst>
          </p:cNvPr>
          <p:cNvSpPr>
            <a:spLocks noGrp="1"/>
          </p:cNvSpPr>
          <p:nvPr>
            <p:ph idx="1"/>
          </p:nvPr>
        </p:nvSpPr>
        <p:spPr>
          <a:xfrm>
            <a:off x="838200" y="1690688"/>
            <a:ext cx="10515600" cy="4351338"/>
          </a:xfrm>
        </p:spPr>
        <p:txBody>
          <a:bodyPr>
            <a:normAutofit fontScale="62500" lnSpcReduction="20000"/>
          </a:bodyPr>
          <a:lstStyle/>
          <a:p>
            <a:pPr marL="0" indent="0">
              <a:buNone/>
            </a:pPr>
            <a:r>
              <a:rPr lang="en-GB"/>
              <a:t>1. Using a project design, preferably from a completed project with which you have had direct involvement, critically assess how successfully the design delivered a contextualised research design, appropriate methodology, effective project management and communication within and beyond the project team, and a suitable outcome in terms of publication and archive. This task may well require you to talk with colleagues and access associated documentation such as monitoring / progress reports. (25%, 2000 words or equivalent)</a:t>
            </a:r>
          </a:p>
          <a:p>
            <a:pPr marL="0" indent="0">
              <a:buNone/>
            </a:pPr>
            <a:endParaRPr lang="en-GB"/>
          </a:p>
          <a:p>
            <a:pPr marL="0" indent="0">
              <a:buNone/>
            </a:pPr>
            <a:r>
              <a:rPr lang="en-GB"/>
              <a:t>2. Critically reflect on your experience of the role play scenarios to identify the key challenges in successful project delivery when working as a team (25%, 2000 words or equivalent)  </a:t>
            </a:r>
          </a:p>
          <a:p>
            <a:pPr marL="0" indent="0">
              <a:buNone/>
            </a:pPr>
            <a:endParaRPr lang="en-GB"/>
          </a:p>
          <a:p>
            <a:pPr marL="0" indent="0">
              <a:buNone/>
            </a:pPr>
            <a:r>
              <a:rPr lang="en-GB"/>
              <a:t>3. Produce a MORPHE compliant project design for an agreed archaeological project addressing all the key components defined in the standard demonstrating your awareness of current archaeological project management best practice (50%, 4000 words or equivalent)</a:t>
            </a:r>
          </a:p>
          <a:p>
            <a:pPr marL="0" indent="0">
              <a:buNone/>
            </a:pPr>
            <a:endParaRPr lang="en-GB"/>
          </a:p>
          <a:p>
            <a:pPr marL="0" indent="0">
              <a:buNone/>
            </a:pPr>
            <a:r>
              <a:rPr lang="en-GB"/>
              <a:t>Links for draft submission (Turnitin check) and supporting documents.</a:t>
            </a:r>
          </a:p>
          <a:p>
            <a:pPr marL="0" indent="0">
              <a:buNone/>
            </a:pPr>
            <a:endParaRPr lang="en-GB"/>
          </a:p>
          <a:p>
            <a:pPr marL="0" indent="0">
              <a:buNone/>
            </a:pPr>
            <a:r>
              <a:rPr lang="en-GB"/>
              <a:t>The deadline for all three assessments  is </a:t>
            </a:r>
            <a:r>
              <a:rPr lang="en-GB" b="1"/>
              <a:t>15/5/22.</a:t>
            </a:r>
          </a:p>
        </p:txBody>
      </p:sp>
    </p:spTree>
    <p:extLst>
      <p:ext uri="{BB962C8B-B14F-4D97-AF65-F5344CB8AC3E}">
        <p14:creationId xmlns:p14="http://schemas.microsoft.com/office/powerpoint/2010/main" val="3392145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2" ma:contentTypeDescription="Create a new document." ma:contentTypeScope="" ma:versionID="77ce33fcaaf5875b244005d6b21a3b8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2651935714011ce2695c0c66fefa8880"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7929510-81C5-487C-8335-2F470080ED4C}">
  <ds:schemaRefs>
    <ds:schemaRef ds:uri="http://schemas.microsoft.com/sharepoint/v3/contenttype/forms"/>
  </ds:schemaRefs>
</ds:datastoreItem>
</file>

<file path=customXml/itemProps2.xml><?xml version="1.0" encoding="utf-8"?>
<ds:datastoreItem xmlns:ds="http://schemas.openxmlformats.org/officeDocument/2006/customXml" ds:itemID="{CF4F6451-8DC6-4016-8CE6-9A7AD28635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98785CD-32F6-4752-909D-A493FE292884}">
  <ds:schemaRef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http://purl.org/dc/elements/1.1/"/>
    <ds:schemaRef ds:uri="92c24619-d6d5-42cf-b618-23d930ad9f20"/>
    <ds:schemaRef ds:uri="http://purl.org/dc/terms/"/>
    <ds:schemaRef ds:uri="http://www.w3.org/XML/1998/namespace"/>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276</TotalTime>
  <Words>1040</Words>
  <Application>Microsoft Office PowerPoint</Application>
  <PresentationFormat>Widescreen</PresentationFormat>
  <Paragraphs>230</Paragraphs>
  <Slides>34</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34</vt:i4>
      </vt:variant>
    </vt:vector>
  </HeadingPairs>
  <TitlesOfParts>
    <vt:vector size="42" baseType="lpstr">
      <vt:lpstr>Arial</vt:lpstr>
      <vt:lpstr>Calibri</vt:lpstr>
      <vt:lpstr>Calibri Light</vt:lpstr>
      <vt:lpstr>Myriad Pro</vt:lpstr>
      <vt:lpstr>Office Theme</vt:lpstr>
      <vt:lpstr>Office Theme</vt:lpstr>
      <vt:lpstr>Office Theme</vt:lpstr>
      <vt:lpstr>Office Theme</vt:lpstr>
      <vt:lpstr>HPAR7003 Project Planning and Delivery</vt:lpstr>
      <vt:lpstr>Session outline</vt:lpstr>
      <vt:lpstr>PowerPoint Presentation</vt:lpstr>
      <vt:lpstr>Part 2: Review</vt:lpstr>
      <vt:lpstr>Process mapping</vt:lpstr>
      <vt:lpstr>Key concepts</vt:lpstr>
      <vt:lpstr>Critical path analysis</vt:lpstr>
      <vt:lpstr>D</vt:lpstr>
      <vt:lpstr>D</vt:lpstr>
      <vt:lpstr>D</vt:lpstr>
      <vt:lpstr>D</vt:lpstr>
      <vt:lpstr>Task: fieldwork planning</vt:lpstr>
      <vt:lpstr>PowerPoint Presentation</vt:lpstr>
      <vt:lpstr>Task: fieldwork planning</vt:lpstr>
      <vt:lpstr>PowerPoint Presentation</vt:lpstr>
      <vt:lpstr>Task: fieldwork planning</vt:lpstr>
      <vt:lpstr>PowerPoint Presentation</vt:lpstr>
      <vt:lpstr>Refining a process with CPA</vt:lpstr>
      <vt:lpstr>PERT</vt:lpstr>
      <vt:lpstr>  PERT key concepts Duration (unit) Earliest start Earliest end Latest start Latest end Drag (minimum overall duration (Critical path)) Float  </vt:lpstr>
      <vt:lpstr>PowerPoint Presentation</vt:lpstr>
      <vt:lpstr>PowerPoint Presentation</vt:lpstr>
      <vt:lpstr>PowerPoint Presentation</vt:lpstr>
      <vt:lpstr>PowerPoint Presentation</vt:lpstr>
      <vt:lpstr>CPA and PERT – why?</vt:lpstr>
      <vt:lpstr>Gantt charts</vt:lpstr>
      <vt:lpstr>PowerPoint Presentation</vt:lpstr>
      <vt:lpstr>MS Project</vt:lpstr>
      <vt:lpstr>PowerPoint Presentation</vt:lpstr>
      <vt:lpstr>PowerPoint Presentation</vt:lpstr>
      <vt:lpstr>Jira</vt:lpstr>
      <vt:lpstr>Project planning in practice</vt:lpstr>
      <vt:lpstr>Examples of projects not running to plan?</vt:lpstr>
      <vt:lpstr>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Project Planning and Delivery</dc:title>
  <dc:creator>Martin Locock</dc:creator>
  <cp:lastModifiedBy>Martin Locock</cp:lastModifiedBy>
  <cp:revision>3</cp:revision>
  <dcterms:created xsi:type="dcterms:W3CDTF">2022-02-08T15:43:13Z</dcterms:created>
  <dcterms:modified xsi:type="dcterms:W3CDTF">2022-04-06T07:32:23Z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