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13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28657-9A5D-483A-A600-77641CC75D68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4188F9-0307-422C-8E68-49C396D06A3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Pre tender qualification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Questionnaire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6957" y="1600200"/>
            <a:ext cx="805008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Scoring Rationale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1603" t="23571" r="20656" b="9084"/>
          <a:stretch>
            <a:fillRect/>
          </a:stretch>
        </p:blipFill>
        <p:spPr bwMode="auto">
          <a:xfrm>
            <a:off x="1356360" y="2057400"/>
            <a:ext cx="6568440" cy="4307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GB" dirty="0"/>
              <a:t> </a:t>
            </a:r>
          </a:p>
          <a:p>
            <a:pPr lvl="0">
              <a:buNone/>
            </a:pPr>
            <a:r>
              <a:rPr lang="en-GB" b="1" u="sng" dirty="0"/>
              <a:t>Community Benefits</a:t>
            </a:r>
            <a:endParaRPr lang="en-GB" dirty="0" smtClean="0"/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/>
              <a:t> </a:t>
            </a:r>
          </a:p>
          <a:p>
            <a:r>
              <a:rPr lang="en-GB" dirty="0" smtClean="0"/>
              <a:t>As part of their tender Contractors  </a:t>
            </a:r>
            <a:r>
              <a:rPr lang="en-GB" dirty="0"/>
              <a:t>will be asked to submit a method statement in the form of a Community Benefits Plan setting out how they will deliver ‘community benefits’ through the contract.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r>
              <a:rPr lang="en-GB" dirty="0" smtClean="0"/>
              <a:t>Included  is a </a:t>
            </a:r>
            <a:r>
              <a:rPr lang="en-GB" dirty="0"/>
              <a:t>detailed description of the requirements </a:t>
            </a:r>
            <a:r>
              <a:rPr lang="en-GB" dirty="0" smtClean="0"/>
              <a:t>the client </a:t>
            </a:r>
            <a:r>
              <a:rPr lang="en-GB" dirty="0"/>
              <a:t>expects to achieve from the </a:t>
            </a:r>
            <a:r>
              <a:rPr lang="en-GB" dirty="0" smtClean="0"/>
              <a:t>Contractor along </a:t>
            </a:r>
            <a:r>
              <a:rPr lang="en-GB" dirty="0"/>
              <a:t>with a Community </a:t>
            </a:r>
            <a:r>
              <a:rPr lang="en-GB" dirty="0" smtClean="0"/>
              <a:t>Benefits ‘plan’ </a:t>
            </a:r>
            <a:r>
              <a:rPr lang="en-GB" dirty="0"/>
              <a:t>to assist </a:t>
            </a:r>
            <a:r>
              <a:rPr lang="en-GB" dirty="0" smtClean="0"/>
              <a:t> Contractors </a:t>
            </a:r>
            <a:r>
              <a:rPr lang="en-GB" dirty="0"/>
              <a:t>with their Community Benefits Plan.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r>
              <a:rPr lang="en-GB" u="sng" dirty="0"/>
              <a:t>The Community Benefits Method Statement will </a:t>
            </a:r>
            <a:r>
              <a:rPr lang="en-GB" b="1" u="sng" dirty="0"/>
              <a:t>NOT </a:t>
            </a:r>
            <a:r>
              <a:rPr lang="en-GB" u="sng" dirty="0"/>
              <a:t>be evaluated and scored as part of the tender process. However, contractual clauses will set out specific targets for delivery to be agreed within </a:t>
            </a:r>
            <a:r>
              <a:rPr lang="en-GB" u="sng" dirty="0" smtClean="0"/>
              <a:t> 3 calendar months </a:t>
            </a:r>
            <a:r>
              <a:rPr lang="en-GB" u="sng" dirty="0"/>
              <a:t>of commencement of the contract.</a:t>
            </a:r>
            <a:endParaRPr lang="en-GB" dirty="0"/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Contractor’s Experience of Project type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 cstate="print"/>
          <a:srcRect l="20927" t="24777" r="20744" b="8705"/>
          <a:stretch>
            <a:fillRect/>
          </a:stretch>
        </p:blipFill>
        <p:spPr bwMode="auto">
          <a:xfrm>
            <a:off x="609600" y="1600200"/>
            <a:ext cx="8001000" cy="4724400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13</Words>
  <Application>Microsoft Office PowerPoint</Application>
  <PresentationFormat>On-screen Show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Pre tender qualification</vt:lpstr>
      <vt:lpstr>Slide 2</vt:lpstr>
      <vt:lpstr>Scoring Rationale</vt:lpstr>
      <vt:lpstr>Additional requirements</vt:lpstr>
      <vt:lpstr>Contractor’s Experience of Project type</vt:lpstr>
    </vt:vector>
  </TitlesOfParts>
  <Company>Deftones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 tender qualification</dc:title>
  <dc:creator>user</dc:creator>
  <cp:lastModifiedBy>Windows User</cp:lastModifiedBy>
  <cp:revision>5</cp:revision>
  <dcterms:created xsi:type="dcterms:W3CDTF">2016-04-03T19:07:25Z</dcterms:created>
  <dcterms:modified xsi:type="dcterms:W3CDTF">2018-01-25T09:52:00Z</dcterms:modified>
</cp:coreProperties>
</file>