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sldIdLst>
    <p:sldId id="256" r:id="rId2"/>
    <p:sldId id="257" r:id="rId3"/>
    <p:sldId id="258" r:id="rId4"/>
    <p:sldId id="259" r:id="rId5"/>
    <p:sldId id="262" r:id="rId6"/>
    <p:sldId id="263" r:id="rId7"/>
    <p:sldId id="264" r:id="rId8"/>
    <p:sldId id="265" r:id="rId9"/>
    <p:sldId id="266" r:id="rId10"/>
    <p:sldId id="268" r:id="rId11"/>
    <p:sldId id="271" r:id="rId12"/>
    <p:sldId id="272" r:id="rId13"/>
    <p:sldId id="267" r:id="rId14"/>
    <p:sldId id="273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138" dt="2026-10-10T11:39:28.256"/>
    <p1510:client id="{2B712681-7E64-E8A2-DD54-4C8EBC0374A4}" v="10" dt="2026-10-10T11:16:55.882"/>
    <p1510:client id="{B7E910EA-B120-63D1-ABE2-006CEF669A9F}" v="229" dt="2026-10-10T10:31:40.69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vgeni Koka (2509917)" userId="S::2509917@student.uwtsd.ac.uk::3375bcc8-8c70-4015-b779-64485739d99e" providerId="AD" clId="Web-{00000000-0000-0000-0000-000000000000}"/>
    <pc:docChg chg="mod modSld addMainMaster delMainMaster modMainMaster">
      <pc:chgData name="Evgeni Koka (2509917)" userId="S::2509917@student.uwtsd.ac.uk::3375bcc8-8c70-4015-b779-64485739d99e" providerId="AD" clId="Web-{00000000-0000-0000-0000-000000000000}" dt="2026-10-10T11:39:28.256" v="159"/>
      <pc:docMkLst>
        <pc:docMk/>
      </pc:docMkLst>
      <pc:sldChg chg="addSp modSp mod modClrScheme chgLayout">
        <pc:chgData name="Evgeni Koka (2509917)" userId="S::2509917@student.uwtsd.ac.uk::3375bcc8-8c70-4015-b779-64485739d99e" providerId="AD" clId="Web-{00000000-0000-0000-0000-000000000000}" dt="2026-10-10T11:39:20.552" v="158"/>
        <pc:sldMkLst>
          <pc:docMk/>
          <pc:sldMk cId="109857222" sldId="256"/>
        </pc:sldMkLst>
        <pc:spChg chg="mod ord">
          <ac:chgData name="Evgeni Koka (2509917)" userId="S::2509917@student.uwtsd.ac.uk::3375bcc8-8c70-4015-b779-64485739d99e" providerId="AD" clId="Web-{00000000-0000-0000-0000-000000000000}" dt="2026-10-10T11:19:39.692" v="111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Evgeni Koka (2509917)" userId="S::2509917@student.uwtsd.ac.uk::3375bcc8-8c70-4015-b779-64485739d99e" providerId="AD" clId="Web-{00000000-0000-0000-0000-000000000000}" dt="2026-10-10T11:19:39.692" v="111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Evgeni Koka (2509917)" userId="S::2509917@student.uwtsd.ac.uk::3375bcc8-8c70-4015-b779-64485739d99e" providerId="AD" clId="Web-{00000000-0000-0000-0000-000000000000}" dt="2026-10-10T11:39:20.552" v="158"/>
          <ac:spMkLst>
            <pc:docMk/>
            <pc:sldMk cId="109857222" sldId="256"/>
            <ac:spMk id="4" creationId="{1905F6D5-DB02-8954-D16C-51ECD3B01DD9}"/>
          </ac:spMkLst>
        </pc:spChg>
        <pc:graphicFrameChg chg="mod modGraphic">
          <ac:chgData name="Evgeni Koka (2509917)" userId="S::2509917@student.uwtsd.ac.uk::3375bcc8-8c70-4015-b779-64485739d99e" providerId="AD" clId="Web-{00000000-0000-0000-0000-000000000000}" dt="2026-10-10T11:34:25.485" v="154" actId="1076"/>
          <ac:graphicFrameMkLst>
            <pc:docMk/>
            <pc:sldMk cId="109857222" sldId="256"/>
            <ac:graphicFrameMk id="7" creationId="{9C6BFFB9-3ABC-B850-97A5-2D7C5F5412FF}"/>
          </ac:graphicFrameMkLst>
        </pc:graphicFrameChg>
      </pc:sldChg>
      <pc:sldChg chg="addSp modSp mod setBg modClrScheme chgLayout">
        <pc:chgData name="Evgeni Koka (2509917)" userId="S::2509917@student.uwtsd.ac.uk::3375bcc8-8c70-4015-b779-64485739d99e" providerId="AD" clId="Web-{00000000-0000-0000-0000-000000000000}" dt="2026-10-10T11:39:28.256" v="159"/>
        <pc:sldMkLst>
          <pc:docMk/>
          <pc:sldMk cId="2833215421" sldId="257"/>
        </pc:sldMkLst>
        <pc:spChg chg="mod ord">
          <ac:chgData name="Evgeni Koka (2509917)" userId="S::2509917@student.uwtsd.ac.uk::3375bcc8-8c70-4015-b779-64485739d99e" providerId="AD" clId="Web-{00000000-0000-0000-0000-000000000000}" dt="2026-10-10T11:22:09.162" v="112"/>
          <ac:spMkLst>
            <pc:docMk/>
            <pc:sldMk cId="2833215421" sldId="257"/>
            <ac:spMk id="2" creationId="{1304BCC4-7270-1E1F-EA93-DB1CCF8582D5}"/>
          </ac:spMkLst>
        </pc:spChg>
        <pc:spChg chg="mod ord">
          <ac:chgData name="Evgeni Koka (2509917)" userId="S::2509917@student.uwtsd.ac.uk::3375bcc8-8c70-4015-b779-64485739d99e" providerId="AD" clId="Web-{00000000-0000-0000-0000-000000000000}" dt="2026-10-10T11:22:09.162" v="112"/>
          <ac:spMkLst>
            <pc:docMk/>
            <pc:sldMk cId="2833215421" sldId="257"/>
            <ac:spMk id="3" creationId="{16E19D3E-1773-B6EF-DEBF-269CD2C66403}"/>
          </ac:spMkLst>
        </pc:spChg>
        <pc:spChg chg="add mod">
          <ac:chgData name="Evgeni Koka (2509917)" userId="S::2509917@student.uwtsd.ac.uk::3375bcc8-8c70-4015-b779-64485739d99e" providerId="AD" clId="Web-{00000000-0000-0000-0000-000000000000}" dt="2026-10-10T11:39:28.256" v="159"/>
          <ac:spMkLst>
            <pc:docMk/>
            <pc:sldMk cId="2833215421" sldId="257"/>
            <ac:spMk id="4" creationId="{98D08394-94EE-DEF1-8C0B-E9FABC3BFF4B}"/>
          </ac:spMkLst>
        </pc:spChg>
        <pc:spChg chg="add">
          <ac:chgData name="Evgeni Koka (2509917)" userId="S::2509917@student.uwtsd.ac.uk::3375bcc8-8c70-4015-b779-64485739d99e" providerId="AD" clId="Web-{00000000-0000-0000-0000-000000000000}" dt="2026-10-10T11:22:09.162" v="112"/>
          <ac:spMkLst>
            <pc:docMk/>
            <pc:sldMk cId="2833215421" sldId="257"/>
            <ac:spMk id="9" creationId="{85428F22-76B3-4107-AADE-3F9EC95FD325}"/>
          </ac:spMkLst>
        </pc:spChg>
        <pc:grpChg chg="add">
          <ac:chgData name="Evgeni Koka (2509917)" userId="S::2509917@student.uwtsd.ac.uk::3375bcc8-8c70-4015-b779-64485739d99e" providerId="AD" clId="Web-{00000000-0000-0000-0000-000000000000}" dt="2026-10-10T11:22:09.162" v="112"/>
          <ac:grpSpMkLst>
            <pc:docMk/>
            <pc:sldMk cId="2833215421" sldId="257"/>
            <ac:grpSpMk id="11" creationId="{5346FBCF-5353-4172-96F5-4B7EB07777C4}"/>
          </ac:grpSpMkLst>
        </pc:grpChg>
        <pc:grpChg chg="add">
          <ac:chgData name="Evgeni Koka (2509917)" userId="S::2509917@student.uwtsd.ac.uk::3375bcc8-8c70-4015-b779-64485739d99e" providerId="AD" clId="Web-{00000000-0000-0000-0000-000000000000}" dt="2026-10-10T11:22:09.162" v="112"/>
          <ac:grpSpMkLst>
            <pc:docMk/>
            <pc:sldMk cId="2833215421" sldId="257"/>
            <ac:grpSpMk id="15" creationId="{78326E10-C8CB-487F-A110-F861268DE619}"/>
          </ac:grpSpMkLst>
        </pc:grpChg>
        <pc:picChg chg="add">
          <ac:chgData name="Evgeni Koka (2509917)" userId="S::2509917@student.uwtsd.ac.uk::3375bcc8-8c70-4015-b779-64485739d99e" providerId="AD" clId="Web-{00000000-0000-0000-0000-000000000000}" dt="2026-10-10T11:22:09.162" v="112"/>
          <ac:picMkLst>
            <pc:docMk/>
            <pc:sldMk cId="2833215421" sldId="257"/>
            <ac:picMk id="5" creationId="{FA1D3EFA-3F33-62E6-2B7C-CD228327E4DD}"/>
          </ac:picMkLst>
        </pc:picChg>
      </pc:sldChg>
      <pc:sldChg chg="addSp modSp mod setBg modClrScheme chgLayout">
        <pc:chgData name="Evgeni Koka (2509917)" userId="S::2509917@student.uwtsd.ac.uk::3375bcc8-8c70-4015-b779-64485739d99e" providerId="AD" clId="Web-{00000000-0000-0000-0000-000000000000}" dt="2026-10-10T11:39:28.256" v="159"/>
        <pc:sldMkLst>
          <pc:docMk/>
          <pc:sldMk cId="2011979595" sldId="258"/>
        </pc:sldMkLst>
        <pc:spChg chg="mod ord">
          <ac:chgData name="Evgeni Koka (2509917)" userId="S::2509917@student.uwtsd.ac.uk::3375bcc8-8c70-4015-b779-64485739d99e" providerId="AD" clId="Web-{00000000-0000-0000-0000-000000000000}" dt="2026-10-10T11:22:21.507" v="113"/>
          <ac:spMkLst>
            <pc:docMk/>
            <pc:sldMk cId="2011979595" sldId="258"/>
            <ac:spMk id="2" creationId="{94CF3237-6E8B-56F7-17B9-8807D5AB4F81}"/>
          </ac:spMkLst>
        </pc:spChg>
        <pc:spChg chg="mod ord">
          <ac:chgData name="Evgeni Koka (2509917)" userId="S::2509917@student.uwtsd.ac.uk::3375bcc8-8c70-4015-b779-64485739d99e" providerId="AD" clId="Web-{00000000-0000-0000-0000-000000000000}" dt="2026-10-10T11:22:21.507" v="113"/>
          <ac:spMkLst>
            <pc:docMk/>
            <pc:sldMk cId="2011979595" sldId="258"/>
            <ac:spMk id="3" creationId="{F2EF8BBF-CE6E-6BAE-87F4-48ED4F387C9D}"/>
          </ac:spMkLst>
        </pc:spChg>
        <pc:spChg chg="add mod">
          <ac:chgData name="Evgeni Koka (2509917)" userId="S::2509917@student.uwtsd.ac.uk::3375bcc8-8c70-4015-b779-64485739d99e" providerId="AD" clId="Web-{00000000-0000-0000-0000-000000000000}" dt="2026-10-10T11:39:28.256" v="159"/>
          <ac:spMkLst>
            <pc:docMk/>
            <pc:sldMk cId="2011979595" sldId="258"/>
            <ac:spMk id="4" creationId="{3512676C-F0DC-CD79-D08A-46B7A0BE4D06}"/>
          </ac:spMkLst>
        </pc:spChg>
        <pc:spChg chg="add">
          <ac:chgData name="Evgeni Koka (2509917)" userId="S::2509917@student.uwtsd.ac.uk::3375bcc8-8c70-4015-b779-64485739d99e" providerId="AD" clId="Web-{00000000-0000-0000-0000-000000000000}" dt="2026-10-10T11:22:21.507" v="113"/>
          <ac:spMkLst>
            <pc:docMk/>
            <pc:sldMk cId="2011979595" sldId="258"/>
            <ac:spMk id="9" creationId="{6AD30037-67ED-4367-9BE0-45787510BF13}"/>
          </ac:spMkLst>
        </pc:spChg>
        <pc:grpChg chg="add">
          <ac:chgData name="Evgeni Koka (2509917)" userId="S::2509917@student.uwtsd.ac.uk::3375bcc8-8c70-4015-b779-64485739d99e" providerId="AD" clId="Web-{00000000-0000-0000-0000-000000000000}" dt="2026-10-10T11:22:21.507" v="113"/>
          <ac:grpSpMkLst>
            <pc:docMk/>
            <pc:sldMk cId="2011979595" sldId="258"/>
            <ac:grpSpMk id="11" creationId="{50841A4E-5BC1-44B4-83CF-D524E8AEAD64}"/>
          </ac:grpSpMkLst>
        </pc:grpChg>
        <pc:picChg chg="add">
          <ac:chgData name="Evgeni Koka (2509917)" userId="S::2509917@student.uwtsd.ac.uk::3375bcc8-8c70-4015-b779-64485739d99e" providerId="AD" clId="Web-{00000000-0000-0000-0000-000000000000}" dt="2026-10-10T11:22:21.507" v="113"/>
          <ac:picMkLst>
            <pc:docMk/>
            <pc:sldMk cId="2011979595" sldId="258"/>
            <ac:picMk id="5" creationId="{06C0CA8C-2DDD-FCB9-EA8D-42AE4E805B6F}"/>
          </ac:picMkLst>
        </pc:picChg>
      </pc:sldChg>
      <pc:sldChg chg="addSp modSp mod modClrScheme chgLayout">
        <pc:chgData name="Evgeni Koka (2509917)" userId="S::2509917@student.uwtsd.ac.uk::3375bcc8-8c70-4015-b779-64485739d99e" providerId="AD" clId="Web-{00000000-0000-0000-0000-000000000000}" dt="2026-10-10T11:39:28.256" v="159"/>
        <pc:sldMkLst>
          <pc:docMk/>
          <pc:sldMk cId="3696226143" sldId="259"/>
        </pc:sldMkLst>
        <pc:spChg chg="mod ord">
          <ac:chgData name="Evgeni Koka (2509917)" userId="S::2509917@student.uwtsd.ac.uk::3375bcc8-8c70-4015-b779-64485739d99e" providerId="AD" clId="Web-{00000000-0000-0000-0000-000000000000}" dt="2026-10-10T11:34:55.298" v="155" actId="14100"/>
          <ac:spMkLst>
            <pc:docMk/>
            <pc:sldMk cId="3696226143" sldId="259"/>
            <ac:spMk id="2" creationId="{4A139D5C-FE59-C403-7DF9-FE892925C15D}"/>
          </ac:spMkLst>
        </pc:spChg>
        <pc:spChg chg="mod ord">
          <ac:chgData name="Evgeni Koka (2509917)" userId="S::2509917@student.uwtsd.ac.uk::3375bcc8-8c70-4015-b779-64485739d99e" providerId="AD" clId="Web-{00000000-0000-0000-0000-000000000000}" dt="2026-10-10T11:28:10.903" v="146" actId="14100"/>
          <ac:spMkLst>
            <pc:docMk/>
            <pc:sldMk cId="3696226143" sldId="259"/>
            <ac:spMk id="3" creationId="{21CDB84C-5E7F-BD6F-6880-F53081CF94B0}"/>
          </ac:spMkLst>
        </pc:spChg>
        <pc:spChg chg="mod">
          <ac:chgData name="Evgeni Koka (2509917)" userId="S::2509917@student.uwtsd.ac.uk::3375bcc8-8c70-4015-b779-64485739d99e" providerId="AD" clId="Web-{00000000-0000-0000-0000-000000000000}" dt="2026-10-10T11:35:05.596" v="156" actId="14100"/>
          <ac:spMkLst>
            <pc:docMk/>
            <pc:sldMk cId="3696226143" sldId="259"/>
            <ac:spMk id="4" creationId="{2A18A4E9-B720-F5A5-6520-B6BE594E47E8}"/>
          </ac:spMkLst>
        </pc:spChg>
        <pc:spChg chg="mod">
          <ac:chgData name="Evgeni Koka (2509917)" userId="S::2509917@student.uwtsd.ac.uk::3375bcc8-8c70-4015-b779-64485739d99e" providerId="AD" clId="Web-{00000000-0000-0000-0000-000000000000}" dt="2026-10-10T11:01:22.104" v="53"/>
          <ac:spMkLst>
            <pc:docMk/>
            <pc:sldMk cId="3696226143" sldId="259"/>
            <ac:spMk id="6" creationId="{00000000-0000-0000-0000-000000000000}"/>
          </ac:spMkLst>
        </pc:spChg>
        <pc:spChg chg="add mod">
          <ac:chgData name="Evgeni Koka (2509917)" userId="S::2509917@student.uwtsd.ac.uk::3375bcc8-8c70-4015-b779-64485739d99e" providerId="AD" clId="Web-{00000000-0000-0000-0000-000000000000}" dt="2026-10-10T11:39:28.256" v="159"/>
          <ac:spMkLst>
            <pc:docMk/>
            <pc:sldMk cId="3696226143" sldId="259"/>
            <ac:spMk id="7" creationId="{605B4770-4EC6-7D17-A5B5-35CD29469B40}"/>
          </ac:spMkLst>
        </pc:spChg>
        <pc:graphicFrameChg chg="mod">
          <ac:chgData name="Evgeni Koka (2509917)" userId="S::2509917@student.uwtsd.ac.uk::3375bcc8-8c70-4015-b779-64485739d99e" providerId="AD" clId="Web-{00000000-0000-0000-0000-000000000000}" dt="2026-10-10T11:35:09.471" v="157" actId="1076"/>
          <ac:graphicFrameMkLst>
            <pc:docMk/>
            <pc:sldMk cId="3696226143" sldId="259"/>
            <ac:graphicFrameMk id="5" creationId="{60FF7F0E-EAD1-BADD-B075-C9A9798EABB4}"/>
          </ac:graphicFrameMkLst>
        </pc:graphicFrameChg>
      </pc:sldChg>
      <pc:sldChg chg="addSp modSp mod setBg modClrScheme chgLayout">
        <pc:chgData name="Evgeni Koka (2509917)" userId="S::2509917@student.uwtsd.ac.uk::3375bcc8-8c70-4015-b779-64485739d99e" providerId="AD" clId="Web-{00000000-0000-0000-0000-000000000000}" dt="2026-10-10T11:39:28.256" v="159"/>
        <pc:sldMkLst>
          <pc:docMk/>
          <pc:sldMk cId="469122556" sldId="262"/>
        </pc:sldMkLst>
        <pc:spChg chg="mod ord">
          <ac:chgData name="Evgeni Koka (2509917)" userId="S::2509917@student.uwtsd.ac.uk::3375bcc8-8c70-4015-b779-64485739d99e" providerId="AD" clId="Web-{00000000-0000-0000-0000-000000000000}" dt="2026-10-10T11:22:44.776" v="114"/>
          <ac:spMkLst>
            <pc:docMk/>
            <pc:sldMk cId="469122556" sldId="262"/>
            <ac:spMk id="2" creationId="{34D2806C-3868-204D-B4BF-45042CBEC7F7}"/>
          </ac:spMkLst>
        </pc:spChg>
        <pc:spChg chg="mod ord">
          <ac:chgData name="Evgeni Koka (2509917)" userId="S::2509917@student.uwtsd.ac.uk::3375bcc8-8c70-4015-b779-64485739d99e" providerId="AD" clId="Web-{00000000-0000-0000-0000-000000000000}" dt="2026-10-10T11:22:44.776" v="114"/>
          <ac:spMkLst>
            <pc:docMk/>
            <pc:sldMk cId="469122556" sldId="262"/>
            <ac:spMk id="3" creationId="{3CEABE01-0D50-C448-EF94-E36A72CA007B}"/>
          </ac:spMkLst>
        </pc:spChg>
        <pc:spChg chg="add mod">
          <ac:chgData name="Evgeni Koka (2509917)" userId="S::2509917@student.uwtsd.ac.uk::3375bcc8-8c70-4015-b779-64485739d99e" providerId="AD" clId="Web-{00000000-0000-0000-0000-000000000000}" dt="2026-10-10T11:39:28.256" v="159"/>
          <ac:spMkLst>
            <pc:docMk/>
            <pc:sldMk cId="469122556" sldId="262"/>
            <ac:spMk id="4" creationId="{BD3763A1-AD70-1FA1-4738-2C9C6A1C92D2}"/>
          </ac:spMkLst>
        </pc:spChg>
        <pc:spChg chg="add">
          <ac:chgData name="Evgeni Koka (2509917)" userId="S::2509917@student.uwtsd.ac.uk::3375bcc8-8c70-4015-b779-64485739d99e" providerId="AD" clId="Web-{00000000-0000-0000-0000-000000000000}" dt="2026-10-10T11:22:44.776" v="114"/>
          <ac:spMkLst>
            <pc:docMk/>
            <pc:sldMk cId="469122556" sldId="262"/>
            <ac:spMk id="8" creationId="{E03BF673-8C68-4092-BF1B-53C57EFEC21F}"/>
          </ac:spMkLst>
        </pc:spChg>
        <pc:spChg chg="add">
          <ac:chgData name="Evgeni Koka (2509917)" userId="S::2509917@student.uwtsd.ac.uk::3375bcc8-8c70-4015-b779-64485739d99e" providerId="AD" clId="Web-{00000000-0000-0000-0000-000000000000}" dt="2026-10-10T11:22:44.776" v="114"/>
          <ac:spMkLst>
            <pc:docMk/>
            <pc:sldMk cId="469122556" sldId="262"/>
            <ac:spMk id="10" creationId="{B1BDB70B-F0E6-4867-818F-C582494FB6D6}"/>
          </ac:spMkLst>
        </pc:spChg>
        <pc:grpChg chg="add">
          <ac:chgData name="Evgeni Koka (2509917)" userId="S::2509917@student.uwtsd.ac.uk::3375bcc8-8c70-4015-b779-64485739d99e" providerId="AD" clId="Web-{00000000-0000-0000-0000-000000000000}" dt="2026-10-10T11:22:44.776" v="114"/>
          <ac:grpSpMkLst>
            <pc:docMk/>
            <pc:sldMk cId="469122556" sldId="262"/>
            <ac:grpSpMk id="12" creationId="{1E52C707-F508-47B5-8864-8CC3EE0F030B}"/>
          </ac:grpSpMkLst>
        </pc:grpChg>
      </pc:sldChg>
      <pc:sldChg chg="addSp modSp mod setBg modClrScheme chgLayout">
        <pc:chgData name="Evgeni Koka (2509917)" userId="S::2509917@student.uwtsd.ac.uk::3375bcc8-8c70-4015-b779-64485739d99e" providerId="AD" clId="Web-{00000000-0000-0000-0000-000000000000}" dt="2026-10-10T11:39:28.256" v="159"/>
        <pc:sldMkLst>
          <pc:docMk/>
          <pc:sldMk cId="3940887120" sldId="263"/>
        </pc:sldMkLst>
        <pc:spChg chg="mod ord">
          <ac:chgData name="Evgeni Koka (2509917)" userId="S::2509917@student.uwtsd.ac.uk::3375bcc8-8c70-4015-b779-64485739d99e" providerId="AD" clId="Web-{00000000-0000-0000-0000-000000000000}" dt="2026-10-10T11:22:54.589" v="115"/>
          <ac:spMkLst>
            <pc:docMk/>
            <pc:sldMk cId="3940887120" sldId="263"/>
            <ac:spMk id="2" creationId="{A80764A3-BFBE-418B-D00F-713D5A57A19D}"/>
          </ac:spMkLst>
        </pc:spChg>
        <pc:spChg chg="add mod">
          <ac:chgData name="Evgeni Koka (2509917)" userId="S::2509917@student.uwtsd.ac.uk::3375bcc8-8c70-4015-b779-64485739d99e" providerId="AD" clId="Web-{00000000-0000-0000-0000-000000000000}" dt="2026-10-10T11:39:28.256" v="159"/>
          <ac:spMkLst>
            <pc:docMk/>
            <pc:sldMk cId="3940887120" sldId="263"/>
            <ac:spMk id="3" creationId="{2F237B84-E226-B998-E12D-114958D9F041}"/>
          </ac:spMkLst>
        </pc:spChg>
        <pc:spChg chg="mod">
          <ac:chgData name="Evgeni Koka (2509917)" userId="S::2509917@student.uwtsd.ac.uk::3375bcc8-8c70-4015-b779-64485739d99e" providerId="AD" clId="Web-{00000000-0000-0000-0000-000000000000}" dt="2026-10-10T11:22:54.589" v="115"/>
          <ac:spMkLst>
            <pc:docMk/>
            <pc:sldMk cId="3940887120" sldId="263"/>
            <ac:spMk id="6" creationId="{3D4BFA7D-4A2F-8049-E634-D04BB0A5C4FD}"/>
          </ac:spMkLst>
        </pc:spChg>
        <pc:graphicFrameChg chg="mod ord modGraphic">
          <ac:chgData name="Evgeni Koka (2509917)" userId="S::2509917@student.uwtsd.ac.uk::3375bcc8-8c70-4015-b779-64485739d99e" providerId="AD" clId="Web-{00000000-0000-0000-0000-000000000000}" dt="2026-10-10T11:22:54.589" v="115"/>
          <ac:graphicFrameMkLst>
            <pc:docMk/>
            <pc:sldMk cId="3940887120" sldId="263"/>
            <ac:graphicFrameMk id="5" creationId="{F7250F6D-D836-A85D-3AD9-204E770D4BE7}"/>
          </ac:graphicFrameMkLst>
        </pc:graphicFrameChg>
      </pc:sldChg>
      <pc:sldChg chg="addSp modSp mod modClrScheme chgLayout">
        <pc:chgData name="Evgeni Koka (2509917)" userId="S::2509917@student.uwtsd.ac.uk::3375bcc8-8c70-4015-b779-64485739d99e" providerId="AD" clId="Web-{00000000-0000-0000-0000-000000000000}" dt="2026-10-10T11:39:28.256" v="159"/>
        <pc:sldMkLst>
          <pc:docMk/>
          <pc:sldMk cId="677623554" sldId="264"/>
        </pc:sldMkLst>
        <pc:spChg chg="mod ord">
          <ac:chgData name="Evgeni Koka (2509917)" userId="S::2509917@student.uwtsd.ac.uk::3375bcc8-8c70-4015-b779-64485739d99e" providerId="AD" clId="Web-{00000000-0000-0000-0000-000000000000}" dt="2026-10-10T11:19:39.692" v="111"/>
          <ac:spMkLst>
            <pc:docMk/>
            <pc:sldMk cId="677623554" sldId="264"/>
            <ac:spMk id="2" creationId="{366109DB-9897-11D0-3CB3-1656C3A3DFCE}"/>
          </ac:spMkLst>
        </pc:spChg>
        <pc:spChg chg="add mod">
          <ac:chgData name="Evgeni Koka (2509917)" userId="S::2509917@student.uwtsd.ac.uk::3375bcc8-8c70-4015-b779-64485739d99e" providerId="AD" clId="Web-{00000000-0000-0000-0000-000000000000}" dt="2026-10-10T11:39:28.256" v="159"/>
          <ac:spMkLst>
            <pc:docMk/>
            <pc:sldMk cId="677623554" sldId="264"/>
            <ac:spMk id="3" creationId="{41B00739-B8C5-B227-6C93-8A54ED47ACCC}"/>
          </ac:spMkLst>
        </pc:spChg>
        <pc:graphicFrameChg chg="mod ord">
          <ac:chgData name="Evgeni Koka (2509917)" userId="S::2509917@student.uwtsd.ac.uk::3375bcc8-8c70-4015-b779-64485739d99e" providerId="AD" clId="Web-{00000000-0000-0000-0000-000000000000}" dt="2026-10-10T11:19:39.692" v="111"/>
          <ac:graphicFrameMkLst>
            <pc:docMk/>
            <pc:sldMk cId="677623554" sldId="264"/>
            <ac:graphicFrameMk id="4" creationId="{8877AB2C-244B-DD4E-CDD8-3A8A015F3577}"/>
          </ac:graphicFrameMkLst>
        </pc:graphicFrameChg>
      </pc:sldChg>
      <pc:sldChg chg="addSp modSp mod modClrScheme chgLayout">
        <pc:chgData name="Evgeni Koka (2509917)" userId="S::2509917@student.uwtsd.ac.uk::3375bcc8-8c70-4015-b779-64485739d99e" providerId="AD" clId="Web-{00000000-0000-0000-0000-000000000000}" dt="2026-10-10T11:39:28.256" v="159"/>
        <pc:sldMkLst>
          <pc:docMk/>
          <pc:sldMk cId="1554386597" sldId="265"/>
        </pc:sldMkLst>
        <pc:spChg chg="mod ord">
          <ac:chgData name="Evgeni Koka (2509917)" userId="S::2509917@student.uwtsd.ac.uk::3375bcc8-8c70-4015-b779-64485739d99e" providerId="AD" clId="Web-{00000000-0000-0000-0000-000000000000}" dt="2026-10-10T11:19:39.692" v="111"/>
          <ac:spMkLst>
            <pc:docMk/>
            <pc:sldMk cId="1554386597" sldId="265"/>
            <ac:spMk id="2" creationId="{98F4A51A-9CF9-F969-2DDF-DEC016B42227}"/>
          </ac:spMkLst>
        </pc:spChg>
        <pc:spChg chg="add mod">
          <ac:chgData name="Evgeni Koka (2509917)" userId="S::2509917@student.uwtsd.ac.uk::3375bcc8-8c70-4015-b779-64485739d99e" providerId="AD" clId="Web-{00000000-0000-0000-0000-000000000000}" dt="2026-10-10T11:39:28.256" v="159"/>
          <ac:spMkLst>
            <pc:docMk/>
            <pc:sldMk cId="1554386597" sldId="265"/>
            <ac:spMk id="3" creationId="{2D6C49FD-585A-E703-698F-DAF559A0A244}"/>
          </ac:spMkLst>
        </pc:spChg>
        <pc:graphicFrameChg chg="mod ord modGraphic">
          <ac:chgData name="Evgeni Koka (2509917)" userId="S::2509917@student.uwtsd.ac.uk::3375bcc8-8c70-4015-b779-64485739d99e" providerId="AD" clId="Web-{00000000-0000-0000-0000-000000000000}" dt="2026-10-10T11:19:39.692" v="111"/>
          <ac:graphicFrameMkLst>
            <pc:docMk/>
            <pc:sldMk cId="1554386597" sldId="265"/>
            <ac:graphicFrameMk id="7" creationId="{8E42F094-881C-C39E-3951-554A39485011}"/>
          </ac:graphicFrameMkLst>
        </pc:graphicFrameChg>
      </pc:sldChg>
      <pc:sldChg chg="addSp delSp modSp mod setBg modClrScheme chgLayout">
        <pc:chgData name="Evgeni Koka (2509917)" userId="S::2509917@student.uwtsd.ac.uk::3375bcc8-8c70-4015-b779-64485739d99e" providerId="AD" clId="Web-{00000000-0000-0000-0000-000000000000}" dt="2026-10-10T11:39:28.256" v="159"/>
        <pc:sldMkLst>
          <pc:docMk/>
          <pc:sldMk cId="3662796466" sldId="266"/>
        </pc:sldMkLst>
        <pc:spChg chg="mod ord">
          <ac:chgData name="Evgeni Koka (2509917)" userId="S::2509917@student.uwtsd.ac.uk::3375bcc8-8c70-4015-b779-64485739d99e" providerId="AD" clId="Web-{00000000-0000-0000-0000-000000000000}" dt="2026-10-10T11:23:57.504" v="123" actId="20577"/>
          <ac:spMkLst>
            <pc:docMk/>
            <pc:sldMk cId="3662796466" sldId="266"/>
            <ac:spMk id="2" creationId="{E05C67D7-C8BF-5968-5241-B3828A8CACB0}"/>
          </ac:spMkLst>
        </pc:spChg>
        <pc:spChg chg="add mod">
          <ac:chgData name="Evgeni Koka (2509917)" userId="S::2509917@student.uwtsd.ac.uk::3375bcc8-8c70-4015-b779-64485739d99e" providerId="AD" clId="Web-{00000000-0000-0000-0000-000000000000}" dt="2026-10-10T11:39:28.256" v="159"/>
          <ac:spMkLst>
            <pc:docMk/>
            <pc:sldMk cId="3662796466" sldId="266"/>
            <ac:spMk id="3" creationId="{1441763F-0A44-2298-72F1-3EF9745054EE}"/>
          </ac:spMkLst>
        </pc:spChg>
        <pc:spChg chg="add del mod ord">
          <ac:chgData name="Evgeni Koka (2509917)" userId="S::2509917@student.uwtsd.ac.uk::3375bcc8-8c70-4015-b779-64485739d99e" providerId="AD" clId="Web-{00000000-0000-0000-0000-000000000000}" dt="2026-10-10T11:23:47.221" v="122"/>
          <ac:spMkLst>
            <pc:docMk/>
            <pc:sldMk cId="3662796466" sldId="266"/>
            <ac:spMk id="3" creationId="{7759EAA0-3B71-8670-6762-185ACDD4BF7F}"/>
          </ac:spMkLst>
        </pc:spChg>
        <pc:spChg chg="add">
          <ac:chgData name="Evgeni Koka (2509917)" userId="S::2509917@student.uwtsd.ac.uk::3375bcc8-8c70-4015-b779-64485739d99e" providerId="AD" clId="Web-{00000000-0000-0000-0000-000000000000}" dt="2026-10-10T11:23:47.221" v="122"/>
          <ac:spMkLst>
            <pc:docMk/>
            <pc:sldMk cId="3662796466" sldId="266"/>
            <ac:spMk id="8" creationId="{DE47280D-9DF4-4EC0-870E-F5799F7AD3CE}"/>
          </ac:spMkLst>
        </pc:spChg>
        <pc:spChg chg="add">
          <ac:chgData name="Evgeni Koka (2509917)" userId="S::2509917@student.uwtsd.ac.uk::3375bcc8-8c70-4015-b779-64485739d99e" providerId="AD" clId="Web-{00000000-0000-0000-0000-000000000000}" dt="2026-10-10T11:23:47.221" v="122"/>
          <ac:spMkLst>
            <pc:docMk/>
            <pc:sldMk cId="3662796466" sldId="266"/>
            <ac:spMk id="10" creationId="{7ED3A13C-2CCC-4715-A54F-87795E0CED50}"/>
          </ac:spMkLst>
        </pc:spChg>
        <pc:spChg chg="add">
          <ac:chgData name="Evgeni Koka (2509917)" userId="S::2509917@student.uwtsd.ac.uk::3375bcc8-8c70-4015-b779-64485739d99e" providerId="AD" clId="Web-{00000000-0000-0000-0000-000000000000}" dt="2026-10-10T11:23:47.221" v="122"/>
          <ac:spMkLst>
            <pc:docMk/>
            <pc:sldMk cId="3662796466" sldId="266"/>
            <ac:spMk id="11" creationId="{7759EAA0-3B71-8670-6762-185ACDD4BF7F}"/>
          </ac:spMkLst>
        </pc:spChg>
        <pc:grpChg chg="add">
          <ac:chgData name="Evgeni Koka (2509917)" userId="S::2509917@student.uwtsd.ac.uk::3375bcc8-8c70-4015-b779-64485739d99e" providerId="AD" clId="Web-{00000000-0000-0000-0000-000000000000}" dt="2026-10-10T11:23:47.221" v="122"/>
          <ac:grpSpMkLst>
            <pc:docMk/>
            <pc:sldMk cId="3662796466" sldId="266"/>
            <ac:grpSpMk id="12" creationId="{FB6C0892-83F6-4C98-B806-06627C732547}"/>
          </ac:grpSpMkLst>
        </pc:grpChg>
        <pc:graphicFrameChg chg="add del">
          <ac:chgData name="Evgeni Koka (2509917)" userId="S::2509917@student.uwtsd.ac.uk::3375bcc8-8c70-4015-b779-64485739d99e" providerId="AD" clId="Web-{00000000-0000-0000-0000-000000000000}" dt="2026-10-10T11:23:30.625" v="117"/>
          <ac:graphicFrameMkLst>
            <pc:docMk/>
            <pc:sldMk cId="3662796466" sldId="266"/>
            <ac:graphicFrameMk id="5" creationId="{63E1054F-D15C-B4E0-D622-54D329E70D65}"/>
          </ac:graphicFrameMkLst>
        </pc:graphicFrameChg>
        <pc:graphicFrameChg chg="add del">
          <ac:chgData name="Evgeni Koka (2509917)" userId="S::2509917@student.uwtsd.ac.uk::3375bcc8-8c70-4015-b779-64485739d99e" providerId="AD" clId="Web-{00000000-0000-0000-0000-000000000000}" dt="2026-10-10T11:23:34.517" v="119"/>
          <ac:graphicFrameMkLst>
            <pc:docMk/>
            <pc:sldMk cId="3662796466" sldId="266"/>
            <ac:graphicFrameMk id="7" creationId="{FA5E7857-F025-E70F-FE02-4B6E714077B6}"/>
          </ac:graphicFrameMkLst>
        </pc:graphicFrameChg>
        <pc:graphicFrameChg chg="add del">
          <ac:chgData name="Evgeni Koka (2509917)" userId="S::2509917@student.uwtsd.ac.uk::3375bcc8-8c70-4015-b779-64485739d99e" providerId="AD" clId="Web-{00000000-0000-0000-0000-000000000000}" dt="2026-10-10T11:23:47.206" v="121"/>
          <ac:graphicFrameMkLst>
            <pc:docMk/>
            <pc:sldMk cId="3662796466" sldId="266"/>
            <ac:graphicFrameMk id="9" creationId="{EDD958F1-3DDE-0195-32DD-1855AF6D8338}"/>
          </ac:graphicFrameMkLst>
        </pc:graphicFrameChg>
      </pc:sldChg>
      <pc:sldChg chg="addSp delSp modSp mod setBg modClrScheme chgLayout">
        <pc:chgData name="Evgeni Koka (2509917)" userId="S::2509917@student.uwtsd.ac.uk::3375bcc8-8c70-4015-b779-64485739d99e" providerId="AD" clId="Web-{00000000-0000-0000-0000-000000000000}" dt="2026-10-10T11:39:28.256" v="159"/>
        <pc:sldMkLst>
          <pc:docMk/>
          <pc:sldMk cId="980655137" sldId="267"/>
        </pc:sldMkLst>
        <pc:spChg chg="mod ord">
          <ac:chgData name="Evgeni Koka (2509917)" userId="S::2509917@student.uwtsd.ac.uk::3375bcc8-8c70-4015-b779-64485739d99e" providerId="AD" clId="Web-{00000000-0000-0000-0000-000000000000}" dt="2026-10-10T11:26:36.255" v="142"/>
          <ac:spMkLst>
            <pc:docMk/>
            <pc:sldMk cId="980655137" sldId="267"/>
            <ac:spMk id="2" creationId="{75FC5B43-845D-E8EC-DBBA-6D793C917490}"/>
          </ac:spMkLst>
        </pc:spChg>
        <pc:spChg chg="del mod ord">
          <ac:chgData name="Evgeni Koka (2509917)" userId="S::2509917@student.uwtsd.ac.uk::3375bcc8-8c70-4015-b779-64485739d99e" providerId="AD" clId="Web-{00000000-0000-0000-0000-000000000000}" dt="2026-10-10T11:26:36.255" v="142"/>
          <ac:spMkLst>
            <pc:docMk/>
            <pc:sldMk cId="980655137" sldId="267"/>
            <ac:spMk id="3" creationId="{4966A98B-0E04-BD31-3554-DF7178CFF3DF}"/>
          </ac:spMkLst>
        </pc:spChg>
        <pc:spChg chg="del mod">
          <ac:chgData name="Evgeni Koka (2509917)" userId="S::2509917@student.uwtsd.ac.uk::3375bcc8-8c70-4015-b779-64485739d99e" providerId="AD" clId="Web-{00000000-0000-0000-0000-000000000000}" dt="2026-10-10T11:26:36.255" v="142"/>
          <ac:spMkLst>
            <pc:docMk/>
            <pc:sldMk cId="980655137" sldId="267"/>
            <ac:spMk id="4" creationId="{00000000-0000-0000-0000-000000000000}"/>
          </ac:spMkLst>
        </pc:spChg>
        <pc:spChg chg="add del">
          <ac:chgData name="Evgeni Koka (2509917)" userId="S::2509917@student.uwtsd.ac.uk::3375bcc8-8c70-4015-b779-64485739d99e" providerId="AD" clId="Web-{00000000-0000-0000-0000-000000000000}" dt="2026-10-10T11:13:29.269" v="105"/>
          <ac:spMkLst>
            <pc:docMk/>
            <pc:sldMk cId="980655137" sldId="267"/>
            <ac:spMk id="6" creationId="{C9BA292A-3892-C5AD-4350-D805EBCD4BB3}"/>
          </ac:spMkLst>
        </pc:spChg>
        <pc:spChg chg="add">
          <ac:chgData name="Evgeni Koka (2509917)" userId="S::2509917@student.uwtsd.ac.uk::3375bcc8-8c70-4015-b779-64485739d99e" providerId="AD" clId="Web-{00000000-0000-0000-0000-000000000000}" dt="2026-10-10T11:26:36.255" v="142"/>
          <ac:spMkLst>
            <pc:docMk/>
            <pc:sldMk cId="980655137" sldId="267"/>
            <ac:spMk id="10" creationId="{BED1B64B-251E-446A-A285-6626C4EC010D}"/>
          </ac:spMkLst>
        </pc:spChg>
        <pc:spChg chg="add">
          <ac:chgData name="Evgeni Koka (2509917)" userId="S::2509917@student.uwtsd.ac.uk::3375bcc8-8c70-4015-b779-64485739d99e" providerId="AD" clId="Web-{00000000-0000-0000-0000-000000000000}" dt="2026-10-10T11:26:36.255" v="142"/>
          <ac:spMkLst>
            <pc:docMk/>
            <pc:sldMk cId="980655137" sldId="267"/>
            <ac:spMk id="20" creationId="{A27AE693-58E8-48BC-8ED0-568ABFEABB35}"/>
          </ac:spMkLst>
        </pc:spChg>
        <pc:spChg chg="add mod">
          <ac:chgData name="Evgeni Koka (2509917)" userId="S::2509917@student.uwtsd.ac.uk::3375bcc8-8c70-4015-b779-64485739d99e" providerId="AD" clId="Web-{00000000-0000-0000-0000-000000000000}" dt="2026-10-10T11:39:28.256" v="159"/>
          <ac:spMkLst>
            <pc:docMk/>
            <pc:sldMk cId="980655137" sldId="267"/>
            <ac:spMk id="29" creationId="{085C6612-D258-D53E-3CE0-CC6A1159BBE7}"/>
          </ac:spMkLst>
        </pc:spChg>
        <pc:grpChg chg="add">
          <ac:chgData name="Evgeni Koka (2509917)" userId="S::2509917@student.uwtsd.ac.uk::3375bcc8-8c70-4015-b779-64485739d99e" providerId="AD" clId="Web-{00000000-0000-0000-0000-000000000000}" dt="2026-10-10T11:26:36.255" v="142"/>
          <ac:grpSpMkLst>
            <pc:docMk/>
            <pc:sldMk cId="980655137" sldId="267"/>
            <ac:grpSpMk id="12" creationId="{CD02B5D1-60D4-4D5B-AFD9-C986E227431B}"/>
          </ac:grpSpMkLst>
        </pc:grpChg>
        <pc:graphicFrameChg chg="add">
          <ac:chgData name="Evgeni Koka (2509917)" userId="S::2509917@student.uwtsd.ac.uk::3375bcc8-8c70-4015-b779-64485739d99e" providerId="AD" clId="Web-{00000000-0000-0000-0000-000000000000}" dt="2026-10-10T11:26:36.255" v="142"/>
          <ac:graphicFrameMkLst>
            <pc:docMk/>
            <pc:sldMk cId="980655137" sldId="267"/>
            <ac:graphicFrameMk id="7" creationId="{B026E20B-B610-4496-0FA0-C081EDA12DD0}"/>
          </ac:graphicFrameMkLst>
        </pc:graphicFrameChg>
      </pc:sldChg>
      <pc:sldChg chg="addSp modSp mod modClrScheme chgLayout">
        <pc:chgData name="Evgeni Koka (2509917)" userId="S::2509917@student.uwtsd.ac.uk::3375bcc8-8c70-4015-b779-64485739d99e" providerId="AD" clId="Web-{00000000-0000-0000-0000-000000000000}" dt="2026-10-10T11:39:28.256" v="159"/>
        <pc:sldMkLst>
          <pc:docMk/>
          <pc:sldMk cId="0" sldId="268"/>
        </pc:sldMkLst>
        <pc:spChg chg="mod ord">
          <ac:chgData name="Evgeni Koka (2509917)" userId="S::2509917@student.uwtsd.ac.uk::3375bcc8-8c70-4015-b779-64485739d99e" providerId="AD" clId="Web-{00000000-0000-0000-0000-000000000000}" dt="2026-10-10T11:19:39.692" v="111"/>
          <ac:spMkLst>
            <pc:docMk/>
            <pc:sldMk cId="0" sldId="268"/>
            <ac:spMk id="2" creationId="{00000000-0000-0000-0000-000000000000}"/>
          </ac:spMkLst>
        </pc:spChg>
        <pc:spChg chg="mod ord">
          <ac:chgData name="Evgeni Koka (2509917)" userId="S::2509917@student.uwtsd.ac.uk::3375bcc8-8c70-4015-b779-64485739d99e" providerId="AD" clId="Web-{00000000-0000-0000-0000-000000000000}" dt="2026-10-10T11:19:39.692" v="111"/>
          <ac:spMkLst>
            <pc:docMk/>
            <pc:sldMk cId="0" sldId="268"/>
            <ac:spMk id="3" creationId="{00000000-0000-0000-0000-000000000000}"/>
          </ac:spMkLst>
        </pc:spChg>
        <pc:spChg chg="mod">
          <ac:chgData name="Evgeni Koka (2509917)" userId="S::2509917@student.uwtsd.ac.uk::3375bcc8-8c70-4015-b779-64485739d99e" providerId="AD" clId="Web-{00000000-0000-0000-0000-000000000000}" dt="2026-10-10T11:10:11.261" v="72" actId="14100"/>
          <ac:spMkLst>
            <pc:docMk/>
            <pc:sldMk cId="0" sldId="268"/>
            <ac:spMk id="4" creationId="{00000000-0000-0000-0000-000000000000}"/>
          </ac:spMkLst>
        </pc:spChg>
        <pc:spChg chg="add mod">
          <ac:chgData name="Evgeni Koka (2509917)" userId="S::2509917@student.uwtsd.ac.uk::3375bcc8-8c70-4015-b779-64485739d99e" providerId="AD" clId="Web-{00000000-0000-0000-0000-000000000000}" dt="2026-10-10T11:39:28.256" v="159"/>
          <ac:spMkLst>
            <pc:docMk/>
            <pc:sldMk cId="0" sldId="268"/>
            <ac:spMk id="8" creationId="{BB15D2EB-32E2-47CB-7E48-1CA56A28E2FE}"/>
          </ac:spMkLst>
        </pc:spChg>
      </pc:sldChg>
      <pc:sldChg chg="addSp delSp modSp mod modClrScheme chgLayout">
        <pc:chgData name="Evgeni Koka (2509917)" userId="S::2509917@student.uwtsd.ac.uk::3375bcc8-8c70-4015-b779-64485739d99e" providerId="AD" clId="Web-{00000000-0000-0000-0000-000000000000}" dt="2026-10-10T11:39:28.256" v="159"/>
        <pc:sldMkLst>
          <pc:docMk/>
          <pc:sldMk cId="0" sldId="271"/>
        </pc:sldMkLst>
        <pc:spChg chg="mod ord">
          <ac:chgData name="Evgeni Koka (2509917)" userId="S::2509917@student.uwtsd.ac.uk::3375bcc8-8c70-4015-b779-64485739d99e" providerId="AD" clId="Web-{00000000-0000-0000-0000-000000000000}" dt="2026-10-10T11:19:39.692" v="111"/>
          <ac:spMkLst>
            <pc:docMk/>
            <pc:sldMk cId="0" sldId="271"/>
            <ac:spMk id="2" creationId="{00000000-0000-0000-0000-000000000000}"/>
          </ac:spMkLst>
        </pc:spChg>
        <pc:spChg chg="mod ord">
          <ac:chgData name="Evgeni Koka (2509917)" userId="S::2509917@student.uwtsd.ac.uk::3375bcc8-8c70-4015-b779-64485739d99e" providerId="AD" clId="Web-{00000000-0000-0000-0000-000000000000}" dt="2026-10-10T11:19:39.692" v="111"/>
          <ac:spMkLst>
            <pc:docMk/>
            <pc:sldMk cId="0" sldId="271"/>
            <ac:spMk id="3" creationId="{00000000-0000-0000-0000-000000000000}"/>
          </ac:spMkLst>
        </pc:spChg>
        <pc:spChg chg="mod">
          <ac:chgData name="Evgeni Koka (2509917)" userId="S::2509917@student.uwtsd.ac.uk::3375bcc8-8c70-4015-b779-64485739d99e" providerId="AD" clId="Web-{00000000-0000-0000-0000-000000000000}" dt="2026-10-10T10:55:46.528" v="1" actId="14100"/>
          <ac:spMkLst>
            <pc:docMk/>
            <pc:sldMk cId="0" sldId="271"/>
            <ac:spMk id="6" creationId="{00000000-0000-0000-0000-000000000000}"/>
          </ac:spMkLst>
        </pc:spChg>
        <pc:spChg chg="add del mod">
          <ac:chgData name="Evgeni Koka (2509917)" userId="S::2509917@student.uwtsd.ac.uk::3375bcc8-8c70-4015-b779-64485739d99e" providerId="AD" clId="Web-{00000000-0000-0000-0000-000000000000}" dt="2026-10-10T11:24:34.945" v="130"/>
          <ac:spMkLst>
            <pc:docMk/>
            <pc:sldMk cId="0" sldId="271"/>
            <ac:spMk id="7" creationId="{00000000-0000-0000-0000-000000000000}"/>
          </ac:spMkLst>
        </pc:spChg>
        <pc:spChg chg="add mod">
          <ac:chgData name="Evgeni Koka (2509917)" userId="S::2509917@student.uwtsd.ac.uk::3375bcc8-8c70-4015-b779-64485739d99e" providerId="AD" clId="Web-{00000000-0000-0000-0000-000000000000}" dt="2026-10-10T11:39:28.256" v="159"/>
          <ac:spMkLst>
            <pc:docMk/>
            <pc:sldMk cId="0" sldId="271"/>
            <ac:spMk id="20" creationId="{AE51798E-F563-0813-7188-6D233F202E19}"/>
          </ac:spMkLst>
        </pc:spChg>
        <pc:graphicFrameChg chg="add del">
          <ac:chgData name="Evgeni Koka (2509917)" userId="S::2509917@student.uwtsd.ac.uk::3375bcc8-8c70-4015-b779-64485739d99e" providerId="AD" clId="Web-{00000000-0000-0000-0000-000000000000}" dt="2026-10-10T11:24:27.195" v="125"/>
          <ac:graphicFrameMkLst>
            <pc:docMk/>
            <pc:sldMk cId="0" sldId="271"/>
            <ac:graphicFrameMk id="10" creationId="{2ECA12DE-6865-B9EA-153B-3B5E407BB392}"/>
          </ac:graphicFrameMkLst>
        </pc:graphicFrameChg>
        <pc:graphicFrameChg chg="add del">
          <ac:chgData name="Evgeni Koka (2509917)" userId="S::2509917@student.uwtsd.ac.uk::3375bcc8-8c70-4015-b779-64485739d99e" providerId="AD" clId="Web-{00000000-0000-0000-0000-000000000000}" dt="2026-10-10T11:24:32.273" v="127"/>
          <ac:graphicFrameMkLst>
            <pc:docMk/>
            <pc:sldMk cId="0" sldId="271"/>
            <ac:graphicFrameMk id="12" creationId="{0F2D827D-8213-DF15-EC4E-79F7A6B87744}"/>
          </ac:graphicFrameMkLst>
        </pc:graphicFrameChg>
        <pc:graphicFrameChg chg="add del">
          <ac:chgData name="Evgeni Koka (2509917)" userId="S::2509917@student.uwtsd.ac.uk::3375bcc8-8c70-4015-b779-64485739d99e" providerId="AD" clId="Web-{00000000-0000-0000-0000-000000000000}" dt="2026-10-10T11:24:34.914" v="129"/>
          <ac:graphicFrameMkLst>
            <pc:docMk/>
            <pc:sldMk cId="0" sldId="271"/>
            <ac:graphicFrameMk id="14" creationId="{9DCB42E5-6384-60FC-E8EF-74C4ECB3D3D6}"/>
          </ac:graphicFrameMkLst>
        </pc:graphicFrameChg>
        <pc:graphicFrameChg chg="add">
          <ac:chgData name="Evgeni Koka (2509917)" userId="S::2509917@student.uwtsd.ac.uk::3375bcc8-8c70-4015-b779-64485739d99e" providerId="AD" clId="Web-{00000000-0000-0000-0000-000000000000}" dt="2026-10-10T11:24:34.945" v="130"/>
          <ac:graphicFrameMkLst>
            <pc:docMk/>
            <pc:sldMk cId="0" sldId="271"/>
            <ac:graphicFrameMk id="16" creationId="{1CE7AEAE-B365-AAC9-D1D8-DFAA7D42510D}"/>
          </ac:graphicFrameMkLst>
        </pc:graphicFrameChg>
      </pc:sldChg>
      <pc:sldChg chg="addSp delSp modSp mod setBg modClrScheme chgLayout">
        <pc:chgData name="Evgeni Koka (2509917)" userId="S::2509917@student.uwtsd.ac.uk::3375bcc8-8c70-4015-b779-64485739d99e" providerId="AD" clId="Web-{00000000-0000-0000-0000-000000000000}" dt="2026-10-10T11:39:28.256" v="159"/>
        <pc:sldMkLst>
          <pc:docMk/>
          <pc:sldMk cId="0" sldId="272"/>
        </pc:sldMkLst>
        <pc:spChg chg="mod">
          <ac:chgData name="Evgeni Koka (2509917)" userId="S::2509917@student.uwtsd.ac.uk::3375bcc8-8c70-4015-b779-64485739d99e" providerId="AD" clId="Web-{00000000-0000-0000-0000-000000000000}" dt="2026-10-10T11:26:24.160" v="141"/>
          <ac:spMkLst>
            <pc:docMk/>
            <pc:sldMk cId="0" sldId="272"/>
            <ac:spMk id="2" creationId="{00000000-0000-0000-0000-000000000000}"/>
          </ac:spMkLst>
        </pc:spChg>
        <pc:spChg chg="add del">
          <ac:chgData name="Evgeni Koka (2509917)" userId="S::2509917@student.uwtsd.ac.uk::3375bcc8-8c70-4015-b779-64485739d99e" providerId="AD" clId="Web-{00000000-0000-0000-0000-000000000000}" dt="2026-10-10T11:26:24.160" v="141"/>
          <ac:spMkLst>
            <pc:docMk/>
            <pc:sldMk cId="0" sldId="272"/>
            <ac:spMk id="3" creationId="{00000000-0000-0000-0000-000000000000}"/>
          </ac:spMkLst>
        </pc:spChg>
        <pc:spChg chg="add mod">
          <ac:chgData name="Evgeni Koka (2509917)" userId="S::2509917@student.uwtsd.ac.uk::3375bcc8-8c70-4015-b779-64485739d99e" providerId="AD" clId="Web-{00000000-0000-0000-0000-000000000000}" dt="2026-10-10T11:39:28.256" v="159"/>
          <ac:spMkLst>
            <pc:docMk/>
            <pc:sldMk cId="0" sldId="272"/>
            <ac:spMk id="3" creationId="{2A42FC5A-810D-B87E-66E8-6A71FE4C5E74}"/>
          </ac:spMkLst>
        </pc:spChg>
        <pc:spChg chg="mod">
          <ac:chgData name="Evgeni Koka (2509917)" userId="S::2509917@student.uwtsd.ac.uk::3375bcc8-8c70-4015-b779-64485739d99e" providerId="AD" clId="Web-{00000000-0000-0000-0000-000000000000}" dt="2026-10-10T11:26:24.160" v="141"/>
          <ac:spMkLst>
            <pc:docMk/>
            <pc:sldMk cId="0" sldId="272"/>
            <ac:spMk id="4" creationId="{00000000-0000-0000-0000-000000000000}"/>
          </ac:spMkLst>
        </pc:spChg>
        <pc:spChg chg="mod">
          <ac:chgData name="Evgeni Koka (2509917)" userId="S::2509917@student.uwtsd.ac.uk::3375bcc8-8c70-4015-b779-64485739d99e" providerId="AD" clId="Web-{00000000-0000-0000-0000-000000000000}" dt="2026-10-10T11:26:24.160" v="141"/>
          <ac:spMkLst>
            <pc:docMk/>
            <pc:sldMk cId="0" sldId="272"/>
            <ac:spMk id="5" creationId="{00000000-0000-0000-0000-000000000000}"/>
          </ac:spMkLst>
        </pc:spChg>
        <pc:spChg chg="add del">
          <ac:chgData name="Evgeni Koka (2509917)" userId="S::2509917@student.uwtsd.ac.uk::3375bcc8-8c70-4015-b779-64485739d99e" providerId="AD" clId="Web-{00000000-0000-0000-0000-000000000000}" dt="2026-10-10T11:25:54.266" v="136"/>
          <ac:spMkLst>
            <pc:docMk/>
            <pc:sldMk cId="0" sldId="272"/>
            <ac:spMk id="11" creationId="{00000000-0000-0000-0000-000000000000}"/>
          </ac:spMkLst>
        </pc:spChg>
        <pc:spChg chg="add del">
          <ac:chgData name="Evgeni Koka (2509917)" userId="S::2509917@student.uwtsd.ac.uk::3375bcc8-8c70-4015-b779-64485739d99e" providerId="AD" clId="Web-{00000000-0000-0000-0000-000000000000}" dt="2026-10-10T11:25:59.845" v="138"/>
          <ac:spMkLst>
            <pc:docMk/>
            <pc:sldMk cId="0" sldId="272"/>
            <ac:spMk id="19" creationId="{5CA9DD6F-DFF5-47D6-9529-7FB5484113D1}"/>
          </ac:spMkLst>
        </pc:spChg>
        <pc:spChg chg="add del">
          <ac:chgData name="Evgeni Koka (2509917)" userId="S::2509917@student.uwtsd.ac.uk::3375bcc8-8c70-4015-b779-64485739d99e" providerId="AD" clId="Web-{00000000-0000-0000-0000-000000000000}" dt="2026-10-10T11:25:59.845" v="138"/>
          <ac:spMkLst>
            <pc:docMk/>
            <pc:sldMk cId="0" sldId="272"/>
            <ac:spMk id="28" creationId="{00000000-0000-0000-0000-000000000000}"/>
          </ac:spMkLst>
        </pc:spChg>
        <pc:spChg chg="add del">
          <ac:chgData name="Evgeni Koka (2509917)" userId="S::2509917@student.uwtsd.ac.uk::3375bcc8-8c70-4015-b779-64485739d99e" providerId="AD" clId="Web-{00000000-0000-0000-0000-000000000000}" dt="2026-10-10T11:26:24.144" v="140"/>
          <ac:spMkLst>
            <pc:docMk/>
            <pc:sldMk cId="0" sldId="272"/>
            <ac:spMk id="33" creationId="{00000000-0000-0000-0000-000000000000}"/>
          </ac:spMkLst>
        </pc:spChg>
        <pc:spChg chg="add">
          <ac:chgData name="Evgeni Koka (2509917)" userId="S::2509917@student.uwtsd.ac.uk::3375bcc8-8c70-4015-b779-64485739d99e" providerId="AD" clId="Web-{00000000-0000-0000-0000-000000000000}" dt="2026-10-10T11:26:24.160" v="141"/>
          <ac:spMkLst>
            <pc:docMk/>
            <pc:sldMk cId="0" sldId="272"/>
            <ac:spMk id="35" creationId="{00000000-0000-0000-0000-000000000000}"/>
          </ac:spMkLst>
        </pc:spChg>
        <pc:grpChg chg="add del">
          <ac:chgData name="Evgeni Koka (2509917)" userId="S::2509917@student.uwtsd.ac.uk::3375bcc8-8c70-4015-b779-64485739d99e" providerId="AD" clId="Web-{00000000-0000-0000-0000-000000000000}" dt="2026-10-10T11:25:59.845" v="138"/>
          <ac:grpSpMkLst>
            <pc:docMk/>
            <pc:sldMk cId="0" sldId="272"/>
            <ac:grpSpMk id="18" creationId="{54240DE2-765C-4EED-949B-E5E3D6B6A820}"/>
          </ac:grpSpMkLst>
        </pc:grpChg>
        <pc:grpChg chg="add del">
          <ac:chgData name="Evgeni Koka (2509917)" userId="S::2509917@student.uwtsd.ac.uk::3375bcc8-8c70-4015-b779-64485739d99e" providerId="AD" clId="Web-{00000000-0000-0000-0000-000000000000}" dt="2026-10-10T11:25:59.845" v="138"/>
          <ac:grpSpMkLst>
            <pc:docMk/>
            <pc:sldMk cId="0" sldId="272"/>
            <ac:grpSpMk id="21" creationId="{9B3F6859-7D94-4830-8C6A-F470E749E48B}"/>
          </ac:grpSpMkLst>
        </pc:grpChg>
        <pc:graphicFrameChg chg="add del">
          <ac:chgData name="Evgeni Koka (2509917)" userId="S::2509917@student.uwtsd.ac.uk::3375bcc8-8c70-4015-b779-64485739d99e" providerId="AD" clId="Web-{00000000-0000-0000-0000-000000000000}" dt="2026-10-10T11:25:29.904" v="132"/>
          <ac:graphicFrameMkLst>
            <pc:docMk/>
            <pc:sldMk cId="0" sldId="272"/>
            <ac:graphicFrameMk id="7" creationId="{B7D25FFC-BA25-01E7-A366-F80D5BAFF447}"/>
          </ac:graphicFrameMkLst>
        </pc:graphicFrameChg>
        <pc:graphicFrameChg chg="add del">
          <ac:chgData name="Evgeni Koka (2509917)" userId="S::2509917@student.uwtsd.ac.uk::3375bcc8-8c70-4015-b779-64485739d99e" providerId="AD" clId="Web-{00000000-0000-0000-0000-000000000000}" dt="2026-10-10T11:25:49.344" v="134"/>
          <ac:graphicFrameMkLst>
            <pc:docMk/>
            <pc:sldMk cId="0" sldId="272"/>
            <ac:graphicFrameMk id="9" creationId="{BD0AFD93-010C-5E98-ED70-8E619C9ED1FC}"/>
          </ac:graphicFrameMkLst>
        </pc:graphicFrameChg>
        <pc:picChg chg="add del">
          <ac:chgData name="Evgeni Koka (2509917)" userId="S::2509917@student.uwtsd.ac.uk::3375bcc8-8c70-4015-b779-64485739d99e" providerId="AD" clId="Web-{00000000-0000-0000-0000-000000000000}" dt="2026-10-10T11:25:59.845" v="138"/>
          <ac:picMkLst>
            <pc:docMk/>
            <pc:sldMk cId="0" sldId="272"/>
            <ac:picMk id="20" creationId="{20C7F1C3-0A4A-FA6F-42F5-636F967DA298}"/>
          </ac:picMkLst>
        </pc:picChg>
        <pc:cxnChg chg="add del">
          <ac:chgData name="Evgeni Koka (2509917)" userId="S::2509917@student.uwtsd.ac.uk::3375bcc8-8c70-4015-b779-64485739d99e" providerId="AD" clId="Web-{00000000-0000-0000-0000-000000000000}" dt="2026-10-10T11:25:59.845" v="138"/>
          <ac:cxnSpMkLst>
            <pc:docMk/>
            <pc:sldMk cId="0" sldId="272"/>
            <ac:cxnSpMk id="31" creationId="{B270F999-572B-4FB3-B5AA-4B3E150FE771}"/>
          </ac:cxnSpMkLst>
        </pc:cxnChg>
      </pc:sldChg>
      <pc:sldChg chg="addSp delSp modSp mod setBg modClrScheme chgLayout">
        <pc:chgData name="Evgeni Koka (2509917)" userId="S::2509917@student.uwtsd.ac.uk::3375bcc8-8c70-4015-b779-64485739d99e" providerId="AD" clId="Web-{00000000-0000-0000-0000-000000000000}" dt="2026-10-10T11:39:28.256" v="159"/>
        <pc:sldMkLst>
          <pc:docMk/>
          <pc:sldMk cId="0" sldId="273"/>
        </pc:sldMkLst>
        <pc:spChg chg="mod">
          <ac:chgData name="Evgeni Koka (2509917)" userId="S::2509917@student.uwtsd.ac.uk::3375bcc8-8c70-4015-b779-64485739d99e" providerId="AD" clId="Web-{00000000-0000-0000-0000-000000000000}" dt="2026-10-10T11:26:50.490" v="143"/>
          <ac:spMkLst>
            <pc:docMk/>
            <pc:sldMk cId="0" sldId="273"/>
            <ac:spMk id="2" creationId="{00000000-0000-0000-0000-000000000000}"/>
          </ac:spMkLst>
        </pc:spChg>
        <pc:spChg chg="del">
          <ac:chgData name="Evgeni Koka (2509917)" userId="S::2509917@student.uwtsd.ac.uk::3375bcc8-8c70-4015-b779-64485739d99e" providerId="AD" clId="Web-{00000000-0000-0000-0000-000000000000}" dt="2026-10-10T11:26:50.490" v="143"/>
          <ac:spMkLst>
            <pc:docMk/>
            <pc:sldMk cId="0" sldId="273"/>
            <ac:spMk id="3" creationId="{00000000-0000-0000-0000-000000000000}"/>
          </ac:spMkLst>
        </pc:spChg>
        <pc:spChg chg="add">
          <ac:chgData name="Evgeni Koka (2509917)" userId="S::2509917@student.uwtsd.ac.uk::3375bcc8-8c70-4015-b779-64485739d99e" providerId="AD" clId="Web-{00000000-0000-0000-0000-000000000000}" dt="2026-10-10T11:26:50.490" v="143"/>
          <ac:spMkLst>
            <pc:docMk/>
            <pc:sldMk cId="0" sldId="273"/>
            <ac:spMk id="9" creationId="{BED1B64B-251E-446A-A285-6626C4EC010D}"/>
          </ac:spMkLst>
        </pc:spChg>
        <pc:spChg chg="add">
          <ac:chgData name="Evgeni Koka (2509917)" userId="S::2509917@student.uwtsd.ac.uk::3375bcc8-8c70-4015-b779-64485739d99e" providerId="AD" clId="Web-{00000000-0000-0000-0000-000000000000}" dt="2026-10-10T11:26:50.490" v="143"/>
          <ac:spMkLst>
            <pc:docMk/>
            <pc:sldMk cId="0" sldId="273"/>
            <ac:spMk id="19" creationId="{A27AE693-58E8-48BC-8ED0-568ABFEABB35}"/>
          </ac:spMkLst>
        </pc:spChg>
        <pc:spChg chg="add mod">
          <ac:chgData name="Evgeni Koka (2509917)" userId="S::2509917@student.uwtsd.ac.uk::3375bcc8-8c70-4015-b779-64485739d99e" providerId="AD" clId="Web-{00000000-0000-0000-0000-000000000000}" dt="2026-10-10T11:39:28.256" v="159"/>
          <ac:spMkLst>
            <pc:docMk/>
            <pc:sldMk cId="0" sldId="273"/>
            <ac:spMk id="29" creationId="{75EACB11-B3E3-738F-572F-AE30AB7ECF1B}"/>
          </ac:spMkLst>
        </pc:spChg>
        <pc:grpChg chg="add">
          <ac:chgData name="Evgeni Koka (2509917)" userId="S::2509917@student.uwtsd.ac.uk::3375bcc8-8c70-4015-b779-64485739d99e" providerId="AD" clId="Web-{00000000-0000-0000-0000-000000000000}" dt="2026-10-10T11:26:50.490" v="143"/>
          <ac:grpSpMkLst>
            <pc:docMk/>
            <pc:sldMk cId="0" sldId="273"/>
            <ac:grpSpMk id="11" creationId="{CD02B5D1-60D4-4D5B-AFD9-C986E227431B}"/>
          </ac:grpSpMkLst>
        </pc:grpChg>
        <pc:graphicFrameChg chg="add">
          <ac:chgData name="Evgeni Koka (2509917)" userId="S::2509917@student.uwtsd.ac.uk::3375bcc8-8c70-4015-b779-64485739d99e" providerId="AD" clId="Web-{00000000-0000-0000-0000-000000000000}" dt="2026-10-10T11:26:50.490" v="143"/>
          <ac:graphicFrameMkLst>
            <pc:docMk/>
            <pc:sldMk cId="0" sldId="273"/>
            <ac:graphicFrameMk id="5" creationId="{BF8544DE-C9AB-6C21-5777-490A46DC3056}"/>
          </ac:graphicFrameMkLst>
        </pc:graphicFrameChg>
      </pc:sldChg>
      <pc:sldMasterChg chg="del delSldLayout">
        <pc:chgData name="Evgeni Koka (2509917)" userId="S::2509917@student.uwtsd.ac.uk::3375bcc8-8c70-4015-b779-64485739d99e" providerId="AD" clId="Web-{00000000-0000-0000-0000-000000000000}" dt="2026-10-10T11:18:22.190" v="109"/>
        <pc:sldMasterMkLst>
          <pc:docMk/>
          <pc:sldMasterMk cId="2460954070" sldId="2147483660"/>
        </pc:sldMasterMkLst>
        <pc:sldLayoutChg chg="del">
          <pc:chgData name="Evgeni Koka (2509917)" userId="S::2509917@student.uwtsd.ac.uk::3375bcc8-8c70-4015-b779-64485739d99e" providerId="AD" clId="Web-{00000000-0000-0000-0000-000000000000}" dt="2026-10-10T11:18:22.190" v="109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Evgeni Koka (2509917)" userId="S::2509917@student.uwtsd.ac.uk::3375bcc8-8c70-4015-b779-64485739d99e" providerId="AD" clId="Web-{00000000-0000-0000-0000-000000000000}" dt="2026-10-10T11:18:22.190" v="109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Evgeni Koka (2509917)" userId="S::2509917@student.uwtsd.ac.uk::3375bcc8-8c70-4015-b779-64485739d99e" providerId="AD" clId="Web-{00000000-0000-0000-0000-000000000000}" dt="2026-10-10T11:18:22.190" v="109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Evgeni Koka (2509917)" userId="S::2509917@student.uwtsd.ac.uk::3375bcc8-8c70-4015-b779-64485739d99e" providerId="AD" clId="Web-{00000000-0000-0000-0000-000000000000}" dt="2026-10-10T11:18:22.190" v="109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Evgeni Koka (2509917)" userId="S::2509917@student.uwtsd.ac.uk::3375bcc8-8c70-4015-b779-64485739d99e" providerId="AD" clId="Web-{00000000-0000-0000-0000-000000000000}" dt="2026-10-10T11:18:22.190" v="109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Evgeni Koka (2509917)" userId="S::2509917@student.uwtsd.ac.uk::3375bcc8-8c70-4015-b779-64485739d99e" providerId="AD" clId="Web-{00000000-0000-0000-0000-000000000000}" dt="2026-10-10T11:18:22.190" v="109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Evgeni Koka (2509917)" userId="S::2509917@student.uwtsd.ac.uk::3375bcc8-8c70-4015-b779-64485739d99e" providerId="AD" clId="Web-{00000000-0000-0000-0000-000000000000}" dt="2026-10-10T11:18:22.190" v="109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Evgeni Koka (2509917)" userId="S::2509917@student.uwtsd.ac.uk::3375bcc8-8c70-4015-b779-64485739d99e" providerId="AD" clId="Web-{00000000-0000-0000-0000-000000000000}" dt="2026-10-10T11:18:22.190" v="109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Evgeni Koka (2509917)" userId="S::2509917@student.uwtsd.ac.uk::3375bcc8-8c70-4015-b779-64485739d99e" providerId="AD" clId="Web-{00000000-0000-0000-0000-000000000000}" dt="2026-10-10T11:18:22.190" v="109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Evgeni Koka (2509917)" userId="S::2509917@student.uwtsd.ac.uk::3375bcc8-8c70-4015-b779-64485739d99e" providerId="AD" clId="Web-{00000000-0000-0000-0000-000000000000}" dt="2026-10-10T11:18:22.190" v="109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Evgeni Koka (2509917)" userId="S::2509917@student.uwtsd.ac.uk::3375bcc8-8c70-4015-b779-64485739d99e" providerId="AD" clId="Web-{00000000-0000-0000-0000-000000000000}" dt="2026-10-10T11:18:22.190" v="109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Evgeni Koka (2509917)" userId="S::2509917@student.uwtsd.ac.uk::3375bcc8-8c70-4015-b779-64485739d99e" providerId="AD" clId="Web-{00000000-0000-0000-0000-000000000000}" dt="2026-10-10T11:19:07.254" v="110"/>
        <pc:sldMasterMkLst>
          <pc:docMk/>
          <pc:sldMasterMk cId="1850834973" sldId="2147483672"/>
        </pc:sldMasterMkLst>
        <pc:sldLayoutChg chg="add del mod replId">
          <pc:chgData name="Evgeni Koka (2509917)" userId="S::2509917@student.uwtsd.ac.uk::3375bcc8-8c70-4015-b779-64485739d99e" providerId="AD" clId="Web-{00000000-0000-0000-0000-000000000000}" dt="2026-10-10T11:19:07.254" v="110"/>
          <pc:sldLayoutMkLst>
            <pc:docMk/>
            <pc:sldMasterMk cId="1850834973" sldId="2147483672"/>
            <pc:sldLayoutMk cId="588081935" sldId="2147483673"/>
          </pc:sldLayoutMkLst>
        </pc:sldLayoutChg>
        <pc:sldLayoutChg chg="add del mod replId">
          <pc:chgData name="Evgeni Koka (2509917)" userId="S::2509917@student.uwtsd.ac.uk::3375bcc8-8c70-4015-b779-64485739d99e" providerId="AD" clId="Web-{00000000-0000-0000-0000-000000000000}" dt="2026-10-10T11:19:07.254" v="110"/>
          <pc:sldLayoutMkLst>
            <pc:docMk/>
            <pc:sldMasterMk cId="1850834973" sldId="2147483672"/>
            <pc:sldLayoutMk cId="1800071875" sldId="2147483674"/>
          </pc:sldLayoutMkLst>
        </pc:sldLayoutChg>
        <pc:sldLayoutChg chg="add del mod replId">
          <pc:chgData name="Evgeni Koka (2509917)" userId="S::2509917@student.uwtsd.ac.uk::3375bcc8-8c70-4015-b779-64485739d99e" providerId="AD" clId="Web-{00000000-0000-0000-0000-000000000000}" dt="2026-10-10T11:19:07.254" v="110"/>
          <pc:sldLayoutMkLst>
            <pc:docMk/>
            <pc:sldMasterMk cId="1850834973" sldId="2147483672"/>
            <pc:sldLayoutMk cId="3037993303" sldId="2147483675"/>
          </pc:sldLayoutMkLst>
        </pc:sldLayoutChg>
        <pc:sldLayoutChg chg="add del mod replId">
          <pc:chgData name="Evgeni Koka (2509917)" userId="S::2509917@student.uwtsd.ac.uk::3375bcc8-8c70-4015-b779-64485739d99e" providerId="AD" clId="Web-{00000000-0000-0000-0000-000000000000}" dt="2026-10-10T11:19:07.254" v="110"/>
          <pc:sldLayoutMkLst>
            <pc:docMk/>
            <pc:sldMasterMk cId="1850834973" sldId="2147483672"/>
            <pc:sldLayoutMk cId="1682365953" sldId="2147483676"/>
          </pc:sldLayoutMkLst>
        </pc:sldLayoutChg>
        <pc:sldLayoutChg chg="add del mod replId">
          <pc:chgData name="Evgeni Koka (2509917)" userId="S::2509917@student.uwtsd.ac.uk::3375bcc8-8c70-4015-b779-64485739d99e" providerId="AD" clId="Web-{00000000-0000-0000-0000-000000000000}" dt="2026-10-10T11:19:07.254" v="110"/>
          <pc:sldLayoutMkLst>
            <pc:docMk/>
            <pc:sldMasterMk cId="1850834973" sldId="2147483672"/>
            <pc:sldLayoutMk cId="3044181991" sldId="2147483677"/>
          </pc:sldLayoutMkLst>
        </pc:sldLayoutChg>
        <pc:sldLayoutChg chg="add del mod replId">
          <pc:chgData name="Evgeni Koka (2509917)" userId="S::2509917@student.uwtsd.ac.uk::3375bcc8-8c70-4015-b779-64485739d99e" providerId="AD" clId="Web-{00000000-0000-0000-0000-000000000000}" dt="2026-10-10T11:19:07.254" v="110"/>
          <pc:sldLayoutMkLst>
            <pc:docMk/>
            <pc:sldMasterMk cId="1850834973" sldId="2147483672"/>
            <pc:sldLayoutMk cId="253146209" sldId="2147483678"/>
          </pc:sldLayoutMkLst>
        </pc:sldLayoutChg>
        <pc:sldLayoutChg chg="add del mod replId">
          <pc:chgData name="Evgeni Koka (2509917)" userId="S::2509917@student.uwtsd.ac.uk::3375bcc8-8c70-4015-b779-64485739d99e" providerId="AD" clId="Web-{00000000-0000-0000-0000-000000000000}" dt="2026-10-10T11:19:07.254" v="110"/>
          <pc:sldLayoutMkLst>
            <pc:docMk/>
            <pc:sldMasterMk cId="1850834973" sldId="2147483672"/>
            <pc:sldLayoutMk cId="915529175" sldId="2147483679"/>
          </pc:sldLayoutMkLst>
        </pc:sldLayoutChg>
        <pc:sldLayoutChg chg="add del mod replId">
          <pc:chgData name="Evgeni Koka (2509917)" userId="S::2509917@student.uwtsd.ac.uk::3375bcc8-8c70-4015-b779-64485739d99e" providerId="AD" clId="Web-{00000000-0000-0000-0000-000000000000}" dt="2026-10-10T11:19:07.254" v="110"/>
          <pc:sldLayoutMkLst>
            <pc:docMk/>
            <pc:sldMasterMk cId="1850834973" sldId="2147483672"/>
            <pc:sldLayoutMk cId="3961770476" sldId="2147483680"/>
          </pc:sldLayoutMkLst>
        </pc:sldLayoutChg>
        <pc:sldLayoutChg chg="add del mod replId">
          <pc:chgData name="Evgeni Koka (2509917)" userId="S::2509917@student.uwtsd.ac.uk::3375bcc8-8c70-4015-b779-64485739d99e" providerId="AD" clId="Web-{00000000-0000-0000-0000-000000000000}" dt="2026-10-10T11:19:07.254" v="110"/>
          <pc:sldLayoutMkLst>
            <pc:docMk/>
            <pc:sldMasterMk cId="1850834973" sldId="2147483672"/>
            <pc:sldLayoutMk cId="1721654772" sldId="2147483681"/>
          </pc:sldLayoutMkLst>
        </pc:sldLayoutChg>
        <pc:sldLayoutChg chg="add del mod replId">
          <pc:chgData name="Evgeni Koka (2509917)" userId="S::2509917@student.uwtsd.ac.uk::3375bcc8-8c70-4015-b779-64485739d99e" providerId="AD" clId="Web-{00000000-0000-0000-0000-000000000000}" dt="2026-10-10T11:19:07.254" v="110"/>
          <pc:sldLayoutMkLst>
            <pc:docMk/>
            <pc:sldMasterMk cId="1850834973" sldId="2147483672"/>
            <pc:sldLayoutMk cId="3716366104" sldId="2147483682"/>
          </pc:sldLayoutMkLst>
        </pc:sldLayoutChg>
        <pc:sldLayoutChg chg="add del mod replId">
          <pc:chgData name="Evgeni Koka (2509917)" userId="S::2509917@student.uwtsd.ac.uk::3375bcc8-8c70-4015-b779-64485739d99e" providerId="AD" clId="Web-{00000000-0000-0000-0000-000000000000}" dt="2026-10-10T11:19:07.254" v="110"/>
          <pc:sldLayoutMkLst>
            <pc:docMk/>
            <pc:sldMasterMk cId="1850834973" sldId="2147483672"/>
            <pc:sldLayoutMk cId="4100377637" sldId="2147483683"/>
          </pc:sldLayoutMkLst>
        </pc:sldLayoutChg>
        <pc:sldLayoutChg chg="add del mod replId">
          <pc:chgData name="Evgeni Koka (2509917)" userId="S::2509917@student.uwtsd.ac.uk::3375bcc8-8c70-4015-b779-64485739d99e" providerId="AD" clId="Web-{00000000-0000-0000-0000-000000000000}" dt="2026-10-10T11:19:07.254" v="110"/>
          <pc:sldLayoutMkLst>
            <pc:docMk/>
            <pc:sldMasterMk cId="1850834973" sldId="2147483672"/>
            <pc:sldLayoutMk cId="777599341" sldId="2147483684"/>
          </pc:sldLayoutMkLst>
        </pc:sldLayoutChg>
        <pc:sldLayoutChg chg="add del mod replId">
          <pc:chgData name="Evgeni Koka (2509917)" userId="S::2509917@student.uwtsd.ac.uk::3375bcc8-8c70-4015-b779-64485739d99e" providerId="AD" clId="Web-{00000000-0000-0000-0000-000000000000}" dt="2026-10-10T11:19:07.254" v="110"/>
          <pc:sldLayoutMkLst>
            <pc:docMk/>
            <pc:sldMasterMk cId="1850834973" sldId="2147483672"/>
            <pc:sldLayoutMk cId="2876441365" sldId="2147483685"/>
          </pc:sldLayoutMkLst>
        </pc:sldLayoutChg>
        <pc:sldLayoutChg chg="add del mod replId">
          <pc:chgData name="Evgeni Koka (2509917)" userId="S::2509917@student.uwtsd.ac.uk::3375bcc8-8c70-4015-b779-64485739d99e" providerId="AD" clId="Web-{00000000-0000-0000-0000-000000000000}" dt="2026-10-10T11:19:07.254" v="110"/>
          <pc:sldLayoutMkLst>
            <pc:docMk/>
            <pc:sldMasterMk cId="1850834973" sldId="2147483672"/>
            <pc:sldLayoutMk cId="2849982678" sldId="2147483686"/>
          </pc:sldLayoutMkLst>
        </pc:sldLayoutChg>
        <pc:sldLayoutChg chg="add del mod replId">
          <pc:chgData name="Evgeni Koka (2509917)" userId="S::2509917@student.uwtsd.ac.uk::3375bcc8-8c70-4015-b779-64485739d99e" providerId="AD" clId="Web-{00000000-0000-0000-0000-000000000000}" dt="2026-10-10T11:19:07.254" v="110"/>
          <pc:sldLayoutMkLst>
            <pc:docMk/>
            <pc:sldMasterMk cId="1850834973" sldId="2147483672"/>
            <pc:sldLayoutMk cId="1673567101" sldId="2147483687"/>
          </pc:sldLayoutMkLst>
        </pc:sldLayoutChg>
        <pc:sldLayoutChg chg="add del mod replId">
          <pc:chgData name="Evgeni Koka (2509917)" userId="S::2509917@student.uwtsd.ac.uk::3375bcc8-8c70-4015-b779-64485739d99e" providerId="AD" clId="Web-{00000000-0000-0000-0000-000000000000}" dt="2026-10-10T11:19:07.254" v="110"/>
          <pc:sldLayoutMkLst>
            <pc:docMk/>
            <pc:sldMasterMk cId="1850834973" sldId="2147483672"/>
            <pc:sldLayoutMk cId="380754508" sldId="2147483688"/>
          </pc:sldLayoutMkLst>
        </pc:sldLayoutChg>
        <pc:sldLayoutChg chg="add del mod replId">
          <pc:chgData name="Evgeni Koka (2509917)" userId="S::2509917@student.uwtsd.ac.uk::3375bcc8-8c70-4015-b779-64485739d99e" providerId="AD" clId="Web-{00000000-0000-0000-0000-000000000000}" dt="2026-10-10T11:19:07.254" v="110"/>
          <pc:sldLayoutMkLst>
            <pc:docMk/>
            <pc:sldMasterMk cId="1850834973" sldId="2147483672"/>
            <pc:sldLayoutMk cId="2534274293" sldId="2147483689"/>
          </pc:sldLayoutMkLst>
        </pc:sldLayoutChg>
      </pc:sldMasterChg>
      <pc:sldMasterChg chg="add del addSldLayout delSldLayout modSldLayout">
        <pc:chgData name="Evgeni Koka (2509917)" userId="S::2509917@student.uwtsd.ac.uk::3375bcc8-8c70-4015-b779-64485739d99e" providerId="AD" clId="Web-{00000000-0000-0000-0000-000000000000}" dt="2026-10-10T11:19:39.692" v="111"/>
        <pc:sldMasterMkLst>
          <pc:docMk/>
          <pc:sldMasterMk cId="2554599233" sldId="2147483690"/>
        </pc:sldMasterMkLst>
        <pc:sldLayoutChg chg="add del mod replId">
          <pc:chgData name="Evgeni Koka (2509917)" userId="S::2509917@student.uwtsd.ac.uk::3375bcc8-8c70-4015-b779-64485739d99e" providerId="AD" clId="Web-{00000000-0000-0000-0000-000000000000}" dt="2026-10-10T11:19:39.692" v="111"/>
          <pc:sldLayoutMkLst>
            <pc:docMk/>
            <pc:sldMasterMk cId="2554599233" sldId="2147483690"/>
            <pc:sldLayoutMk cId="805105368" sldId="2147483691"/>
          </pc:sldLayoutMkLst>
        </pc:sldLayoutChg>
        <pc:sldLayoutChg chg="add del mod replId">
          <pc:chgData name="Evgeni Koka (2509917)" userId="S::2509917@student.uwtsd.ac.uk::3375bcc8-8c70-4015-b779-64485739d99e" providerId="AD" clId="Web-{00000000-0000-0000-0000-000000000000}" dt="2026-10-10T11:19:39.692" v="111"/>
          <pc:sldLayoutMkLst>
            <pc:docMk/>
            <pc:sldMasterMk cId="2554599233" sldId="2147483690"/>
            <pc:sldLayoutMk cId="137142531" sldId="2147483692"/>
          </pc:sldLayoutMkLst>
        </pc:sldLayoutChg>
        <pc:sldLayoutChg chg="add del mod replId">
          <pc:chgData name="Evgeni Koka (2509917)" userId="S::2509917@student.uwtsd.ac.uk::3375bcc8-8c70-4015-b779-64485739d99e" providerId="AD" clId="Web-{00000000-0000-0000-0000-000000000000}" dt="2026-10-10T11:19:39.692" v="111"/>
          <pc:sldLayoutMkLst>
            <pc:docMk/>
            <pc:sldMasterMk cId="2554599233" sldId="2147483690"/>
            <pc:sldLayoutMk cId="111973793" sldId="2147483693"/>
          </pc:sldLayoutMkLst>
        </pc:sldLayoutChg>
        <pc:sldLayoutChg chg="add del mod replId">
          <pc:chgData name="Evgeni Koka (2509917)" userId="S::2509917@student.uwtsd.ac.uk::3375bcc8-8c70-4015-b779-64485739d99e" providerId="AD" clId="Web-{00000000-0000-0000-0000-000000000000}" dt="2026-10-10T11:19:39.692" v="111"/>
          <pc:sldLayoutMkLst>
            <pc:docMk/>
            <pc:sldMasterMk cId="2554599233" sldId="2147483690"/>
            <pc:sldLayoutMk cId="1940553617" sldId="2147483694"/>
          </pc:sldLayoutMkLst>
        </pc:sldLayoutChg>
        <pc:sldLayoutChg chg="add del mod replId">
          <pc:chgData name="Evgeni Koka (2509917)" userId="S::2509917@student.uwtsd.ac.uk::3375bcc8-8c70-4015-b779-64485739d99e" providerId="AD" clId="Web-{00000000-0000-0000-0000-000000000000}" dt="2026-10-10T11:19:39.692" v="111"/>
          <pc:sldLayoutMkLst>
            <pc:docMk/>
            <pc:sldMasterMk cId="2554599233" sldId="2147483690"/>
            <pc:sldLayoutMk cId="1772609489" sldId="2147483695"/>
          </pc:sldLayoutMkLst>
        </pc:sldLayoutChg>
        <pc:sldLayoutChg chg="add del mod replId">
          <pc:chgData name="Evgeni Koka (2509917)" userId="S::2509917@student.uwtsd.ac.uk::3375bcc8-8c70-4015-b779-64485739d99e" providerId="AD" clId="Web-{00000000-0000-0000-0000-000000000000}" dt="2026-10-10T11:19:39.692" v="111"/>
          <pc:sldLayoutMkLst>
            <pc:docMk/>
            <pc:sldMasterMk cId="2554599233" sldId="2147483690"/>
            <pc:sldLayoutMk cId="408030430" sldId="2147483696"/>
          </pc:sldLayoutMkLst>
        </pc:sldLayoutChg>
        <pc:sldLayoutChg chg="add del mod replId">
          <pc:chgData name="Evgeni Koka (2509917)" userId="S::2509917@student.uwtsd.ac.uk::3375bcc8-8c70-4015-b779-64485739d99e" providerId="AD" clId="Web-{00000000-0000-0000-0000-000000000000}" dt="2026-10-10T11:19:39.692" v="111"/>
          <pc:sldLayoutMkLst>
            <pc:docMk/>
            <pc:sldMasterMk cId="2554599233" sldId="2147483690"/>
            <pc:sldLayoutMk cId="3576334066" sldId="2147483697"/>
          </pc:sldLayoutMkLst>
        </pc:sldLayoutChg>
        <pc:sldLayoutChg chg="add del mod replId">
          <pc:chgData name="Evgeni Koka (2509917)" userId="S::2509917@student.uwtsd.ac.uk::3375bcc8-8c70-4015-b779-64485739d99e" providerId="AD" clId="Web-{00000000-0000-0000-0000-000000000000}" dt="2026-10-10T11:19:39.692" v="111"/>
          <pc:sldLayoutMkLst>
            <pc:docMk/>
            <pc:sldMasterMk cId="2554599233" sldId="2147483690"/>
            <pc:sldLayoutMk cId="791082156" sldId="2147483698"/>
          </pc:sldLayoutMkLst>
        </pc:sldLayoutChg>
        <pc:sldLayoutChg chg="add del mod replId">
          <pc:chgData name="Evgeni Koka (2509917)" userId="S::2509917@student.uwtsd.ac.uk::3375bcc8-8c70-4015-b779-64485739d99e" providerId="AD" clId="Web-{00000000-0000-0000-0000-000000000000}" dt="2026-10-10T11:19:39.692" v="111"/>
          <pc:sldLayoutMkLst>
            <pc:docMk/>
            <pc:sldMasterMk cId="2554599233" sldId="2147483690"/>
            <pc:sldLayoutMk cId="587231606" sldId="2147483699"/>
          </pc:sldLayoutMkLst>
        </pc:sldLayoutChg>
        <pc:sldLayoutChg chg="add del mod replId">
          <pc:chgData name="Evgeni Koka (2509917)" userId="S::2509917@student.uwtsd.ac.uk::3375bcc8-8c70-4015-b779-64485739d99e" providerId="AD" clId="Web-{00000000-0000-0000-0000-000000000000}" dt="2026-10-10T11:19:39.692" v="111"/>
          <pc:sldLayoutMkLst>
            <pc:docMk/>
            <pc:sldMasterMk cId="2554599233" sldId="2147483690"/>
            <pc:sldLayoutMk cId="2161674816" sldId="2147483700"/>
          </pc:sldLayoutMkLst>
        </pc:sldLayoutChg>
        <pc:sldLayoutChg chg="add del mod replId">
          <pc:chgData name="Evgeni Koka (2509917)" userId="S::2509917@student.uwtsd.ac.uk::3375bcc8-8c70-4015-b779-64485739d99e" providerId="AD" clId="Web-{00000000-0000-0000-0000-000000000000}" dt="2026-10-10T11:19:39.692" v="111"/>
          <pc:sldLayoutMkLst>
            <pc:docMk/>
            <pc:sldMasterMk cId="2554599233" sldId="2147483690"/>
            <pc:sldLayoutMk cId="1798419048" sldId="2147483701"/>
          </pc:sldLayoutMkLst>
        </pc:sldLayoutChg>
      </pc:sldMasterChg>
      <pc:sldMasterChg chg="add mod addSldLayout modSldLayout">
        <pc:chgData name="Evgeni Koka (2509917)" userId="S::2509917@student.uwtsd.ac.uk::3375bcc8-8c70-4015-b779-64485739d99e" providerId="AD" clId="Web-{00000000-0000-0000-0000-000000000000}" dt="2026-10-10T11:39:28.256" v="159"/>
        <pc:sldMasterMkLst>
          <pc:docMk/>
          <pc:sldMasterMk cId="1456409359" sldId="2147483702"/>
        </pc:sldMasterMkLst>
        <pc:sldLayoutChg chg="add mod replId">
          <pc:chgData name="Evgeni Koka (2509917)" userId="S::2509917@student.uwtsd.ac.uk::3375bcc8-8c70-4015-b779-64485739d99e" providerId="AD" clId="Web-{00000000-0000-0000-0000-000000000000}" dt="2026-10-10T11:39:28.256" v="159"/>
          <pc:sldLayoutMkLst>
            <pc:docMk/>
            <pc:sldMasterMk cId="1456409359" sldId="2147483702"/>
            <pc:sldLayoutMk cId="2835922600" sldId="2147483703"/>
          </pc:sldLayoutMkLst>
        </pc:sldLayoutChg>
        <pc:sldLayoutChg chg="add mod replId">
          <pc:chgData name="Evgeni Koka (2509917)" userId="S::2509917@student.uwtsd.ac.uk::3375bcc8-8c70-4015-b779-64485739d99e" providerId="AD" clId="Web-{00000000-0000-0000-0000-000000000000}" dt="2026-10-10T11:39:28.256" v="159"/>
          <pc:sldLayoutMkLst>
            <pc:docMk/>
            <pc:sldMasterMk cId="1456409359" sldId="2147483702"/>
            <pc:sldLayoutMk cId="427795334" sldId="2147483704"/>
          </pc:sldLayoutMkLst>
        </pc:sldLayoutChg>
        <pc:sldLayoutChg chg="add mod replId">
          <pc:chgData name="Evgeni Koka (2509917)" userId="S::2509917@student.uwtsd.ac.uk::3375bcc8-8c70-4015-b779-64485739d99e" providerId="AD" clId="Web-{00000000-0000-0000-0000-000000000000}" dt="2026-10-10T11:39:28.256" v="159"/>
          <pc:sldLayoutMkLst>
            <pc:docMk/>
            <pc:sldMasterMk cId="1456409359" sldId="2147483702"/>
            <pc:sldLayoutMk cId="3738368131" sldId="2147483705"/>
          </pc:sldLayoutMkLst>
        </pc:sldLayoutChg>
        <pc:sldLayoutChg chg="add mod replId">
          <pc:chgData name="Evgeni Koka (2509917)" userId="S::2509917@student.uwtsd.ac.uk::3375bcc8-8c70-4015-b779-64485739d99e" providerId="AD" clId="Web-{00000000-0000-0000-0000-000000000000}" dt="2026-10-10T11:39:28.256" v="159"/>
          <pc:sldLayoutMkLst>
            <pc:docMk/>
            <pc:sldMasterMk cId="1456409359" sldId="2147483702"/>
            <pc:sldLayoutMk cId="2606435373" sldId="2147483706"/>
          </pc:sldLayoutMkLst>
        </pc:sldLayoutChg>
        <pc:sldLayoutChg chg="add mod replId">
          <pc:chgData name="Evgeni Koka (2509917)" userId="S::2509917@student.uwtsd.ac.uk::3375bcc8-8c70-4015-b779-64485739d99e" providerId="AD" clId="Web-{00000000-0000-0000-0000-000000000000}" dt="2026-10-10T11:39:28.256" v="159"/>
          <pc:sldLayoutMkLst>
            <pc:docMk/>
            <pc:sldMasterMk cId="1456409359" sldId="2147483702"/>
            <pc:sldLayoutMk cId="692751864" sldId="2147483707"/>
          </pc:sldLayoutMkLst>
        </pc:sldLayoutChg>
        <pc:sldLayoutChg chg="add mod replId">
          <pc:chgData name="Evgeni Koka (2509917)" userId="S::2509917@student.uwtsd.ac.uk::3375bcc8-8c70-4015-b779-64485739d99e" providerId="AD" clId="Web-{00000000-0000-0000-0000-000000000000}" dt="2026-10-10T11:39:28.256" v="159"/>
          <pc:sldLayoutMkLst>
            <pc:docMk/>
            <pc:sldMasterMk cId="1456409359" sldId="2147483702"/>
            <pc:sldLayoutMk cId="3421425709" sldId="2147483708"/>
          </pc:sldLayoutMkLst>
        </pc:sldLayoutChg>
        <pc:sldLayoutChg chg="add mod replId">
          <pc:chgData name="Evgeni Koka (2509917)" userId="S::2509917@student.uwtsd.ac.uk::3375bcc8-8c70-4015-b779-64485739d99e" providerId="AD" clId="Web-{00000000-0000-0000-0000-000000000000}" dt="2026-10-10T11:39:28.256" v="159"/>
          <pc:sldLayoutMkLst>
            <pc:docMk/>
            <pc:sldMasterMk cId="1456409359" sldId="2147483702"/>
            <pc:sldLayoutMk cId="2552403434" sldId="2147483709"/>
          </pc:sldLayoutMkLst>
        </pc:sldLayoutChg>
        <pc:sldLayoutChg chg="add mod replId">
          <pc:chgData name="Evgeni Koka (2509917)" userId="S::2509917@student.uwtsd.ac.uk::3375bcc8-8c70-4015-b779-64485739d99e" providerId="AD" clId="Web-{00000000-0000-0000-0000-000000000000}" dt="2026-10-10T11:39:28.256" v="159"/>
          <pc:sldLayoutMkLst>
            <pc:docMk/>
            <pc:sldMasterMk cId="1456409359" sldId="2147483702"/>
            <pc:sldLayoutMk cId="482128213" sldId="2147483710"/>
          </pc:sldLayoutMkLst>
        </pc:sldLayoutChg>
        <pc:sldLayoutChg chg="add mod replId">
          <pc:chgData name="Evgeni Koka (2509917)" userId="S::2509917@student.uwtsd.ac.uk::3375bcc8-8c70-4015-b779-64485739d99e" providerId="AD" clId="Web-{00000000-0000-0000-0000-000000000000}" dt="2026-10-10T11:39:28.256" v="159"/>
          <pc:sldLayoutMkLst>
            <pc:docMk/>
            <pc:sldMasterMk cId="1456409359" sldId="2147483702"/>
            <pc:sldLayoutMk cId="2311490025" sldId="2147483711"/>
          </pc:sldLayoutMkLst>
        </pc:sldLayoutChg>
        <pc:sldLayoutChg chg="add mod replId">
          <pc:chgData name="Evgeni Koka (2509917)" userId="S::2509917@student.uwtsd.ac.uk::3375bcc8-8c70-4015-b779-64485739d99e" providerId="AD" clId="Web-{00000000-0000-0000-0000-000000000000}" dt="2026-10-10T11:39:28.256" v="159"/>
          <pc:sldLayoutMkLst>
            <pc:docMk/>
            <pc:sldMasterMk cId="1456409359" sldId="2147483702"/>
            <pc:sldLayoutMk cId="2389578451" sldId="2147483712"/>
          </pc:sldLayoutMkLst>
        </pc:sldLayoutChg>
        <pc:sldLayoutChg chg="add mod replId">
          <pc:chgData name="Evgeni Koka (2509917)" userId="S::2509917@student.uwtsd.ac.uk::3375bcc8-8c70-4015-b779-64485739d99e" providerId="AD" clId="Web-{00000000-0000-0000-0000-000000000000}" dt="2026-10-10T11:39:28.256" v="159"/>
          <pc:sldLayoutMkLst>
            <pc:docMk/>
            <pc:sldMasterMk cId="1456409359" sldId="2147483702"/>
            <pc:sldLayoutMk cId="2580485718" sldId="2147483713"/>
          </pc:sldLayoutMkLst>
        </pc:sldLayoutChg>
        <pc:sldLayoutChg chg="add mod replId">
          <pc:chgData name="Evgeni Koka (2509917)" userId="S::2509917@student.uwtsd.ac.uk::3375bcc8-8c70-4015-b779-64485739d99e" providerId="AD" clId="Web-{00000000-0000-0000-0000-000000000000}" dt="2026-10-10T11:39:28.256" v="159"/>
          <pc:sldLayoutMkLst>
            <pc:docMk/>
            <pc:sldMasterMk cId="1456409359" sldId="2147483702"/>
            <pc:sldLayoutMk cId="666203266" sldId="2147483714"/>
          </pc:sldLayoutMkLst>
        </pc:sldLayoutChg>
        <pc:sldLayoutChg chg="add mod replId">
          <pc:chgData name="Evgeni Koka (2509917)" userId="S::2509917@student.uwtsd.ac.uk::3375bcc8-8c70-4015-b779-64485739d99e" providerId="AD" clId="Web-{00000000-0000-0000-0000-000000000000}" dt="2026-10-10T11:39:28.256" v="159"/>
          <pc:sldLayoutMkLst>
            <pc:docMk/>
            <pc:sldMasterMk cId="1456409359" sldId="2147483702"/>
            <pc:sldLayoutMk cId="2317283752" sldId="2147483715"/>
          </pc:sldLayoutMkLst>
        </pc:sldLayoutChg>
        <pc:sldLayoutChg chg="add mod replId">
          <pc:chgData name="Evgeni Koka (2509917)" userId="S::2509917@student.uwtsd.ac.uk::3375bcc8-8c70-4015-b779-64485739d99e" providerId="AD" clId="Web-{00000000-0000-0000-0000-000000000000}" dt="2026-10-10T11:39:28.256" v="159"/>
          <pc:sldLayoutMkLst>
            <pc:docMk/>
            <pc:sldMasterMk cId="1456409359" sldId="2147483702"/>
            <pc:sldLayoutMk cId="3884494840" sldId="2147483716"/>
          </pc:sldLayoutMkLst>
        </pc:sldLayoutChg>
        <pc:sldLayoutChg chg="add mod replId">
          <pc:chgData name="Evgeni Koka (2509917)" userId="S::2509917@student.uwtsd.ac.uk::3375bcc8-8c70-4015-b779-64485739d99e" providerId="AD" clId="Web-{00000000-0000-0000-0000-000000000000}" dt="2026-10-10T11:39:28.256" v="159"/>
          <pc:sldLayoutMkLst>
            <pc:docMk/>
            <pc:sldMasterMk cId="1456409359" sldId="2147483702"/>
            <pc:sldLayoutMk cId="567878562" sldId="2147483717"/>
          </pc:sldLayoutMkLst>
        </pc:sldLayoutChg>
        <pc:sldLayoutChg chg="add mod replId">
          <pc:chgData name="Evgeni Koka (2509917)" userId="S::2509917@student.uwtsd.ac.uk::3375bcc8-8c70-4015-b779-64485739d99e" providerId="AD" clId="Web-{00000000-0000-0000-0000-000000000000}" dt="2026-10-10T11:39:28.256" v="159"/>
          <pc:sldLayoutMkLst>
            <pc:docMk/>
            <pc:sldMasterMk cId="1456409359" sldId="2147483702"/>
            <pc:sldLayoutMk cId="2753109455" sldId="2147483718"/>
          </pc:sldLayoutMkLst>
        </pc:sldLayoutChg>
        <pc:sldLayoutChg chg="add mod replId">
          <pc:chgData name="Evgeni Koka (2509917)" userId="S::2509917@student.uwtsd.ac.uk::3375bcc8-8c70-4015-b779-64485739d99e" providerId="AD" clId="Web-{00000000-0000-0000-0000-000000000000}" dt="2026-10-10T11:39:28.256" v="159"/>
          <pc:sldLayoutMkLst>
            <pc:docMk/>
            <pc:sldMasterMk cId="1456409359" sldId="2147483702"/>
            <pc:sldLayoutMk cId="2021660628" sldId="2147483719"/>
          </pc:sldLayoutMkLst>
        </pc:sldLayoutChg>
      </pc:sldMasterChg>
    </pc:docChg>
  </pc:docChgLst>
  <pc:docChgLst>
    <pc:chgData name="Evgeni Koka (2509917)" userId="S::2509917@student.uwtsd.ac.uk::3375bcc8-8c70-4015-b779-64485739d99e" providerId="AD" clId="Web-{2B712681-7E64-E8A2-DD54-4C8EBC0374A4}"/>
    <pc:docChg chg="modSld">
      <pc:chgData name="Evgeni Koka (2509917)" userId="S::2509917@student.uwtsd.ac.uk::3375bcc8-8c70-4015-b779-64485739d99e" providerId="AD" clId="Web-{2B712681-7E64-E8A2-DD54-4C8EBC0374A4}" dt="2026-10-10T11:16:55.882" v="9" actId="20577"/>
      <pc:docMkLst>
        <pc:docMk/>
      </pc:docMkLst>
      <pc:sldChg chg="modSp">
        <pc:chgData name="Evgeni Koka (2509917)" userId="S::2509917@student.uwtsd.ac.uk::3375bcc8-8c70-4015-b779-64485739d99e" providerId="AD" clId="Web-{2B712681-7E64-E8A2-DD54-4C8EBC0374A4}" dt="2026-10-10T11:16:55.882" v="9" actId="20577"/>
        <pc:sldMkLst>
          <pc:docMk/>
          <pc:sldMk cId="0" sldId="268"/>
        </pc:sldMkLst>
        <pc:spChg chg="mod">
          <ac:chgData name="Evgeni Koka (2509917)" userId="S::2509917@student.uwtsd.ac.uk::3375bcc8-8c70-4015-b779-64485739d99e" providerId="AD" clId="Web-{2B712681-7E64-E8A2-DD54-4C8EBC0374A4}" dt="2026-10-10T11:16:55.882" v="9" actId="20577"/>
          <ac:spMkLst>
            <pc:docMk/>
            <pc:sldMk cId="0" sldId="268"/>
            <ac:spMk id="2" creationId="{00000000-0000-0000-0000-000000000000}"/>
          </ac:spMkLst>
        </pc:spChg>
      </pc:sldChg>
      <pc:sldChg chg="modSp">
        <pc:chgData name="Evgeni Koka (2509917)" userId="S::2509917@student.uwtsd.ac.uk::3375bcc8-8c70-4015-b779-64485739d99e" providerId="AD" clId="Web-{2B712681-7E64-E8A2-DD54-4C8EBC0374A4}" dt="2026-10-10T11:16:45.287" v="3" actId="20577"/>
        <pc:sldMkLst>
          <pc:docMk/>
          <pc:sldMk cId="0" sldId="271"/>
        </pc:sldMkLst>
        <pc:spChg chg="mod">
          <ac:chgData name="Evgeni Koka (2509917)" userId="S::2509917@student.uwtsd.ac.uk::3375bcc8-8c70-4015-b779-64485739d99e" providerId="AD" clId="Web-{2B712681-7E64-E8A2-DD54-4C8EBC0374A4}" dt="2026-10-10T11:16:45.287" v="3" actId="20577"/>
          <ac:spMkLst>
            <pc:docMk/>
            <pc:sldMk cId="0" sldId="271"/>
            <ac:spMk id="2" creationId="{00000000-0000-0000-0000-000000000000}"/>
          </ac:spMkLst>
        </pc:spChg>
      </pc:sldChg>
    </pc:docChg>
  </pc:docChgLst>
  <pc:docChgLst>
    <pc:chgData name="Evgeni Koka (2509917)" userId="S::2509917@student.uwtsd.ac.uk::3375bcc8-8c70-4015-b779-64485739d99e" providerId="AD" clId="Web-{4EC2CABF-653D-B417-977F-DEA01CF2D242}"/>
    <pc:docChg chg="addSld delSld modSld">
      <pc:chgData name="Evgeni Koka (2509917)" userId="S::2509917@student.uwtsd.ac.uk::3375bcc8-8c70-4015-b779-64485739d99e" providerId="AD" clId="Web-{4EC2CABF-653D-B417-977F-DEA01CF2D242}" dt="2026-10-05T10:33:10.824" v="604"/>
      <pc:docMkLst>
        <pc:docMk/>
      </pc:docMkLst>
      <pc:sldChg chg="addSp delSp modSp">
        <pc:chgData name="Evgeni Koka (2509917)" userId="S::2509917@student.uwtsd.ac.uk::3375bcc8-8c70-4015-b779-64485739d99e" providerId="AD" clId="Web-{4EC2CABF-653D-B417-977F-DEA01CF2D242}" dt="2026-10-05T09:26:36.871" v="102"/>
        <pc:sldMkLst>
          <pc:docMk/>
          <pc:sldMk cId="109857222" sldId="256"/>
        </pc:sldMkLst>
        <pc:spChg chg="mod">
          <ac:chgData name="Evgeni Koka (2509917)" userId="S::2509917@student.uwtsd.ac.uk::3375bcc8-8c70-4015-b779-64485739d99e" providerId="AD" clId="Web-{4EC2CABF-653D-B417-977F-DEA01CF2D242}" dt="2026-10-05T09:23:36.223" v="6" actId="14100"/>
          <ac:spMkLst>
            <pc:docMk/>
            <pc:sldMk cId="109857222" sldId="256"/>
            <ac:spMk id="3" creationId="{00000000-0000-0000-0000-000000000000}"/>
          </ac:spMkLst>
        </pc:spChg>
        <pc:graphicFrameChg chg="add mod modGraphic">
          <ac:chgData name="Evgeni Koka (2509917)" userId="S::2509917@student.uwtsd.ac.uk::3375bcc8-8c70-4015-b779-64485739d99e" providerId="AD" clId="Web-{4EC2CABF-653D-B417-977F-DEA01CF2D242}" dt="2026-10-05T09:23:27.535" v="5"/>
          <ac:graphicFrameMkLst>
            <pc:docMk/>
            <pc:sldMk cId="109857222" sldId="256"/>
            <ac:graphicFrameMk id="6" creationId="{59A9BB3F-AF9F-A4D3-BF94-BC4E1C1B5B79}"/>
          </ac:graphicFrameMkLst>
        </pc:graphicFrameChg>
        <pc:graphicFrameChg chg="add mod modGraphic">
          <ac:chgData name="Evgeni Koka (2509917)" userId="S::2509917@student.uwtsd.ac.uk::3375bcc8-8c70-4015-b779-64485739d99e" providerId="AD" clId="Web-{4EC2CABF-653D-B417-977F-DEA01CF2D242}" dt="2026-10-05T09:26:36.871" v="102"/>
          <ac:graphicFrameMkLst>
            <pc:docMk/>
            <pc:sldMk cId="109857222" sldId="256"/>
            <ac:graphicFrameMk id="7" creationId="{9C6BFFB9-3ABC-B850-97A5-2D7C5F5412FF}"/>
          </ac:graphicFrameMkLst>
        </pc:graphicFrameChg>
      </pc:sldChg>
      <pc:sldChg chg="modSp new">
        <pc:chgData name="Evgeni Koka (2509917)" userId="S::2509917@student.uwtsd.ac.uk::3375bcc8-8c70-4015-b779-64485739d99e" providerId="AD" clId="Web-{4EC2CABF-653D-B417-977F-DEA01CF2D242}" dt="2026-10-05T09:32:32.901" v="109" actId="20577"/>
        <pc:sldMkLst>
          <pc:docMk/>
          <pc:sldMk cId="2833215421" sldId="257"/>
        </pc:sldMkLst>
        <pc:spChg chg="mod">
          <ac:chgData name="Evgeni Koka (2509917)" userId="S::2509917@student.uwtsd.ac.uk::3375bcc8-8c70-4015-b779-64485739d99e" providerId="AD" clId="Web-{4EC2CABF-653D-B417-977F-DEA01CF2D242}" dt="2026-10-05T09:29:51" v="105" actId="20577"/>
          <ac:spMkLst>
            <pc:docMk/>
            <pc:sldMk cId="2833215421" sldId="257"/>
            <ac:spMk id="2" creationId="{1304BCC4-7270-1E1F-EA93-DB1CCF8582D5}"/>
          </ac:spMkLst>
        </pc:spChg>
        <pc:spChg chg="mod">
          <ac:chgData name="Evgeni Koka (2509917)" userId="S::2509917@student.uwtsd.ac.uk::3375bcc8-8c70-4015-b779-64485739d99e" providerId="AD" clId="Web-{4EC2CABF-653D-B417-977F-DEA01CF2D242}" dt="2026-10-05T09:32:32.901" v="109" actId="20577"/>
          <ac:spMkLst>
            <pc:docMk/>
            <pc:sldMk cId="2833215421" sldId="257"/>
            <ac:spMk id="3" creationId="{16E19D3E-1773-B6EF-DEBF-269CD2C66403}"/>
          </ac:spMkLst>
        </pc:spChg>
      </pc:sldChg>
      <pc:sldChg chg="modSp new">
        <pc:chgData name="Evgeni Koka (2509917)" userId="S::2509917@student.uwtsd.ac.uk::3375bcc8-8c70-4015-b779-64485739d99e" providerId="AD" clId="Web-{4EC2CABF-653D-B417-977F-DEA01CF2D242}" dt="2026-10-05T09:37:51.755" v="113"/>
        <pc:sldMkLst>
          <pc:docMk/>
          <pc:sldMk cId="2011979595" sldId="258"/>
        </pc:sldMkLst>
        <pc:spChg chg="mod">
          <ac:chgData name="Evgeni Koka (2509917)" userId="S::2509917@student.uwtsd.ac.uk::3375bcc8-8c70-4015-b779-64485739d99e" providerId="AD" clId="Web-{4EC2CABF-653D-B417-977F-DEA01CF2D242}" dt="2026-10-05T09:37:06.845" v="112" actId="20577"/>
          <ac:spMkLst>
            <pc:docMk/>
            <pc:sldMk cId="2011979595" sldId="258"/>
            <ac:spMk id="2" creationId="{94CF3237-6E8B-56F7-17B9-8807D5AB4F81}"/>
          </ac:spMkLst>
        </pc:spChg>
        <pc:spChg chg="mod">
          <ac:chgData name="Evgeni Koka (2509917)" userId="S::2509917@student.uwtsd.ac.uk::3375bcc8-8c70-4015-b779-64485739d99e" providerId="AD" clId="Web-{4EC2CABF-653D-B417-977F-DEA01CF2D242}" dt="2026-10-05T09:37:51.755" v="113"/>
          <ac:spMkLst>
            <pc:docMk/>
            <pc:sldMk cId="2011979595" sldId="258"/>
            <ac:spMk id="3" creationId="{F2EF8BBF-CE6E-6BAE-87F4-48ED4F387C9D}"/>
          </ac:spMkLst>
        </pc:spChg>
      </pc:sldChg>
      <pc:sldChg chg="addSp modSp new">
        <pc:chgData name="Evgeni Koka (2509917)" userId="S::2509917@student.uwtsd.ac.uk::3375bcc8-8c70-4015-b779-64485739d99e" providerId="AD" clId="Web-{4EC2CABF-653D-B417-977F-DEA01CF2D242}" dt="2026-10-05T09:44:16.303" v="136" actId="14100"/>
        <pc:sldMkLst>
          <pc:docMk/>
          <pc:sldMk cId="3696226143" sldId="259"/>
        </pc:sldMkLst>
        <pc:spChg chg="mod">
          <ac:chgData name="Evgeni Koka (2509917)" userId="S::2509917@student.uwtsd.ac.uk::3375bcc8-8c70-4015-b779-64485739d99e" providerId="AD" clId="Web-{4EC2CABF-653D-B417-977F-DEA01CF2D242}" dt="2026-10-05T09:43:25.504" v="129" actId="20577"/>
          <ac:spMkLst>
            <pc:docMk/>
            <pc:sldMk cId="3696226143" sldId="259"/>
            <ac:spMk id="2" creationId="{4A139D5C-FE59-C403-7DF9-FE892925C15D}"/>
          </ac:spMkLst>
        </pc:spChg>
        <pc:spChg chg="mod">
          <ac:chgData name="Evgeni Koka (2509917)" userId="S::2509917@student.uwtsd.ac.uk::3375bcc8-8c70-4015-b779-64485739d99e" providerId="AD" clId="Web-{4EC2CABF-653D-B417-977F-DEA01CF2D242}" dt="2026-10-05T09:43:53.036" v="132" actId="20577"/>
          <ac:spMkLst>
            <pc:docMk/>
            <pc:sldMk cId="3696226143" sldId="259"/>
            <ac:spMk id="3" creationId="{21CDB84C-5E7F-BD6F-6880-F53081CF94B0}"/>
          </ac:spMkLst>
        </pc:spChg>
        <pc:spChg chg="add mod">
          <ac:chgData name="Evgeni Koka (2509917)" userId="S::2509917@student.uwtsd.ac.uk::3375bcc8-8c70-4015-b779-64485739d99e" providerId="AD" clId="Web-{4EC2CABF-653D-B417-977F-DEA01CF2D242}" dt="2026-10-05T09:44:16.303" v="136" actId="14100"/>
          <ac:spMkLst>
            <pc:docMk/>
            <pc:sldMk cId="3696226143" sldId="259"/>
            <ac:spMk id="4" creationId="{2A18A4E9-B720-F5A5-6520-B6BE594E47E8}"/>
          </ac:spMkLst>
        </pc:spChg>
      </pc:sldChg>
      <pc:sldChg chg="modSp new">
        <pc:chgData name="Evgeni Koka (2509917)" userId="S::2509917@student.uwtsd.ac.uk::3375bcc8-8c70-4015-b779-64485739d99e" providerId="AD" clId="Web-{4EC2CABF-653D-B417-977F-DEA01CF2D242}" dt="2026-10-05T09:54:06.572" v="195" actId="20577"/>
        <pc:sldMkLst>
          <pc:docMk/>
          <pc:sldMk cId="469122556" sldId="262"/>
        </pc:sldMkLst>
        <pc:spChg chg="mod">
          <ac:chgData name="Evgeni Koka (2509917)" userId="S::2509917@student.uwtsd.ac.uk::3375bcc8-8c70-4015-b779-64485739d99e" providerId="AD" clId="Web-{4EC2CABF-653D-B417-977F-DEA01CF2D242}" dt="2026-10-05T09:52:53.221" v="192" actId="20577"/>
          <ac:spMkLst>
            <pc:docMk/>
            <pc:sldMk cId="469122556" sldId="262"/>
            <ac:spMk id="2" creationId="{34D2806C-3868-204D-B4BF-45042CBEC7F7}"/>
          </ac:spMkLst>
        </pc:spChg>
        <pc:spChg chg="mod">
          <ac:chgData name="Evgeni Koka (2509917)" userId="S::2509917@student.uwtsd.ac.uk::3375bcc8-8c70-4015-b779-64485739d99e" providerId="AD" clId="Web-{4EC2CABF-653D-B417-977F-DEA01CF2D242}" dt="2026-10-05T09:54:06.572" v="195" actId="20577"/>
          <ac:spMkLst>
            <pc:docMk/>
            <pc:sldMk cId="469122556" sldId="262"/>
            <ac:spMk id="3" creationId="{3CEABE01-0D50-C448-EF94-E36A72CA007B}"/>
          </ac:spMkLst>
        </pc:spChg>
      </pc:sldChg>
      <pc:sldChg chg="addSp delSp modSp new add del">
        <pc:chgData name="Evgeni Koka (2509917)" userId="S::2509917@student.uwtsd.ac.uk::3375bcc8-8c70-4015-b779-64485739d99e" providerId="AD" clId="Web-{4EC2CABF-653D-B417-977F-DEA01CF2D242}" dt="2026-10-05T10:32:27.900" v="602" actId="20577"/>
        <pc:sldMkLst>
          <pc:docMk/>
          <pc:sldMk cId="3940887120" sldId="263"/>
        </pc:sldMkLst>
        <pc:spChg chg="mod">
          <ac:chgData name="Evgeni Koka (2509917)" userId="S::2509917@student.uwtsd.ac.uk::3375bcc8-8c70-4015-b779-64485739d99e" providerId="AD" clId="Web-{4EC2CABF-653D-B417-977F-DEA01CF2D242}" dt="2026-10-05T09:56:22.675" v="212" actId="20577"/>
          <ac:spMkLst>
            <pc:docMk/>
            <pc:sldMk cId="3940887120" sldId="263"/>
            <ac:spMk id="2" creationId="{A80764A3-BFBE-418B-D00F-713D5A57A19D}"/>
          </ac:spMkLst>
        </pc:spChg>
        <pc:spChg chg="add mod">
          <ac:chgData name="Evgeni Koka (2509917)" userId="S::2509917@student.uwtsd.ac.uk::3375bcc8-8c70-4015-b779-64485739d99e" providerId="AD" clId="Web-{4EC2CABF-653D-B417-977F-DEA01CF2D242}" dt="2026-10-05T10:32:27.900" v="602" actId="20577"/>
          <ac:spMkLst>
            <pc:docMk/>
            <pc:sldMk cId="3940887120" sldId="263"/>
            <ac:spMk id="6" creationId="{3D4BFA7D-4A2F-8049-E634-D04BB0A5C4FD}"/>
          </ac:spMkLst>
        </pc:spChg>
        <pc:graphicFrameChg chg="add mod ord modGraphic">
          <ac:chgData name="Evgeni Koka (2509917)" userId="S::2509917@student.uwtsd.ac.uk::3375bcc8-8c70-4015-b779-64485739d99e" providerId="AD" clId="Web-{4EC2CABF-653D-B417-977F-DEA01CF2D242}" dt="2026-10-05T10:31:31.882" v="594"/>
          <ac:graphicFrameMkLst>
            <pc:docMk/>
            <pc:sldMk cId="3940887120" sldId="263"/>
            <ac:graphicFrameMk id="5" creationId="{F7250F6D-D836-A85D-3AD9-204E770D4BE7}"/>
          </ac:graphicFrameMkLst>
        </pc:graphicFrameChg>
      </pc:sldChg>
      <pc:sldChg chg="addSp delSp modSp new">
        <pc:chgData name="Evgeni Koka (2509917)" userId="S::2509917@student.uwtsd.ac.uk::3375bcc8-8c70-4015-b779-64485739d99e" providerId="AD" clId="Web-{4EC2CABF-653D-B417-977F-DEA01CF2D242}" dt="2026-10-05T10:16:55.067" v="494"/>
        <pc:sldMkLst>
          <pc:docMk/>
          <pc:sldMk cId="677623554" sldId="264"/>
        </pc:sldMkLst>
        <pc:spChg chg="mod">
          <ac:chgData name="Evgeni Koka (2509917)" userId="S::2509917@student.uwtsd.ac.uk::3375bcc8-8c70-4015-b779-64485739d99e" providerId="AD" clId="Web-{4EC2CABF-653D-B417-977F-DEA01CF2D242}" dt="2026-10-05T10:07:41.414" v="288" actId="20577"/>
          <ac:spMkLst>
            <pc:docMk/>
            <pc:sldMk cId="677623554" sldId="264"/>
            <ac:spMk id="2" creationId="{366109DB-9897-11D0-3CB3-1656C3A3DFCE}"/>
          </ac:spMkLst>
        </pc:spChg>
        <pc:graphicFrameChg chg="add mod ord modGraphic">
          <ac:chgData name="Evgeni Koka (2509917)" userId="S::2509917@student.uwtsd.ac.uk::3375bcc8-8c70-4015-b779-64485739d99e" providerId="AD" clId="Web-{4EC2CABF-653D-B417-977F-DEA01CF2D242}" dt="2026-10-05T10:15:04.266" v="485"/>
          <ac:graphicFrameMkLst>
            <pc:docMk/>
            <pc:sldMk cId="677623554" sldId="264"/>
            <ac:graphicFrameMk id="4" creationId="{8877AB2C-244B-DD4E-CDD8-3A8A015F3577}"/>
          </ac:graphicFrameMkLst>
        </pc:graphicFrameChg>
      </pc:sldChg>
      <pc:sldChg chg="addSp delSp modSp new">
        <pc:chgData name="Evgeni Koka (2509917)" userId="S::2509917@student.uwtsd.ac.uk::3375bcc8-8c70-4015-b779-64485739d99e" providerId="AD" clId="Web-{4EC2CABF-653D-B417-977F-DEA01CF2D242}" dt="2026-10-05T10:21:49.121" v="524"/>
        <pc:sldMkLst>
          <pc:docMk/>
          <pc:sldMk cId="1554386597" sldId="265"/>
        </pc:sldMkLst>
        <pc:spChg chg="mod">
          <ac:chgData name="Evgeni Koka (2509917)" userId="S::2509917@student.uwtsd.ac.uk::3375bcc8-8c70-4015-b779-64485739d99e" providerId="AD" clId="Web-{4EC2CABF-653D-B417-977F-DEA01CF2D242}" dt="2026-10-05T10:19:48.181" v="514" actId="20577"/>
          <ac:spMkLst>
            <pc:docMk/>
            <pc:sldMk cId="1554386597" sldId="265"/>
            <ac:spMk id="2" creationId="{98F4A51A-9CF9-F969-2DDF-DEC016B42227}"/>
          </ac:spMkLst>
        </pc:spChg>
        <pc:graphicFrameChg chg="add mod ord modGraphic">
          <ac:chgData name="Evgeni Koka (2509917)" userId="S::2509917@student.uwtsd.ac.uk::3375bcc8-8c70-4015-b779-64485739d99e" providerId="AD" clId="Web-{4EC2CABF-653D-B417-977F-DEA01CF2D242}" dt="2026-10-05T10:21:49.121" v="524"/>
          <ac:graphicFrameMkLst>
            <pc:docMk/>
            <pc:sldMk cId="1554386597" sldId="265"/>
            <ac:graphicFrameMk id="7" creationId="{8E42F094-881C-C39E-3951-554A39485011}"/>
          </ac:graphicFrameMkLst>
        </pc:graphicFrameChg>
      </pc:sldChg>
      <pc:sldChg chg="modSp new">
        <pc:chgData name="Evgeni Koka (2509917)" userId="S::2509917@student.uwtsd.ac.uk::3375bcc8-8c70-4015-b779-64485739d99e" providerId="AD" clId="Web-{4EC2CABF-653D-B417-977F-DEA01CF2D242}" dt="2026-10-05T10:29:05.546" v="559" actId="20577"/>
        <pc:sldMkLst>
          <pc:docMk/>
          <pc:sldMk cId="3662796466" sldId="266"/>
        </pc:sldMkLst>
        <pc:spChg chg="mod">
          <ac:chgData name="Evgeni Koka (2509917)" userId="S::2509917@student.uwtsd.ac.uk::3375bcc8-8c70-4015-b779-64485739d99e" providerId="AD" clId="Web-{4EC2CABF-653D-B417-977F-DEA01CF2D242}" dt="2026-10-05T10:24:23.451" v="552" actId="20577"/>
          <ac:spMkLst>
            <pc:docMk/>
            <pc:sldMk cId="3662796466" sldId="266"/>
            <ac:spMk id="2" creationId="{E05C67D7-C8BF-5968-5241-B3828A8CACB0}"/>
          </ac:spMkLst>
        </pc:spChg>
      </pc:sldChg>
      <pc:sldChg chg="modSp new">
        <pc:chgData name="Evgeni Koka (2509917)" userId="S::2509917@student.uwtsd.ac.uk::3375bcc8-8c70-4015-b779-64485739d99e" providerId="AD" clId="Web-{4EC2CABF-653D-B417-977F-DEA01CF2D242}" dt="2026-10-05T10:30:34.301" v="570" actId="20577"/>
        <pc:sldMkLst>
          <pc:docMk/>
          <pc:sldMk cId="980655137" sldId="267"/>
        </pc:sldMkLst>
        <pc:spChg chg="mod">
          <ac:chgData name="Evgeni Koka (2509917)" userId="S::2509917@student.uwtsd.ac.uk::3375bcc8-8c70-4015-b779-64485739d99e" providerId="AD" clId="Web-{4EC2CABF-653D-B417-977F-DEA01CF2D242}" dt="2026-10-05T10:29:59.362" v="567" actId="20577"/>
          <ac:spMkLst>
            <pc:docMk/>
            <pc:sldMk cId="980655137" sldId="267"/>
            <ac:spMk id="2" creationId="{75FC5B43-845D-E8EC-DBBA-6D793C917490}"/>
          </ac:spMkLst>
        </pc:spChg>
      </pc:sldChg>
    </pc:docChg>
  </pc:docChgLst>
  <pc:docChgLst>
    <pc:chgData name="Evgeni Koka (2509917)" userId="S::2509917@student.uwtsd.ac.uk::3375bcc8-8c70-4015-b779-64485739d99e" providerId="AD" clId="Web-{B7E910EA-B120-63D1-ABE2-006CEF669A9F}"/>
    <pc:docChg chg="addSld delSld modSld">
      <pc:chgData name="Evgeni Koka (2509917)" userId="S::2509917@student.uwtsd.ac.uk::3375bcc8-8c70-4015-b779-64485739d99e" providerId="AD" clId="Web-{B7E910EA-B120-63D1-ABE2-006CEF669A9F}" dt="2026-10-10T10:31:38.727" v="266" actId="20577"/>
      <pc:docMkLst>
        <pc:docMk/>
      </pc:docMkLst>
      <pc:sldChg chg="modSp">
        <pc:chgData name="Evgeni Koka (2509917)" userId="S::2509917@student.uwtsd.ac.uk::3375bcc8-8c70-4015-b779-64485739d99e" providerId="AD" clId="Web-{B7E910EA-B120-63D1-ABE2-006CEF669A9F}" dt="2026-10-10T10:00:48.641" v="7"/>
        <pc:sldMkLst>
          <pc:docMk/>
          <pc:sldMk cId="109857222" sldId="256"/>
        </pc:sldMkLst>
        <pc:graphicFrameChg chg="mod modGraphic">
          <ac:chgData name="Evgeni Koka (2509917)" userId="S::2509917@student.uwtsd.ac.uk::3375bcc8-8c70-4015-b779-64485739d99e" providerId="AD" clId="Web-{B7E910EA-B120-63D1-ABE2-006CEF669A9F}" dt="2026-10-10T10:00:48.641" v="7"/>
          <ac:graphicFrameMkLst>
            <pc:docMk/>
            <pc:sldMk cId="109857222" sldId="256"/>
            <ac:graphicFrameMk id="6" creationId="{59A9BB3F-AF9F-A4D3-BF94-BC4E1C1B5B79}"/>
          </ac:graphicFrameMkLst>
        </pc:graphicFrameChg>
      </pc:sldChg>
      <pc:sldChg chg="modSp">
        <pc:chgData name="Evgeni Koka (2509917)" userId="S::2509917@student.uwtsd.ac.uk::3375bcc8-8c70-4015-b779-64485739d99e" providerId="AD" clId="Web-{B7E910EA-B120-63D1-ABE2-006CEF669A9F}" dt="2026-10-10T10:02:40.363" v="32" actId="20577"/>
        <pc:sldMkLst>
          <pc:docMk/>
          <pc:sldMk cId="2833215421" sldId="257"/>
        </pc:sldMkLst>
        <pc:spChg chg="mod">
          <ac:chgData name="Evgeni Koka (2509917)" userId="S::2509917@student.uwtsd.ac.uk::3375bcc8-8c70-4015-b779-64485739d99e" providerId="AD" clId="Web-{B7E910EA-B120-63D1-ABE2-006CEF669A9F}" dt="2026-10-10T10:02:40.363" v="32" actId="20577"/>
          <ac:spMkLst>
            <pc:docMk/>
            <pc:sldMk cId="2833215421" sldId="257"/>
            <ac:spMk id="3" creationId="{16E19D3E-1773-B6EF-DEBF-269CD2C66403}"/>
          </ac:spMkLst>
        </pc:spChg>
      </pc:sldChg>
      <pc:sldChg chg="modSp">
        <pc:chgData name="Evgeni Koka (2509917)" userId="S::2509917@student.uwtsd.ac.uk::3375bcc8-8c70-4015-b779-64485739d99e" providerId="AD" clId="Web-{B7E910EA-B120-63D1-ABE2-006CEF669A9F}" dt="2026-10-10T10:07:29.540" v="78" actId="20577"/>
        <pc:sldMkLst>
          <pc:docMk/>
          <pc:sldMk cId="2011979595" sldId="258"/>
        </pc:sldMkLst>
        <pc:spChg chg="mod">
          <ac:chgData name="Evgeni Koka (2509917)" userId="S::2509917@student.uwtsd.ac.uk::3375bcc8-8c70-4015-b779-64485739d99e" providerId="AD" clId="Web-{B7E910EA-B120-63D1-ABE2-006CEF669A9F}" dt="2026-10-10T10:07:29.540" v="78" actId="20577"/>
          <ac:spMkLst>
            <pc:docMk/>
            <pc:sldMk cId="2011979595" sldId="258"/>
            <ac:spMk id="3" creationId="{F2EF8BBF-CE6E-6BAE-87F4-48ED4F387C9D}"/>
          </ac:spMkLst>
        </pc:spChg>
      </pc:sldChg>
      <pc:sldChg chg="addSp delSp modSp">
        <pc:chgData name="Evgeni Koka (2509917)" userId="S::2509917@student.uwtsd.ac.uk::3375bcc8-8c70-4015-b779-64485739d99e" providerId="AD" clId="Web-{B7E910EA-B120-63D1-ABE2-006CEF669A9F}" dt="2026-10-10T10:20:35.794" v="162" actId="20577"/>
        <pc:sldMkLst>
          <pc:docMk/>
          <pc:sldMk cId="3696226143" sldId="259"/>
        </pc:sldMkLst>
        <pc:spChg chg="mod">
          <ac:chgData name="Evgeni Koka (2509917)" userId="S::2509917@student.uwtsd.ac.uk::3375bcc8-8c70-4015-b779-64485739d99e" providerId="AD" clId="Web-{B7E910EA-B120-63D1-ABE2-006CEF669A9F}" dt="2026-10-10T10:13:06.147" v="92" actId="20577"/>
          <ac:spMkLst>
            <pc:docMk/>
            <pc:sldMk cId="3696226143" sldId="259"/>
            <ac:spMk id="2" creationId="{4A139D5C-FE59-C403-7DF9-FE892925C15D}"/>
          </ac:spMkLst>
        </pc:spChg>
        <pc:spChg chg="mod">
          <ac:chgData name="Evgeni Koka (2509917)" userId="S::2509917@student.uwtsd.ac.uk::3375bcc8-8c70-4015-b779-64485739d99e" providerId="AD" clId="Web-{B7E910EA-B120-63D1-ABE2-006CEF669A9F}" dt="2026-10-10T10:20:14.215" v="160" actId="20577"/>
          <ac:spMkLst>
            <pc:docMk/>
            <pc:sldMk cId="3696226143" sldId="259"/>
            <ac:spMk id="3" creationId="{21CDB84C-5E7F-BD6F-6880-F53081CF94B0}"/>
          </ac:spMkLst>
        </pc:spChg>
        <pc:spChg chg="mod">
          <ac:chgData name="Evgeni Koka (2509917)" userId="S::2509917@student.uwtsd.ac.uk::3375bcc8-8c70-4015-b779-64485739d99e" providerId="AD" clId="Web-{B7E910EA-B120-63D1-ABE2-006CEF669A9F}" dt="2026-10-10T10:20:35.794" v="162" actId="20577"/>
          <ac:spMkLst>
            <pc:docMk/>
            <pc:sldMk cId="3696226143" sldId="259"/>
            <ac:spMk id="4" creationId="{2A18A4E9-B720-F5A5-6520-B6BE594E47E8}"/>
          </ac:spMkLst>
        </pc:spChg>
        <pc:graphicFrameChg chg="add del mod modGraphic">
          <ac:chgData name="Evgeni Koka (2509917)" userId="S::2509917@student.uwtsd.ac.uk::3375bcc8-8c70-4015-b779-64485739d99e" providerId="AD" clId="Web-{B7E910EA-B120-63D1-ABE2-006CEF669A9F}" dt="2026-10-10T10:19:19.058" v="139" actId="1076"/>
          <ac:graphicFrameMkLst>
            <pc:docMk/>
            <pc:sldMk cId="3696226143" sldId="259"/>
            <ac:graphicFrameMk id="5" creationId="{60FF7F0E-EAD1-BADD-B075-C9A9798EABB4}"/>
          </ac:graphicFrameMkLst>
        </pc:graphicFrameChg>
        <pc:graphicFrameChg chg="add del">
          <ac:chgData name="Evgeni Koka (2509917)" userId="S::2509917@student.uwtsd.ac.uk::3375bcc8-8c70-4015-b779-64485739d99e" providerId="AD" clId="Web-{B7E910EA-B120-63D1-ABE2-006CEF669A9F}" dt="2026-10-10T10:17:48.399" v="128"/>
          <ac:graphicFrameMkLst>
            <pc:docMk/>
            <pc:sldMk cId="3696226143" sldId="259"/>
            <ac:graphicFrameMk id="115" creationId="{60FF7F0E-EAD1-BADD-B075-C9A9798EABB4}"/>
          </ac:graphicFrameMkLst>
        </pc:graphicFrameChg>
      </pc:sldChg>
      <pc:sldChg chg="addSp delSp modSp add del mod setBg">
        <pc:chgData name="Evgeni Koka (2509917)" userId="S::2509917@student.uwtsd.ac.uk::3375bcc8-8c70-4015-b779-64485739d99e" providerId="AD" clId="Web-{B7E910EA-B120-63D1-ABE2-006CEF669A9F}" dt="2026-10-10T10:28:46.736" v="196"/>
        <pc:sldMkLst>
          <pc:docMk/>
          <pc:sldMk cId="1891007377" sldId="260"/>
        </pc:sldMkLst>
        <pc:spChg chg="mod">
          <ac:chgData name="Evgeni Koka (2509917)" userId="S::2509917@student.uwtsd.ac.uk::3375bcc8-8c70-4015-b779-64485739d99e" providerId="AD" clId="Web-{B7E910EA-B120-63D1-ABE2-006CEF669A9F}" dt="2026-10-10T10:28:40.939" v="193"/>
          <ac:spMkLst>
            <pc:docMk/>
            <pc:sldMk cId="1891007377" sldId="260"/>
            <ac:spMk id="2" creationId="{90712865-973B-E78D-0D1D-9CA9ABD0D1A8}"/>
          </ac:spMkLst>
        </pc:spChg>
        <pc:spChg chg="add del mod">
          <ac:chgData name="Evgeni Koka (2509917)" userId="S::2509917@student.uwtsd.ac.uk::3375bcc8-8c70-4015-b779-64485739d99e" providerId="AD" clId="Web-{B7E910EA-B120-63D1-ABE2-006CEF669A9F}" dt="2026-10-10T10:28:46.736" v="196"/>
          <ac:spMkLst>
            <pc:docMk/>
            <pc:sldMk cId="1891007377" sldId="260"/>
            <ac:spMk id="4" creationId="{645D1D25-A29E-6DD9-5671-BC6F486BA001}"/>
          </ac:spMkLst>
        </pc:spChg>
        <pc:spChg chg="add del">
          <ac:chgData name="Evgeni Koka (2509917)" userId="S::2509917@student.uwtsd.ac.uk::3375bcc8-8c70-4015-b779-64485739d99e" providerId="AD" clId="Web-{B7E910EA-B120-63D1-ABE2-006CEF669A9F}" dt="2026-10-10T10:28:40.939" v="193"/>
          <ac:spMkLst>
            <pc:docMk/>
            <pc:sldMk cId="1891007377" sldId="260"/>
            <ac:spMk id="15" creationId="{C4879EFC-8E62-4E00-973C-C45EE9EC676D}"/>
          </ac:spMkLst>
        </pc:spChg>
        <pc:spChg chg="add del">
          <ac:chgData name="Evgeni Koka (2509917)" userId="S::2509917@student.uwtsd.ac.uk::3375bcc8-8c70-4015-b779-64485739d99e" providerId="AD" clId="Web-{B7E910EA-B120-63D1-ABE2-006CEF669A9F}" dt="2026-10-10T10:28:40.939" v="193"/>
          <ac:spMkLst>
            <pc:docMk/>
            <pc:sldMk cId="1891007377" sldId="260"/>
            <ac:spMk id="17" creationId="{D6A9C53F-5F90-40A5-8C85-5412D39C8C68}"/>
          </ac:spMkLst>
        </pc:spChg>
        <pc:graphicFrameChg chg="add del">
          <ac:chgData name="Evgeni Koka (2509917)" userId="S::2509917@student.uwtsd.ac.uk::3375bcc8-8c70-4015-b779-64485739d99e" providerId="AD" clId="Web-{B7E910EA-B120-63D1-ABE2-006CEF669A9F}" dt="2026-10-10T10:28:46.736" v="196"/>
          <ac:graphicFrameMkLst>
            <pc:docMk/>
            <pc:sldMk cId="1891007377" sldId="260"/>
            <ac:graphicFrameMk id="5" creationId="{B668D9FD-4D78-4A31-DB30-A4312F528D55}"/>
          </ac:graphicFrameMkLst>
        </pc:graphicFrameChg>
        <pc:picChg chg="add del mod ord">
          <ac:chgData name="Evgeni Koka (2509917)" userId="S::2509917@student.uwtsd.ac.uk::3375bcc8-8c70-4015-b779-64485739d99e" providerId="AD" clId="Web-{B7E910EA-B120-63D1-ABE2-006CEF669A9F}" dt="2026-10-10T10:28:44.861" v="195"/>
          <ac:picMkLst>
            <pc:docMk/>
            <pc:sldMk cId="1891007377" sldId="260"/>
            <ac:picMk id="6" creationId="{A710F068-B01D-901F-89AE-4F3F1CA8CBC7}"/>
          </ac:picMkLst>
        </pc:picChg>
        <pc:picChg chg="add del mod">
          <ac:chgData name="Evgeni Koka (2509917)" userId="S::2509917@student.uwtsd.ac.uk::3375bcc8-8c70-4015-b779-64485739d99e" providerId="AD" clId="Web-{B7E910EA-B120-63D1-ABE2-006CEF669A9F}" dt="2026-10-10T10:28:18" v="188"/>
          <ac:picMkLst>
            <pc:docMk/>
            <pc:sldMk cId="1891007377" sldId="260"/>
            <ac:picMk id="7" creationId="{0E534171-4143-CEED-74B2-CD4657BF59DB}"/>
          </ac:picMkLst>
        </pc:picChg>
        <pc:picChg chg="add del mod">
          <ac:chgData name="Evgeni Koka (2509917)" userId="S::2509917@student.uwtsd.ac.uk::3375bcc8-8c70-4015-b779-64485739d99e" providerId="AD" clId="Web-{B7E910EA-B120-63D1-ABE2-006CEF669A9F}" dt="2026-10-10T10:28:17.750" v="187"/>
          <ac:picMkLst>
            <pc:docMk/>
            <pc:sldMk cId="1891007377" sldId="260"/>
            <ac:picMk id="8" creationId="{0CB358CE-727A-FA4D-8BFB-D3F52799D781}"/>
          </ac:picMkLst>
        </pc:picChg>
        <pc:picChg chg="add del mod">
          <ac:chgData name="Evgeni Koka (2509917)" userId="S::2509917@student.uwtsd.ac.uk::3375bcc8-8c70-4015-b779-64485739d99e" providerId="AD" clId="Web-{B7E910EA-B120-63D1-ABE2-006CEF669A9F}" dt="2026-10-10T10:28:17.266" v="186"/>
          <ac:picMkLst>
            <pc:docMk/>
            <pc:sldMk cId="1891007377" sldId="260"/>
            <ac:picMk id="9" creationId="{8E6D8B2F-348B-A57D-3A7C-80E099495AB7}"/>
          </ac:picMkLst>
        </pc:picChg>
        <pc:picChg chg="add del mod">
          <ac:chgData name="Evgeni Koka (2509917)" userId="S::2509917@student.uwtsd.ac.uk::3375bcc8-8c70-4015-b779-64485739d99e" providerId="AD" clId="Web-{B7E910EA-B120-63D1-ABE2-006CEF669A9F}" dt="2026-10-10T10:28:43.298" v="194"/>
          <ac:picMkLst>
            <pc:docMk/>
            <pc:sldMk cId="1891007377" sldId="260"/>
            <ac:picMk id="10" creationId="{87B046AB-58F9-7513-5D9D-C67DB795CF41}"/>
          </ac:picMkLst>
        </pc:picChg>
      </pc:sldChg>
      <pc:sldChg chg="modSp">
        <pc:chgData name="Evgeni Koka (2509917)" userId="S::2509917@student.uwtsd.ac.uk::3375bcc8-8c70-4015-b779-64485739d99e" providerId="AD" clId="Web-{B7E910EA-B120-63D1-ABE2-006CEF669A9F}" dt="2026-10-10T10:31:38.727" v="266" actId="20577"/>
        <pc:sldMkLst>
          <pc:docMk/>
          <pc:sldMk cId="1399687332" sldId="261"/>
        </pc:sldMkLst>
        <pc:spChg chg="mod">
          <ac:chgData name="Evgeni Koka (2509917)" userId="S::2509917@student.uwtsd.ac.uk::3375bcc8-8c70-4015-b779-64485739d99e" providerId="AD" clId="Web-{B7E910EA-B120-63D1-ABE2-006CEF669A9F}" dt="2026-10-10T10:31:38.727" v="266" actId="20577"/>
          <ac:spMkLst>
            <pc:docMk/>
            <pc:sldMk cId="1399687332" sldId="261"/>
            <ac:spMk id="2" creationId="{983D1482-679E-C33E-85A5-2A5AB4EEC911}"/>
          </ac:spMkLst>
        </pc:spChg>
        <pc:spChg chg="mod">
          <ac:chgData name="Evgeni Koka (2509917)" userId="S::2509917@student.uwtsd.ac.uk::3375bcc8-8c70-4015-b779-64485739d99e" providerId="AD" clId="Web-{B7E910EA-B120-63D1-ABE2-006CEF669A9F}" dt="2026-10-10T10:26:55.371" v="180" actId="20577"/>
          <ac:spMkLst>
            <pc:docMk/>
            <pc:sldMk cId="1399687332" sldId="261"/>
            <ac:spMk id="3" creationId="{8015CCAE-5784-07EF-4473-D1A1F8F4B285}"/>
          </ac:spMkLst>
        </pc:spChg>
      </pc:sldChg>
      <pc:sldChg chg="modSp">
        <pc:chgData name="Evgeni Koka (2509917)" userId="S::2509917@student.uwtsd.ac.uk::3375bcc8-8c70-4015-b779-64485739d99e" providerId="AD" clId="Web-{B7E910EA-B120-63D1-ABE2-006CEF669A9F}" dt="2026-10-10T10:31:07.554" v="265" actId="20577"/>
        <pc:sldMkLst>
          <pc:docMk/>
          <pc:sldMk cId="469122556" sldId="262"/>
        </pc:sldMkLst>
        <pc:spChg chg="mod">
          <ac:chgData name="Evgeni Koka (2509917)" userId="S::2509917@student.uwtsd.ac.uk::3375bcc8-8c70-4015-b779-64485739d99e" providerId="AD" clId="Web-{B7E910EA-B120-63D1-ABE2-006CEF669A9F}" dt="2026-10-10T10:29:33.785" v="199" actId="20577"/>
          <ac:spMkLst>
            <pc:docMk/>
            <pc:sldMk cId="469122556" sldId="262"/>
            <ac:spMk id="2" creationId="{34D2806C-3868-204D-B4BF-45042CBEC7F7}"/>
          </ac:spMkLst>
        </pc:spChg>
        <pc:spChg chg="mod">
          <ac:chgData name="Evgeni Koka (2509917)" userId="S::2509917@student.uwtsd.ac.uk::3375bcc8-8c70-4015-b779-64485739d99e" providerId="AD" clId="Web-{B7E910EA-B120-63D1-ABE2-006CEF669A9F}" dt="2026-10-10T10:31:07.554" v="265" actId="20577"/>
          <ac:spMkLst>
            <pc:docMk/>
            <pc:sldMk cId="469122556" sldId="262"/>
            <ac:spMk id="3" creationId="{3CEABE01-0D50-C448-EF94-E36A72CA007B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5" Type="http://schemas.openxmlformats.org/officeDocument/2006/relationships/image" Target="../media/image8.svg"/><Relationship Id="rId4" Type="http://schemas.openxmlformats.org/officeDocument/2006/relationships/image" Target="../media/image7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image" Target="../media/image14.svg"/><Relationship Id="rId5" Type="http://schemas.openxmlformats.org/officeDocument/2006/relationships/image" Target="../media/image18.svg"/><Relationship Id="rId4" Type="http://schemas.openxmlformats.org/officeDocument/2006/relationships/image" Target="../media/image1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5" Type="http://schemas.openxmlformats.org/officeDocument/2006/relationships/image" Target="../media/image8.svg"/><Relationship Id="rId4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image" Target="../media/image14.svg"/><Relationship Id="rId5" Type="http://schemas.openxmlformats.org/officeDocument/2006/relationships/image" Target="../media/image18.sv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1059B4-674F-4F93-AF20-EEA40F769508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03E2F4D-AC75-46F9-96FD-0FD1E6E89B60}">
      <dgm:prSet phldrT="[Text]"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1100" b="1" i="1" dirty="0">
              <a:latin typeface="Aptos"/>
            </a:rPr>
            <a:t>Demand  </a:t>
          </a:r>
          <a:r>
            <a:rPr lang="en-GB" sz="1100" dirty="0">
              <a:latin typeface="Aptos"/>
            </a:rPr>
            <a:t> Future staffing requirements  Changing patient/service needs Critical skills and specialist roles</a:t>
          </a:r>
          <a:endParaRPr lang="en-US" sz="1100" dirty="0">
            <a:latin typeface="Aptos"/>
          </a:endParaRPr>
        </a:p>
      </dgm:t>
    </dgm:pt>
    <dgm:pt modelId="{E39F6A7D-8352-48FA-AEFC-5D20A2BE2FD1}" type="parTrans" cxnId="{A5D7C326-C260-4136-A551-E94C45166E4C}">
      <dgm:prSet/>
      <dgm:spPr/>
    </dgm:pt>
    <dgm:pt modelId="{1C510137-9904-428B-8AE1-F5E0DCC337AF}" type="sibTrans" cxnId="{A5D7C326-C260-4136-A551-E94C45166E4C}">
      <dgm:prSet/>
      <dgm:spPr/>
    </dgm:pt>
    <dgm:pt modelId="{56971960-2D00-441E-8ACB-F371D054C48C}">
      <dgm:prSet phldrT="[Text]"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1500" b="1" i="1" dirty="0">
              <a:latin typeface="Aptos"/>
            </a:rPr>
            <a:t>Supply </a:t>
          </a:r>
          <a:r>
            <a:rPr lang="en-GB" sz="1500" dirty="0">
              <a:latin typeface="Aptos"/>
            </a:rPr>
            <a:t>Current workforce capacity Skills and experience available Turnover, absence and retirement</a:t>
          </a:r>
          <a:endParaRPr lang="en-US" sz="1500" dirty="0">
            <a:latin typeface="Aptos"/>
          </a:endParaRPr>
        </a:p>
      </dgm:t>
    </dgm:pt>
    <dgm:pt modelId="{948E80E0-9E5F-4A45-89ED-57B41277E5E0}" type="parTrans" cxnId="{C0E25C58-67C2-42A5-A21F-E44AD3CBB006}">
      <dgm:prSet/>
      <dgm:spPr/>
    </dgm:pt>
    <dgm:pt modelId="{F0A18920-BD18-41B9-B59C-3D33B063A9DF}" type="sibTrans" cxnId="{C0E25C58-67C2-42A5-A21F-E44AD3CBB006}">
      <dgm:prSet/>
      <dgm:spPr/>
    </dgm:pt>
    <dgm:pt modelId="{F2889AC3-8B93-44D4-BED3-6CD835F9A312}" type="pres">
      <dgm:prSet presAssocID="{491059B4-674F-4F93-AF20-EEA40F769508}" presName="diagram" presStyleCnt="0">
        <dgm:presLayoutVars>
          <dgm:dir/>
          <dgm:resizeHandles val="exact"/>
        </dgm:presLayoutVars>
      </dgm:prSet>
      <dgm:spPr/>
    </dgm:pt>
    <dgm:pt modelId="{E9AE9060-8E25-4E86-846B-79414E1BAC12}" type="pres">
      <dgm:prSet presAssocID="{E03E2F4D-AC75-46F9-96FD-0FD1E6E89B60}" presName="arrow" presStyleLbl="node1" presStyleIdx="0" presStyleCnt="2">
        <dgm:presLayoutVars>
          <dgm:bulletEnabled val="1"/>
        </dgm:presLayoutVars>
      </dgm:prSet>
      <dgm:spPr/>
    </dgm:pt>
    <dgm:pt modelId="{4D92C3A5-433C-43AD-B8D4-798CDB6704D7}" type="pres">
      <dgm:prSet presAssocID="{56971960-2D00-441E-8ACB-F371D054C48C}" presName="arrow" presStyleLbl="node1" presStyleIdx="1" presStyleCnt="2">
        <dgm:presLayoutVars>
          <dgm:bulletEnabled val="1"/>
        </dgm:presLayoutVars>
      </dgm:prSet>
      <dgm:spPr/>
    </dgm:pt>
  </dgm:ptLst>
  <dgm:cxnLst>
    <dgm:cxn modelId="{A5D7C326-C260-4136-A551-E94C45166E4C}" srcId="{491059B4-674F-4F93-AF20-EEA40F769508}" destId="{E03E2F4D-AC75-46F9-96FD-0FD1E6E89B60}" srcOrd="0" destOrd="0" parTransId="{E39F6A7D-8352-48FA-AEFC-5D20A2BE2FD1}" sibTransId="{1C510137-9904-428B-8AE1-F5E0DCC337AF}"/>
    <dgm:cxn modelId="{C0E25C58-67C2-42A5-A21F-E44AD3CBB006}" srcId="{491059B4-674F-4F93-AF20-EEA40F769508}" destId="{56971960-2D00-441E-8ACB-F371D054C48C}" srcOrd="1" destOrd="0" parTransId="{948E80E0-9E5F-4A45-89ED-57B41277E5E0}" sibTransId="{F0A18920-BD18-41B9-B59C-3D33B063A9DF}"/>
    <dgm:cxn modelId="{1050CE96-855C-4979-B492-A6F025E48F7A}" type="presOf" srcId="{E03E2F4D-AC75-46F9-96FD-0FD1E6E89B60}" destId="{E9AE9060-8E25-4E86-846B-79414E1BAC12}" srcOrd="0" destOrd="0" presId="urn:microsoft.com/office/officeart/2005/8/layout/arrow5"/>
    <dgm:cxn modelId="{A96597AB-F8F5-4862-BA44-19279AFA62DD}" type="presOf" srcId="{56971960-2D00-441E-8ACB-F371D054C48C}" destId="{4D92C3A5-433C-43AD-B8D4-798CDB6704D7}" srcOrd="0" destOrd="0" presId="urn:microsoft.com/office/officeart/2005/8/layout/arrow5"/>
    <dgm:cxn modelId="{21287BBD-9614-4185-965A-27B4D98F004C}" type="presOf" srcId="{491059B4-674F-4F93-AF20-EEA40F769508}" destId="{F2889AC3-8B93-44D4-BED3-6CD835F9A312}" srcOrd="0" destOrd="0" presId="urn:microsoft.com/office/officeart/2005/8/layout/arrow5"/>
    <dgm:cxn modelId="{D37D00D8-FFB9-4971-9DAF-10D4B8E2E8F0}" type="presParOf" srcId="{F2889AC3-8B93-44D4-BED3-6CD835F9A312}" destId="{E9AE9060-8E25-4E86-846B-79414E1BAC12}" srcOrd="0" destOrd="0" presId="urn:microsoft.com/office/officeart/2005/8/layout/arrow5"/>
    <dgm:cxn modelId="{49B1373B-5386-4017-B427-B5D649A76B59}" type="presParOf" srcId="{F2889AC3-8B93-44D4-BED3-6CD835F9A312}" destId="{4D92C3A5-433C-43AD-B8D4-798CDB6704D7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A14E4B0-D874-42F4-A6CC-FAEB293B394C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E4E2BFB-1527-4411-8A6F-C17A0B7F5E0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/>
            <a:t>LEADERSHIP DEVELOPMENT</a:t>
          </a:r>
          <a:endParaRPr lang="en-US"/>
        </a:p>
      </dgm:t>
    </dgm:pt>
    <dgm:pt modelId="{49D131A6-D9EC-4E6A-8F94-71912EF44F21}" type="parTrans" cxnId="{32F86B48-AC23-46FA-ADFF-07486536E3D2}">
      <dgm:prSet/>
      <dgm:spPr/>
      <dgm:t>
        <a:bodyPr/>
        <a:lstStyle/>
        <a:p>
          <a:endParaRPr lang="en-US"/>
        </a:p>
      </dgm:t>
    </dgm:pt>
    <dgm:pt modelId="{6FD8E72E-2EB6-47DB-8423-B2C3B252C553}" type="sibTrans" cxnId="{32F86B48-AC23-46FA-ADFF-07486536E3D2}">
      <dgm:prSet/>
      <dgm:spPr/>
      <dgm:t>
        <a:bodyPr/>
        <a:lstStyle/>
        <a:p>
          <a:endParaRPr lang="en-US"/>
        </a:p>
      </dgm:t>
    </dgm:pt>
    <dgm:pt modelId="{54B9D184-ABEB-4D7B-A347-43C76055734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/>
            <a:t>• Train managers in coaching, communication, inclusive decisions, conflict resolution and feedback.</a:t>
          </a:r>
          <a:endParaRPr lang="en-US"/>
        </a:p>
      </dgm:t>
    </dgm:pt>
    <dgm:pt modelId="{348AC033-0A3A-4A13-86A4-3FEA2081D2E0}" type="parTrans" cxnId="{C07C8AB2-C2A9-40E6-9575-D2AFF0273E10}">
      <dgm:prSet/>
      <dgm:spPr/>
      <dgm:t>
        <a:bodyPr/>
        <a:lstStyle/>
        <a:p>
          <a:endParaRPr lang="en-US"/>
        </a:p>
      </dgm:t>
    </dgm:pt>
    <dgm:pt modelId="{BE133191-0BB3-4EF9-A6D0-4FFF10C1E8A1}" type="sibTrans" cxnId="{C07C8AB2-C2A9-40E6-9575-D2AFF0273E10}">
      <dgm:prSet/>
      <dgm:spPr/>
      <dgm:t>
        <a:bodyPr/>
        <a:lstStyle/>
        <a:p>
          <a:endParaRPr lang="en-US"/>
        </a:p>
      </dgm:t>
    </dgm:pt>
    <dgm:pt modelId="{7666EF2D-A6B6-4120-9FCB-783303B7124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/>
            <a:t>• Use mentoring, peer learning and supervised stretch assignments.</a:t>
          </a:r>
          <a:endParaRPr lang="en-US"/>
        </a:p>
      </dgm:t>
    </dgm:pt>
    <dgm:pt modelId="{6F59A501-C141-47B7-9ED0-0F3A2454C6D4}" type="parTrans" cxnId="{8EB5B095-D28E-4C21-A09F-9B0D7B748764}">
      <dgm:prSet/>
      <dgm:spPr/>
      <dgm:t>
        <a:bodyPr/>
        <a:lstStyle/>
        <a:p>
          <a:endParaRPr lang="en-US"/>
        </a:p>
      </dgm:t>
    </dgm:pt>
    <dgm:pt modelId="{82BA7B92-AAC7-4121-8BE7-703531DA6B65}" type="sibTrans" cxnId="{8EB5B095-D28E-4C21-A09F-9B0D7B748764}">
      <dgm:prSet/>
      <dgm:spPr/>
      <dgm:t>
        <a:bodyPr/>
        <a:lstStyle/>
        <a:p>
          <a:endParaRPr lang="en-US"/>
        </a:p>
      </dgm:t>
    </dgm:pt>
    <dgm:pt modelId="{5EF92666-9BE5-4452-A305-F6C01272662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/>
            <a:t>• Plan succession for critical roles and evaluate team outcomes.</a:t>
          </a:r>
          <a:endParaRPr lang="en-US"/>
        </a:p>
      </dgm:t>
    </dgm:pt>
    <dgm:pt modelId="{C2CBE530-4D73-4C06-9947-270A89C1E6AF}" type="parTrans" cxnId="{17F05497-FAF0-4D69-82CF-8760FEDCADAB}">
      <dgm:prSet/>
      <dgm:spPr/>
      <dgm:t>
        <a:bodyPr/>
        <a:lstStyle/>
        <a:p>
          <a:endParaRPr lang="en-US"/>
        </a:p>
      </dgm:t>
    </dgm:pt>
    <dgm:pt modelId="{3A88F29B-A97D-4615-9A05-27A7D0B0A949}" type="sibTrans" cxnId="{17F05497-FAF0-4D69-82CF-8760FEDCADAB}">
      <dgm:prSet/>
      <dgm:spPr/>
      <dgm:t>
        <a:bodyPr/>
        <a:lstStyle/>
        <a:p>
          <a:endParaRPr lang="en-US"/>
        </a:p>
      </dgm:t>
    </dgm:pt>
    <dgm:pt modelId="{8D49823A-8998-4317-AA53-6461145659C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/>
            <a:t>(Bass and Riggio, 2006; Northouse, 2021)</a:t>
          </a:r>
          <a:endParaRPr lang="en-US"/>
        </a:p>
      </dgm:t>
    </dgm:pt>
    <dgm:pt modelId="{9FC00899-08F3-4C64-ACAA-2D79B1851711}" type="parTrans" cxnId="{BA466B6D-1EA8-475C-A578-D6EB642FADEA}">
      <dgm:prSet/>
      <dgm:spPr/>
      <dgm:t>
        <a:bodyPr/>
        <a:lstStyle/>
        <a:p>
          <a:endParaRPr lang="en-US"/>
        </a:p>
      </dgm:t>
    </dgm:pt>
    <dgm:pt modelId="{DCD42471-C021-4BA9-8568-F0DFB005C14B}" type="sibTrans" cxnId="{BA466B6D-1EA8-475C-A578-D6EB642FADEA}">
      <dgm:prSet/>
      <dgm:spPr/>
      <dgm:t>
        <a:bodyPr/>
        <a:lstStyle/>
        <a:p>
          <a:endParaRPr lang="en-US"/>
        </a:p>
      </dgm:t>
    </dgm:pt>
    <dgm:pt modelId="{253B59B8-042A-4908-B97A-7B862536D057}" type="pres">
      <dgm:prSet presAssocID="{9A14E4B0-D874-42F4-A6CC-FAEB293B394C}" presName="root" presStyleCnt="0">
        <dgm:presLayoutVars>
          <dgm:dir/>
          <dgm:resizeHandles val="exact"/>
        </dgm:presLayoutVars>
      </dgm:prSet>
      <dgm:spPr/>
    </dgm:pt>
    <dgm:pt modelId="{008DC127-362E-46BE-A6DE-2DBCADE1FEE0}" type="pres">
      <dgm:prSet presAssocID="{CE4E2BFB-1527-4411-8A6F-C17A0B7F5E0B}" presName="compNode" presStyleCnt="0"/>
      <dgm:spPr/>
    </dgm:pt>
    <dgm:pt modelId="{0790E27D-4AAF-4C5C-A72A-2FB4E7C8537C}" type="pres">
      <dgm:prSet presAssocID="{CE4E2BFB-1527-4411-8A6F-C17A0B7F5E0B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483267DE-6B5D-42DF-BCE4-FECB3A52FD71}" type="pres">
      <dgm:prSet presAssocID="{CE4E2BFB-1527-4411-8A6F-C17A0B7F5E0B}" presName="spaceRect" presStyleCnt="0"/>
      <dgm:spPr/>
    </dgm:pt>
    <dgm:pt modelId="{FAAEC626-55CA-44DF-ACCC-4B4591DCCFAB}" type="pres">
      <dgm:prSet presAssocID="{CE4E2BFB-1527-4411-8A6F-C17A0B7F5E0B}" presName="textRect" presStyleLbl="revTx" presStyleIdx="0" presStyleCnt="5">
        <dgm:presLayoutVars>
          <dgm:chMax val="1"/>
          <dgm:chPref val="1"/>
        </dgm:presLayoutVars>
      </dgm:prSet>
      <dgm:spPr/>
    </dgm:pt>
    <dgm:pt modelId="{4804090A-2B71-45E2-ADB5-F07367FFEF23}" type="pres">
      <dgm:prSet presAssocID="{6FD8E72E-2EB6-47DB-8423-B2C3B252C553}" presName="sibTrans" presStyleCnt="0"/>
      <dgm:spPr/>
    </dgm:pt>
    <dgm:pt modelId="{D5217BBB-159F-458C-AF14-5EDA8CB17FFA}" type="pres">
      <dgm:prSet presAssocID="{54B9D184-ABEB-4D7B-A347-43C76055734C}" presName="compNode" presStyleCnt="0"/>
      <dgm:spPr/>
    </dgm:pt>
    <dgm:pt modelId="{C95070D7-39A2-4D53-95B6-70796BF360EC}" type="pres">
      <dgm:prSet presAssocID="{54B9D184-ABEB-4D7B-A347-43C76055734C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90DE222E-9A3D-4E6D-B2EA-A6F139B61471}" type="pres">
      <dgm:prSet presAssocID="{54B9D184-ABEB-4D7B-A347-43C76055734C}" presName="spaceRect" presStyleCnt="0"/>
      <dgm:spPr/>
    </dgm:pt>
    <dgm:pt modelId="{82B12E56-6561-4CBB-AD0F-8E01D6447ECC}" type="pres">
      <dgm:prSet presAssocID="{54B9D184-ABEB-4D7B-A347-43C76055734C}" presName="textRect" presStyleLbl="revTx" presStyleIdx="1" presStyleCnt="5">
        <dgm:presLayoutVars>
          <dgm:chMax val="1"/>
          <dgm:chPref val="1"/>
        </dgm:presLayoutVars>
      </dgm:prSet>
      <dgm:spPr/>
    </dgm:pt>
    <dgm:pt modelId="{B273212D-525C-49F2-846A-9787539DAD5B}" type="pres">
      <dgm:prSet presAssocID="{BE133191-0BB3-4EF9-A6D0-4FFF10C1E8A1}" presName="sibTrans" presStyleCnt="0"/>
      <dgm:spPr/>
    </dgm:pt>
    <dgm:pt modelId="{CD595BC8-97DC-48B9-B2BE-B93129C8670A}" type="pres">
      <dgm:prSet presAssocID="{7666EF2D-A6B6-4120-9FCB-783303B71245}" presName="compNode" presStyleCnt="0"/>
      <dgm:spPr/>
    </dgm:pt>
    <dgm:pt modelId="{6A9A2506-0A64-4FD0-B055-5B7463266965}" type="pres">
      <dgm:prSet presAssocID="{7666EF2D-A6B6-4120-9FCB-783303B71245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6C89EDE1-6FE3-4C44-9490-3AFA765F4C83}" type="pres">
      <dgm:prSet presAssocID="{7666EF2D-A6B6-4120-9FCB-783303B71245}" presName="spaceRect" presStyleCnt="0"/>
      <dgm:spPr/>
    </dgm:pt>
    <dgm:pt modelId="{87847B8F-34C2-49C5-A8FB-B4DE59F760C6}" type="pres">
      <dgm:prSet presAssocID="{7666EF2D-A6B6-4120-9FCB-783303B71245}" presName="textRect" presStyleLbl="revTx" presStyleIdx="2" presStyleCnt="5">
        <dgm:presLayoutVars>
          <dgm:chMax val="1"/>
          <dgm:chPref val="1"/>
        </dgm:presLayoutVars>
      </dgm:prSet>
      <dgm:spPr/>
    </dgm:pt>
    <dgm:pt modelId="{5A898DB4-6DD9-4328-B2D4-3D34A9D99F54}" type="pres">
      <dgm:prSet presAssocID="{82BA7B92-AAC7-4121-8BE7-703531DA6B65}" presName="sibTrans" presStyleCnt="0"/>
      <dgm:spPr/>
    </dgm:pt>
    <dgm:pt modelId="{2D302EF0-403E-4F4C-B8E8-0766830606FC}" type="pres">
      <dgm:prSet presAssocID="{5EF92666-9BE5-4452-A305-F6C01272662C}" presName="compNode" presStyleCnt="0"/>
      <dgm:spPr/>
    </dgm:pt>
    <dgm:pt modelId="{76139F32-1A1D-40ED-8C8A-26A80C077257}" type="pres">
      <dgm:prSet presAssocID="{5EF92666-9BE5-4452-A305-F6C01272662C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5AA5FBC1-5E39-4A66-B687-AD9B3CD8FA85}" type="pres">
      <dgm:prSet presAssocID="{5EF92666-9BE5-4452-A305-F6C01272662C}" presName="spaceRect" presStyleCnt="0"/>
      <dgm:spPr/>
    </dgm:pt>
    <dgm:pt modelId="{EB9D162F-FC5D-4F26-BCAF-481A29869332}" type="pres">
      <dgm:prSet presAssocID="{5EF92666-9BE5-4452-A305-F6C01272662C}" presName="textRect" presStyleLbl="revTx" presStyleIdx="3" presStyleCnt="5">
        <dgm:presLayoutVars>
          <dgm:chMax val="1"/>
          <dgm:chPref val="1"/>
        </dgm:presLayoutVars>
      </dgm:prSet>
      <dgm:spPr/>
    </dgm:pt>
    <dgm:pt modelId="{38633C4C-3B73-4073-9BAE-2785E9612E14}" type="pres">
      <dgm:prSet presAssocID="{3A88F29B-A97D-4615-9A05-27A7D0B0A949}" presName="sibTrans" presStyleCnt="0"/>
      <dgm:spPr/>
    </dgm:pt>
    <dgm:pt modelId="{DF31550D-2677-4ECC-9B47-7D424B6AF222}" type="pres">
      <dgm:prSet presAssocID="{8D49823A-8998-4317-AA53-6461145659C7}" presName="compNode" presStyleCnt="0"/>
      <dgm:spPr/>
    </dgm:pt>
    <dgm:pt modelId="{5293DA9A-BD22-4E31-ABBB-F4C152DCA783}" type="pres">
      <dgm:prSet presAssocID="{8D49823A-8998-4317-AA53-6461145659C7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ss clef"/>
        </a:ext>
      </dgm:extLst>
    </dgm:pt>
    <dgm:pt modelId="{AD7DD853-6866-467C-810E-48C1ADBBEB23}" type="pres">
      <dgm:prSet presAssocID="{8D49823A-8998-4317-AA53-6461145659C7}" presName="spaceRect" presStyleCnt="0"/>
      <dgm:spPr/>
    </dgm:pt>
    <dgm:pt modelId="{CEACCF11-AF5A-48A3-8304-A145AAC61D79}" type="pres">
      <dgm:prSet presAssocID="{8D49823A-8998-4317-AA53-6461145659C7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36CB2604-07B9-471D-B881-539FA0011D8F}" type="presOf" srcId="{54B9D184-ABEB-4D7B-A347-43C76055734C}" destId="{82B12E56-6561-4CBB-AD0F-8E01D6447ECC}" srcOrd="0" destOrd="0" presId="urn:microsoft.com/office/officeart/2018/2/layout/IconLabelList"/>
    <dgm:cxn modelId="{C7B52E32-AE80-45AD-AFB5-179628037DB4}" type="presOf" srcId="{CE4E2BFB-1527-4411-8A6F-C17A0B7F5E0B}" destId="{FAAEC626-55CA-44DF-ACCC-4B4591DCCFAB}" srcOrd="0" destOrd="0" presId="urn:microsoft.com/office/officeart/2018/2/layout/IconLabelList"/>
    <dgm:cxn modelId="{32F86B48-AC23-46FA-ADFF-07486536E3D2}" srcId="{9A14E4B0-D874-42F4-A6CC-FAEB293B394C}" destId="{CE4E2BFB-1527-4411-8A6F-C17A0B7F5E0B}" srcOrd="0" destOrd="0" parTransId="{49D131A6-D9EC-4E6A-8F94-71912EF44F21}" sibTransId="{6FD8E72E-2EB6-47DB-8423-B2C3B252C553}"/>
    <dgm:cxn modelId="{BA466B6D-1EA8-475C-A578-D6EB642FADEA}" srcId="{9A14E4B0-D874-42F4-A6CC-FAEB293B394C}" destId="{8D49823A-8998-4317-AA53-6461145659C7}" srcOrd="4" destOrd="0" parTransId="{9FC00899-08F3-4C64-ACAA-2D79B1851711}" sibTransId="{DCD42471-C021-4BA9-8568-F0DFB005C14B}"/>
    <dgm:cxn modelId="{94960376-3748-4D9E-93E3-8F885147938A}" type="presOf" srcId="{8D49823A-8998-4317-AA53-6461145659C7}" destId="{CEACCF11-AF5A-48A3-8304-A145AAC61D79}" srcOrd="0" destOrd="0" presId="urn:microsoft.com/office/officeart/2018/2/layout/IconLabelList"/>
    <dgm:cxn modelId="{A815735A-01EA-4C7D-97B5-6FBF3C7F4A55}" type="presOf" srcId="{9A14E4B0-D874-42F4-A6CC-FAEB293B394C}" destId="{253B59B8-042A-4908-B97A-7B862536D057}" srcOrd="0" destOrd="0" presId="urn:microsoft.com/office/officeart/2018/2/layout/IconLabelList"/>
    <dgm:cxn modelId="{8EB5B095-D28E-4C21-A09F-9B0D7B748764}" srcId="{9A14E4B0-D874-42F4-A6CC-FAEB293B394C}" destId="{7666EF2D-A6B6-4120-9FCB-783303B71245}" srcOrd="2" destOrd="0" parTransId="{6F59A501-C141-47B7-9ED0-0F3A2454C6D4}" sibTransId="{82BA7B92-AAC7-4121-8BE7-703531DA6B65}"/>
    <dgm:cxn modelId="{17F05497-FAF0-4D69-82CF-8760FEDCADAB}" srcId="{9A14E4B0-D874-42F4-A6CC-FAEB293B394C}" destId="{5EF92666-9BE5-4452-A305-F6C01272662C}" srcOrd="3" destOrd="0" parTransId="{C2CBE530-4D73-4C06-9947-270A89C1E6AF}" sibTransId="{3A88F29B-A97D-4615-9A05-27A7D0B0A949}"/>
    <dgm:cxn modelId="{C07C8AB2-C2A9-40E6-9575-D2AFF0273E10}" srcId="{9A14E4B0-D874-42F4-A6CC-FAEB293B394C}" destId="{54B9D184-ABEB-4D7B-A347-43C76055734C}" srcOrd="1" destOrd="0" parTransId="{348AC033-0A3A-4A13-86A4-3FEA2081D2E0}" sibTransId="{BE133191-0BB3-4EF9-A6D0-4FFF10C1E8A1}"/>
    <dgm:cxn modelId="{2364F8DD-8F28-443E-8FD2-1697DC7CF6C7}" type="presOf" srcId="{5EF92666-9BE5-4452-A305-F6C01272662C}" destId="{EB9D162F-FC5D-4F26-BCAF-481A29869332}" srcOrd="0" destOrd="0" presId="urn:microsoft.com/office/officeart/2018/2/layout/IconLabelList"/>
    <dgm:cxn modelId="{C4D730EC-9FAC-4D6F-B829-4CD9FD2CF310}" type="presOf" srcId="{7666EF2D-A6B6-4120-9FCB-783303B71245}" destId="{87847B8F-34C2-49C5-A8FB-B4DE59F760C6}" srcOrd="0" destOrd="0" presId="urn:microsoft.com/office/officeart/2018/2/layout/IconLabelList"/>
    <dgm:cxn modelId="{12E243FB-B630-4A9D-9F99-8AA30A7FFF29}" type="presParOf" srcId="{253B59B8-042A-4908-B97A-7B862536D057}" destId="{008DC127-362E-46BE-A6DE-2DBCADE1FEE0}" srcOrd="0" destOrd="0" presId="urn:microsoft.com/office/officeart/2018/2/layout/IconLabelList"/>
    <dgm:cxn modelId="{C9512CCB-0229-4303-9559-D59063694206}" type="presParOf" srcId="{008DC127-362E-46BE-A6DE-2DBCADE1FEE0}" destId="{0790E27D-4AAF-4C5C-A72A-2FB4E7C8537C}" srcOrd="0" destOrd="0" presId="urn:microsoft.com/office/officeart/2018/2/layout/IconLabelList"/>
    <dgm:cxn modelId="{454C2362-9E86-49E8-939C-C64A4E7A3BA2}" type="presParOf" srcId="{008DC127-362E-46BE-A6DE-2DBCADE1FEE0}" destId="{483267DE-6B5D-42DF-BCE4-FECB3A52FD71}" srcOrd="1" destOrd="0" presId="urn:microsoft.com/office/officeart/2018/2/layout/IconLabelList"/>
    <dgm:cxn modelId="{0C03C27A-73FA-4C00-92BF-B6F96CE3706E}" type="presParOf" srcId="{008DC127-362E-46BE-A6DE-2DBCADE1FEE0}" destId="{FAAEC626-55CA-44DF-ACCC-4B4591DCCFAB}" srcOrd="2" destOrd="0" presId="urn:microsoft.com/office/officeart/2018/2/layout/IconLabelList"/>
    <dgm:cxn modelId="{F5B0D50D-0BE8-43F3-932C-C7730241B41A}" type="presParOf" srcId="{253B59B8-042A-4908-B97A-7B862536D057}" destId="{4804090A-2B71-45E2-ADB5-F07367FFEF23}" srcOrd="1" destOrd="0" presId="urn:microsoft.com/office/officeart/2018/2/layout/IconLabelList"/>
    <dgm:cxn modelId="{15BCE3C0-96F5-4897-B16D-F3C80A6DAE47}" type="presParOf" srcId="{253B59B8-042A-4908-B97A-7B862536D057}" destId="{D5217BBB-159F-458C-AF14-5EDA8CB17FFA}" srcOrd="2" destOrd="0" presId="urn:microsoft.com/office/officeart/2018/2/layout/IconLabelList"/>
    <dgm:cxn modelId="{1763B303-40E0-4C2C-AB39-112AF4A4C02D}" type="presParOf" srcId="{D5217BBB-159F-458C-AF14-5EDA8CB17FFA}" destId="{C95070D7-39A2-4D53-95B6-70796BF360EC}" srcOrd="0" destOrd="0" presId="urn:microsoft.com/office/officeart/2018/2/layout/IconLabelList"/>
    <dgm:cxn modelId="{875B9320-F749-47D2-8285-D9A11E75B068}" type="presParOf" srcId="{D5217BBB-159F-458C-AF14-5EDA8CB17FFA}" destId="{90DE222E-9A3D-4E6D-B2EA-A6F139B61471}" srcOrd="1" destOrd="0" presId="urn:microsoft.com/office/officeart/2018/2/layout/IconLabelList"/>
    <dgm:cxn modelId="{75ACC3A6-7CCA-44C9-B1E3-06D65CD18CD3}" type="presParOf" srcId="{D5217BBB-159F-458C-AF14-5EDA8CB17FFA}" destId="{82B12E56-6561-4CBB-AD0F-8E01D6447ECC}" srcOrd="2" destOrd="0" presId="urn:microsoft.com/office/officeart/2018/2/layout/IconLabelList"/>
    <dgm:cxn modelId="{22F6F176-B92C-428A-ABB9-C89B55E5813B}" type="presParOf" srcId="{253B59B8-042A-4908-B97A-7B862536D057}" destId="{B273212D-525C-49F2-846A-9787539DAD5B}" srcOrd="3" destOrd="0" presId="urn:microsoft.com/office/officeart/2018/2/layout/IconLabelList"/>
    <dgm:cxn modelId="{6F0CED65-ED5A-49E4-ACC2-85A2D409AD10}" type="presParOf" srcId="{253B59B8-042A-4908-B97A-7B862536D057}" destId="{CD595BC8-97DC-48B9-B2BE-B93129C8670A}" srcOrd="4" destOrd="0" presId="urn:microsoft.com/office/officeart/2018/2/layout/IconLabelList"/>
    <dgm:cxn modelId="{8E080F03-F990-459F-9FE0-B49F48CCB399}" type="presParOf" srcId="{CD595BC8-97DC-48B9-B2BE-B93129C8670A}" destId="{6A9A2506-0A64-4FD0-B055-5B7463266965}" srcOrd="0" destOrd="0" presId="urn:microsoft.com/office/officeart/2018/2/layout/IconLabelList"/>
    <dgm:cxn modelId="{DD72BC30-533F-43AA-B9F7-739B48B4BAF2}" type="presParOf" srcId="{CD595BC8-97DC-48B9-B2BE-B93129C8670A}" destId="{6C89EDE1-6FE3-4C44-9490-3AFA765F4C83}" srcOrd="1" destOrd="0" presId="urn:microsoft.com/office/officeart/2018/2/layout/IconLabelList"/>
    <dgm:cxn modelId="{7C8B1C4E-C080-4D2E-AE4C-F4679F361215}" type="presParOf" srcId="{CD595BC8-97DC-48B9-B2BE-B93129C8670A}" destId="{87847B8F-34C2-49C5-A8FB-B4DE59F760C6}" srcOrd="2" destOrd="0" presId="urn:microsoft.com/office/officeart/2018/2/layout/IconLabelList"/>
    <dgm:cxn modelId="{63C50BCA-A8F4-419F-B621-4D7C1A33BCCC}" type="presParOf" srcId="{253B59B8-042A-4908-B97A-7B862536D057}" destId="{5A898DB4-6DD9-4328-B2D4-3D34A9D99F54}" srcOrd="5" destOrd="0" presId="urn:microsoft.com/office/officeart/2018/2/layout/IconLabelList"/>
    <dgm:cxn modelId="{63FF8C01-FEAD-420C-83DC-F3B9EFE44E36}" type="presParOf" srcId="{253B59B8-042A-4908-B97A-7B862536D057}" destId="{2D302EF0-403E-4F4C-B8E8-0766830606FC}" srcOrd="6" destOrd="0" presId="urn:microsoft.com/office/officeart/2018/2/layout/IconLabelList"/>
    <dgm:cxn modelId="{2251DE1A-8441-4A98-AD85-98663CB7A3D6}" type="presParOf" srcId="{2D302EF0-403E-4F4C-B8E8-0766830606FC}" destId="{76139F32-1A1D-40ED-8C8A-26A80C077257}" srcOrd="0" destOrd="0" presId="urn:microsoft.com/office/officeart/2018/2/layout/IconLabelList"/>
    <dgm:cxn modelId="{29A12F5A-E0C2-4958-BD78-9B257DA9F283}" type="presParOf" srcId="{2D302EF0-403E-4F4C-B8E8-0766830606FC}" destId="{5AA5FBC1-5E39-4A66-B687-AD9B3CD8FA85}" srcOrd="1" destOrd="0" presId="urn:microsoft.com/office/officeart/2018/2/layout/IconLabelList"/>
    <dgm:cxn modelId="{A2BA3EDC-40F4-415F-81A1-DECA359B0D55}" type="presParOf" srcId="{2D302EF0-403E-4F4C-B8E8-0766830606FC}" destId="{EB9D162F-FC5D-4F26-BCAF-481A29869332}" srcOrd="2" destOrd="0" presId="urn:microsoft.com/office/officeart/2018/2/layout/IconLabelList"/>
    <dgm:cxn modelId="{DC3D0F77-3E64-481C-AB18-04FEC97FB338}" type="presParOf" srcId="{253B59B8-042A-4908-B97A-7B862536D057}" destId="{38633C4C-3B73-4073-9BAE-2785E9612E14}" srcOrd="7" destOrd="0" presId="urn:microsoft.com/office/officeart/2018/2/layout/IconLabelList"/>
    <dgm:cxn modelId="{12D69056-13A2-428F-85B2-0D36001392AA}" type="presParOf" srcId="{253B59B8-042A-4908-B97A-7B862536D057}" destId="{DF31550D-2677-4ECC-9B47-7D424B6AF222}" srcOrd="8" destOrd="0" presId="urn:microsoft.com/office/officeart/2018/2/layout/IconLabelList"/>
    <dgm:cxn modelId="{84282F99-72A3-4842-8D1E-A77439B43503}" type="presParOf" srcId="{DF31550D-2677-4ECC-9B47-7D424B6AF222}" destId="{5293DA9A-BD22-4E31-ABBB-F4C152DCA783}" srcOrd="0" destOrd="0" presId="urn:microsoft.com/office/officeart/2018/2/layout/IconLabelList"/>
    <dgm:cxn modelId="{4F674661-9F82-4A44-BF27-0849814747CD}" type="presParOf" srcId="{DF31550D-2677-4ECC-9B47-7D424B6AF222}" destId="{AD7DD853-6866-467C-810E-48C1ADBBEB23}" srcOrd="1" destOrd="0" presId="urn:microsoft.com/office/officeart/2018/2/layout/IconLabelList"/>
    <dgm:cxn modelId="{47ED5AC5-5F07-4CBC-8E81-DF528A78ED92}" type="presParOf" srcId="{DF31550D-2677-4ECC-9B47-7D424B6AF222}" destId="{CEACCF11-AF5A-48A3-8304-A145AAC61D7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C38B67B-E4C6-4ECB-B269-8C4FDA936C9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F6A613A-B2EB-426F-AAEA-79B8B254C23D}">
      <dgm:prSet/>
      <dgm:spPr/>
      <dgm:t>
        <a:bodyPr/>
        <a:lstStyle/>
        <a:p>
          <a:r>
            <a:rPr lang="en-US" b="0"/>
            <a:t>Appelbaum, E., Bailey, T., Berg, P. and Kalleberg, A.L. (2000) Manufacturing advantage: Why high-performance work systems pay off. Ithaca, NY: Cornell University Press.</a:t>
          </a:r>
          <a:endParaRPr lang="en-US"/>
        </a:p>
      </dgm:t>
    </dgm:pt>
    <dgm:pt modelId="{3B7F11AC-E0A9-4B66-ACA8-08381AD79E5D}" type="parTrans" cxnId="{61F9B636-4FAD-4FBC-BD0B-28BBE8434AE0}">
      <dgm:prSet/>
      <dgm:spPr/>
      <dgm:t>
        <a:bodyPr/>
        <a:lstStyle/>
        <a:p>
          <a:endParaRPr lang="en-US"/>
        </a:p>
      </dgm:t>
    </dgm:pt>
    <dgm:pt modelId="{ED452EED-A811-4209-B0B4-966225BABE72}" type="sibTrans" cxnId="{61F9B636-4FAD-4FBC-BD0B-28BBE8434AE0}">
      <dgm:prSet/>
      <dgm:spPr/>
      <dgm:t>
        <a:bodyPr/>
        <a:lstStyle/>
        <a:p>
          <a:endParaRPr lang="en-US"/>
        </a:p>
      </dgm:t>
    </dgm:pt>
    <dgm:pt modelId="{4D2F72BF-B9F8-421C-A866-EBBA6487F115}">
      <dgm:prSet/>
      <dgm:spPr/>
      <dgm:t>
        <a:bodyPr/>
        <a:lstStyle/>
        <a:p>
          <a:r>
            <a:rPr lang="en-US" b="0"/>
            <a:t>Armstrong, M. and Taylor, S. (2023) Armstrong’s handbook of human resource management practice. 16th edn. London: Kogan Page.</a:t>
          </a:r>
          <a:endParaRPr lang="en-US"/>
        </a:p>
      </dgm:t>
    </dgm:pt>
    <dgm:pt modelId="{FAD3E52D-D128-42B4-87CF-2E06F47E2510}" type="parTrans" cxnId="{81F1FEB2-D836-42A2-9447-0A08D98BF28F}">
      <dgm:prSet/>
      <dgm:spPr/>
      <dgm:t>
        <a:bodyPr/>
        <a:lstStyle/>
        <a:p>
          <a:endParaRPr lang="en-US"/>
        </a:p>
      </dgm:t>
    </dgm:pt>
    <dgm:pt modelId="{5B3624A7-CB77-4A23-8240-CCF7BC64923D}" type="sibTrans" cxnId="{81F1FEB2-D836-42A2-9447-0A08D98BF28F}">
      <dgm:prSet/>
      <dgm:spPr/>
      <dgm:t>
        <a:bodyPr/>
        <a:lstStyle/>
        <a:p>
          <a:endParaRPr lang="en-US"/>
        </a:p>
      </dgm:t>
    </dgm:pt>
    <dgm:pt modelId="{CB477456-407F-4D7D-AB17-A740F9AC0DC3}">
      <dgm:prSet/>
      <dgm:spPr/>
      <dgm:t>
        <a:bodyPr/>
        <a:lstStyle/>
        <a:p>
          <a:r>
            <a:rPr lang="en-US" b="0"/>
            <a:t>Barney, J. (1991) ‘Firm resources and sustained competitive advantage’, Journal of Management, 17(1), pp. 99–120.</a:t>
          </a:r>
          <a:endParaRPr lang="en-US"/>
        </a:p>
      </dgm:t>
    </dgm:pt>
    <dgm:pt modelId="{DD922667-0DF0-4A9F-8E2F-A7F6E446250A}" type="parTrans" cxnId="{A722AD12-0EE0-4A42-B56B-0FC4A461A4B4}">
      <dgm:prSet/>
      <dgm:spPr/>
      <dgm:t>
        <a:bodyPr/>
        <a:lstStyle/>
        <a:p>
          <a:endParaRPr lang="en-US"/>
        </a:p>
      </dgm:t>
    </dgm:pt>
    <dgm:pt modelId="{96C44B56-F26A-4A32-8837-79F152B676FB}" type="sibTrans" cxnId="{A722AD12-0EE0-4A42-B56B-0FC4A461A4B4}">
      <dgm:prSet/>
      <dgm:spPr/>
      <dgm:t>
        <a:bodyPr/>
        <a:lstStyle/>
        <a:p>
          <a:endParaRPr lang="en-US"/>
        </a:p>
      </dgm:t>
    </dgm:pt>
    <dgm:pt modelId="{723CE892-B482-4AF1-8363-0900085ADA25}">
      <dgm:prSet/>
      <dgm:spPr/>
      <dgm:t>
        <a:bodyPr/>
        <a:lstStyle/>
        <a:p>
          <a:r>
            <a:rPr lang="en-US" b="0"/>
            <a:t>Bass, B.M. and Riggio, R.E. (2006) Transformational leadership. 2nd edn. Mahwah, NJ: Lawrence Erlbaum Associates.</a:t>
          </a:r>
          <a:endParaRPr lang="en-US"/>
        </a:p>
      </dgm:t>
    </dgm:pt>
    <dgm:pt modelId="{22A4BD3E-9DA2-48B2-A4F0-5CBE7551E810}" type="parTrans" cxnId="{6AF9A747-4602-4976-A4E3-20217F783B56}">
      <dgm:prSet/>
      <dgm:spPr/>
      <dgm:t>
        <a:bodyPr/>
        <a:lstStyle/>
        <a:p>
          <a:endParaRPr lang="en-US"/>
        </a:p>
      </dgm:t>
    </dgm:pt>
    <dgm:pt modelId="{FA94155F-9042-4ACE-9439-6C3E8EA86DC0}" type="sibTrans" cxnId="{6AF9A747-4602-4976-A4E3-20217F783B56}">
      <dgm:prSet/>
      <dgm:spPr/>
      <dgm:t>
        <a:bodyPr/>
        <a:lstStyle/>
        <a:p>
          <a:endParaRPr lang="en-US"/>
        </a:p>
      </dgm:t>
    </dgm:pt>
    <dgm:pt modelId="{1B260C2A-63DC-4D23-8121-865F7ABAF2C3}">
      <dgm:prSet/>
      <dgm:spPr/>
      <dgm:t>
        <a:bodyPr/>
        <a:lstStyle/>
        <a:p>
          <a:r>
            <a:rPr lang="en-US" b="0"/>
            <a:t>Chartered Institute of Personnel and Development (CIPD) (2023) Workforce planning. London: CIPD. Available at: https://www.cipd.org/ (Accessed: 10 October 2026).</a:t>
          </a:r>
          <a:endParaRPr lang="en-US"/>
        </a:p>
      </dgm:t>
    </dgm:pt>
    <dgm:pt modelId="{57136DB9-6F62-49DD-8CBC-E370B7710607}" type="parTrans" cxnId="{8443557F-E8DB-4942-9EA9-037F8157CDB6}">
      <dgm:prSet/>
      <dgm:spPr/>
      <dgm:t>
        <a:bodyPr/>
        <a:lstStyle/>
        <a:p>
          <a:endParaRPr lang="en-US"/>
        </a:p>
      </dgm:t>
    </dgm:pt>
    <dgm:pt modelId="{214D36AB-943C-4D5A-9003-8ACEBA2CA20F}" type="sibTrans" cxnId="{8443557F-E8DB-4942-9EA9-037F8157CDB6}">
      <dgm:prSet/>
      <dgm:spPr/>
      <dgm:t>
        <a:bodyPr/>
        <a:lstStyle/>
        <a:p>
          <a:endParaRPr lang="en-US"/>
        </a:p>
      </dgm:t>
    </dgm:pt>
    <dgm:pt modelId="{5C27F8B4-F8E0-4957-A8C1-0CB4B4D830E1}" type="pres">
      <dgm:prSet presAssocID="{2C38B67B-E4C6-4ECB-B269-8C4FDA936C91}" presName="root" presStyleCnt="0">
        <dgm:presLayoutVars>
          <dgm:dir/>
          <dgm:resizeHandles val="exact"/>
        </dgm:presLayoutVars>
      </dgm:prSet>
      <dgm:spPr/>
    </dgm:pt>
    <dgm:pt modelId="{AF75FE5A-2E8D-44D4-B0B3-1B0851D5D4A7}" type="pres">
      <dgm:prSet presAssocID="{FF6A613A-B2EB-426F-AAEA-79B8B254C23D}" presName="compNode" presStyleCnt="0"/>
      <dgm:spPr/>
    </dgm:pt>
    <dgm:pt modelId="{EA14355F-C3E3-4420-A1B9-C38E8436FAD3}" type="pres">
      <dgm:prSet presAssocID="{FF6A613A-B2EB-426F-AAEA-79B8B254C23D}" presName="bgRect" presStyleLbl="bgShp" presStyleIdx="0" presStyleCnt="5"/>
      <dgm:spPr/>
    </dgm:pt>
    <dgm:pt modelId="{D9C56E34-4A2E-43AD-B05F-D227BC894162}" type="pres">
      <dgm:prSet presAssocID="{FF6A613A-B2EB-426F-AAEA-79B8B254C23D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A125105F-BDBE-48AF-BC93-5811DA029512}" type="pres">
      <dgm:prSet presAssocID="{FF6A613A-B2EB-426F-AAEA-79B8B254C23D}" presName="spaceRect" presStyleCnt="0"/>
      <dgm:spPr/>
    </dgm:pt>
    <dgm:pt modelId="{6CC4DDB8-B06F-4FA6-B59F-36070C7902F2}" type="pres">
      <dgm:prSet presAssocID="{FF6A613A-B2EB-426F-AAEA-79B8B254C23D}" presName="parTx" presStyleLbl="revTx" presStyleIdx="0" presStyleCnt="5">
        <dgm:presLayoutVars>
          <dgm:chMax val="0"/>
          <dgm:chPref val="0"/>
        </dgm:presLayoutVars>
      </dgm:prSet>
      <dgm:spPr/>
    </dgm:pt>
    <dgm:pt modelId="{BF41A96C-B496-40CB-95AE-011AFDAEE5BE}" type="pres">
      <dgm:prSet presAssocID="{ED452EED-A811-4209-B0B4-966225BABE72}" presName="sibTrans" presStyleCnt="0"/>
      <dgm:spPr/>
    </dgm:pt>
    <dgm:pt modelId="{F69BB892-4332-4FE5-A5DF-4950735D64B4}" type="pres">
      <dgm:prSet presAssocID="{4D2F72BF-B9F8-421C-A866-EBBA6487F115}" presName="compNode" presStyleCnt="0"/>
      <dgm:spPr/>
    </dgm:pt>
    <dgm:pt modelId="{9CD4A87B-8AEC-4D89-8FAD-57AC028DE0CF}" type="pres">
      <dgm:prSet presAssocID="{4D2F72BF-B9F8-421C-A866-EBBA6487F115}" presName="bgRect" presStyleLbl="bgShp" presStyleIdx="1" presStyleCnt="5"/>
      <dgm:spPr/>
    </dgm:pt>
    <dgm:pt modelId="{F96EF2ED-315A-4142-B2FF-D54E21D81503}" type="pres">
      <dgm:prSet presAssocID="{4D2F72BF-B9F8-421C-A866-EBBA6487F115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stronaut"/>
        </a:ext>
      </dgm:extLst>
    </dgm:pt>
    <dgm:pt modelId="{382028D9-BEDE-4E6D-9CBD-6FEA7D6278EC}" type="pres">
      <dgm:prSet presAssocID="{4D2F72BF-B9F8-421C-A866-EBBA6487F115}" presName="spaceRect" presStyleCnt="0"/>
      <dgm:spPr/>
    </dgm:pt>
    <dgm:pt modelId="{B0CA87BC-FC66-488C-BCC3-F2DBC46A3AA8}" type="pres">
      <dgm:prSet presAssocID="{4D2F72BF-B9F8-421C-A866-EBBA6487F115}" presName="parTx" presStyleLbl="revTx" presStyleIdx="1" presStyleCnt="5">
        <dgm:presLayoutVars>
          <dgm:chMax val="0"/>
          <dgm:chPref val="0"/>
        </dgm:presLayoutVars>
      </dgm:prSet>
      <dgm:spPr/>
    </dgm:pt>
    <dgm:pt modelId="{88F05071-7A06-493D-A0C8-A5940D633994}" type="pres">
      <dgm:prSet presAssocID="{5B3624A7-CB77-4A23-8240-CCF7BC64923D}" presName="sibTrans" presStyleCnt="0"/>
      <dgm:spPr/>
    </dgm:pt>
    <dgm:pt modelId="{9B705B53-39C7-44E4-8C72-76ECA3B48546}" type="pres">
      <dgm:prSet presAssocID="{CB477456-407F-4D7D-AB17-A740F9AC0DC3}" presName="compNode" presStyleCnt="0"/>
      <dgm:spPr/>
    </dgm:pt>
    <dgm:pt modelId="{34FDDC3F-DF7B-4761-B2C5-CE72BB6C91C6}" type="pres">
      <dgm:prSet presAssocID="{CB477456-407F-4D7D-AB17-A740F9AC0DC3}" presName="bgRect" presStyleLbl="bgShp" presStyleIdx="2" presStyleCnt="5"/>
      <dgm:spPr/>
    </dgm:pt>
    <dgm:pt modelId="{B696F61E-8701-4438-94A6-32FAC37DC00F}" type="pres">
      <dgm:prSet presAssocID="{CB477456-407F-4D7D-AB17-A740F9AC0DC3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ing Cards"/>
        </a:ext>
      </dgm:extLst>
    </dgm:pt>
    <dgm:pt modelId="{28DF3E5E-A754-47C8-8072-17DC4A60F2DB}" type="pres">
      <dgm:prSet presAssocID="{CB477456-407F-4D7D-AB17-A740F9AC0DC3}" presName="spaceRect" presStyleCnt="0"/>
      <dgm:spPr/>
    </dgm:pt>
    <dgm:pt modelId="{D392C5D6-BB69-4421-AD5A-1AEF062794A5}" type="pres">
      <dgm:prSet presAssocID="{CB477456-407F-4D7D-AB17-A740F9AC0DC3}" presName="parTx" presStyleLbl="revTx" presStyleIdx="2" presStyleCnt="5">
        <dgm:presLayoutVars>
          <dgm:chMax val="0"/>
          <dgm:chPref val="0"/>
        </dgm:presLayoutVars>
      </dgm:prSet>
      <dgm:spPr/>
    </dgm:pt>
    <dgm:pt modelId="{442D7945-62A8-4077-8924-6F5C98D9ED97}" type="pres">
      <dgm:prSet presAssocID="{96C44B56-F26A-4A32-8837-79F152B676FB}" presName="sibTrans" presStyleCnt="0"/>
      <dgm:spPr/>
    </dgm:pt>
    <dgm:pt modelId="{7F9113AF-E124-4C73-BBEB-0096584374E0}" type="pres">
      <dgm:prSet presAssocID="{723CE892-B482-4AF1-8363-0900085ADA25}" presName="compNode" presStyleCnt="0"/>
      <dgm:spPr/>
    </dgm:pt>
    <dgm:pt modelId="{1015A46A-7E98-495A-A3DF-03FE279F0E64}" type="pres">
      <dgm:prSet presAssocID="{723CE892-B482-4AF1-8363-0900085ADA25}" presName="bgRect" presStyleLbl="bgShp" presStyleIdx="3" presStyleCnt="5"/>
      <dgm:spPr/>
    </dgm:pt>
    <dgm:pt modelId="{67679C6C-4FA6-4C33-A5BB-2183F946D32C}" type="pres">
      <dgm:prSet presAssocID="{723CE892-B482-4AF1-8363-0900085ADA25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ss clef"/>
        </a:ext>
      </dgm:extLst>
    </dgm:pt>
    <dgm:pt modelId="{AAC58859-EFBC-4CAD-9BE8-CA83DD6545F3}" type="pres">
      <dgm:prSet presAssocID="{723CE892-B482-4AF1-8363-0900085ADA25}" presName="spaceRect" presStyleCnt="0"/>
      <dgm:spPr/>
    </dgm:pt>
    <dgm:pt modelId="{4E7BFEFF-BB1C-4061-B218-F6EC8CE2E227}" type="pres">
      <dgm:prSet presAssocID="{723CE892-B482-4AF1-8363-0900085ADA25}" presName="parTx" presStyleLbl="revTx" presStyleIdx="3" presStyleCnt="5">
        <dgm:presLayoutVars>
          <dgm:chMax val="0"/>
          <dgm:chPref val="0"/>
        </dgm:presLayoutVars>
      </dgm:prSet>
      <dgm:spPr/>
    </dgm:pt>
    <dgm:pt modelId="{9FE8E70A-FA09-45EB-BC77-C43E0B080B78}" type="pres">
      <dgm:prSet presAssocID="{FA94155F-9042-4ACE-9439-6C3E8EA86DC0}" presName="sibTrans" presStyleCnt="0"/>
      <dgm:spPr/>
    </dgm:pt>
    <dgm:pt modelId="{66A5D625-08F3-414E-99F3-D27B49283A9D}" type="pres">
      <dgm:prSet presAssocID="{1B260C2A-63DC-4D23-8121-865F7ABAF2C3}" presName="compNode" presStyleCnt="0"/>
      <dgm:spPr/>
    </dgm:pt>
    <dgm:pt modelId="{C558120B-F53A-490C-B5F6-D4FA6BCC9CE7}" type="pres">
      <dgm:prSet presAssocID="{1B260C2A-63DC-4D23-8121-865F7ABAF2C3}" presName="bgRect" presStyleLbl="bgShp" presStyleIdx="4" presStyleCnt="5"/>
      <dgm:spPr/>
    </dgm:pt>
    <dgm:pt modelId="{E40ECF6A-A2F4-461C-9251-88A3F8745ED9}" type="pres">
      <dgm:prSet presAssocID="{1B260C2A-63DC-4D23-8121-865F7ABAF2C3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CDFAA1B5-AFF2-40C7-8E1B-8B0BA22C0B8D}" type="pres">
      <dgm:prSet presAssocID="{1B260C2A-63DC-4D23-8121-865F7ABAF2C3}" presName="spaceRect" presStyleCnt="0"/>
      <dgm:spPr/>
    </dgm:pt>
    <dgm:pt modelId="{80A964FA-D853-478C-B4CE-736BA0134D8D}" type="pres">
      <dgm:prSet presAssocID="{1B260C2A-63DC-4D23-8121-865F7ABAF2C3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422F3505-0DD5-4604-B2BE-DEDEDE338C78}" type="presOf" srcId="{FF6A613A-B2EB-426F-AAEA-79B8B254C23D}" destId="{6CC4DDB8-B06F-4FA6-B59F-36070C7902F2}" srcOrd="0" destOrd="0" presId="urn:microsoft.com/office/officeart/2018/2/layout/IconVerticalSolidList"/>
    <dgm:cxn modelId="{A722AD12-0EE0-4A42-B56B-0FC4A461A4B4}" srcId="{2C38B67B-E4C6-4ECB-B269-8C4FDA936C91}" destId="{CB477456-407F-4D7D-AB17-A740F9AC0DC3}" srcOrd="2" destOrd="0" parTransId="{DD922667-0DF0-4A9F-8E2F-A7F6E446250A}" sibTransId="{96C44B56-F26A-4A32-8837-79F152B676FB}"/>
    <dgm:cxn modelId="{8128CA2F-6372-401F-AF45-C539E1A4D808}" type="presOf" srcId="{4D2F72BF-B9F8-421C-A866-EBBA6487F115}" destId="{B0CA87BC-FC66-488C-BCC3-F2DBC46A3AA8}" srcOrd="0" destOrd="0" presId="urn:microsoft.com/office/officeart/2018/2/layout/IconVerticalSolidList"/>
    <dgm:cxn modelId="{61F9B636-4FAD-4FBC-BD0B-28BBE8434AE0}" srcId="{2C38B67B-E4C6-4ECB-B269-8C4FDA936C91}" destId="{FF6A613A-B2EB-426F-AAEA-79B8B254C23D}" srcOrd="0" destOrd="0" parTransId="{3B7F11AC-E0A9-4B66-ACA8-08381AD79E5D}" sibTransId="{ED452EED-A811-4209-B0B4-966225BABE72}"/>
    <dgm:cxn modelId="{2555F63A-1341-4A3C-86AD-297C56642988}" type="presOf" srcId="{723CE892-B482-4AF1-8363-0900085ADA25}" destId="{4E7BFEFF-BB1C-4061-B218-F6EC8CE2E227}" srcOrd="0" destOrd="0" presId="urn:microsoft.com/office/officeart/2018/2/layout/IconVerticalSolidList"/>
    <dgm:cxn modelId="{6AF9A747-4602-4976-A4E3-20217F783B56}" srcId="{2C38B67B-E4C6-4ECB-B269-8C4FDA936C91}" destId="{723CE892-B482-4AF1-8363-0900085ADA25}" srcOrd="3" destOrd="0" parTransId="{22A4BD3E-9DA2-48B2-A4F0-5CBE7551E810}" sibTransId="{FA94155F-9042-4ACE-9439-6C3E8EA86DC0}"/>
    <dgm:cxn modelId="{B254A276-31D8-49ED-B332-478CDABD49CB}" type="presOf" srcId="{1B260C2A-63DC-4D23-8121-865F7ABAF2C3}" destId="{80A964FA-D853-478C-B4CE-736BA0134D8D}" srcOrd="0" destOrd="0" presId="urn:microsoft.com/office/officeart/2018/2/layout/IconVerticalSolidList"/>
    <dgm:cxn modelId="{4BF34078-9881-4B55-9EF1-DC9717AA8BB0}" type="presOf" srcId="{CB477456-407F-4D7D-AB17-A740F9AC0DC3}" destId="{D392C5D6-BB69-4421-AD5A-1AEF062794A5}" srcOrd="0" destOrd="0" presId="urn:microsoft.com/office/officeart/2018/2/layout/IconVerticalSolidList"/>
    <dgm:cxn modelId="{8443557F-E8DB-4942-9EA9-037F8157CDB6}" srcId="{2C38B67B-E4C6-4ECB-B269-8C4FDA936C91}" destId="{1B260C2A-63DC-4D23-8121-865F7ABAF2C3}" srcOrd="4" destOrd="0" parTransId="{57136DB9-6F62-49DD-8CBC-E370B7710607}" sibTransId="{214D36AB-943C-4D5A-9003-8ACEBA2CA20F}"/>
    <dgm:cxn modelId="{81F1FEB2-D836-42A2-9447-0A08D98BF28F}" srcId="{2C38B67B-E4C6-4ECB-B269-8C4FDA936C91}" destId="{4D2F72BF-B9F8-421C-A866-EBBA6487F115}" srcOrd="1" destOrd="0" parTransId="{FAD3E52D-D128-42B4-87CF-2E06F47E2510}" sibTransId="{5B3624A7-CB77-4A23-8240-CCF7BC64923D}"/>
    <dgm:cxn modelId="{3ED910D3-AC44-4444-BE56-35F166E050D4}" type="presOf" srcId="{2C38B67B-E4C6-4ECB-B269-8C4FDA936C91}" destId="{5C27F8B4-F8E0-4957-A8C1-0CB4B4D830E1}" srcOrd="0" destOrd="0" presId="urn:microsoft.com/office/officeart/2018/2/layout/IconVerticalSolidList"/>
    <dgm:cxn modelId="{DB82E30E-3BB5-45C8-9A42-B26C4C4E28CE}" type="presParOf" srcId="{5C27F8B4-F8E0-4957-A8C1-0CB4B4D830E1}" destId="{AF75FE5A-2E8D-44D4-B0B3-1B0851D5D4A7}" srcOrd="0" destOrd="0" presId="urn:microsoft.com/office/officeart/2018/2/layout/IconVerticalSolidList"/>
    <dgm:cxn modelId="{02B899C9-AAEC-47A2-9B08-A11BF2C9B5E1}" type="presParOf" srcId="{AF75FE5A-2E8D-44D4-B0B3-1B0851D5D4A7}" destId="{EA14355F-C3E3-4420-A1B9-C38E8436FAD3}" srcOrd="0" destOrd="0" presId="urn:microsoft.com/office/officeart/2018/2/layout/IconVerticalSolidList"/>
    <dgm:cxn modelId="{56D427D5-B09B-4EAB-9543-D8C8ED458684}" type="presParOf" srcId="{AF75FE5A-2E8D-44D4-B0B3-1B0851D5D4A7}" destId="{D9C56E34-4A2E-43AD-B05F-D227BC894162}" srcOrd="1" destOrd="0" presId="urn:microsoft.com/office/officeart/2018/2/layout/IconVerticalSolidList"/>
    <dgm:cxn modelId="{2158D91B-C9D0-4EFD-82CD-73542467B6CF}" type="presParOf" srcId="{AF75FE5A-2E8D-44D4-B0B3-1B0851D5D4A7}" destId="{A125105F-BDBE-48AF-BC93-5811DA029512}" srcOrd="2" destOrd="0" presId="urn:microsoft.com/office/officeart/2018/2/layout/IconVerticalSolidList"/>
    <dgm:cxn modelId="{7D0942EE-6F46-4B5E-B145-5A1A38F56649}" type="presParOf" srcId="{AF75FE5A-2E8D-44D4-B0B3-1B0851D5D4A7}" destId="{6CC4DDB8-B06F-4FA6-B59F-36070C7902F2}" srcOrd="3" destOrd="0" presId="urn:microsoft.com/office/officeart/2018/2/layout/IconVerticalSolidList"/>
    <dgm:cxn modelId="{818061B8-0295-405C-98BD-2B3E3EB17088}" type="presParOf" srcId="{5C27F8B4-F8E0-4957-A8C1-0CB4B4D830E1}" destId="{BF41A96C-B496-40CB-95AE-011AFDAEE5BE}" srcOrd="1" destOrd="0" presId="urn:microsoft.com/office/officeart/2018/2/layout/IconVerticalSolidList"/>
    <dgm:cxn modelId="{4C8EC0D7-6CA3-4FD7-B1B3-9624CFBAA077}" type="presParOf" srcId="{5C27F8B4-F8E0-4957-A8C1-0CB4B4D830E1}" destId="{F69BB892-4332-4FE5-A5DF-4950735D64B4}" srcOrd="2" destOrd="0" presId="urn:microsoft.com/office/officeart/2018/2/layout/IconVerticalSolidList"/>
    <dgm:cxn modelId="{2FFB5F73-62D9-4731-8DDB-7D7652E0D807}" type="presParOf" srcId="{F69BB892-4332-4FE5-A5DF-4950735D64B4}" destId="{9CD4A87B-8AEC-4D89-8FAD-57AC028DE0CF}" srcOrd="0" destOrd="0" presId="urn:microsoft.com/office/officeart/2018/2/layout/IconVerticalSolidList"/>
    <dgm:cxn modelId="{AF856DE4-A9BB-4E9D-BACC-C4CC766099DF}" type="presParOf" srcId="{F69BB892-4332-4FE5-A5DF-4950735D64B4}" destId="{F96EF2ED-315A-4142-B2FF-D54E21D81503}" srcOrd="1" destOrd="0" presId="urn:microsoft.com/office/officeart/2018/2/layout/IconVerticalSolidList"/>
    <dgm:cxn modelId="{09C04590-5131-42E7-8BCD-E57028CA8A03}" type="presParOf" srcId="{F69BB892-4332-4FE5-A5DF-4950735D64B4}" destId="{382028D9-BEDE-4E6D-9CBD-6FEA7D6278EC}" srcOrd="2" destOrd="0" presId="urn:microsoft.com/office/officeart/2018/2/layout/IconVerticalSolidList"/>
    <dgm:cxn modelId="{14EDEAD1-9C3D-4F73-BA88-700105C6ADD6}" type="presParOf" srcId="{F69BB892-4332-4FE5-A5DF-4950735D64B4}" destId="{B0CA87BC-FC66-488C-BCC3-F2DBC46A3AA8}" srcOrd="3" destOrd="0" presId="urn:microsoft.com/office/officeart/2018/2/layout/IconVerticalSolidList"/>
    <dgm:cxn modelId="{F6F7DFA7-7E6E-468A-B5F4-C227254B319D}" type="presParOf" srcId="{5C27F8B4-F8E0-4957-A8C1-0CB4B4D830E1}" destId="{88F05071-7A06-493D-A0C8-A5940D633994}" srcOrd="3" destOrd="0" presId="urn:microsoft.com/office/officeart/2018/2/layout/IconVerticalSolidList"/>
    <dgm:cxn modelId="{5B2EF438-A3A0-4ACE-870E-6A7D6138A83F}" type="presParOf" srcId="{5C27F8B4-F8E0-4957-A8C1-0CB4B4D830E1}" destId="{9B705B53-39C7-44E4-8C72-76ECA3B48546}" srcOrd="4" destOrd="0" presId="urn:microsoft.com/office/officeart/2018/2/layout/IconVerticalSolidList"/>
    <dgm:cxn modelId="{E03EAC20-3F66-4F44-96DA-546E149CC85D}" type="presParOf" srcId="{9B705B53-39C7-44E4-8C72-76ECA3B48546}" destId="{34FDDC3F-DF7B-4761-B2C5-CE72BB6C91C6}" srcOrd="0" destOrd="0" presId="urn:microsoft.com/office/officeart/2018/2/layout/IconVerticalSolidList"/>
    <dgm:cxn modelId="{B61970A6-FFD4-40CA-BB08-69C1C5A2357F}" type="presParOf" srcId="{9B705B53-39C7-44E4-8C72-76ECA3B48546}" destId="{B696F61E-8701-4438-94A6-32FAC37DC00F}" srcOrd="1" destOrd="0" presId="urn:microsoft.com/office/officeart/2018/2/layout/IconVerticalSolidList"/>
    <dgm:cxn modelId="{BA335D49-5553-490F-B947-C2A2BD83F65E}" type="presParOf" srcId="{9B705B53-39C7-44E4-8C72-76ECA3B48546}" destId="{28DF3E5E-A754-47C8-8072-17DC4A60F2DB}" srcOrd="2" destOrd="0" presId="urn:microsoft.com/office/officeart/2018/2/layout/IconVerticalSolidList"/>
    <dgm:cxn modelId="{685595DB-B1AF-4C2B-98E7-12DDC38D1BA5}" type="presParOf" srcId="{9B705B53-39C7-44E4-8C72-76ECA3B48546}" destId="{D392C5D6-BB69-4421-AD5A-1AEF062794A5}" srcOrd="3" destOrd="0" presId="urn:microsoft.com/office/officeart/2018/2/layout/IconVerticalSolidList"/>
    <dgm:cxn modelId="{0756E819-DE96-49FA-A715-E9C19468CBDF}" type="presParOf" srcId="{5C27F8B4-F8E0-4957-A8C1-0CB4B4D830E1}" destId="{442D7945-62A8-4077-8924-6F5C98D9ED97}" srcOrd="5" destOrd="0" presId="urn:microsoft.com/office/officeart/2018/2/layout/IconVerticalSolidList"/>
    <dgm:cxn modelId="{AF64F60E-6929-40CA-B434-385BC25B0EA2}" type="presParOf" srcId="{5C27F8B4-F8E0-4957-A8C1-0CB4B4D830E1}" destId="{7F9113AF-E124-4C73-BBEB-0096584374E0}" srcOrd="6" destOrd="0" presId="urn:microsoft.com/office/officeart/2018/2/layout/IconVerticalSolidList"/>
    <dgm:cxn modelId="{579C384D-A792-4299-8C7D-0CDFA13E35C6}" type="presParOf" srcId="{7F9113AF-E124-4C73-BBEB-0096584374E0}" destId="{1015A46A-7E98-495A-A3DF-03FE279F0E64}" srcOrd="0" destOrd="0" presId="urn:microsoft.com/office/officeart/2018/2/layout/IconVerticalSolidList"/>
    <dgm:cxn modelId="{5911F850-CDB0-423D-8093-4E602E2582D2}" type="presParOf" srcId="{7F9113AF-E124-4C73-BBEB-0096584374E0}" destId="{67679C6C-4FA6-4C33-A5BB-2183F946D32C}" srcOrd="1" destOrd="0" presId="urn:microsoft.com/office/officeart/2018/2/layout/IconVerticalSolidList"/>
    <dgm:cxn modelId="{22B52EF3-852F-47C9-A7B3-CF46E56BB81E}" type="presParOf" srcId="{7F9113AF-E124-4C73-BBEB-0096584374E0}" destId="{AAC58859-EFBC-4CAD-9BE8-CA83DD6545F3}" srcOrd="2" destOrd="0" presId="urn:microsoft.com/office/officeart/2018/2/layout/IconVerticalSolidList"/>
    <dgm:cxn modelId="{11509813-9E79-47B3-99E6-8F82EE1CD4DA}" type="presParOf" srcId="{7F9113AF-E124-4C73-BBEB-0096584374E0}" destId="{4E7BFEFF-BB1C-4061-B218-F6EC8CE2E227}" srcOrd="3" destOrd="0" presId="urn:microsoft.com/office/officeart/2018/2/layout/IconVerticalSolidList"/>
    <dgm:cxn modelId="{06E91EA4-1821-4880-9376-A578D14CD860}" type="presParOf" srcId="{5C27F8B4-F8E0-4957-A8C1-0CB4B4D830E1}" destId="{9FE8E70A-FA09-45EB-BC77-C43E0B080B78}" srcOrd="7" destOrd="0" presId="urn:microsoft.com/office/officeart/2018/2/layout/IconVerticalSolidList"/>
    <dgm:cxn modelId="{173D7A0C-3BD3-4A2F-8F8B-A3F3F78559E7}" type="presParOf" srcId="{5C27F8B4-F8E0-4957-A8C1-0CB4B4D830E1}" destId="{66A5D625-08F3-414E-99F3-D27B49283A9D}" srcOrd="8" destOrd="0" presId="urn:microsoft.com/office/officeart/2018/2/layout/IconVerticalSolidList"/>
    <dgm:cxn modelId="{2176A82C-FB1F-4737-A17A-70716AA8F44E}" type="presParOf" srcId="{66A5D625-08F3-414E-99F3-D27B49283A9D}" destId="{C558120B-F53A-490C-B5F6-D4FA6BCC9CE7}" srcOrd="0" destOrd="0" presId="urn:microsoft.com/office/officeart/2018/2/layout/IconVerticalSolidList"/>
    <dgm:cxn modelId="{1735CF47-4AEB-49A4-82AE-F045DD8CB72D}" type="presParOf" srcId="{66A5D625-08F3-414E-99F3-D27B49283A9D}" destId="{E40ECF6A-A2F4-461C-9251-88A3F8745ED9}" srcOrd="1" destOrd="0" presId="urn:microsoft.com/office/officeart/2018/2/layout/IconVerticalSolidList"/>
    <dgm:cxn modelId="{ECCF0803-B8F0-460C-A7B7-9C5447241ADB}" type="presParOf" srcId="{66A5D625-08F3-414E-99F3-D27B49283A9D}" destId="{CDFAA1B5-AFF2-40C7-8E1B-8B0BA22C0B8D}" srcOrd="2" destOrd="0" presId="urn:microsoft.com/office/officeart/2018/2/layout/IconVerticalSolidList"/>
    <dgm:cxn modelId="{B0629EFA-9E73-4C2B-B317-BD1E410B6C52}" type="presParOf" srcId="{66A5D625-08F3-414E-99F3-D27B49283A9D}" destId="{80A964FA-D853-478C-B4CE-736BA0134D8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E295834-8975-467B-B12E-BF39ECEF665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68C605B-EB1D-4ED9-A6AF-D563243E99BC}">
      <dgm:prSet/>
      <dgm:spPr/>
      <dgm:t>
        <a:bodyPr/>
        <a:lstStyle/>
        <a:p>
          <a:r>
            <a:rPr lang="en-US" b="0"/>
            <a:t>Chartered Institute of Personnel and Development (CIPD) (2025) Employee engagement and motivation. London: CIPD. Available at: https://www.cipd.org/uk/knowledge/factsheets/engagement-factsheet/ (Accessed: 10 October 2026).</a:t>
          </a:r>
          <a:endParaRPr lang="en-US"/>
        </a:p>
      </dgm:t>
    </dgm:pt>
    <dgm:pt modelId="{3D42C9CC-44B2-40C6-9DA6-FEA2E36486B4}" type="parTrans" cxnId="{D1FDD065-E631-4A49-B3D0-B128FC9A146C}">
      <dgm:prSet/>
      <dgm:spPr/>
      <dgm:t>
        <a:bodyPr/>
        <a:lstStyle/>
        <a:p>
          <a:endParaRPr lang="en-US"/>
        </a:p>
      </dgm:t>
    </dgm:pt>
    <dgm:pt modelId="{7CDA87AA-AC57-4D86-B0AC-28E3D255C1FC}" type="sibTrans" cxnId="{D1FDD065-E631-4A49-B3D0-B128FC9A146C}">
      <dgm:prSet/>
      <dgm:spPr/>
      <dgm:t>
        <a:bodyPr/>
        <a:lstStyle/>
        <a:p>
          <a:endParaRPr lang="en-US"/>
        </a:p>
      </dgm:t>
    </dgm:pt>
    <dgm:pt modelId="{441E78F9-4CEE-4D0D-B3D9-81881C61CACF}">
      <dgm:prSet/>
      <dgm:spPr/>
      <dgm:t>
        <a:bodyPr/>
        <a:lstStyle/>
        <a:p>
          <a:r>
            <a:rPr lang="en-US" b="0"/>
            <a:t>Kahn, W.A. (1990) ‘Psychological conditions of personal engagement and disengagement at work’, Academy of Management Journal, 33(4), pp. 692–724.</a:t>
          </a:r>
          <a:endParaRPr lang="en-US"/>
        </a:p>
      </dgm:t>
    </dgm:pt>
    <dgm:pt modelId="{FEE6D665-876D-4FF1-958A-2D26FE0014A5}" type="parTrans" cxnId="{FADDA752-71F3-4C4A-B651-16E727DFDE13}">
      <dgm:prSet/>
      <dgm:spPr/>
      <dgm:t>
        <a:bodyPr/>
        <a:lstStyle/>
        <a:p>
          <a:endParaRPr lang="en-US"/>
        </a:p>
      </dgm:t>
    </dgm:pt>
    <dgm:pt modelId="{8E80718B-3F72-4066-B9C3-4F634D4F96AC}" type="sibTrans" cxnId="{FADDA752-71F3-4C4A-B651-16E727DFDE13}">
      <dgm:prSet/>
      <dgm:spPr/>
      <dgm:t>
        <a:bodyPr/>
        <a:lstStyle/>
        <a:p>
          <a:endParaRPr lang="en-US"/>
        </a:p>
      </dgm:t>
    </dgm:pt>
    <dgm:pt modelId="{7B59FDEC-DCC7-49C4-8249-18E2CB3B0710}">
      <dgm:prSet/>
      <dgm:spPr/>
      <dgm:t>
        <a:bodyPr/>
        <a:lstStyle/>
        <a:p>
          <a:r>
            <a:rPr lang="en-US" b="0"/>
            <a:t>Maslach, C. and Leiter, M.P. (2016) ‘Understanding the burnout experience: Recent research and its implications for psychiatry’, World Psychiatry, 15(2), pp. 103–111.</a:t>
          </a:r>
          <a:endParaRPr lang="en-US"/>
        </a:p>
      </dgm:t>
    </dgm:pt>
    <dgm:pt modelId="{E1C796ED-5070-4150-BF36-EF169A8A3257}" type="parTrans" cxnId="{757A9970-4B6E-48B0-BB1F-053C06DE3F43}">
      <dgm:prSet/>
      <dgm:spPr/>
      <dgm:t>
        <a:bodyPr/>
        <a:lstStyle/>
        <a:p>
          <a:endParaRPr lang="en-US"/>
        </a:p>
      </dgm:t>
    </dgm:pt>
    <dgm:pt modelId="{4D3818D3-0785-476E-A3E1-C580EB3778A7}" type="sibTrans" cxnId="{757A9970-4B6E-48B0-BB1F-053C06DE3F43}">
      <dgm:prSet/>
      <dgm:spPr/>
      <dgm:t>
        <a:bodyPr/>
        <a:lstStyle/>
        <a:p>
          <a:endParaRPr lang="en-US"/>
        </a:p>
      </dgm:t>
    </dgm:pt>
    <dgm:pt modelId="{E3296B0E-138E-404A-B435-7E6C76620A16}">
      <dgm:prSet/>
      <dgm:spPr/>
      <dgm:t>
        <a:bodyPr/>
        <a:lstStyle/>
        <a:p>
          <a:r>
            <a:rPr lang="en-US" b="0"/>
            <a:t>Northouse, P.G. (2021) Leadership: Theory and practice. 9th edn. Thousand Oaks, CA: SAGE.</a:t>
          </a:r>
          <a:endParaRPr lang="en-US"/>
        </a:p>
      </dgm:t>
    </dgm:pt>
    <dgm:pt modelId="{4F48CBEF-BC48-4A75-A1A0-2C4148BAF4DF}" type="parTrans" cxnId="{7F438964-9680-4E35-9386-19A0F54BAC30}">
      <dgm:prSet/>
      <dgm:spPr/>
      <dgm:t>
        <a:bodyPr/>
        <a:lstStyle/>
        <a:p>
          <a:endParaRPr lang="en-US"/>
        </a:p>
      </dgm:t>
    </dgm:pt>
    <dgm:pt modelId="{1D343C43-F694-4D97-8666-D5D14171679A}" type="sibTrans" cxnId="{7F438964-9680-4E35-9386-19A0F54BAC30}">
      <dgm:prSet/>
      <dgm:spPr/>
      <dgm:t>
        <a:bodyPr/>
        <a:lstStyle/>
        <a:p>
          <a:endParaRPr lang="en-US"/>
        </a:p>
      </dgm:t>
    </dgm:pt>
    <dgm:pt modelId="{7374A6AE-D520-4B6C-AE85-D095390CA2A6}">
      <dgm:prSet/>
      <dgm:spPr/>
      <dgm:t>
        <a:bodyPr/>
        <a:lstStyle/>
        <a:p>
          <a:r>
            <a:rPr lang="en-US" b="0"/>
            <a:t>World Health Organization (2019) Burn-out an ‘occupational phenomenon’: International Classification of Diseases. Available at: https://www.who.int/mental_health/evidence/burn-out/en/ (Accessed: 10 October 2026).</a:t>
          </a:r>
          <a:endParaRPr lang="en-US"/>
        </a:p>
      </dgm:t>
    </dgm:pt>
    <dgm:pt modelId="{1F2C26A0-F7BC-4BC9-94C5-E69D8EC63B53}" type="parTrans" cxnId="{18795A5D-7C35-4D44-A551-07869885011F}">
      <dgm:prSet/>
      <dgm:spPr/>
      <dgm:t>
        <a:bodyPr/>
        <a:lstStyle/>
        <a:p>
          <a:endParaRPr lang="en-US"/>
        </a:p>
      </dgm:t>
    </dgm:pt>
    <dgm:pt modelId="{5D1B8152-D1DF-46A9-8FAE-A5934DC6B200}" type="sibTrans" cxnId="{18795A5D-7C35-4D44-A551-07869885011F}">
      <dgm:prSet/>
      <dgm:spPr/>
      <dgm:t>
        <a:bodyPr/>
        <a:lstStyle/>
        <a:p>
          <a:endParaRPr lang="en-US"/>
        </a:p>
      </dgm:t>
    </dgm:pt>
    <dgm:pt modelId="{94818975-6850-4F4A-8904-8EA92E712C0F}" type="pres">
      <dgm:prSet presAssocID="{6E295834-8975-467B-B12E-BF39ECEF6653}" presName="root" presStyleCnt="0">
        <dgm:presLayoutVars>
          <dgm:dir/>
          <dgm:resizeHandles val="exact"/>
        </dgm:presLayoutVars>
      </dgm:prSet>
      <dgm:spPr/>
    </dgm:pt>
    <dgm:pt modelId="{E239EC88-0AC2-4BDB-BF4C-A9E2F3E02202}" type="pres">
      <dgm:prSet presAssocID="{F68C605B-EB1D-4ED9-A6AF-D563243E99BC}" presName="compNode" presStyleCnt="0"/>
      <dgm:spPr/>
    </dgm:pt>
    <dgm:pt modelId="{1A74F2B9-B491-40F1-A376-24051E3EC2EC}" type="pres">
      <dgm:prSet presAssocID="{F68C605B-EB1D-4ED9-A6AF-D563243E99BC}" presName="bgRect" presStyleLbl="bgShp" presStyleIdx="0" presStyleCnt="5"/>
      <dgm:spPr/>
    </dgm:pt>
    <dgm:pt modelId="{D0AC22DD-8290-4987-9ED5-3212C745FAE4}" type="pres">
      <dgm:prSet presAssocID="{F68C605B-EB1D-4ED9-A6AF-D563243E99BC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t Air Balloon"/>
        </a:ext>
      </dgm:extLst>
    </dgm:pt>
    <dgm:pt modelId="{13331E16-96A1-4D6B-942E-8C1658D565BE}" type="pres">
      <dgm:prSet presAssocID="{F68C605B-EB1D-4ED9-A6AF-D563243E99BC}" presName="spaceRect" presStyleCnt="0"/>
      <dgm:spPr/>
    </dgm:pt>
    <dgm:pt modelId="{FB9F36DE-7862-4610-8649-DC0BADA043BC}" type="pres">
      <dgm:prSet presAssocID="{F68C605B-EB1D-4ED9-A6AF-D563243E99BC}" presName="parTx" presStyleLbl="revTx" presStyleIdx="0" presStyleCnt="5">
        <dgm:presLayoutVars>
          <dgm:chMax val="0"/>
          <dgm:chPref val="0"/>
        </dgm:presLayoutVars>
      </dgm:prSet>
      <dgm:spPr/>
    </dgm:pt>
    <dgm:pt modelId="{1A893D94-7639-4CC5-AD38-A522157632C8}" type="pres">
      <dgm:prSet presAssocID="{7CDA87AA-AC57-4D86-B0AC-28E3D255C1FC}" presName="sibTrans" presStyleCnt="0"/>
      <dgm:spPr/>
    </dgm:pt>
    <dgm:pt modelId="{52511F39-CA9A-405F-A9D4-6DCC1EFF03FE}" type="pres">
      <dgm:prSet presAssocID="{441E78F9-4CEE-4D0D-B3D9-81881C61CACF}" presName="compNode" presStyleCnt="0"/>
      <dgm:spPr/>
    </dgm:pt>
    <dgm:pt modelId="{98973358-D00E-4666-8624-7DFEBE6752D7}" type="pres">
      <dgm:prSet presAssocID="{441E78F9-4CEE-4D0D-B3D9-81881C61CACF}" presName="bgRect" presStyleLbl="bgShp" presStyleIdx="1" presStyleCnt="5"/>
      <dgm:spPr/>
    </dgm:pt>
    <dgm:pt modelId="{65F4EA8F-8687-4DF4-B999-81B91E601FE1}" type="pres">
      <dgm:prSet presAssocID="{441E78F9-4CEE-4D0D-B3D9-81881C61CACF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548F47C9-BEB0-460F-97AC-F75C63B04007}" type="pres">
      <dgm:prSet presAssocID="{441E78F9-4CEE-4D0D-B3D9-81881C61CACF}" presName="spaceRect" presStyleCnt="0"/>
      <dgm:spPr/>
    </dgm:pt>
    <dgm:pt modelId="{EC8BF88E-3B90-4F44-A0C2-3077771D159F}" type="pres">
      <dgm:prSet presAssocID="{441E78F9-4CEE-4D0D-B3D9-81881C61CACF}" presName="parTx" presStyleLbl="revTx" presStyleIdx="1" presStyleCnt="5">
        <dgm:presLayoutVars>
          <dgm:chMax val="0"/>
          <dgm:chPref val="0"/>
        </dgm:presLayoutVars>
      </dgm:prSet>
      <dgm:spPr/>
    </dgm:pt>
    <dgm:pt modelId="{DA1D2A31-C5C6-4228-9691-32E5F79D6806}" type="pres">
      <dgm:prSet presAssocID="{8E80718B-3F72-4066-B9C3-4F634D4F96AC}" presName="sibTrans" presStyleCnt="0"/>
      <dgm:spPr/>
    </dgm:pt>
    <dgm:pt modelId="{E95976F8-4A5D-4696-87C6-F59FF8F128C4}" type="pres">
      <dgm:prSet presAssocID="{7B59FDEC-DCC7-49C4-8249-18E2CB3B0710}" presName="compNode" presStyleCnt="0"/>
      <dgm:spPr/>
    </dgm:pt>
    <dgm:pt modelId="{0A4C54FF-D012-4923-A167-2FA20A73569E}" type="pres">
      <dgm:prSet presAssocID="{7B59FDEC-DCC7-49C4-8249-18E2CB3B0710}" presName="bgRect" presStyleLbl="bgShp" presStyleIdx="2" presStyleCnt="5"/>
      <dgm:spPr/>
    </dgm:pt>
    <dgm:pt modelId="{5B827A71-228A-4199-8229-F0A5D7430C02}" type="pres">
      <dgm:prSet presAssocID="{7B59FDEC-DCC7-49C4-8249-18E2CB3B0710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eworks"/>
        </a:ext>
      </dgm:extLst>
    </dgm:pt>
    <dgm:pt modelId="{14D862F5-35AC-4EE2-9F34-2A324AC0AF12}" type="pres">
      <dgm:prSet presAssocID="{7B59FDEC-DCC7-49C4-8249-18E2CB3B0710}" presName="spaceRect" presStyleCnt="0"/>
      <dgm:spPr/>
    </dgm:pt>
    <dgm:pt modelId="{8418E52D-3AAC-4528-9546-603494D18BA6}" type="pres">
      <dgm:prSet presAssocID="{7B59FDEC-DCC7-49C4-8249-18E2CB3B0710}" presName="parTx" presStyleLbl="revTx" presStyleIdx="2" presStyleCnt="5">
        <dgm:presLayoutVars>
          <dgm:chMax val="0"/>
          <dgm:chPref val="0"/>
        </dgm:presLayoutVars>
      </dgm:prSet>
      <dgm:spPr/>
    </dgm:pt>
    <dgm:pt modelId="{76DD8410-6773-447A-9D9F-8B05EE439867}" type="pres">
      <dgm:prSet presAssocID="{4D3818D3-0785-476E-A3E1-C580EB3778A7}" presName="sibTrans" presStyleCnt="0"/>
      <dgm:spPr/>
    </dgm:pt>
    <dgm:pt modelId="{4E133500-AF2B-45DD-A618-075B35EB448E}" type="pres">
      <dgm:prSet presAssocID="{E3296B0E-138E-404A-B435-7E6C76620A16}" presName="compNode" presStyleCnt="0"/>
      <dgm:spPr/>
    </dgm:pt>
    <dgm:pt modelId="{48050EF5-815C-4FC5-B40E-4E7A11F5F5B5}" type="pres">
      <dgm:prSet presAssocID="{E3296B0E-138E-404A-B435-7E6C76620A16}" presName="bgRect" presStyleLbl="bgShp" presStyleIdx="3" presStyleCnt="5"/>
      <dgm:spPr/>
    </dgm:pt>
    <dgm:pt modelId="{7362037D-FECF-45BD-ACDA-DC1A8B156C19}" type="pres">
      <dgm:prSet presAssocID="{E3296B0E-138E-404A-B435-7E6C76620A16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8439B938-22EF-4A32-8F05-D3922F627522}" type="pres">
      <dgm:prSet presAssocID="{E3296B0E-138E-404A-B435-7E6C76620A16}" presName="spaceRect" presStyleCnt="0"/>
      <dgm:spPr/>
    </dgm:pt>
    <dgm:pt modelId="{1F507985-4200-4415-8727-73D4767A2EC7}" type="pres">
      <dgm:prSet presAssocID="{E3296B0E-138E-404A-B435-7E6C76620A16}" presName="parTx" presStyleLbl="revTx" presStyleIdx="3" presStyleCnt="5">
        <dgm:presLayoutVars>
          <dgm:chMax val="0"/>
          <dgm:chPref val="0"/>
        </dgm:presLayoutVars>
      </dgm:prSet>
      <dgm:spPr/>
    </dgm:pt>
    <dgm:pt modelId="{925A549A-0FEC-4673-B8F8-4ACC4D1C5F52}" type="pres">
      <dgm:prSet presAssocID="{1D343C43-F694-4D97-8666-D5D14171679A}" presName="sibTrans" presStyleCnt="0"/>
      <dgm:spPr/>
    </dgm:pt>
    <dgm:pt modelId="{6AAF8F70-8A75-4177-99EB-589DBC63607B}" type="pres">
      <dgm:prSet presAssocID="{7374A6AE-D520-4B6C-AE85-D095390CA2A6}" presName="compNode" presStyleCnt="0"/>
      <dgm:spPr/>
    </dgm:pt>
    <dgm:pt modelId="{4AEA4650-EA84-42A8-A5FB-5B34EC027A47}" type="pres">
      <dgm:prSet presAssocID="{7374A6AE-D520-4B6C-AE85-D095390CA2A6}" presName="bgRect" presStyleLbl="bgShp" presStyleIdx="4" presStyleCnt="5"/>
      <dgm:spPr/>
    </dgm:pt>
    <dgm:pt modelId="{2F4AEF33-D259-4027-94AB-F57B5296E47D}" type="pres">
      <dgm:prSet presAssocID="{7374A6AE-D520-4B6C-AE85-D095390CA2A6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 Smoking"/>
        </a:ext>
      </dgm:extLst>
    </dgm:pt>
    <dgm:pt modelId="{76E523B5-5C34-47DF-AAD4-B64D80637BD1}" type="pres">
      <dgm:prSet presAssocID="{7374A6AE-D520-4B6C-AE85-D095390CA2A6}" presName="spaceRect" presStyleCnt="0"/>
      <dgm:spPr/>
    </dgm:pt>
    <dgm:pt modelId="{B271102F-8A84-434A-A5DD-8C36A5F78FF1}" type="pres">
      <dgm:prSet presAssocID="{7374A6AE-D520-4B6C-AE85-D095390CA2A6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99BAEA09-7676-446D-980D-6703981D61BD}" type="presOf" srcId="{6E295834-8975-467B-B12E-BF39ECEF6653}" destId="{94818975-6850-4F4A-8904-8EA92E712C0F}" srcOrd="0" destOrd="0" presId="urn:microsoft.com/office/officeart/2018/2/layout/IconVerticalSolidList"/>
    <dgm:cxn modelId="{2691772D-056E-49DD-8EBE-4A1D2213C93F}" type="presOf" srcId="{7374A6AE-D520-4B6C-AE85-D095390CA2A6}" destId="{B271102F-8A84-434A-A5DD-8C36A5F78FF1}" srcOrd="0" destOrd="0" presId="urn:microsoft.com/office/officeart/2018/2/layout/IconVerticalSolidList"/>
    <dgm:cxn modelId="{18795A5D-7C35-4D44-A551-07869885011F}" srcId="{6E295834-8975-467B-B12E-BF39ECEF6653}" destId="{7374A6AE-D520-4B6C-AE85-D095390CA2A6}" srcOrd="4" destOrd="0" parTransId="{1F2C26A0-F7BC-4BC9-94C5-E69D8EC63B53}" sibTransId="{5D1B8152-D1DF-46A9-8FAE-A5934DC6B200}"/>
    <dgm:cxn modelId="{7F438964-9680-4E35-9386-19A0F54BAC30}" srcId="{6E295834-8975-467B-B12E-BF39ECEF6653}" destId="{E3296B0E-138E-404A-B435-7E6C76620A16}" srcOrd="3" destOrd="0" parTransId="{4F48CBEF-BC48-4A75-A1A0-2C4148BAF4DF}" sibTransId="{1D343C43-F694-4D97-8666-D5D14171679A}"/>
    <dgm:cxn modelId="{D1FDD065-E631-4A49-B3D0-B128FC9A146C}" srcId="{6E295834-8975-467B-B12E-BF39ECEF6653}" destId="{F68C605B-EB1D-4ED9-A6AF-D563243E99BC}" srcOrd="0" destOrd="0" parTransId="{3D42C9CC-44B2-40C6-9DA6-FEA2E36486B4}" sibTransId="{7CDA87AA-AC57-4D86-B0AC-28E3D255C1FC}"/>
    <dgm:cxn modelId="{1A905049-2794-4E23-A825-4A8576869526}" type="presOf" srcId="{441E78F9-4CEE-4D0D-B3D9-81881C61CACF}" destId="{EC8BF88E-3B90-4F44-A0C2-3077771D159F}" srcOrd="0" destOrd="0" presId="urn:microsoft.com/office/officeart/2018/2/layout/IconVerticalSolidList"/>
    <dgm:cxn modelId="{757A9970-4B6E-48B0-BB1F-053C06DE3F43}" srcId="{6E295834-8975-467B-B12E-BF39ECEF6653}" destId="{7B59FDEC-DCC7-49C4-8249-18E2CB3B0710}" srcOrd="2" destOrd="0" parTransId="{E1C796ED-5070-4150-BF36-EF169A8A3257}" sibTransId="{4D3818D3-0785-476E-A3E1-C580EB3778A7}"/>
    <dgm:cxn modelId="{FADDA752-71F3-4C4A-B651-16E727DFDE13}" srcId="{6E295834-8975-467B-B12E-BF39ECEF6653}" destId="{441E78F9-4CEE-4D0D-B3D9-81881C61CACF}" srcOrd="1" destOrd="0" parTransId="{FEE6D665-876D-4FF1-958A-2D26FE0014A5}" sibTransId="{8E80718B-3F72-4066-B9C3-4F634D4F96AC}"/>
    <dgm:cxn modelId="{D9A91479-57E5-4B9F-820C-4A82B6C4B04E}" type="presOf" srcId="{E3296B0E-138E-404A-B435-7E6C76620A16}" destId="{1F507985-4200-4415-8727-73D4767A2EC7}" srcOrd="0" destOrd="0" presId="urn:microsoft.com/office/officeart/2018/2/layout/IconVerticalSolidList"/>
    <dgm:cxn modelId="{1D8CD1D1-9B00-4E54-B5A1-629510DD15C5}" type="presOf" srcId="{7B59FDEC-DCC7-49C4-8249-18E2CB3B0710}" destId="{8418E52D-3AAC-4528-9546-603494D18BA6}" srcOrd="0" destOrd="0" presId="urn:microsoft.com/office/officeart/2018/2/layout/IconVerticalSolidList"/>
    <dgm:cxn modelId="{AFD83AF3-058B-4B13-AA54-9A1506AC45CA}" type="presOf" srcId="{F68C605B-EB1D-4ED9-A6AF-D563243E99BC}" destId="{FB9F36DE-7862-4610-8649-DC0BADA043BC}" srcOrd="0" destOrd="0" presId="urn:microsoft.com/office/officeart/2018/2/layout/IconVerticalSolidList"/>
    <dgm:cxn modelId="{5906ECEC-EFE8-4A3F-A14A-15978B3BA9C2}" type="presParOf" srcId="{94818975-6850-4F4A-8904-8EA92E712C0F}" destId="{E239EC88-0AC2-4BDB-BF4C-A9E2F3E02202}" srcOrd="0" destOrd="0" presId="urn:microsoft.com/office/officeart/2018/2/layout/IconVerticalSolidList"/>
    <dgm:cxn modelId="{667B8AAF-10A3-4A38-BCF2-D3B19FC3F5F3}" type="presParOf" srcId="{E239EC88-0AC2-4BDB-BF4C-A9E2F3E02202}" destId="{1A74F2B9-B491-40F1-A376-24051E3EC2EC}" srcOrd="0" destOrd="0" presId="urn:microsoft.com/office/officeart/2018/2/layout/IconVerticalSolidList"/>
    <dgm:cxn modelId="{CBC166DF-3941-40AB-9F8B-AF7FCCA5A3B8}" type="presParOf" srcId="{E239EC88-0AC2-4BDB-BF4C-A9E2F3E02202}" destId="{D0AC22DD-8290-4987-9ED5-3212C745FAE4}" srcOrd="1" destOrd="0" presId="urn:microsoft.com/office/officeart/2018/2/layout/IconVerticalSolidList"/>
    <dgm:cxn modelId="{C2E68C5F-21F0-40D3-AD52-E966DD909CBB}" type="presParOf" srcId="{E239EC88-0AC2-4BDB-BF4C-A9E2F3E02202}" destId="{13331E16-96A1-4D6B-942E-8C1658D565BE}" srcOrd="2" destOrd="0" presId="urn:microsoft.com/office/officeart/2018/2/layout/IconVerticalSolidList"/>
    <dgm:cxn modelId="{05B017BD-CEFB-46C2-A66F-CCAE49DD5AA4}" type="presParOf" srcId="{E239EC88-0AC2-4BDB-BF4C-A9E2F3E02202}" destId="{FB9F36DE-7862-4610-8649-DC0BADA043BC}" srcOrd="3" destOrd="0" presId="urn:microsoft.com/office/officeart/2018/2/layout/IconVerticalSolidList"/>
    <dgm:cxn modelId="{746D8BA6-6149-485B-AF20-2B14CF053C88}" type="presParOf" srcId="{94818975-6850-4F4A-8904-8EA92E712C0F}" destId="{1A893D94-7639-4CC5-AD38-A522157632C8}" srcOrd="1" destOrd="0" presId="urn:microsoft.com/office/officeart/2018/2/layout/IconVerticalSolidList"/>
    <dgm:cxn modelId="{5F561C49-EFB3-4ED7-99FF-AD0F382DC0E4}" type="presParOf" srcId="{94818975-6850-4F4A-8904-8EA92E712C0F}" destId="{52511F39-CA9A-405F-A9D4-6DCC1EFF03FE}" srcOrd="2" destOrd="0" presId="urn:microsoft.com/office/officeart/2018/2/layout/IconVerticalSolidList"/>
    <dgm:cxn modelId="{74005029-3BA3-42D2-9F84-EC2ACF474408}" type="presParOf" srcId="{52511F39-CA9A-405F-A9D4-6DCC1EFF03FE}" destId="{98973358-D00E-4666-8624-7DFEBE6752D7}" srcOrd="0" destOrd="0" presId="urn:microsoft.com/office/officeart/2018/2/layout/IconVerticalSolidList"/>
    <dgm:cxn modelId="{EF9F5AC1-8320-409C-B582-0FE900D78DD6}" type="presParOf" srcId="{52511F39-CA9A-405F-A9D4-6DCC1EFF03FE}" destId="{65F4EA8F-8687-4DF4-B999-81B91E601FE1}" srcOrd="1" destOrd="0" presId="urn:microsoft.com/office/officeart/2018/2/layout/IconVerticalSolidList"/>
    <dgm:cxn modelId="{15B07064-CA7F-4AAE-B3B9-463312C0CD59}" type="presParOf" srcId="{52511F39-CA9A-405F-A9D4-6DCC1EFF03FE}" destId="{548F47C9-BEB0-460F-97AC-F75C63B04007}" srcOrd="2" destOrd="0" presId="urn:microsoft.com/office/officeart/2018/2/layout/IconVerticalSolidList"/>
    <dgm:cxn modelId="{429EA01B-DE04-4313-A33D-A9E55398B92B}" type="presParOf" srcId="{52511F39-CA9A-405F-A9D4-6DCC1EFF03FE}" destId="{EC8BF88E-3B90-4F44-A0C2-3077771D159F}" srcOrd="3" destOrd="0" presId="urn:microsoft.com/office/officeart/2018/2/layout/IconVerticalSolidList"/>
    <dgm:cxn modelId="{D5976251-66F3-4B10-9157-F43B06ED40BE}" type="presParOf" srcId="{94818975-6850-4F4A-8904-8EA92E712C0F}" destId="{DA1D2A31-C5C6-4228-9691-32E5F79D6806}" srcOrd="3" destOrd="0" presId="urn:microsoft.com/office/officeart/2018/2/layout/IconVerticalSolidList"/>
    <dgm:cxn modelId="{B8F80784-C193-433F-B9D5-0BF5F108EE6D}" type="presParOf" srcId="{94818975-6850-4F4A-8904-8EA92E712C0F}" destId="{E95976F8-4A5D-4696-87C6-F59FF8F128C4}" srcOrd="4" destOrd="0" presId="urn:microsoft.com/office/officeart/2018/2/layout/IconVerticalSolidList"/>
    <dgm:cxn modelId="{E8D360EE-D155-4B8B-87FF-FCDAC5DE7F24}" type="presParOf" srcId="{E95976F8-4A5D-4696-87C6-F59FF8F128C4}" destId="{0A4C54FF-D012-4923-A167-2FA20A73569E}" srcOrd="0" destOrd="0" presId="urn:microsoft.com/office/officeart/2018/2/layout/IconVerticalSolidList"/>
    <dgm:cxn modelId="{541312F7-DD30-41AB-BC69-0187F42DA6BC}" type="presParOf" srcId="{E95976F8-4A5D-4696-87C6-F59FF8F128C4}" destId="{5B827A71-228A-4199-8229-F0A5D7430C02}" srcOrd="1" destOrd="0" presId="urn:microsoft.com/office/officeart/2018/2/layout/IconVerticalSolidList"/>
    <dgm:cxn modelId="{CF9AB934-92B1-49BB-92BF-236434D3DF77}" type="presParOf" srcId="{E95976F8-4A5D-4696-87C6-F59FF8F128C4}" destId="{14D862F5-35AC-4EE2-9F34-2A324AC0AF12}" srcOrd="2" destOrd="0" presId="urn:microsoft.com/office/officeart/2018/2/layout/IconVerticalSolidList"/>
    <dgm:cxn modelId="{3151387B-199C-4935-99B2-851A86DD4380}" type="presParOf" srcId="{E95976F8-4A5D-4696-87C6-F59FF8F128C4}" destId="{8418E52D-3AAC-4528-9546-603494D18BA6}" srcOrd="3" destOrd="0" presId="urn:microsoft.com/office/officeart/2018/2/layout/IconVerticalSolidList"/>
    <dgm:cxn modelId="{BE5061DD-674B-498B-84BD-8548FCF2CA00}" type="presParOf" srcId="{94818975-6850-4F4A-8904-8EA92E712C0F}" destId="{76DD8410-6773-447A-9D9F-8B05EE439867}" srcOrd="5" destOrd="0" presId="urn:microsoft.com/office/officeart/2018/2/layout/IconVerticalSolidList"/>
    <dgm:cxn modelId="{4BD20C09-2640-4CAC-8597-F137391E845F}" type="presParOf" srcId="{94818975-6850-4F4A-8904-8EA92E712C0F}" destId="{4E133500-AF2B-45DD-A618-075B35EB448E}" srcOrd="6" destOrd="0" presId="urn:microsoft.com/office/officeart/2018/2/layout/IconVerticalSolidList"/>
    <dgm:cxn modelId="{8DCB7B73-E8F6-478D-8DA7-8ECA73A4660F}" type="presParOf" srcId="{4E133500-AF2B-45DD-A618-075B35EB448E}" destId="{48050EF5-815C-4FC5-B40E-4E7A11F5F5B5}" srcOrd="0" destOrd="0" presId="urn:microsoft.com/office/officeart/2018/2/layout/IconVerticalSolidList"/>
    <dgm:cxn modelId="{6C20F53B-0B02-45EB-B746-21141B8DB9AD}" type="presParOf" srcId="{4E133500-AF2B-45DD-A618-075B35EB448E}" destId="{7362037D-FECF-45BD-ACDA-DC1A8B156C19}" srcOrd="1" destOrd="0" presId="urn:microsoft.com/office/officeart/2018/2/layout/IconVerticalSolidList"/>
    <dgm:cxn modelId="{8415192E-B928-41B3-B186-97AD2699D1BF}" type="presParOf" srcId="{4E133500-AF2B-45DD-A618-075B35EB448E}" destId="{8439B938-22EF-4A32-8F05-D3922F627522}" srcOrd="2" destOrd="0" presId="urn:microsoft.com/office/officeart/2018/2/layout/IconVerticalSolidList"/>
    <dgm:cxn modelId="{1D87B531-B86C-40B4-A2FC-95191B471D1C}" type="presParOf" srcId="{4E133500-AF2B-45DD-A618-075B35EB448E}" destId="{1F507985-4200-4415-8727-73D4767A2EC7}" srcOrd="3" destOrd="0" presId="urn:microsoft.com/office/officeart/2018/2/layout/IconVerticalSolidList"/>
    <dgm:cxn modelId="{669D13E9-07EE-4F19-8019-D27FAC2F1C4F}" type="presParOf" srcId="{94818975-6850-4F4A-8904-8EA92E712C0F}" destId="{925A549A-0FEC-4673-B8F8-4ACC4D1C5F52}" srcOrd="7" destOrd="0" presId="urn:microsoft.com/office/officeart/2018/2/layout/IconVerticalSolidList"/>
    <dgm:cxn modelId="{D8202228-F53D-4DDA-8623-E6F9E3381F0D}" type="presParOf" srcId="{94818975-6850-4F4A-8904-8EA92E712C0F}" destId="{6AAF8F70-8A75-4177-99EB-589DBC63607B}" srcOrd="8" destOrd="0" presId="urn:microsoft.com/office/officeart/2018/2/layout/IconVerticalSolidList"/>
    <dgm:cxn modelId="{AC455A2C-4A2A-43FD-9680-395B01562588}" type="presParOf" srcId="{6AAF8F70-8A75-4177-99EB-589DBC63607B}" destId="{4AEA4650-EA84-42A8-A5FB-5B34EC027A47}" srcOrd="0" destOrd="0" presId="urn:microsoft.com/office/officeart/2018/2/layout/IconVerticalSolidList"/>
    <dgm:cxn modelId="{30FF0BCB-62A9-4868-B944-2FFC7B23545D}" type="presParOf" srcId="{6AAF8F70-8A75-4177-99EB-589DBC63607B}" destId="{2F4AEF33-D259-4027-94AB-F57B5296E47D}" srcOrd="1" destOrd="0" presId="urn:microsoft.com/office/officeart/2018/2/layout/IconVerticalSolidList"/>
    <dgm:cxn modelId="{6F9B5FA1-79AA-47C9-A2E5-404CDC6A55C8}" type="presParOf" srcId="{6AAF8F70-8A75-4177-99EB-589DBC63607B}" destId="{76E523B5-5C34-47DF-AAD4-B64D80637BD1}" srcOrd="2" destOrd="0" presId="urn:microsoft.com/office/officeart/2018/2/layout/IconVerticalSolidList"/>
    <dgm:cxn modelId="{2A990882-A0CD-4EB4-881D-F1E231240869}" type="presParOf" srcId="{6AAF8F70-8A75-4177-99EB-589DBC63607B}" destId="{B271102F-8A84-434A-A5DD-8C36A5F78FF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AE9060-8E25-4E86-846B-79414E1BAC12}">
      <dsp:nvSpPr>
        <dsp:cNvPr id="0" name=""/>
        <dsp:cNvSpPr/>
      </dsp:nvSpPr>
      <dsp:spPr>
        <a:xfrm rot="16200000">
          <a:off x="743" y="730448"/>
          <a:ext cx="2196703" cy="219670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i="1" kern="1200" dirty="0">
              <a:latin typeface="Aptos"/>
            </a:rPr>
            <a:t>Demand  </a:t>
          </a:r>
          <a:r>
            <a:rPr lang="en-GB" sz="1200" kern="1200" dirty="0">
              <a:latin typeface="Aptos"/>
            </a:rPr>
            <a:t> Future staffing requirements  Changing patient/service needs Critical skills and specialist roles</a:t>
          </a:r>
          <a:endParaRPr lang="en-US" sz="1200" kern="1200" dirty="0">
            <a:latin typeface="Aptos"/>
          </a:endParaRPr>
        </a:p>
      </dsp:txBody>
      <dsp:txXfrm rot="5400000">
        <a:off x="744" y="1279623"/>
        <a:ext cx="1812280" cy="1098351"/>
      </dsp:txXfrm>
    </dsp:sp>
    <dsp:sp modelId="{4D92C3A5-433C-43AD-B8D4-798CDB6704D7}">
      <dsp:nvSpPr>
        <dsp:cNvPr id="0" name=""/>
        <dsp:cNvSpPr/>
      </dsp:nvSpPr>
      <dsp:spPr>
        <a:xfrm rot="5400000">
          <a:off x="2374553" y="730448"/>
          <a:ext cx="2196703" cy="219670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i="1" kern="1200" dirty="0">
              <a:latin typeface="Aptos"/>
            </a:rPr>
            <a:t>Supply </a:t>
          </a:r>
          <a:r>
            <a:rPr lang="en-GB" sz="1200" kern="1200" dirty="0">
              <a:latin typeface="Aptos"/>
            </a:rPr>
            <a:t>Current workforce capacity Skills and experience available Turnover, absence and retirement</a:t>
          </a:r>
          <a:endParaRPr lang="en-US" sz="1200" kern="1200" dirty="0">
            <a:latin typeface="Aptos"/>
          </a:endParaRPr>
        </a:p>
      </dsp:txBody>
      <dsp:txXfrm rot="-5400000">
        <a:off x="2758977" y="1279624"/>
        <a:ext cx="1812280" cy="109835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90E27D-4AAF-4C5C-A72A-2FB4E7C8537C}">
      <dsp:nvSpPr>
        <dsp:cNvPr id="0" name=""/>
        <dsp:cNvSpPr/>
      </dsp:nvSpPr>
      <dsp:spPr>
        <a:xfrm>
          <a:off x="424937" y="494462"/>
          <a:ext cx="693720" cy="6937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AEC626-55CA-44DF-ACCC-4B4591DCCFAB}">
      <dsp:nvSpPr>
        <dsp:cNvPr id="0" name=""/>
        <dsp:cNvSpPr/>
      </dsp:nvSpPr>
      <dsp:spPr>
        <a:xfrm>
          <a:off x="997" y="1453799"/>
          <a:ext cx="1541601" cy="616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kern="1200"/>
            <a:t>LEADERSHIP DEVELOPMENT</a:t>
          </a:r>
          <a:endParaRPr lang="en-US" sz="1100" kern="1200"/>
        </a:p>
      </dsp:txBody>
      <dsp:txXfrm>
        <a:off x="997" y="1453799"/>
        <a:ext cx="1541601" cy="616640"/>
      </dsp:txXfrm>
    </dsp:sp>
    <dsp:sp modelId="{C95070D7-39A2-4D53-95B6-70796BF360EC}">
      <dsp:nvSpPr>
        <dsp:cNvPr id="0" name=""/>
        <dsp:cNvSpPr/>
      </dsp:nvSpPr>
      <dsp:spPr>
        <a:xfrm>
          <a:off x="2236319" y="494462"/>
          <a:ext cx="693720" cy="6937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B12E56-6561-4CBB-AD0F-8E01D6447ECC}">
      <dsp:nvSpPr>
        <dsp:cNvPr id="0" name=""/>
        <dsp:cNvSpPr/>
      </dsp:nvSpPr>
      <dsp:spPr>
        <a:xfrm>
          <a:off x="1812379" y="1453799"/>
          <a:ext cx="1541601" cy="616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kern="1200"/>
            <a:t>• Train managers in coaching, communication, inclusive decisions, conflict resolution and feedback.</a:t>
          </a:r>
          <a:endParaRPr lang="en-US" sz="1100" kern="1200"/>
        </a:p>
      </dsp:txBody>
      <dsp:txXfrm>
        <a:off x="1812379" y="1453799"/>
        <a:ext cx="1541601" cy="616640"/>
      </dsp:txXfrm>
    </dsp:sp>
    <dsp:sp modelId="{6A9A2506-0A64-4FD0-B055-5B7463266965}">
      <dsp:nvSpPr>
        <dsp:cNvPr id="0" name=""/>
        <dsp:cNvSpPr/>
      </dsp:nvSpPr>
      <dsp:spPr>
        <a:xfrm>
          <a:off x="4047701" y="494462"/>
          <a:ext cx="693720" cy="6937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847B8F-34C2-49C5-A8FB-B4DE59F760C6}">
      <dsp:nvSpPr>
        <dsp:cNvPr id="0" name=""/>
        <dsp:cNvSpPr/>
      </dsp:nvSpPr>
      <dsp:spPr>
        <a:xfrm>
          <a:off x="3623761" y="1453799"/>
          <a:ext cx="1541601" cy="616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kern="1200"/>
            <a:t>• Use mentoring, peer learning and supervised stretch assignments.</a:t>
          </a:r>
          <a:endParaRPr lang="en-US" sz="1100" kern="1200"/>
        </a:p>
      </dsp:txBody>
      <dsp:txXfrm>
        <a:off x="3623761" y="1453799"/>
        <a:ext cx="1541601" cy="616640"/>
      </dsp:txXfrm>
    </dsp:sp>
    <dsp:sp modelId="{76139F32-1A1D-40ED-8C8A-26A80C077257}">
      <dsp:nvSpPr>
        <dsp:cNvPr id="0" name=""/>
        <dsp:cNvSpPr/>
      </dsp:nvSpPr>
      <dsp:spPr>
        <a:xfrm>
          <a:off x="1330628" y="2455840"/>
          <a:ext cx="693720" cy="6937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9D162F-FC5D-4F26-BCAF-481A29869332}">
      <dsp:nvSpPr>
        <dsp:cNvPr id="0" name=""/>
        <dsp:cNvSpPr/>
      </dsp:nvSpPr>
      <dsp:spPr>
        <a:xfrm>
          <a:off x="906688" y="3415176"/>
          <a:ext cx="1541601" cy="616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kern="1200"/>
            <a:t>• Plan succession for critical roles and evaluate team outcomes.</a:t>
          </a:r>
          <a:endParaRPr lang="en-US" sz="1100" kern="1200"/>
        </a:p>
      </dsp:txBody>
      <dsp:txXfrm>
        <a:off x="906688" y="3415176"/>
        <a:ext cx="1541601" cy="616640"/>
      </dsp:txXfrm>
    </dsp:sp>
    <dsp:sp modelId="{5293DA9A-BD22-4E31-ABBB-F4C152DCA783}">
      <dsp:nvSpPr>
        <dsp:cNvPr id="0" name=""/>
        <dsp:cNvSpPr/>
      </dsp:nvSpPr>
      <dsp:spPr>
        <a:xfrm>
          <a:off x="3142010" y="2455840"/>
          <a:ext cx="693720" cy="6937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ACCF11-AF5A-48A3-8304-A145AAC61D79}">
      <dsp:nvSpPr>
        <dsp:cNvPr id="0" name=""/>
        <dsp:cNvSpPr/>
      </dsp:nvSpPr>
      <dsp:spPr>
        <a:xfrm>
          <a:off x="2718070" y="3415176"/>
          <a:ext cx="1541601" cy="616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kern="1200"/>
            <a:t>(Bass and Riggio, 2006; Northouse, 2021)</a:t>
          </a:r>
          <a:endParaRPr lang="en-US" sz="1100" kern="1200"/>
        </a:p>
      </dsp:txBody>
      <dsp:txXfrm>
        <a:off x="2718070" y="3415176"/>
        <a:ext cx="1541601" cy="6166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14355F-C3E3-4420-A1B9-C38E8436FAD3}">
      <dsp:nvSpPr>
        <dsp:cNvPr id="0" name=""/>
        <dsp:cNvSpPr/>
      </dsp:nvSpPr>
      <dsp:spPr>
        <a:xfrm>
          <a:off x="0" y="3567"/>
          <a:ext cx="6237359" cy="75985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C56E34-4A2E-43AD-B05F-D227BC894162}">
      <dsp:nvSpPr>
        <dsp:cNvPr id="0" name=""/>
        <dsp:cNvSpPr/>
      </dsp:nvSpPr>
      <dsp:spPr>
        <a:xfrm>
          <a:off x="229857" y="174535"/>
          <a:ext cx="417922" cy="41792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C4DDB8-B06F-4FA6-B59F-36070C7902F2}">
      <dsp:nvSpPr>
        <dsp:cNvPr id="0" name=""/>
        <dsp:cNvSpPr/>
      </dsp:nvSpPr>
      <dsp:spPr>
        <a:xfrm>
          <a:off x="877637" y="3567"/>
          <a:ext cx="5359721" cy="759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418" tIns="80418" rIns="80418" bIns="8041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/>
            <a:t>Appelbaum, E., Bailey, T., Berg, P. and Kalleberg, A.L. (2000) Manufacturing advantage: Why high-performance work systems pay off. Ithaca, NY: Cornell University Press.</a:t>
          </a:r>
          <a:endParaRPr lang="en-US" sz="1400" kern="1200"/>
        </a:p>
      </dsp:txBody>
      <dsp:txXfrm>
        <a:off x="877637" y="3567"/>
        <a:ext cx="5359721" cy="759859"/>
      </dsp:txXfrm>
    </dsp:sp>
    <dsp:sp modelId="{9CD4A87B-8AEC-4D89-8FAD-57AC028DE0CF}">
      <dsp:nvSpPr>
        <dsp:cNvPr id="0" name=""/>
        <dsp:cNvSpPr/>
      </dsp:nvSpPr>
      <dsp:spPr>
        <a:xfrm>
          <a:off x="0" y="953391"/>
          <a:ext cx="6237359" cy="75985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6EF2ED-315A-4142-B2FF-D54E21D81503}">
      <dsp:nvSpPr>
        <dsp:cNvPr id="0" name=""/>
        <dsp:cNvSpPr/>
      </dsp:nvSpPr>
      <dsp:spPr>
        <a:xfrm>
          <a:off x="229857" y="1124359"/>
          <a:ext cx="417922" cy="41792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CA87BC-FC66-488C-BCC3-F2DBC46A3AA8}">
      <dsp:nvSpPr>
        <dsp:cNvPr id="0" name=""/>
        <dsp:cNvSpPr/>
      </dsp:nvSpPr>
      <dsp:spPr>
        <a:xfrm>
          <a:off x="877637" y="953391"/>
          <a:ext cx="5359721" cy="759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418" tIns="80418" rIns="80418" bIns="8041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/>
            <a:t>Armstrong, M. and Taylor, S. (2023) Armstrong’s handbook of human resource management practice. 16th edn. London: Kogan Page.</a:t>
          </a:r>
          <a:endParaRPr lang="en-US" sz="1400" kern="1200"/>
        </a:p>
      </dsp:txBody>
      <dsp:txXfrm>
        <a:off x="877637" y="953391"/>
        <a:ext cx="5359721" cy="759859"/>
      </dsp:txXfrm>
    </dsp:sp>
    <dsp:sp modelId="{34FDDC3F-DF7B-4761-B2C5-CE72BB6C91C6}">
      <dsp:nvSpPr>
        <dsp:cNvPr id="0" name=""/>
        <dsp:cNvSpPr/>
      </dsp:nvSpPr>
      <dsp:spPr>
        <a:xfrm>
          <a:off x="0" y="1903215"/>
          <a:ext cx="6237359" cy="75985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96F61E-8701-4438-94A6-32FAC37DC00F}">
      <dsp:nvSpPr>
        <dsp:cNvPr id="0" name=""/>
        <dsp:cNvSpPr/>
      </dsp:nvSpPr>
      <dsp:spPr>
        <a:xfrm>
          <a:off x="229857" y="2074184"/>
          <a:ext cx="417922" cy="41792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92C5D6-BB69-4421-AD5A-1AEF062794A5}">
      <dsp:nvSpPr>
        <dsp:cNvPr id="0" name=""/>
        <dsp:cNvSpPr/>
      </dsp:nvSpPr>
      <dsp:spPr>
        <a:xfrm>
          <a:off x="877637" y="1903215"/>
          <a:ext cx="5359721" cy="759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418" tIns="80418" rIns="80418" bIns="8041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/>
            <a:t>Barney, J. (1991) ‘Firm resources and sustained competitive advantage’, Journal of Management, 17(1), pp. 99–120.</a:t>
          </a:r>
          <a:endParaRPr lang="en-US" sz="1400" kern="1200"/>
        </a:p>
      </dsp:txBody>
      <dsp:txXfrm>
        <a:off x="877637" y="1903215"/>
        <a:ext cx="5359721" cy="759859"/>
      </dsp:txXfrm>
    </dsp:sp>
    <dsp:sp modelId="{1015A46A-7E98-495A-A3DF-03FE279F0E64}">
      <dsp:nvSpPr>
        <dsp:cNvPr id="0" name=""/>
        <dsp:cNvSpPr/>
      </dsp:nvSpPr>
      <dsp:spPr>
        <a:xfrm>
          <a:off x="0" y="2853040"/>
          <a:ext cx="6237359" cy="75985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679C6C-4FA6-4C33-A5BB-2183F946D32C}">
      <dsp:nvSpPr>
        <dsp:cNvPr id="0" name=""/>
        <dsp:cNvSpPr/>
      </dsp:nvSpPr>
      <dsp:spPr>
        <a:xfrm>
          <a:off x="229857" y="3024008"/>
          <a:ext cx="417922" cy="41792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7BFEFF-BB1C-4061-B218-F6EC8CE2E227}">
      <dsp:nvSpPr>
        <dsp:cNvPr id="0" name=""/>
        <dsp:cNvSpPr/>
      </dsp:nvSpPr>
      <dsp:spPr>
        <a:xfrm>
          <a:off x="877637" y="2853040"/>
          <a:ext cx="5359721" cy="759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418" tIns="80418" rIns="80418" bIns="8041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/>
            <a:t>Bass, B.M. and Riggio, R.E. (2006) Transformational leadership. 2nd edn. Mahwah, NJ: Lawrence Erlbaum Associates.</a:t>
          </a:r>
          <a:endParaRPr lang="en-US" sz="1400" kern="1200"/>
        </a:p>
      </dsp:txBody>
      <dsp:txXfrm>
        <a:off x="877637" y="2853040"/>
        <a:ext cx="5359721" cy="759859"/>
      </dsp:txXfrm>
    </dsp:sp>
    <dsp:sp modelId="{C558120B-F53A-490C-B5F6-D4FA6BCC9CE7}">
      <dsp:nvSpPr>
        <dsp:cNvPr id="0" name=""/>
        <dsp:cNvSpPr/>
      </dsp:nvSpPr>
      <dsp:spPr>
        <a:xfrm>
          <a:off x="0" y="3802864"/>
          <a:ext cx="6237359" cy="75985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0ECF6A-A2F4-461C-9251-88A3F8745ED9}">
      <dsp:nvSpPr>
        <dsp:cNvPr id="0" name=""/>
        <dsp:cNvSpPr/>
      </dsp:nvSpPr>
      <dsp:spPr>
        <a:xfrm>
          <a:off x="229857" y="3973832"/>
          <a:ext cx="417922" cy="41792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A964FA-D853-478C-B4CE-736BA0134D8D}">
      <dsp:nvSpPr>
        <dsp:cNvPr id="0" name=""/>
        <dsp:cNvSpPr/>
      </dsp:nvSpPr>
      <dsp:spPr>
        <a:xfrm>
          <a:off x="877637" y="3802864"/>
          <a:ext cx="5359721" cy="759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418" tIns="80418" rIns="80418" bIns="8041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/>
            <a:t>Chartered Institute of Personnel and Development (CIPD) (2023) Workforce planning. London: CIPD. Available at: https://www.cipd.org/ (Accessed: 10 October 2026).</a:t>
          </a:r>
          <a:endParaRPr lang="en-US" sz="1400" kern="1200"/>
        </a:p>
      </dsp:txBody>
      <dsp:txXfrm>
        <a:off x="877637" y="3802864"/>
        <a:ext cx="5359721" cy="75985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74F2B9-B491-40F1-A376-24051E3EC2EC}">
      <dsp:nvSpPr>
        <dsp:cNvPr id="0" name=""/>
        <dsp:cNvSpPr/>
      </dsp:nvSpPr>
      <dsp:spPr>
        <a:xfrm>
          <a:off x="0" y="4081"/>
          <a:ext cx="6237359" cy="7179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AC22DD-8290-4987-9ED5-3212C745FAE4}">
      <dsp:nvSpPr>
        <dsp:cNvPr id="0" name=""/>
        <dsp:cNvSpPr/>
      </dsp:nvSpPr>
      <dsp:spPr>
        <a:xfrm>
          <a:off x="217185" y="165624"/>
          <a:ext cx="395269" cy="39488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9F36DE-7862-4610-8649-DC0BADA043BC}">
      <dsp:nvSpPr>
        <dsp:cNvPr id="0" name=""/>
        <dsp:cNvSpPr/>
      </dsp:nvSpPr>
      <dsp:spPr>
        <a:xfrm>
          <a:off x="829641" y="4081"/>
          <a:ext cx="5025579" cy="7635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808" tIns="80808" rIns="80808" bIns="8080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/>
            <a:t>Chartered Institute of Personnel and Development (CIPD) (2025) Employee engagement and motivation. London: CIPD. Available at: https://www.cipd.org/uk/knowledge/factsheets/engagement-factsheet/ (Accessed: 10 October 2026).</a:t>
          </a:r>
          <a:endParaRPr lang="en-US" sz="1400" kern="1200"/>
        </a:p>
      </dsp:txBody>
      <dsp:txXfrm>
        <a:off x="829641" y="4081"/>
        <a:ext cx="5025579" cy="763544"/>
      </dsp:txXfrm>
    </dsp:sp>
    <dsp:sp modelId="{98973358-D00E-4666-8624-7DFEBE6752D7}">
      <dsp:nvSpPr>
        <dsp:cNvPr id="0" name=""/>
        <dsp:cNvSpPr/>
      </dsp:nvSpPr>
      <dsp:spPr>
        <a:xfrm>
          <a:off x="0" y="952727"/>
          <a:ext cx="6237359" cy="7179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F4EA8F-8687-4DF4-B999-81B91E601FE1}">
      <dsp:nvSpPr>
        <dsp:cNvPr id="0" name=""/>
        <dsp:cNvSpPr/>
      </dsp:nvSpPr>
      <dsp:spPr>
        <a:xfrm>
          <a:off x="217185" y="1114270"/>
          <a:ext cx="395269" cy="39488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8BF88E-3B90-4F44-A0C2-3077771D159F}">
      <dsp:nvSpPr>
        <dsp:cNvPr id="0" name=""/>
        <dsp:cNvSpPr/>
      </dsp:nvSpPr>
      <dsp:spPr>
        <a:xfrm>
          <a:off x="829641" y="952727"/>
          <a:ext cx="5025579" cy="7635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808" tIns="80808" rIns="80808" bIns="8080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/>
            <a:t>Kahn, W.A. (1990) ‘Psychological conditions of personal engagement and disengagement at work’, Academy of Management Journal, 33(4), pp. 692–724.</a:t>
          </a:r>
          <a:endParaRPr lang="en-US" sz="1400" kern="1200"/>
        </a:p>
      </dsp:txBody>
      <dsp:txXfrm>
        <a:off x="829641" y="952727"/>
        <a:ext cx="5025579" cy="763544"/>
      </dsp:txXfrm>
    </dsp:sp>
    <dsp:sp modelId="{0A4C54FF-D012-4923-A167-2FA20A73569E}">
      <dsp:nvSpPr>
        <dsp:cNvPr id="0" name=""/>
        <dsp:cNvSpPr/>
      </dsp:nvSpPr>
      <dsp:spPr>
        <a:xfrm>
          <a:off x="0" y="1901373"/>
          <a:ext cx="6237359" cy="7179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827A71-228A-4199-8229-F0A5D7430C02}">
      <dsp:nvSpPr>
        <dsp:cNvPr id="0" name=""/>
        <dsp:cNvSpPr/>
      </dsp:nvSpPr>
      <dsp:spPr>
        <a:xfrm>
          <a:off x="217185" y="2062916"/>
          <a:ext cx="395269" cy="39488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18E52D-3AAC-4528-9546-603494D18BA6}">
      <dsp:nvSpPr>
        <dsp:cNvPr id="0" name=""/>
        <dsp:cNvSpPr/>
      </dsp:nvSpPr>
      <dsp:spPr>
        <a:xfrm>
          <a:off x="829641" y="1901373"/>
          <a:ext cx="5025579" cy="7635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808" tIns="80808" rIns="80808" bIns="8080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/>
            <a:t>Maslach, C. and Leiter, M.P. (2016) ‘Understanding the burnout experience: Recent research and its implications for psychiatry’, World Psychiatry, 15(2), pp. 103–111.</a:t>
          </a:r>
          <a:endParaRPr lang="en-US" sz="1400" kern="1200"/>
        </a:p>
      </dsp:txBody>
      <dsp:txXfrm>
        <a:off x="829641" y="1901373"/>
        <a:ext cx="5025579" cy="763544"/>
      </dsp:txXfrm>
    </dsp:sp>
    <dsp:sp modelId="{48050EF5-815C-4FC5-B40E-4E7A11F5F5B5}">
      <dsp:nvSpPr>
        <dsp:cNvPr id="0" name=""/>
        <dsp:cNvSpPr/>
      </dsp:nvSpPr>
      <dsp:spPr>
        <a:xfrm>
          <a:off x="0" y="2850019"/>
          <a:ext cx="6237359" cy="7179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62037D-FECF-45BD-ACDA-DC1A8B156C19}">
      <dsp:nvSpPr>
        <dsp:cNvPr id="0" name=""/>
        <dsp:cNvSpPr/>
      </dsp:nvSpPr>
      <dsp:spPr>
        <a:xfrm>
          <a:off x="217185" y="3011562"/>
          <a:ext cx="395269" cy="39488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507985-4200-4415-8727-73D4767A2EC7}">
      <dsp:nvSpPr>
        <dsp:cNvPr id="0" name=""/>
        <dsp:cNvSpPr/>
      </dsp:nvSpPr>
      <dsp:spPr>
        <a:xfrm>
          <a:off x="829641" y="2850019"/>
          <a:ext cx="5025579" cy="7635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808" tIns="80808" rIns="80808" bIns="8080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/>
            <a:t>Northouse, P.G. (2021) Leadership: Theory and practice. 9th edn. Thousand Oaks, CA: SAGE.</a:t>
          </a:r>
          <a:endParaRPr lang="en-US" sz="1400" kern="1200"/>
        </a:p>
      </dsp:txBody>
      <dsp:txXfrm>
        <a:off x="829641" y="2850019"/>
        <a:ext cx="5025579" cy="763544"/>
      </dsp:txXfrm>
    </dsp:sp>
    <dsp:sp modelId="{4AEA4650-EA84-42A8-A5FB-5B34EC027A47}">
      <dsp:nvSpPr>
        <dsp:cNvPr id="0" name=""/>
        <dsp:cNvSpPr/>
      </dsp:nvSpPr>
      <dsp:spPr>
        <a:xfrm>
          <a:off x="0" y="3798665"/>
          <a:ext cx="6237359" cy="7179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4AEF33-D259-4027-94AB-F57B5296E47D}">
      <dsp:nvSpPr>
        <dsp:cNvPr id="0" name=""/>
        <dsp:cNvSpPr/>
      </dsp:nvSpPr>
      <dsp:spPr>
        <a:xfrm>
          <a:off x="217185" y="3960208"/>
          <a:ext cx="395269" cy="39488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71102F-8A84-434A-A5DD-8C36A5F78FF1}">
      <dsp:nvSpPr>
        <dsp:cNvPr id="0" name=""/>
        <dsp:cNvSpPr/>
      </dsp:nvSpPr>
      <dsp:spPr>
        <a:xfrm>
          <a:off x="829641" y="3798665"/>
          <a:ext cx="5025579" cy="7635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808" tIns="80808" rIns="80808" bIns="8080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/>
            <a:t>World Health Organization (2019) Burn-out an ‘occupational phenomenon’: International Classification of Diseases. Available at: https://www.who.int/mental_health/evidence/burn-out/en/ (Accessed: 10 October 2026).</a:t>
          </a:r>
          <a:endParaRPr lang="en-US" sz="1400" kern="1200"/>
        </a:p>
      </dsp:txBody>
      <dsp:txXfrm>
        <a:off x="829641" y="3798665"/>
        <a:ext cx="5025579" cy="7635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5922600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795334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8368131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643537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2751864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1425709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2403434"/>
      </p:ext>
    </p:extLst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2128213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1490025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9578451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0485718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6203266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7283752"/>
      </p:ext>
    </p:extLst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4494840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7878562"/>
      </p:ext>
    </p:extLst>
  </p:cSld>
  <p:clrMapOvr>
    <a:masterClrMapping/>
  </p:clrMapOvr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3109455"/>
      </p:ext>
    </p:extLst>
  </p:cSld>
  <p:clrMapOvr>
    <a:masterClrMapping/>
  </p:clrMapOvr>
  <p:hf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1660628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64093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4" r:id="rId12"/>
    <p:sldLayoutId id="2147483715" r:id="rId13"/>
    <p:sldLayoutId id="2147483716" r:id="rId14"/>
    <p:sldLayoutId id="2147483717" r:id="rId15"/>
    <p:sldLayoutId id="2147483718" r:id="rId16"/>
    <p:sldLayoutId id="2147483719" r:id="rId17"/>
  </p:sldLayoutIdLst>
  <p:hf hdr="0" ftr="0" dt="0"/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 sz="2700"/>
            </a:pPr>
            <a:r>
              <a:t>Strategic Human Resource Management at HealthConnect UK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570551"/>
            <a:ext cx="9144000" cy="2687249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59A9BB3F-AF9F-A4D3-BF94-BC4E1C1B5B7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2397846"/>
              </p:ext>
            </p:extLst>
          </p:nvPr>
        </p:nvGraphicFramePr>
        <p:xfrm>
          <a:off x="1604660" y="1261822"/>
          <a:ext cx="9039225" cy="1174664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9039225">
                  <a:extLst>
                    <a:ext uri="{9D8B030D-6E8A-4147-A177-3AD203B41FA5}">
                      <a16:colId xmlns:a16="http://schemas.microsoft.com/office/drawing/2014/main" val="114093223"/>
                    </a:ext>
                  </a:extLst>
                </a:gridCol>
              </a:tblGrid>
              <a:tr h="884879">
                <a:tc>
                  <a:txBody>
                    <a:bodyPr/>
                    <a:lstStyle/>
                    <a:p>
                      <a:pPr marL="248920"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b="1">
                          <a:effectLst/>
                          <a:latin typeface="Arial"/>
                        </a:rPr>
                        <a:t> Leadership and Management Skills for the Workplace</a:t>
                      </a:r>
                      <a:endParaRPr lang="en-GB">
                        <a:effectLst/>
                        <a:latin typeface="Arial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47341654"/>
                  </a:ext>
                </a:extLst>
              </a:tr>
              <a:tr h="289785">
                <a:tc>
                  <a:txBody>
                    <a:bodyPr/>
                    <a:lstStyle/>
                    <a:p>
                      <a:pPr marL="248920" algn="just"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200" b="1" dirty="0">
                          <a:effectLst/>
                        </a:rPr>
                        <a:t>Developing and Managing Individuals and Teams</a:t>
                      </a:r>
                      <a:endParaRPr lang="en-GB" dirty="0"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84022094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C6BFFB9-3ABC-B850-97A5-2D7C5F5412F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4454567"/>
              </p:ext>
            </p:extLst>
          </p:nvPr>
        </p:nvGraphicFramePr>
        <p:xfrm>
          <a:off x="3779520" y="3769360"/>
          <a:ext cx="6350000" cy="1493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75000">
                  <a:extLst>
                    <a:ext uri="{9D8B030D-6E8A-4147-A177-3AD203B41FA5}">
                      <a16:colId xmlns:a16="http://schemas.microsoft.com/office/drawing/2014/main" val="1435840111"/>
                    </a:ext>
                  </a:extLst>
                </a:gridCol>
                <a:gridCol w="3175000">
                  <a:extLst>
                    <a:ext uri="{9D8B030D-6E8A-4147-A177-3AD203B41FA5}">
                      <a16:colId xmlns:a16="http://schemas.microsoft.com/office/drawing/2014/main" val="3540229187"/>
                    </a:ext>
                  </a:extLst>
                </a:gridCol>
              </a:tblGrid>
              <a:tr h="373380">
                <a:tc>
                  <a:txBody>
                    <a:bodyPr/>
                    <a:lstStyle/>
                    <a:p>
                      <a:r>
                        <a:rPr lang="en-GB" dirty="0"/>
                        <a:t>Module code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100" b="1" i="0" u="none" strike="noStrike" noProof="0" dirty="0">
                          <a:latin typeface="Arial"/>
                          <a:cs typeface="Arial"/>
                        </a:rPr>
                        <a:t>LCLM5002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6510651"/>
                  </a:ext>
                </a:extLst>
              </a:tr>
              <a:tr h="373380">
                <a:tc>
                  <a:txBody>
                    <a:bodyPr/>
                    <a:lstStyle/>
                    <a:p>
                      <a:r>
                        <a:rPr lang="en-GB" dirty="0"/>
                        <a:t>Lecture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Shujun</a:t>
                      </a:r>
                      <a:r>
                        <a:rPr lang="en-GB" dirty="0"/>
                        <a:t> Xiao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9434613"/>
                  </a:ext>
                </a:extLst>
              </a:tr>
              <a:tr h="373380">
                <a:tc>
                  <a:txBody>
                    <a:bodyPr/>
                    <a:lstStyle/>
                    <a:p>
                      <a:r>
                        <a:rPr lang="en-GB" dirty="0"/>
                        <a:t>Student name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Evgeni Koka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3671460"/>
                  </a:ext>
                </a:extLst>
              </a:tr>
              <a:tr h="37338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Student 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2509917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5445354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05F6D5-DB02-8954-D16C-51ECD3B01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5428F22-76B3-4107-AADE-3F9EC95FD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346FBCF-5353-4172-96F5-4B7EB0777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90265" y="-12875"/>
            <a:ext cx="2604396" cy="6890194"/>
            <a:chOff x="2199787" y="-12875"/>
            <a:chExt cx="2679011" cy="6890194"/>
          </a:xfrm>
        </p:grpSpPr>
        <p:sp useBgFill="1">
          <p:nvSpPr>
            <p:cNvPr id="12" name="Rectangle 19">
              <a:extLst>
                <a:ext uri="{FF2B5EF4-FFF2-40B4-BE49-F238E27FC236}">
                  <a16:creationId xmlns:a16="http://schemas.microsoft.com/office/drawing/2014/main" id="{343F3E6D-808D-43AD-9485-AD0014BEAE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13" name="Rectangle 20">
              <a:extLst>
                <a:ext uri="{FF2B5EF4-FFF2-40B4-BE49-F238E27FC236}">
                  <a16:creationId xmlns:a16="http://schemas.microsoft.com/office/drawing/2014/main" id="{03DB1AC6-5430-4CD3-BD83-86E675A11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8326E10-C8CB-487F-A110-F861268DE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3279962B-46D2-4E19-B632-39B80D1E8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7" name="Freeform 7">
              <a:extLst>
                <a:ext uri="{FF2B5EF4-FFF2-40B4-BE49-F238E27FC236}">
                  <a16:creationId xmlns:a16="http://schemas.microsoft.com/office/drawing/2014/main" id="{321A335A-53CB-4C17-AB51-5D9C2DCB4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8" name="Freeform 8">
              <a:extLst>
                <a:ext uri="{FF2B5EF4-FFF2-40B4-BE49-F238E27FC236}">
                  <a16:creationId xmlns:a16="http://schemas.microsoft.com/office/drawing/2014/main" id="{A0E0D557-405B-469F-AEDE-4E3404AA4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9" name="Freeform 9">
              <a:extLst>
                <a:ext uri="{FF2B5EF4-FFF2-40B4-BE49-F238E27FC236}">
                  <a16:creationId xmlns:a16="http://schemas.microsoft.com/office/drawing/2014/main" id="{D8D4E62F-9393-40A6-9E85-9F3B59C46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0" name="Freeform 10">
              <a:extLst>
                <a:ext uri="{FF2B5EF4-FFF2-40B4-BE49-F238E27FC236}">
                  <a16:creationId xmlns:a16="http://schemas.microsoft.com/office/drawing/2014/main" id="{FABD11B1-DE89-45BC-8204-968C88AAD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1" name="Freeform 11">
              <a:extLst>
                <a:ext uri="{FF2B5EF4-FFF2-40B4-BE49-F238E27FC236}">
                  <a16:creationId xmlns:a16="http://schemas.microsoft.com/office/drawing/2014/main" id="{AFA4965A-1FBC-44B8-B96A-3F5275C3A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304BCC4-7270-1E1F-EA93-DB1CCF8582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2399" y="685800"/>
            <a:ext cx="7345891" cy="1413933"/>
          </a:xfrm>
        </p:spPr>
        <p:txBody>
          <a:bodyPr>
            <a:normAutofit/>
          </a:bodyPr>
          <a:lstStyle/>
          <a:p>
            <a:r>
              <a:rPr lang="en-GB" dirty="0" err="1">
                <a:ea typeface="+mj-lt"/>
                <a:cs typeface="+mj-lt"/>
              </a:rPr>
              <a:t>HealthConnect</a:t>
            </a:r>
            <a:r>
              <a:rPr lang="en-GB" dirty="0">
                <a:ea typeface="+mj-lt"/>
                <a:cs typeface="+mj-lt"/>
              </a:rPr>
              <a:t> UK: Organisation &amp; HR Challenges</a:t>
            </a:r>
            <a:endParaRPr lang="en-US" dirty="0"/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FA1D3EFA-3F33-62E6-2B7C-CD228327E4D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4723" r="27449" b="4"/>
          <a:stretch>
            <a:fillRect/>
          </a:stretch>
        </p:blipFill>
        <p:spPr>
          <a:xfrm>
            <a:off x="20" y="10"/>
            <a:ext cx="3459143" cy="6857990"/>
          </a:xfrm>
          <a:custGeom>
            <a:avLst/>
            <a:gdLst/>
            <a:ahLst/>
            <a:cxnLst/>
            <a:rect l="l" t="t" r="r" b="b"/>
            <a:pathLst>
              <a:path w="3458633" h="6858000">
                <a:moveTo>
                  <a:pt x="0" y="0"/>
                </a:moveTo>
                <a:lnTo>
                  <a:pt x="3174999" y="0"/>
                </a:lnTo>
                <a:lnTo>
                  <a:pt x="2294466" y="5223932"/>
                </a:lnTo>
                <a:lnTo>
                  <a:pt x="3458633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19D3E-1773-B6EF-DEBF-269CD2C664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3867" y="2048933"/>
            <a:ext cx="7659156" cy="374226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300" b="1" err="1">
                <a:ea typeface="+mn-lt"/>
                <a:cs typeface="+mn-lt"/>
              </a:rPr>
              <a:t>HealthConnect</a:t>
            </a:r>
            <a:r>
              <a:rPr lang="en-GB" sz="1300" b="1">
                <a:ea typeface="+mn-lt"/>
                <a:cs typeface="+mn-lt"/>
              </a:rPr>
              <a:t> UK</a:t>
            </a:r>
            <a:r>
              <a:rPr lang="en-GB" sz="1300">
                <a:ea typeface="+mn-lt"/>
                <a:cs typeface="+mn-lt"/>
              </a:rPr>
              <a:t> is a </a:t>
            </a:r>
            <a:r>
              <a:rPr lang="en-GB" sz="1300" b="1">
                <a:ea typeface="+mn-lt"/>
                <a:cs typeface="+mn-lt"/>
              </a:rPr>
              <a:t>people-centred healthcare organisation</a:t>
            </a:r>
            <a:r>
              <a:rPr lang="en-GB" sz="1300">
                <a:ea typeface="+mn-lt"/>
                <a:cs typeface="+mn-lt"/>
              </a:rPr>
              <a:t>, where service quality and organisational performance depend heavily on having the right people, skills and leadership.</a:t>
            </a:r>
            <a:endParaRPr lang="en-GB" sz="1300"/>
          </a:p>
          <a:p>
            <a:pPr>
              <a:lnSpc>
                <a:spcPct val="90000"/>
              </a:lnSpc>
            </a:pPr>
            <a:r>
              <a:rPr lang="en-GB" sz="1300" b="1">
                <a:ea typeface="+mn-lt"/>
                <a:cs typeface="+mn-lt"/>
              </a:rPr>
              <a:t>Key HR challenges</a:t>
            </a:r>
            <a:endParaRPr lang="en-GB" sz="1300"/>
          </a:p>
          <a:p>
            <a:pPr>
              <a:lnSpc>
                <a:spcPct val="90000"/>
              </a:lnSpc>
            </a:pPr>
            <a:r>
              <a:rPr lang="en-GB" sz="1300">
                <a:ea typeface="+mn-lt"/>
                <a:cs typeface="+mn-lt"/>
              </a:rPr>
              <a:t>Workforce shortages &amp; skills gaps </a:t>
            </a:r>
            <a:endParaRPr lang="en-GB" sz="1300"/>
          </a:p>
          <a:p>
            <a:pPr>
              <a:lnSpc>
                <a:spcPct val="90000"/>
              </a:lnSpc>
            </a:pPr>
            <a:r>
              <a:rPr lang="en-GB" sz="1300">
                <a:ea typeface="+mn-lt"/>
                <a:cs typeface="+mn-lt"/>
              </a:rPr>
              <a:t>Recruitment and employee retention </a:t>
            </a:r>
            <a:endParaRPr lang="en-GB" sz="1300"/>
          </a:p>
          <a:p>
            <a:pPr>
              <a:lnSpc>
                <a:spcPct val="90000"/>
              </a:lnSpc>
            </a:pPr>
            <a:r>
              <a:rPr lang="en-GB" sz="1300">
                <a:ea typeface="+mn-lt"/>
                <a:cs typeface="+mn-lt"/>
              </a:rPr>
              <a:t>Employee wellbeing and engagement </a:t>
            </a:r>
            <a:endParaRPr lang="en-GB" sz="1300"/>
          </a:p>
          <a:p>
            <a:pPr>
              <a:lnSpc>
                <a:spcPct val="90000"/>
              </a:lnSpc>
            </a:pPr>
            <a:r>
              <a:rPr lang="en-GB" sz="1300">
                <a:ea typeface="+mn-lt"/>
                <a:cs typeface="+mn-lt"/>
              </a:rPr>
              <a:t>Changing skills and service demands </a:t>
            </a:r>
            <a:endParaRPr lang="en-GB" sz="1300"/>
          </a:p>
          <a:p>
            <a:pPr>
              <a:lnSpc>
                <a:spcPct val="90000"/>
              </a:lnSpc>
            </a:pPr>
            <a:r>
              <a:rPr lang="en-GB" sz="1300">
                <a:ea typeface="+mn-lt"/>
                <a:cs typeface="+mn-lt"/>
              </a:rPr>
              <a:t>Leadership and performance consistency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 b="1">
                <a:ea typeface="+mn-lt"/>
                <a:cs typeface="+mn-lt"/>
              </a:rPr>
              <a:t>                                                                                                      Why HR matters</a:t>
            </a:r>
            <a:endParaRPr lang="en-GB" sz="1300"/>
          </a:p>
          <a:p>
            <a:pPr>
              <a:lnSpc>
                <a:spcPct val="90000"/>
              </a:lnSpc>
            </a:pPr>
            <a:r>
              <a:rPr lang="en-GB" sz="1300" b="1">
                <a:ea typeface="+mn-lt"/>
                <a:cs typeface="+mn-lt"/>
              </a:rPr>
              <a:t>Right people → Right skills → Engaged employees → Better performance &amp; service quality</a:t>
            </a:r>
            <a:endParaRPr lang="en-GB" sz="1300" b="1"/>
          </a:p>
          <a:p>
            <a:pPr marL="0" indent="0">
              <a:lnSpc>
                <a:spcPct val="90000"/>
              </a:lnSpc>
              <a:buNone/>
            </a:pPr>
            <a:r>
              <a:rPr lang="en-GB" sz="1300"/>
              <a:t>The AMO framework argues that performance depends on employees having the Ability, Motivation and Opportunity to contribute effectively (Appelbaum et al., 2000). (Appelbaum et al., 2000; Armstrong and Taylor, 2023).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D08394-94EE-DEF1-8C0B-E9FABC3BF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32154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06C0CA8C-2DDD-FCB9-EA8D-42AE4E805B6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880" r="22068" b="-10"/>
          <a:stretch>
            <a:fillRect/>
          </a:stretch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4CF3237-6E8B-56F7-17B9-8807D5AB4F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2080" y="685800"/>
            <a:ext cx="5260680" cy="1752599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ea typeface="+mj-lt"/>
                <a:cs typeface="+mj-lt"/>
              </a:rPr>
              <a:t>Strategic Importance of HRM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EF8BBF-CE6E-6BAE-87F4-48ED4F387C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2666999"/>
            <a:ext cx="5260680" cy="312420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100"/>
              <a:t>HRM contributes to organisational performance by aligning </a:t>
            </a:r>
            <a:r>
              <a:rPr lang="en-GB" sz="1100" b="1"/>
              <a:t>people, skills and behaviours</a:t>
            </a:r>
            <a:r>
              <a:rPr lang="en-GB" sz="1100"/>
              <a:t> with HealthConnect UK’s strategic objectives.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 b="1"/>
              <a:t>                                        Key theoretical perspectives</a:t>
            </a:r>
          </a:p>
          <a:p>
            <a:pPr>
              <a:lnSpc>
                <a:spcPct val="90000"/>
              </a:lnSpc>
              <a:buFont typeface=""/>
              <a:buChar char="•"/>
            </a:pPr>
            <a:r>
              <a:rPr lang="en-GB" sz="1100" b="1"/>
              <a:t>AMO Model:</a:t>
            </a:r>
            <a:r>
              <a:rPr lang="en-GB" sz="1100"/>
              <a:t> Performance improves when employees have </a:t>
            </a:r>
            <a:r>
              <a:rPr lang="en-GB" sz="1100" b="1"/>
              <a:t>Ability, Motivation and Opportunity</a:t>
            </a:r>
            <a:r>
              <a:rPr lang="en-GB" sz="1100"/>
              <a:t> to contribute (Appelbaum et al., 2000).</a:t>
            </a:r>
          </a:p>
          <a:p>
            <a:pPr>
              <a:lnSpc>
                <a:spcPct val="90000"/>
              </a:lnSpc>
              <a:buFont typeface=""/>
              <a:buChar char="•"/>
            </a:pPr>
            <a:r>
              <a:rPr lang="en-GB" sz="1100" b="1"/>
              <a:t>Resource-Based View (RBV):</a:t>
            </a:r>
            <a:r>
              <a:rPr lang="en-GB" sz="1100"/>
              <a:t> Skilled and committed employees can become a </a:t>
            </a:r>
            <a:r>
              <a:rPr lang="en-GB" sz="1100" b="1"/>
              <a:t>valuable source of competitive advantage</a:t>
            </a:r>
            <a:r>
              <a:rPr lang="en-GB" sz="1100"/>
              <a:t> when they are difficult to imitate (Barney, 1991).</a:t>
            </a:r>
          </a:p>
          <a:p>
            <a:pPr>
              <a:lnSpc>
                <a:spcPct val="90000"/>
              </a:lnSpc>
              <a:buFont typeface=""/>
              <a:buChar char="•"/>
            </a:pPr>
            <a:r>
              <a:rPr lang="en-GB" sz="1100"/>
              <a:t>Strategic Fit: HR practices should be aligned with organisational goals and workforce needs.(CIPD, 2024) (Armstrong and Taylor, 2023).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100" b="1"/>
              <a:t>                                                   Strategic link:</a:t>
            </a:r>
          </a:p>
          <a:p>
            <a:pPr>
              <a:lnSpc>
                <a:spcPct val="90000"/>
              </a:lnSpc>
            </a:pPr>
            <a:r>
              <a:rPr lang="en-GB" sz="1100" b="1"/>
              <a:t>HR Strategy → Employee Capability &amp; Engagement → Higher Performance → Better Service Quality</a:t>
            </a:r>
          </a:p>
          <a:p>
            <a:pPr marL="0" indent="0">
              <a:lnSpc>
                <a:spcPct val="90000"/>
              </a:lnSpc>
              <a:buNone/>
            </a:pPr>
            <a:endParaRPr lang="en-GB" sz="1100" b="1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12676C-F0DC-CD79-D08A-46B7A0BE4D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19795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139D5C-FE59-C403-7DF9-FE892925C1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939799"/>
          </a:xfrm>
        </p:spPr>
        <p:txBody>
          <a:bodyPr/>
          <a:lstStyle/>
          <a:p>
            <a:r>
              <a:t>Workforce Planning: Identifying the Skills Gap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CDB84C-5E7F-BD6F-6880-F53081CF94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793239"/>
            <a:ext cx="10018713" cy="399796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600" b="1" dirty="0"/>
              <a:t>The Gap</a:t>
            </a:r>
            <a:endParaRPr lang="en-US" sz="1600"/>
          </a:p>
          <a:p>
            <a:pPr marL="0" indent="0">
              <a:buNone/>
            </a:pPr>
            <a:r>
              <a:rPr lang="en-GB" sz="1200" b="1"/>
              <a:t>                                                                                               </a:t>
            </a:r>
            <a:r>
              <a:rPr lang="en-GB" sz="1600" b="1"/>
              <a:t> Future workforce demand − Current workforce supply = Workforce gap</a:t>
            </a:r>
          </a:p>
          <a:p>
            <a:r>
              <a:rPr lang="en-GB" sz="1200" b="1" dirty="0"/>
              <a:t>HR response</a:t>
            </a:r>
          </a:p>
          <a:p>
            <a:pPr>
              <a:buFont typeface=""/>
              <a:buChar char="•"/>
            </a:pPr>
            <a:r>
              <a:rPr lang="en-GB" sz="1200" dirty="0"/>
              <a:t>Forecast future workforce needs</a:t>
            </a:r>
          </a:p>
          <a:p>
            <a:pPr>
              <a:buFont typeface=""/>
              <a:buChar char="•"/>
            </a:pPr>
            <a:r>
              <a:rPr lang="en-GB" sz="1200" dirty="0"/>
              <a:t>Identify critical skills shortages</a:t>
            </a:r>
          </a:p>
          <a:p>
            <a:pPr>
              <a:buFont typeface=""/>
              <a:buChar char="•"/>
            </a:pPr>
            <a:r>
              <a:rPr lang="en-GB" sz="1200" dirty="0"/>
              <a:t>Recruit strategically</a:t>
            </a:r>
          </a:p>
          <a:p>
            <a:pPr>
              <a:buFont typeface=""/>
              <a:buChar char="•"/>
            </a:pPr>
            <a:r>
              <a:rPr lang="en-GB" sz="1200" dirty="0"/>
              <a:t>Upskill and reskill existing employees</a:t>
            </a:r>
          </a:p>
          <a:p>
            <a:pPr>
              <a:buFont typeface=""/>
              <a:buChar char="•"/>
            </a:pPr>
            <a:r>
              <a:rPr lang="en-GB" sz="1200" dirty="0"/>
              <a:t>Improve retention and succession planning</a:t>
            </a:r>
          </a:p>
          <a:p>
            <a:pPr marL="0" indent="0">
              <a:buNone/>
            </a:pPr>
            <a:endParaRPr lang="en-GB" i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18A4E9-B720-F5A5-6520-B6BE594E47E8}"/>
              </a:ext>
            </a:extLst>
          </p:cNvPr>
          <p:cNvSpPr txBox="1"/>
          <p:nvPr/>
        </p:nvSpPr>
        <p:spPr>
          <a:xfrm>
            <a:off x="9541726" y="4008120"/>
            <a:ext cx="1014514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sz="1100" dirty="0"/>
              <a:t>CIPD (2023), Workforce Planning </a:t>
            </a:r>
            <a:r>
              <a:rPr sz="1100" dirty="0" err="1"/>
              <a:t>Practice.CIPD</a:t>
            </a:r>
            <a:r>
              <a:rPr sz="1100" dirty="0"/>
              <a:t> (2023)</a:t>
            </a:r>
            <a:r>
              <a:rPr dirty="0"/>
              <a:t>.</a:t>
            </a:r>
          </a:p>
          <a:p>
            <a:pPr algn="ctr"/>
            <a:endParaRPr lang="en-GB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60FF7F0E-EAD1-BADD-B075-C9A9798EABB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35155350"/>
              </p:ext>
            </p:extLst>
          </p:nvPr>
        </p:nvGraphicFramePr>
        <p:xfrm>
          <a:off x="4693920" y="1905000"/>
          <a:ext cx="4572000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594360" y="5074920"/>
            <a:ext cx="10972800" cy="49808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lIns="54864" tIns="36576" rIns="54864" bIns="27432" anchor="t">
            <a:spAutoFit/>
          </a:bodyPr>
          <a:lstStyle/>
          <a:p>
            <a:pPr>
              <a:spcAft>
                <a:spcPts val="500"/>
              </a:spcAft>
              <a:defRPr sz="1300" b="0">
                <a:solidFill>
                  <a:srgbClr val="2D3741"/>
                </a:solidFill>
                <a:latin typeface="Aptos"/>
              </a:defRPr>
            </a:pPr>
            <a:r>
              <a:rPr sz="1100"/>
              <a:t>How to identify the gap: Skills audit → employee data → manager feedback → performance data → future workforce forecast.</a:t>
            </a:r>
            <a:endParaRPr lang="en-US" sz="1100"/>
          </a:p>
          <a:p>
            <a:pPr>
              <a:spcAft>
                <a:spcPts val="500"/>
              </a:spcAft>
              <a:defRPr sz="1300" b="0">
                <a:solidFill>
                  <a:srgbClr val="2D3741"/>
                </a:solidFill>
                <a:latin typeface="Aptos"/>
              </a:defRPr>
            </a:pPr>
            <a:r>
              <a:rPr sz="1100" dirty="0" err="1"/>
              <a:t>HealthConnect</a:t>
            </a:r>
            <a:r>
              <a:rPr sz="1100" dirty="0"/>
              <a:t> UK should compare current capabilities with future service needs and </a:t>
            </a:r>
            <a:r>
              <a:rPr sz="1100" dirty="0" err="1"/>
              <a:t>prioritise</a:t>
            </a:r>
            <a:r>
              <a:rPr sz="1100" dirty="0"/>
              <a:t> investment in critical skills (CIPD, 2023)</a:t>
            </a:r>
            <a:r>
              <a:rPr dirty="0"/>
              <a:t>.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5B4770-4EC6-7D17-A5B5-35CD29469B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62261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03BF673-8C68-4092-BF1B-53C57EFEC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B1BDB70B-F0E6-4867-818F-C582494FB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7083" y="0"/>
            <a:ext cx="11134917" cy="6858000"/>
          </a:xfrm>
          <a:custGeom>
            <a:avLst/>
            <a:gdLst>
              <a:gd name="connsiteX0" fmla="*/ 7627977 w 11134917"/>
              <a:gd name="connsiteY0" fmla="*/ 0 h 6858000"/>
              <a:gd name="connsiteX1" fmla="*/ 8129873 w 11134917"/>
              <a:gd name="connsiteY1" fmla="*/ 0 h 6858000"/>
              <a:gd name="connsiteX2" fmla="*/ 11134917 w 11134917"/>
              <a:gd name="connsiteY2" fmla="*/ 0 h 6858000"/>
              <a:gd name="connsiteX3" fmla="*/ 11134917 w 11134917"/>
              <a:gd name="connsiteY3" fmla="*/ 6858000 h 6858000"/>
              <a:gd name="connsiteX4" fmla="*/ 8129873 w 11134917"/>
              <a:gd name="connsiteY4" fmla="*/ 6858000 h 6858000"/>
              <a:gd name="connsiteX5" fmla="*/ 7627977 w 11134917"/>
              <a:gd name="connsiteY5" fmla="*/ 6858000 h 6858000"/>
              <a:gd name="connsiteX6" fmla="*/ 7627977 w 11134917"/>
              <a:gd name="connsiteY6" fmla="*/ 6857419 h 6858000"/>
              <a:gd name="connsiteX7" fmla="*/ 1921931 w 11134917"/>
              <a:gd name="connsiteY7" fmla="*/ 6850814 h 6858000"/>
              <a:gd name="connsiteX8" fmla="*/ 0 w 11134917"/>
              <a:gd name="connsiteY8" fmla="*/ 5325357 h 6858000"/>
              <a:gd name="connsiteX9" fmla="*/ 838199 w 11134917"/>
              <a:gd name="connsiteY9" fmla="*/ 7331 h 6858000"/>
              <a:gd name="connsiteX10" fmla="*/ 7627977 w 11134917"/>
              <a:gd name="connsiteY10" fmla="*/ 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134917" h="6858000">
                <a:moveTo>
                  <a:pt x="7627977" y="0"/>
                </a:moveTo>
                <a:lnTo>
                  <a:pt x="8129873" y="0"/>
                </a:lnTo>
                <a:lnTo>
                  <a:pt x="11134917" y="0"/>
                </a:lnTo>
                <a:lnTo>
                  <a:pt x="11134917" y="6858000"/>
                </a:lnTo>
                <a:lnTo>
                  <a:pt x="8129873" y="6858000"/>
                </a:lnTo>
                <a:lnTo>
                  <a:pt x="7627977" y="6858000"/>
                </a:lnTo>
                <a:lnTo>
                  <a:pt x="7627977" y="6857419"/>
                </a:lnTo>
                <a:lnTo>
                  <a:pt x="1921931" y="6850814"/>
                </a:lnTo>
                <a:lnTo>
                  <a:pt x="0" y="5325357"/>
                </a:lnTo>
                <a:lnTo>
                  <a:pt x="838199" y="7331"/>
                </a:lnTo>
                <a:lnTo>
                  <a:pt x="7627977" y="50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E52C707-F508-47B5-8864-8CC3EE0F0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2025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066B5DD9-1C9B-4957-AF7C-8E11C7E88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DF9D480-2CEE-4037-8C1B-6380686300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EBF6F7B8-E51D-495D-B944-B8E2E84C57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F43BB0F7-F9F4-4CFA-9277-2B671DC70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D51F18A6-D926-4462-B110-63097184F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ED77B4F5-55D8-444A-9EFF-CAAA8CD69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4D2806C-3868-204D-B4BF-45042CBEC7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6013" y="1072609"/>
            <a:ext cx="3041557" cy="4522647"/>
          </a:xfrm>
          <a:effectLst/>
        </p:spPr>
        <p:txBody>
          <a:bodyPr anchor="ctr">
            <a:normAutofit/>
          </a:bodyPr>
          <a:lstStyle/>
          <a:p>
            <a:pPr algn="l"/>
            <a:r>
              <a:rPr lang="en-GB" sz="3200">
                <a:solidFill>
                  <a:schemeClr val="tx2"/>
                </a:solidFill>
              </a:rPr>
              <a:t>Recruitment challenges-external</a:t>
            </a:r>
            <a:br>
              <a:rPr lang="en-GB" sz="3200">
                <a:solidFill>
                  <a:schemeClr val="tx2"/>
                </a:solidFill>
              </a:rPr>
            </a:br>
            <a:endParaRPr lang="en-GB" sz="32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ABE01-0D50-C448-EF94-E36A72CA00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9032" y="1072609"/>
            <a:ext cx="6383207" cy="45226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300">
                <a:ea typeface="+mn-lt"/>
                <a:cs typeface="+mn-lt"/>
              </a:rPr>
              <a:t>HealthConnect UK operates in a </a:t>
            </a:r>
            <a:r>
              <a:rPr lang="en-GB" sz="1300" b="1">
                <a:ea typeface="+mn-lt"/>
                <a:cs typeface="+mn-lt"/>
              </a:rPr>
              <a:t>competitive labour market</a:t>
            </a:r>
            <a:r>
              <a:rPr lang="en-GB" sz="1300">
                <a:ea typeface="+mn-lt"/>
                <a:cs typeface="+mn-lt"/>
              </a:rPr>
              <a:t>, making it harder to attract and retain skilled employees.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300" b="1">
                <a:ea typeface="+mn-lt"/>
                <a:cs typeface="+mn-lt"/>
              </a:rPr>
              <a:t>                                                                             external challenges</a:t>
            </a:r>
            <a:endParaRPr lang="en-GB" sz="1300"/>
          </a:p>
          <a:p>
            <a:pPr>
              <a:lnSpc>
                <a:spcPct val="90000"/>
              </a:lnSpc>
            </a:pPr>
            <a:r>
              <a:rPr lang="en-GB" sz="1300" b="1">
                <a:ea typeface="+mn-lt"/>
                <a:cs typeface="+mn-lt"/>
              </a:rPr>
              <a:t>Skills shortages</a:t>
            </a:r>
            <a:r>
              <a:rPr lang="en-GB" sz="1300">
                <a:ea typeface="+mn-lt"/>
                <a:cs typeface="+mn-lt"/>
              </a:rPr>
              <a:t> — competition for healthcare and specialist talent</a:t>
            </a:r>
            <a:endParaRPr lang="en-GB" sz="1300"/>
          </a:p>
          <a:p>
            <a:pPr>
              <a:lnSpc>
                <a:spcPct val="90000"/>
              </a:lnSpc>
            </a:pPr>
            <a:r>
              <a:rPr lang="en-GB" sz="1300" b="1">
                <a:ea typeface="+mn-lt"/>
                <a:cs typeface="+mn-lt"/>
              </a:rPr>
              <a:t>High employer competition</a:t>
            </a:r>
            <a:r>
              <a:rPr lang="en-GB" sz="1300">
                <a:ea typeface="+mn-lt"/>
                <a:cs typeface="+mn-lt"/>
              </a:rPr>
              <a:t> — candidates have more employment choices</a:t>
            </a:r>
            <a:endParaRPr lang="en-GB" sz="1300"/>
          </a:p>
          <a:p>
            <a:pPr>
              <a:lnSpc>
                <a:spcPct val="90000"/>
              </a:lnSpc>
            </a:pPr>
            <a:r>
              <a:rPr lang="en-GB" sz="1300" b="1">
                <a:ea typeface="+mn-lt"/>
                <a:cs typeface="+mn-lt"/>
              </a:rPr>
              <a:t>Changing candidate expectations</a:t>
            </a:r>
            <a:r>
              <a:rPr lang="en-GB" sz="1300">
                <a:ea typeface="+mn-lt"/>
                <a:cs typeface="+mn-lt"/>
              </a:rPr>
              <a:t> — flexibility, wellbeing and career development matter more</a:t>
            </a:r>
            <a:endParaRPr lang="en-GB" sz="1300"/>
          </a:p>
          <a:p>
            <a:pPr>
              <a:lnSpc>
                <a:spcPct val="90000"/>
              </a:lnSpc>
            </a:pPr>
            <a:r>
              <a:rPr lang="en-GB" sz="1300" b="1">
                <a:ea typeface="+mn-lt"/>
                <a:cs typeface="+mn-lt"/>
              </a:rPr>
              <a:t>Pay competition</a:t>
            </a:r>
            <a:r>
              <a:rPr lang="en-GB" sz="1300">
                <a:ea typeface="+mn-lt"/>
                <a:cs typeface="+mn-lt"/>
              </a:rPr>
              <a:t> — salaries and benefits influence attraction and retention</a:t>
            </a:r>
            <a:endParaRPr lang="en-GB" sz="1300"/>
          </a:p>
          <a:p>
            <a:pPr>
              <a:lnSpc>
                <a:spcPct val="90000"/>
              </a:lnSpc>
            </a:pPr>
            <a:r>
              <a:rPr lang="en-GB" sz="1300" b="1">
                <a:ea typeface="+mn-lt"/>
                <a:cs typeface="+mn-lt"/>
              </a:rPr>
              <a:t>Demographic pressures</a:t>
            </a:r>
            <a:r>
              <a:rPr lang="en-GB" sz="1300">
                <a:ea typeface="+mn-lt"/>
                <a:cs typeface="+mn-lt"/>
              </a:rPr>
              <a:t> — ageing workforce and retirements reduce talent supply</a:t>
            </a:r>
            <a:endParaRPr lang="en-GB" sz="1300"/>
          </a:p>
          <a:p>
            <a:pPr>
              <a:lnSpc>
                <a:spcPct val="90000"/>
              </a:lnSpc>
            </a:pPr>
            <a:r>
              <a:rPr lang="en-GB" sz="1300" b="1">
                <a:ea typeface="+mn-lt"/>
                <a:cs typeface="+mn-lt"/>
              </a:rPr>
              <a:t>Technological change</a:t>
            </a:r>
            <a:r>
              <a:rPr lang="en-GB" sz="1300">
                <a:ea typeface="+mn-lt"/>
                <a:cs typeface="+mn-lt"/>
              </a:rPr>
              <a:t> — demand for new digital and specialist skills</a:t>
            </a:r>
            <a:endParaRPr lang="en-GB" sz="1300"/>
          </a:p>
          <a:p>
            <a:pPr marL="0" indent="0">
              <a:lnSpc>
                <a:spcPct val="90000"/>
              </a:lnSpc>
              <a:buNone/>
            </a:pPr>
            <a:r>
              <a:rPr lang="en-GB" sz="1300" b="1">
                <a:ea typeface="+mn-lt"/>
                <a:cs typeface="+mn-lt"/>
              </a:rPr>
              <a:t>                                                                 HR response</a:t>
            </a:r>
            <a:endParaRPr lang="en-GB" sz="1300"/>
          </a:p>
          <a:p>
            <a:pPr marL="0" indent="0">
              <a:lnSpc>
                <a:spcPct val="90000"/>
              </a:lnSpc>
              <a:buNone/>
            </a:pPr>
            <a:r>
              <a:rPr lang="en-GB" sz="1300" b="1">
                <a:ea typeface="+mn-lt"/>
                <a:cs typeface="+mn-lt"/>
              </a:rPr>
              <a:t>Employer Branding + Flexible Working + Competitive Reward + Career Development</a:t>
            </a:r>
            <a:endParaRPr lang="en-GB" sz="1300"/>
          </a:p>
          <a:p>
            <a:pPr marL="0" indent="0">
              <a:lnSpc>
                <a:spcPct val="90000"/>
              </a:lnSpc>
              <a:buNone/>
            </a:pPr>
            <a:r>
              <a:rPr lang="en-GB" sz="1300">
                <a:ea typeface="+mn-lt"/>
                <a:cs typeface="+mn-lt"/>
              </a:rPr>
              <a:t>                                                                     ⬇</a:t>
            </a:r>
            <a:endParaRPr lang="en-GB" sz="1300"/>
          </a:p>
          <a:p>
            <a:pPr marL="0" indent="0">
              <a:lnSpc>
                <a:spcPct val="90000"/>
              </a:lnSpc>
              <a:buNone/>
            </a:pPr>
            <a:r>
              <a:rPr lang="en-GB" sz="1300" b="1">
                <a:ea typeface="+mn-lt"/>
                <a:cs typeface="+mn-lt"/>
              </a:rPr>
              <a:t>Stronger Attraction → Better Recruitment → Improved Retention</a:t>
            </a:r>
            <a:endParaRPr lang="en-GB" sz="1300"/>
          </a:p>
          <a:p>
            <a:pPr marL="0" indent="0">
              <a:lnSpc>
                <a:spcPct val="90000"/>
              </a:lnSpc>
              <a:buNone/>
            </a:pPr>
            <a:endParaRPr lang="en-GB" sz="1300" b="1"/>
          </a:p>
          <a:p>
            <a:pPr marL="0" indent="0">
              <a:lnSpc>
                <a:spcPct val="90000"/>
              </a:lnSpc>
              <a:buNone/>
            </a:pPr>
            <a:endParaRPr lang="en-GB" sz="1300" i="1"/>
          </a:p>
          <a:p>
            <a:pPr>
              <a:lnSpc>
                <a:spcPct val="90000"/>
              </a:lnSpc>
            </a:pPr>
            <a:endParaRPr lang="en-GB" sz="130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3763A1-AD70-1FA1-4738-2C9C6A1C92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91225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764A3-BFBE-418B-D00F-713D5A57A1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1081548"/>
            <a:ext cx="3333495" cy="15043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/>
              <a:t>Recruitment methods –internal vs external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D4BFA7D-4A2F-8049-E634-D04BB0A5C4FD}"/>
              </a:ext>
            </a:extLst>
          </p:cNvPr>
          <p:cNvSpPr txBox="1"/>
          <p:nvPr/>
        </p:nvSpPr>
        <p:spPr>
          <a:xfrm>
            <a:off x="1484311" y="2666999"/>
            <a:ext cx="3333496" cy="312420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500" b="1"/>
              <a:t>Which should HealthConnect UK use?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500" b="1"/>
              <a:t>Internal →</a:t>
            </a:r>
            <a:r>
              <a:rPr lang="en-US" sz="1500"/>
              <a:t> Best for </a:t>
            </a:r>
            <a:r>
              <a:rPr lang="en-US" sz="1500" b="1"/>
              <a:t>retention, career progression and succession planning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500" b="1"/>
              <a:t>External →</a:t>
            </a:r>
            <a:r>
              <a:rPr lang="en-US" sz="1500"/>
              <a:t> Best for </a:t>
            </a:r>
            <a:r>
              <a:rPr lang="en-US" sz="1500" b="1"/>
              <a:t>skills shortages, specialist roles and new capabilities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1500" b="1"/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1500" b="1"/>
              <a:t>Recommended approach:</a:t>
            </a:r>
            <a:br>
              <a:rPr lang="en-US" sz="1500"/>
            </a:br>
            <a:r>
              <a:rPr lang="en-US" sz="1500" b="1"/>
              <a:t>Use a blended recruitment strategy</a:t>
            </a:r>
            <a:r>
              <a:rPr lang="en-US" sz="1500"/>
              <a:t> — prioritise internal talent where suitable, while using external recruitment to fill critical skills gaps.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150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F7250F6D-D836-A85D-3AD9-204E770D4B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5571597"/>
              </p:ext>
            </p:extLst>
          </p:nvPr>
        </p:nvGraphicFramePr>
        <p:xfrm>
          <a:off x="5262033" y="1576446"/>
          <a:ext cx="6240991" cy="3271760"/>
        </p:xfrm>
        <a:graphic>
          <a:graphicData uri="http://schemas.openxmlformats.org/drawingml/2006/table">
            <a:tbl>
              <a:tblPr bandRow="1">
                <a:solidFill>
                  <a:schemeClr val="bg1">
                    <a:lumMod val="95000"/>
                  </a:schemeClr>
                </a:solidFill>
                <a:tableStyleId>{5C22544A-7EE6-4342-B048-85BDC9FD1C3A}</a:tableStyleId>
              </a:tblPr>
              <a:tblGrid>
                <a:gridCol w="3471590">
                  <a:extLst>
                    <a:ext uri="{9D8B030D-6E8A-4147-A177-3AD203B41FA5}">
                      <a16:colId xmlns:a16="http://schemas.microsoft.com/office/drawing/2014/main" val="1318474999"/>
                    </a:ext>
                  </a:extLst>
                </a:gridCol>
                <a:gridCol w="2769401">
                  <a:extLst>
                    <a:ext uri="{9D8B030D-6E8A-4147-A177-3AD203B41FA5}">
                      <a16:colId xmlns:a16="http://schemas.microsoft.com/office/drawing/2014/main" val="4051024430"/>
                    </a:ext>
                  </a:extLst>
                </a:gridCol>
              </a:tblGrid>
              <a:tr h="50235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b="1" cap="none" spc="0">
                          <a:solidFill>
                            <a:schemeClr val="tx1"/>
                          </a:solidFill>
                        </a:rPr>
                        <a:t>Internal Recruitment</a:t>
                      </a:r>
                      <a:endParaRPr lang="en-GB" sz="17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28809" marR="128809" marT="128809" marB="6440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b="1" cap="none" spc="0">
                          <a:solidFill>
                            <a:schemeClr val="tx1"/>
                          </a:solidFill>
                        </a:rPr>
                        <a:t>External Recruitment</a:t>
                      </a:r>
                      <a:endParaRPr lang="en-GB" sz="17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28809" marR="128809" marT="128809" marB="6440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25244381"/>
                  </a:ext>
                </a:extLst>
              </a:tr>
              <a:tr h="75997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Promotions &amp; transfers</a:t>
                      </a:r>
                    </a:p>
                  </a:txBody>
                  <a:tcPr marL="128809" marR="128809" marT="128809" marB="6440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Job boards &amp; careers websites</a:t>
                      </a:r>
                    </a:p>
                  </a:txBody>
                  <a:tcPr marL="128809" marR="128809" marT="128809" marB="6440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83654923"/>
                  </a:ext>
                </a:extLst>
              </a:tr>
              <a:tr h="50235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Internal vacancies</a:t>
                      </a:r>
                    </a:p>
                  </a:txBody>
                  <a:tcPr marL="128809" marR="128809" marT="128809" marB="6440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LinkedIn &amp; social media</a:t>
                      </a:r>
                    </a:p>
                  </a:txBody>
                  <a:tcPr marL="128809" marR="128809" marT="128809" marB="6440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51534700"/>
                  </a:ext>
                </a:extLst>
              </a:tr>
              <a:tr h="50235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Talent pools &amp; succession plans</a:t>
                      </a:r>
                    </a:p>
                  </a:txBody>
                  <a:tcPr marL="128809" marR="128809" marT="128809" marB="6440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Recruitment agencies</a:t>
                      </a:r>
                    </a:p>
                  </a:txBody>
                  <a:tcPr marL="128809" marR="128809" marT="128809" marB="6440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28158083"/>
                  </a:ext>
                </a:extLst>
              </a:tr>
              <a:tr h="50235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b="1" cap="none" spc="0">
                          <a:solidFill>
                            <a:schemeClr val="tx1"/>
                          </a:solidFill>
                        </a:rPr>
                        <a:t>Faster &amp; lower cost</a:t>
                      </a:r>
                      <a:endParaRPr lang="en-GB" sz="17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28809" marR="128809" marT="128809" marB="6440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b="1" cap="none" spc="0">
                          <a:solidFill>
                            <a:schemeClr val="tx1"/>
                          </a:solidFill>
                        </a:rPr>
                        <a:t>Wider talent pool</a:t>
                      </a:r>
                      <a:endParaRPr lang="en-GB" sz="17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28809" marR="128809" marT="128809" marB="6440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6513230"/>
                  </a:ext>
                </a:extLst>
              </a:tr>
              <a:tr h="50235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Supports employee development</a:t>
                      </a:r>
                    </a:p>
                  </a:txBody>
                  <a:tcPr marL="128809" marR="128809" marT="128809" marB="6440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Brings new skills &amp; ideas</a:t>
                      </a:r>
                    </a:p>
                  </a:txBody>
                  <a:tcPr marL="128809" marR="128809" marT="128809" marB="64405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3158790"/>
                  </a:ext>
                </a:extLst>
              </a:tr>
            </a:tbl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F237B84-E226-B998-E12D-114958D9F0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08871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6109DB-9897-11D0-3CB3-1656C3A3D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Recruitment methods-Advantage and risks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877AB2C-244B-DD4E-CDD8-3A8A015F35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6448889"/>
              </p:ext>
            </p:extLst>
          </p:nvPr>
        </p:nvGraphicFramePr>
        <p:xfrm>
          <a:off x="1209040" y="1828800"/>
          <a:ext cx="10139680" cy="3779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34920">
                  <a:extLst>
                    <a:ext uri="{9D8B030D-6E8A-4147-A177-3AD203B41FA5}">
                      <a16:colId xmlns:a16="http://schemas.microsoft.com/office/drawing/2014/main" val="2281833720"/>
                    </a:ext>
                  </a:extLst>
                </a:gridCol>
                <a:gridCol w="2519680">
                  <a:extLst>
                    <a:ext uri="{9D8B030D-6E8A-4147-A177-3AD203B41FA5}">
                      <a16:colId xmlns:a16="http://schemas.microsoft.com/office/drawing/2014/main" val="3991186272"/>
                    </a:ext>
                  </a:extLst>
                </a:gridCol>
                <a:gridCol w="2550160">
                  <a:extLst>
                    <a:ext uri="{9D8B030D-6E8A-4147-A177-3AD203B41FA5}">
                      <a16:colId xmlns:a16="http://schemas.microsoft.com/office/drawing/2014/main" val="1911441358"/>
                    </a:ext>
                  </a:extLst>
                </a:gridCol>
                <a:gridCol w="2534920">
                  <a:extLst>
                    <a:ext uri="{9D8B030D-6E8A-4147-A177-3AD203B41FA5}">
                      <a16:colId xmlns:a16="http://schemas.microsoft.com/office/drawing/2014/main" val="3268223083"/>
                    </a:ext>
                  </a:extLst>
                </a:gridCol>
              </a:tblGrid>
              <a:tr h="593622">
                <a:tc>
                  <a:txBody>
                    <a:bodyPr/>
                    <a:lstStyle/>
                    <a:p>
                      <a:r>
                        <a:rPr lang="en-GB" dirty="0"/>
                        <a:t>Online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Social media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Advantages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Risks</a:t>
                      </a:r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532614"/>
                  </a:ext>
                </a:extLst>
              </a:tr>
              <a:tr h="2911581"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400" b="0" i="0" u="none" strike="noStrike" noProof="0" dirty="0">
                          <a:latin typeface="Aptos"/>
                        </a:rPr>
                        <a:t>Company careers website</a:t>
                      </a:r>
                      <a:endParaRPr lang="en-US" sz="140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400" b="0" i="0" u="none" strike="noStrike" noProof="0" dirty="0">
                          <a:latin typeface="Aptos"/>
                        </a:rPr>
                        <a:t>Online job boards</a:t>
                      </a:r>
                      <a:endParaRPr lang="en-GB" sz="1400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400" b="0" i="0" u="none" strike="noStrike" noProof="0" dirty="0">
                          <a:latin typeface="Aptos"/>
                        </a:rPr>
                        <a:t>LinkedIn and professional networks</a:t>
                      </a:r>
                      <a:endParaRPr lang="en-GB" sz="1400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400" b="0" i="0" u="none" strike="noStrike" noProof="0" dirty="0">
                          <a:latin typeface="Aptos"/>
                        </a:rPr>
                        <a:t>Applicant Tracking Systems (ATS)</a:t>
                      </a:r>
                      <a:endParaRPr lang="en-GB" sz="1400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400" b="0" i="0" u="none" strike="noStrike" noProof="0" dirty="0">
                          <a:latin typeface="Aptos"/>
                        </a:rPr>
                        <a:t>Online applications and screening</a:t>
                      </a:r>
                      <a:endParaRPr lang="en-GB" sz="1400" dirty="0"/>
                    </a:p>
                    <a:p>
                      <a:pPr lvl="0">
                        <a:buNone/>
                      </a:pP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400" b="0" i="0" u="none" strike="noStrike" noProof="0" dirty="0">
                          <a:latin typeface="Aptos"/>
                        </a:rPr>
                        <a:t>LinkedIn for professional and specialist roles</a:t>
                      </a:r>
                      <a:endParaRPr lang="en-US" sz="140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400" b="0" i="0" u="none" strike="noStrike" noProof="0" dirty="0">
                          <a:latin typeface="Aptos"/>
                        </a:rPr>
                        <a:t>Instagram/Facebook for employer branding</a:t>
                      </a:r>
                      <a:endParaRPr lang="en-GB" sz="1400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400" b="0" i="0" u="none" strike="noStrike" noProof="0" dirty="0">
                          <a:latin typeface="Aptos"/>
                        </a:rPr>
                        <a:t>Employee stories and workplace content</a:t>
                      </a:r>
                      <a:endParaRPr lang="en-GB" sz="1400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400" b="0" i="0" u="none" strike="noStrike" noProof="0" dirty="0">
                          <a:latin typeface="Aptos"/>
                        </a:rPr>
                        <a:t>Targeted job advertising</a:t>
                      </a:r>
                      <a:endParaRPr lang="en-GB" sz="1400" dirty="0"/>
                    </a:p>
                    <a:p>
                      <a:pPr lvl="0">
                        <a:buNone/>
                      </a:pP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400" b="1" dirty="0"/>
                        <a:t>Wider reach</a:t>
                      </a:r>
                      <a:r>
                        <a:rPr lang="en-GB" sz="1400" dirty="0"/>
                        <a:t> – access to more candidates</a:t>
                      </a: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400" b="1" i="0" u="none" strike="noStrike" noProof="0" dirty="0">
                          <a:latin typeface="Aptos"/>
                        </a:rPr>
                        <a:t>Faster hiring</a:t>
                      </a:r>
                      <a:r>
                        <a:rPr lang="en-GB" sz="1400" b="0" i="0" u="none" strike="noStrike" noProof="0" dirty="0">
                          <a:latin typeface="Aptos"/>
                        </a:rPr>
                        <a:t> – vacancies reach candidates quickly</a:t>
                      </a:r>
                    </a:p>
                    <a:p>
                      <a:pPr lvl="0">
                        <a:buNone/>
                      </a:pPr>
                      <a:r>
                        <a:rPr lang="en-GB" sz="1400" b="1" i="0" u="none" strike="noStrike" noProof="0" dirty="0">
                          <a:latin typeface="Aptos"/>
                        </a:rPr>
                        <a:t>Lower cost</a:t>
                      </a:r>
                      <a:r>
                        <a:rPr lang="en-GB" sz="1400" b="0" i="0" u="none" strike="noStrike" noProof="0" dirty="0">
                          <a:latin typeface="Aptos"/>
                        </a:rPr>
                        <a:t> – cheaper than some traditional advertising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1" dirty="0"/>
                        <a:t>Bias</a:t>
                      </a:r>
                      <a:r>
                        <a:rPr lang="en-GB" sz="1400" dirty="0"/>
                        <a:t> – online profiles may influence decisions unfairly</a:t>
                      </a:r>
                      <a:endParaRPr lang="en-US" sz="1400" dirty="0"/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1" dirty="0"/>
                        <a:t>Information overload</a:t>
                      </a:r>
                      <a:r>
                        <a:rPr lang="en-GB" sz="1400" dirty="0"/>
                        <a:t> – too many unsuitable applications</a:t>
                      </a: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1" dirty="0"/>
                        <a:t>Privacy concerns</a:t>
                      </a:r>
                      <a:r>
                        <a:rPr lang="en-GB" sz="1400" dirty="0"/>
                        <a:t> – inappropriate use of candidate data</a:t>
                      </a: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1" dirty="0"/>
                        <a:t>Digital exclusion</a:t>
                      </a:r>
                      <a:r>
                        <a:rPr lang="en-GB" sz="1400" dirty="0"/>
                        <a:t> – some candidates may have limited access</a:t>
                      </a: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1" dirty="0"/>
                        <a:t>Reputation risk</a:t>
                      </a:r>
                      <a:r>
                        <a:rPr lang="en-GB" sz="1400" dirty="0"/>
                        <a:t> – negative online feedback can affect attraction</a:t>
                      </a:r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9140332"/>
                  </a:ext>
                </a:extLst>
              </a:tr>
            </a:tbl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1B00739-B8C5-B227-6C93-8A54ED47AC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76235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F4A51A-9CF9-F969-2DDF-DEC016B422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Recruitment </a:t>
            </a:r>
            <a:r>
              <a:rPr lang="en-GB" dirty="0" err="1"/>
              <a:t>recomodation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8E42F094-881C-C39E-3951-554A394850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9119053"/>
              </p:ext>
            </p:extLst>
          </p:nvPr>
        </p:nvGraphicFramePr>
        <p:xfrm>
          <a:off x="1484313" y="2667000"/>
          <a:ext cx="10018710" cy="259024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39570">
                  <a:extLst>
                    <a:ext uri="{9D8B030D-6E8A-4147-A177-3AD203B41FA5}">
                      <a16:colId xmlns:a16="http://schemas.microsoft.com/office/drawing/2014/main" val="962687752"/>
                    </a:ext>
                  </a:extLst>
                </a:gridCol>
                <a:gridCol w="3339570">
                  <a:extLst>
                    <a:ext uri="{9D8B030D-6E8A-4147-A177-3AD203B41FA5}">
                      <a16:colId xmlns:a16="http://schemas.microsoft.com/office/drawing/2014/main" val="4074698219"/>
                    </a:ext>
                  </a:extLst>
                </a:gridCol>
                <a:gridCol w="3339570">
                  <a:extLst>
                    <a:ext uri="{9D8B030D-6E8A-4147-A177-3AD203B41FA5}">
                      <a16:colId xmlns:a16="http://schemas.microsoft.com/office/drawing/2014/main" val="1626886394"/>
                    </a:ext>
                  </a:extLst>
                </a:gridCol>
              </a:tblGrid>
              <a:tr h="2590241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i="0" u="none" strike="noStrike" noProof="0" dirty="0">
                          <a:latin typeface="Aptos"/>
                        </a:rPr>
                        <a:t>. Internal recruitment</a:t>
                      </a:r>
                      <a:endParaRPr lang="en-US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 dirty="0">
                          <a:latin typeface="Aptos"/>
                        </a:rPr>
                        <a:t>Prioritise </a:t>
                      </a:r>
                      <a:r>
                        <a:rPr lang="en-GB" sz="1800" b="1" i="0" u="none" strike="noStrike" noProof="0" dirty="0">
                          <a:latin typeface="Aptos"/>
                        </a:rPr>
                        <a:t>promotion and internal mobility</a:t>
                      </a:r>
                      <a:endParaRPr lang="en-GB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 dirty="0">
                          <a:latin typeface="Aptos"/>
                        </a:rPr>
                        <a:t>Strengthen succession planning</a:t>
                      </a:r>
                      <a:endParaRPr lang="en-GB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 dirty="0">
                          <a:latin typeface="Aptos"/>
                        </a:rPr>
                        <a:t>Improve employee retention and career development</a:t>
                      </a:r>
                      <a:endParaRPr lang="en-GB" dirty="0"/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i="0" u="none" strike="noStrike" noProof="0" dirty="0">
                          <a:latin typeface="Aptos"/>
                        </a:rPr>
                        <a:t>External recruitment</a:t>
                      </a:r>
                      <a:endParaRPr lang="en-US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 dirty="0">
                          <a:latin typeface="Aptos"/>
                        </a:rPr>
                        <a:t>Target </a:t>
                      </a:r>
                      <a:r>
                        <a:rPr lang="en-GB" sz="1800" b="1" i="0" u="none" strike="noStrike" noProof="0" dirty="0">
                          <a:latin typeface="Aptos"/>
                        </a:rPr>
                        <a:t>specialist and hard-to-fill roles</a:t>
                      </a:r>
                      <a:endParaRPr lang="en-GB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 dirty="0">
                          <a:latin typeface="Aptos"/>
                        </a:rPr>
                        <a:t>Use professional job boards and recruitment agencies</a:t>
                      </a:r>
                      <a:endParaRPr lang="en-GB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 dirty="0">
                          <a:latin typeface="Aptos"/>
                        </a:rPr>
                        <a:t>Attract candidates with scarce skills</a:t>
                      </a:r>
                      <a:endParaRPr lang="en-GB" dirty="0"/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i="0" u="none" strike="noStrike" noProof="0" dirty="0">
                          <a:latin typeface="Aptos"/>
                        </a:rPr>
                        <a:t>Digital &amp; social media</a:t>
                      </a:r>
                      <a:endParaRPr lang="en-US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 dirty="0">
                          <a:latin typeface="Aptos"/>
                        </a:rPr>
                        <a:t>Use </a:t>
                      </a:r>
                      <a:r>
                        <a:rPr lang="en-GB" sz="1800" b="1" i="0" u="none" strike="noStrike" noProof="0" dirty="0">
                          <a:latin typeface="Aptos"/>
                        </a:rPr>
                        <a:t>LinkedIn and online platforms</a:t>
                      </a:r>
                      <a:r>
                        <a:rPr lang="en-GB" sz="1800" b="0" i="0" u="none" strike="noStrike" noProof="0" dirty="0">
                          <a:latin typeface="Aptos"/>
                        </a:rPr>
                        <a:t> to widen reach</a:t>
                      </a:r>
                      <a:endParaRPr lang="en-GB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 dirty="0">
                          <a:latin typeface="Aptos"/>
                        </a:rPr>
                        <a:t>Promote </a:t>
                      </a:r>
                      <a:r>
                        <a:rPr lang="en-GB" sz="1800" b="0" i="0" u="none" strike="noStrike" noProof="0" dirty="0" err="1">
                          <a:latin typeface="Aptos"/>
                        </a:rPr>
                        <a:t>HealthConnect</a:t>
                      </a:r>
                      <a:r>
                        <a:rPr lang="en-GB" sz="1800" b="0" i="0" u="none" strike="noStrike" noProof="0" dirty="0">
                          <a:latin typeface="Aptos"/>
                        </a:rPr>
                        <a:t> UK’s employer brand</a:t>
                      </a:r>
                      <a:endParaRPr lang="en-GB" dirty="0"/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1800" b="0" i="0" u="none" strike="noStrike" noProof="0" dirty="0">
                          <a:latin typeface="Aptos"/>
                        </a:rPr>
                        <a:t>Use targeted advertising for specific roles</a:t>
                      </a:r>
                      <a:endParaRPr lang="en-GB" dirty="0"/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755923"/>
                  </a:ext>
                </a:extLst>
              </a:tr>
            </a:tbl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D6C49FD-585A-E703-698F-DAF559A0A2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43865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E47280D-9DF4-4EC0-870E-F5799F7AD3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 37">
            <a:extLst>
              <a:ext uri="{FF2B5EF4-FFF2-40B4-BE49-F238E27FC236}">
                <a16:creationId xmlns:a16="http://schemas.microsoft.com/office/drawing/2014/main" id="{7ED3A13C-2CCC-4715-A54F-87795E0CED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" y="2"/>
            <a:ext cx="8005382" cy="6857999"/>
          </a:xfrm>
          <a:custGeom>
            <a:avLst/>
            <a:gdLst>
              <a:gd name="connsiteX0" fmla="*/ 0 w 8005382"/>
              <a:gd name="connsiteY0" fmla="*/ 0 h 6857999"/>
              <a:gd name="connsiteX1" fmla="*/ 7723450 w 8005382"/>
              <a:gd name="connsiteY1" fmla="*/ 0 h 6857999"/>
              <a:gd name="connsiteX2" fmla="*/ 6859850 w 8005382"/>
              <a:gd name="connsiteY2" fmla="*/ 5223932 h 6857999"/>
              <a:gd name="connsiteX3" fmla="*/ 8005382 w 8005382"/>
              <a:gd name="connsiteY3" fmla="*/ 6857999 h 6857999"/>
              <a:gd name="connsiteX4" fmla="*/ 0 w 8005382"/>
              <a:gd name="connsiteY4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05382" h="6857999">
                <a:moveTo>
                  <a:pt x="0" y="0"/>
                </a:moveTo>
                <a:lnTo>
                  <a:pt x="7723450" y="0"/>
                </a:lnTo>
                <a:lnTo>
                  <a:pt x="6859850" y="5223932"/>
                </a:lnTo>
                <a:lnTo>
                  <a:pt x="8005382" y="6857999"/>
                </a:lnTo>
                <a:lnTo>
                  <a:pt x="0" y="6857999"/>
                </a:lnTo>
                <a:close/>
              </a:path>
            </a:pathLst>
          </a:custGeom>
          <a:ln>
            <a:noFill/>
          </a:ln>
          <a:effectLst/>
        </p:spPr>
        <p:style>
          <a:lnRef idx="1">
            <a:schemeClr val="accent1"/>
          </a:lnRef>
          <a:fillRef idx="1003">
            <a:schemeClr val="l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B6C0892-83F6-4C98-B806-06627C7325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42930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76E9889C-BAC7-429B-86C0-2D7736A39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B84616D5-1F3D-4B55-BA27-B53B56376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D6883E9B-59DA-4777-AC43-55F9164D3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F5442FF4-005F-4930-92FB-6594E29C4F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648BA981-E918-4543-BE19-51E03C5710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03A6AFED-BD81-4CCC-AADE-1E8923376C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05C67D7-C8BF-5968-5241-B3828A8CAC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1910" y="1023257"/>
            <a:ext cx="3235083" cy="4767943"/>
          </a:xfrm>
          <a:effectLst/>
        </p:spPr>
        <p:txBody>
          <a:bodyPr anchor="ctr">
            <a:normAutofit/>
          </a:bodyPr>
          <a:lstStyle/>
          <a:p>
            <a:pPr algn="l"/>
            <a:r>
              <a:rPr lang="en-GB">
                <a:solidFill>
                  <a:srgbClr val="000000"/>
                </a:solidFill>
              </a:rPr>
              <a:t>Learning and development –linking training to strategy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7759EAA0-3B71-8670-6762-185ACDD4BF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3035" y="1023257"/>
            <a:ext cx="5968515" cy="476794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sz="1400"/>
              <a:t>Why is training important?</a:t>
            </a:r>
            <a:br>
              <a:rPr sz="1400"/>
            </a:br>
            <a:r>
              <a:rPr sz="1400"/>
              <a:t>Training should address HealthConnect UK’s current skills gaps and future business needs. (Armstrong and Taylor, 2023; Northouse, 2021).</a:t>
            </a:r>
            <a:endParaRPr lang="en-GB" sz="1400"/>
          </a:p>
          <a:p>
            <a:pPr>
              <a:lnSpc>
                <a:spcPct val="90000"/>
              </a:lnSpc>
            </a:pPr>
            <a:r>
              <a:rPr lang="en-GB" sz="1400" b="1">
                <a:ea typeface="+mn-lt"/>
                <a:cs typeface="+mn-lt"/>
              </a:rPr>
              <a:t>Key Training Areas</a:t>
            </a:r>
            <a:endParaRPr lang="en-GB" sz="1400"/>
          </a:p>
          <a:p>
            <a:pPr>
              <a:lnSpc>
                <a:spcPct val="90000"/>
              </a:lnSpc>
            </a:pPr>
            <a:r>
              <a:rPr lang="en-GB" sz="1400">
                <a:ea typeface="+mn-lt"/>
                <a:cs typeface="+mn-lt"/>
              </a:rPr>
              <a:t>Digital &amp; data skills → Support digital transformation</a:t>
            </a:r>
            <a:endParaRPr lang="en-GB" sz="1400"/>
          </a:p>
          <a:p>
            <a:pPr>
              <a:lnSpc>
                <a:spcPct val="90000"/>
              </a:lnSpc>
            </a:pPr>
            <a:r>
              <a:rPr lang="en-GB" sz="1400">
                <a:ea typeface="+mn-lt"/>
                <a:cs typeface="+mn-lt"/>
              </a:rPr>
              <a:t>Leadership training → Develop effective managers</a:t>
            </a:r>
            <a:endParaRPr lang="en-GB" sz="1400"/>
          </a:p>
          <a:p>
            <a:pPr>
              <a:lnSpc>
                <a:spcPct val="90000"/>
              </a:lnSpc>
            </a:pPr>
            <a:r>
              <a:rPr lang="en-GB" sz="1400">
                <a:ea typeface="+mn-lt"/>
                <a:cs typeface="+mn-lt"/>
              </a:rPr>
              <a:t>Communication &amp; service training → Improve service quality</a:t>
            </a:r>
            <a:endParaRPr lang="en-GB" sz="1400"/>
          </a:p>
          <a:p>
            <a:pPr>
              <a:lnSpc>
                <a:spcPct val="90000"/>
              </a:lnSpc>
            </a:pPr>
            <a:r>
              <a:rPr lang="en-GB" sz="1400">
                <a:ea typeface="+mn-lt"/>
                <a:cs typeface="+mn-lt"/>
              </a:rPr>
              <a:t>Career development → Improve employee retention</a:t>
            </a:r>
            <a:endParaRPr lang="en-GB" sz="1400"/>
          </a:p>
          <a:p>
            <a:pPr>
              <a:lnSpc>
                <a:spcPct val="90000"/>
              </a:lnSpc>
            </a:pPr>
            <a:r>
              <a:rPr lang="en-GB" sz="1400">
                <a:ea typeface="+mn-lt"/>
                <a:cs typeface="+mn-lt"/>
              </a:rPr>
              <a:t>Upskilling &amp; reskilling → Prepare employees for future roles</a:t>
            </a:r>
            <a:endParaRPr lang="en-GB" sz="1400"/>
          </a:p>
          <a:p>
            <a:pPr>
              <a:lnSpc>
                <a:spcPct val="90000"/>
              </a:lnSpc>
            </a:pPr>
            <a:r>
              <a:rPr lang="en-GB" sz="1400" b="1">
                <a:ea typeface="+mn-lt"/>
                <a:cs typeface="+mn-lt"/>
              </a:rPr>
              <a:t>L&amp;D Process</a:t>
            </a:r>
            <a:endParaRPr lang="en-GB" sz="1400"/>
          </a:p>
          <a:p>
            <a:pPr>
              <a:lnSpc>
                <a:spcPct val="90000"/>
              </a:lnSpc>
            </a:pPr>
            <a:r>
              <a:rPr lang="en-GB" sz="1400" b="1">
                <a:ea typeface="+mn-lt"/>
                <a:cs typeface="+mn-lt"/>
              </a:rPr>
              <a:t>Business Strategy → Skills Gap → Training → Application → Evaluation → Improved Performance</a:t>
            </a:r>
            <a:endParaRPr lang="en-GB" sz="1400"/>
          </a:p>
          <a:p>
            <a:pPr>
              <a:lnSpc>
                <a:spcPct val="90000"/>
              </a:lnSpc>
            </a:pPr>
            <a:r>
              <a:rPr lang="en-GB" sz="1400" b="1">
                <a:ea typeface="+mn-lt"/>
                <a:cs typeface="+mn-lt"/>
              </a:rPr>
              <a:t>Recommendation:</a:t>
            </a:r>
            <a:br>
              <a:rPr lang="en-GB" sz="1400" b="1">
                <a:ea typeface="+mn-lt"/>
                <a:cs typeface="+mn-lt"/>
              </a:rPr>
            </a:br>
            <a:r>
              <a:rPr lang="en-GB" sz="1400" b="1">
                <a:ea typeface="+mn-lt"/>
                <a:cs typeface="+mn-lt"/>
              </a:rPr>
              <a:t>Link every major training programme to a specific organisational objective and measure its impact on employee performance.</a:t>
            </a:r>
            <a:endParaRPr lang="en-GB" sz="1400"/>
          </a:p>
          <a:p>
            <a:pPr>
              <a:lnSpc>
                <a:spcPct val="90000"/>
              </a:lnSpc>
            </a:pPr>
            <a:r>
              <a:rPr lang="en-GB" sz="1400" b="1">
                <a:ea typeface="+mn-lt"/>
                <a:cs typeface="+mn-lt"/>
              </a:rPr>
              <a:t>Key Message:</a:t>
            </a:r>
            <a:endParaRPr lang="en-GB" sz="1400"/>
          </a:p>
          <a:p>
            <a:pPr>
              <a:lnSpc>
                <a:spcPct val="90000"/>
              </a:lnSpc>
            </a:pPr>
            <a:r>
              <a:rPr lang="en-GB" sz="1400" i="1">
                <a:ea typeface="+mn-lt"/>
                <a:cs typeface="+mn-lt"/>
              </a:rPr>
              <a:t>Training should be a strategic investment, not simply a cost.</a:t>
            </a:r>
            <a:endParaRPr lang="en-GB" sz="1400"/>
          </a:p>
          <a:p>
            <a:pPr>
              <a:lnSpc>
                <a:spcPct val="90000"/>
              </a:lnSpc>
            </a:pPr>
            <a:endParaRPr lang="en-GB" sz="140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441763F-0A44-2298-72F1-3EF9745054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27964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63563"/>
          </a:xfrm>
        </p:spPr>
        <p:txBody>
          <a:bodyPr/>
          <a:lstStyle/>
          <a:p>
            <a:r>
              <a:rPr lang="en-US" sz="2000" dirty="0"/>
              <a:t> </a:t>
            </a:r>
            <a:r>
              <a:rPr sz="1800"/>
              <a:t>Engagement, Leadership and Burnout</a:t>
            </a:r>
            <a:endParaRPr lang="en-US" sz="18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900"/>
              </a:spcAft>
              <a:defRPr sz="2000"/>
            </a:pPr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94360" y="1143000"/>
            <a:ext cx="3611880" cy="448056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spcAft>
                <a:spcPts val="500"/>
              </a:spcAft>
              <a:defRPr sz="1500" b="0">
                <a:solidFill>
                  <a:srgbClr val="2D3741"/>
                </a:solidFill>
                <a:latin typeface="Aptos"/>
              </a:defRPr>
            </a:pPr>
            <a:r>
              <a:t>EMPLOYEE ENGAGEMENT</a:t>
            </a:r>
          </a:p>
          <a:p>
            <a:pPr>
              <a:spcAft>
                <a:spcPts val="500"/>
              </a:spcAft>
              <a:defRPr sz="1500" b="0">
                <a:solidFill>
                  <a:srgbClr val="2D3741"/>
                </a:solidFill>
                <a:latin typeface="Aptos"/>
              </a:defRPr>
            </a:pPr>
            <a:endParaRPr/>
          </a:p>
          <a:p>
            <a:pPr>
              <a:spcAft>
                <a:spcPts val="500"/>
              </a:spcAft>
              <a:defRPr sz="1500" b="0">
                <a:solidFill>
                  <a:srgbClr val="2D3741"/>
                </a:solidFill>
                <a:latin typeface="Aptos"/>
              </a:defRPr>
            </a:pPr>
            <a:r>
              <a:t>• Listen through pulse surveys, one-to-ones and safe feedback channels.</a:t>
            </a:r>
          </a:p>
          <a:p>
            <a:pPr>
              <a:spcAft>
                <a:spcPts val="500"/>
              </a:spcAft>
              <a:defRPr sz="1500" b="0">
                <a:solidFill>
                  <a:srgbClr val="2D3741"/>
                </a:solidFill>
                <a:latin typeface="Aptos"/>
              </a:defRPr>
            </a:pPr>
            <a:r>
              <a:t>• Build commitment through recognition, meaningful work, supportive managers and development.</a:t>
            </a:r>
          </a:p>
          <a:p>
            <a:pPr>
              <a:spcAft>
                <a:spcPts val="500"/>
              </a:spcAft>
              <a:defRPr sz="1500" b="0">
                <a:solidFill>
                  <a:srgbClr val="2D3741"/>
                </a:solidFill>
                <a:latin typeface="Aptos"/>
              </a:defRPr>
            </a:pPr>
            <a:r>
              <a:t>• Measure engagement, turnover, absence and staff feedback.</a:t>
            </a:r>
          </a:p>
          <a:p>
            <a:pPr>
              <a:spcAft>
                <a:spcPts val="500"/>
              </a:spcAft>
              <a:defRPr sz="1500" b="0">
                <a:solidFill>
                  <a:srgbClr val="2D3741"/>
                </a:solidFill>
                <a:latin typeface="Aptos"/>
              </a:defRPr>
            </a:pPr>
            <a:endParaRPr/>
          </a:p>
          <a:p>
            <a:pPr>
              <a:spcAft>
                <a:spcPts val="500"/>
              </a:spcAft>
              <a:defRPr sz="1500" b="0">
                <a:solidFill>
                  <a:srgbClr val="2D3741"/>
                </a:solidFill>
                <a:latin typeface="Aptos"/>
              </a:defRPr>
            </a:pPr>
            <a:r>
              <a:t>(Kahn, 1990; CIPD, 2025)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315968" y="1143000"/>
            <a:ext cx="3611880" cy="448056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spcAft>
                <a:spcPts val="500"/>
              </a:spcAft>
              <a:defRPr sz="1500" b="0">
                <a:solidFill>
                  <a:srgbClr val="2D3741"/>
                </a:solidFill>
                <a:latin typeface="Aptos"/>
              </a:defRPr>
            </a:pPr>
            <a:r>
              <a:t>LEADERSHIP DEVELOPMENT</a:t>
            </a:r>
          </a:p>
          <a:p>
            <a:pPr>
              <a:spcAft>
                <a:spcPts val="500"/>
              </a:spcAft>
              <a:defRPr sz="1500" b="0">
                <a:solidFill>
                  <a:srgbClr val="2D3741"/>
                </a:solidFill>
                <a:latin typeface="Aptos"/>
              </a:defRPr>
            </a:pPr>
            <a:endParaRPr/>
          </a:p>
          <a:p>
            <a:pPr>
              <a:spcAft>
                <a:spcPts val="500"/>
              </a:spcAft>
              <a:defRPr sz="1500" b="0">
                <a:solidFill>
                  <a:srgbClr val="2D3741"/>
                </a:solidFill>
                <a:latin typeface="Aptos"/>
              </a:defRPr>
            </a:pPr>
            <a:r>
              <a:t>• Train managers in coaching, communication, inclusive decisions, conflict resolution and feedback.</a:t>
            </a:r>
          </a:p>
          <a:p>
            <a:pPr>
              <a:spcAft>
                <a:spcPts val="500"/>
              </a:spcAft>
              <a:defRPr sz="1500" b="0">
                <a:solidFill>
                  <a:srgbClr val="2D3741"/>
                </a:solidFill>
                <a:latin typeface="Aptos"/>
              </a:defRPr>
            </a:pPr>
            <a:r>
              <a:t>• Use mentoring, peer learning and supervised stretch assignments.</a:t>
            </a:r>
          </a:p>
          <a:p>
            <a:pPr>
              <a:spcAft>
                <a:spcPts val="500"/>
              </a:spcAft>
              <a:defRPr sz="1500" b="0">
                <a:solidFill>
                  <a:srgbClr val="2D3741"/>
                </a:solidFill>
                <a:latin typeface="Aptos"/>
              </a:defRPr>
            </a:pPr>
            <a:r>
              <a:t>• Plan succession for critical roles and evaluate team outcomes.</a:t>
            </a:r>
          </a:p>
          <a:p>
            <a:pPr>
              <a:spcAft>
                <a:spcPts val="500"/>
              </a:spcAft>
              <a:defRPr sz="1500" b="0">
                <a:solidFill>
                  <a:srgbClr val="2D3741"/>
                </a:solidFill>
                <a:latin typeface="Aptos"/>
              </a:defRPr>
            </a:pPr>
            <a:endParaRPr/>
          </a:p>
          <a:p>
            <a:pPr>
              <a:spcAft>
                <a:spcPts val="500"/>
              </a:spcAft>
              <a:defRPr sz="1500" b="0">
                <a:solidFill>
                  <a:srgbClr val="2D3741"/>
                </a:solidFill>
                <a:latin typeface="Aptos"/>
              </a:defRPr>
            </a:pPr>
            <a:r>
              <a:t>(Bass and Riggio, 2006; Northouse, 2021)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028431" y="1143000"/>
            <a:ext cx="3566160" cy="448056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spcAft>
                <a:spcPts val="500"/>
              </a:spcAft>
              <a:defRPr sz="1500" b="0">
                <a:solidFill>
                  <a:srgbClr val="2D3741"/>
                </a:solidFill>
                <a:latin typeface="Aptos"/>
              </a:defRPr>
            </a:pPr>
            <a:r>
              <a:t>BURNOUT PREVENTION</a:t>
            </a:r>
          </a:p>
          <a:p>
            <a:pPr>
              <a:spcAft>
                <a:spcPts val="500"/>
              </a:spcAft>
              <a:defRPr sz="1500" b="0">
                <a:solidFill>
                  <a:srgbClr val="2D3741"/>
                </a:solidFill>
                <a:latin typeface="Aptos"/>
              </a:defRPr>
            </a:pPr>
            <a:endParaRPr/>
          </a:p>
          <a:p>
            <a:pPr>
              <a:spcAft>
                <a:spcPts val="500"/>
              </a:spcAft>
              <a:defRPr sz="1500" b="0">
                <a:solidFill>
                  <a:srgbClr val="2D3741"/>
                </a:solidFill>
                <a:latin typeface="Aptos"/>
              </a:defRPr>
            </a:pPr>
            <a:r>
              <a:t>• Review workload, staffing, breaks and employee control over work.</a:t>
            </a:r>
          </a:p>
          <a:p>
            <a:pPr>
              <a:spcAft>
                <a:spcPts val="500"/>
              </a:spcAft>
              <a:defRPr sz="1500" b="0">
                <a:solidFill>
                  <a:srgbClr val="2D3741"/>
                </a:solidFill>
                <a:latin typeface="Aptos"/>
              </a:defRPr>
            </a:pPr>
            <a:r>
              <a:t>• Encourage early conversations and supportive supervision; provide confidential support.</a:t>
            </a:r>
          </a:p>
          <a:p>
            <a:pPr>
              <a:spcAft>
                <a:spcPts val="500"/>
              </a:spcAft>
              <a:defRPr sz="1500" b="0">
                <a:solidFill>
                  <a:srgbClr val="2D3741"/>
                </a:solidFill>
                <a:latin typeface="Aptos"/>
              </a:defRPr>
            </a:pPr>
            <a:r>
              <a:t>• Track absence, turnover and staff feedback, then co-design improvements.</a:t>
            </a:r>
          </a:p>
          <a:p>
            <a:pPr>
              <a:spcAft>
                <a:spcPts val="500"/>
              </a:spcAft>
              <a:defRPr sz="1500" b="0">
                <a:solidFill>
                  <a:srgbClr val="2D3741"/>
                </a:solidFill>
                <a:latin typeface="Aptos"/>
              </a:defRPr>
            </a:pPr>
            <a:endParaRPr/>
          </a:p>
          <a:p>
            <a:pPr>
              <a:spcAft>
                <a:spcPts val="500"/>
              </a:spcAft>
              <a:defRPr sz="1500" b="0">
                <a:solidFill>
                  <a:srgbClr val="2D3741"/>
                </a:solidFill>
                <a:latin typeface="Aptos"/>
              </a:defRPr>
            </a:pPr>
            <a:r>
              <a:t>(WHO, 2019; Maslach and Leiter, 2016)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85800" y="5806440"/>
            <a:ext cx="10881360" cy="45720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spcAft>
                <a:spcPts val="500"/>
              </a:spcAft>
              <a:defRPr sz="1400" b="1">
                <a:solidFill>
                  <a:srgbClr val="1F4E79"/>
                </a:solidFill>
                <a:latin typeface="Aptos"/>
              </a:defRPr>
            </a:pPr>
            <a:r>
              <a:t>HealthConnect UK action: review people data quarterly and agree practical, visible actions with teams.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B15D2EB-32E2-47CB-7E48-1CA56A28E2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10</a:t>
            </a:fld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1800"/>
              <a:t>Engagement and Leadership Development</a:t>
            </a:r>
            <a:endParaRPr lang="en-US" sz="18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800"/>
              </a:spcAft>
              <a:defRPr sz="1400"/>
            </a:pPr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02920" y="960120"/>
            <a:ext cx="5623560" cy="544068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spcAft>
                <a:spcPts val="500"/>
              </a:spcAft>
              <a:defRPr sz="1000" b="0">
                <a:solidFill>
                  <a:srgbClr val="2D3741"/>
                </a:solidFill>
                <a:latin typeface="Aptos"/>
              </a:defRPr>
            </a:pPr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6263640" y="960120"/>
            <a:ext cx="5440680" cy="544068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spcAft>
                <a:spcPts val="500"/>
              </a:spcAft>
              <a:defRPr sz="1000" b="0">
                <a:solidFill>
                  <a:srgbClr val="2D3741"/>
                </a:solidFill>
                <a:latin typeface="Aptos"/>
              </a:defRPr>
            </a:pPr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82320" y="2047240"/>
            <a:ext cx="5115560" cy="3065455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spcAft>
                <a:spcPts val="500"/>
              </a:spcAft>
              <a:defRPr sz="1700" b="0">
                <a:solidFill>
                  <a:srgbClr val="2D3741"/>
                </a:solidFill>
                <a:latin typeface="Aptos"/>
              </a:defRPr>
            </a:pPr>
            <a:r>
              <a:t>EMPLOYEE ENGAGEMENT</a:t>
            </a:r>
          </a:p>
          <a:p>
            <a:pPr>
              <a:spcAft>
                <a:spcPts val="500"/>
              </a:spcAft>
              <a:defRPr sz="1700" b="0">
                <a:solidFill>
                  <a:srgbClr val="2D3741"/>
                </a:solidFill>
                <a:latin typeface="Aptos"/>
              </a:defRPr>
            </a:pPr>
            <a:endParaRPr/>
          </a:p>
          <a:p>
            <a:pPr>
              <a:spcAft>
                <a:spcPts val="500"/>
              </a:spcAft>
              <a:defRPr sz="1700" b="0">
                <a:solidFill>
                  <a:srgbClr val="2D3741"/>
                </a:solidFill>
                <a:latin typeface="Aptos"/>
              </a:defRPr>
            </a:pPr>
            <a:r>
              <a:t>• Listen through pulse surveys, one-to-ones and safe feedback channels.</a:t>
            </a:r>
          </a:p>
          <a:p>
            <a:pPr>
              <a:spcAft>
                <a:spcPts val="500"/>
              </a:spcAft>
              <a:defRPr sz="1700" b="0">
                <a:solidFill>
                  <a:srgbClr val="2D3741"/>
                </a:solidFill>
                <a:latin typeface="Aptos"/>
              </a:defRPr>
            </a:pPr>
            <a:r>
              <a:t>• Build commitment through recognition, meaningful work, supportive managers and development.</a:t>
            </a:r>
          </a:p>
          <a:p>
            <a:pPr>
              <a:spcAft>
                <a:spcPts val="500"/>
              </a:spcAft>
              <a:defRPr sz="1700" b="0">
                <a:solidFill>
                  <a:srgbClr val="2D3741"/>
                </a:solidFill>
                <a:latin typeface="Aptos"/>
              </a:defRPr>
            </a:pPr>
            <a:r>
              <a:t>• Measure engagement, turnover, absence and staff feedback.</a:t>
            </a:r>
          </a:p>
          <a:p>
            <a:pPr>
              <a:spcAft>
                <a:spcPts val="500"/>
              </a:spcAft>
              <a:defRPr sz="1700" b="0">
                <a:solidFill>
                  <a:srgbClr val="2D3741"/>
                </a:solidFill>
                <a:latin typeface="Aptos"/>
              </a:defRPr>
            </a:pPr>
            <a:endParaRPr/>
          </a:p>
          <a:p>
            <a:pPr>
              <a:spcAft>
                <a:spcPts val="500"/>
              </a:spcAft>
              <a:defRPr sz="1700" b="0">
                <a:solidFill>
                  <a:srgbClr val="2D3741"/>
                </a:solidFill>
                <a:latin typeface="Aptos"/>
              </a:defRPr>
            </a:pPr>
            <a:r>
              <a:t>(Kahn, 1990; CIPD, 2025)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77240" y="5897880"/>
            <a:ext cx="10789920" cy="411480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spcAft>
                <a:spcPts val="500"/>
              </a:spcAft>
              <a:defRPr sz="1400" b="1">
                <a:solidFill>
                  <a:srgbClr val="1F4E79"/>
                </a:solidFill>
                <a:latin typeface="Aptos"/>
              </a:defRPr>
            </a:pPr>
            <a:r>
              <a:t>HealthConnect UK action: build engagement through capable, supportive and accountable managers.</a:t>
            </a:r>
          </a:p>
        </p:txBody>
      </p:sp>
      <p:graphicFrame>
        <p:nvGraphicFramePr>
          <p:cNvPr id="16" name="TextBox 6">
            <a:extLst>
              <a:ext uri="{FF2B5EF4-FFF2-40B4-BE49-F238E27FC236}">
                <a16:creationId xmlns:a16="http://schemas.microsoft.com/office/drawing/2014/main" id="{1CE7AEAE-B365-AAC9-D1D8-DFAA7D42510D}"/>
              </a:ext>
            </a:extLst>
          </p:cNvPr>
          <p:cNvGraphicFramePr/>
          <p:nvPr/>
        </p:nvGraphicFramePr>
        <p:xfrm>
          <a:off x="6217920" y="1234440"/>
          <a:ext cx="5166360" cy="4526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AE51798E-F563-0813-7188-6D233F202E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11</a:t>
            </a:fld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484312" y="685800"/>
            <a:ext cx="2812386" cy="1752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457200">
              <a:lnSpc>
                <a:spcPct val="90000"/>
              </a:lnSpc>
              <a:spcBef>
                <a:spcPct val="0"/>
              </a:spcBef>
              <a:spcAft>
                <a:spcPts val="500"/>
              </a:spcAft>
              <a:defRPr sz="2800" b="1">
                <a:solidFill>
                  <a:srgbClr val="1F4E79"/>
                </a:solidFill>
                <a:latin typeface="Aptos"/>
              </a:defRPr>
            </a:pPr>
            <a:r>
              <a:rPr lang="en-US" sz="3000">
                <a:ln w="3175" cmpd="sng">
                  <a:noFill/>
                </a:ln>
                <a:latin typeface="+mj-lt"/>
                <a:ea typeface="+mj-ea"/>
                <a:cs typeface="+mj-cs"/>
              </a:rPr>
              <a:t>People Priorities: Burnout Prevention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1484311" y="2666999"/>
            <a:ext cx="2812386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700" b="0">
                <a:solidFill>
                  <a:srgbClr val="2D3741"/>
                </a:solidFill>
                <a:latin typeface="Aptos"/>
              </a:defRPr>
            </a:pPr>
            <a:r>
              <a:rPr lang="en-US" sz="1200"/>
              <a:t>PREVENTING BURNOUT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700" b="0">
                <a:solidFill>
                  <a:srgbClr val="2D3741"/>
                </a:solidFill>
                <a:latin typeface="Aptos"/>
              </a:defRPr>
            </a:pPr>
            <a:endParaRPr lang="en-US" sz="1200"/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700" b="0">
                <a:solidFill>
                  <a:srgbClr val="2D3741"/>
                </a:solidFill>
                <a:latin typeface="Aptos"/>
              </a:defRPr>
            </a:pPr>
            <a:r>
              <a:rPr lang="en-US" sz="1200"/>
              <a:t>• Review workload, staffing levels, breaks and employee control over work.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700" b="0">
                <a:solidFill>
                  <a:srgbClr val="2D3741"/>
                </a:solidFill>
                <a:latin typeface="Aptos"/>
              </a:defRPr>
            </a:pPr>
            <a:r>
              <a:rPr lang="en-US" sz="1200"/>
              <a:t>• Encourage early conversations and supportive supervision; provide confidential support.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700" b="0">
                <a:solidFill>
                  <a:srgbClr val="2D3741"/>
                </a:solidFill>
                <a:latin typeface="Aptos"/>
              </a:defRPr>
            </a:pPr>
            <a:r>
              <a:rPr lang="en-US" sz="1200"/>
              <a:t>• Track absence, turnover and staff feedback, then co-design improvements.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700" b="0">
                <a:solidFill>
                  <a:srgbClr val="2D3741"/>
                </a:solidFill>
                <a:latin typeface="Aptos"/>
              </a:defRPr>
            </a:pPr>
            <a:endParaRPr lang="en-US" sz="1200"/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700" b="0">
                <a:solidFill>
                  <a:srgbClr val="2D3741"/>
                </a:solidFill>
                <a:latin typeface="Aptos"/>
              </a:defRPr>
            </a:pPr>
            <a:r>
              <a:rPr lang="en-US" sz="1200"/>
              <a:t>(WHO, 2019; Maslach and Leiter, 2016)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0" y="1234440"/>
            <a:ext cx="4754880" cy="3391185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spcAft>
                <a:spcPts val="500"/>
              </a:spcAft>
              <a:defRPr sz="1700" b="0">
                <a:solidFill>
                  <a:srgbClr val="2D3741"/>
                </a:solidFill>
                <a:latin typeface="Aptos"/>
              </a:defRPr>
            </a:pPr>
            <a:r>
              <a:rPr lang="en-US" sz="1700"/>
              <a:t>PRACTICAL ACTIONS</a:t>
            </a:r>
          </a:p>
          <a:p>
            <a:pPr>
              <a:spcAft>
                <a:spcPts val="500"/>
              </a:spcAft>
              <a:defRPr sz="1700" b="0">
                <a:solidFill>
                  <a:srgbClr val="2D3741"/>
                </a:solidFill>
                <a:latin typeface="Aptos"/>
              </a:defRPr>
            </a:pPr>
            <a:endParaRPr lang="en-US" sz="1700"/>
          </a:p>
          <a:p>
            <a:pPr>
              <a:spcAft>
                <a:spcPts val="500"/>
              </a:spcAft>
              <a:defRPr sz="1700" b="0">
                <a:solidFill>
                  <a:srgbClr val="2D3741"/>
                </a:solidFill>
                <a:latin typeface="Aptos"/>
              </a:defRPr>
            </a:pPr>
            <a:r>
              <a:rPr lang="en-US" sz="1700"/>
              <a:t>1. Review workload and staffing pressures with each team.</a:t>
            </a:r>
          </a:p>
          <a:p>
            <a:pPr>
              <a:spcAft>
                <a:spcPts val="500"/>
              </a:spcAft>
              <a:defRPr sz="1700" b="0">
                <a:solidFill>
                  <a:srgbClr val="2D3741"/>
                </a:solidFill>
                <a:latin typeface="Aptos"/>
              </a:defRPr>
            </a:pPr>
            <a:r>
              <a:rPr lang="en-US" sz="1700"/>
              <a:t>2. Train managers to recognise signs of strain and respond supportively.</a:t>
            </a:r>
          </a:p>
          <a:p>
            <a:pPr>
              <a:spcAft>
                <a:spcPts val="500"/>
              </a:spcAft>
              <a:defRPr sz="1700" b="0">
                <a:solidFill>
                  <a:srgbClr val="2D3741"/>
                </a:solidFill>
                <a:latin typeface="Aptos"/>
              </a:defRPr>
            </a:pPr>
            <a:r>
              <a:rPr lang="en-US" sz="1700"/>
              <a:t>3. Make support routes clear and confidential.</a:t>
            </a:r>
          </a:p>
          <a:p>
            <a:pPr>
              <a:spcAft>
                <a:spcPts val="500"/>
              </a:spcAft>
              <a:defRPr sz="1700" b="0">
                <a:solidFill>
                  <a:srgbClr val="2D3741"/>
                </a:solidFill>
                <a:latin typeface="Aptos"/>
              </a:defRPr>
            </a:pPr>
            <a:r>
              <a:rPr lang="en-US" sz="1700"/>
              <a:t>4. Review staff feedback and absence trends quarterly.</a:t>
            </a:r>
          </a:p>
          <a:p>
            <a:pPr>
              <a:spcAft>
                <a:spcPts val="500"/>
              </a:spcAft>
              <a:defRPr sz="1700" b="0">
                <a:solidFill>
                  <a:srgbClr val="2D3741"/>
                </a:solidFill>
                <a:latin typeface="Aptos"/>
              </a:defRPr>
            </a:pPr>
            <a:endParaRPr lang="en-US" sz="1700"/>
          </a:p>
          <a:p>
            <a:pPr>
              <a:spcAft>
                <a:spcPts val="500"/>
              </a:spcAft>
              <a:defRPr sz="1700" b="0">
                <a:solidFill>
                  <a:srgbClr val="2D3741"/>
                </a:solidFill>
                <a:latin typeface="Aptos"/>
              </a:defRPr>
            </a:pPr>
            <a:r>
              <a:rPr lang="en-US" sz="1700"/>
              <a:t>Goal: a healthier, more sustainable workforce.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77240" y="5806440"/>
            <a:ext cx="10789920" cy="280077"/>
          </a:xfrm>
          <a:prstGeom prst="rect">
            <a:avLst/>
          </a:prstGeom>
          <a:noFill/>
        </p:spPr>
        <p:txBody>
          <a:bodyPr wrap="square" lIns="54864" tIns="36576" rIns="54864" bIns="27432">
            <a:spAutoFit/>
          </a:bodyPr>
          <a:lstStyle/>
          <a:p>
            <a:pPr>
              <a:spcAft>
                <a:spcPts val="500"/>
              </a:spcAft>
              <a:defRPr sz="1400" b="1">
                <a:solidFill>
                  <a:srgbClr val="1F4E79"/>
                </a:solidFill>
                <a:latin typeface="Aptos"/>
              </a:defRPr>
            </a:pPr>
            <a:r>
              <a:rPr lang="en-US" sz="1400"/>
              <a:t>Burnout prevention requires action on working conditions as well as individual support.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A42FC5A-810D-B87E-66E8-6A71FE4C5E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12</a:t>
            </a:fld>
            <a:endParaRPr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ED1B64B-251E-446A-A285-6626C4EC01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CD02B5D1-60D4-4D5B-AFD9-C986E2274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54E16489-5A93-4D86-AAAD-52DB55A814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BC99456E-7EAD-49F1-B2FE-C2C561C0BE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922702DF-10E7-4320-B99B-75D2EE97FC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1EFA49A8-FE55-4D51-B1C9-11F13FFB71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4C63B37C-8CEE-4A72-AFD8-3C2DBD3725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31245F86-6106-4758-A825-71AC9D6F9E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5FC5B43-845D-E8EC-DBBA-6D793C917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2" y="1284051"/>
            <a:ext cx="2812385" cy="3723836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rgbClr val="000000"/>
                </a:solidFill>
              </a:rPr>
              <a:t>Reference</a:t>
            </a:r>
            <a:br>
              <a:rPr lang="en-US" sz="3600">
                <a:solidFill>
                  <a:srgbClr val="000000"/>
                </a:solidFill>
              </a:rPr>
            </a:br>
            <a:endParaRPr lang="en-US" sz="3600">
              <a:solidFill>
                <a:srgbClr val="000000"/>
              </a:solidFill>
            </a:endParaRPr>
          </a:p>
        </p:txBody>
      </p:sp>
      <p:sp useBgFill="1">
        <p:nvSpPr>
          <p:cNvPr id="20" name="Rounded Rectangle 16">
            <a:extLst>
              <a:ext uri="{FF2B5EF4-FFF2-40B4-BE49-F238E27FC236}">
                <a16:creationId xmlns:a16="http://schemas.microsoft.com/office/drawing/2014/main" id="{A27AE693-58E8-48BC-8ED0-568ABFEAB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1162" y="648931"/>
            <a:ext cx="6881862" cy="5231964"/>
          </a:xfrm>
          <a:prstGeom prst="roundRect">
            <a:avLst>
              <a:gd name="adj" fmla="val 4834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TextBox 3">
            <a:extLst>
              <a:ext uri="{FF2B5EF4-FFF2-40B4-BE49-F238E27FC236}">
                <a16:creationId xmlns:a16="http://schemas.microsoft.com/office/drawing/2014/main" id="{B026E20B-B610-4496-0FA0-C081EDA12DD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42031874"/>
              </p:ext>
            </p:extLst>
          </p:nvPr>
        </p:nvGraphicFramePr>
        <p:xfrm>
          <a:off x="4941201" y="992181"/>
          <a:ext cx="6237359" cy="45662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9" name="Slide Number Placeholder 28">
            <a:extLst>
              <a:ext uri="{FF2B5EF4-FFF2-40B4-BE49-F238E27FC236}">
                <a16:creationId xmlns:a16="http://schemas.microsoft.com/office/drawing/2014/main" id="{085C6612-D258-D53E-3CE0-CC6A1159B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06551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ED1B64B-251E-446A-A285-6626C4EC01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D02B5D1-60D4-4D5B-AFD9-C986E2274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54E16489-5A93-4D86-AAAD-52DB55A814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C99456E-7EAD-49F1-B2FE-C2C561C0BE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922702DF-10E7-4320-B99B-75D2EE97FC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1EFA49A8-FE55-4D51-B1C9-11F13FFB71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4C63B37C-8CEE-4A72-AFD8-3C2DBD3725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31245F86-6106-4758-A825-71AC9D6F9E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extBox 1"/>
          <p:cNvSpPr txBox="1"/>
          <p:nvPr/>
        </p:nvSpPr>
        <p:spPr>
          <a:xfrm>
            <a:off x="1484312" y="1284051"/>
            <a:ext cx="2812385" cy="37238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457200">
              <a:spcBef>
                <a:spcPct val="0"/>
              </a:spcBef>
              <a:spcAft>
                <a:spcPts val="500"/>
              </a:spcAft>
              <a:defRPr sz="2800" b="1">
                <a:solidFill>
                  <a:srgbClr val="1F4E79"/>
                </a:solidFill>
                <a:latin typeface="Aptos"/>
              </a:defRPr>
            </a:pPr>
            <a:r>
              <a:rPr lang="en-US" sz="3600">
                <a:ln w="3175" cmpd="sng">
                  <a:noFill/>
                </a:ln>
                <a:solidFill>
                  <a:srgbClr val="000000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sp useBgFill="1">
        <p:nvSpPr>
          <p:cNvPr id="19" name="Rounded Rectangle 16">
            <a:extLst>
              <a:ext uri="{FF2B5EF4-FFF2-40B4-BE49-F238E27FC236}">
                <a16:creationId xmlns:a16="http://schemas.microsoft.com/office/drawing/2014/main" id="{A27AE693-58E8-48BC-8ED0-568ABFEAB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1162" y="648931"/>
            <a:ext cx="6881862" cy="5231964"/>
          </a:xfrm>
          <a:prstGeom prst="roundRect">
            <a:avLst>
              <a:gd name="adj" fmla="val 4834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BF8544DE-C9AB-6C21-5777-490A46DC305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34720453"/>
              </p:ext>
            </p:extLst>
          </p:nvPr>
        </p:nvGraphicFramePr>
        <p:xfrm>
          <a:off x="4941201" y="992181"/>
          <a:ext cx="6237359" cy="45662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9" name="Slide Number Placeholder 28">
            <a:extLst>
              <a:ext uri="{FF2B5EF4-FFF2-40B4-BE49-F238E27FC236}">
                <a16:creationId xmlns:a16="http://schemas.microsoft.com/office/drawing/2014/main" id="{75EACB11-B3E3-738F-572F-AE30AB7ECF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14</a:t>
            </a:fld>
            <a:endParaRPr lang="en-US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Parallax</vt:lpstr>
      <vt:lpstr>Strategic Human Resource Management at HealthConnect UK</vt:lpstr>
      <vt:lpstr>HealthConnect UK: Organisation &amp; HR Challenges</vt:lpstr>
      <vt:lpstr>Strategic Importance of HRM</vt:lpstr>
      <vt:lpstr>Workforce Planning: Identifying the Skills Gap</vt:lpstr>
      <vt:lpstr>Recruitment challenges-external </vt:lpstr>
      <vt:lpstr>Recruitment methods –internal vs external</vt:lpstr>
      <vt:lpstr>Recruitment methods-Advantage and risks </vt:lpstr>
      <vt:lpstr>Recruitment recomodation </vt:lpstr>
      <vt:lpstr>Learning and development –linking training to strategy</vt:lpstr>
      <vt:lpstr> Engagement, Leadership and Burnout</vt:lpstr>
      <vt:lpstr>Engagement and Leadership Development</vt:lpstr>
      <vt:lpstr>PowerPoint Presentation</vt:lpstr>
      <vt:lpstr>Reference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350</cp:revision>
  <dcterms:created xsi:type="dcterms:W3CDTF">2026-10-05T09:20:19Z</dcterms:created>
  <dcterms:modified xsi:type="dcterms:W3CDTF">2026-10-10T11:39:31Z</dcterms:modified>
</cp:coreProperties>
</file>