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7" r:id="rId4"/>
  </p:sldMasterIdLst>
  <p:notesMasterIdLst>
    <p:notesMasterId r:id="rId25"/>
  </p:notesMasterIdLst>
  <p:sldIdLst>
    <p:sldId id="311" r:id="rId5"/>
    <p:sldId id="310" r:id="rId6"/>
    <p:sldId id="294" r:id="rId7"/>
    <p:sldId id="295" r:id="rId8"/>
    <p:sldId id="313" r:id="rId9"/>
    <p:sldId id="292" r:id="rId10"/>
    <p:sldId id="299" r:id="rId11"/>
    <p:sldId id="318" r:id="rId12"/>
    <p:sldId id="293" r:id="rId13"/>
    <p:sldId id="314" r:id="rId14"/>
    <p:sldId id="315" r:id="rId15"/>
    <p:sldId id="301" r:id="rId16"/>
    <p:sldId id="303" r:id="rId17"/>
    <p:sldId id="304" r:id="rId18"/>
    <p:sldId id="306" r:id="rId19"/>
    <p:sldId id="307" r:id="rId20"/>
    <p:sldId id="288" r:id="rId21"/>
    <p:sldId id="296" r:id="rId22"/>
    <p:sldId id="297" r:id="rId23"/>
    <p:sldId id="31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ECD63-C9E8-4984-ADA6-1A77AA302621}" v="626" dt="2022-04-04T11:25:15.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792" autoAdjust="0"/>
  </p:normalViewPr>
  <p:slideViewPr>
    <p:cSldViewPr snapToGrid="0">
      <p:cViewPr>
        <p:scale>
          <a:sx n="40" d="100"/>
          <a:sy n="40" d="100"/>
        </p:scale>
        <p:origin x="1684" y="53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ddow, Alex" userId="8605f7d6-5361-4db1-b090-976835c750ef" providerId="ADAL" clId="{D69ECD63-C9E8-4984-ADA6-1A77AA302621}"/>
    <pc:docChg chg="undo redo custSel mod addSld delSld modSld sldOrd">
      <pc:chgData name="Haddow, Alex" userId="8605f7d6-5361-4db1-b090-976835c750ef" providerId="ADAL" clId="{D69ECD63-C9E8-4984-ADA6-1A77AA302621}" dt="2022-04-04T11:25:15.422" v="2596" actId="20577"/>
      <pc:docMkLst>
        <pc:docMk/>
      </pc:docMkLst>
      <pc:sldChg chg="addSp delSp modSp delDesignElem">
        <pc:chgData name="Haddow, Alex" userId="8605f7d6-5361-4db1-b090-976835c750ef" providerId="ADAL" clId="{D69ECD63-C9E8-4984-ADA6-1A77AA302621}" dt="2022-03-23T14:18:10.003" v="2437" actId="1076"/>
        <pc:sldMkLst>
          <pc:docMk/>
          <pc:sldMk cId="3966093881" sldId="288"/>
        </pc:sldMkLst>
        <pc:spChg chg="mod">
          <ac:chgData name="Haddow, Alex" userId="8605f7d6-5361-4db1-b090-976835c750ef" providerId="ADAL" clId="{D69ECD63-C9E8-4984-ADA6-1A77AA302621}" dt="2022-03-23T14:18:00.547" v="2431" actId="26606"/>
          <ac:spMkLst>
            <pc:docMk/>
            <pc:sldMk cId="3966093881" sldId="288"/>
            <ac:spMk id="2" creationId="{59D539EE-4A36-4CA3-94D4-F7FEA2D2411B}"/>
          </ac:spMkLst>
        </pc:spChg>
        <pc:spChg chg="add del">
          <ac:chgData name="Haddow, Alex" userId="8605f7d6-5361-4db1-b090-976835c750ef" providerId="ADAL" clId="{D69ECD63-C9E8-4984-ADA6-1A77AA302621}" dt="2022-03-23T14:18:00.547" v="2431" actId="26606"/>
          <ac:spMkLst>
            <pc:docMk/>
            <pc:sldMk cId="3966093881" sldId="288"/>
            <ac:spMk id="8" creationId="{23D09407-53BC-485E-B4CE-BC5E4FC4B25B}"/>
          </ac:spMkLst>
        </pc:spChg>
        <pc:spChg chg="add del">
          <ac:chgData name="Haddow, Alex" userId="8605f7d6-5361-4db1-b090-976835c750ef" providerId="ADAL" clId="{D69ECD63-C9E8-4984-ADA6-1A77AA302621}" dt="2022-03-23T14:18:00.547" v="2431" actId="26606"/>
          <ac:spMkLst>
            <pc:docMk/>
            <pc:sldMk cId="3966093881" sldId="288"/>
            <ac:spMk id="10" creationId="{921DB988-49FC-4608-B0A2-E2F3A4019041}"/>
          </ac:spMkLst>
        </pc:spChg>
        <pc:spChg chg="add del">
          <ac:chgData name="Haddow, Alex" userId="8605f7d6-5361-4db1-b090-976835c750ef" providerId="ADAL" clId="{D69ECD63-C9E8-4984-ADA6-1A77AA302621}" dt="2022-03-23T14:18:05.229" v="2433"/>
          <ac:spMkLst>
            <pc:docMk/>
            <pc:sldMk cId="3966093881" sldId="288"/>
            <ac:spMk id="24" creationId="{670CEDEF-4F34-412E-84EE-329C1E936AF5}"/>
          </ac:spMkLst>
        </pc:spChg>
        <pc:spChg chg="add del">
          <ac:chgData name="Haddow, Alex" userId="8605f7d6-5361-4db1-b090-976835c750ef" providerId="ADAL" clId="{D69ECD63-C9E8-4984-ADA6-1A77AA302621}" dt="2022-03-23T14:18:05.229" v="2433"/>
          <ac:spMkLst>
            <pc:docMk/>
            <pc:sldMk cId="3966093881" sldId="288"/>
            <ac:spMk id="27" creationId="{BCED4D40-4B67-4331-AC48-79B82B4A47D8}"/>
          </ac:spMkLst>
        </pc:spChg>
        <pc:spChg chg="del">
          <ac:chgData name="Haddow, Alex" userId="8605f7d6-5361-4db1-b090-976835c750ef" providerId="ADAL" clId="{D69ECD63-C9E8-4984-ADA6-1A77AA302621}" dt="2022-03-23T14:17:36.307" v="2423"/>
          <ac:spMkLst>
            <pc:docMk/>
            <pc:sldMk cId="3966093881" sldId="288"/>
            <ac:spMk id="29" creationId="{9F4444CE-BC8D-4D61-B303-4C05614E62AB}"/>
          </ac:spMkLst>
        </pc:spChg>
        <pc:spChg chg="del">
          <ac:chgData name="Haddow, Alex" userId="8605f7d6-5361-4db1-b090-976835c750ef" providerId="ADAL" clId="{D69ECD63-C9E8-4984-ADA6-1A77AA302621}" dt="2022-03-23T14:17:36.307" v="2423"/>
          <ac:spMkLst>
            <pc:docMk/>
            <pc:sldMk cId="3966093881" sldId="288"/>
            <ac:spMk id="31" creationId="{73772B81-181F-48B7-8826-4D9686D15DF5}"/>
          </ac:spMkLst>
        </pc:spChg>
        <pc:spChg chg="del">
          <ac:chgData name="Haddow, Alex" userId="8605f7d6-5361-4db1-b090-976835c750ef" providerId="ADAL" clId="{D69ECD63-C9E8-4984-ADA6-1A77AA302621}" dt="2022-03-23T14:17:36.307" v="2423"/>
          <ac:spMkLst>
            <pc:docMk/>
            <pc:sldMk cId="3966093881" sldId="288"/>
            <ac:spMk id="33" creationId="{B2205F6E-03C6-4E92-877C-E2482F6599AA}"/>
          </ac:spMkLst>
        </pc:spChg>
        <pc:grpChg chg="add del">
          <ac:chgData name="Haddow, Alex" userId="8605f7d6-5361-4db1-b090-976835c750ef" providerId="ADAL" clId="{D69ECD63-C9E8-4984-ADA6-1A77AA302621}" dt="2022-03-23T14:18:00.547" v="2431" actId="26606"/>
          <ac:grpSpMkLst>
            <pc:docMk/>
            <pc:sldMk cId="3966093881" sldId="288"/>
            <ac:grpSpMk id="12" creationId="{E9B930FD-8671-4C4C-ADCF-73AC1D0CD417}"/>
          </ac:grpSpMkLst>
        </pc:grpChg>
        <pc:grpChg chg="add del">
          <ac:chgData name="Haddow, Alex" userId="8605f7d6-5361-4db1-b090-976835c750ef" providerId="ADAL" clId="{D69ECD63-C9E8-4984-ADA6-1A77AA302621}" dt="2022-03-23T14:18:00.547" v="2431" actId="26606"/>
          <ac:grpSpMkLst>
            <pc:docMk/>
            <pc:sldMk cId="3966093881" sldId="288"/>
            <ac:grpSpMk id="18" creationId="{383C2651-AE0C-4AE4-8725-E2F9414FE219}"/>
          </ac:grpSpMkLst>
        </pc:grpChg>
        <pc:graphicFrameChg chg="del mod">
          <ac:chgData name="Haddow, Alex" userId="8605f7d6-5361-4db1-b090-976835c750ef" providerId="ADAL" clId="{D69ECD63-C9E8-4984-ADA6-1A77AA302621}" dt="2022-03-09T15:15:32" v="915" actId="478"/>
          <ac:graphicFrameMkLst>
            <pc:docMk/>
            <pc:sldMk cId="3966093881" sldId="288"/>
            <ac:graphicFrameMk id="25" creationId="{B6497E2F-855B-4731-959E-C984B1E4373D}"/>
          </ac:graphicFrameMkLst>
        </pc:graphicFrameChg>
        <pc:picChg chg="add mod">
          <ac:chgData name="Haddow, Alex" userId="8605f7d6-5361-4db1-b090-976835c750ef" providerId="ADAL" clId="{D69ECD63-C9E8-4984-ADA6-1A77AA302621}" dt="2022-03-23T14:18:10.003" v="2437" actId="1076"/>
          <ac:picMkLst>
            <pc:docMk/>
            <pc:sldMk cId="3966093881" sldId="288"/>
            <ac:picMk id="3" creationId="{4E4960C4-5130-4D08-B5DE-ABA0C4555FEC}"/>
          </ac:picMkLst>
        </pc:picChg>
      </pc:sldChg>
      <pc:sldChg chg="addSp delSp modSp del">
        <pc:chgData name="Haddow, Alex" userId="8605f7d6-5361-4db1-b090-976835c750ef" providerId="ADAL" clId="{D69ECD63-C9E8-4984-ADA6-1A77AA302621}" dt="2022-03-09T13:22:06.868" v="77" actId="2696"/>
        <pc:sldMkLst>
          <pc:docMk/>
          <pc:sldMk cId="795817251" sldId="290"/>
        </pc:sldMkLst>
        <pc:spChg chg="mod">
          <ac:chgData name="Haddow, Alex" userId="8605f7d6-5361-4db1-b090-976835c750ef" providerId="ADAL" clId="{D69ECD63-C9E8-4984-ADA6-1A77AA302621}" dt="2022-03-09T13:20:05.059" v="51" actId="26606"/>
          <ac:spMkLst>
            <pc:docMk/>
            <pc:sldMk cId="795817251" sldId="290"/>
            <ac:spMk id="2" creationId="{1C21E816-31F5-48BB-BD02-D15F2F18B48A}"/>
          </ac:spMkLst>
        </pc:spChg>
        <pc:spChg chg="mod ord">
          <ac:chgData name="Haddow, Alex" userId="8605f7d6-5361-4db1-b090-976835c750ef" providerId="ADAL" clId="{D69ECD63-C9E8-4984-ADA6-1A77AA302621}" dt="2022-03-09T13:20:05.059" v="51" actId="26606"/>
          <ac:spMkLst>
            <pc:docMk/>
            <pc:sldMk cId="795817251" sldId="290"/>
            <ac:spMk id="3" creationId="{835D6E6B-3353-491C-A3C6-F278D6CED8B3}"/>
          </ac:spMkLst>
        </pc:spChg>
        <pc:spChg chg="add del">
          <ac:chgData name="Haddow, Alex" userId="8605f7d6-5361-4db1-b090-976835c750ef" providerId="ADAL" clId="{D69ECD63-C9E8-4984-ADA6-1A77AA302621}" dt="2022-03-09T13:20:05.059" v="51" actId="26606"/>
          <ac:spMkLst>
            <pc:docMk/>
            <pc:sldMk cId="795817251" sldId="290"/>
            <ac:spMk id="8" creationId="{2783C067-F8BF-4755-B516-8A0CD74CF60C}"/>
          </ac:spMkLst>
        </pc:spChg>
        <pc:spChg chg="add del">
          <ac:chgData name="Haddow, Alex" userId="8605f7d6-5361-4db1-b090-976835c750ef" providerId="ADAL" clId="{D69ECD63-C9E8-4984-ADA6-1A77AA302621}" dt="2022-03-09T13:20:05.059" v="51" actId="26606"/>
          <ac:spMkLst>
            <pc:docMk/>
            <pc:sldMk cId="795817251" sldId="290"/>
            <ac:spMk id="10" creationId="{2ED796EC-E7FF-46DB-B912-FB08BF12AA6E}"/>
          </ac:spMkLst>
        </pc:spChg>
        <pc:spChg chg="add del">
          <ac:chgData name="Haddow, Alex" userId="8605f7d6-5361-4db1-b090-976835c750ef" providerId="ADAL" clId="{D69ECD63-C9E8-4984-ADA6-1A77AA302621}" dt="2022-03-09T13:20:05.059" v="51" actId="26606"/>
          <ac:spMkLst>
            <pc:docMk/>
            <pc:sldMk cId="795817251" sldId="290"/>
            <ac:spMk id="12" creationId="{549A2DAB-B431-487D-95AD-BB0FECB49E57}"/>
          </ac:spMkLst>
        </pc:spChg>
        <pc:spChg chg="add del">
          <ac:chgData name="Haddow, Alex" userId="8605f7d6-5361-4db1-b090-976835c750ef" providerId="ADAL" clId="{D69ECD63-C9E8-4984-ADA6-1A77AA302621}" dt="2022-03-09T13:20:05.059" v="51" actId="26606"/>
          <ac:spMkLst>
            <pc:docMk/>
            <pc:sldMk cId="795817251" sldId="290"/>
            <ac:spMk id="14" creationId="{0819F787-32B4-46A8-BC57-C6571BCEE243}"/>
          </ac:spMkLst>
        </pc:spChg>
        <pc:spChg chg="add">
          <ac:chgData name="Haddow, Alex" userId="8605f7d6-5361-4db1-b090-976835c750ef" providerId="ADAL" clId="{D69ECD63-C9E8-4984-ADA6-1A77AA302621}" dt="2022-03-09T13:20:05.059" v="51" actId="26606"/>
          <ac:spMkLst>
            <pc:docMk/>
            <pc:sldMk cId="795817251" sldId="290"/>
            <ac:spMk id="20" creationId="{AA330523-F25B-4007-B3E5-ABB5637D160A}"/>
          </ac:spMkLst>
        </pc:spChg>
        <pc:spChg chg="add del">
          <ac:chgData name="Haddow, Alex" userId="8605f7d6-5361-4db1-b090-976835c750ef" providerId="ADAL" clId="{D69ECD63-C9E8-4984-ADA6-1A77AA302621}" dt="2022-03-09T13:20:03.864" v="48" actId="26606"/>
          <ac:spMkLst>
            <pc:docMk/>
            <pc:sldMk cId="795817251" sldId="290"/>
            <ac:spMk id="23" creationId="{AA330523-F25B-4007-B3E5-ABB5637D160A}"/>
          </ac:spMkLst>
        </pc:spChg>
        <pc:picChg chg="add mod">
          <ac:chgData name="Haddow, Alex" userId="8605f7d6-5361-4db1-b090-976835c750ef" providerId="ADAL" clId="{D69ECD63-C9E8-4984-ADA6-1A77AA302621}" dt="2022-03-09T13:20:05.059" v="51" actId="26606"/>
          <ac:picMkLst>
            <pc:docMk/>
            <pc:sldMk cId="795817251" sldId="290"/>
            <ac:picMk id="4" creationId="{88E2EF0A-8EDE-40D5-8646-AF7DDB240247}"/>
          </ac:picMkLst>
        </pc:picChg>
        <pc:cxnChg chg="add del">
          <ac:chgData name="Haddow, Alex" userId="8605f7d6-5361-4db1-b090-976835c750ef" providerId="ADAL" clId="{D69ECD63-C9E8-4984-ADA6-1A77AA302621}" dt="2022-03-09T13:20:05.059" v="51" actId="26606"/>
          <ac:cxnSpMkLst>
            <pc:docMk/>
            <pc:sldMk cId="795817251" sldId="290"/>
            <ac:cxnSpMk id="16" creationId="{C5ECDEE1-7093-418F-9CF5-24EEB115C1C1}"/>
          </ac:cxnSpMkLst>
        </pc:cxnChg>
        <pc:cxnChg chg="add del">
          <ac:chgData name="Haddow, Alex" userId="8605f7d6-5361-4db1-b090-976835c750ef" providerId="ADAL" clId="{D69ECD63-C9E8-4984-ADA6-1A77AA302621}" dt="2022-03-09T13:20:05.059" v="51" actId="26606"/>
          <ac:cxnSpMkLst>
            <pc:docMk/>
            <pc:sldMk cId="795817251" sldId="290"/>
            <ac:cxnSpMk id="18" creationId="{045062AF-EB11-4651-BC4A-4DA21768DE8E}"/>
          </ac:cxnSpMkLst>
        </pc:cxnChg>
      </pc:sldChg>
      <pc:sldChg chg="delSp modSp delDesignElem">
        <pc:chgData name="Haddow, Alex" userId="8605f7d6-5361-4db1-b090-976835c750ef" providerId="ADAL" clId="{D69ECD63-C9E8-4984-ADA6-1A77AA302621}" dt="2022-03-23T14:17:36.307" v="2423"/>
        <pc:sldMkLst>
          <pc:docMk/>
          <pc:sldMk cId="4245657472" sldId="292"/>
        </pc:sldMkLst>
        <pc:spChg chg="mod">
          <ac:chgData name="Haddow, Alex" userId="8605f7d6-5361-4db1-b090-976835c750ef" providerId="ADAL" clId="{D69ECD63-C9E8-4984-ADA6-1A77AA302621}" dt="2022-03-12T12:41:26.188" v="1634" actId="20577"/>
          <ac:spMkLst>
            <pc:docMk/>
            <pc:sldMk cId="4245657472" sldId="292"/>
            <ac:spMk id="34" creationId="{EC5FCAD3-AE58-4522-A55B-DE5576D4AD91}"/>
          </ac:spMkLst>
        </pc:spChg>
        <pc:spChg chg="del">
          <ac:chgData name="Haddow, Alex" userId="8605f7d6-5361-4db1-b090-976835c750ef" providerId="ADAL" clId="{D69ECD63-C9E8-4984-ADA6-1A77AA302621}" dt="2022-03-23T14:17:36.307" v="2423"/>
          <ac:spMkLst>
            <pc:docMk/>
            <pc:sldMk cId="4245657472" sldId="292"/>
            <ac:spMk id="53" creationId="{86C16C40-7C29-4ACC-B851-7E08E459B596}"/>
          </ac:spMkLst>
        </pc:spChg>
        <pc:grpChg chg="del">
          <ac:chgData name="Haddow, Alex" userId="8605f7d6-5361-4db1-b090-976835c750ef" providerId="ADAL" clId="{D69ECD63-C9E8-4984-ADA6-1A77AA302621}" dt="2022-03-23T14:17:36.307" v="2423"/>
          <ac:grpSpMkLst>
            <pc:docMk/>
            <pc:sldMk cId="4245657472" sldId="292"/>
            <ac:grpSpMk id="54" creationId="{CDD733AE-DD5E-4C77-8BCD-72BF12A06BB1}"/>
          </ac:grpSpMkLst>
        </pc:grpChg>
      </pc:sldChg>
      <pc:sldChg chg="addSp delSp modSp mod ord setBg setClrOvrMap delDesignElem">
        <pc:chgData name="Haddow, Alex" userId="8605f7d6-5361-4db1-b090-976835c750ef" providerId="ADAL" clId="{D69ECD63-C9E8-4984-ADA6-1A77AA302621}" dt="2022-04-04T11:08:27.418" v="2442" actId="5793"/>
        <pc:sldMkLst>
          <pc:docMk/>
          <pc:sldMk cId="1185867457" sldId="293"/>
        </pc:sldMkLst>
        <pc:spChg chg="mod">
          <ac:chgData name="Haddow, Alex" userId="8605f7d6-5361-4db1-b090-976835c750ef" providerId="ADAL" clId="{D69ECD63-C9E8-4984-ADA6-1A77AA302621}" dt="2022-04-04T11:08:13.841" v="2440" actId="26606"/>
          <ac:spMkLst>
            <pc:docMk/>
            <pc:sldMk cId="1185867457" sldId="293"/>
            <ac:spMk id="2" creationId="{6DD725AC-069C-4BF7-8272-587CD614384A}"/>
          </ac:spMkLst>
        </pc:spChg>
        <pc:spChg chg="mod">
          <ac:chgData name="Haddow, Alex" userId="8605f7d6-5361-4db1-b090-976835c750ef" providerId="ADAL" clId="{D69ECD63-C9E8-4984-ADA6-1A77AA302621}" dt="2022-04-04T11:08:27.418" v="2442" actId="5793"/>
          <ac:spMkLst>
            <pc:docMk/>
            <pc:sldMk cId="1185867457" sldId="293"/>
            <ac:spMk id="3" creationId="{5790278B-A8D0-4DDB-A7E5-2B1628AEF0B7}"/>
          </ac:spMkLst>
        </pc:spChg>
        <pc:spChg chg="del">
          <ac:chgData name="Haddow, Alex" userId="8605f7d6-5361-4db1-b090-976835c750ef" providerId="ADAL" clId="{D69ECD63-C9E8-4984-ADA6-1A77AA302621}" dt="2022-03-23T14:17:36.307" v="2423"/>
          <ac:spMkLst>
            <pc:docMk/>
            <pc:sldMk cId="1185867457" sldId="293"/>
            <ac:spMk id="8" creationId="{A65AC7D1-EAA9-48F5-B509-60A7F50BF703}"/>
          </ac:spMkLst>
        </pc:spChg>
        <pc:spChg chg="add">
          <ac:chgData name="Haddow, Alex" userId="8605f7d6-5361-4db1-b090-976835c750ef" providerId="ADAL" clId="{D69ECD63-C9E8-4984-ADA6-1A77AA302621}" dt="2022-04-04T11:08:13.841" v="2440" actId="26606"/>
          <ac:spMkLst>
            <pc:docMk/>
            <pc:sldMk cId="1185867457" sldId="293"/>
            <ac:spMk id="9" creationId="{EB6743CF-E74B-4A3C-A785-599069DB89DF}"/>
          </ac:spMkLst>
        </pc:spChg>
        <pc:spChg chg="del">
          <ac:chgData name="Haddow, Alex" userId="8605f7d6-5361-4db1-b090-976835c750ef" providerId="ADAL" clId="{D69ECD63-C9E8-4984-ADA6-1A77AA302621}" dt="2022-03-23T14:17:36.307" v="2423"/>
          <ac:spMkLst>
            <pc:docMk/>
            <pc:sldMk cId="1185867457" sldId="293"/>
            <ac:spMk id="10" creationId="{D6320AF9-619A-4175-865B-5663E1AEF4C5}"/>
          </ac:spMkLst>
        </pc:spChg>
        <pc:spChg chg="del">
          <ac:chgData name="Haddow, Alex" userId="8605f7d6-5361-4db1-b090-976835c750ef" providerId="ADAL" clId="{D69ECD63-C9E8-4984-ADA6-1A77AA302621}" dt="2022-03-23T14:17:36.307" v="2423"/>
          <ac:spMkLst>
            <pc:docMk/>
            <pc:sldMk cId="1185867457" sldId="293"/>
            <ac:spMk id="16" creationId="{7E018740-5C2B-4A41-AC1A-7E68D1EC1954}"/>
          </ac:spMkLst>
        </pc:spChg>
        <pc:spChg chg="del">
          <ac:chgData name="Haddow, Alex" userId="8605f7d6-5361-4db1-b090-976835c750ef" providerId="ADAL" clId="{D69ECD63-C9E8-4984-ADA6-1A77AA302621}" dt="2022-03-23T14:17:36.307" v="2423"/>
          <ac:spMkLst>
            <pc:docMk/>
            <pc:sldMk cId="1185867457" sldId="293"/>
            <ac:spMk id="18" creationId="{166F75A4-C475-4941-8EE2-B80A06A2C1BB}"/>
          </ac:spMkLst>
        </pc:spChg>
        <pc:spChg chg="del">
          <ac:chgData name="Haddow, Alex" userId="8605f7d6-5361-4db1-b090-976835c750ef" providerId="ADAL" clId="{D69ECD63-C9E8-4984-ADA6-1A77AA302621}" dt="2022-03-23T14:17:36.307" v="2423"/>
          <ac:spMkLst>
            <pc:docMk/>
            <pc:sldMk cId="1185867457" sldId="293"/>
            <ac:spMk id="20" creationId="{A032553A-72E8-4B0D-8405-FF9771C9AF05}"/>
          </ac:spMkLst>
        </pc:spChg>
        <pc:spChg chg="del">
          <ac:chgData name="Haddow, Alex" userId="8605f7d6-5361-4db1-b090-976835c750ef" providerId="ADAL" clId="{D69ECD63-C9E8-4984-ADA6-1A77AA302621}" dt="2022-03-23T14:17:36.307" v="2423"/>
          <ac:spMkLst>
            <pc:docMk/>
            <pc:sldMk cId="1185867457" sldId="293"/>
            <ac:spMk id="22" creationId="{765800AC-C3B9-498E-87BC-29FAE4C76B21}"/>
          </ac:spMkLst>
        </pc:spChg>
        <pc:spChg chg="del">
          <ac:chgData name="Haddow, Alex" userId="8605f7d6-5361-4db1-b090-976835c750ef" providerId="ADAL" clId="{D69ECD63-C9E8-4984-ADA6-1A77AA302621}" dt="2022-03-23T14:17:36.307" v="2423"/>
          <ac:spMkLst>
            <pc:docMk/>
            <pc:sldMk cId="1185867457" sldId="293"/>
            <ac:spMk id="24" creationId="{1F9D6ACB-2FF4-49F9-978A-E0D5327FC635}"/>
          </ac:spMkLst>
        </pc:spChg>
        <pc:spChg chg="del">
          <ac:chgData name="Haddow, Alex" userId="8605f7d6-5361-4db1-b090-976835c750ef" providerId="ADAL" clId="{D69ECD63-C9E8-4984-ADA6-1A77AA302621}" dt="2022-03-23T14:17:36.307" v="2423"/>
          <ac:spMkLst>
            <pc:docMk/>
            <pc:sldMk cId="1185867457" sldId="293"/>
            <ac:spMk id="26" creationId="{142BFA2A-77A0-4F60-A32A-685681C84889}"/>
          </ac:spMkLst>
        </pc:spChg>
        <pc:picChg chg="add">
          <ac:chgData name="Haddow, Alex" userId="8605f7d6-5361-4db1-b090-976835c750ef" providerId="ADAL" clId="{D69ECD63-C9E8-4984-ADA6-1A77AA302621}" dt="2022-04-04T11:08:13.841" v="2440" actId="26606"/>
          <ac:picMkLst>
            <pc:docMk/>
            <pc:sldMk cId="1185867457" sldId="293"/>
            <ac:picMk id="5" creationId="{27D78D75-4CC8-B091-2EF9-B6FFBB724030}"/>
          </ac:picMkLst>
        </pc:picChg>
        <pc:cxnChg chg="del">
          <ac:chgData name="Haddow, Alex" userId="8605f7d6-5361-4db1-b090-976835c750ef" providerId="ADAL" clId="{D69ECD63-C9E8-4984-ADA6-1A77AA302621}" dt="2022-03-23T14:17:36.307" v="2423"/>
          <ac:cxnSpMkLst>
            <pc:docMk/>
            <pc:sldMk cId="1185867457" sldId="293"/>
            <ac:cxnSpMk id="12" creationId="{063B6EC6-D752-4EE7-908B-F8F19E8C7FEA}"/>
          </ac:cxnSpMkLst>
        </pc:cxnChg>
        <pc:cxnChg chg="del">
          <ac:chgData name="Haddow, Alex" userId="8605f7d6-5361-4db1-b090-976835c750ef" providerId="ADAL" clId="{D69ECD63-C9E8-4984-ADA6-1A77AA302621}" dt="2022-03-23T14:17:36.307" v="2423"/>
          <ac:cxnSpMkLst>
            <pc:docMk/>
            <pc:sldMk cId="1185867457" sldId="293"/>
            <ac:cxnSpMk id="14" creationId="{EFECD4E8-AD3E-4228-82A2-9461958EA94D}"/>
          </ac:cxnSpMkLst>
        </pc:cxnChg>
      </pc:sldChg>
      <pc:sldChg chg="addSp delSp modSp mod setBg setClrOvrMap">
        <pc:chgData name="Haddow, Alex" userId="8605f7d6-5361-4db1-b090-976835c750ef" providerId="ADAL" clId="{D69ECD63-C9E8-4984-ADA6-1A77AA302621}" dt="2022-03-16T10:20:34.811" v="1884" actId="20577"/>
        <pc:sldMkLst>
          <pc:docMk/>
          <pc:sldMk cId="2272609938" sldId="294"/>
        </pc:sldMkLst>
        <pc:spChg chg="mod">
          <ac:chgData name="Haddow, Alex" userId="8605f7d6-5361-4db1-b090-976835c750ef" providerId="ADAL" clId="{D69ECD63-C9E8-4984-ADA6-1A77AA302621}" dt="2022-03-09T14:38:58.139" v="615" actId="26606"/>
          <ac:spMkLst>
            <pc:docMk/>
            <pc:sldMk cId="2272609938" sldId="294"/>
            <ac:spMk id="2" creationId="{A1FE7D4D-5496-4833-9AE1-2DD3F73B35B1}"/>
          </ac:spMkLst>
        </pc:spChg>
        <pc:spChg chg="del">
          <ac:chgData name="Haddow, Alex" userId="8605f7d6-5361-4db1-b090-976835c750ef" providerId="ADAL" clId="{D69ECD63-C9E8-4984-ADA6-1A77AA302621}" dt="2022-03-09T14:29:09.129" v="378" actId="26606"/>
          <ac:spMkLst>
            <pc:docMk/>
            <pc:sldMk cId="2272609938" sldId="294"/>
            <ac:spMk id="3" creationId="{1650069A-7134-41E2-B23F-71AA48BAD741}"/>
          </ac:spMkLst>
        </pc:spChg>
        <pc:spChg chg="del">
          <ac:chgData name="Haddow, Alex" userId="8605f7d6-5361-4db1-b090-976835c750ef" providerId="ADAL" clId="{D69ECD63-C9E8-4984-ADA6-1A77AA302621}" dt="2022-03-09T14:35:12.361" v="411" actId="26606"/>
          <ac:spMkLst>
            <pc:docMk/>
            <pc:sldMk cId="2272609938" sldId="294"/>
            <ac:spMk id="8" creationId="{A65AC7D1-EAA9-48F5-B509-60A7F50BF703}"/>
          </ac:spMkLst>
        </pc:spChg>
        <pc:spChg chg="del">
          <ac:chgData name="Haddow, Alex" userId="8605f7d6-5361-4db1-b090-976835c750ef" providerId="ADAL" clId="{D69ECD63-C9E8-4984-ADA6-1A77AA302621}" dt="2022-03-09T14:35:12.361" v="411" actId="26606"/>
          <ac:spMkLst>
            <pc:docMk/>
            <pc:sldMk cId="2272609938" sldId="294"/>
            <ac:spMk id="10" creationId="{D6320AF9-619A-4175-865B-5663E1AEF4C5}"/>
          </ac:spMkLst>
        </pc:spChg>
        <pc:spChg chg="del">
          <ac:chgData name="Haddow, Alex" userId="8605f7d6-5361-4db1-b090-976835c750ef" providerId="ADAL" clId="{D69ECD63-C9E8-4984-ADA6-1A77AA302621}" dt="2022-03-09T14:35:12.361" v="411" actId="26606"/>
          <ac:spMkLst>
            <pc:docMk/>
            <pc:sldMk cId="2272609938" sldId="294"/>
            <ac:spMk id="16" creationId="{7E018740-5C2B-4A41-AC1A-7E68D1EC1954}"/>
          </ac:spMkLst>
        </pc:spChg>
        <pc:spChg chg="del">
          <ac:chgData name="Haddow, Alex" userId="8605f7d6-5361-4db1-b090-976835c750ef" providerId="ADAL" clId="{D69ECD63-C9E8-4984-ADA6-1A77AA302621}" dt="2022-03-09T14:35:12.361" v="411" actId="26606"/>
          <ac:spMkLst>
            <pc:docMk/>
            <pc:sldMk cId="2272609938" sldId="294"/>
            <ac:spMk id="18" creationId="{166F75A4-C475-4941-8EE2-B80A06A2C1BB}"/>
          </ac:spMkLst>
        </pc:spChg>
        <pc:spChg chg="del">
          <ac:chgData name="Haddow, Alex" userId="8605f7d6-5361-4db1-b090-976835c750ef" providerId="ADAL" clId="{D69ECD63-C9E8-4984-ADA6-1A77AA302621}" dt="2022-03-09T14:35:12.361" v="411" actId="26606"/>
          <ac:spMkLst>
            <pc:docMk/>
            <pc:sldMk cId="2272609938" sldId="294"/>
            <ac:spMk id="20" creationId="{A032553A-72E8-4B0D-8405-FF9771C9AF05}"/>
          </ac:spMkLst>
        </pc:spChg>
        <pc:spChg chg="del">
          <ac:chgData name="Haddow, Alex" userId="8605f7d6-5361-4db1-b090-976835c750ef" providerId="ADAL" clId="{D69ECD63-C9E8-4984-ADA6-1A77AA302621}" dt="2022-03-09T14:35:12.361" v="411" actId="26606"/>
          <ac:spMkLst>
            <pc:docMk/>
            <pc:sldMk cId="2272609938" sldId="294"/>
            <ac:spMk id="22" creationId="{765800AC-C3B9-498E-87BC-29FAE4C76B21}"/>
          </ac:spMkLst>
        </pc:spChg>
        <pc:spChg chg="del">
          <ac:chgData name="Haddow, Alex" userId="8605f7d6-5361-4db1-b090-976835c750ef" providerId="ADAL" clId="{D69ECD63-C9E8-4984-ADA6-1A77AA302621}" dt="2022-03-09T14:35:12.361" v="411" actId="26606"/>
          <ac:spMkLst>
            <pc:docMk/>
            <pc:sldMk cId="2272609938" sldId="294"/>
            <ac:spMk id="24" creationId="{1F9D6ACB-2FF4-49F9-978A-E0D5327FC635}"/>
          </ac:spMkLst>
        </pc:spChg>
        <pc:spChg chg="del">
          <ac:chgData name="Haddow, Alex" userId="8605f7d6-5361-4db1-b090-976835c750ef" providerId="ADAL" clId="{D69ECD63-C9E8-4984-ADA6-1A77AA302621}" dt="2022-03-09T14:35:12.361" v="411" actId="26606"/>
          <ac:spMkLst>
            <pc:docMk/>
            <pc:sldMk cId="2272609938" sldId="294"/>
            <ac:spMk id="26" creationId="{142BFA2A-77A0-4F60-A32A-685681C84889}"/>
          </ac:spMkLst>
        </pc:spChg>
        <pc:spChg chg="add del">
          <ac:chgData name="Haddow, Alex" userId="8605f7d6-5361-4db1-b090-976835c750ef" providerId="ADAL" clId="{D69ECD63-C9E8-4984-ADA6-1A77AA302621}" dt="2022-03-09T14:38:58.139" v="615" actId="26606"/>
          <ac:spMkLst>
            <pc:docMk/>
            <pc:sldMk cId="2272609938" sldId="294"/>
            <ac:spMk id="33" creationId="{9F4444CE-BC8D-4D61-B303-4C05614E62AB}"/>
          </ac:spMkLst>
        </pc:spChg>
        <pc:spChg chg="add del">
          <ac:chgData name="Haddow, Alex" userId="8605f7d6-5361-4db1-b090-976835c750ef" providerId="ADAL" clId="{D69ECD63-C9E8-4984-ADA6-1A77AA302621}" dt="2022-03-09T14:38:58.139" v="615" actId="26606"/>
          <ac:spMkLst>
            <pc:docMk/>
            <pc:sldMk cId="2272609938" sldId="294"/>
            <ac:spMk id="35" creationId="{73772B81-181F-48B7-8826-4D9686D15DF5}"/>
          </ac:spMkLst>
        </pc:spChg>
        <pc:spChg chg="add del">
          <ac:chgData name="Haddow, Alex" userId="8605f7d6-5361-4db1-b090-976835c750ef" providerId="ADAL" clId="{D69ECD63-C9E8-4984-ADA6-1A77AA302621}" dt="2022-03-09T14:38:58.139" v="615" actId="26606"/>
          <ac:spMkLst>
            <pc:docMk/>
            <pc:sldMk cId="2272609938" sldId="294"/>
            <ac:spMk id="37" creationId="{B2205F6E-03C6-4E92-877C-E2482F6599AA}"/>
          </ac:spMkLst>
        </pc:spChg>
        <pc:graphicFrameChg chg="add mod modGraphic">
          <ac:chgData name="Haddow, Alex" userId="8605f7d6-5361-4db1-b090-976835c750ef" providerId="ADAL" clId="{D69ECD63-C9E8-4984-ADA6-1A77AA302621}" dt="2022-03-16T10:20:34.811" v="1884" actId="20577"/>
          <ac:graphicFrameMkLst>
            <pc:docMk/>
            <pc:sldMk cId="2272609938" sldId="294"/>
            <ac:graphicFrameMk id="28" creationId="{7D224A67-8AB6-446A-AD0F-FE3B880A722B}"/>
          </ac:graphicFrameMkLst>
        </pc:graphicFrameChg>
        <pc:cxnChg chg="del">
          <ac:chgData name="Haddow, Alex" userId="8605f7d6-5361-4db1-b090-976835c750ef" providerId="ADAL" clId="{D69ECD63-C9E8-4984-ADA6-1A77AA302621}" dt="2022-03-09T14:35:12.361" v="411" actId="26606"/>
          <ac:cxnSpMkLst>
            <pc:docMk/>
            <pc:sldMk cId="2272609938" sldId="294"/>
            <ac:cxnSpMk id="12" creationId="{063B6EC6-D752-4EE7-908B-F8F19E8C7FEA}"/>
          </ac:cxnSpMkLst>
        </pc:cxnChg>
        <pc:cxnChg chg="del">
          <ac:chgData name="Haddow, Alex" userId="8605f7d6-5361-4db1-b090-976835c750ef" providerId="ADAL" clId="{D69ECD63-C9E8-4984-ADA6-1A77AA302621}" dt="2022-03-09T14:35:12.361" v="411" actId="26606"/>
          <ac:cxnSpMkLst>
            <pc:docMk/>
            <pc:sldMk cId="2272609938" sldId="294"/>
            <ac:cxnSpMk id="14" creationId="{EFECD4E8-AD3E-4228-82A2-9461958EA94D}"/>
          </ac:cxnSpMkLst>
        </pc:cxnChg>
      </pc:sldChg>
      <pc:sldChg chg="addSp delSp modSp mod setBg setClrOvrMap delDesignElem">
        <pc:chgData name="Haddow, Alex" userId="8605f7d6-5361-4db1-b090-976835c750ef" providerId="ADAL" clId="{D69ECD63-C9E8-4984-ADA6-1A77AA302621}" dt="2022-03-23T14:17:36.307" v="2423"/>
        <pc:sldMkLst>
          <pc:docMk/>
          <pc:sldMk cId="3533713749" sldId="295"/>
        </pc:sldMkLst>
        <pc:spChg chg="mod">
          <ac:chgData name="Haddow, Alex" userId="8605f7d6-5361-4db1-b090-976835c750ef" providerId="ADAL" clId="{D69ECD63-C9E8-4984-ADA6-1A77AA302621}" dt="2022-03-09T14:49:27.864" v="665" actId="20577"/>
          <ac:spMkLst>
            <pc:docMk/>
            <pc:sldMk cId="3533713749" sldId="295"/>
            <ac:spMk id="2" creationId="{B7721221-321C-4459-B048-BAAC2E7241B2}"/>
          </ac:spMkLst>
        </pc:spChg>
        <pc:spChg chg="del">
          <ac:chgData name="Haddow, Alex" userId="8605f7d6-5361-4db1-b090-976835c750ef" providerId="ADAL" clId="{D69ECD63-C9E8-4984-ADA6-1A77AA302621}" dt="2022-03-09T14:29:47.295" v="380" actId="26606"/>
          <ac:spMkLst>
            <pc:docMk/>
            <pc:sldMk cId="3533713749" sldId="295"/>
            <ac:spMk id="3" creationId="{33A3B237-8678-4895-B0BE-ED484994765A}"/>
          </ac:spMkLst>
        </pc:spChg>
        <pc:spChg chg="del">
          <ac:chgData name="Haddow, Alex" userId="8605f7d6-5361-4db1-b090-976835c750ef" providerId="ADAL" clId="{D69ECD63-C9E8-4984-ADA6-1A77AA302621}" dt="2022-03-09T14:31:16.415" v="381" actId="26606"/>
          <ac:spMkLst>
            <pc:docMk/>
            <pc:sldMk cId="3533713749" sldId="295"/>
            <ac:spMk id="22" creationId="{86C16C40-7C29-4ACC-B851-7E08E459B596}"/>
          </ac:spMkLst>
        </pc:spChg>
        <pc:spChg chg="add del">
          <ac:chgData name="Haddow, Alex" userId="8605f7d6-5361-4db1-b090-976835c750ef" providerId="ADAL" clId="{D69ECD63-C9E8-4984-ADA6-1A77AA302621}" dt="2022-03-23T14:17:36.307" v="2423"/>
          <ac:spMkLst>
            <pc:docMk/>
            <pc:sldMk cId="3533713749" sldId="295"/>
            <ac:spMk id="31" creationId="{9F4444CE-BC8D-4D61-B303-4C05614E62AB}"/>
          </ac:spMkLst>
        </pc:spChg>
        <pc:spChg chg="add del">
          <ac:chgData name="Haddow, Alex" userId="8605f7d6-5361-4db1-b090-976835c750ef" providerId="ADAL" clId="{D69ECD63-C9E8-4984-ADA6-1A77AA302621}" dt="2022-03-23T14:17:36.307" v="2423"/>
          <ac:spMkLst>
            <pc:docMk/>
            <pc:sldMk cId="3533713749" sldId="295"/>
            <ac:spMk id="33" creationId="{73772B81-181F-48B7-8826-4D9686D15DF5}"/>
          </ac:spMkLst>
        </pc:spChg>
        <pc:spChg chg="add del">
          <ac:chgData name="Haddow, Alex" userId="8605f7d6-5361-4db1-b090-976835c750ef" providerId="ADAL" clId="{D69ECD63-C9E8-4984-ADA6-1A77AA302621}" dt="2022-03-23T14:17:36.307" v="2423"/>
          <ac:spMkLst>
            <pc:docMk/>
            <pc:sldMk cId="3533713749" sldId="295"/>
            <ac:spMk id="35" creationId="{B2205F6E-03C6-4E92-877C-E2482F6599AA}"/>
          </ac:spMkLst>
        </pc:spChg>
        <pc:grpChg chg="del">
          <ac:chgData name="Haddow, Alex" userId="8605f7d6-5361-4db1-b090-976835c750ef" providerId="ADAL" clId="{D69ECD63-C9E8-4984-ADA6-1A77AA302621}" dt="2022-03-09T14:31:16.415" v="381" actId="26606"/>
          <ac:grpSpMkLst>
            <pc:docMk/>
            <pc:sldMk cId="3533713749" sldId="295"/>
            <ac:grpSpMk id="23" creationId="{CDD733AE-DD5E-4C77-8BCD-72BF12A06BB1}"/>
          </ac:grpSpMkLst>
        </pc:grpChg>
        <pc:graphicFrameChg chg="add del">
          <ac:chgData name="Haddow, Alex" userId="8605f7d6-5361-4db1-b090-976835c750ef" providerId="ADAL" clId="{D69ECD63-C9E8-4984-ADA6-1A77AA302621}" dt="2022-03-09T14:31:16.415" v="381" actId="26606"/>
          <ac:graphicFrameMkLst>
            <pc:docMk/>
            <pc:sldMk cId="3533713749" sldId="295"/>
            <ac:graphicFrameMk id="25" creationId="{F8110F3C-A103-4542-89C4-FE7989FF0CFF}"/>
          </ac:graphicFrameMkLst>
        </pc:graphicFrameChg>
        <pc:graphicFrameChg chg="add mod">
          <ac:chgData name="Haddow, Alex" userId="8605f7d6-5361-4db1-b090-976835c750ef" providerId="ADAL" clId="{D69ECD63-C9E8-4984-ADA6-1A77AA302621}" dt="2022-03-10T07:30:10.157" v="919" actId="113"/>
          <ac:graphicFrameMkLst>
            <pc:docMk/>
            <pc:sldMk cId="3533713749" sldId="295"/>
            <ac:graphicFrameMk id="27" creationId="{FF444DA5-C092-49C8-8804-36151D3FB766}"/>
          </ac:graphicFrameMkLst>
        </pc:graphicFrameChg>
      </pc:sldChg>
      <pc:sldChg chg="delSp delDesignElem">
        <pc:chgData name="Haddow, Alex" userId="8605f7d6-5361-4db1-b090-976835c750ef" providerId="ADAL" clId="{D69ECD63-C9E8-4984-ADA6-1A77AA302621}" dt="2022-03-23T14:17:36.307" v="2423"/>
        <pc:sldMkLst>
          <pc:docMk/>
          <pc:sldMk cId="3018927305" sldId="296"/>
        </pc:sldMkLst>
        <pc:spChg chg="del">
          <ac:chgData name="Haddow, Alex" userId="8605f7d6-5361-4db1-b090-976835c750ef" providerId="ADAL" clId="{D69ECD63-C9E8-4984-ADA6-1A77AA302621}" dt="2022-03-23T14:17:36.307" v="2423"/>
          <ac:spMkLst>
            <pc:docMk/>
            <pc:sldMk cId="3018927305" sldId="296"/>
            <ac:spMk id="25" creationId="{66D61E08-70C3-48D8-BEA0-787111DC30DA}"/>
          </ac:spMkLst>
        </pc:spChg>
        <pc:spChg chg="del">
          <ac:chgData name="Haddow, Alex" userId="8605f7d6-5361-4db1-b090-976835c750ef" providerId="ADAL" clId="{D69ECD63-C9E8-4984-ADA6-1A77AA302621}" dt="2022-03-23T14:17:36.307" v="2423"/>
          <ac:spMkLst>
            <pc:docMk/>
            <pc:sldMk cId="3018927305" sldId="296"/>
            <ac:spMk id="27" creationId="{FC55298F-0AE5-478E-AD2B-03C2614C5833}"/>
          </ac:spMkLst>
        </pc:spChg>
        <pc:spChg chg="del">
          <ac:chgData name="Haddow, Alex" userId="8605f7d6-5361-4db1-b090-976835c750ef" providerId="ADAL" clId="{D69ECD63-C9E8-4984-ADA6-1A77AA302621}" dt="2022-03-23T14:17:36.307" v="2423"/>
          <ac:spMkLst>
            <pc:docMk/>
            <pc:sldMk cId="3018927305" sldId="296"/>
            <ac:spMk id="29" creationId="{C180E4EA-0B63-4779-A895-7E90E71088F3}"/>
          </ac:spMkLst>
        </pc:spChg>
        <pc:spChg chg="del">
          <ac:chgData name="Haddow, Alex" userId="8605f7d6-5361-4db1-b090-976835c750ef" providerId="ADAL" clId="{D69ECD63-C9E8-4984-ADA6-1A77AA302621}" dt="2022-03-23T14:17:36.307" v="2423"/>
          <ac:spMkLst>
            <pc:docMk/>
            <pc:sldMk cId="3018927305" sldId="296"/>
            <ac:spMk id="31" creationId="{CEE01D9D-3DE8-4EED-B0D3-8F3C79CC7673}"/>
          </ac:spMkLst>
        </pc:spChg>
        <pc:spChg chg="del">
          <ac:chgData name="Haddow, Alex" userId="8605f7d6-5361-4db1-b090-976835c750ef" providerId="ADAL" clId="{D69ECD63-C9E8-4984-ADA6-1A77AA302621}" dt="2022-03-23T14:17:36.307" v="2423"/>
          <ac:spMkLst>
            <pc:docMk/>
            <pc:sldMk cId="3018927305" sldId="296"/>
            <ac:spMk id="33" creationId="{89AF5CE9-607F-43F4-8983-DCD6DA4051FD}"/>
          </ac:spMkLst>
        </pc:spChg>
        <pc:spChg chg="del">
          <ac:chgData name="Haddow, Alex" userId="8605f7d6-5361-4db1-b090-976835c750ef" providerId="ADAL" clId="{D69ECD63-C9E8-4984-ADA6-1A77AA302621}" dt="2022-03-23T14:17:36.307" v="2423"/>
          <ac:spMkLst>
            <pc:docMk/>
            <pc:sldMk cId="3018927305" sldId="296"/>
            <ac:spMk id="35" creationId="{6EEA2DBD-9E1E-4521-8C01-F32AD18A89E3}"/>
          </ac:spMkLst>
        </pc:spChg>
        <pc:spChg chg="del">
          <ac:chgData name="Haddow, Alex" userId="8605f7d6-5361-4db1-b090-976835c750ef" providerId="ADAL" clId="{D69ECD63-C9E8-4984-ADA6-1A77AA302621}" dt="2022-03-23T14:17:36.307" v="2423"/>
          <ac:spMkLst>
            <pc:docMk/>
            <pc:sldMk cId="3018927305" sldId="296"/>
            <ac:spMk id="37" creationId="{15BBD2C1-BA9B-46A9-A27A-33498B169272}"/>
          </ac:spMkLst>
        </pc:spChg>
        <pc:grpChg chg="del">
          <ac:chgData name="Haddow, Alex" userId="8605f7d6-5361-4db1-b090-976835c750ef" providerId="ADAL" clId="{D69ECD63-C9E8-4984-ADA6-1A77AA302621}" dt="2022-03-23T14:17:36.307" v="2423"/>
          <ac:grpSpMkLst>
            <pc:docMk/>
            <pc:sldMk cId="3018927305" sldId="296"/>
            <ac:grpSpMk id="9" creationId="{88C9B83F-64CD-41C1-925F-A08801FFD0BD}"/>
          </ac:grpSpMkLst>
        </pc:grpChg>
        <pc:cxnChg chg="del">
          <ac:chgData name="Haddow, Alex" userId="8605f7d6-5361-4db1-b090-976835c750ef" providerId="ADAL" clId="{D69ECD63-C9E8-4984-ADA6-1A77AA302621}" dt="2022-03-23T14:17:36.307" v="2423"/>
          <ac:cxnSpMkLst>
            <pc:docMk/>
            <pc:sldMk cId="3018927305" sldId="296"/>
            <ac:cxnSpMk id="21" creationId="{A57C1A16-B8AB-4D99-A195-A38F556A6486}"/>
          </ac:cxnSpMkLst>
        </pc:cxnChg>
        <pc:cxnChg chg="del">
          <ac:chgData name="Haddow, Alex" userId="8605f7d6-5361-4db1-b090-976835c750ef" providerId="ADAL" clId="{D69ECD63-C9E8-4984-ADA6-1A77AA302621}" dt="2022-03-23T14:17:36.307" v="2423"/>
          <ac:cxnSpMkLst>
            <pc:docMk/>
            <pc:sldMk cId="3018927305" sldId="296"/>
            <ac:cxnSpMk id="23" creationId="{F8A9B20B-D1DD-4573-B5EC-558029519236}"/>
          </ac:cxnSpMkLst>
        </pc:cxnChg>
      </pc:sldChg>
      <pc:sldChg chg="delSp modSp delDesignElem">
        <pc:chgData name="Haddow, Alex" userId="8605f7d6-5361-4db1-b090-976835c750ef" providerId="ADAL" clId="{D69ECD63-C9E8-4984-ADA6-1A77AA302621}" dt="2022-03-23T14:17:36.307" v="2423"/>
        <pc:sldMkLst>
          <pc:docMk/>
          <pc:sldMk cId="1246362237" sldId="297"/>
        </pc:sldMkLst>
        <pc:spChg chg="mod">
          <ac:chgData name="Haddow, Alex" userId="8605f7d6-5361-4db1-b090-976835c750ef" providerId="ADAL" clId="{D69ECD63-C9E8-4984-ADA6-1A77AA302621}" dt="2022-03-16T11:58:19.667" v="2147" actId="2711"/>
          <ac:spMkLst>
            <pc:docMk/>
            <pc:sldMk cId="1246362237" sldId="297"/>
            <ac:spMk id="2" creationId="{C9A7DFA3-1FB4-4926-8E6F-5F2793087C6D}"/>
          </ac:spMkLst>
        </pc:spChg>
        <pc:spChg chg="del">
          <ac:chgData name="Haddow, Alex" userId="8605f7d6-5361-4db1-b090-976835c750ef" providerId="ADAL" clId="{D69ECD63-C9E8-4984-ADA6-1A77AA302621}" dt="2022-03-23T14:17:36.307" v="2423"/>
          <ac:spMkLst>
            <pc:docMk/>
            <pc:sldMk cId="1246362237" sldId="297"/>
            <ac:spMk id="55" creationId="{27577DEC-D9A5-404D-9789-702F4319BEC8}"/>
          </ac:spMkLst>
        </pc:spChg>
        <pc:grpChg chg="del">
          <ac:chgData name="Haddow, Alex" userId="8605f7d6-5361-4db1-b090-976835c750ef" providerId="ADAL" clId="{D69ECD63-C9E8-4984-ADA6-1A77AA302621}" dt="2022-03-23T14:17:36.307" v="2423"/>
          <ac:grpSpMkLst>
            <pc:docMk/>
            <pc:sldMk cId="1246362237" sldId="297"/>
            <ac:grpSpMk id="43" creationId="{28460BD8-AE3F-4AC9-9D0B-717052AA5D3A}"/>
          </ac:grpSpMkLst>
        </pc:grpChg>
        <pc:grpChg chg="del">
          <ac:chgData name="Haddow, Alex" userId="8605f7d6-5361-4db1-b090-976835c750ef" providerId="ADAL" clId="{D69ECD63-C9E8-4984-ADA6-1A77AA302621}" dt="2022-03-23T14:17:36.307" v="2423"/>
          <ac:grpSpMkLst>
            <pc:docMk/>
            <pc:sldMk cId="1246362237" sldId="297"/>
            <ac:grpSpMk id="57" creationId="{CEEA9366-CEA8-4F23-B065-4337F0D836FE}"/>
          </ac:grpSpMkLst>
        </pc:grpChg>
      </pc:sldChg>
      <pc:sldChg chg="addSp delSp modSp del mod setBg setClrOvrMap">
        <pc:chgData name="Haddow, Alex" userId="8605f7d6-5361-4db1-b090-976835c750ef" providerId="ADAL" clId="{D69ECD63-C9E8-4984-ADA6-1A77AA302621}" dt="2022-03-12T12:55:56.145" v="1864" actId="2696"/>
        <pc:sldMkLst>
          <pc:docMk/>
          <pc:sldMk cId="1785709098" sldId="298"/>
        </pc:sldMkLst>
        <pc:spChg chg="mod">
          <ac:chgData name="Haddow, Alex" userId="8605f7d6-5361-4db1-b090-976835c750ef" providerId="ADAL" clId="{D69ECD63-C9E8-4984-ADA6-1A77AA302621}" dt="2022-03-12T12:20:48.880" v="1254" actId="26606"/>
          <ac:spMkLst>
            <pc:docMk/>
            <pc:sldMk cId="1785709098" sldId="298"/>
            <ac:spMk id="2" creationId="{CA750F90-7925-4F14-9E26-4F60BFFBB147}"/>
          </ac:spMkLst>
        </pc:spChg>
        <pc:spChg chg="del">
          <ac:chgData name="Haddow, Alex" userId="8605f7d6-5361-4db1-b090-976835c750ef" providerId="ADAL" clId="{D69ECD63-C9E8-4984-ADA6-1A77AA302621}" dt="2022-03-12T11:43:52.801" v="1204"/>
          <ac:spMkLst>
            <pc:docMk/>
            <pc:sldMk cId="1785709098" sldId="298"/>
            <ac:spMk id="3" creationId="{D8ABF7D0-097B-4DF2-8F6E-23A7FBDDDF7A}"/>
          </ac:spMkLst>
        </pc:spChg>
        <pc:spChg chg="add del mod">
          <ac:chgData name="Haddow, Alex" userId="8605f7d6-5361-4db1-b090-976835c750ef" providerId="ADAL" clId="{D69ECD63-C9E8-4984-ADA6-1A77AA302621}" dt="2022-03-12T12:20:20.121" v="1223" actId="478"/>
          <ac:spMkLst>
            <pc:docMk/>
            <pc:sldMk cId="1785709098" sldId="298"/>
            <ac:spMk id="4" creationId="{AC2821C3-CDBD-4865-9C1F-4D71CB2CD8E2}"/>
          </ac:spMkLst>
        </pc:spChg>
        <pc:spChg chg="add mod">
          <ac:chgData name="Haddow, Alex" userId="8605f7d6-5361-4db1-b090-976835c750ef" providerId="ADAL" clId="{D69ECD63-C9E8-4984-ADA6-1A77AA302621}" dt="2022-03-12T12:45:40.082" v="1655" actId="404"/>
          <ac:spMkLst>
            <pc:docMk/>
            <pc:sldMk cId="1785709098" sldId="298"/>
            <ac:spMk id="5" creationId="{AD294058-5343-4A15-8711-AB095D40CDB6}"/>
          </ac:spMkLst>
        </pc:spChg>
        <pc:spChg chg="add del">
          <ac:chgData name="Haddow, Alex" userId="8605f7d6-5361-4db1-b090-976835c750ef" providerId="ADAL" clId="{D69ECD63-C9E8-4984-ADA6-1A77AA302621}" dt="2022-03-12T12:44:40.518" v="1644" actId="26606"/>
          <ac:spMkLst>
            <pc:docMk/>
            <pc:sldMk cId="1785709098" sldId="298"/>
            <ac:spMk id="19" creationId="{03E8462A-FEBA-4848-81CC-3F8DA3E477BE}"/>
          </ac:spMkLst>
        </pc:spChg>
        <pc:spChg chg="del">
          <ac:chgData name="Haddow, Alex" userId="8605f7d6-5361-4db1-b090-976835c750ef" providerId="ADAL" clId="{D69ECD63-C9E8-4984-ADA6-1A77AA302621}" dt="2022-03-12T11:44:19.654" v="1206" actId="26606"/>
          <ac:spMkLst>
            <pc:docMk/>
            <pc:sldMk cId="1785709098" sldId="298"/>
            <ac:spMk id="31" creationId="{86C16C40-7C29-4ACC-B851-7E08E459B596}"/>
          </ac:spMkLst>
        </pc:spChg>
        <pc:spChg chg="add del">
          <ac:chgData name="Haddow, Alex" userId="8605f7d6-5361-4db1-b090-976835c750ef" providerId="ADAL" clId="{D69ECD63-C9E8-4984-ADA6-1A77AA302621}" dt="2022-03-12T12:44:40.518" v="1644" actId="26606"/>
          <ac:spMkLst>
            <pc:docMk/>
            <pc:sldMk cId="1785709098" sldId="298"/>
            <ac:spMk id="46" creationId="{7941F9B1-B01B-4A84-89D9-B169AEB4E456}"/>
          </ac:spMkLst>
        </pc:spChg>
        <pc:spChg chg="add del">
          <ac:chgData name="Haddow, Alex" userId="8605f7d6-5361-4db1-b090-976835c750ef" providerId="ADAL" clId="{D69ECD63-C9E8-4984-ADA6-1A77AA302621}" dt="2022-03-12T12:20:48.880" v="1254" actId="26606"/>
          <ac:spMkLst>
            <pc:docMk/>
            <pc:sldMk cId="1785709098" sldId="298"/>
            <ac:spMk id="48" creationId="{BD11ECC6-8551-4768-8DFD-CD41AF420A37}"/>
          </ac:spMkLst>
        </pc:spChg>
        <pc:spChg chg="add del">
          <ac:chgData name="Haddow, Alex" userId="8605f7d6-5361-4db1-b090-976835c750ef" providerId="ADAL" clId="{D69ECD63-C9E8-4984-ADA6-1A77AA302621}" dt="2022-03-12T12:45:02.754" v="1648" actId="26606"/>
          <ac:spMkLst>
            <pc:docMk/>
            <pc:sldMk cId="1785709098" sldId="298"/>
            <ac:spMk id="52" creationId="{21029ED5-F105-4DD2-99C8-1E4422817978}"/>
          </ac:spMkLst>
        </pc:spChg>
        <pc:spChg chg="add del">
          <ac:chgData name="Haddow, Alex" userId="8605f7d6-5361-4db1-b090-976835c750ef" providerId="ADAL" clId="{D69ECD63-C9E8-4984-ADA6-1A77AA302621}" dt="2022-03-12T12:45:02.754" v="1648" actId="26606"/>
          <ac:spMkLst>
            <pc:docMk/>
            <pc:sldMk cId="1785709098" sldId="298"/>
            <ac:spMk id="54" creationId="{5C9652B3-A450-4ED6-8FBF-F536BA60B4D8}"/>
          </ac:spMkLst>
        </pc:spChg>
        <pc:spChg chg="add del">
          <ac:chgData name="Haddow, Alex" userId="8605f7d6-5361-4db1-b090-976835c750ef" providerId="ADAL" clId="{D69ECD63-C9E8-4984-ADA6-1A77AA302621}" dt="2022-03-12T12:45:02.754" v="1648" actId="26606"/>
          <ac:spMkLst>
            <pc:docMk/>
            <pc:sldMk cId="1785709098" sldId="298"/>
            <ac:spMk id="59" creationId="{D94A7024-D948-494D-8920-BBA2DA07D15B}"/>
          </ac:spMkLst>
        </pc:spChg>
        <pc:spChg chg="add del">
          <ac:chgData name="Haddow, Alex" userId="8605f7d6-5361-4db1-b090-976835c750ef" providerId="ADAL" clId="{D69ECD63-C9E8-4984-ADA6-1A77AA302621}" dt="2022-03-12T12:20:48.880" v="1254" actId="26606"/>
          <ac:spMkLst>
            <pc:docMk/>
            <pc:sldMk cId="1785709098" sldId="298"/>
            <ac:spMk id="61" creationId="{8E2EB503-A017-4457-A105-53638C97DEB8}"/>
          </ac:spMkLst>
        </pc:spChg>
        <pc:grpChg chg="add del">
          <ac:chgData name="Haddow, Alex" userId="8605f7d6-5361-4db1-b090-976835c750ef" providerId="ADAL" clId="{D69ECD63-C9E8-4984-ADA6-1A77AA302621}" dt="2022-03-12T12:44:40.518" v="1644" actId="26606"/>
          <ac:grpSpMkLst>
            <pc:docMk/>
            <pc:sldMk cId="1785709098" sldId="298"/>
            <ac:grpSpMk id="21" creationId="{609316A9-990D-4EC3-A671-70EE5C1493A4}"/>
          </ac:grpSpMkLst>
        </pc:grpChg>
        <pc:grpChg chg="del">
          <ac:chgData name="Haddow, Alex" userId="8605f7d6-5361-4db1-b090-976835c750ef" providerId="ADAL" clId="{D69ECD63-C9E8-4984-ADA6-1A77AA302621}" dt="2022-03-12T11:44:19.654" v="1206" actId="26606"/>
          <ac:grpSpMkLst>
            <pc:docMk/>
            <pc:sldMk cId="1785709098" sldId="298"/>
            <ac:grpSpMk id="33" creationId="{CDD733AE-DD5E-4C77-8BCD-72BF12A06BB1}"/>
          </ac:grpSpMkLst>
        </pc:grpChg>
        <pc:grpChg chg="add del">
          <ac:chgData name="Haddow, Alex" userId="8605f7d6-5361-4db1-b090-976835c750ef" providerId="ADAL" clId="{D69ECD63-C9E8-4984-ADA6-1A77AA302621}" dt="2022-03-12T12:44:40.518" v="1644" actId="26606"/>
          <ac:grpSpMkLst>
            <pc:docMk/>
            <pc:sldMk cId="1785709098" sldId="298"/>
            <ac:grpSpMk id="35" creationId="{2109F83F-40FE-4DB3-84CC-09FB3340D06D}"/>
          </ac:grpSpMkLst>
        </pc:grpChg>
        <pc:grpChg chg="add del">
          <ac:chgData name="Haddow, Alex" userId="8605f7d6-5361-4db1-b090-976835c750ef" providerId="ADAL" clId="{D69ECD63-C9E8-4984-ADA6-1A77AA302621}" dt="2022-03-12T12:45:02.754" v="1648" actId="26606"/>
          <ac:grpSpMkLst>
            <pc:docMk/>
            <pc:sldMk cId="1785709098" sldId="298"/>
            <ac:grpSpMk id="49" creationId="{DDE8DE2B-61C1-46D5-BEB8-521321C182C4}"/>
          </ac:grpSpMkLst>
        </pc:grpChg>
        <pc:grpChg chg="add del">
          <ac:chgData name="Haddow, Alex" userId="8605f7d6-5361-4db1-b090-976835c750ef" providerId="ADAL" clId="{D69ECD63-C9E8-4984-ADA6-1A77AA302621}" dt="2022-03-12T12:20:48.880" v="1254" actId="26606"/>
          <ac:grpSpMkLst>
            <pc:docMk/>
            <pc:sldMk cId="1785709098" sldId="298"/>
            <ac:grpSpMk id="50" creationId="{93657592-CA60-4F45-B1A0-88AA77242087}"/>
          </ac:grpSpMkLst>
        </pc:grpChg>
        <pc:grpChg chg="add del">
          <ac:chgData name="Haddow, Alex" userId="8605f7d6-5361-4db1-b090-976835c750ef" providerId="ADAL" clId="{D69ECD63-C9E8-4984-ADA6-1A77AA302621}" dt="2022-03-12T12:45:02.754" v="1648" actId="26606"/>
          <ac:grpSpMkLst>
            <pc:docMk/>
            <pc:sldMk cId="1785709098" sldId="298"/>
            <ac:grpSpMk id="53" creationId="{2D621E68-BF28-4A1C-B1A2-4E55E139E79A}"/>
          </ac:grpSpMkLst>
        </pc:grpChg>
        <pc:graphicFrameChg chg="add del mod modGraphic">
          <ac:chgData name="Haddow, Alex" userId="8605f7d6-5361-4db1-b090-976835c750ef" providerId="ADAL" clId="{D69ECD63-C9E8-4984-ADA6-1A77AA302621}" dt="2022-03-12T12:45:29.879" v="1653" actId="26606"/>
          <ac:graphicFrameMkLst>
            <pc:docMk/>
            <pc:sldMk cId="1785709098" sldId="298"/>
            <ac:graphicFrameMk id="16" creationId="{8B53CE24-B1B4-4732-9789-CA73523E7153}"/>
          </ac:graphicFrameMkLst>
        </pc:graphicFrameChg>
      </pc:sldChg>
      <pc:sldChg chg="delSp modSp delDesignElem">
        <pc:chgData name="Haddow, Alex" userId="8605f7d6-5361-4db1-b090-976835c750ef" providerId="ADAL" clId="{D69ECD63-C9E8-4984-ADA6-1A77AA302621}" dt="2022-03-23T14:17:36.307" v="2423"/>
        <pc:sldMkLst>
          <pc:docMk/>
          <pc:sldMk cId="3649138392" sldId="299"/>
        </pc:sldMkLst>
        <pc:spChg chg="mod">
          <ac:chgData name="Haddow, Alex" userId="8605f7d6-5361-4db1-b090-976835c750ef" providerId="ADAL" clId="{D69ECD63-C9E8-4984-ADA6-1A77AA302621}" dt="2022-03-09T15:07:17.139" v="913" actId="20577"/>
          <ac:spMkLst>
            <pc:docMk/>
            <pc:sldMk cId="3649138392" sldId="299"/>
            <ac:spMk id="2" creationId="{1C79552A-E7FE-489A-8C84-0AEC31693A6C}"/>
          </ac:spMkLst>
        </pc:spChg>
        <pc:spChg chg="del">
          <ac:chgData name="Haddow, Alex" userId="8605f7d6-5361-4db1-b090-976835c750ef" providerId="ADAL" clId="{D69ECD63-C9E8-4984-ADA6-1A77AA302621}" dt="2022-03-23T14:17:36.307" v="2423"/>
          <ac:spMkLst>
            <pc:docMk/>
            <pc:sldMk cId="3649138392" sldId="299"/>
            <ac:spMk id="25" creationId="{66D61E08-70C3-48D8-BEA0-787111DC30DA}"/>
          </ac:spMkLst>
        </pc:spChg>
        <pc:spChg chg="del">
          <ac:chgData name="Haddow, Alex" userId="8605f7d6-5361-4db1-b090-976835c750ef" providerId="ADAL" clId="{D69ECD63-C9E8-4984-ADA6-1A77AA302621}" dt="2022-03-23T14:17:36.307" v="2423"/>
          <ac:spMkLst>
            <pc:docMk/>
            <pc:sldMk cId="3649138392" sldId="299"/>
            <ac:spMk id="27" creationId="{FC55298F-0AE5-478E-AD2B-03C2614C5833}"/>
          </ac:spMkLst>
        </pc:spChg>
        <pc:spChg chg="del">
          <ac:chgData name="Haddow, Alex" userId="8605f7d6-5361-4db1-b090-976835c750ef" providerId="ADAL" clId="{D69ECD63-C9E8-4984-ADA6-1A77AA302621}" dt="2022-03-23T14:17:36.307" v="2423"/>
          <ac:spMkLst>
            <pc:docMk/>
            <pc:sldMk cId="3649138392" sldId="299"/>
            <ac:spMk id="29" creationId="{C180E4EA-0B63-4779-A895-7E90E71088F3}"/>
          </ac:spMkLst>
        </pc:spChg>
        <pc:spChg chg="del">
          <ac:chgData name="Haddow, Alex" userId="8605f7d6-5361-4db1-b090-976835c750ef" providerId="ADAL" clId="{D69ECD63-C9E8-4984-ADA6-1A77AA302621}" dt="2022-03-23T14:17:36.307" v="2423"/>
          <ac:spMkLst>
            <pc:docMk/>
            <pc:sldMk cId="3649138392" sldId="299"/>
            <ac:spMk id="31" creationId="{CEE01D9D-3DE8-4EED-B0D3-8F3C79CC7673}"/>
          </ac:spMkLst>
        </pc:spChg>
        <pc:spChg chg="del">
          <ac:chgData name="Haddow, Alex" userId="8605f7d6-5361-4db1-b090-976835c750ef" providerId="ADAL" clId="{D69ECD63-C9E8-4984-ADA6-1A77AA302621}" dt="2022-03-23T14:17:36.307" v="2423"/>
          <ac:spMkLst>
            <pc:docMk/>
            <pc:sldMk cId="3649138392" sldId="299"/>
            <ac:spMk id="33" creationId="{89AF5CE9-607F-43F4-8983-DCD6DA4051FD}"/>
          </ac:spMkLst>
        </pc:spChg>
        <pc:spChg chg="del">
          <ac:chgData name="Haddow, Alex" userId="8605f7d6-5361-4db1-b090-976835c750ef" providerId="ADAL" clId="{D69ECD63-C9E8-4984-ADA6-1A77AA302621}" dt="2022-03-23T14:17:36.307" v="2423"/>
          <ac:spMkLst>
            <pc:docMk/>
            <pc:sldMk cId="3649138392" sldId="299"/>
            <ac:spMk id="35" creationId="{6EEA2DBD-9E1E-4521-8C01-F32AD18A89E3}"/>
          </ac:spMkLst>
        </pc:spChg>
        <pc:spChg chg="del">
          <ac:chgData name="Haddow, Alex" userId="8605f7d6-5361-4db1-b090-976835c750ef" providerId="ADAL" clId="{D69ECD63-C9E8-4984-ADA6-1A77AA302621}" dt="2022-03-23T14:17:36.307" v="2423"/>
          <ac:spMkLst>
            <pc:docMk/>
            <pc:sldMk cId="3649138392" sldId="299"/>
            <ac:spMk id="37" creationId="{15BBD2C1-BA9B-46A9-A27A-33498B169272}"/>
          </ac:spMkLst>
        </pc:spChg>
        <pc:grpChg chg="del">
          <ac:chgData name="Haddow, Alex" userId="8605f7d6-5361-4db1-b090-976835c750ef" providerId="ADAL" clId="{D69ECD63-C9E8-4984-ADA6-1A77AA302621}" dt="2022-03-23T14:17:36.307" v="2423"/>
          <ac:grpSpMkLst>
            <pc:docMk/>
            <pc:sldMk cId="3649138392" sldId="299"/>
            <ac:grpSpMk id="9" creationId="{88C9B83F-64CD-41C1-925F-A08801FFD0BD}"/>
          </ac:grpSpMkLst>
        </pc:grpChg>
        <pc:cxnChg chg="del">
          <ac:chgData name="Haddow, Alex" userId="8605f7d6-5361-4db1-b090-976835c750ef" providerId="ADAL" clId="{D69ECD63-C9E8-4984-ADA6-1A77AA302621}" dt="2022-03-23T14:17:36.307" v="2423"/>
          <ac:cxnSpMkLst>
            <pc:docMk/>
            <pc:sldMk cId="3649138392" sldId="299"/>
            <ac:cxnSpMk id="21" creationId="{A57C1A16-B8AB-4D99-A195-A38F556A6486}"/>
          </ac:cxnSpMkLst>
        </pc:cxnChg>
        <pc:cxnChg chg="del">
          <ac:chgData name="Haddow, Alex" userId="8605f7d6-5361-4db1-b090-976835c750ef" providerId="ADAL" clId="{D69ECD63-C9E8-4984-ADA6-1A77AA302621}" dt="2022-03-23T14:17:36.307" v="2423"/>
          <ac:cxnSpMkLst>
            <pc:docMk/>
            <pc:sldMk cId="3649138392" sldId="299"/>
            <ac:cxnSpMk id="23" creationId="{F8A9B20B-D1DD-4573-B5EC-558029519236}"/>
          </ac:cxnSpMkLst>
        </pc:cxnChg>
      </pc:sldChg>
      <pc:sldChg chg="delSp modSp del delDesignElem">
        <pc:chgData name="Haddow, Alex" userId="8605f7d6-5361-4db1-b090-976835c750ef" providerId="ADAL" clId="{D69ECD63-C9E8-4984-ADA6-1A77AA302621}" dt="2022-04-04T11:15:42.599" v="2548" actId="2696"/>
        <pc:sldMkLst>
          <pc:docMk/>
          <pc:sldMk cId="2198134099" sldId="300"/>
        </pc:sldMkLst>
        <pc:spChg chg="mod">
          <ac:chgData name="Haddow, Alex" userId="8605f7d6-5361-4db1-b090-976835c750ef" providerId="ADAL" clId="{D69ECD63-C9E8-4984-ADA6-1A77AA302621}" dt="2022-03-12T12:30:07.856" v="1618" actId="404"/>
          <ac:spMkLst>
            <pc:docMk/>
            <pc:sldMk cId="2198134099" sldId="300"/>
            <ac:spMk id="2" creationId="{CA750F90-7925-4F14-9E26-4F60BFFBB147}"/>
          </ac:spMkLst>
        </pc:spChg>
        <pc:spChg chg="mod">
          <ac:chgData name="Haddow, Alex" userId="8605f7d6-5361-4db1-b090-976835c750ef" providerId="ADAL" clId="{D69ECD63-C9E8-4984-ADA6-1A77AA302621}" dt="2022-03-12T12:28:10.986" v="1584" actId="20577"/>
          <ac:spMkLst>
            <pc:docMk/>
            <pc:sldMk cId="2198134099" sldId="300"/>
            <ac:spMk id="3" creationId="{D8ABF7D0-097B-4DF2-8F6E-23A7FBDDDF7A}"/>
          </ac:spMkLst>
        </pc:spChg>
        <pc:spChg chg="del">
          <ac:chgData name="Haddow, Alex" userId="8605f7d6-5361-4db1-b090-976835c750ef" providerId="ADAL" clId="{D69ECD63-C9E8-4984-ADA6-1A77AA302621}" dt="2022-03-23T14:17:36.307" v="2423"/>
          <ac:spMkLst>
            <pc:docMk/>
            <pc:sldMk cId="2198134099" sldId="300"/>
            <ac:spMk id="31" creationId="{CE3A6A76-AE5D-49AE-9D49-90C0F1548261}"/>
          </ac:spMkLst>
        </pc:spChg>
        <pc:grpChg chg="del">
          <ac:chgData name="Haddow, Alex" userId="8605f7d6-5361-4db1-b090-976835c750ef" providerId="ADAL" clId="{D69ECD63-C9E8-4984-ADA6-1A77AA302621}" dt="2022-03-23T14:17:36.307" v="2423"/>
          <ac:grpSpMkLst>
            <pc:docMk/>
            <pc:sldMk cId="2198134099" sldId="300"/>
            <ac:grpSpMk id="33" creationId="{A9A5CCB5-EF7C-48C3-B6DF-ADC1771CCD09}"/>
          </ac:grpSpMkLst>
        </pc:grpChg>
      </pc:sldChg>
      <pc:sldChg chg="addSp delSp modSp mod ord setBg setClrOvrMap delDesignElem">
        <pc:chgData name="Haddow, Alex" userId="8605f7d6-5361-4db1-b090-976835c750ef" providerId="ADAL" clId="{D69ECD63-C9E8-4984-ADA6-1A77AA302621}" dt="2022-04-04T11:15:11.035" v="2547" actId="26606"/>
        <pc:sldMkLst>
          <pc:docMk/>
          <pc:sldMk cId="3116901528" sldId="301"/>
        </pc:sldMkLst>
        <pc:spChg chg="mod">
          <ac:chgData name="Haddow, Alex" userId="8605f7d6-5361-4db1-b090-976835c750ef" providerId="ADAL" clId="{D69ECD63-C9E8-4984-ADA6-1A77AA302621}" dt="2022-04-04T11:14:23.836" v="2538" actId="26606"/>
          <ac:spMkLst>
            <pc:docMk/>
            <pc:sldMk cId="3116901528" sldId="301"/>
            <ac:spMk id="2" creationId="{D6330624-CDC6-43D7-8E1B-6E8C4ECACBF5}"/>
          </ac:spMkLst>
        </pc:spChg>
        <pc:spChg chg="add del mod ord">
          <ac:chgData name="Haddow, Alex" userId="8605f7d6-5361-4db1-b090-976835c750ef" providerId="ADAL" clId="{D69ECD63-C9E8-4984-ADA6-1A77AA302621}" dt="2022-04-04T11:14:50.941" v="2545" actId="26606"/>
          <ac:spMkLst>
            <pc:docMk/>
            <pc:sldMk cId="3116901528" sldId="301"/>
            <ac:spMk id="3" creationId="{75D8F717-941A-4127-863B-2C3B9D76572D}"/>
          </ac:spMkLst>
        </pc:spChg>
        <pc:spChg chg="add mod">
          <ac:chgData name="Haddow, Alex" userId="8605f7d6-5361-4db1-b090-976835c750ef" providerId="ADAL" clId="{D69ECD63-C9E8-4984-ADA6-1A77AA302621}" dt="2022-04-04T11:14:41.864" v="2542" actId="1076"/>
          <ac:spMkLst>
            <pc:docMk/>
            <pc:sldMk cId="3116901528" sldId="301"/>
            <ac:spMk id="4" creationId="{D3DE7411-C854-4E05-8257-6086CF8050B7}"/>
          </ac:spMkLst>
        </pc:spChg>
        <pc:spChg chg="add">
          <ac:chgData name="Haddow, Alex" userId="8605f7d6-5361-4db1-b090-976835c750ef" providerId="ADAL" clId="{D69ECD63-C9E8-4984-ADA6-1A77AA302621}" dt="2022-04-04T11:14:23.836" v="2538" actId="26606"/>
          <ac:spMkLst>
            <pc:docMk/>
            <pc:sldMk cId="3116901528" sldId="301"/>
            <ac:spMk id="9" creationId="{EB6743CF-E74B-4A3C-A785-599069DB89DF}"/>
          </ac:spMkLst>
        </pc:spChg>
        <pc:spChg chg="del">
          <ac:chgData name="Haddow, Alex" userId="8605f7d6-5361-4db1-b090-976835c750ef" providerId="ADAL" clId="{D69ECD63-C9E8-4984-ADA6-1A77AA302621}" dt="2022-03-12T12:57:59.401" v="1874" actId="26606"/>
          <ac:spMkLst>
            <pc:docMk/>
            <pc:sldMk cId="3116901528" sldId="301"/>
            <ac:spMk id="20" creationId="{2783C067-F8BF-4755-B516-8A0CD74CF60C}"/>
          </ac:spMkLst>
        </pc:spChg>
        <pc:spChg chg="del">
          <ac:chgData name="Haddow, Alex" userId="8605f7d6-5361-4db1-b090-976835c750ef" providerId="ADAL" clId="{D69ECD63-C9E8-4984-ADA6-1A77AA302621}" dt="2022-03-12T12:57:59.401" v="1874" actId="26606"/>
          <ac:spMkLst>
            <pc:docMk/>
            <pc:sldMk cId="3116901528" sldId="301"/>
            <ac:spMk id="22" creationId="{2ED796EC-E7FF-46DB-B912-FB08BF12AA6E}"/>
          </ac:spMkLst>
        </pc:spChg>
        <pc:spChg chg="del">
          <ac:chgData name="Haddow, Alex" userId="8605f7d6-5361-4db1-b090-976835c750ef" providerId="ADAL" clId="{D69ECD63-C9E8-4984-ADA6-1A77AA302621}" dt="2022-03-12T12:57:59.401" v="1874" actId="26606"/>
          <ac:spMkLst>
            <pc:docMk/>
            <pc:sldMk cId="3116901528" sldId="301"/>
            <ac:spMk id="24" creationId="{549A2DAB-B431-487D-95AD-BB0FECB49E57}"/>
          </ac:spMkLst>
        </pc:spChg>
        <pc:spChg chg="del">
          <ac:chgData name="Haddow, Alex" userId="8605f7d6-5361-4db1-b090-976835c750ef" providerId="ADAL" clId="{D69ECD63-C9E8-4984-ADA6-1A77AA302621}" dt="2022-03-12T12:57:59.401" v="1874" actId="26606"/>
          <ac:spMkLst>
            <pc:docMk/>
            <pc:sldMk cId="3116901528" sldId="301"/>
            <ac:spMk id="26" creationId="{0819F787-32B4-46A8-BC57-C6571BCEE243}"/>
          </ac:spMkLst>
        </pc:spChg>
        <pc:spChg chg="add del">
          <ac:chgData name="Haddow, Alex" userId="8605f7d6-5361-4db1-b090-976835c750ef" providerId="ADAL" clId="{D69ECD63-C9E8-4984-ADA6-1A77AA302621}" dt="2022-03-23T14:17:36.307" v="2423"/>
          <ac:spMkLst>
            <pc:docMk/>
            <pc:sldMk cId="3116901528" sldId="301"/>
            <ac:spMk id="35" creationId="{A65AC7D1-EAA9-48F5-B509-60A7F50BF703}"/>
          </ac:spMkLst>
        </pc:spChg>
        <pc:spChg chg="add del">
          <ac:chgData name="Haddow, Alex" userId="8605f7d6-5361-4db1-b090-976835c750ef" providerId="ADAL" clId="{D69ECD63-C9E8-4984-ADA6-1A77AA302621}" dt="2022-03-23T14:17:36.307" v="2423"/>
          <ac:spMkLst>
            <pc:docMk/>
            <pc:sldMk cId="3116901528" sldId="301"/>
            <ac:spMk id="37" creationId="{D6320AF9-619A-4175-865B-5663E1AEF4C5}"/>
          </ac:spMkLst>
        </pc:spChg>
        <pc:spChg chg="add del">
          <ac:chgData name="Haddow, Alex" userId="8605f7d6-5361-4db1-b090-976835c750ef" providerId="ADAL" clId="{D69ECD63-C9E8-4984-ADA6-1A77AA302621}" dt="2022-03-23T14:17:36.307" v="2423"/>
          <ac:spMkLst>
            <pc:docMk/>
            <pc:sldMk cId="3116901528" sldId="301"/>
            <ac:spMk id="43" creationId="{7E018740-5C2B-4A41-AC1A-7E68D1EC1954}"/>
          </ac:spMkLst>
        </pc:spChg>
        <pc:spChg chg="add del">
          <ac:chgData name="Haddow, Alex" userId="8605f7d6-5361-4db1-b090-976835c750ef" providerId="ADAL" clId="{D69ECD63-C9E8-4984-ADA6-1A77AA302621}" dt="2022-03-23T14:17:36.307" v="2423"/>
          <ac:spMkLst>
            <pc:docMk/>
            <pc:sldMk cId="3116901528" sldId="301"/>
            <ac:spMk id="45" creationId="{166F75A4-C475-4941-8EE2-B80A06A2C1BB}"/>
          </ac:spMkLst>
        </pc:spChg>
        <pc:spChg chg="add del">
          <ac:chgData name="Haddow, Alex" userId="8605f7d6-5361-4db1-b090-976835c750ef" providerId="ADAL" clId="{D69ECD63-C9E8-4984-ADA6-1A77AA302621}" dt="2022-03-23T14:17:36.307" v="2423"/>
          <ac:spMkLst>
            <pc:docMk/>
            <pc:sldMk cId="3116901528" sldId="301"/>
            <ac:spMk id="47" creationId="{A032553A-72E8-4B0D-8405-FF9771C9AF05}"/>
          </ac:spMkLst>
        </pc:spChg>
        <pc:spChg chg="add del">
          <ac:chgData name="Haddow, Alex" userId="8605f7d6-5361-4db1-b090-976835c750ef" providerId="ADAL" clId="{D69ECD63-C9E8-4984-ADA6-1A77AA302621}" dt="2022-03-23T14:17:36.307" v="2423"/>
          <ac:spMkLst>
            <pc:docMk/>
            <pc:sldMk cId="3116901528" sldId="301"/>
            <ac:spMk id="49" creationId="{765800AC-C3B9-498E-87BC-29FAE4C76B21}"/>
          </ac:spMkLst>
        </pc:spChg>
        <pc:spChg chg="add del">
          <ac:chgData name="Haddow, Alex" userId="8605f7d6-5361-4db1-b090-976835c750ef" providerId="ADAL" clId="{D69ECD63-C9E8-4984-ADA6-1A77AA302621}" dt="2022-03-23T14:17:36.307" v="2423"/>
          <ac:spMkLst>
            <pc:docMk/>
            <pc:sldMk cId="3116901528" sldId="301"/>
            <ac:spMk id="51" creationId="{1F9D6ACB-2FF4-49F9-978A-E0D5327FC635}"/>
          </ac:spMkLst>
        </pc:spChg>
        <pc:spChg chg="add del">
          <ac:chgData name="Haddow, Alex" userId="8605f7d6-5361-4db1-b090-976835c750ef" providerId="ADAL" clId="{D69ECD63-C9E8-4984-ADA6-1A77AA302621}" dt="2022-03-23T14:17:36.307" v="2423"/>
          <ac:spMkLst>
            <pc:docMk/>
            <pc:sldMk cId="3116901528" sldId="301"/>
            <ac:spMk id="53" creationId="{142BFA2A-77A0-4F60-A32A-685681C84889}"/>
          </ac:spMkLst>
        </pc:spChg>
        <pc:grpChg chg="del">
          <ac:chgData name="Haddow, Alex" userId="8605f7d6-5361-4db1-b090-976835c750ef" providerId="ADAL" clId="{D69ECD63-C9E8-4984-ADA6-1A77AA302621}" dt="2022-03-12T12:57:59.401" v="1874" actId="26606"/>
          <ac:grpSpMkLst>
            <pc:docMk/>
            <pc:sldMk cId="3116901528" sldId="301"/>
            <ac:grpSpMk id="8" creationId="{28460BD8-AE3F-4AC9-9D0B-717052AA5D3A}"/>
          </ac:grpSpMkLst>
        </pc:grpChg>
        <pc:graphicFrameChg chg="add del mod">
          <ac:chgData name="Haddow, Alex" userId="8605f7d6-5361-4db1-b090-976835c750ef" providerId="ADAL" clId="{D69ECD63-C9E8-4984-ADA6-1A77AA302621}" dt="2022-04-04T11:14:20.343" v="2537" actId="26606"/>
          <ac:graphicFrameMkLst>
            <pc:docMk/>
            <pc:sldMk cId="3116901528" sldId="301"/>
            <ac:graphicFrameMk id="5" creationId="{449F379F-3C94-78AC-3257-6B6DA28F42D4}"/>
          </ac:graphicFrameMkLst>
        </pc:graphicFrameChg>
        <pc:graphicFrameChg chg="add del">
          <ac:chgData name="Haddow, Alex" userId="8605f7d6-5361-4db1-b090-976835c750ef" providerId="ADAL" clId="{D69ECD63-C9E8-4984-ADA6-1A77AA302621}" dt="2022-04-04T11:14:50.925" v="2544" actId="26606"/>
          <ac:graphicFrameMkLst>
            <pc:docMk/>
            <pc:sldMk cId="3116901528" sldId="301"/>
            <ac:graphicFrameMk id="11" creationId="{3ADE3261-E172-DC9C-25BC-7AFFF6DD5C93}"/>
          </ac:graphicFrameMkLst>
        </pc:graphicFrameChg>
        <pc:graphicFrameChg chg="add mod modGraphic">
          <ac:chgData name="Haddow, Alex" userId="8605f7d6-5361-4db1-b090-976835c750ef" providerId="ADAL" clId="{D69ECD63-C9E8-4984-ADA6-1A77AA302621}" dt="2022-04-04T11:15:11.035" v="2547" actId="26606"/>
          <ac:graphicFrameMkLst>
            <pc:docMk/>
            <pc:sldMk cId="3116901528" sldId="301"/>
            <ac:graphicFrameMk id="13" creationId="{EC4766F8-E38E-9888-A131-89AB27C6159A}"/>
          </ac:graphicFrameMkLst>
        </pc:graphicFrameChg>
        <pc:picChg chg="add">
          <ac:chgData name="Haddow, Alex" userId="8605f7d6-5361-4db1-b090-976835c750ef" providerId="ADAL" clId="{D69ECD63-C9E8-4984-ADA6-1A77AA302621}" dt="2022-04-04T11:14:23.836" v="2538" actId="26606"/>
          <ac:picMkLst>
            <pc:docMk/>
            <pc:sldMk cId="3116901528" sldId="301"/>
            <ac:picMk id="6" creationId="{BC50C7DD-3B8F-805E-B518-7DE6157CF6C3}"/>
          </ac:picMkLst>
        </pc:picChg>
        <pc:cxnChg chg="del">
          <ac:chgData name="Haddow, Alex" userId="8605f7d6-5361-4db1-b090-976835c750ef" providerId="ADAL" clId="{D69ECD63-C9E8-4984-ADA6-1A77AA302621}" dt="2022-03-12T12:57:59.401" v="1874" actId="26606"/>
          <ac:cxnSpMkLst>
            <pc:docMk/>
            <pc:sldMk cId="3116901528" sldId="301"/>
            <ac:cxnSpMk id="28" creationId="{C5ECDEE1-7093-418F-9CF5-24EEB115C1C1}"/>
          </ac:cxnSpMkLst>
        </pc:cxnChg>
        <pc:cxnChg chg="del">
          <ac:chgData name="Haddow, Alex" userId="8605f7d6-5361-4db1-b090-976835c750ef" providerId="ADAL" clId="{D69ECD63-C9E8-4984-ADA6-1A77AA302621}" dt="2022-03-12T12:57:59.401" v="1874" actId="26606"/>
          <ac:cxnSpMkLst>
            <pc:docMk/>
            <pc:sldMk cId="3116901528" sldId="301"/>
            <ac:cxnSpMk id="30" creationId="{045062AF-EB11-4651-BC4A-4DA21768DE8E}"/>
          </ac:cxnSpMkLst>
        </pc:cxnChg>
        <pc:cxnChg chg="add del">
          <ac:chgData name="Haddow, Alex" userId="8605f7d6-5361-4db1-b090-976835c750ef" providerId="ADAL" clId="{D69ECD63-C9E8-4984-ADA6-1A77AA302621}" dt="2022-03-23T14:17:36.307" v="2423"/>
          <ac:cxnSpMkLst>
            <pc:docMk/>
            <pc:sldMk cId="3116901528" sldId="301"/>
            <ac:cxnSpMk id="39" creationId="{063B6EC6-D752-4EE7-908B-F8F19E8C7FEA}"/>
          </ac:cxnSpMkLst>
        </pc:cxnChg>
        <pc:cxnChg chg="add del">
          <ac:chgData name="Haddow, Alex" userId="8605f7d6-5361-4db1-b090-976835c750ef" providerId="ADAL" clId="{D69ECD63-C9E8-4984-ADA6-1A77AA302621}" dt="2022-03-23T14:17:36.307" v="2423"/>
          <ac:cxnSpMkLst>
            <pc:docMk/>
            <pc:sldMk cId="3116901528" sldId="301"/>
            <ac:cxnSpMk id="41" creationId="{EFECD4E8-AD3E-4228-82A2-9461958EA94D}"/>
          </ac:cxnSpMkLst>
        </pc:cxnChg>
      </pc:sldChg>
      <pc:sldChg chg="addSp delSp modSp del mod setBg setClrOvrMap">
        <pc:chgData name="Haddow, Alex" userId="8605f7d6-5361-4db1-b090-976835c750ef" providerId="ADAL" clId="{D69ECD63-C9E8-4984-ADA6-1A77AA302621}" dt="2022-03-12T12:30:31.615" v="1619" actId="2696"/>
        <pc:sldMkLst>
          <pc:docMk/>
          <pc:sldMk cId="1946487192" sldId="302"/>
        </pc:sldMkLst>
        <pc:spChg chg="mod">
          <ac:chgData name="Haddow, Alex" userId="8605f7d6-5361-4db1-b090-976835c750ef" providerId="ADAL" clId="{D69ECD63-C9E8-4984-ADA6-1A77AA302621}" dt="2022-03-09T14:34:32.757" v="410" actId="26606"/>
          <ac:spMkLst>
            <pc:docMk/>
            <pc:sldMk cId="1946487192" sldId="302"/>
            <ac:spMk id="2" creationId="{5E94FA12-6D87-4667-92AE-3C85BD572B55}"/>
          </ac:spMkLst>
        </pc:spChg>
        <pc:spChg chg="mod">
          <ac:chgData name="Haddow, Alex" userId="8605f7d6-5361-4db1-b090-976835c750ef" providerId="ADAL" clId="{D69ECD63-C9E8-4984-ADA6-1A77AA302621}" dt="2022-03-09T14:34:32.757" v="410" actId="26606"/>
          <ac:spMkLst>
            <pc:docMk/>
            <pc:sldMk cId="1946487192" sldId="302"/>
            <ac:spMk id="21" creationId="{72B51A23-FEEB-4B3B-84CF-EA06C47D87A1}"/>
          </ac:spMkLst>
        </pc:spChg>
        <pc:spChg chg="del">
          <ac:chgData name="Haddow, Alex" userId="8605f7d6-5361-4db1-b090-976835c750ef" providerId="ADAL" clId="{D69ECD63-C9E8-4984-ADA6-1A77AA302621}" dt="2022-03-09T14:33:27.660" v="405" actId="26606"/>
          <ac:spMkLst>
            <pc:docMk/>
            <pc:sldMk cId="1946487192" sldId="302"/>
            <ac:spMk id="38" creationId="{A65AC7D1-EAA9-48F5-B509-60A7F50BF703}"/>
          </ac:spMkLst>
        </pc:spChg>
        <pc:spChg chg="del">
          <ac:chgData name="Haddow, Alex" userId="8605f7d6-5361-4db1-b090-976835c750ef" providerId="ADAL" clId="{D69ECD63-C9E8-4984-ADA6-1A77AA302621}" dt="2022-03-09T14:33:27.660" v="405" actId="26606"/>
          <ac:spMkLst>
            <pc:docMk/>
            <pc:sldMk cId="1946487192" sldId="302"/>
            <ac:spMk id="40" creationId="{D6320AF9-619A-4175-865B-5663E1AEF4C5}"/>
          </ac:spMkLst>
        </pc:spChg>
        <pc:spChg chg="del">
          <ac:chgData name="Haddow, Alex" userId="8605f7d6-5361-4db1-b090-976835c750ef" providerId="ADAL" clId="{D69ECD63-C9E8-4984-ADA6-1A77AA302621}" dt="2022-03-09T14:33:27.660" v="405" actId="26606"/>
          <ac:spMkLst>
            <pc:docMk/>
            <pc:sldMk cId="1946487192" sldId="302"/>
            <ac:spMk id="46" creationId="{7E018740-5C2B-4A41-AC1A-7E68D1EC1954}"/>
          </ac:spMkLst>
        </pc:spChg>
        <pc:spChg chg="del">
          <ac:chgData name="Haddow, Alex" userId="8605f7d6-5361-4db1-b090-976835c750ef" providerId="ADAL" clId="{D69ECD63-C9E8-4984-ADA6-1A77AA302621}" dt="2022-03-09T14:33:27.660" v="405" actId="26606"/>
          <ac:spMkLst>
            <pc:docMk/>
            <pc:sldMk cId="1946487192" sldId="302"/>
            <ac:spMk id="48" creationId="{166F75A4-C475-4941-8EE2-B80A06A2C1BB}"/>
          </ac:spMkLst>
        </pc:spChg>
        <pc:spChg chg="del">
          <ac:chgData name="Haddow, Alex" userId="8605f7d6-5361-4db1-b090-976835c750ef" providerId="ADAL" clId="{D69ECD63-C9E8-4984-ADA6-1A77AA302621}" dt="2022-03-09T14:33:27.660" v="405" actId="26606"/>
          <ac:spMkLst>
            <pc:docMk/>
            <pc:sldMk cId="1946487192" sldId="302"/>
            <ac:spMk id="50" creationId="{A032553A-72E8-4B0D-8405-FF9771C9AF05}"/>
          </ac:spMkLst>
        </pc:spChg>
        <pc:spChg chg="del">
          <ac:chgData name="Haddow, Alex" userId="8605f7d6-5361-4db1-b090-976835c750ef" providerId="ADAL" clId="{D69ECD63-C9E8-4984-ADA6-1A77AA302621}" dt="2022-03-09T14:33:27.660" v="405" actId="26606"/>
          <ac:spMkLst>
            <pc:docMk/>
            <pc:sldMk cId="1946487192" sldId="302"/>
            <ac:spMk id="52" creationId="{765800AC-C3B9-498E-87BC-29FAE4C76B21}"/>
          </ac:spMkLst>
        </pc:spChg>
        <pc:spChg chg="del">
          <ac:chgData name="Haddow, Alex" userId="8605f7d6-5361-4db1-b090-976835c750ef" providerId="ADAL" clId="{D69ECD63-C9E8-4984-ADA6-1A77AA302621}" dt="2022-03-09T14:33:27.660" v="405" actId="26606"/>
          <ac:spMkLst>
            <pc:docMk/>
            <pc:sldMk cId="1946487192" sldId="302"/>
            <ac:spMk id="54" creationId="{1F9D6ACB-2FF4-49F9-978A-E0D5327FC635}"/>
          </ac:spMkLst>
        </pc:spChg>
        <pc:spChg chg="del">
          <ac:chgData name="Haddow, Alex" userId="8605f7d6-5361-4db1-b090-976835c750ef" providerId="ADAL" clId="{D69ECD63-C9E8-4984-ADA6-1A77AA302621}" dt="2022-03-09T14:33:27.660" v="405" actId="26606"/>
          <ac:spMkLst>
            <pc:docMk/>
            <pc:sldMk cId="1946487192" sldId="302"/>
            <ac:spMk id="56" creationId="{A5EC319D-0FEA-4B95-A3EA-01E35672C95B}"/>
          </ac:spMkLst>
        </pc:spChg>
        <pc:spChg chg="add del">
          <ac:chgData name="Haddow, Alex" userId="8605f7d6-5361-4db1-b090-976835c750ef" providerId="ADAL" clId="{D69ECD63-C9E8-4984-ADA6-1A77AA302621}" dt="2022-03-09T14:34:32.757" v="410" actId="26606"/>
          <ac:spMkLst>
            <pc:docMk/>
            <pc:sldMk cId="1946487192" sldId="302"/>
            <ac:spMk id="62" creationId="{3BCB5F6A-9EB0-40B0-9D13-3023E9A20508}"/>
          </ac:spMkLst>
        </pc:spChg>
        <pc:spChg chg="add del">
          <ac:chgData name="Haddow, Alex" userId="8605f7d6-5361-4db1-b090-976835c750ef" providerId="ADAL" clId="{D69ECD63-C9E8-4984-ADA6-1A77AA302621}" dt="2022-03-09T14:34:32.733" v="409" actId="26606"/>
          <ac:spMkLst>
            <pc:docMk/>
            <pc:sldMk cId="1946487192" sldId="302"/>
            <ac:spMk id="67" creationId="{CE3A6A76-AE5D-49AE-9D49-90C0F1548261}"/>
          </ac:spMkLst>
        </pc:spChg>
        <pc:spChg chg="add">
          <ac:chgData name="Haddow, Alex" userId="8605f7d6-5361-4db1-b090-976835c750ef" providerId="ADAL" clId="{D69ECD63-C9E8-4984-ADA6-1A77AA302621}" dt="2022-03-09T14:34:32.757" v="410" actId="26606"/>
          <ac:spMkLst>
            <pc:docMk/>
            <pc:sldMk cId="1946487192" sldId="302"/>
            <ac:spMk id="75" creationId="{7E018740-5C2B-4A41-AC1A-7E68D1EC1954}"/>
          </ac:spMkLst>
        </pc:spChg>
        <pc:spChg chg="add">
          <ac:chgData name="Haddow, Alex" userId="8605f7d6-5361-4db1-b090-976835c750ef" providerId="ADAL" clId="{D69ECD63-C9E8-4984-ADA6-1A77AA302621}" dt="2022-03-09T14:34:32.757" v="410" actId="26606"/>
          <ac:spMkLst>
            <pc:docMk/>
            <pc:sldMk cId="1946487192" sldId="302"/>
            <ac:spMk id="77" creationId="{166F75A4-C475-4941-8EE2-B80A06A2C1BB}"/>
          </ac:spMkLst>
        </pc:spChg>
        <pc:spChg chg="add">
          <ac:chgData name="Haddow, Alex" userId="8605f7d6-5361-4db1-b090-976835c750ef" providerId="ADAL" clId="{D69ECD63-C9E8-4984-ADA6-1A77AA302621}" dt="2022-03-09T14:34:32.757" v="410" actId="26606"/>
          <ac:spMkLst>
            <pc:docMk/>
            <pc:sldMk cId="1946487192" sldId="302"/>
            <ac:spMk id="79" creationId="{A032553A-72E8-4B0D-8405-FF9771C9AF05}"/>
          </ac:spMkLst>
        </pc:spChg>
        <pc:spChg chg="add">
          <ac:chgData name="Haddow, Alex" userId="8605f7d6-5361-4db1-b090-976835c750ef" providerId="ADAL" clId="{D69ECD63-C9E8-4984-ADA6-1A77AA302621}" dt="2022-03-09T14:34:32.757" v="410" actId="26606"/>
          <ac:spMkLst>
            <pc:docMk/>
            <pc:sldMk cId="1946487192" sldId="302"/>
            <ac:spMk id="81" creationId="{765800AC-C3B9-498E-87BC-29FAE4C76B21}"/>
          </ac:spMkLst>
        </pc:spChg>
        <pc:spChg chg="add">
          <ac:chgData name="Haddow, Alex" userId="8605f7d6-5361-4db1-b090-976835c750ef" providerId="ADAL" clId="{D69ECD63-C9E8-4984-ADA6-1A77AA302621}" dt="2022-03-09T14:34:32.757" v="410" actId="26606"/>
          <ac:spMkLst>
            <pc:docMk/>
            <pc:sldMk cId="1946487192" sldId="302"/>
            <ac:spMk id="82" creationId="{A65AC7D1-EAA9-48F5-B509-60A7F50BF703}"/>
          </ac:spMkLst>
        </pc:spChg>
        <pc:spChg chg="add">
          <ac:chgData name="Haddow, Alex" userId="8605f7d6-5361-4db1-b090-976835c750ef" providerId="ADAL" clId="{D69ECD63-C9E8-4984-ADA6-1A77AA302621}" dt="2022-03-09T14:34:32.757" v="410" actId="26606"/>
          <ac:spMkLst>
            <pc:docMk/>
            <pc:sldMk cId="1946487192" sldId="302"/>
            <ac:spMk id="83" creationId="{1F9D6ACB-2FF4-49F9-978A-E0D5327FC635}"/>
          </ac:spMkLst>
        </pc:spChg>
        <pc:spChg chg="add">
          <ac:chgData name="Haddow, Alex" userId="8605f7d6-5361-4db1-b090-976835c750ef" providerId="ADAL" clId="{D69ECD63-C9E8-4984-ADA6-1A77AA302621}" dt="2022-03-09T14:34:32.757" v="410" actId="26606"/>
          <ac:spMkLst>
            <pc:docMk/>
            <pc:sldMk cId="1946487192" sldId="302"/>
            <ac:spMk id="84" creationId="{D6320AF9-619A-4175-865B-5663E1AEF4C5}"/>
          </ac:spMkLst>
        </pc:spChg>
        <pc:spChg chg="add">
          <ac:chgData name="Haddow, Alex" userId="8605f7d6-5361-4db1-b090-976835c750ef" providerId="ADAL" clId="{D69ECD63-C9E8-4984-ADA6-1A77AA302621}" dt="2022-03-09T14:34:32.757" v="410" actId="26606"/>
          <ac:spMkLst>
            <pc:docMk/>
            <pc:sldMk cId="1946487192" sldId="302"/>
            <ac:spMk id="85" creationId="{142BFA2A-77A0-4F60-A32A-685681C84889}"/>
          </ac:spMkLst>
        </pc:spChg>
        <pc:grpChg chg="add del">
          <ac:chgData name="Haddow, Alex" userId="8605f7d6-5361-4db1-b090-976835c750ef" providerId="ADAL" clId="{D69ECD63-C9E8-4984-ADA6-1A77AA302621}" dt="2022-03-09T14:34:32.733" v="409" actId="26606"/>
          <ac:grpSpMkLst>
            <pc:docMk/>
            <pc:sldMk cId="1946487192" sldId="302"/>
            <ac:grpSpMk id="69" creationId="{A9A5CCB5-EF7C-48C3-B6DF-ADC1771CCD09}"/>
          </ac:grpSpMkLst>
        </pc:grpChg>
        <pc:picChg chg="del">
          <ac:chgData name="Haddow, Alex" userId="8605f7d6-5361-4db1-b090-976835c750ef" providerId="ADAL" clId="{D69ECD63-C9E8-4984-ADA6-1A77AA302621}" dt="2022-03-09T14:33:17.729" v="404" actId="478"/>
          <ac:picMkLst>
            <pc:docMk/>
            <pc:sldMk cId="1946487192" sldId="302"/>
            <ac:picMk id="7" creationId="{E39A8706-88A0-4C45-A54B-7854A0071446}"/>
          </ac:picMkLst>
        </pc:picChg>
        <pc:picChg chg="add del">
          <ac:chgData name="Haddow, Alex" userId="8605f7d6-5361-4db1-b090-976835c750ef" providerId="ADAL" clId="{D69ECD63-C9E8-4984-ADA6-1A77AA302621}" dt="2022-03-09T14:34:26.112" v="407" actId="478"/>
          <ac:picMkLst>
            <pc:docMk/>
            <pc:sldMk cId="1946487192" sldId="302"/>
            <ac:picMk id="58" creationId="{5101DC29-28EB-4FA8-BDB5-DCF5D1312C02}"/>
          </ac:picMkLst>
        </pc:picChg>
        <pc:cxnChg chg="del">
          <ac:chgData name="Haddow, Alex" userId="8605f7d6-5361-4db1-b090-976835c750ef" providerId="ADAL" clId="{D69ECD63-C9E8-4984-ADA6-1A77AA302621}" dt="2022-03-09T14:33:27.660" v="405" actId="26606"/>
          <ac:cxnSpMkLst>
            <pc:docMk/>
            <pc:sldMk cId="1946487192" sldId="302"/>
            <ac:cxnSpMk id="42" creationId="{063B6EC6-D752-4EE7-908B-F8F19E8C7FEA}"/>
          </ac:cxnSpMkLst>
        </pc:cxnChg>
        <pc:cxnChg chg="del">
          <ac:chgData name="Haddow, Alex" userId="8605f7d6-5361-4db1-b090-976835c750ef" providerId="ADAL" clId="{D69ECD63-C9E8-4984-ADA6-1A77AA302621}" dt="2022-03-09T14:33:27.660" v="405" actId="26606"/>
          <ac:cxnSpMkLst>
            <pc:docMk/>
            <pc:sldMk cId="1946487192" sldId="302"/>
            <ac:cxnSpMk id="44" creationId="{EFECD4E8-AD3E-4228-82A2-9461958EA94D}"/>
          </ac:cxnSpMkLst>
        </pc:cxnChg>
        <pc:cxnChg chg="add">
          <ac:chgData name="Haddow, Alex" userId="8605f7d6-5361-4db1-b090-976835c750ef" providerId="ADAL" clId="{D69ECD63-C9E8-4984-ADA6-1A77AA302621}" dt="2022-03-09T14:34:32.757" v="410" actId="26606"/>
          <ac:cxnSpMkLst>
            <pc:docMk/>
            <pc:sldMk cId="1946487192" sldId="302"/>
            <ac:cxnSpMk id="71" creationId="{063B6EC6-D752-4EE7-908B-F8F19E8C7FEA}"/>
          </ac:cxnSpMkLst>
        </pc:cxnChg>
        <pc:cxnChg chg="add">
          <ac:chgData name="Haddow, Alex" userId="8605f7d6-5361-4db1-b090-976835c750ef" providerId="ADAL" clId="{D69ECD63-C9E8-4984-ADA6-1A77AA302621}" dt="2022-03-09T14:34:32.757" v="410" actId="26606"/>
          <ac:cxnSpMkLst>
            <pc:docMk/>
            <pc:sldMk cId="1946487192" sldId="302"/>
            <ac:cxnSpMk id="73" creationId="{EFECD4E8-AD3E-4228-82A2-9461958EA94D}"/>
          </ac:cxnSpMkLst>
        </pc:cxnChg>
      </pc:sldChg>
      <pc:sldChg chg="delSp delDesignElem">
        <pc:chgData name="Haddow, Alex" userId="8605f7d6-5361-4db1-b090-976835c750ef" providerId="ADAL" clId="{D69ECD63-C9E8-4984-ADA6-1A77AA302621}" dt="2022-03-23T14:17:36.307" v="2423"/>
        <pc:sldMkLst>
          <pc:docMk/>
          <pc:sldMk cId="3437315832" sldId="303"/>
        </pc:sldMkLst>
        <pc:spChg chg="del">
          <ac:chgData name="Haddow, Alex" userId="8605f7d6-5361-4db1-b090-976835c750ef" providerId="ADAL" clId="{D69ECD63-C9E8-4984-ADA6-1A77AA302621}" dt="2022-03-23T14:17:36.307" v="2423"/>
          <ac:spMkLst>
            <pc:docMk/>
            <pc:sldMk cId="3437315832" sldId="303"/>
            <ac:spMk id="25" creationId="{66D61E08-70C3-48D8-BEA0-787111DC30DA}"/>
          </ac:spMkLst>
        </pc:spChg>
        <pc:spChg chg="del">
          <ac:chgData name="Haddow, Alex" userId="8605f7d6-5361-4db1-b090-976835c750ef" providerId="ADAL" clId="{D69ECD63-C9E8-4984-ADA6-1A77AA302621}" dt="2022-03-23T14:17:36.307" v="2423"/>
          <ac:spMkLst>
            <pc:docMk/>
            <pc:sldMk cId="3437315832" sldId="303"/>
            <ac:spMk id="27" creationId="{FC55298F-0AE5-478E-AD2B-03C2614C5833}"/>
          </ac:spMkLst>
        </pc:spChg>
        <pc:spChg chg="del">
          <ac:chgData name="Haddow, Alex" userId="8605f7d6-5361-4db1-b090-976835c750ef" providerId="ADAL" clId="{D69ECD63-C9E8-4984-ADA6-1A77AA302621}" dt="2022-03-23T14:17:36.307" v="2423"/>
          <ac:spMkLst>
            <pc:docMk/>
            <pc:sldMk cId="3437315832" sldId="303"/>
            <ac:spMk id="29" creationId="{C180E4EA-0B63-4779-A895-7E90E71088F3}"/>
          </ac:spMkLst>
        </pc:spChg>
        <pc:spChg chg="del">
          <ac:chgData name="Haddow, Alex" userId="8605f7d6-5361-4db1-b090-976835c750ef" providerId="ADAL" clId="{D69ECD63-C9E8-4984-ADA6-1A77AA302621}" dt="2022-03-23T14:17:36.307" v="2423"/>
          <ac:spMkLst>
            <pc:docMk/>
            <pc:sldMk cId="3437315832" sldId="303"/>
            <ac:spMk id="31" creationId="{CEE01D9D-3DE8-4EED-B0D3-8F3C79CC7673}"/>
          </ac:spMkLst>
        </pc:spChg>
        <pc:spChg chg="del">
          <ac:chgData name="Haddow, Alex" userId="8605f7d6-5361-4db1-b090-976835c750ef" providerId="ADAL" clId="{D69ECD63-C9E8-4984-ADA6-1A77AA302621}" dt="2022-03-23T14:17:36.307" v="2423"/>
          <ac:spMkLst>
            <pc:docMk/>
            <pc:sldMk cId="3437315832" sldId="303"/>
            <ac:spMk id="33" creationId="{89AF5CE9-607F-43F4-8983-DCD6DA4051FD}"/>
          </ac:spMkLst>
        </pc:spChg>
        <pc:spChg chg="del">
          <ac:chgData name="Haddow, Alex" userId="8605f7d6-5361-4db1-b090-976835c750ef" providerId="ADAL" clId="{D69ECD63-C9E8-4984-ADA6-1A77AA302621}" dt="2022-03-23T14:17:36.307" v="2423"/>
          <ac:spMkLst>
            <pc:docMk/>
            <pc:sldMk cId="3437315832" sldId="303"/>
            <ac:spMk id="35" creationId="{6EEA2DBD-9E1E-4521-8C01-F32AD18A89E3}"/>
          </ac:spMkLst>
        </pc:spChg>
        <pc:spChg chg="del">
          <ac:chgData name="Haddow, Alex" userId="8605f7d6-5361-4db1-b090-976835c750ef" providerId="ADAL" clId="{D69ECD63-C9E8-4984-ADA6-1A77AA302621}" dt="2022-03-23T14:17:36.307" v="2423"/>
          <ac:spMkLst>
            <pc:docMk/>
            <pc:sldMk cId="3437315832" sldId="303"/>
            <ac:spMk id="37" creationId="{15BBD2C1-BA9B-46A9-A27A-33498B169272}"/>
          </ac:spMkLst>
        </pc:spChg>
        <pc:grpChg chg="del">
          <ac:chgData name="Haddow, Alex" userId="8605f7d6-5361-4db1-b090-976835c750ef" providerId="ADAL" clId="{D69ECD63-C9E8-4984-ADA6-1A77AA302621}" dt="2022-03-23T14:17:36.307" v="2423"/>
          <ac:grpSpMkLst>
            <pc:docMk/>
            <pc:sldMk cId="3437315832" sldId="303"/>
            <ac:grpSpMk id="9" creationId="{88C9B83F-64CD-41C1-925F-A08801FFD0BD}"/>
          </ac:grpSpMkLst>
        </pc:grpChg>
        <pc:cxnChg chg="del">
          <ac:chgData name="Haddow, Alex" userId="8605f7d6-5361-4db1-b090-976835c750ef" providerId="ADAL" clId="{D69ECD63-C9E8-4984-ADA6-1A77AA302621}" dt="2022-03-23T14:17:36.307" v="2423"/>
          <ac:cxnSpMkLst>
            <pc:docMk/>
            <pc:sldMk cId="3437315832" sldId="303"/>
            <ac:cxnSpMk id="21" creationId="{A57C1A16-B8AB-4D99-A195-A38F556A6486}"/>
          </ac:cxnSpMkLst>
        </pc:cxnChg>
        <pc:cxnChg chg="del">
          <ac:chgData name="Haddow, Alex" userId="8605f7d6-5361-4db1-b090-976835c750ef" providerId="ADAL" clId="{D69ECD63-C9E8-4984-ADA6-1A77AA302621}" dt="2022-03-23T14:17:36.307" v="2423"/>
          <ac:cxnSpMkLst>
            <pc:docMk/>
            <pc:sldMk cId="3437315832" sldId="303"/>
            <ac:cxnSpMk id="23" creationId="{F8A9B20B-D1DD-4573-B5EC-558029519236}"/>
          </ac:cxnSpMkLst>
        </pc:cxnChg>
      </pc:sldChg>
      <pc:sldChg chg="addSp delSp modSp delDesignElem">
        <pc:chgData name="Haddow, Alex" userId="8605f7d6-5361-4db1-b090-976835c750ef" providerId="ADAL" clId="{D69ECD63-C9E8-4984-ADA6-1A77AA302621}" dt="2022-04-04T11:21:10.769" v="2592"/>
        <pc:sldMkLst>
          <pc:docMk/>
          <pc:sldMk cId="1832247534" sldId="304"/>
        </pc:sldMkLst>
        <pc:spChg chg="mod">
          <ac:chgData name="Haddow, Alex" userId="8605f7d6-5361-4db1-b090-976835c750ef" providerId="ADAL" clId="{D69ECD63-C9E8-4984-ADA6-1A77AA302621}" dt="2022-04-04T11:20:32.324" v="2590" actId="26606"/>
          <ac:spMkLst>
            <pc:docMk/>
            <pc:sldMk cId="1832247534" sldId="304"/>
            <ac:spMk id="2" creationId="{60AD6227-F3E6-43CC-8243-409007E94637}"/>
          </ac:spMkLst>
        </pc:spChg>
        <pc:spChg chg="mod">
          <ac:chgData name="Haddow, Alex" userId="8605f7d6-5361-4db1-b090-976835c750ef" providerId="ADAL" clId="{D69ECD63-C9E8-4984-ADA6-1A77AA302621}" dt="2022-04-04T11:21:10.769" v="2592"/>
          <ac:spMkLst>
            <pc:docMk/>
            <pc:sldMk cId="1832247534" sldId="304"/>
            <ac:spMk id="3" creationId="{2FAA6A8C-D4F1-4FBA-AB09-54668DA4A235}"/>
          </ac:spMkLst>
        </pc:spChg>
        <pc:spChg chg="add">
          <ac:chgData name="Haddow, Alex" userId="8605f7d6-5361-4db1-b090-976835c750ef" providerId="ADAL" clId="{D69ECD63-C9E8-4984-ADA6-1A77AA302621}" dt="2022-04-04T11:20:32.324" v="2590" actId="26606"/>
          <ac:spMkLst>
            <pc:docMk/>
            <pc:sldMk cId="1832247534" sldId="304"/>
            <ac:spMk id="5" creationId="{603AE127-802C-459A-A612-DB85B67F0DC0}"/>
          </ac:spMkLst>
        </pc:spChg>
        <pc:spChg chg="add">
          <ac:chgData name="Haddow, Alex" userId="8605f7d6-5361-4db1-b090-976835c750ef" providerId="ADAL" clId="{D69ECD63-C9E8-4984-ADA6-1A77AA302621}" dt="2022-04-04T11:20:32.324" v="2590" actId="26606"/>
          <ac:spMkLst>
            <pc:docMk/>
            <pc:sldMk cId="1832247534" sldId="304"/>
            <ac:spMk id="6" creationId="{9323D83D-50D6-4040-A58B-FCEA340F886A}"/>
          </ac:spMkLst>
        </pc:spChg>
        <pc:spChg chg="del">
          <ac:chgData name="Haddow, Alex" userId="8605f7d6-5361-4db1-b090-976835c750ef" providerId="ADAL" clId="{D69ECD63-C9E8-4984-ADA6-1A77AA302621}" dt="2022-03-23T14:17:36.307" v="2423"/>
          <ac:spMkLst>
            <pc:docMk/>
            <pc:sldMk cId="1832247534" sldId="304"/>
            <ac:spMk id="8" creationId="{C52ED567-06B3-4107-9773-BBB6BD78673C}"/>
          </ac:spMkLst>
        </pc:spChg>
        <pc:spChg chg="add">
          <ac:chgData name="Haddow, Alex" userId="8605f7d6-5361-4db1-b090-976835c750ef" providerId="ADAL" clId="{D69ECD63-C9E8-4984-ADA6-1A77AA302621}" dt="2022-04-04T11:20:32.324" v="2590" actId="26606"/>
          <ac:spMkLst>
            <pc:docMk/>
            <pc:sldMk cId="1832247534" sldId="304"/>
            <ac:spMk id="9" creationId="{F10FD715-4DCE-4779-B634-EC78315EA213}"/>
          </ac:spMkLst>
        </pc:spChg>
        <pc:spChg chg="del">
          <ac:chgData name="Haddow, Alex" userId="8605f7d6-5361-4db1-b090-976835c750ef" providerId="ADAL" clId="{D69ECD63-C9E8-4984-ADA6-1A77AA302621}" dt="2022-03-23T14:17:36.307" v="2423"/>
          <ac:spMkLst>
            <pc:docMk/>
            <pc:sldMk cId="1832247534" sldId="304"/>
            <ac:spMk id="10" creationId="{AF551D8B-3775-4477-88B7-7B7C350D34E4}"/>
          </ac:spMkLst>
        </pc:spChg>
        <pc:spChg chg="del">
          <ac:chgData name="Haddow, Alex" userId="8605f7d6-5361-4db1-b090-976835c750ef" providerId="ADAL" clId="{D69ECD63-C9E8-4984-ADA6-1A77AA302621}" dt="2022-03-23T14:17:36.307" v="2423"/>
          <ac:spMkLst>
            <pc:docMk/>
            <pc:sldMk cId="1832247534" sldId="304"/>
            <ac:spMk id="16" creationId="{BB934D2B-85E2-4375-94EE-B66C16BF7999}"/>
          </ac:spMkLst>
        </pc:spChg>
        <pc:spChg chg="del">
          <ac:chgData name="Haddow, Alex" userId="8605f7d6-5361-4db1-b090-976835c750ef" providerId="ADAL" clId="{D69ECD63-C9E8-4984-ADA6-1A77AA302621}" dt="2022-03-23T14:17:36.307" v="2423"/>
          <ac:spMkLst>
            <pc:docMk/>
            <pc:sldMk cId="1832247534" sldId="304"/>
            <ac:spMk id="18" creationId="{9B445E02-D785-4565-B842-9567BBC09508}"/>
          </ac:spMkLst>
        </pc:spChg>
        <pc:spChg chg="del">
          <ac:chgData name="Haddow, Alex" userId="8605f7d6-5361-4db1-b090-976835c750ef" providerId="ADAL" clId="{D69ECD63-C9E8-4984-ADA6-1A77AA302621}" dt="2022-03-23T14:17:36.307" v="2423"/>
          <ac:spMkLst>
            <pc:docMk/>
            <pc:sldMk cId="1832247534" sldId="304"/>
            <ac:spMk id="20" creationId="{2C153736-D102-4F57-9DE7-615AFC02B0AC}"/>
          </ac:spMkLst>
        </pc:spChg>
        <pc:spChg chg="del">
          <ac:chgData name="Haddow, Alex" userId="8605f7d6-5361-4db1-b090-976835c750ef" providerId="ADAL" clId="{D69ECD63-C9E8-4984-ADA6-1A77AA302621}" dt="2022-03-23T14:17:36.307" v="2423"/>
          <ac:spMkLst>
            <pc:docMk/>
            <pc:sldMk cId="1832247534" sldId="304"/>
            <ac:spMk id="22" creationId="{BA407A52-66F4-4CDE-A726-FF79F3EC342D}"/>
          </ac:spMkLst>
        </pc:spChg>
        <pc:spChg chg="del">
          <ac:chgData name="Haddow, Alex" userId="8605f7d6-5361-4db1-b090-976835c750ef" providerId="ADAL" clId="{D69ECD63-C9E8-4984-ADA6-1A77AA302621}" dt="2022-03-23T14:17:36.307" v="2423"/>
          <ac:spMkLst>
            <pc:docMk/>
            <pc:sldMk cId="1832247534" sldId="304"/>
            <ac:spMk id="24" creationId="{D28FFB34-4FC3-46F5-B900-D3B774FD0BE6}"/>
          </ac:spMkLst>
        </pc:spChg>
        <pc:spChg chg="del">
          <ac:chgData name="Haddow, Alex" userId="8605f7d6-5361-4db1-b090-976835c750ef" providerId="ADAL" clId="{D69ECD63-C9E8-4984-ADA6-1A77AA302621}" dt="2022-03-23T14:17:36.307" v="2423"/>
          <ac:spMkLst>
            <pc:docMk/>
            <pc:sldMk cId="1832247534" sldId="304"/>
            <ac:spMk id="26" creationId="{205F7B13-ACB5-46BE-8070-0431266B183B}"/>
          </ac:spMkLst>
        </pc:spChg>
        <pc:spChg chg="del">
          <ac:chgData name="Haddow, Alex" userId="8605f7d6-5361-4db1-b090-976835c750ef" providerId="ADAL" clId="{D69ECD63-C9E8-4984-ADA6-1A77AA302621}" dt="2022-03-23T14:17:36.307" v="2423"/>
          <ac:spMkLst>
            <pc:docMk/>
            <pc:sldMk cId="1832247534" sldId="304"/>
            <ac:spMk id="28" creationId="{D52A0D23-45DD-4DF4-ADE6-A81F409BB9FB}"/>
          </ac:spMkLst>
        </pc:spChg>
        <pc:cxnChg chg="add">
          <ac:chgData name="Haddow, Alex" userId="8605f7d6-5361-4db1-b090-976835c750ef" providerId="ADAL" clId="{D69ECD63-C9E8-4984-ADA6-1A77AA302621}" dt="2022-04-04T11:20:32.324" v="2590" actId="26606"/>
          <ac:cxnSpMkLst>
            <pc:docMk/>
            <pc:sldMk cId="1832247534" sldId="304"/>
            <ac:cxnSpMk id="7" creationId="{1A1FE6BB-DFB2-4080-9B5E-076EF5DDE67B}"/>
          </ac:cxnSpMkLst>
        </pc:cxnChg>
        <pc:cxnChg chg="del">
          <ac:chgData name="Haddow, Alex" userId="8605f7d6-5361-4db1-b090-976835c750ef" providerId="ADAL" clId="{D69ECD63-C9E8-4984-ADA6-1A77AA302621}" dt="2022-03-23T14:17:36.307" v="2423"/>
          <ac:cxnSpMkLst>
            <pc:docMk/>
            <pc:sldMk cId="1832247534" sldId="304"/>
            <ac:cxnSpMk id="12" creationId="{1A901C3D-CFAE-460D-BD0E-7D22164D7DFB}"/>
          </ac:cxnSpMkLst>
        </pc:cxnChg>
        <pc:cxnChg chg="del">
          <ac:chgData name="Haddow, Alex" userId="8605f7d6-5361-4db1-b090-976835c750ef" providerId="ADAL" clId="{D69ECD63-C9E8-4984-ADA6-1A77AA302621}" dt="2022-03-23T14:17:36.307" v="2423"/>
          <ac:cxnSpMkLst>
            <pc:docMk/>
            <pc:sldMk cId="1832247534" sldId="304"/>
            <ac:cxnSpMk id="14" creationId="{837C0EA9-1437-4437-9D20-2BBDA1AA9FF8}"/>
          </ac:cxnSpMkLst>
        </pc:cxnChg>
      </pc:sldChg>
      <pc:sldChg chg="delSp modSp del delDesignElem">
        <pc:chgData name="Haddow, Alex" userId="8605f7d6-5361-4db1-b090-976835c750ef" providerId="ADAL" clId="{D69ECD63-C9E8-4984-ADA6-1A77AA302621}" dt="2022-04-04T11:21:34.153" v="2593" actId="2696"/>
        <pc:sldMkLst>
          <pc:docMk/>
          <pc:sldMk cId="1480404047" sldId="305"/>
        </pc:sldMkLst>
        <pc:spChg chg="mod">
          <ac:chgData name="Haddow, Alex" userId="8605f7d6-5361-4db1-b090-976835c750ef" providerId="ADAL" clId="{D69ECD63-C9E8-4984-ADA6-1A77AA302621}" dt="2022-03-16T12:14:05.613" v="2388" actId="20577"/>
          <ac:spMkLst>
            <pc:docMk/>
            <pc:sldMk cId="1480404047" sldId="305"/>
            <ac:spMk id="2" creationId="{9DA57F39-CD55-407D-BC69-B03A67B28130}"/>
          </ac:spMkLst>
        </pc:spChg>
        <pc:spChg chg="mod">
          <ac:chgData name="Haddow, Alex" userId="8605f7d6-5361-4db1-b090-976835c750ef" providerId="ADAL" clId="{D69ECD63-C9E8-4984-ADA6-1A77AA302621}" dt="2022-03-12T12:30:47.165" v="1620" actId="14100"/>
          <ac:spMkLst>
            <pc:docMk/>
            <pc:sldMk cId="1480404047" sldId="305"/>
            <ac:spMk id="3" creationId="{07857B92-E594-49AE-B4DE-9984E79225EC}"/>
          </ac:spMkLst>
        </pc:spChg>
        <pc:spChg chg="del">
          <ac:chgData name="Haddow, Alex" userId="8605f7d6-5361-4db1-b090-976835c750ef" providerId="ADAL" clId="{D69ECD63-C9E8-4984-ADA6-1A77AA302621}" dt="2022-03-23T14:17:36.307" v="2423"/>
          <ac:spMkLst>
            <pc:docMk/>
            <pc:sldMk cId="1480404047" sldId="305"/>
            <ac:spMk id="8" creationId="{86C16C40-7C29-4ACC-B851-7E08E459B596}"/>
          </ac:spMkLst>
        </pc:spChg>
        <pc:grpChg chg="del">
          <ac:chgData name="Haddow, Alex" userId="8605f7d6-5361-4db1-b090-976835c750ef" providerId="ADAL" clId="{D69ECD63-C9E8-4984-ADA6-1A77AA302621}" dt="2022-03-23T14:17:36.307" v="2423"/>
          <ac:grpSpMkLst>
            <pc:docMk/>
            <pc:sldMk cId="1480404047" sldId="305"/>
            <ac:grpSpMk id="10" creationId="{CDD733AE-DD5E-4C77-8BCD-72BF12A06BB1}"/>
          </ac:grpSpMkLst>
        </pc:grpChg>
      </pc:sldChg>
      <pc:sldChg chg="delSp delDesignElem">
        <pc:chgData name="Haddow, Alex" userId="8605f7d6-5361-4db1-b090-976835c750ef" providerId="ADAL" clId="{D69ECD63-C9E8-4984-ADA6-1A77AA302621}" dt="2022-03-23T14:17:36.307" v="2423"/>
        <pc:sldMkLst>
          <pc:docMk/>
          <pc:sldMk cId="3392838067" sldId="306"/>
        </pc:sldMkLst>
        <pc:spChg chg="del">
          <ac:chgData name="Haddow, Alex" userId="8605f7d6-5361-4db1-b090-976835c750ef" providerId="ADAL" clId="{D69ECD63-C9E8-4984-ADA6-1A77AA302621}" dt="2022-03-23T14:17:36.307" v="2423"/>
          <ac:spMkLst>
            <pc:docMk/>
            <pc:sldMk cId="3392838067" sldId="306"/>
            <ac:spMk id="65" creationId="{5A7802B6-FF37-40CF-A7E2-6F2A0D9A91EF}"/>
          </ac:spMkLst>
        </pc:spChg>
        <pc:grpChg chg="del">
          <ac:chgData name="Haddow, Alex" userId="8605f7d6-5361-4db1-b090-976835c750ef" providerId="ADAL" clId="{D69ECD63-C9E8-4984-ADA6-1A77AA302621}" dt="2022-03-23T14:17:36.307" v="2423"/>
          <ac:grpSpMkLst>
            <pc:docMk/>
            <pc:sldMk cId="3392838067" sldId="306"/>
            <ac:grpSpMk id="53" creationId="{B4DE830A-B531-4A3B-96F6-0ECE88B08555}"/>
          </ac:grpSpMkLst>
        </pc:grpChg>
      </pc:sldChg>
      <pc:sldChg chg="addSp delSp modSp mod setBg setClrOvrMap delDesignElem">
        <pc:chgData name="Haddow, Alex" userId="8605f7d6-5361-4db1-b090-976835c750ef" providerId="ADAL" clId="{D69ECD63-C9E8-4984-ADA6-1A77AA302621}" dt="2022-04-04T11:17:57" v="2587" actId="14100"/>
        <pc:sldMkLst>
          <pc:docMk/>
          <pc:sldMk cId="2934850244" sldId="307"/>
        </pc:sldMkLst>
        <pc:spChg chg="mod">
          <ac:chgData name="Haddow, Alex" userId="8605f7d6-5361-4db1-b090-976835c750ef" providerId="ADAL" clId="{D69ECD63-C9E8-4984-ADA6-1A77AA302621}" dt="2022-04-04T11:16:46.095" v="2551" actId="26606"/>
          <ac:spMkLst>
            <pc:docMk/>
            <pc:sldMk cId="2934850244" sldId="307"/>
            <ac:spMk id="2" creationId="{F38AFE04-EA29-42C0-925F-B664A001823D}"/>
          </ac:spMkLst>
        </pc:spChg>
        <pc:spChg chg="del">
          <ac:chgData name="Haddow, Alex" userId="8605f7d6-5361-4db1-b090-976835c750ef" providerId="ADAL" clId="{D69ECD63-C9E8-4984-ADA6-1A77AA302621}" dt="2022-03-12T12:25:08.238" v="1266" actId="26606"/>
          <ac:spMkLst>
            <pc:docMk/>
            <pc:sldMk cId="2934850244" sldId="307"/>
            <ac:spMk id="20" creationId="{9179DE42-5613-4B35-A1E6-6CCBAA13C743}"/>
          </ac:spMkLst>
        </pc:spChg>
        <pc:spChg chg="add mod ord">
          <ac:chgData name="Haddow, Alex" userId="8605f7d6-5361-4db1-b090-976835c750ef" providerId="ADAL" clId="{D69ECD63-C9E8-4984-ADA6-1A77AA302621}" dt="2022-04-04T11:17:57" v="2587" actId="14100"/>
          <ac:spMkLst>
            <pc:docMk/>
            <pc:sldMk cId="2934850244" sldId="307"/>
            <ac:spMk id="25" creationId="{D6A6C40B-0014-480A-A034-9A2DD1AA9425}"/>
          </ac:spMkLst>
        </pc:spChg>
        <pc:spChg chg="del">
          <ac:chgData name="Haddow, Alex" userId="8605f7d6-5361-4db1-b090-976835c750ef" providerId="ADAL" clId="{D69ECD63-C9E8-4984-ADA6-1A77AA302621}" dt="2022-03-12T12:25:08.238" v="1266" actId="26606"/>
          <ac:spMkLst>
            <pc:docMk/>
            <pc:sldMk cId="2934850244" sldId="307"/>
            <ac:spMk id="26" creationId="{52FB45E9-914E-4471-AC87-E475CD51767D}"/>
          </ac:spMkLst>
        </pc:spChg>
        <pc:spChg chg="del">
          <ac:chgData name="Haddow, Alex" userId="8605f7d6-5361-4db1-b090-976835c750ef" providerId="ADAL" clId="{D69ECD63-C9E8-4984-ADA6-1A77AA302621}" dt="2022-03-12T12:25:08.238" v="1266" actId="26606"/>
          <ac:spMkLst>
            <pc:docMk/>
            <pc:sldMk cId="2934850244" sldId="307"/>
            <ac:spMk id="28" creationId="{C310626D-5743-49D4-8F7D-88C4F8F05774}"/>
          </ac:spMkLst>
        </pc:spChg>
        <pc:spChg chg="del">
          <ac:chgData name="Haddow, Alex" userId="8605f7d6-5361-4db1-b090-976835c750ef" providerId="ADAL" clId="{D69ECD63-C9E8-4984-ADA6-1A77AA302621}" dt="2022-03-12T12:25:08.238" v="1266" actId="26606"/>
          <ac:spMkLst>
            <pc:docMk/>
            <pc:sldMk cId="2934850244" sldId="307"/>
            <ac:spMk id="30" creationId="{3C195FC1-B568-4C72-9902-34CB35DDD7A1}"/>
          </ac:spMkLst>
        </pc:spChg>
        <pc:spChg chg="del">
          <ac:chgData name="Haddow, Alex" userId="8605f7d6-5361-4db1-b090-976835c750ef" providerId="ADAL" clId="{D69ECD63-C9E8-4984-ADA6-1A77AA302621}" dt="2022-03-12T12:25:08.238" v="1266" actId="26606"/>
          <ac:spMkLst>
            <pc:docMk/>
            <pc:sldMk cId="2934850244" sldId="307"/>
            <ac:spMk id="32" creationId="{EF2BDF77-362C-43F0-8CBB-A969EC2AE0C4}"/>
          </ac:spMkLst>
        </pc:spChg>
        <pc:spChg chg="del">
          <ac:chgData name="Haddow, Alex" userId="8605f7d6-5361-4db1-b090-976835c750ef" providerId="ADAL" clId="{D69ECD63-C9E8-4984-ADA6-1A77AA302621}" dt="2022-03-12T12:25:08.238" v="1266" actId="26606"/>
          <ac:spMkLst>
            <pc:docMk/>
            <pc:sldMk cId="2934850244" sldId="307"/>
            <ac:spMk id="34" creationId="{4BE96B01-3929-432D-B8C2-ADBCB74C2EF4}"/>
          </ac:spMkLst>
        </pc:spChg>
        <pc:spChg chg="del">
          <ac:chgData name="Haddow, Alex" userId="8605f7d6-5361-4db1-b090-976835c750ef" providerId="ADAL" clId="{D69ECD63-C9E8-4984-ADA6-1A77AA302621}" dt="2022-03-12T12:25:08.238" v="1266" actId="26606"/>
          <ac:spMkLst>
            <pc:docMk/>
            <pc:sldMk cId="2934850244" sldId="307"/>
            <ac:spMk id="36" creationId="{2A6FCDE6-CDE2-4C51-B18E-A95CFB679714}"/>
          </ac:spMkLst>
        </pc:spChg>
        <pc:spChg chg="del">
          <ac:chgData name="Haddow, Alex" userId="8605f7d6-5361-4db1-b090-976835c750ef" providerId="ADAL" clId="{D69ECD63-C9E8-4984-ADA6-1A77AA302621}" dt="2022-03-12T12:25:08.238" v="1266" actId="26606"/>
          <ac:spMkLst>
            <pc:docMk/>
            <pc:sldMk cId="2934850244" sldId="307"/>
            <ac:spMk id="38" creationId="{9D2E8756-2465-473A-BA2A-2DB1D6224745}"/>
          </ac:spMkLst>
        </pc:spChg>
        <pc:spChg chg="add del">
          <ac:chgData name="Haddow, Alex" userId="8605f7d6-5361-4db1-b090-976835c750ef" providerId="ADAL" clId="{D69ECD63-C9E8-4984-ADA6-1A77AA302621}" dt="2022-04-04T11:16:46.095" v="2550" actId="26606"/>
          <ac:spMkLst>
            <pc:docMk/>
            <pc:sldMk cId="2934850244" sldId="307"/>
            <ac:spMk id="44" creationId="{9F4444CE-BC8D-4D61-B303-4C05614E62AB}"/>
          </ac:spMkLst>
        </pc:spChg>
        <pc:spChg chg="add del">
          <ac:chgData name="Haddow, Alex" userId="8605f7d6-5361-4db1-b090-976835c750ef" providerId="ADAL" clId="{D69ECD63-C9E8-4984-ADA6-1A77AA302621}" dt="2022-03-23T14:17:36.307" v="2423"/>
          <ac:spMkLst>
            <pc:docMk/>
            <pc:sldMk cId="2934850244" sldId="307"/>
            <ac:spMk id="45" creationId="{A65AC7D1-EAA9-48F5-B509-60A7F50BF703}"/>
          </ac:spMkLst>
        </pc:spChg>
        <pc:spChg chg="add del">
          <ac:chgData name="Haddow, Alex" userId="8605f7d6-5361-4db1-b090-976835c750ef" providerId="ADAL" clId="{D69ECD63-C9E8-4984-ADA6-1A77AA302621}" dt="2022-04-04T11:16:46.095" v="2550" actId="26606"/>
          <ac:spMkLst>
            <pc:docMk/>
            <pc:sldMk cId="2934850244" sldId="307"/>
            <ac:spMk id="46" creationId="{62423CA5-E2E1-4789-B759-9906C1C94063}"/>
          </ac:spMkLst>
        </pc:spChg>
        <pc:spChg chg="add del">
          <ac:chgData name="Haddow, Alex" userId="8605f7d6-5361-4db1-b090-976835c750ef" providerId="ADAL" clId="{D69ECD63-C9E8-4984-ADA6-1A77AA302621}" dt="2022-03-23T14:17:36.307" v="2423"/>
          <ac:spMkLst>
            <pc:docMk/>
            <pc:sldMk cId="2934850244" sldId="307"/>
            <ac:spMk id="47" creationId="{D6320AF9-619A-4175-865B-5663E1AEF4C5}"/>
          </ac:spMkLst>
        </pc:spChg>
        <pc:spChg chg="add del">
          <ac:chgData name="Haddow, Alex" userId="8605f7d6-5361-4db1-b090-976835c750ef" providerId="ADAL" clId="{D69ECD63-C9E8-4984-ADA6-1A77AA302621}" dt="2022-04-04T11:16:46.095" v="2550" actId="26606"/>
          <ac:spMkLst>
            <pc:docMk/>
            <pc:sldMk cId="2934850244" sldId="307"/>
            <ac:spMk id="48" creationId="{73772B81-181F-48B7-8826-4D9686D15DF5}"/>
          </ac:spMkLst>
        </pc:spChg>
        <pc:spChg chg="add del">
          <ac:chgData name="Haddow, Alex" userId="8605f7d6-5361-4db1-b090-976835c750ef" providerId="ADAL" clId="{D69ECD63-C9E8-4984-ADA6-1A77AA302621}" dt="2022-04-04T11:16:46.095" v="2550" actId="26606"/>
          <ac:spMkLst>
            <pc:docMk/>
            <pc:sldMk cId="2934850244" sldId="307"/>
            <ac:spMk id="50" creationId="{B2205F6E-03C6-4E92-877C-E2482F6599AA}"/>
          </ac:spMkLst>
        </pc:spChg>
        <pc:spChg chg="add del">
          <ac:chgData name="Haddow, Alex" userId="8605f7d6-5361-4db1-b090-976835c750ef" providerId="ADAL" clId="{D69ECD63-C9E8-4984-ADA6-1A77AA302621}" dt="2022-03-23T14:17:36.307" v="2423"/>
          <ac:spMkLst>
            <pc:docMk/>
            <pc:sldMk cId="2934850244" sldId="307"/>
            <ac:spMk id="53" creationId="{7E018740-5C2B-4A41-AC1A-7E68D1EC1954}"/>
          </ac:spMkLst>
        </pc:spChg>
        <pc:spChg chg="add del">
          <ac:chgData name="Haddow, Alex" userId="8605f7d6-5361-4db1-b090-976835c750ef" providerId="ADAL" clId="{D69ECD63-C9E8-4984-ADA6-1A77AA302621}" dt="2022-03-23T14:17:36.307" v="2423"/>
          <ac:spMkLst>
            <pc:docMk/>
            <pc:sldMk cId="2934850244" sldId="307"/>
            <ac:spMk id="55" creationId="{166F75A4-C475-4941-8EE2-B80A06A2C1BB}"/>
          </ac:spMkLst>
        </pc:spChg>
        <pc:spChg chg="add del">
          <ac:chgData name="Haddow, Alex" userId="8605f7d6-5361-4db1-b090-976835c750ef" providerId="ADAL" clId="{D69ECD63-C9E8-4984-ADA6-1A77AA302621}" dt="2022-03-23T14:17:36.307" v="2423"/>
          <ac:spMkLst>
            <pc:docMk/>
            <pc:sldMk cId="2934850244" sldId="307"/>
            <ac:spMk id="57" creationId="{A032553A-72E8-4B0D-8405-FF9771C9AF05}"/>
          </ac:spMkLst>
        </pc:spChg>
        <pc:spChg chg="add del">
          <ac:chgData name="Haddow, Alex" userId="8605f7d6-5361-4db1-b090-976835c750ef" providerId="ADAL" clId="{D69ECD63-C9E8-4984-ADA6-1A77AA302621}" dt="2022-03-23T14:17:36.307" v="2423"/>
          <ac:spMkLst>
            <pc:docMk/>
            <pc:sldMk cId="2934850244" sldId="307"/>
            <ac:spMk id="59" creationId="{765800AC-C3B9-498E-87BC-29FAE4C76B21}"/>
          </ac:spMkLst>
        </pc:spChg>
        <pc:spChg chg="add del">
          <ac:chgData name="Haddow, Alex" userId="8605f7d6-5361-4db1-b090-976835c750ef" providerId="ADAL" clId="{D69ECD63-C9E8-4984-ADA6-1A77AA302621}" dt="2022-03-23T14:17:36.307" v="2423"/>
          <ac:spMkLst>
            <pc:docMk/>
            <pc:sldMk cId="2934850244" sldId="307"/>
            <ac:spMk id="61" creationId="{1F9D6ACB-2FF4-49F9-978A-E0D5327FC635}"/>
          </ac:spMkLst>
        </pc:spChg>
        <pc:spChg chg="add del">
          <ac:chgData name="Haddow, Alex" userId="8605f7d6-5361-4db1-b090-976835c750ef" providerId="ADAL" clId="{D69ECD63-C9E8-4984-ADA6-1A77AA302621}" dt="2022-03-23T14:17:36.307" v="2423"/>
          <ac:spMkLst>
            <pc:docMk/>
            <pc:sldMk cId="2934850244" sldId="307"/>
            <ac:spMk id="63" creationId="{A5EC319D-0FEA-4B95-A3EA-01E35672C95B}"/>
          </ac:spMkLst>
        </pc:spChg>
        <pc:grpChg chg="del">
          <ac:chgData name="Haddow, Alex" userId="8605f7d6-5361-4db1-b090-976835c750ef" providerId="ADAL" clId="{D69ECD63-C9E8-4984-ADA6-1A77AA302621}" dt="2022-03-12T12:25:08.238" v="1266" actId="26606"/>
          <ac:grpSpMkLst>
            <pc:docMk/>
            <pc:sldMk cId="2934850244" sldId="307"/>
            <ac:grpSpMk id="8" creationId="{28460BD8-AE3F-4AC9-9D0B-717052AA5D3A}"/>
          </ac:grpSpMkLst>
        </pc:grpChg>
        <pc:picChg chg="add mod">
          <ac:chgData name="Haddow, Alex" userId="8605f7d6-5361-4db1-b090-976835c750ef" providerId="ADAL" clId="{D69ECD63-C9E8-4984-ADA6-1A77AA302621}" dt="2022-04-04T11:17:47.352" v="2585" actId="1076"/>
          <ac:picMkLst>
            <pc:docMk/>
            <pc:sldMk cId="2934850244" sldId="307"/>
            <ac:picMk id="42" creationId="{655E5419-776A-FBF7-5B7F-2735DB5EE427}"/>
          </ac:picMkLst>
        </pc:picChg>
        <pc:cxnChg chg="del">
          <ac:chgData name="Haddow, Alex" userId="8605f7d6-5361-4db1-b090-976835c750ef" providerId="ADAL" clId="{D69ECD63-C9E8-4984-ADA6-1A77AA302621}" dt="2022-03-12T12:25:08.238" v="1266" actId="26606"/>
          <ac:cxnSpMkLst>
            <pc:docMk/>
            <pc:sldMk cId="2934850244" sldId="307"/>
            <ac:cxnSpMk id="22" creationId="{EB898B32-3891-4C3A-8F58-C5969D2E9033}"/>
          </ac:cxnSpMkLst>
        </pc:cxnChg>
        <pc:cxnChg chg="del">
          <ac:chgData name="Haddow, Alex" userId="8605f7d6-5361-4db1-b090-976835c750ef" providerId="ADAL" clId="{D69ECD63-C9E8-4984-ADA6-1A77AA302621}" dt="2022-03-12T12:25:08.238" v="1266" actId="26606"/>
          <ac:cxnSpMkLst>
            <pc:docMk/>
            <pc:sldMk cId="2934850244" sldId="307"/>
            <ac:cxnSpMk id="24" creationId="{4AE4806D-B8F9-4679-A68A-9BD21C01A301}"/>
          </ac:cxnSpMkLst>
        </pc:cxnChg>
        <pc:cxnChg chg="add del">
          <ac:chgData name="Haddow, Alex" userId="8605f7d6-5361-4db1-b090-976835c750ef" providerId="ADAL" clId="{D69ECD63-C9E8-4984-ADA6-1A77AA302621}" dt="2022-03-23T14:17:36.307" v="2423"/>
          <ac:cxnSpMkLst>
            <pc:docMk/>
            <pc:sldMk cId="2934850244" sldId="307"/>
            <ac:cxnSpMk id="49" creationId="{063B6EC6-D752-4EE7-908B-F8F19E8C7FEA}"/>
          </ac:cxnSpMkLst>
        </pc:cxnChg>
        <pc:cxnChg chg="add del">
          <ac:chgData name="Haddow, Alex" userId="8605f7d6-5361-4db1-b090-976835c750ef" providerId="ADAL" clId="{D69ECD63-C9E8-4984-ADA6-1A77AA302621}" dt="2022-03-23T14:17:36.307" v="2423"/>
          <ac:cxnSpMkLst>
            <pc:docMk/>
            <pc:sldMk cId="2934850244" sldId="307"/>
            <ac:cxnSpMk id="51" creationId="{EFECD4E8-AD3E-4228-82A2-9461958EA94D}"/>
          </ac:cxnSpMkLst>
        </pc:cxnChg>
      </pc:sldChg>
      <pc:sldChg chg="addSp delSp modSp del delDesignElem">
        <pc:chgData name="Haddow, Alex" userId="8605f7d6-5361-4db1-b090-976835c750ef" providerId="ADAL" clId="{D69ECD63-C9E8-4984-ADA6-1A77AA302621}" dt="2022-04-04T11:18:09.295" v="2588" actId="2696"/>
        <pc:sldMkLst>
          <pc:docMk/>
          <pc:sldMk cId="518694773" sldId="308"/>
        </pc:sldMkLst>
        <pc:spChg chg="mod ord">
          <ac:chgData name="Haddow, Alex" userId="8605f7d6-5361-4db1-b090-976835c750ef" providerId="ADAL" clId="{D69ECD63-C9E8-4984-ADA6-1A77AA302621}" dt="2022-03-12T12:56:55.463" v="1869" actId="1076"/>
          <ac:spMkLst>
            <pc:docMk/>
            <pc:sldMk cId="518694773" sldId="308"/>
            <ac:spMk id="2" creationId="{2CC158E4-955A-490A-B906-7AF9D30DEC59}"/>
          </ac:spMkLst>
        </pc:spChg>
        <pc:spChg chg="mod">
          <ac:chgData name="Haddow, Alex" userId="8605f7d6-5361-4db1-b090-976835c750ef" providerId="ADAL" clId="{D69ECD63-C9E8-4984-ADA6-1A77AA302621}" dt="2022-03-23T14:18:05.534" v="2436" actId="27636"/>
          <ac:spMkLst>
            <pc:docMk/>
            <pc:sldMk cId="518694773" sldId="308"/>
            <ac:spMk id="3" creationId="{690039C8-EA47-4BAE-BE6F-3563C6B6020E}"/>
          </ac:spMkLst>
        </pc:spChg>
        <pc:spChg chg="add del">
          <ac:chgData name="Haddow, Alex" userId="8605f7d6-5361-4db1-b090-976835c750ef" providerId="ADAL" clId="{D69ECD63-C9E8-4984-ADA6-1A77AA302621}" dt="2022-03-12T12:42:18.085" v="1637" actId="26606"/>
          <ac:spMkLst>
            <pc:docMk/>
            <pc:sldMk cId="518694773" sldId="308"/>
            <ac:spMk id="8" creationId="{86C16C40-7C29-4ACC-B851-7E08E459B596}"/>
          </ac:spMkLst>
        </pc:spChg>
        <pc:spChg chg="add del">
          <ac:chgData name="Haddow, Alex" userId="8605f7d6-5361-4db1-b090-976835c750ef" providerId="ADAL" clId="{D69ECD63-C9E8-4984-ADA6-1A77AA302621}" dt="2022-03-12T12:56:45.203" v="1865" actId="26606"/>
          <ac:spMkLst>
            <pc:docMk/>
            <pc:sldMk cId="518694773" sldId="308"/>
            <ac:spMk id="37" creationId="{9179DE42-5613-4B35-A1E6-6CCBAA13C743}"/>
          </ac:spMkLst>
        </pc:spChg>
        <pc:spChg chg="add del">
          <ac:chgData name="Haddow, Alex" userId="8605f7d6-5361-4db1-b090-976835c750ef" providerId="ADAL" clId="{D69ECD63-C9E8-4984-ADA6-1A77AA302621}" dt="2022-03-12T12:56:45.203" v="1865" actId="26606"/>
          <ac:spMkLst>
            <pc:docMk/>
            <pc:sldMk cId="518694773" sldId="308"/>
            <ac:spMk id="43" creationId="{52FB45E9-914E-4471-AC87-E475CD51767D}"/>
          </ac:spMkLst>
        </pc:spChg>
        <pc:spChg chg="add del">
          <ac:chgData name="Haddow, Alex" userId="8605f7d6-5361-4db1-b090-976835c750ef" providerId="ADAL" clId="{D69ECD63-C9E8-4984-ADA6-1A77AA302621}" dt="2022-03-12T12:56:45.203" v="1865" actId="26606"/>
          <ac:spMkLst>
            <pc:docMk/>
            <pc:sldMk cId="518694773" sldId="308"/>
            <ac:spMk id="45" creationId="{C310626D-5743-49D4-8F7D-88C4F8F05774}"/>
          </ac:spMkLst>
        </pc:spChg>
        <pc:spChg chg="add del">
          <ac:chgData name="Haddow, Alex" userId="8605f7d6-5361-4db1-b090-976835c750ef" providerId="ADAL" clId="{D69ECD63-C9E8-4984-ADA6-1A77AA302621}" dt="2022-03-12T12:56:45.203" v="1865" actId="26606"/>
          <ac:spMkLst>
            <pc:docMk/>
            <pc:sldMk cId="518694773" sldId="308"/>
            <ac:spMk id="47" creationId="{3C195FC1-B568-4C72-9902-34CB35DDD7A1}"/>
          </ac:spMkLst>
        </pc:spChg>
        <pc:spChg chg="add del">
          <ac:chgData name="Haddow, Alex" userId="8605f7d6-5361-4db1-b090-976835c750ef" providerId="ADAL" clId="{D69ECD63-C9E8-4984-ADA6-1A77AA302621}" dt="2022-03-12T12:56:45.203" v="1865" actId="26606"/>
          <ac:spMkLst>
            <pc:docMk/>
            <pc:sldMk cId="518694773" sldId="308"/>
            <ac:spMk id="49" creationId="{EF2BDF77-362C-43F0-8CBB-A969EC2AE0C4}"/>
          </ac:spMkLst>
        </pc:spChg>
        <pc:spChg chg="add del">
          <ac:chgData name="Haddow, Alex" userId="8605f7d6-5361-4db1-b090-976835c750ef" providerId="ADAL" clId="{D69ECD63-C9E8-4984-ADA6-1A77AA302621}" dt="2022-03-12T12:56:45.203" v="1865" actId="26606"/>
          <ac:spMkLst>
            <pc:docMk/>
            <pc:sldMk cId="518694773" sldId="308"/>
            <ac:spMk id="51" creationId="{4BE96B01-3929-432D-B8C2-ADBCB74C2EF4}"/>
          </ac:spMkLst>
        </pc:spChg>
        <pc:spChg chg="add del">
          <ac:chgData name="Haddow, Alex" userId="8605f7d6-5361-4db1-b090-976835c750ef" providerId="ADAL" clId="{D69ECD63-C9E8-4984-ADA6-1A77AA302621}" dt="2022-03-12T12:56:45.203" v="1865" actId="26606"/>
          <ac:spMkLst>
            <pc:docMk/>
            <pc:sldMk cId="518694773" sldId="308"/>
            <ac:spMk id="53" creationId="{2A6FCDE6-CDE2-4C51-B18E-A95CFB679714}"/>
          </ac:spMkLst>
        </pc:spChg>
        <pc:spChg chg="add del">
          <ac:chgData name="Haddow, Alex" userId="8605f7d6-5361-4db1-b090-976835c750ef" providerId="ADAL" clId="{D69ECD63-C9E8-4984-ADA6-1A77AA302621}" dt="2022-03-12T12:56:45.203" v="1865" actId="26606"/>
          <ac:spMkLst>
            <pc:docMk/>
            <pc:sldMk cId="518694773" sldId="308"/>
            <ac:spMk id="55" creationId="{9D2E8756-2465-473A-BA2A-2DB1D6224745}"/>
          </ac:spMkLst>
        </pc:spChg>
        <pc:spChg chg="add del">
          <ac:chgData name="Haddow, Alex" userId="8605f7d6-5361-4db1-b090-976835c750ef" providerId="ADAL" clId="{D69ECD63-C9E8-4984-ADA6-1A77AA302621}" dt="2022-03-23T14:17:36.307" v="2423"/>
          <ac:spMkLst>
            <pc:docMk/>
            <pc:sldMk cId="518694773" sldId="308"/>
            <ac:spMk id="72" creationId="{27577DEC-D9A5-404D-9789-702F4319BEC8}"/>
          </ac:spMkLst>
        </pc:spChg>
        <pc:grpChg chg="add del">
          <ac:chgData name="Haddow, Alex" userId="8605f7d6-5361-4db1-b090-976835c750ef" providerId="ADAL" clId="{D69ECD63-C9E8-4984-ADA6-1A77AA302621}" dt="2022-03-12T12:42:18.085" v="1637" actId="26606"/>
          <ac:grpSpMkLst>
            <pc:docMk/>
            <pc:sldMk cId="518694773" sldId="308"/>
            <ac:grpSpMk id="10" creationId="{CDD733AE-DD5E-4C77-8BCD-72BF12A06BB1}"/>
          </ac:grpSpMkLst>
        </pc:grpChg>
        <pc:grpChg chg="add del">
          <ac:chgData name="Haddow, Alex" userId="8605f7d6-5361-4db1-b090-976835c750ef" providerId="ADAL" clId="{D69ECD63-C9E8-4984-ADA6-1A77AA302621}" dt="2022-03-12T12:56:45.203" v="1865" actId="26606"/>
          <ac:grpSpMkLst>
            <pc:docMk/>
            <pc:sldMk cId="518694773" sldId="308"/>
            <ac:grpSpMk id="25" creationId="{28460BD8-AE3F-4AC9-9D0B-717052AA5D3A}"/>
          </ac:grpSpMkLst>
        </pc:grpChg>
        <pc:grpChg chg="add del">
          <ac:chgData name="Haddow, Alex" userId="8605f7d6-5361-4db1-b090-976835c750ef" providerId="ADAL" clId="{D69ECD63-C9E8-4984-ADA6-1A77AA302621}" dt="2022-03-23T14:17:36.307" v="2423"/>
          <ac:grpSpMkLst>
            <pc:docMk/>
            <pc:sldMk cId="518694773" sldId="308"/>
            <ac:grpSpMk id="60" creationId="{28460BD8-AE3F-4AC9-9D0B-717052AA5D3A}"/>
          </ac:grpSpMkLst>
        </pc:grpChg>
        <pc:grpChg chg="add del">
          <ac:chgData name="Haddow, Alex" userId="8605f7d6-5361-4db1-b090-976835c750ef" providerId="ADAL" clId="{D69ECD63-C9E8-4984-ADA6-1A77AA302621}" dt="2022-03-23T14:17:36.307" v="2423"/>
          <ac:grpSpMkLst>
            <pc:docMk/>
            <pc:sldMk cId="518694773" sldId="308"/>
            <ac:grpSpMk id="74" creationId="{CEEA9366-CEA8-4F23-B065-4337F0D836FE}"/>
          </ac:grpSpMkLst>
        </pc:grpChg>
        <pc:cxnChg chg="add del">
          <ac:chgData name="Haddow, Alex" userId="8605f7d6-5361-4db1-b090-976835c750ef" providerId="ADAL" clId="{D69ECD63-C9E8-4984-ADA6-1A77AA302621}" dt="2022-03-12T12:56:45.203" v="1865" actId="26606"/>
          <ac:cxnSpMkLst>
            <pc:docMk/>
            <pc:sldMk cId="518694773" sldId="308"/>
            <ac:cxnSpMk id="39" creationId="{EB898B32-3891-4C3A-8F58-C5969D2E9033}"/>
          </ac:cxnSpMkLst>
        </pc:cxnChg>
        <pc:cxnChg chg="add del">
          <ac:chgData name="Haddow, Alex" userId="8605f7d6-5361-4db1-b090-976835c750ef" providerId="ADAL" clId="{D69ECD63-C9E8-4984-ADA6-1A77AA302621}" dt="2022-03-12T12:56:45.203" v="1865" actId="26606"/>
          <ac:cxnSpMkLst>
            <pc:docMk/>
            <pc:sldMk cId="518694773" sldId="308"/>
            <ac:cxnSpMk id="41" creationId="{4AE4806D-B8F9-4679-A68A-9BD21C01A301}"/>
          </ac:cxnSpMkLst>
        </pc:cxnChg>
      </pc:sldChg>
      <pc:sldChg chg="addSp delSp modSp del mod setBg setClrOvrMap">
        <pc:chgData name="Haddow, Alex" userId="8605f7d6-5361-4db1-b090-976835c750ef" providerId="ADAL" clId="{D69ECD63-C9E8-4984-ADA6-1A77AA302621}" dt="2022-03-12T12:31:21.369" v="1623" actId="2696"/>
        <pc:sldMkLst>
          <pc:docMk/>
          <pc:sldMk cId="2594883864" sldId="309"/>
        </pc:sldMkLst>
        <pc:spChg chg="mod">
          <ac:chgData name="Haddow, Alex" userId="8605f7d6-5361-4db1-b090-976835c750ef" providerId="ADAL" clId="{D69ECD63-C9E8-4984-ADA6-1A77AA302621}" dt="2022-03-09T14:41:07.466" v="654" actId="26606"/>
          <ac:spMkLst>
            <pc:docMk/>
            <pc:sldMk cId="2594883864" sldId="309"/>
            <ac:spMk id="2" creationId="{347E4273-E67F-4B5A-9F15-07726D46CB30}"/>
          </ac:spMkLst>
        </pc:spChg>
        <pc:spChg chg="mod">
          <ac:chgData name="Haddow, Alex" userId="8605f7d6-5361-4db1-b090-976835c750ef" providerId="ADAL" clId="{D69ECD63-C9E8-4984-ADA6-1A77AA302621}" dt="2022-03-09T14:41:07.466" v="654" actId="26606"/>
          <ac:spMkLst>
            <pc:docMk/>
            <pc:sldMk cId="2594883864" sldId="309"/>
            <ac:spMk id="3" creationId="{B32419A6-EF18-46C5-9A25-2F62AD72CA91}"/>
          </ac:spMkLst>
        </pc:spChg>
        <pc:spChg chg="del">
          <ac:chgData name="Haddow, Alex" userId="8605f7d6-5361-4db1-b090-976835c750ef" providerId="ADAL" clId="{D69ECD63-C9E8-4984-ADA6-1A77AA302621}" dt="2022-03-09T14:41:07.466" v="654" actId="26606"/>
          <ac:spMkLst>
            <pc:docMk/>
            <pc:sldMk cId="2594883864" sldId="309"/>
            <ac:spMk id="8" creationId="{A65AC7D1-EAA9-48F5-B509-60A7F50BF703}"/>
          </ac:spMkLst>
        </pc:spChg>
        <pc:spChg chg="del">
          <ac:chgData name="Haddow, Alex" userId="8605f7d6-5361-4db1-b090-976835c750ef" providerId="ADAL" clId="{D69ECD63-C9E8-4984-ADA6-1A77AA302621}" dt="2022-03-09T14:41:07.466" v="654" actId="26606"/>
          <ac:spMkLst>
            <pc:docMk/>
            <pc:sldMk cId="2594883864" sldId="309"/>
            <ac:spMk id="10" creationId="{D6320AF9-619A-4175-865B-5663E1AEF4C5}"/>
          </ac:spMkLst>
        </pc:spChg>
        <pc:spChg chg="del">
          <ac:chgData name="Haddow, Alex" userId="8605f7d6-5361-4db1-b090-976835c750ef" providerId="ADAL" clId="{D69ECD63-C9E8-4984-ADA6-1A77AA302621}" dt="2022-03-09T14:41:07.466" v="654" actId="26606"/>
          <ac:spMkLst>
            <pc:docMk/>
            <pc:sldMk cId="2594883864" sldId="309"/>
            <ac:spMk id="16" creationId="{7E018740-5C2B-4A41-AC1A-7E68D1EC1954}"/>
          </ac:spMkLst>
        </pc:spChg>
        <pc:spChg chg="del">
          <ac:chgData name="Haddow, Alex" userId="8605f7d6-5361-4db1-b090-976835c750ef" providerId="ADAL" clId="{D69ECD63-C9E8-4984-ADA6-1A77AA302621}" dt="2022-03-09T14:41:07.466" v="654" actId="26606"/>
          <ac:spMkLst>
            <pc:docMk/>
            <pc:sldMk cId="2594883864" sldId="309"/>
            <ac:spMk id="18" creationId="{166F75A4-C475-4941-8EE2-B80A06A2C1BB}"/>
          </ac:spMkLst>
        </pc:spChg>
        <pc:spChg chg="del">
          <ac:chgData name="Haddow, Alex" userId="8605f7d6-5361-4db1-b090-976835c750ef" providerId="ADAL" clId="{D69ECD63-C9E8-4984-ADA6-1A77AA302621}" dt="2022-03-09T14:41:07.466" v="654" actId="26606"/>
          <ac:spMkLst>
            <pc:docMk/>
            <pc:sldMk cId="2594883864" sldId="309"/>
            <ac:spMk id="20" creationId="{A032553A-72E8-4B0D-8405-FF9771C9AF05}"/>
          </ac:spMkLst>
        </pc:spChg>
        <pc:spChg chg="del">
          <ac:chgData name="Haddow, Alex" userId="8605f7d6-5361-4db1-b090-976835c750ef" providerId="ADAL" clId="{D69ECD63-C9E8-4984-ADA6-1A77AA302621}" dt="2022-03-09T14:41:07.466" v="654" actId="26606"/>
          <ac:spMkLst>
            <pc:docMk/>
            <pc:sldMk cId="2594883864" sldId="309"/>
            <ac:spMk id="22" creationId="{765800AC-C3B9-498E-87BC-29FAE4C76B21}"/>
          </ac:spMkLst>
        </pc:spChg>
        <pc:spChg chg="del">
          <ac:chgData name="Haddow, Alex" userId="8605f7d6-5361-4db1-b090-976835c750ef" providerId="ADAL" clId="{D69ECD63-C9E8-4984-ADA6-1A77AA302621}" dt="2022-03-09T14:41:07.466" v="654" actId="26606"/>
          <ac:spMkLst>
            <pc:docMk/>
            <pc:sldMk cId="2594883864" sldId="309"/>
            <ac:spMk id="24" creationId="{1F9D6ACB-2FF4-49F9-978A-E0D5327FC635}"/>
          </ac:spMkLst>
        </pc:spChg>
        <pc:spChg chg="del">
          <ac:chgData name="Haddow, Alex" userId="8605f7d6-5361-4db1-b090-976835c750ef" providerId="ADAL" clId="{D69ECD63-C9E8-4984-ADA6-1A77AA302621}" dt="2022-03-09T14:41:07.466" v="654" actId="26606"/>
          <ac:spMkLst>
            <pc:docMk/>
            <pc:sldMk cId="2594883864" sldId="309"/>
            <ac:spMk id="26" creationId="{142BFA2A-77A0-4F60-A32A-685681C84889}"/>
          </ac:spMkLst>
        </pc:spChg>
        <pc:spChg chg="add">
          <ac:chgData name="Haddow, Alex" userId="8605f7d6-5361-4db1-b090-976835c750ef" providerId="ADAL" clId="{D69ECD63-C9E8-4984-ADA6-1A77AA302621}" dt="2022-03-09T14:41:07.466" v="654" actId="26606"/>
          <ac:spMkLst>
            <pc:docMk/>
            <pc:sldMk cId="2594883864" sldId="309"/>
            <ac:spMk id="31" creationId="{8DF4D7F6-81B5-452A-9CE6-76D81F91D41B}"/>
          </ac:spMkLst>
        </pc:spChg>
        <pc:spChg chg="add">
          <ac:chgData name="Haddow, Alex" userId="8605f7d6-5361-4db1-b090-976835c750ef" providerId="ADAL" clId="{D69ECD63-C9E8-4984-ADA6-1A77AA302621}" dt="2022-03-09T14:41:07.466" v="654" actId="26606"/>
          <ac:spMkLst>
            <pc:docMk/>
            <pc:sldMk cId="2594883864" sldId="309"/>
            <ac:spMk id="33" creationId="{4600514D-20FB-4559-97DC-D1DC39E6C3DE}"/>
          </ac:spMkLst>
        </pc:spChg>
        <pc:spChg chg="add">
          <ac:chgData name="Haddow, Alex" userId="8605f7d6-5361-4db1-b090-976835c750ef" providerId="ADAL" clId="{D69ECD63-C9E8-4984-ADA6-1A77AA302621}" dt="2022-03-09T14:41:07.466" v="654" actId="26606"/>
          <ac:spMkLst>
            <pc:docMk/>
            <pc:sldMk cId="2594883864" sldId="309"/>
            <ac:spMk id="35" creationId="{266F638A-E405-4AC0-B984-72E5813B0DD1}"/>
          </ac:spMkLst>
        </pc:spChg>
        <pc:spChg chg="add">
          <ac:chgData name="Haddow, Alex" userId="8605f7d6-5361-4db1-b090-976835c750ef" providerId="ADAL" clId="{D69ECD63-C9E8-4984-ADA6-1A77AA302621}" dt="2022-03-09T14:41:07.466" v="654" actId="26606"/>
          <ac:spMkLst>
            <pc:docMk/>
            <pc:sldMk cId="2594883864" sldId="309"/>
            <ac:spMk id="41" creationId="{27B538D5-95DB-47ED-9CB4-34AE5BF78E6B}"/>
          </ac:spMkLst>
        </pc:spChg>
        <pc:cxnChg chg="del">
          <ac:chgData name="Haddow, Alex" userId="8605f7d6-5361-4db1-b090-976835c750ef" providerId="ADAL" clId="{D69ECD63-C9E8-4984-ADA6-1A77AA302621}" dt="2022-03-09T14:41:07.466" v="654" actId="26606"/>
          <ac:cxnSpMkLst>
            <pc:docMk/>
            <pc:sldMk cId="2594883864" sldId="309"/>
            <ac:cxnSpMk id="12" creationId="{063B6EC6-D752-4EE7-908B-F8F19E8C7FEA}"/>
          </ac:cxnSpMkLst>
        </pc:cxnChg>
        <pc:cxnChg chg="del">
          <ac:chgData name="Haddow, Alex" userId="8605f7d6-5361-4db1-b090-976835c750ef" providerId="ADAL" clId="{D69ECD63-C9E8-4984-ADA6-1A77AA302621}" dt="2022-03-09T14:41:07.466" v="654" actId="26606"/>
          <ac:cxnSpMkLst>
            <pc:docMk/>
            <pc:sldMk cId="2594883864" sldId="309"/>
            <ac:cxnSpMk id="14" creationId="{EFECD4E8-AD3E-4228-82A2-9461958EA94D}"/>
          </ac:cxnSpMkLst>
        </pc:cxnChg>
        <pc:cxnChg chg="add">
          <ac:chgData name="Haddow, Alex" userId="8605f7d6-5361-4db1-b090-976835c750ef" providerId="ADAL" clId="{D69ECD63-C9E8-4984-ADA6-1A77AA302621}" dt="2022-03-09T14:41:07.466" v="654" actId="26606"/>
          <ac:cxnSpMkLst>
            <pc:docMk/>
            <pc:sldMk cId="2594883864" sldId="309"/>
            <ac:cxnSpMk id="37" creationId="{7D1CBE93-B17D-4509-843C-82287C38032A}"/>
          </ac:cxnSpMkLst>
        </pc:cxnChg>
        <pc:cxnChg chg="add">
          <ac:chgData name="Haddow, Alex" userId="8605f7d6-5361-4db1-b090-976835c750ef" providerId="ADAL" clId="{D69ECD63-C9E8-4984-ADA6-1A77AA302621}" dt="2022-03-09T14:41:07.466" v="654" actId="26606"/>
          <ac:cxnSpMkLst>
            <pc:docMk/>
            <pc:sldMk cId="2594883864" sldId="309"/>
            <ac:cxnSpMk id="39" creationId="{AE6277B4-6A43-48AB-89B2-3442221619CC}"/>
          </ac:cxnSpMkLst>
        </pc:cxnChg>
      </pc:sldChg>
      <pc:sldChg chg="addSp delSp modSp add mod setBg setClrOvrMap delDesignElem">
        <pc:chgData name="Haddow, Alex" userId="8605f7d6-5361-4db1-b090-976835c750ef" providerId="ADAL" clId="{D69ECD63-C9E8-4984-ADA6-1A77AA302621}" dt="2022-04-04T11:25:15.422" v="2596" actId="20577"/>
        <pc:sldMkLst>
          <pc:docMk/>
          <pc:sldMk cId="4268533988" sldId="310"/>
        </pc:sldMkLst>
        <pc:spChg chg="mod">
          <ac:chgData name="Haddow, Alex" userId="8605f7d6-5361-4db1-b090-976835c750ef" providerId="ADAL" clId="{D69ECD63-C9E8-4984-ADA6-1A77AA302621}" dt="2022-03-09T14:29:21.037" v="379" actId="26606"/>
          <ac:spMkLst>
            <pc:docMk/>
            <pc:sldMk cId="4268533988" sldId="310"/>
            <ac:spMk id="2" creationId="{27EDC593-4313-4BC6-9C61-EFA0B292F919}"/>
          </ac:spMkLst>
        </pc:spChg>
        <pc:spChg chg="del mod">
          <ac:chgData name="Haddow, Alex" userId="8605f7d6-5361-4db1-b090-976835c750ef" providerId="ADAL" clId="{D69ECD63-C9E8-4984-ADA6-1A77AA302621}" dt="2022-03-09T14:29:21.037" v="379" actId="26606"/>
          <ac:spMkLst>
            <pc:docMk/>
            <pc:sldMk cId="4268533988" sldId="310"/>
            <ac:spMk id="3" creationId="{63D9E874-458C-4D0C-893A-41499D4D4B43}"/>
          </ac:spMkLst>
        </pc:spChg>
        <pc:spChg chg="add del">
          <ac:chgData name="Haddow, Alex" userId="8605f7d6-5361-4db1-b090-976835c750ef" providerId="ADAL" clId="{D69ECD63-C9E8-4984-ADA6-1A77AA302621}" dt="2022-03-09T14:26:51.838" v="212" actId="26606"/>
          <ac:spMkLst>
            <pc:docMk/>
            <pc:sldMk cId="4268533988" sldId="310"/>
            <ac:spMk id="8" creationId="{A65AC7D1-EAA9-48F5-B509-60A7F50BF703}"/>
          </ac:spMkLst>
        </pc:spChg>
        <pc:spChg chg="add del">
          <ac:chgData name="Haddow, Alex" userId="8605f7d6-5361-4db1-b090-976835c750ef" providerId="ADAL" clId="{D69ECD63-C9E8-4984-ADA6-1A77AA302621}" dt="2022-03-09T14:26:51.838" v="212" actId="26606"/>
          <ac:spMkLst>
            <pc:docMk/>
            <pc:sldMk cId="4268533988" sldId="310"/>
            <ac:spMk id="10" creationId="{D6320AF9-619A-4175-865B-5663E1AEF4C5}"/>
          </ac:spMkLst>
        </pc:spChg>
        <pc:spChg chg="add del">
          <ac:chgData name="Haddow, Alex" userId="8605f7d6-5361-4db1-b090-976835c750ef" providerId="ADAL" clId="{D69ECD63-C9E8-4984-ADA6-1A77AA302621}" dt="2022-03-09T14:26:51.838" v="212" actId="26606"/>
          <ac:spMkLst>
            <pc:docMk/>
            <pc:sldMk cId="4268533988" sldId="310"/>
            <ac:spMk id="16" creationId="{7E018740-5C2B-4A41-AC1A-7E68D1EC1954}"/>
          </ac:spMkLst>
        </pc:spChg>
        <pc:spChg chg="add del">
          <ac:chgData name="Haddow, Alex" userId="8605f7d6-5361-4db1-b090-976835c750ef" providerId="ADAL" clId="{D69ECD63-C9E8-4984-ADA6-1A77AA302621}" dt="2022-03-09T14:26:51.838" v="212" actId="26606"/>
          <ac:spMkLst>
            <pc:docMk/>
            <pc:sldMk cId="4268533988" sldId="310"/>
            <ac:spMk id="18" creationId="{166F75A4-C475-4941-8EE2-B80A06A2C1BB}"/>
          </ac:spMkLst>
        </pc:spChg>
        <pc:spChg chg="add del">
          <ac:chgData name="Haddow, Alex" userId="8605f7d6-5361-4db1-b090-976835c750ef" providerId="ADAL" clId="{D69ECD63-C9E8-4984-ADA6-1A77AA302621}" dt="2022-03-09T14:26:51.838" v="212" actId="26606"/>
          <ac:spMkLst>
            <pc:docMk/>
            <pc:sldMk cId="4268533988" sldId="310"/>
            <ac:spMk id="20" creationId="{A032553A-72E8-4B0D-8405-FF9771C9AF05}"/>
          </ac:spMkLst>
        </pc:spChg>
        <pc:spChg chg="add del">
          <ac:chgData name="Haddow, Alex" userId="8605f7d6-5361-4db1-b090-976835c750ef" providerId="ADAL" clId="{D69ECD63-C9E8-4984-ADA6-1A77AA302621}" dt="2022-03-09T14:26:51.838" v="212" actId="26606"/>
          <ac:spMkLst>
            <pc:docMk/>
            <pc:sldMk cId="4268533988" sldId="310"/>
            <ac:spMk id="22" creationId="{765800AC-C3B9-498E-87BC-29FAE4C76B21}"/>
          </ac:spMkLst>
        </pc:spChg>
        <pc:spChg chg="add del">
          <ac:chgData name="Haddow, Alex" userId="8605f7d6-5361-4db1-b090-976835c750ef" providerId="ADAL" clId="{D69ECD63-C9E8-4984-ADA6-1A77AA302621}" dt="2022-03-09T14:26:51.838" v="212" actId="26606"/>
          <ac:spMkLst>
            <pc:docMk/>
            <pc:sldMk cId="4268533988" sldId="310"/>
            <ac:spMk id="24" creationId="{1F9D6ACB-2FF4-49F9-978A-E0D5327FC635}"/>
          </ac:spMkLst>
        </pc:spChg>
        <pc:spChg chg="add del">
          <ac:chgData name="Haddow, Alex" userId="8605f7d6-5361-4db1-b090-976835c750ef" providerId="ADAL" clId="{D69ECD63-C9E8-4984-ADA6-1A77AA302621}" dt="2022-03-09T14:26:51.838" v="212" actId="26606"/>
          <ac:spMkLst>
            <pc:docMk/>
            <pc:sldMk cId="4268533988" sldId="310"/>
            <ac:spMk id="26" creationId="{142BFA2A-77A0-4F60-A32A-685681C84889}"/>
          </ac:spMkLst>
        </pc:spChg>
        <pc:spChg chg="add del">
          <ac:chgData name="Haddow, Alex" userId="8605f7d6-5361-4db1-b090-976835c750ef" providerId="ADAL" clId="{D69ECD63-C9E8-4984-ADA6-1A77AA302621}" dt="2022-03-09T14:29:21.037" v="379" actId="26606"/>
          <ac:spMkLst>
            <pc:docMk/>
            <pc:sldMk cId="4268533988" sldId="310"/>
            <ac:spMk id="31" creationId="{86C16C40-7C29-4ACC-B851-7E08E459B596}"/>
          </ac:spMkLst>
        </pc:spChg>
        <pc:spChg chg="add del">
          <ac:chgData name="Haddow, Alex" userId="8605f7d6-5361-4db1-b090-976835c750ef" providerId="ADAL" clId="{D69ECD63-C9E8-4984-ADA6-1A77AA302621}" dt="2022-03-23T14:17:36.307" v="2423"/>
          <ac:spMkLst>
            <pc:docMk/>
            <pc:sldMk cId="4268533988" sldId="310"/>
            <ac:spMk id="49" creationId="{655AE6B0-AC9E-4167-806F-E9DB135FC46B}"/>
          </ac:spMkLst>
        </pc:spChg>
        <pc:spChg chg="add del">
          <ac:chgData name="Haddow, Alex" userId="8605f7d6-5361-4db1-b090-976835c750ef" providerId="ADAL" clId="{D69ECD63-C9E8-4984-ADA6-1A77AA302621}" dt="2022-03-23T14:17:36.307" v="2423"/>
          <ac:spMkLst>
            <pc:docMk/>
            <pc:sldMk cId="4268533988" sldId="310"/>
            <ac:spMk id="62" creationId="{87BD1F4E-A66D-4C06-86DA-8D56CA7A3B41}"/>
          </ac:spMkLst>
        </pc:spChg>
        <pc:grpChg chg="add del">
          <ac:chgData name="Haddow, Alex" userId="8605f7d6-5361-4db1-b090-976835c750ef" providerId="ADAL" clId="{D69ECD63-C9E8-4984-ADA6-1A77AA302621}" dt="2022-03-09T14:29:21.037" v="379" actId="26606"/>
          <ac:grpSpMkLst>
            <pc:docMk/>
            <pc:sldMk cId="4268533988" sldId="310"/>
            <ac:grpSpMk id="33" creationId="{CDD733AE-DD5E-4C77-8BCD-72BF12A06BB1}"/>
          </ac:grpSpMkLst>
        </pc:grpChg>
        <pc:grpChg chg="add del">
          <ac:chgData name="Haddow, Alex" userId="8605f7d6-5361-4db1-b090-976835c750ef" providerId="ADAL" clId="{D69ECD63-C9E8-4984-ADA6-1A77AA302621}" dt="2022-03-23T14:17:36.307" v="2423"/>
          <ac:grpSpMkLst>
            <pc:docMk/>
            <pc:sldMk cId="4268533988" sldId="310"/>
            <ac:grpSpMk id="51" creationId="{3523416A-383B-4FDC-B4C9-D8EDDFE9C043}"/>
          </ac:grpSpMkLst>
        </pc:grpChg>
        <pc:graphicFrameChg chg="add mod">
          <ac:chgData name="Haddow, Alex" userId="8605f7d6-5361-4db1-b090-976835c750ef" providerId="ADAL" clId="{D69ECD63-C9E8-4984-ADA6-1A77AA302621}" dt="2022-04-04T11:25:15.422" v="2596" actId="20577"/>
          <ac:graphicFrameMkLst>
            <pc:docMk/>
            <pc:sldMk cId="4268533988" sldId="310"/>
            <ac:graphicFrameMk id="45" creationId="{01FA454A-C131-404F-9311-B5CEA8F8425C}"/>
          </ac:graphicFrameMkLst>
        </pc:graphicFrameChg>
        <pc:cxnChg chg="add del">
          <ac:chgData name="Haddow, Alex" userId="8605f7d6-5361-4db1-b090-976835c750ef" providerId="ADAL" clId="{D69ECD63-C9E8-4984-ADA6-1A77AA302621}" dt="2022-03-09T14:26:51.838" v="212" actId="26606"/>
          <ac:cxnSpMkLst>
            <pc:docMk/>
            <pc:sldMk cId="4268533988" sldId="310"/>
            <ac:cxnSpMk id="12" creationId="{063B6EC6-D752-4EE7-908B-F8F19E8C7FEA}"/>
          </ac:cxnSpMkLst>
        </pc:cxnChg>
        <pc:cxnChg chg="add del">
          <ac:chgData name="Haddow, Alex" userId="8605f7d6-5361-4db1-b090-976835c750ef" providerId="ADAL" clId="{D69ECD63-C9E8-4984-ADA6-1A77AA302621}" dt="2022-03-09T14:26:51.838" v="212" actId="26606"/>
          <ac:cxnSpMkLst>
            <pc:docMk/>
            <pc:sldMk cId="4268533988" sldId="310"/>
            <ac:cxnSpMk id="14" creationId="{EFECD4E8-AD3E-4228-82A2-9461958EA94D}"/>
          </ac:cxnSpMkLst>
        </pc:cxnChg>
      </pc:sldChg>
      <pc:sldChg chg="addSp delSp modSp add mod setBg delDesignElem">
        <pc:chgData name="Haddow, Alex" userId="8605f7d6-5361-4db1-b090-976835c750ef" providerId="ADAL" clId="{D69ECD63-C9E8-4984-ADA6-1A77AA302621}" dt="2022-03-23T14:17:36.307" v="2423"/>
        <pc:sldMkLst>
          <pc:docMk/>
          <pc:sldMk cId="2056216404" sldId="311"/>
        </pc:sldMkLst>
        <pc:spChg chg="del">
          <ac:chgData name="Haddow, Alex" userId="8605f7d6-5361-4db1-b090-976835c750ef" providerId="ADAL" clId="{D69ECD63-C9E8-4984-ADA6-1A77AA302621}" dt="2022-03-09T13:20:22.769" v="54" actId="26606"/>
          <ac:spMkLst>
            <pc:docMk/>
            <pc:sldMk cId="2056216404" sldId="311"/>
            <ac:spMk id="2" creationId="{3A54364A-2830-4ADA-996E-070F9B63F8C9}"/>
          </ac:spMkLst>
        </pc:spChg>
        <pc:spChg chg="del">
          <ac:chgData name="Haddow, Alex" userId="8605f7d6-5361-4db1-b090-976835c750ef" providerId="ADAL" clId="{D69ECD63-C9E8-4984-ADA6-1A77AA302621}" dt="2022-03-09T13:20:22.769" v="54" actId="26606"/>
          <ac:spMkLst>
            <pc:docMk/>
            <pc:sldMk cId="2056216404" sldId="311"/>
            <ac:spMk id="3" creationId="{F698DCFA-15A6-4BCB-A3AC-1350A59B7E6E}"/>
          </ac:spMkLst>
        </pc:spChg>
        <pc:spChg chg="add del mod">
          <ac:chgData name="Haddow, Alex" userId="8605f7d6-5361-4db1-b090-976835c750ef" providerId="ADAL" clId="{D69ECD63-C9E8-4984-ADA6-1A77AA302621}" dt="2022-03-09T13:21:05.611" v="62"/>
          <ac:spMkLst>
            <pc:docMk/>
            <pc:sldMk cId="2056216404" sldId="311"/>
            <ac:spMk id="5" creationId="{29FA8007-BC63-42E4-9F15-996EE5D96C63}"/>
          </ac:spMkLst>
        </pc:spChg>
        <pc:spChg chg="add del mod">
          <ac:chgData name="Haddow, Alex" userId="8605f7d6-5361-4db1-b090-976835c750ef" providerId="ADAL" clId="{D69ECD63-C9E8-4984-ADA6-1A77AA302621}" dt="2022-03-09T13:21:06.542" v="63"/>
          <ac:spMkLst>
            <pc:docMk/>
            <pc:sldMk cId="2056216404" sldId="311"/>
            <ac:spMk id="6" creationId="{35676C79-1E70-4EEA-935A-21C220ECAB1B}"/>
          </ac:spMkLst>
        </pc:spChg>
        <pc:spChg chg="add del mod">
          <ac:chgData name="Haddow, Alex" userId="8605f7d6-5361-4db1-b090-976835c750ef" providerId="ADAL" clId="{D69ECD63-C9E8-4984-ADA6-1A77AA302621}" dt="2022-03-09T13:21:06.542" v="63"/>
          <ac:spMkLst>
            <pc:docMk/>
            <pc:sldMk cId="2056216404" sldId="311"/>
            <ac:spMk id="7" creationId="{116350A9-A852-4A02-B2BD-088A24821CD4}"/>
          </ac:spMkLst>
        </pc:spChg>
        <pc:spChg chg="add del mod">
          <ac:chgData name="Haddow, Alex" userId="8605f7d6-5361-4db1-b090-976835c750ef" providerId="ADAL" clId="{D69ECD63-C9E8-4984-ADA6-1A77AA302621}" dt="2022-03-09T13:21:07.077" v="64"/>
          <ac:spMkLst>
            <pc:docMk/>
            <pc:sldMk cId="2056216404" sldId="311"/>
            <ac:spMk id="8" creationId="{192C182E-B36F-47C4-B84C-23CBEEA0EBD0}"/>
          </ac:spMkLst>
        </pc:spChg>
        <pc:spChg chg="add del mod">
          <ac:chgData name="Haddow, Alex" userId="8605f7d6-5361-4db1-b090-976835c750ef" providerId="ADAL" clId="{D69ECD63-C9E8-4984-ADA6-1A77AA302621}" dt="2022-03-09T13:21:07.077" v="64"/>
          <ac:spMkLst>
            <pc:docMk/>
            <pc:sldMk cId="2056216404" sldId="311"/>
            <ac:spMk id="20" creationId="{688407C7-16B9-4F81-A1FE-651B3959CC0A}"/>
          </ac:spMkLst>
        </pc:spChg>
        <pc:spChg chg="add del">
          <ac:chgData name="Haddow, Alex" userId="8605f7d6-5361-4db1-b090-976835c750ef" providerId="ADAL" clId="{D69ECD63-C9E8-4984-ADA6-1A77AA302621}" dt="2022-03-09T13:20:50.926" v="60" actId="26606"/>
          <ac:spMkLst>
            <pc:docMk/>
            <pc:sldMk cId="2056216404" sldId="311"/>
            <ac:spMk id="21" creationId="{03E8462A-FEBA-4848-81CC-3F8DA3E477BE}"/>
          </ac:spMkLst>
        </pc:spChg>
        <pc:spChg chg="add del mod">
          <ac:chgData name="Haddow, Alex" userId="8605f7d6-5361-4db1-b090-976835c750ef" providerId="ADAL" clId="{D69ECD63-C9E8-4984-ADA6-1A77AA302621}" dt="2022-03-09T13:21:09.637" v="65" actId="26606"/>
          <ac:spMkLst>
            <pc:docMk/>
            <pc:sldMk cId="2056216404" sldId="311"/>
            <ac:spMk id="22" creationId="{EFFEFCF6-BB9B-4D6E-8038-1186F7900925}"/>
          </ac:spMkLst>
        </pc:spChg>
        <pc:spChg chg="add del">
          <ac:chgData name="Haddow, Alex" userId="8605f7d6-5361-4db1-b090-976835c750ef" providerId="ADAL" clId="{D69ECD63-C9E8-4984-ADA6-1A77AA302621}" dt="2022-03-09T13:20:50.926" v="60" actId="26606"/>
          <ac:spMkLst>
            <pc:docMk/>
            <pc:sldMk cId="2056216404" sldId="311"/>
            <ac:spMk id="34" creationId="{7941F9B1-B01B-4A84-89D9-B169AEB4E456}"/>
          </ac:spMkLst>
        </pc:spChg>
        <pc:spChg chg="add del">
          <ac:chgData name="Haddow, Alex" userId="8605f7d6-5361-4db1-b090-976835c750ef" providerId="ADAL" clId="{D69ECD63-C9E8-4984-ADA6-1A77AA302621}" dt="2022-03-09T13:20:50.915" v="59" actId="26606"/>
          <ac:spMkLst>
            <pc:docMk/>
            <pc:sldMk cId="2056216404" sldId="311"/>
            <ac:spMk id="51" creationId="{542A1125-BEEF-4B06-B7A6-5C89AFBF8026}"/>
          </ac:spMkLst>
        </pc:spChg>
        <pc:spChg chg="add del">
          <ac:chgData name="Haddow, Alex" userId="8605f7d6-5361-4db1-b090-976835c750ef" providerId="ADAL" clId="{D69ECD63-C9E8-4984-ADA6-1A77AA302621}" dt="2022-03-23T14:17:36.307" v="2423"/>
          <ac:spMkLst>
            <pc:docMk/>
            <pc:sldMk cId="2056216404" sldId="311"/>
            <ac:spMk id="52" creationId="{7941F9B1-B01B-4A84-89D9-B169AEB4E456}"/>
          </ac:spMkLst>
        </pc:spChg>
        <pc:spChg chg="add del">
          <ac:chgData name="Haddow, Alex" userId="8605f7d6-5361-4db1-b090-976835c750ef" providerId="ADAL" clId="{D69ECD63-C9E8-4984-ADA6-1A77AA302621}" dt="2022-03-09T13:20:50.915" v="59" actId="26606"/>
          <ac:spMkLst>
            <pc:docMk/>
            <pc:sldMk cId="2056216404" sldId="311"/>
            <ac:spMk id="53" creationId="{341AF29A-C02E-4F6E-AE31-4D61F939D5C3}"/>
          </ac:spMkLst>
        </pc:spChg>
        <pc:spChg chg="add del">
          <ac:chgData name="Haddow, Alex" userId="8605f7d6-5361-4db1-b090-976835c750ef" providerId="ADAL" clId="{D69ECD63-C9E8-4984-ADA6-1A77AA302621}" dt="2022-03-09T13:20:50.915" v="59" actId="26606"/>
          <ac:spMkLst>
            <pc:docMk/>
            <pc:sldMk cId="2056216404" sldId="311"/>
            <ac:spMk id="55" creationId="{64803267-175B-4586-A120-09F386B975F2}"/>
          </ac:spMkLst>
        </pc:spChg>
        <pc:spChg chg="add del">
          <ac:chgData name="Haddow, Alex" userId="8605f7d6-5361-4db1-b090-976835c750ef" providerId="ADAL" clId="{D69ECD63-C9E8-4984-ADA6-1A77AA302621}" dt="2022-03-23T14:17:36.307" v="2423"/>
          <ac:spMkLst>
            <pc:docMk/>
            <pc:sldMk cId="2056216404" sldId="311"/>
            <ac:spMk id="62" creationId="{03E8462A-FEBA-4848-81CC-3F8DA3E477BE}"/>
          </ac:spMkLst>
        </pc:spChg>
        <pc:spChg chg="add mod">
          <ac:chgData name="Haddow, Alex" userId="8605f7d6-5361-4db1-b090-976835c750ef" providerId="ADAL" clId="{D69ECD63-C9E8-4984-ADA6-1A77AA302621}" dt="2022-03-09T13:21:37.735" v="71" actId="1076"/>
          <ac:spMkLst>
            <pc:docMk/>
            <pc:sldMk cId="2056216404" sldId="311"/>
            <ac:spMk id="72" creationId="{58FE05F8-0FF6-48A8-8DD2-9AB7407090B1}"/>
          </ac:spMkLst>
        </pc:spChg>
        <pc:spChg chg="add mod">
          <ac:chgData name="Haddow, Alex" userId="8605f7d6-5361-4db1-b090-976835c750ef" providerId="ADAL" clId="{D69ECD63-C9E8-4984-ADA6-1A77AA302621}" dt="2022-03-09T13:22:00.448" v="76" actId="207"/>
          <ac:spMkLst>
            <pc:docMk/>
            <pc:sldMk cId="2056216404" sldId="311"/>
            <ac:spMk id="73" creationId="{4304F889-E51E-47C9-9951-10EF98D4BAFA}"/>
          </ac:spMkLst>
        </pc:spChg>
        <pc:grpChg chg="add del">
          <ac:chgData name="Haddow, Alex" userId="8605f7d6-5361-4db1-b090-976835c750ef" providerId="ADAL" clId="{D69ECD63-C9E8-4984-ADA6-1A77AA302621}" dt="2022-03-09T13:20:50.926" v="60" actId="26606"/>
          <ac:grpSpMkLst>
            <pc:docMk/>
            <pc:sldMk cId="2056216404" sldId="311"/>
            <ac:grpSpMk id="9" creationId="{609316A9-990D-4EC3-A671-70EE5C1493A4}"/>
          </ac:grpSpMkLst>
        </pc:grpChg>
        <pc:grpChg chg="add del">
          <ac:chgData name="Haddow, Alex" userId="8605f7d6-5361-4db1-b090-976835c750ef" providerId="ADAL" clId="{D69ECD63-C9E8-4984-ADA6-1A77AA302621}" dt="2022-03-09T13:20:50.926" v="60" actId="26606"/>
          <ac:grpSpMkLst>
            <pc:docMk/>
            <pc:sldMk cId="2056216404" sldId="311"/>
            <ac:grpSpMk id="23" creationId="{2109F83F-40FE-4DB3-84CC-09FB3340D06D}"/>
          </ac:grpSpMkLst>
        </pc:grpChg>
        <pc:grpChg chg="add del">
          <ac:chgData name="Haddow, Alex" userId="8605f7d6-5361-4db1-b090-976835c750ef" providerId="ADAL" clId="{D69ECD63-C9E8-4984-ADA6-1A77AA302621}" dt="2022-03-23T14:17:36.307" v="2423"/>
          <ac:grpSpMkLst>
            <pc:docMk/>
            <pc:sldMk cId="2056216404" sldId="311"/>
            <ac:grpSpMk id="38" creationId="{609316A9-990D-4EC3-A671-70EE5C1493A4}"/>
          </ac:grpSpMkLst>
        </pc:grpChg>
        <pc:grpChg chg="add del">
          <ac:chgData name="Haddow, Alex" userId="8605f7d6-5361-4db1-b090-976835c750ef" providerId="ADAL" clId="{D69ECD63-C9E8-4984-ADA6-1A77AA302621}" dt="2022-03-09T13:20:50.915" v="59" actId="26606"/>
          <ac:grpSpMkLst>
            <pc:docMk/>
            <pc:sldMk cId="2056216404" sldId="311"/>
            <ac:grpSpMk id="39" creationId="{609316A9-990D-4EC3-A671-70EE5C1493A4}"/>
          </ac:grpSpMkLst>
        </pc:grpChg>
        <pc:grpChg chg="add del">
          <ac:chgData name="Haddow, Alex" userId="8605f7d6-5361-4db1-b090-976835c750ef" providerId="ADAL" clId="{D69ECD63-C9E8-4984-ADA6-1A77AA302621}" dt="2022-03-09T13:21:05.611" v="62"/>
          <ac:grpSpMkLst>
            <pc:docMk/>
            <pc:sldMk cId="2056216404" sldId="311"/>
            <ac:grpSpMk id="57" creationId="{609316A9-990D-4EC3-A671-70EE5C1493A4}"/>
          </ac:grpSpMkLst>
        </pc:grpChg>
        <pc:grpChg chg="add del">
          <ac:chgData name="Haddow, Alex" userId="8605f7d6-5361-4db1-b090-976835c750ef" providerId="ADAL" clId="{D69ECD63-C9E8-4984-ADA6-1A77AA302621}" dt="2022-03-23T14:17:36.307" v="2423"/>
          <ac:grpSpMkLst>
            <pc:docMk/>
            <pc:sldMk cId="2056216404" sldId="311"/>
            <ac:grpSpMk id="63" creationId="{2109F83F-40FE-4DB3-84CC-09FB3340D06D}"/>
          </ac:grpSpMkLst>
        </pc:grpChg>
        <pc:picChg chg="add mod">
          <ac:chgData name="Haddow, Alex" userId="8605f7d6-5361-4db1-b090-976835c750ef" providerId="ADAL" clId="{D69ECD63-C9E8-4984-ADA6-1A77AA302621}" dt="2022-03-09T14:51:08.024" v="668" actId="1076"/>
          <ac:picMkLst>
            <pc:docMk/>
            <pc:sldMk cId="2056216404" sldId="311"/>
            <ac:picMk id="4" creationId="{97336B34-39FC-402C-B930-F075C2E67D9F}"/>
          </ac:picMkLst>
        </pc:picChg>
      </pc:sldChg>
      <pc:sldChg chg="addSp modSp add del mod setBg">
        <pc:chgData name="Haddow, Alex" userId="8605f7d6-5361-4db1-b090-976835c750ef" providerId="ADAL" clId="{D69ECD63-C9E8-4984-ADA6-1A77AA302621}" dt="2022-03-09T13:10:42.442" v="42" actId="2696"/>
        <pc:sldMkLst>
          <pc:docMk/>
          <pc:sldMk cId="2880319700" sldId="311"/>
        </pc:sldMkLst>
        <pc:spChg chg="mod">
          <ac:chgData name="Haddow, Alex" userId="8605f7d6-5361-4db1-b090-976835c750ef" providerId="ADAL" clId="{D69ECD63-C9E8-4984-ADA6-1A77AA302621}" dt="2022-03-09T12:59:58.219" v="41" actId="26606"/>
          <ac:spMkLst>
            <pc:docMk/>
            <pc:sldMk cId="2880319700" sldId="311"/>
            <ac:spMk id="2" creationId="{840EB155-B1B5-4197-A78F-FE41777CE944}"/>
          </ac:spMkLst>
        </pc:spChg>
        <pc:spChg chg="mod">
          <ac:chgData name="Haddow, Alex" userId="8605f7d6-5361-4db1-b090-976835c750ef" providerId="ADAL" clId="{D69ECD63-C9E8-4984-ADA6-1A77AA302621}" dt="2022-03-09T12:59:58.219" v="41" actId="26606"/>
          <ac:spMkLst>
            <pc:docMk/>
            <pc:sldMk cId="2880319700" sldId="311"/>
            <ac:spMk id="3" creationId="{607F209E-52A3-4EDF-BB64-9020368A3B39}"/>
          </ac:spMkLst>
        </pc:spChg>
        <pc:spChg chg="add">
          <ac:chgData name="Haddow, Alex" userId="8605f7d6-5361-4db1-b090-976835c750ef" providerId="ADAL" clId="{D69ECD63-C9E8-4984-ADA6-1A77AA302621}" dt="2022-03-09T12:59:58.219" v="41" actId="26606"/>
          <ac:spMkLst>
            <pc:docMk/>
            <pc:sldMk cId="2880319700" sldId="311"/>
            <ac:spMk id="8" creationId="{CE3A6A76-AE5D-49AE-9D49-90C0F1548261}"/>
          </ac:spMkLst>
        </pc:spChg>
        <pc:grpChg chg="add">
          <ac:chgData name="Haddow, Alex" userId="8605f7d6-5361-4db1-b090-976835c750ef" providerId="ADAL" clId="{D69ECD63-C9E8-4984-ADA6-1A77AA302621}" dt="2022-03-09T12:59:58.219" v="41" actId="26606"/>
          <ac:grpSpMkLst>
            <pc:docMk/>
            <pc:sldMk cId="2880319700" sldId="311"/>
            <ac:grpSpMk id="10" creationId="{A9A5CCB5-EF7C-48C3-B6DF-ADC1771CCD09}"/>
          </ac:grpSpMkLst>
        </pc:grpChg>
      </pc:sldChg>
      <pc:sldChg chg="add del">
        <pc:chgData name="Haddow, Alex" userId="8605f7d6-5361-4db1-b090-976835c750ef" providerId="ADAL" clId="{D69ECD63-C9E8-4984-ADA6-1A77AA302621}" dt="2022-03-09T14:39:17.342" v="616" actId="2696"/>
        <pc:sldMkLst>
          <pc:docMk/>
          <pc:sldMk cId="2951712831" sldId="312"/>
        </pc:sldMkLst>
      </pc:sldChg>
      <pc:sldChg chg="addSp delSp modSp add delDesignElem">
        <pc:chgData name="Haddow, Alex" userId="8605f7d6-5361-4db1-b090-976835c750ef" providerId="ADAL" clId="{D69ECD63-C9E8-4984-ADA6-1A77AA302621}" dt="2022-03-23T14:17:36.307" v="2423"/>
        <pc:sldMkLst>
          <pc:docMk/>
          <pc:sldMk cId="843188048" sldId="313"/>
        </pc:sldMkLst>
        <pc:spChg chg="add del mod">
          <ac:chgData name="Haddow, Alex" userId="8605f7d6-5361-4db1-b090-976835c750ef" providerId="ADAL" clId="{D69ECD63-C9E8-4984-ADA6-1A77AA302621}" dt="2022-03-16T12:02:25.998" v="2375" actId="20577"/>
          <ac:spMkLst>
            <pc:docMk/>
            <pc:sldMk cId="843188048" sldId="313"/>
            <ac:spMk id="3" creationId="{33A3B237-8678-4895-B0BE-ED484994765A}"/>
          </ac:spMkLst>
        </pc:spChg>
        <pc:spChg chg="add mod">
          <ac:chgData name="Haddow, Alex" userId="8605f7d6-5361-4db1-b090-976835c750ef" providerId="ADAL" clId="{D69ECD63-C9E8-4984-ADA6-1A77AA302621}" dt="2022-03-12T11:32:45.331" v="946"/>
          <ac:spMkLst>
            <pc:docMk/>
            <pc:sldMk cId="843188048" sldId="313"/>
            <ac:spMk id="21" creationId="{99046194-AE54-4460-A47F-D4738DC48A68}"/>
          </ac:spMkLst>
        </pc:spChg>
        <pc:spChg chg="del">
          <ac:chgData name="Haddow, Alex" userId="8605f7d6-5361-4db1-b090-976835c750ef" providerId="ADAL" clId="{D69ECD63-C9E8-4984-ADA6-1A77AA302621}" dt="2022-03-23T14:17:36.307" v="2423"/>
          <ac:spMkLst>
            <pc:docMk/>
            <pc:sldMk cId="843188048" sldId="313"/>
            <ac:spMk id="22" creationId="{86C16C40-7C29-4ACC-B851-7E08E459B596}"/>
          </ac:spMkLst>
        </pc:spChg>
        <pc:grpChg chg="del">
          <ac:chgData name="Haddow, Alex" userId="8605f7d6-5361-4db1-b090-976835c750ef" providerId="ADAL" clId="{D69ECD63-C9E8-4984-ADA6-1A77AA302621}" dt="2022-03-23T14:17:36.307" v="2423"/>
          <ac:grpSpMkLst>
            <pc:docMk/>
            <pc:sldMk cId="843188048" sldId="313"/>
            <ac:grpSpMk id="23" creationId="{CDD733AE-DD5E-4C77-8BCD-72BF12A06BB1}"/>
          </ac:grpSpMkLst>
        </pc:grpChg>
        <pc:graphicFrameChg chg="add del mod">
          <ac:chgData name="Haddow, Alex" userId="8605f7d6-5361-4db1-b090-976835c750ef" providerId="ADAL" clId="{D69ECD63-C9E8-4984-ADA6-1A77AA302621}" dt="2022-03-12T11:43:59.724" v="1205" actId="478"/>
          <ac:graphicFrameMkLst>
            <pc:docMk/>
            <pc:sldMk cId="843188048" sldId="313"/>
            <ac:graphicFrameMk id="24" creationId="{0F1619FE-070A-4F35-829C-E7C717B07778}"/>
          </ac:graphicFrameMkLst>
        </pc:graphicFrameChg>
      </pc:sldChg>
      <pc:sldChg chg="addSp delSp modSp add mod setBg delDesignElem">
        <pc:chgData name="Haddow, Alex" userId="8605f7d6-5361-4db1-b090-976835c750ef" providerId="ADAL" clId="{D69ECD63-C9E8-4984-ADA6-1A77AA302621}" dt="2022-03-23T14:17:36.307" v="2423"/>
        <pc:sldMkLst>
          <pc:docMk/>
          <pc:sldMk cId="2846536181" sldId="314"/>
        </pc:sldMkLst>
        <pc:spChg chg="mod">
          <ac:chgData name="Haddow, Alex" userId="8605f7d6-5361-4db1-b090-976835c750ef" providerId="ADAL" clId="{D69ECD63-C9E8-4984-ADA6-1A77AA302621}" dt="2022-03-16T12:17:10.547" v="2394" actId="1076"/>
          <ac:spMkLst>
            <pc:docMk/>
            <pc:sldMk cId="2846536181" sldId="314"/>
            <ac:spMk id="2" creationId="{E1C25E4E-EBEB-4251-A1F9-912B9318BE5A}"/>
          </ac:spMkLst>
        </pc:spChg>
        <pc:spChg chg="mod">
          <ac:chgData name="Haddow, Alex" userId="8605f7d6-5361-4db1-b090-976835c750ef" providerId="ADAL" clId="{D69ECD63-C9E8-4984-ADA6-1A77AA302621}" dt="2022-03-16T12:17:17.252" v="2396" actId="1076"/>
          <ac:spMkLst>
            <pc:docMk/>
            <pc:sldMk cId="2846536181" sldId="314"/>
            <ac:spMk id="3" creationId="{5B8789E9-0F5E-454D-9D8C-B5C49100C060}"/>
          </ac:spMkLst>
        </pc:spChg>
        <pc:spChg chg="add del">
          <ac:chgData name="Haddow, Alex" userId="8605f7d6-5361-4db1-b090-976835c750ef" providerId="ADAL" clId="{D69ECD63-C9E8-4984-ADA6-1A77AA302621}" dt="2022-03-12T12:50:54.702" v="1747" actId="26606"/>
          <ac:spMkLst>
            <pc:docMk/>
            <pc:sldMk cId="2846536181" sldId="314"/>
            <ac:spMk id="8" creationId="{603AE127-802C-459A-A612-DB85B67F0DC0}"/>
          </ac:spMkLst>
        </pc:spChg>
        <pc:spChg chg="add del">
          <ac:chgData name="Haddow, Alex" userId="8605f7d6-5361-4db1-b090-976835c750ef" providerId="ADAL" clId="{D69ECD63-C9E8-4984-ADA6-1A77AA302621}" dt="2022-03-12T12:50:54.702" v="1747" actId="26606"/>
          <ac:spMkLst>
            <pc:docMk/>
            <pc:sldMk cId="2846536181" sldId="314"/>
            <ac:spMk id="10" creationId="{9323D83D-50D6-4040-A58B-FCEA340F886A}"/>
          </ac:spMkLst>
        </pc:spChg>
        <pc:spChg chg="add del">
          <ac:chgData name="Haddow, Alex" userId="8605f7d6-5361-4db1-b090-976835c750ef" providerId="ADAL" clId="{D69ECD63-C9E8-4984-ADA6-1A77AA302621}" dt="2022-03-12T12:50:54.702" v="1747" actId="26606"/>
          <ac:spMkLst>
            <pc:docMk/>
            <pc:sldMk cId="2846536181" sldId="314"/>
            <ac:spMk id="14" creationId="{F10FD715-4DCE-4779-B634-EC78315EA213}"/>
          </ac:spMkLst>
        </pc:spChg>
        <pc:spChg chg="add del">
          <ac:chgData name="Haddow, Alex" userId="8605f7d6-5361-4db1-b090-976835c750ef" providerId="ADAL" clId="{D69ECD63-C9E8-4984-ADA6-1A77AA302621}" dt="2022-03-23T14:17:36.307" v="2423"/>
          <ac:spMkLst>
            <pc:docMk/>
            <pc:sldMk cId="2846536181" sldId="314"/>
            <ac:spMk id="16" creationId="{8DF4D7F6-81B5-452A-9CE6-76D81F91D41B}"/>
          </ac:spMkLst>
        </pc:spChg>
        <pc:spChg chg="add del">
          <ac:chgData name="Haddow, Alex" userId="8605f7d6-5361-4db1-b090-976835c750ef" providerId="ADAL" clId="{D69ECD63-C9E8-4984-ADA6-1A77AA302621}" dt="2022-03-23T14:17:36.307" v="2423"/>
          <ac:spMkLst>
            <pc:docMk/>
            <pc:sldMk cId="2846536181" sldId="314"/>
            <ac:spMk id="17" creationId="{4600514D-20FB-4559-97DC-D1DC39E6C3DE}"/>
          </ac:spMkLst>
        </pc:spChg>
        <pc:spChg chg="add del">
          <ac:chgData name="Haddow, Alex" userId="8605f7d6-5361-4db1-b090-976835c750ef" providerId="ADAL" clId="{D69ECD63-C9E8-4984-ADA6-1A77AA302621}" dt="2022-03-23T14:17:36.307" v="2423"/>
          <ac:spMkLst>
            <pc:docMk/>
            <pc:sldMk cId="2846536181" sldId="314"/>
            <ac:spMk id="18" creationId="{266F638A-E405-4AC0-B984-72E5813B0DD1}"/>
          </ac:spMkLst>
        </pc:spChg>
        <pc:spChg chg="add del">
          <ac:chgData name="Haddow, Alex" userId="8605f7d6-5361-4db1-b090-976835c750ef" providerId="ADAL" clId="{D69ECD63-C9E8-4984-ADA6-1A77AA302621}" dt="2022-03-12T12:49:15.142" v="1721" actId="26606"/>
          <ac:spMkLst>
            <pc:docMk/>
            <pc:sldMk cId="2846536181" sldId="314"/>
            <ac:spMk id="19" creationId="{603AE127-802C-459A-A612-DB85B67F0DC0}"/>
          </ac:spMkLst>
        </pc:spChg>
        <pc:spChg chg="add del">
          <ac:chgData name="Haddow, Alex" userId="8605f7d6-5361-4db1-b090-976835c750ef" providerId="ADAL" clId="{D69ECD63-C9E8-4984-ADA6-1A77AA302621}" dt="2022-03-12T12:49:15.142" v="1721" actId="26606"/>
          <ac:spMkLst>
            <pc:docMk/>
            <pc:sldMk cId="2846536181" sldId="314"/>
            <ac:spMk id="21" creationId="{9323D83D-50D6-4040-A58B-FCEA340F886A}"/>
          </ac:spMkLst>
        </pc:spChg>
        <pc:spChg chg="add del">
          <ac:chgData name="Haddow, Alex" userId="8605f7d6-5361-4db1-b090-976835c750ef" providerId="ADAL" clId="{D69ECD63-C9E8-4984-ADA6-1A77AA302621}" dt="2022-03-12T12:49:15.142" v="1721" actId="26606"/>
          <ac:spMkLst>
            <pc:docMk/>
            <pc:sldMk cId="2846536181" sldId="314"/>
            <ac:spMk id="25" creationId="{F10FD715-4DCE-4779-B634-EC78315EA213}"/>
          </ac:spMkLst>
        </pc:spChg>
        <pc:spChg chg="add del">
          <ac:chgData name="Haddow, Alex" userId="8605f7d6-5361-4db1-b090-976835c750ef" providerId="ADAL" clId="{D69ECD63-C9E8-4984-ADA6-1A77AA302621}" dt="2022-03-23T14:17:36.307" v="2423"/>
          <ac:spMkLst>
            <pc:docMk/>
            <pc:sldMk cId="2846536181" sldId="314"/>
            <ac:spMk id="29" creationId="{27B538D5-95DB-47ED-9CB4-34AE5BF78E6B}"/>
          </ac:spMkLst>
        </pc:spChg>
        <pc:cxnChg chg="add del">
          <ac:chgData name="Haddow, Alex" userId="8605f7d6-5361-4db1-b090-976835c750ef" providerId="ADAL" clId="{D69ECD63-C9E8-4984-ADA6-1A77AA302621}" dt="2022-03-12T12:50:54.702" v="1747" actId="26606"/>
          <ac:cxnSpMkLst>
            <pc:docMk/>
            <pc:sldMk cId="2846536181" sldId="314"/>
            <ac:cxnSpMk id="12" creationId="{1A1FE6BB-DFB2-4080-9B5E-076EF5DDE67B}"/>
          </ac:cxnSpMkLst>
        </pc:cxnChg>
        <pc:cxnChg chg="add del">
          <ac:chgData name="Haddow, Alex" userId="8605f7d6-5361-4db1-b090-976835c750ef" providerId="ADAL" clId="{D69ECD63-C9E8-4984-ADA6-1A77AA302621}" dt="2022-03-23T14:17:36.307" v="2423"/>
          <ac:cxnSpMkLst>
            <pc:docMk/>
            <pc:sldMk cId="2846536181" sldId="314"/>
            <ac:cxnSpMk id="20" creationId="{7D1CBE93-B17D-4509-843C-82287C38032A}"/>
          </ac:cxnSpMkLst>
        </pc:cxnChg>
        <pc:cxnChg chg="add del">
          <ac:chgData name="Haddow, Alex" userId="8605f7d6-5361-4db1-b090-976835c750ef" providerId="ADAL" clId="{D69ECD63-C9E8-4984-ADA6-1A77AA302621}" dt="2022-03-12T12:49:15.142" v="1721" actId="26606"/>
          <ac:cxnSpMkLst>
            <pc:docMk/>
            <pc:sldMk cId="2846536181" sldId="314"/>
            <ac:cxnSpMk id="23" creationId="{1A1FE6BB-DFB2-4080-9B5E-076EF5DDE67B}"/>
          </ac:cxnSpMkLst>
        </pc:cxnChg>
        <pc:cxnChg chg="add del">
          <ac:chgData name="Haddow, Alex" userId="8605f7d6-5361-4db1-b090-976835c750ef" providerId="ADAL" clId="{D69ECD63-C9E8-4984-ADA6-1A77AA302621}" dt="2022-03-23T14:17:36.307" v="2423"/>
          <ac:cxnSpMkLst>
            <pc:docMk/>
            <pc:sldMk cId="2846536181" sldId="314"/>
            <ac:cxnSpMk id="27" creationId="{AE6277B4-6A43-48AB-89B2-3442221619CC}"/>
          </ac:cxnSpMkLst>
        </pc:cxnChg>
      </pc:sldChg>
      <pc:sldChg chg="add del">
        <pc:chgData name="Haddow, Alex" userId="8605f7d6-5361-4db1-b090-976835c750ef" providerId="ADAL" clId="{D69ECD63-C9E8-4984-ADA6-1A77AA302621}" dt="2022-03-12T12:31:18.344" v="1622" actId="2696"/>
        <pc:sldMkLst>
          <pc:docMk/>
          <pc:sldMk cId="4150139487" sldId="314"/>
        </pc:sldMkLst>
      </pc:sldChg>
      <pc:sldChg chg="addSp delSp modSp add">
        <pc:chgData name="Haddow, Alex" userId="8605f7d6-5361-4db1-b090-976835c750ef" providerId="ADAL" clId="{D69ECD63-C9E8-4984-ADA6-1A77AA302621}" dt="2022-03-23T14:18:05.492" v="2435" actId="27636"/>
        <pc:sldMkLst>
          <pc:docMk/>
          <pc:sldMk cId="1467010296" sldId="315"/>
        </pc:sldMkLst>
        <pc:spChg chg="del">
          <ac:chgData name="Haddow, Alex" userId="8605f7d6-5361-4db1-b090-976835c750ef" providerId="ADAL" clId="{D69ECD63-C9E8-4984-ADA6-1A77AA302621}" dt="2022-03-12T12:53:58.346" v="1825"/>
          <ac:spMkLst>
            <pc:docMk/>
            <pc:sldMk cId="1467010296" sldId="315"/>
            <ac:spMk id="2" creationId="{C09D3D99-79F5-4310-99BA-192435267BA3}"/>
          </ac:spMkLst>
        </pc:spChg>
        <pc:spChg chg="del">
          <ac:chgData name="Haddow, Alex" userId="8605f7d6-5361-4db1-b090-976835c750ef" providerId="ADAL" clId="{D69ECD63-C9E8-4984-ADA6-1A77AA302621}" dt="2022-03-12T12:54:14.324" v="1830"/>
          <ac:spMkLst>
            <pc:docMk/>
            <pc:sldMk cId="1467010296" sldId="315"/>
            <ac:spMk id="3" creationId="{26EBA4BB-20A6-43DF-A48B-280A387C2CA2}"/>
          </ac:spMkLst>
        </pc:spChg>
        <pc:spChg chg="add mod">
          <ac:chgData name="Haddow, Alex" userId="8605f7d6-5361-4db1-b090-976835c750ef" providerId="ADAL" clId="{D69ECD63-C9E8-4984-ADA6-1A77AA302621}" dt="2022-03-16T10:21:42.752" v="1885" actId="313"/>
          <ac:spMkLst>
            <pc:docMk/>
            <pc:sldMk cId="1467010296" sldId="315"/>
            <ac:spMk id="4" creationId="{7DFE4C89-DCCB-4290-971A-2899D7CBAFC9}"/>
          </ac:spMkLst>
        </pc:spChg>
        <pc:spChg chg="add mod">
          <ac:chgData name="Haddow, Alex" userId="8605f7d6-5361-4db1-b090-976835c750ef" providerId="ADAL" clId="{D69ECD63-C9E8-4984-ADA6-1A77AA302621}" dt="2022-03-23T14:18:05.492" v="2435" actId="27636"/>
          <ac:spMkLst>
            <pc:docMk/>
            <pc:sldMk cId="1467010296" sldId="315"/>
            <ac:spMk id="5" creationId="{6E8D7118-B85D-4B8D-A19F-31AED7821FD5}"/>
          </ac:spMkLst>
        </pc:spChg>
      </pc:sldChg>
      <pc:sldChg chg="add del">
        <pc:chgData name="Haddow, Alex" userId="8605f7d6-5361-4db1-b090-976835c750ef" providerId="ADAL" clId="{D69ECD63-C9E8-4984-ADA6-1A77AA302621}" dt="2022-03-16T11:52:51.247" v="2068"/>
        <pc:sldMkLst>
          <pc:docMk/>
          <pc:sldMk cId="14382361" sldId="316"/>
        </pc:sldMkLst>
      </pc:sldChg>
      <pc:sldChg chg="addSp delSp modSp add delDesignElem">
        <pc:chgData name="Haddow, Alex" userId="8605f7d6-5361-4db1-b090-976835c750ef" providerId="ADAL" clId="{D69ECD63-C9E8-4984-ADA6-1A77AA302621}" dt="2022-03-23T14:17:36.307" v="2423"/>
        <pc:sldMkLst>
          <pc:docMk/>
          <pc:sldMk cId="3565541508" sldId="316"/>
        </pc:sldMkLst>
        <pc:spChg chg="mod">
          <ac:chgData name="Haddow, Alex" userId="8605f7d6-5361-4db1-b090-976835c750ef" providerId="ADAL" clId="{D69ECD63-C9E8-4984-ADA6-1A77AA302621}" dt="2022-03-16T11:53:00.503" v="2071" actId="27636"/>
          <ac:spMkLst>
            <pc:docMk/>
            <pc:sldMk cId="3565541508" sldId="316"/>
            <ac:spMk id="2" creationId="{C9A7DFA3-1FB4-4926-8E6F-5F2793087C6D}"/>
          </ac:spMkLst>
        </pc:spChg>
        <pc:spChg chg="add mod">
          <ac:chgData name="Haddow, Alex" userId="8605f7d6-5361-4db1-b090-976835c750ef" providerId="ADAL" clId="{D69ECD63-C9E8-4984-ADA6-1A77AA302621}" dt="2022-03-16T11:58:32.816" v="2149" actId="2711"/>
          <ac:spMkLst>
            <pc:docMk/>
            <pc:sldMk cId="3565541508" sldId="316"/>
            <ac:spMk id="3" creationId="{A9983978-D197-472E-A670-7C9CD4DFEA7E}"/>
          </ac:spMkLst>
        </pc:spChg>
        <pc:spChg chg="del">
          <ac:chgData name="Haddow, Alex" userId="8605f7d6-5361-4db1-b090-976835c750ef" providerId="ADAL" clId="{D69ECD63-C9E8-4984-ADA6-1A77AA302621}" dt="2022-03-23T14:17:36.307" v="2423"/>
          <ac:spMkLst>
            <pc:docMk/>
            <pc:sldMk cId="3565541508" sldId="316"/>
            <ac:spMk id="55" creationId="{27577DEC-D9A5-404D-9789-702F4319BEC8}"/>
          </ac:spMkLst>
        </pc:spChg>
        <pc:grpChg chg="del">
          <ac:chgData name="Haddow, Alex" userId="8605f7d6-5361-4db1-b090-976835c750ef" providerId="ADAL" clId="{D69ECD63-C9E8-4984-ADA6-1A77AA302621}" dt="2022-03-23T14:17:36.307" v="2423"/>
          <ac:grpSpMkLst>
            <pc:docMk/>
            <pc:sldMk cId="3565541508" sldId="316"/>
            <ac:grpSpMk id="43" creationId="{28460BD8-AE3F-4AC9-9D0B-717052AA5D3A}"/>
          </ac:grpSpMkLst>
        </pc:grpChg>
        <pc:grpChg chg="del">
          <ac:chgData name="Haddow, Alex" userId="8605f7d6-5361-4db1-b090-976835c750ef" providerId="ADAL" clId="{D69ECD63-C9E8-4984-ADA6-1A77AA302621}" dt="2022-03-23T14:17:36.307" v="2423"/>
          <ac:grpSpMkLst>
            <pc:docMk/>
            <pc:sldMk cId="3565541508" sldId="316"/>
            <ac:grpSpMk id="57" creationId="{CEEA9366-CEA8-4F23-B065-4337F0D836FE}"/>
          </ac:grpSpMkLst>
        </pc:grpChg>
      </pc:sldChg>
      <pc:sldChg chg="add del">
        <pc:chgData name="Haddow, Alex" userId="8605f7d6-5361-4db1-b090-976835c750ef" providerId="ADAL" clId="{D69ECD63-C9E8-4984-ADA6-1A77AA302621}" dt="2022-04-04T11:10:47.697" v="2465" actId="2696"/>
        <pc:sldMkLst>
          <pc:docMk/>
          <pc:sldMk cId="3825934476" sldId="317"/>
        </pc:sldMkLst>
      </pc:sldChg>
      <pc:sldChg chg="addSp modSp add mod setBg">
        <pc:chgData name="Haddow, Alex" userId="8605f7d6-5361-4db1-b090-976835c750ef" providerId="ADAL" clId="{D69ECD63-C9E8-4984-ADA6-1A77AA302621}" dt="2022-04-04T11:10:14.545" v="2464" actId="20577"/>
        <pc:sldMkLst>
          <pc:docMk/>
          <pc:sldMk cId="687349342" sldId="318"/>
        </pc:sldMkLst>
        <pc:spChg chg="mod">
          <ac:chgData name="Haddow, Alex" userId="8605f7d6-5361-4db1-b090-976835c750ef" providerId="ADAL" clId="{D69ECD63-C9E8-4984-ADA6-1A77AA302621}" dt="2022-04-04T11:09:55.261" v="2463" actId="26606"/>
          <ac:spMkLst>
            <pc:docMk/>
            <pc:sldMk cId="687349342" sldId="318"/>
            <ac:spMk id="2" creationId="{F8C91357-CBF8-438D-96D2-C4A6211C97BF}"/>
          </ac:spMkLst>
        </pc:spChg>
        <pc:spChg chg="mod">
          <ac:chgData name="Haddow, Alex" userId="8605f7d6-5361-4db1-b090-976835c750ef" providerId="ADAL" clId="{D69ECD63-C9E8-4984-ADA6-1A77AA302621}" dt="2022-04-04T11:10:14.545" v="2464" actId="20577"/>
          <ac:spMkLst>
            <pc:docMk/>
            <pc:sldMk cId="687349342" sldId="318"/>
            <ac:spMk id="3" creationId="{84EC211D-A9BC-4544-82EB-21081CF885C3}"/>
          </ac:spMkLst>
        </pc:spChg>
        <pc:spChg chg="add">
          <ac:chgData name="Haddow, Alex" userId="8605f7d6-5361-4db1-b090-976835c750ef" providerId="ADAL" clId="{D69ECD63-C9E8-4984-ADA6-1A77AA302621}" dt="2022-04-04T11:09:55.261" v="2463" actId="26606"/>
          <ac:spMkLst>
            <pc:docMk/>
            <pc:sldMk cId="687349342" sldId="318"/>
            <ac:spMk id="9" creationId="{EB6743CF-E74B-4A3C-A785-599069DB89DF}"/>
          </ac:spMkLst>
        </pc:spChg>
        <pc:picChg chg="add">
          <ac:chgData name="Haddow, Alex" userId="8605f7d6-5361-4db1-b090-976835c750ef" providerId="ADAL" clId="{D69ECD63-C9E8-4984-ADA6-1A77AA302621}" dt="2022-04-04T11:09:55.261" v="2463" actId="26606"/>
          <ac:picMkLst>
            <pc:docMk/>
            <pc:sldMk cId="687349342" sldId="318"/>
            <ac:picMk id="5" creationId="{68B70AB2-E13C-266C-9406-646983A97F49}"/>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6461DE-32BB-46E0-B443-0391626AA91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F4FBB40-1390-4EE2-A4A8-5311F49DB0BE}">
      <dgm:prSet/>
      <dgm:spPr/>
      <dgm:t>
        <a:bodyPr/>
        <a:lstStyle/>
        <a:p>
          <a:pPr>
            <a:lnSpc>
              <a:spcPct val="100000"/>
            </a:lnSpc>
          </a:pPr>
          <a:r>
            <a:rPr lang="en-GB"/>
            <a:t>Statement of the current problem </a:t>
          </a:r>
          <a:endParaRPr lang="en-US"/>
        </a:p>
      </dgm:t>
    </dgm:pt>
    <dgm:pt modelId="{D54A3BCB-FC8A-4B2D-9677-7BA827132A8A}" type="parTrans" cxnId="{12D48706-2509-48AB-8DB1-7BFC76ED87FA}">
      <dgm:prSet/>
      <dgm:spPr/>
      <dgm:t>
        <a:bodyPr/>
        <a:lstStyle/>
        <a:p>
          <a:endParaRPr lang="en-US"/>
        </a:p>
      </dgm:t>
    </dgm:pt>
    <dgm:pt modelId="{3EB4DCB3-BE75-484A-93AA-A19B0713AB26}" type="sibTrans" cxnId="{12D48706-2509-48AB-8DB1-7BFC76ED87FA}">
      <dgm:prSet/>
      <dgm:spPr/>
      <dgm:t>
        <a:bodyPr/>
        <a:lstStyle/>
        <a:p>
          <a:endParaRPr lang="en-US"/>
        </a:p>
      </dgm:t>
    </dgm:pt>
    <dgm:pt modelId="{8F04E0FA-99B7-473F-AA30-7162C964B963}">
      <dgm:prSet/>
      <dgm:spPr/>
      <dgm:t>
        <a:bodyPr/>
        <a:lstStyle/>
        <a:p>
          <a:pPr>
            <a:lnSpc>
              <a:spcPct val="100000"/>
            </a:lnSpc>
          </a:pPr>
          <a:r>
            <a:rPr lang="en-GB"/>
            <a:t>Literature review</a:t>
          </a:r>
          <a:endParaRPr lang="en-US"/>
        </a:p>
      </dgm:t>
    </dgm:pt>
    <dgm:pt modelId="{2452194D-95F3-4103-B41C-FBE3BCBE21D6}" type="parTrans" cxnId="{1431BF70-23A3-4B0D-A999-F279D72B730E}">
      <dgm:prSet/>
      <dgm:spPr/>
      <dgm:t>
        <a:bodyPr/>
        <a:lstStyle/>
        <a:p>
          <a:endParaRPr lang="en-US"/>
        </a:p>
      </dgm:t>
    </dgm:pt>
    <dgm:pt modelId="{67DFB45C-F7BD-4E48-A55D-2603B5A5C27E}" type="sibTrans" cxnId="{1431BF70-23A3-4B0D-A999-F279D72B730E}">
      <dgm:prSet/>
      <dgm:spPr/>
      <dgm:t>
        <a:bodyPr/>
        <a:lstStyle/>
        <a:p>
          <a:endParaRPr lang="en-US"/>
        </a:p>
      </dgm:t>
    </dgm:pt>
    <dgm:pt modelId="{92AD1A89-0014-4185-B426-F407B5E79271}">
      <dgm:prSet/>
      <dgm:spPr/>
      <dgm:t>
        <a:bodyPr/>
        <a:lstStyle/>
        <a:p>
          <a:pPr>
            <a:lnSpc>
              <a:spcPct val="100000"/>
            </a:lnSpc>
          </a:pPr>
          <a:r>
            <a:rPr lang="en-GB"/>
            <a:t>Methodology</a:t>
          </a:r>
          <a:endParaRPr lang="en-US"/>
        </a:p>
      </dgm:t>
    </dgm:pt>
    <dgm:pt modelId="{F9C8B3CC-8F2E-4B86-A1FA-B6AA3939AA4A}" type="parTrans" cxnId="{30786007-B51C-423E-8349-7BCE54B84A07}">
      <dgm:prSet/>
      <dgm:spPr/>
      <dgm:t>
        <a:bodyPr/>
        <a:lstStyle/>
        <a:p>
          <a:endParaRPr lang="en-US"/>
        </a:p>
      </dgm:t>
    </dgm:pt>
    <dgm:pt modelId="{048787C1-36F1-4F2B-B5A4-28CAAC4956E8}" type="sibTrans" cxnId="{30786007-B51C-423E-8349-7BCE54B84A07}">
      <dgm:prSet/>
      <dgm:spPr/>
      <dgm:t>
        <a:bodyPr/>
        <a:lstStyle/>
        <a:p>
          <a:endParaRPr lang="en-US"/>
        </a:p>
      </dgm:t>
    </dgm:pt>
    <dgm:pt modelId="{581AFC25-0DE4-4896-B3F6-5AC5C8095C79}">
      <dgm:prSet/>
      <dgm:spPr/>
      <dgm:t>
        <a:bodyPr/>
        <a:lstStyle/>
        <a:p>
          <a:pPr>
            <a:lnSpc>
              <a:spcPct val="100000"/>
            </a:lnSpc>
          </a:pPr>
          <a:r>
            <a:rPr lang="en-GB"/>
            <a:t>Results</a:t>
          </a:r>
          <a:endParaRPr lang="en-US"/>
        </a:p>
      </dgm:t>
    </dgm:pt>
    <dgm:pt modelId="{4698F404-11F3-4F39-92CE-DD328A07DB6D}" type="parTrans" cxnId="{DC1BF5EC-680E-47A0-834F-1296C64FBB60}">
      <dgm:prSet/>
      <dgm:spPr/>
      <dgm:t>
        <a:bodyPr/>
        <a:lstStyle/>
        <a:p>
          <a:endParaRPr lang="en-US"/>
        </a:p>
      </dgm:t>
    </dgm:pt>
    <dgm:pt modelId="{895C823A-7AEF-4D04-8AA1-A3BE6EFAD5D9}" type="sibTrans" cxnId="{DC1BF5EC-680E-47A0-834F-1296C64FBB60}">
      <dgm:prSet/>
      <dgm:spPr/>
      <dgm:t>
        <a:bodyPr/>
        <a:lstStyle/>
        <a:p>
          <a:endParaRPr lang="en-US"/>
        </a:p>
      </dgm:t>
    </dgm:pt>
    <dgm:pt modelId="{CD408ECE-2B6E-4BF6-A5BA-B923228BFFC0}">
      <dgm:prSet/>
      <dgm:spPr/>
      <dgm:t>
        <a:bodyPr/>
        <a:lstStyle/>
        <a:p>
          <a:pPr>
            <a:lnSpc>
              <a:spcPct val="100000"/>
            </a:lnSpc>
          </a:pPr>
          <a:r>
            <a:rPr lang="en-GB"/>
            <a:t>Evaluation </a:t>
          </a:r>
          <a:endParaRPr lang="en-US"/>
        </a:p>
      </dgm:t>
    </dgm:pt>
    <dgm:pt modelId="{B1129935-1D2D-4128-95D2-8070D02829F6}" type="parTrans" cxnId="{A538CBC9-E882-4CE4-9373-D1EE8B9AE051}">
      <dgm:prSet/>
      <dgm:spPr/>
      <dgm:t>
        <a:bodyPr/>
        <a:lstStyle/>
        <a:p>
          <a:endParaRPr lang="en-US"/>
        </a:p>
      </dgm:t>
    </dgm:pt>
    <dgm:pt modelId="{6F7031F5-00DA-4222-B3B1-8BD218B11858}" type="sibTrans" cxnId="{A538CBC9-E882-4CE4-9373-D1EE8B9AE051}">
      <dgm:prSet/>
      <dgm:spPr/>
      <dgm:t>
        <a:bodyPr/>
        <a:lstStyle/>
        <a:p>
          <a:endParaRPr lang="en-US"/>
        </a:p>
      </dgm:t>
    </dgm:pt>
    <dgm:pt modelId="{357CD73F-9BF7-4193-8A89-506D492BE6EE}">
      <dgm:prSet/>
      <dgm:spPr/>
      <dgm:t>
        <a:bodyPr/>
        <a:lstStyle/>
        <a:p>
          <a:pPr>
            <a:lnSpc>
              <a:spcPct val="100000"/>
            </a:lnSpc>
          </a:pPr>
          <a:r>
            <a:rPr lang="en-GB" dirty="0"/>
            <a:t>Project Timeline</a:t>
          </a:r>
          <a:endParaRPr lang="en-US" dirty="0"/>
        </a:p>
      </dgm:t>
    </dgm:pt>
    <dgm:pt modelId="{75EFEE64-C572-4FE6-824E-B3E7AE39D361}" type="parTrans" cxnId="{343FF776-FE9A-4A49-ACBA-13D3BA41F6C9}">
      <dgm:prSet/>
      <dgm:spPr/>
      <dgm:t>
        <a:bodyPr/>
        <a:lstStyle/>
        <a:p>
          <a:endParaRPr lang="en-US"/>
        </a:p>
      </dgm:t>
    </dgm:pt>
    <dgm:pt modelId="{0AE51D24-55F5-442A-BCFF-64F3B4EF9FF7}" type="sibTrans" cxnId="{343FF776-FE9A-4A49-ACBA-13D3BA41F6C9}">
      <dgm:prSet/>
      <dgm:spPr/>
      <dgm:t>
        <a:bodyPr/>
        <a:lstStyle/>
        <a:p>
          <a:endParaRPr lang="en-US"/>
        </a:p>
      </dgm:t>
    </dgm:pt>
    <dgm:pt modelId="{282924A3-973F-4625-AE04-B851BBE6BE3A}" type="pres">
      <dgm:prSet presAssocID="{986461DE-32BB-46E0-B443-0391626AA916}" presName="root" presStyleCnt="0">
        <dgm:presLayoutVars>
          <dgm:dir/>
          <dgm:resizeHandles val="exact"/>
        </dgm:presLayoutVars>
      </dgm:prSet>
      <dgm:spPr/>
    </dgm:pt>
    <dgm:pt modelId="{29DB99A4-0D59-4192-869B-CAB2B31ABEE0}" type="pres">
      <dgm:prSet presAssocID="{4F4FBB40-1390-4EE2-A4A8-5311F49DB0BE}" presName="compNode" presStyleCnt="0"/>
      <dgm:spPr/>
    </dgm:pt>
    <dgm:pt modelId="{1B31E3EC-B342-4305-B388-BBDA70DBA765}" type="pres">
      <dgm:prSet presAssocID="{4F4FBB40-1390-4EE2-A4A8-5311F49DB0BE}" presName="bgRect" presStyleLbl="bgShp" presStyleIdx="0" presStyleCnt="6"/>
      <dgm:spPr/>
    </dgm:pt>
    <dgm:pt modelId="{CB17F37D-2B9A-4157-AB23-F481B1DC79B3}" type="pres">
      <dgm:prSet presAssocID="{4F4FBB40-1390-4EE2-A4A8-5311F49DB0B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A1D24DE0-EDEA-459D-A576-F61643BA8754}" type="pres">
      <dgm:prSet presAssocID="{4F4FBB40-1390-4EE2-A4A8-5311F49DB0BE}" presName="spaceRect" presStyleCnt="0"/>
      <dgm:spPr/>
    </dgm:pt>
    <dgm:pt modelId="{5B37B08D-A363-4C7E-B16D-AC82594A04CD}" type="pres">
      <dgm:prSet presAssocID="{4F4FBB40-1390-4EE2-A4A8-5311F49DB0BE}" presName="parTx" presStyleLbl="revTx" presStyleIdx="0" presStyleCnt="6">
        <dgm:presLayoutVars>
          <dgm:chMax val="0"/>
          <dgm:chPref val="0"/>
        </dgm:presLayoutVars>
      </dgm:prSet>
      <dgm:spPr/>
    </dgm:pt>
    <dgm:pt modelId="{78CA1B16-3ED9-4592-9851-C0D1FD45E479}" type="pres">
      <dgm:prSet presAssocID="{3EB4DCB3-BE75-484A-93AA-A19B0713AB26}" presName="sibTrans" presStyleCnt="0"/>
      <dgm:spPr/>
    </dgm:pt>
    <dgm:pt modelId="{628DE356-FAD4-4387-8EBE-F8F328DB1CC7}" type="pres">
      <dgm:prSet presAssocID="{8F04E0FA-99B7-473F-AA30-7162C964B963}" presName="compNode" presStyleCnt="0"/>
      <dgm:spPr/>
    </dgm:pt>
    <dgm:pt modelId="{A17B8686-E433-4F2B-95BB-1AB23B5CCDAC}" type="pres">
      <dgm:prSet presAssocID="{8F04E0FA-99B7-473F-AA30-7162C964B963}" presName="bgRect" presStyleLbl="bgShp" presStyleIdx="1" presStyleCnt="6"/>
      <dgm:spPr/>
    </dgm:pt>
    <dgm:pt modelId="{4A3DC309-C52E-41C2-8F88-7ACE9744A5F2}" type="pres">
      <dgm:prSet presAssocID="{8F04E0FA-99B7-473F-AA30-7162C964B96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07B84BB-E9AD-4CBE-9AE8-507B67B09F82}" type="pres">
      <dgm:prSet presAssocID="{8F04E0FA-99B7-473F-AA30-7162C964B963}" presName="spaceRect" presStyleCnt="0"/>
      <dgm:spPr/>
    </dgm:pt>
    <dgm:pt modelId="{D858F35E-698D-45FE-9234-B6465F248C01}" type="pres">
      <dgm:prSet presAssocID="{8F04E0FA-99B7-473F-AA30-7162C964B963}" presName="parTx" presStyleLbl="revTx" presStyleIdx="1" presStyleCnt="6">
        <dgm:presLayoutVars>
          <dgm:chMax val="0"/>
          <dgm:chPref val="0"/>
        </dgm:presLayoutVars>
      </dgm:prSet>
      <dgm:spPr/>
    </dgm:pt>
    <dgm:pt modelId="{2FB36B5B-1144-4A13-AAA4-988B095B6E65}" type="pres">
      <dgm:prSet presAssocID="{67DFB45C-F7BD-4E48-A55D-2603B5A5C27E}" presName="sibTrans" presStyleCnt="0"/>
      <dgm:spPr/>
    </dgm:pt>
    <dgm:pt modelId="{6893CA77-4E14-43D5-A12B-5FA840E2A6A5}" type="pres">
      <dgm:prSet presAssocID="{92AD1A89-0014-4185-B426-F407B5E79271}" presName="compNode" presStyleCnt="0"/>
      <dgm:spPr/>
    </dgm:pt>
    <dgm:pt modelId="{E6DADCFE-8A90-4CC6-AEC2-FE1F0815A0D7}" type="pres">
      <dgm:prSet presAssocID="{92AD1A89-0014-4185-B426-F407B5E79271}" presName="bgRect" presStyleLbl="bgShp" presStyleIdx="2" presStyleCnt="6"/>
      <dgm:spPr/>
    </dgm:pt>
    <dgm:pt modelId="{EAEBCACB-B021-484B-A406-15C430537D58}" type="pres">
      <dgm:prSet presAssocID="{92AD1A89-0014-4185-B426-F407B5E7927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16E60ED9-29C5-4C49-8312-242AB56248BB}" type="pres">
      <dgm:prSet presAssocID="{92AD1A89-0014-4185-B426-F407B5E79271}" presName="spaceRect" presStyleCnt="0"/>
      <dgm:spPr/>
    </dgm:pt>
    <dgm:pt modelId="{E543E028-7060-4CE7-8433-56BCACA695D8}" type="pres">
      <dgm:prSet presAssocID="{92AD1A89-0014-4185-B426-F407B5E79271}" presName="parTx" presStyleLbl="revTx" presStyleIdx="2" presStyleCnt="6">
        <dgm:presLayoutVars>
          <dgm:chMax val="0"/>
          <dgm:chPref val="0"/>
        </dgm:presLayoutVars>
      </dgm:prSet>
      <dgm:spPr/>
    </dgm:pt>
    <dgm:pt modelId="{7DE77141-092E-42D2-B6A0-0049847616B9}" type="pres">
      <dgm:prSet presAssocID="{048787C1-36F1-4F2B-B5A4-28CAAC4956E8}" presName="sibTrans" presStyleCnt="0"/>
      <dgm:spPr/>
    </dgm:pt>
    <dgm:pt modelId="{FDA9C9DC-6F25-45BD-B9B7-234802DA7100}" type="pres">
      <dgm:prSet presAssocID="{581AFC25-0DE4-4896-B3F6-5AC5C8095C79}" presName="compNode" presStyleCnt="0"/>
      <dgm:spPr/>
    </dgm:pt>
    <dgm:pt modelId="{966D21A6-6F98-43EF-9AB5-D61A99D52CC8}" type="pres">
      <dgm:prSet presAssocID="{581AFC25-0DE4-4896-B3F6-5AC5C8095C79}" presName="bgRect" presStyleLbl="bgShp" presStyleIdx="3" presStyleCnt="6"/>
      <dgm:spPr/>
    </dgm:pt>
    <dgm:pt modelId="{CD5FCF53-792A-46EF-BC57-A651224403E6}" type="pres">
      <dgm:prSet presAssocID="{581AFC25-0DE4-4896-B3F6-5AC5C8095C7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813AA12D-0532-4E2D-8740-723F2FA8E01E}" type="pres">
      <dgm:prSet presAssocID="{581AFC25-0DE4-4896-B3F6-5AC5C8095C79}" presName="spaceRect" presStyleCnt="0"/>
      <dgm:spPr/>
    </dgm:pt>
    <dgm:pt modelId="{4C14C2EB-6832-48FC-8209-BB1B0B268D12}" type="pres">
      <dgm:prSet presAssocID="{581AFC25-0DE4-4896-B3F6-5AC5C8095C79}" presName="parTx" presStyleLbl="revTx" presStyleIdx="3" presStyleCnt="6">
        <dgm:presLayoutVars>
          <dgm:chMax val="0"/>
          <dgm:chPref val="0"/>
        </dgm:presLayoutVars>
      </dgm:prSet>
      <dgm:spPr/>
    </dgm:pt>
    <dgm:pt modelId="{FEC4722F-1070-482C-8DD3-F5AEC3B686A5}" type="pres">
      <dgm:prSet presAssocID="{895C823A-7AEF-4D04-8AA1-A3BE6EFAD5D9}" presName="sibTrans" presStyleCnt="0"/>
      <dgm:spPr/>
    </dgm:pt>
    <dgm:pt modelId="{246A9C62-705B-4589-ABC3-BD0F30ED9D40}" type="pres">
      <dgm:prSet presAssocID="{CD408ECE-2B6E-4BF6-A5BA-B923228BFFC0}" presName="compNode" presStyleCnt="0"/>
      <dgm:spPr/>
    </dgm:pt>
    <dgm:pt modelId="{FA2888F2-AD90-4D93-9722-6288B0F1F485}" type="pres">
      <dgm:prSet presAssocID="{CD408ECE-2B6E-4BF6-A5BA-B923228BFFC0}" presName="bgRect" presStyleLbl="bgShp" presStyleIdx="4" presStyleCnt="6"/>
      <dgm:spPr/>
    </dgm:pt>
    <dgm:pt modelId="{862F3483-6594-4186-829E-F9070E11DBBE}" type="pres">
      <dgm:prSet presAssocID="{CD408ECE-2B6E-4BF6-A5BA-B923228BFF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B12245AB-50AC-4005-8A28-849A8AE912A0}" type="pres">
      <dgm:prSet presAssocID="{CD408ECE-2B6E-4BF6-A5BA-B923228BFFC0}" presName="spaceRect" presStyleCnt="0"/>
      <dgm:spPr/>
    </dgm:pt>
    <dgm:pt modelId="{CC8BB7E0-CE8A-4CFB-A64E-F177B7B02C5D}" type="pres">
      <dgm:prSet presAssocID="{CD408ECE-2B6E-4BF6-A5BA-B923228BFFC0}" presName="parTx" presStyleLbl="revTx" presStyleIdx="4" presStyleCnt="6">
        <dgm:presLayoutVars>
          <dgm:chMax val="0"/>
          <dgm:chPref val="0"/>
        </dgm:presLayoutVars>
      </dgm:prSet>
      <dgm:spPr/>
    </dgm:pt>
    <dgm:pt modelId="{4972CC87-4BD5-4E7E-A3B6-0CA184CF3A41}" type="pres">
      <dgm:prSet presAssocID="{6F7031F5-00DA-4222-B3B1-8BD218B11858}" presName="sibTrans" presStyleCnt="0"/>
      <dgm:spPr/>
    </dgm:pt>
    <dgm:pt modelId="{063EDD4C-075C-49AE-A982-43F7EB42CDC1}" type="pres">
      <dgm:prSet presAssocID="{357CD73F-9BF7-4193-8A89-506D492BE6EE}" presName="compNode" presStyleCnt="0"/>
      <dgm:spPr/>
    </dgm:pt>
    <dgm:pt modelId="{D0B44E9B-7FB2-496F-B712-4B1EFE91228D}" type="pres">
      <dgm:prSet presAssocID="{357CD73F-9BF7-4193-8A89-506D492BE6EE}" presName="bgRect" presStyleLbl="bgShp" presStyleIdx="5" presStyleCnt="6"/>
      <dgm:spPr/>
    </dgm:pt>
    <dgm:pt modelId="{A46D9AAD-AD84-4452-BBCC-93BBF1A64F70}" type="pres">
      <dgm:prSet presAssocID="{357CD73F-9BF7-4193-8A89-506D492BE6E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355DBC9A-77E3-4A61-A56C-BCBD5241CC49}" type="pres">
      <dgm:prSet presAssocID="{357CD73F-9BF7-4193-8A89-506D492BE6EE}" presName="spaceRect" presStyleCnt="0"/>
      <dgm:spPr/>
    </dgm:pt>
    <dgm:pt modelId="{446E3DD5-6E39-4882-97C4-DBD28430D6F9}" type="pres">
      <dgm:prSet presAssocID="{357CD73F-9BF7-4193-8A89-506D492BE6EE}" presName="parTx" presStyleLbl="revTx" presStyleIdx="5" presStyleCnt="6">
        <dgm:presLayoutVars>
          <dgm:chMax val="0"/>
          <dgm:chPref val="0"/>
        </dgm:presLayoutVars>
      </dgm:prSet>
      <dgm:spPr/>
    </dgm:pt>
  </dgm:ptLst>
  <dgm:cxnLst>
    <dgm:cxn modelId="{12D48706-2509-48AB-8DB1-7BFC76ED87FA}" srcId="{986461DE-32BB-46E0-B443-0391626AA916}" destId="{4F4FBB40-1390-4EE2-A4A8-5311F49DB0BE}" srcOrd="0" destOrd="0" parTransId="{D54A3BCB-FC8A-4B2D-9677-7BA827132A8A}" sibTransId="{3EB4DCB3-BE75-484A-93AA-A19B0713AB26}"/>
    <dgm:cxn modelId="{30786007-B51C-423E-8349-7BCE54B84A07}" srcId="{986461DE-32BB-46E0-B443-0391626AA916}" destId="{92AD1A89-0014-4185-B426-F407B5E79271}" srcOrd="2" destOrd="0" parTransId="{F9C8B3CC-8F2E-4B86-A1FA-B6AA3939AA4A}" sibTransId="{048787C1-36F1-4F2B-B5A4-28CAAC4956E8}"/>
    <dgm:cxn modelId="{1431BF70-23A3-4B0D-A999-F279D72B730E}" srcId="{986461DE-32BB-46E0-B443-0391626AA916}" destId="{8F04E0FA-99B7-473F-AA30-7162C964B963}" srcOrd="1" destOrd="0" parTransId="{2452194D-95F3-4103-B41C-FBE3BCBE21D6}" sibTransId="{67DFB45C-F7BD-4E48-A55D-2603B5A5C27E}"/>
    <dgm:cxn modelId="{343FF776-FE9A-4A49-ACBA-13D3BA41F6C9}" srcId="{986461DE-32BB-46E0-B443-0391626AA916}" destId="{357CD73F-9BF7-4193-8A89-506D492BE6EE}" srcOrd="5" destOrd="0" parTransId="{75EFEE64-C572-4FE6-824E-B3E7AE39D361}" sibTransId="{0AE51D24-55F5-442A-BCFF-64F3B4EF9FF7}"/>
    <dgm:cxn modelId="{3052E95A-AA91-4543-9AEB-F594F12E2CC4}" type="presOf" srcId="{4F4FBB40-1390-4EE2-A4A8-5311F49DB0BE}" destId="{5B37B08D-A363-4C7E-B16D-AC82594A04CD}" srcOrd="0" destOrd="0" presId="urn:microsoft.com/office/officeart/2018/2/layout/IconVerticalSolidList"/>
    <dgm:cxn modelId="{3C0D587C-8590-4B67-80B3-48F896EB7B12}" type="presOf" srcId="{CD408ECE-2B6E-4BF6-A5BA-B923228BFFC0}" destId="{CC8BB7E0-CE8A-4CFB-A64E-F177B7B02C5D}" srcOrd="0" destOrd="0" presId="urn:microsoft.com/office/officeart/2018/2/layout/IconVerticalSolidList"/>
    <dgm:cxn modelId="{82BBC28E-7DD7-418A-8DFA-E5AF34AD8BEF}" type="presOf" srcId="{986461DE-32BB-46E0-B443-0391626AA916}" destId="{282924A3-973F-4625-AE04-B851BBE6BE3A}" srcOrd="0" destOrd="0" presId="urn:microsoft.com/office/officeart/2018/2/layout/IconVerticalSolidList"/>
    <dgm:cxn modelId="{E46B5190-705B-401F-A026-3E3D331407B7}" type="presOf" srcId="{92AD1A89-0014-4185-B426-F407B5E79271}" destId="{E543E028-7060-4CE7-8433-56BCACA695D8}" srcOrd="0" destOrd="0" presId="urn:microsoft.com/office/officeart/2018/2/layout/IconVerticalSolidList"/>
    <dgm:cxn modelId="{E22F6692-B01A-4F83-83D0-5F610B2F645B}" type="presOf" srcId="{581AFC25-0DE4-4896-B3F6-5AC5C8095C79}" destId="{4C14C2EB-6832-48FC-8209-BB1B0B268D12}" srcOrd="0" destOrd="0" presId="urn:microsoft.com/office/officeart/2018/2/layout/IconVerticalSolidList"/>
    <dgm:cxn modelId="{7F364B94-E33F-48B5-B15B-0C259D53E0CE}" type="presOf" srcId="{357CD73F-9BF7-4193-8A89-506D492BE6EE}" destId="{446E3DD5-6E39-4882-97C4-DBD28430D6F9}" srcOrd="0" destOrd="0" presId="urn:microsoft.com/office/officeart/2018/2/layout/IconVerticalSolidList"/>
    <dgm:cxn modelId="{A538CBC9-E882-4CE4-9373-D1EE8B9AE051}" srcId="{986461DE-32BB-46E0-B443-0391626AA916}" destId="{CD408ECE-2B6E-4BF6-A5BA-B923228BFFC0}" srcOrd="4" destOrd="0" parTransId="{B1129935-1D2D-4128-95D2-8070D02829F6}" sibTransId="{6F7031F5-00DA-4222-B3B1-8BD218B11858}"/>
    <dgm:cxn modelId="{DC1BF5EC-680E-47A0-834F-1296C64FBB60}" srcId="{986461DE-32BB-46E0-B443-0391626AA916}" destId="{581AFC25-0DE4-4896-B3F6-5AC5C8095C79}" srcOrd="3" destOrd="0" parTransId="{4698F404-11F3-4F39-92CE-DD328A07DB6D}" sibTransId="{895C823A-7AEF-4D04-8AA1-A3BE6EFAD5D9}"/>
    <dgm:cxn modelId="{3A802DF8-C00A-43DB-A6A1-143465E386C1}" type="presOf" srcId="{8F04E0FA-99B7-473F-AA30-7162C964B963}" destId="{D858F35E-698D-45FE-9234-B6465F248C01}" srcOrd="0" destOrd="0" presId="urn:microsoft.com/office/officeart/2018/2/layout/IconVerticalSolidList"/>
    <dgm:cxn modelId="{2BBD3A49-CBC6-4BF1-B267-26D4E0D3DA7C}" type="presParOf" srcId="{282924A3-973F-4625-AE04-B851BBE6BE3A}" destId="{29DB99A4-0D59-4192-869B-CAB2B31ABEE0}" srcOrd="0" destOrd="0" presId="urn:microsoft.com/office/officeart/2018/2/layout/IconVerticalSolidList"/>
    <dgm:cxn modelId="{AE09786D-4B5A-4486-8DF5-C7EA779FE104}" type="presParOf" srcId="{29DB99A4-0D59-4192-869B-CAB2B31ABEE0}" destId="{1B31E3EC-B342-4305-B388-BBDA70DBA765}" srcOrd="0" destOrd="0" presId="urn:microsoft.com/office/officeart/2018/2/layout/IconVerticalSolidList"/>
    <dgm:cxn modelId="{F46B3FBC-C90C-44B8-A2F0-E6E6B22A9AB9}" type="presParOf" srcId="{29DB99A4-0D59-4192-869B-CAB2B31ABEE0}" destId="{CB17F37D-2B9A-4157-AB23-F481B1DC79B3}" srcOrd="1" destOrd="0" presId="urn:microsoft.com/office/officeart/2018/2/layout/IconVerticalSolidList"/>
    <dgm:cxn modelId="{7994F151-6901-4BFC-915F-0294CEB32AA6}" type="presParOf" srcId="{29DB99A4-0D59-4192-869B-CAB2B31ABEE0}" destId="{A1D24DE0-EDEA-459D-A576-F61643BA8754}" srcOrd="2" destOrd="0" presId="urn:microsoft.com/office/officeart/2018/2/layout/IconVerticalSolidList"/>
    <dgm:cxn modelId="{EA27617F-507C-415D-8CAA-A2A079C78B21}" type="presParOf" srcId="{29DB99A4-0D59-4192-869B-CAB2B31ABEE0}" destId="{5B37B08D-A363-4C7E-B16D-AC82594A04CD}" srcOrd="3" destOrd="0" presId="urn:microsoft.com/office/officeart/2018/2/layout/IconVerticalSolidList"/>
    <dgm:cxn modelId="{A13FA06E-8CB8-4ACE-AECB-035D1B4CB2A5}" type="presParOf" srcId="{282924A3-973F-4625-AE04-B851BBE6BE3A}" destId="{78CA1B16-3ED9-4592-9851-C0D1FD45E479}" srcOrd="1" destOrd="0" presId="urn:microsoft.com/office/officeart/2018/2/layout/IconVerticalSolidList"/>
    <dgm:cxn modelId="{270B26FE-AB4C-48BF-93F8-16C3CACE19E7}" type="presParOf" srcId="{282924A3-973F-4625-AE04-B851BBE6BE3A}" destId="{628DE356-FAD4-4387-8EBE-F8F328DB1CC7}" srcOrd="2" destOrd="0" presId="urn:microsoft.com/office/officeart/2018/2/layout/IconVerticalSolidList"/>
    <dgm:cxn modelId="{7C4D512C-9EEF-43D7-9BDE-0F54A84498E3}" type="presParOf" srcId="{628DE356-FAD4-4387-8EBE-F8F328DB1CC7}" destId="{A17B8686-E433-4F2B-95BB-1AB23B5CCDAC}" srcOrd="0" destOrd="0" presId="urn:microsoft.com/office/officeart/2018/2/layout/IconVerticalSolidList"/>
    <dgm:cxn modelId="{7C3F304A-89EE-4E49-A4DE-29463959560A}" type="presParOf" srcId="{628DE356-FAD4-4387-8EBE-F8F328DB1CC7}" destId="{4A3DC309-C52E-41C2-8F88-7ACE9744A5F2}" srcOrd="1" destOrd="0" presId="urn:microsoft.com/office/officeart/2018/2/layout/IconVerticalSolidList"/>
    <dgm:cxn modelId="{8F6292F7-6ACF-426D-9024-2B6FC8A106B5}" type="presParOf" srcId="{628DE356-FAD4-4387-8EBE-F8F328DB1CC7}" destId="{707B84BB-E9AD-4CBE-9AE8-507B67B09F82}" srcOrd="2" destOrd="0" presId="urn:microsoft.com/office/officeart/2018/2/layout/IconVerticalSolidList"/>
    <dgm:cxn modelId="{F47BFC1E-817F-4867-B438-15C890C303DA}" type="presParOf" srcId="{628DE356-FAD4-4387-8EBE-F8F328DB1CC7}" destId="{D858F35E-698D-45FE-9234-B6465F248C01}" srcOrd="3" destOrd="0" presId="urn:microsoft.com/office/officeart/2018/2/layout/IconVerticalSolidList"/>
    <dgm:cxn modelId="{43E1A9D5-5495-4CAC-ADBE-3F2A12C70836}" type="presParOf" srcId="{282924A3-973F-4625-AE04-B851BBE6BE3A}" destId="{2FB36B5B-1144-4A13-AAA4-988B095B6E65}" srcOrd="3" destOrd="0" presId="urn:microsoft.com/office/officeart/2018/2/layout/IconVerticalSolidList"/>
    <dgm:cxn modelId="{3082BC42-C767-437C-BBCF-C624A66605EB}" type="presParOf" srcId="{282924A3-973F-4625-AE04-B851BBE6BE3A}" destId="{6893CA77-4E14-43D5-A12B-5FA840E2A6A5}" srcOrd="4" destOrd="0" presId="urn:microsoft.com/office/officeart/2018/2/layout/IconVerticalSolidList"/>
    <dgm:cxn modelId="{81787F92-5C9C-436E-8E11-C8E18E55E27F}" type="presParOf" srcId="{6893CA77-4E14-43D5-A12B-5FA840E2A6A5}" destId="{E6DADCFE-8A90-4CC6-AEC2-FE1F0815A0D7}" srcOrd="0" destOrd="0" presId="urn:microsoft.com/office/officeart/2018/2/layout/IconVerticalSolidList"/>
    <dgm:cxn modelId="{48EAE4D9-CB0E-41A5-9704-3197EE72CC8D}" type="presParOf" srcId="{6893CA77-4E14-43D5-A12B-5FA840E2A6A5}" destId="{EAEBCACB-B021-484B-A406-15C430537D58}" srcOrd="1" destOrd="0" presId="urn:microsoft.com/office/officeart/2018/2/layout/IconVerticalSolidList"/>
    <dgm:cxn modelId="{33EC064A-75CA-4508-AB8B-1C5574BB9853}" type="presParOf" srcId="{6893CA77-4E14-43D5-A12B-5FA840E2A6A5}" destId="{16E60ED9-29C5-4C49-8312-242AB56248BB}" srcOrd="2" destOrd="0" presId="urn:microsoft.com/office/officeart/2018/2/layout/IconVerticalSolidList"/>
    <dgm:cxn modelId="{F2BDC075-5697-4469-A911-804E773419AC}" type="presParOf" srcId="{6893CA77-4E14-43D5-A12B-5FA840E2A6A5}" destId="{E543E028-7060-4CE7-8433-56BCACA695D8}" srcOrd="3" destOrd="0" presId="urn:microsoft.com/office/officeart/2018/2/layout/IconVerticalSolidList"/>
    <dgm:cxn modelId="{3E5F5832-D30B-45A7-8F64-6B4F01E4E4BF}" type="presParOf" srcId="{282924A3-973F-4625-AE04-B851BBE6BE3A}" destId="{7DE77141-092E-42D2-B6A0-0049847616B9}" srcOrd="5" destOrd="0" presId="urn:microsoft.com/office/officeart/2018/2/layout/IconVerticalSolidList"/>
    <dgm:cxn modelId="{9A8A45ED-0E55-4F39-99B0-D1A1495B5A7B}" type="presParOf" srcId="{282924A3-973F-4625-AE04-B851BBE6BE3A}" destId="{FDA9C9DC-6F25-45BD-B9B7-234802DA7100}" srcOrd="6" destOrd="0" presId="urn:microsoft.com/office/officeart/2018/2/layout/IconVerticalSolidList"/>
    <dgm:cxn modelId="{F0CA68A6-2FD8-415D-BC2D-84E757D1E6B1}" type="presParOf" srcId="{FDA9C9DC-6F25-45BD-B9B7-234802DA7100}" destId="{966D21A6-6F98-43EF-9AB5-D61A99D52CC8}" srcOrd="0" destOrd="0" presId="urn:microsoft.com/office/officeart/2018/2/layout/IconVerticalSolidList"/>
    <dgm:cxn modelId="{580046D7-C8E9-4AEE-A3D5-6EBCF0703413}" type="presParOf" srcId="{FDA9C9DC-6F25-45BD-B9B7-234802DA7100}" destId="{CD5FCF53-792A-46EF-BC57-A651224403E6}" srcOrd="1" destOrd="0" presId="urn:microsoft.com/office/officeart/2018/2/layout/IconVerticalSolidList"/>
    <dgm:cxn modelId="{3B21868F-5FF8-4069-989B-B5E6BE4AB87D}" type="presParOf" srcId="{FDA9C9DC-6F25-45BD-B9B7-234802DA7100}" destId="{813AA12D-0532-4E2D-8740-723F2FA8E01E}" srcOrd="2" destOrd="0" presId="urn:microsoft.com/office/officeart/2018/2/layout/IconVerticalSolidList"/>
    <dgm:cxn modelId="{0245446B-349D-4B17-AB83-00064E084D30}" type="presParOf" srcId="{FDA9C9DC-6F25-45BD-B9B7-234802DA7100}" destId="{4C14C2EB-6832-48FC-8209-BB1B0B268D12}" srcOrd="3" destOrd="0" presId="urn:microsoft.com/office/officeart/2018/2/layout/IconVerticalSolidList"/>
    <dgm:cxn modelId="{C2B15729-10D2-41C3-B437-66A405642F0D}" type="presParOf" srcId="{282924A3-973F-4625-AE04-B851BBE6BE3A}" destId="{FEC4722F-1070-482C-8DD3-F5AEC3B686A5}" srcOrd="7" destOrd="0" presId="urn:microsoft.com/office/officeart/2018/2/layout/IconVerticalSolidList"/>
    <dgm:cxn modelId="{A5E75B0C-E994-431C-B1A7-750E556814EC}" type="presParOf" srcId="{282924A3-973F-4625-AE04-B851BBE6BE3A}" destId="{246A9C62-705B-4589-ABC3-BD0F30ED9D40}" srcOrd="8" destOrd="0" presId="urn:microsoft.com/office/officeart/2018/2/layout/IconVerticalSolidList"/>
    <dgm:cxn modelId="{1C9CEEE6-1B14-4FA4-8BC9-D24BB8A76A89}" type="presParOf" srcId="{246A9C62-705B-4589-ABC3-BD0F30ED9D40}" destId="{FA2888F2-AD90-4D93-9722-6288B0F1F485}" srcOrd="0" destOrd="0" presId="urn:microsoft.com/office/officeart/2018/2/layout/IconVerticalSolidList"/>
    <dgm:cxn modelId="{E9F83082-99CE-4D9A-802A-4C1E404F883D}" type="presParOf" srcId="{246A9C62-705B-4589-ABC3-BD0F30ED9D40}" destId="{862F3483-6594-4186-829E-F9070E11DBBE}" srcOrd="1" destOrd="0" presId="urn:microsoft.com/office/officeart/2018/2/layout/IconVerticalSolidList"/>
    <dgm:cxn modelId="{787297DB-3A1D-4706-B677-7AED37BCA3E6}" type="presParOf" srcId="{246A9C62-705B-4589-ABC3-BD0F30ED9D40}" destId="{B12245AB-50AC-4005-8A28-849A8AE912A0}" srcOrd="2" destOrd="0" presId="urn:microsoft.com/office/officeart/2018/2/layout/IconVerticalSolidList"/>
    <dgm:cxn modelId="{24ED493E-73DD-48B1-85ED-144435EC546F}" type="presParOf" srcId="{246A9C62-705B-4589-ABC3-BD0F30ED9D40}" destId="{CC8BB7E0-CE8A-4CFB-A64E-F177B7B02C5D}" srcOrd="3" destOrd="0" presId="urn:microsoft.com/office/officeart/2018/2/layout/IconVerticalSolidList"/>
    <dgm:cxn modelId="{FEA45633-D57D-4684-BAF6-2D0DF1A49A39}" type="presParOf" srcId="{282924A3-973F-4625-AE04-B851BBE6BE3A}" destId="{4972CC87-4BD5-4E7E-A3B6-0CA184CF3A41}" srcOrd="9" destOrd="0" presId="urn:microsoft.com/office/officeart/2018/2/layout/IconVerticalSolidList"/>
    <dgm:cxn modelId="{3CB94654-8385-4495-BE69-A666796B277F}" type="presParOf" srcId="{282924A3-973F-4625-AE04-B851BBE6BE3A}" destId="{063EDD4C-075C-49AE-A982-43F7EB42CDC1}" srcOrd="10" destOrd="0" presId="urn:microsoft.com/office/officeart/2018/2/layout/IconVerticalSolidList"/>
    <dgm:cxn modelId="{7810C6F9-EA24-4CD8-A7DF-7EE4BAED7B08}" type="presParOf" srcId="{063EDD4C-075C-49AE-A982-43F7EB42CDC1}" destId="{D0B44E9B-7FB2-496F-B712-4B1EFE91228D}" srcOrd="0" destOrd="0" presId="urn:microsoft.com/office/officeart/2018/2/layout/IconVerticalSolidList"/>
    <dgm:cxn modelId="{E63A8C25-D141-4B62-9A0B-97B45597D7A7}" type="presParOf" srcId="{063EDD4C-075C-49AE-A982-43F7EB42CDC1}" destId="{A46D9AAD-AD84-4452-BBCC-93BBF1A64F70}" srcOrd="1" destOrd="0" presId="urn:microsoft.com/office/officeart/2018/2/layout/IconVerticalSolidList"/>
    <dgm:cxn modelId="{D0EFC7C9-70DA-4986-BDBB-8F74905E553E}" type="presParOf" srcId="{063EDD4C-075C-49AE-A982-43F7EB42CDC1}" destId="{355DBC9A-77E3-4A61-A56C-BCBD5241CC49}" srcOrd="2" destOrd="0" presId="urn:microsoft.com/office/officeart/2018/2/layout/IconVerticalSolidList"/>
    <dgm:cxn modelId="{EC4FB060-2FF6-49C5-960A-2BC65C8C2BE7}" type="presParOf" srcId="{063EDD4C-075C-49AE-A982-43F7EB42CDC1}" destId="{446E3DD5-6E39-4882-97C4-DBD28430D6F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251915-D02E-42E5-8798-DAE48A3F8130}"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EC95D9FC-E65C-4B76-AE74-847698ADAEAA}">
      <dgm:prSet/>
      <dgm:spPr/>
      <dgm:t>
        <a:bodyPr/>
        <a:lstStyle/>
        <a:p>
          <a:r>
            <a:rPr lang="en-GB" dirty="0"/>
            <a:t>Natural Resources Wales (NRW) have recently published a guidance document outlining more stringent targets to reduce over enrichment of Phosphates in Welsh rivers. </a:t>
          </a:r>
          <a:endParaRPr lang="en-US" dirty="0"/>
        </a:p>
      </dgm:t>
    </dgm:pt>
    <dgm:pt modelId="{83B53168-5F4C-4945-98B9-E12104E021FE}" type="parTrans" cxnId="{2178CA68-8E5E-4B0E-AEB0-ECBB3EDC431D}">
      <dgm:prSet/>
      <dgm:spPr/>
      <dgm:t>
        <a:bodyPr/>
        <a:lstStyle/>
        <a:p>
          <a:endParaRPr lang="en-US"/>
        </a:p>
      </dgm:t>
    </dgm:pt>
    <dgm:pt modelId="{04A7409A-9966-4D03-8CBF-4783FB807280}" type="sibTrans" cxnId="{2178CA68-8E5E-4B0E-AEB0-ECBB3EDC431D}">
      <dgm:prSet/>
      <dgm:spPr/>
      <dgm:t>
        <a:bodyPr/>
        <a:lstStyle/>
        <a:p>
          <a:endParaRPr lang="en-US"/>
        </a:p>
      </dgm:t>
    </dgm:pt>
    <dgm:pt modelId="{784DAA53-AEE6-4884-8C5B-7917B52C4990}">
      <dgm:prSet/>
      <dgm:spPr/>
      <dgm:t>
        <a:bodyPr/>
        <a:lstStyle/>
        <a:p>
          <a:r>
            <a:rPr lang="en-GB" dirty="0"/>
            <a:t>The guidance document set specific targets that all new developments need to comply with to obtain satisfactory planning permission. </a:t>
          </a:r>
          <a:endParaRPr lang="en-US" dirty="0"/>
        </a:p>
      </dgm:t>
    </dgm:pt>
    <dgm:pt modelId="{E2AA675E-DCC4-48B0-B182-0BEDC016DF5E}" type="parTrans" cxnId="{1FD15CB4-6F41-4412-A2B2-DEEFC5E1DCBA}">
      <dgm:prSet/>
      <dgm:spPr/>
      <dgm:t>
        <a:bodyPr/>
        <a:lstStyle/>
        <a:p>
          <a:endParaRPr lang="en-US"/>
        </a:p>
      </dgm:t>
    </dgm:pt>
    <dgm:pt modelId="{2A06994B-812E-4D89-8479-9A01A32E0E6A}" type="sibTrans" cxnId="{1FD15CB4-6F41-4412-A2B2-DEEFC5E1DCBA}">
      <dgm:prSet/>
      <dgm:spPr/>
      <dgm:t>
        <a:bodyPr/>
        <a:lstStyle/>
        <a:p>
          <a:endParaRPr lang="en-US"/>
        </a:p>
      </dgm:t>
    </dgm:pt>
    <dgm:pt modelId="{D97FB8BE-8178-4D86-B2E5-CC9DE2E81C26}">
      <dgm:prSet/>
      <dgm:spPr/>
      <dgm:t>
        <a:bodyPr/>
        <a:lstStyle/>
        <a:p>
          <a:r>
            <a:rPr lang="en-GB" dirty="0"/>
            <a:t>This in turn has caused significant impacts to local planning authorities with many applications being outside the current targets. This has resulted in a backlog of planning applications across Wales.   </a:t>
          </a:r>
          <a:endParaRPr lang="en-US" dirty="0"/>
        </a:p>
      </dgm:t>
    </dgm:pt>
    <dgm:pt modelId="{1BDF4493-56BF-473A-8BF9-1D4D2E3E8C80}" type="parTrans" cxnId="{91869B69-442F-4C30-BC43-CDB9365205EA}">
      <dgm:prSet/>
      <dgm:spPr/>
      <dgm:t>
        <a:bodyPr/>
        <a:lstStyle/>
        <a:p>
          <a:endParaRPr lang="en-US"/>
        </a:p>
      </dgm:t>
    </dgm:pt>
    <dgm:pt modelId="{F6263958-07CC-4663-9862-9B3DFCD1FA11}" type="sibTrans" cxnId="{91869B69-442F-4C30-BC43-CDB9365205EA}">
      <dgm:prSet/>
      <dgm:spPr/>
      <dgm:t>
        <a:bodyPr/>
        <a:lstStyle/>
        <a:p>
          <a:endParaRPr lang="en-US"/>
        </a:p>
      </dgm:t>
    </dgm:pt>
    <dgm:pt modelId="{B1F18029-E050-4461-93FE-1252150C7C7E}" type="pres">
      <dgm:prSet presAssocID="{38251915-D02E-42E5-8798-DAE48A3F8130}" presName="linear" presStyleCnt="0">
        <dgm:presLayoutVars>
          <dgm:animLvl val="lvl"/>
          <dgm:resizeHandles val="exact"/>
        </dgm:presLayoutVars>
      </dgm:prSet>
      <dgm:spPr/>
    </dgm:pt>
    <dgm:pt modelId="{97538653-EE70-4F8C-98D8-C0AD4E71D4D5}" type="pres">
      <dgm:prSet presAssocID="{EC95D9FC-E65C-4B76-AE74-847698ADAEAA}" presName="parentText" presStyleLbl="node1" presStyleIdx="0" presStyleCnt="3">
        <dgm:presLayoutVars>
          <dgm:chMax val="0"/>
          <dgm:bulletEnabled val="1"/>
        </dgm:presLayoutVars>
      </dgm:prSet>
      <dgm:spPr/>
    </dgm:pt>
    <dgm:pt modelId="{548F5730-EC63-4C81-8FF1-88A3949A3024}" type="pres">
      <dgm:prSet presAssocID="{04A7409A-9966-4D03-8CBF-4783FB807280}" presName="spacer" presStyleCnt="0"/>
      <dgm:spPr/>
    </dgm:pt>
    <dgm:pt modelId="{F27CFBC4-6C93-4DAF-BF2C-058AB4BFB0E9}" type="pres">
      <dgm:prSet presAssocID="{784DAA53-AEE6-4884-8C5B-7917B52C4990}" presName="parentText" presStyleLbl="node1" presStyleIdx="1" presStyleCnt="3">
        <dgm:presLayoutVars>
          <dgm:chMax val="0"/>
          <dgm:bulletEnabled val="1"/>
        </dgm:presLayoutVars>
      </dgm:prSet>
      <dgm:spPr/>
    </dgm:pt>
    <dgm:pt modelId="{04504F5D-EE5B-435A-818B-5389785E1D0B}" type="pres">
      <dgm:prSet presAssocID="{2A06994B-812E-4D89-8479-9A01A32E0E6A}" presName="spacer" presStyleCnt="0"/>
      <dgm:spPr/>
    </dgm:pt>
    <dgm:pt modelId="{E75C3DB8-34B2-417A-AA7A-847D458853D2}" type="pres">
      <dgm:prSet presAssocID="{D97FB8BE-8178-4D86-B2E5-CC9DE2E81C26}" presName="parentText" presStyleLbl="node1" presStyleIdx="2" presStyleCnt="3">
        <dgm:presLayoutVars>
          <dgm:chMax val="0"/>
          <dgm:bulletEnabled val="1"/>
        </dgm:presLayoutVars>
      </dgm:prSet>
      <dgm:spPr/>
    </dgm:pt>
  </dgm:ptLst>
  <dgm:cxnLst>
    <dgm:cxn modelId="{AED0EC3E-8E63-4537-AEB1-1C1A47F6AC62}" type="presOf" srcId="{D97FB8BE-8178-4D86-B2E5-CC9DE2E81C26}" destId="{E75C3DB8-34B2-417A-AA7A-847D458853D2}" srcOrd="0" destOrd="0" presId="urn:microsoft.com/office/officeart/2005/8/layout/vList2"/>
    <dgm:cxn modelId="{2178CA68-8E5E-4B0E-AEB0-ECBB3EDC431D}" srcId="{38251915-D02E-42E5-8798-DAE48A3F8130}" destId="{EC95D9FC-E65C-4B76-AE74-847698ADAEAA}" srcOrd="0" destOrd="0" parTransId="{83B53168-5F4C-4945-98B9-E12104E021FE}" sibTransId="{04A7409A-9966-4D03-8CBF-4783FB807280}"/>
    <dgm:cxn modelId="{91869B69-442F-4C30-BC43-CDB9365205EA}" srcId="{38251915-D02E-42E5-8798-DAE48A3F8130}" destId="{D97FB8BE-8178-4D86-B2E5-CC9DE2E81C26}" srcOrd="2" destOrd="0" parTransId="{1BDF4493-56BF-473A-8BF9-1D4D2E3E8C80}" sibTransId="{F6263958-07CC-4663-9862-9B3DFCD1FA11}"/>
    <dgm:cxn modelId="{71FD0B6E-7E88-4F0C-96FA-16EA4C72718D}" type="presOf" srcId="{784DAA53-AEE6-4884-8C5B-7917B52C4990}" destId="{F27CFBC4-6C93-4DAF-BF2C-058AB4BFB0E9}" srcOrd="0" destOrd="0" presId="urn:microsoft.com/office/officeart/2005/8/layout/vList2"/>
    <dgm:cxn modelId="{CD1DAA70-79BA-41C8-B505-BDD9387079F4}" type="presOf" srcId="{38251915-D02E-42E5-8798-DAE48A3F8130}" destId="{B1F18029-E050-4461-93FE-1252150C7C7E}" srcOrd="0" destOrd="0" presId="urn:microsoft.com/office/officeart/2005/8/layout/vList2"/>
    <dgm:cxn modelId="{1FD15CB4-6F41-4412-A2B2-DEEFC5E1DCBA}" srcId="{38251915-D02E-42E5-8798-DAE48A3F8130}" destId="{784DAA53-AEE6-4884-8C5B-7917B52C4990}" srcOrd="1" destOrd="0" parTransId="{E2AA675E-DCC4-48B0-B182-0BEDC016DF5E}" sibTransId="{2A06994B-812E-4D89-8479-9A01A32E0E6A}"/>
    <dgm:cxn modelId="{D460DFC9-ADCE-4A87-8F61-DF2DF7D6A077}" type="presOf" srcId="{EC95D9FC-E65C-4B76-AE74-847698ADAEAA}" destId="{97538653-EE70-4F8C-98D8-C0AD4E71D4D5}" srcOrd="0" destOrd="0" presId="urn:microsoft.com/office/officeart/2005/8/layout/vList2"/>
    <dgm:cxn modelId="{31A0E444-DFC0-4008-815D-E53BDA1FDF35}" type="presParOf" srcId="{B1F18029-E050-4461-93FE-1252150C7C7E}" destId="{97538653-EE70-4F8C-98D8-C0AD4E71D4D5}" srcOrd="0" destOrd="0" presId="urn:microsoft.com/office/officeart/2005/8/layout/vList2"/>
    <dgm:cxn modelId="{DA169E00-23D3-4C78-9A71-32C580305BE3}" type="presParOf" srcId="{B1F18029-E050-4461-93FE-1252150C7C7E}" destId="{548F5730-EC63-4C81-8FF1-88A3949A3024}" srcOrd="1" destOrd="0" presId="urn:microsoft.com/office/officeart/2005/8/layout/vList2"/>
    <dgm:cxn modelId="{DE0AB90F-764B-4713-B0A1-4055393CBFC0}" type="presParOf" srcId="{B1F18029-E050-4461-93FE-1252150C7C7E}" destId="{F27CFBC4-6C93-4DAF-BF2C-058AB4BFB0E9}" srcOrd="2" destOrd="0" presId="urn:microsoft.com/office/officeart/2005/8/layout/vList2"/>
    <dgm:cxn modelId="{52095A83-5562-4EED-9813-55B45D4E9008}" type="presParOf" srcId="{B1F18029-E050-4461-93FE-1252150C7C7E}" destId="{04504F5D-EE5B-435A-818B-5389785E1D0B}" srcOrd="3" destOrd="0" presId="urn:microsoft.com/office/officeart/2005/8/layout/vList2"/>
    <dgm:cxn modelId="{9986B0B2-8426-46DD-9439-98455C626BD6}" type="presParOf" srcId="{B1F18029-E050-4461-93FE-1252150C7C7E}" destId="{E75C3DB8-34B2-417A-AA7A-847D458853D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48AD5C-FCD0-4B6C-8948-FB52ED729A7E}" type="doc">
      <dgm:prSet loTypeId="urn:microsoft.com/office/officeart/2017/3/layout/HorizontalLabelsTimeline" loCatId="process" qsTypeId="urn:microsoft.com/office/officeart/2005/8/quickstyle/simple1" qsCatId="simple" csTypeId="urn:microsoft.com/office/officeart/2005/8/colors/colorful2" csCatId="colorful" phldr="1"/>
      <dgm:spPr/>
      <dgm:t>
        <a:bodyPr/>
        <a:lstStyle/>
        <a:p>
          <a:endParaRPr lang="en-US"/>
        </a:p>
      </dgm:t>
    </dgm:pt>
    <dgm:pt modelId="{85012E36-DD98-4FC9-ABF1-8D4A5CA8F6A5}">
      <dgm:prSet/>
      <dgm:spPr/>
      <dgm:t>
        <a:bodyPr/>
        <a:lstStyle/>
        <a:p>
          <a:pPr>
            <a:defRPr b="1"/>
          </a:pPr>
          <a:r>
            <a:rPr lang="en-US" b="1"/>
            <a:t>Jan. 2021</a:t>
          </a:r>
        </a:p>
      </dgm:t>
    </dgm:pt>
    <dgm:pt modelId="{0A95CA82-923B-4185-A09B-3C30451B2068}" type="parTrans" cxnId="{F9722D51-F030-49D0-88E5-48D0090D3ABC}">
      <dgm:prSet/>
      <dgm:spPr/>
      <dgm:t>
        <a:bodyPr/>
        <a:lstStyle/>
        <a:p>
          <a:endParaRPr lang="en-US"/>
        </a:p>
      </dgm:t>
    </dgm:pt>
    <dgm:pt modelId="{F5A7831F-BF7B-49AA-90E0-9C8836AA9B10}" type="sibTrans" cxnId="{F9722D51-F030-49D0-88E5-48D0090D3ABC}">
      <dgm:prSet/>
      <dgm:spPr/>
      <dgm:t>
        <a:bodyPr/>
        <a:lstStyle/>
        <a:p>
          <a:endParaRPr lang="en-US"/>
        </a:p>
      </dgm:t>
    </dgm:pt>
    <dgm:pt modelId="{65BBBF02-6EC8-4854-9C70-9C1C8D28353E}">
      <dgm:prSet/>
      <dgm:spPr/>
      <dgm:t>
        <a:bodyPr/>
        <a:lstStyle/>
        <a:p>
          <a:r>
            <a:rPr lang="en-US"/>
            <a:t>NRW published an evidence package outlining phosphate levels for all river special areas of conservation (SACs) NRW (2021).</a:t>
          </a:r>
        </a:p>
      </dgm:t>
    </dgm:pt>
    <dgm:pt modelId="{EE7F4B17-87A2-4B00-A576-0CD04A5CC719}" type="parTrans" cxnId="{82F0FAFC-52F3-4BBD-9314-B3AFEB84264C}">
      <dgm:prSet/>
      <dgm:spPr/>
      <dgm:t>
        <a:bodyPr/>
        <a:lstStyle/>
        <a:p>
          <a:endParaRPr lang="en-US"/>
        </a:p>
      </dgm:t>
    </dgm:pt>
    <dgm:pt modelId="{377C41A7-4289-4577-978D-3A189334467F}" type="sibTrans" cxnId="{82F0FAFC-52F3-4BBD-9314-B3AFEB84264C}">
      <dgm:prSet/>
      <dgm:spPr/>
      <dgm:t>
        <a:bodyPr/>
        <a:lstStyle/>
        <a:p>
          <a:endParaRPr lang="en-US"/>
        </a:p>
      </dgm:t>
    </dgm:pt>
    <dgm:pt modelId="{B5C929DB-260C-427D-94FF-FE5015BC30A1}">
      <dgm:prSet/>
      <dgm:spPr/>
      <dgm:t>
        <a:bodyPr/>
        <a:lstStyle/>
        <a:p>
          <a:pPr>
            <a:defRPr b="1"/>
          </a:pPr>
          <a:r>
            <a:rPr lang="en-US"/>
            <a:t>May 2021</a:t>
          </a:r>
        </a:p>
      </dgm:t>
    </dgm:pt>
    <dgm:pt modelId="{74BC473D-CFBF-4FF9-8DD4-D19B9480DD9B}" type="parTrans" cxnId="{5BC99F4A-776C-42EA-84E3-66F82AD8108E}">
      <dgm:prSet/>
      <dgm:spPr/>
      <dgm:t>
        <a:bodyPr/>
        <a:lstStyle/>
        <a:p>
          <a:endParaRPr lang="en-US"/>
        </a:p>
      </dgm:t>
    </dgm:pt>
    <dgm:pt modelId="{B5B86C31-8EF2-43CC-849F-D06693779517}" type="sibTrans" cxnId="{5BC99F4A-776C-42EA-84E3-66F82AD8108E}">
      <dgm:prSet/>
      <dgm:spPr/>
      <dgm:t>
        <a:bodyPr/>
        <a:lstStyle/>
        <a:p>
          <a:endParaRPr lang="en-US"/>
        </a:p>
      </dgm:t>
    </dgm:pt>
    <dgm:pt modelId="{44B6E30B-C369-440C-A889-7431FE81D89B}">
      <dgm:prSet/>
      <dgm:spPr/>
      <dgm:t>
        <a:bodyPr/>
        <a:lstStyle/>
        <a:p>
          <a:r>
            <a:rPr lang="en-US"/>
            <a:t>NRW published a document providing Advice to planning authorities for planning applications affecting phosphorus sensitive river Special Areas of Conservation NRW (2021).</a:t>
          </a:r>
        </a:p>
      </dgm:t>
    </dgm:pt>
    <dgm:pt modelId="{A506006A-BB94-4AFB-B9D0-C22D39A1BA87}" type="parTrans" cxnId="{7DFC66CD-3F18-4531-9190-695355DCDEFA}">
      <dgm:prSet/>
      <dgm:spPr/>
      <dgm:t>
        <a:bodyPr/>
        <a:lstStyle/>
        <a:p>
          <a:endParaRPr lang="en-US"/>
        </a:p>
      </dgm:t>
    </dgm:pt>
    <dgm:pt modelId="{64A0F25F-0797-4F56-8D5B-E0DE0AD03729}" type="sibTrans" cxnId="{7DFC66CD-3F18-4531-9190-695355DCDEFA}">
      <dgm:prSet/>
      <dgm:spPr/>
      <dgm:t>
        <a:bodyPr/>
        <a:lstStyle/>
        <a:p>
          <a:endParaRPr lang="en-US"/>
        </a:p>
      </dgm:t>
    </dgm:pt>
    <dgm:pt modelId="{CC6DEFE7-B2E3-44D1-8D09-FAD9881DE683}">
      <dgm:prSet/>
      <dgm:spPr/>
      <dgm:t>
        <a:bodyPr/>
        <a:lstStyle/>
        <a:p>
          <a:pPr>
            <a:defRPr b="1"/>
          </a:pPr>
          <a:r>
            <a:rPr lang="en-US"/>
            <a:t>June 2021</a:t>
          </a:r>
        </a:p>
      </dgm:t>
    </dgm:pt>
    <dgm:pt modelId="{F51341A5-FEAB-4384-AC95-E67DB1DA44B9}" type="parTrans" cxnId="{62305179-1D01-4652-9827-37F4C245EF8C}">
      <dgm:prSet/>
      <dgm:spPr/>
      <dgm:t>
        <a:bodyPr/>
        <a:lstStyle/>
        <a:p>
          <a:endParaRPr lang="en-US"/>
        </a:p>
      </dgm:t>
    </dgm:pt>
    <dgm:pt modelId="{E5584906-B908-4E8C-9BCF-AC3DE702DF67}" type="sibTrans" cxnId="{62305179-1D01-4652-9827-37F4C245EF8C}">
      <dgm:prSet/>
      <dgm:spPr/>
      <dgm:t>
        <a:bodyPr/>
        <a:lstStyle/>
        <a:p>
          <a:endParaRPr lang="en-US"/>
        </a:p>
      </dgm:t>
    </dgm:pt>
    <dgm:pt modelId="{C7894364-B1F2-45C0-83DB-95FE76AC75A0}">
      <dgm:prSet/>
      <dgm:spPr/>
      <dgm:t>
        <a:bodyPr/>
        <a:lstStyle/>
        <a:p>
          <a:r>
            <a:rPr lang="en-US"/>
            <a:t>The Gwyn Loader of the BBC reported the new build projects in Wales were at a standstill due to pollution targets. Loader (2021)</a:t>
          </a:r>
        </a:p>
      </dgm:t>
    </dgm:pt>
    <dgm:pt modelId="{5B58EBFE-B7B4-44C8-B0CD-BEC13E1A7C3C}" type="parTrans" cxnId="{1D82A03B-2EE6-4782-9106-700723C1358D}">
      <dgm:prSet/>
      <dgm:spPr/>
      <dgm:t>
        <a:bodyPr/>
        <a:lstStyle/>
        <a:p>
          <a:endParaRPr lang="en-US"/>
        </a:p>
      </dgm:t>
    </dgm:pt>
    <dgm:pt modelId="{BD065AC7-D39D-465A-BCDE-15239DC5EB55}" type="sibTrans" cxnId="{1D82A03B-2EE6-4782-9106-700723C1358D}">
      <dgm:prSet/>
      <dgm:spPr/>
      <dgm:t>
        <a:bodyPr/>
        <a:lstStyle/>
        <a:p>
          <a:endParaRPr lang="en-US"/>
        </a:p>
      </dgm:t>
    </dgm:pt>
    <dgm:pt modelId="{219DFA67-FB7C-4892-BE1A-91C923DDC1EA}">
      <dgm:prSet/>
      <dgm:spPr/>
      <dgm:t>
        <a:bodyPr/>
        <a:lstStyle/>
        <a:p>
          <a:pPr>
            <a:defRPr b="1"/>
          </a:pPr>
          <a:r>
            <a:rPr lang="en-US"/>
            <a:t>Nov. 2021</a:t>
          </a:r>
        </a:p>
      </dgm:t>
    </dgm:pt>
    <dgm:pt modelId="{1A775120-A8E5-474E-BFA7-908D7B106A19}" type="parTrans" cxnId="{E27973E6-11B9-47A0-8C34-39FE6858ADBD}">
      <dgm:prSet/>
      <dgm:spPr/>
      <dgm:t>
        <a:bodyPr/>
        <a:lstStyle/>
        <a:p>
          <a:endParaRPr lang="en-US"/>
        </a:p>
      </dgm:t>
    </dgm:pt>
    <dgm:pt modelId="{B66F4332-FDE4-4373-8064-33E4206BE7EC}" type="sibTrans" cxnId="{E27973E6-11B9-47A0-8C34-39FE6858ADBD}">
      <dgm:prSet/>
      <dgm:spPr/>
      <dgm:t>
        <a:bodyPr/>
        <a:lstStyle/>
        <a:p>
          <a:endParaRPr lang="en-US"/>
        </a:p>
      </dgm:t>
    </dgm:pt>
    <dgm:pt modelId="{BF8F1160-0B2F-4977-A30E-E75349689F3B}">
      <dgm:prSet/>
      <dgm:spPr/>
      <dgm:t>
        <a:bodyPr/>
        <a:lstStyle/>
        <a:p>
          <a:r>
            <a:rPr lang="en-US"/>
            <a:t>NRW in conjunction with the Environmental Agency and Natural England produced a Nutrient Management Plan and Phosphate Action Plan for the river Wye.</a:t>
          </a:r>
        </a:p>
      </dgm:t>
    </dgm:pt>
    <dgm:pt modelId="{6CEBD208-0D00-4CA9-8F2A-D5758DAC84DB}" type="parTrans" cxnId="{A3730D7B-543F-4ECB-A2EA-6519417DCDB4}">
      <dgm:prSet/>
      <dgm:spPr/>
      <dgm:t>
        <a:bodyPr/>
        <a:lstStyle/>
        <a:p>
          <a:endParaRPr lang="en-US"/>
        </a:p>
      </dgm:t>
    </dgm:pt>
    <dgm:pt modelId="{8963ECAC-D77F-4126-812A-8F76B0965F3B}" type="sibTrans" cxnId="{A3730D7B-543F-4ECB-A2EA-6519417DCDB4}">
      <dgm:prSet/>
      <dgm:spPr/>
      <dgm:t>
        <a:bodyPr/>
        <a:lstStyle/>
        <a:p>
          <a:endParaRPr lang="en-US"/>
        </a:p>
      </dgm:t>
    </dgm:pt>
    <dgm:pt modelId="{588465C5-992C-4D0E-9B77-EE7D97B7BD37}">
      <dgm:prSet/>
      <dgm:spPr/>
      <dgm:t>
        <a:bodyPr/>
        <a:lstStyle/>
        <a:p>
          <a:pPr>
            <a:defRPr b="1"/>
          </a:pPr>
          <a:r>
            <a:rPr lang="en-US"/>
            <a:t>Dec. 2021</a:t>
          </a:r>
        </a:p>
      </dgm:t>
    </dgm:pt>
    <dgm:pt modelId="{74BFAE57-A06B-4B2B-B9B0-6699B19BF266}" type="parTrans" cxnId="{FBA42A9C-E06F-4555-B847-067591ED4555}">
      <dgm:prSet/>
      <dgm:spPr/>
      <dgm:t>
        <a:bodyPr/>
        <a:lstStyle/>
        <a:p>
          <a:endParaRPr lang="en-US"/>
        </a:p>
      </dgm:t>
    </dgm:pt>
    <dgm:pt modelId="{EDBFFBAE-AB9F-4F5A-8696-EEC5E1C571E9}" type="sibTrans" cxnId="{FBA42A9C-E06F-4555-B847-067591ED4555}">
      <dgm:prSet/>
      <dgm:spPr/>
      <dgm:t>
        <a:bodyPr/>
        <a:lstStyle/>
        <a:p>
          <a:endParaRPr lang="en-US"/>
        </a:p>
      </dgm:t>
    </dgm:pt>
    <dgm:pt modelId="{071EE4BF-0535-4469-BC12-8D0A0C64DB4D}">
      <dgm:prSet/>
      <dgm:spPr/>
      <dgm:t>
        <a:bodyPr/>
        <a:lstStyle/>
        <a:p>
          <a:r>
            <a:rPr lang="en-US" dirty="0"/>
            <a:t>NRW were due to publish an interim guidance document with aim to elevate the current planning issues. </a:t>
          </a:r>
          <a:r>
            <a:rPr lang="en-US" b="1" dirty="0"/>
            <a:t>This document is yet to be released</a:t>
          </a:r>
          <a:r>
            <a:rPr lang="en-US" dirty="0"/>
            <a:t>.</a:t>
          </a:r>
        </a:p>
      </dgm:t>
    </dgm:pt>
    <dgm:pt modelId="{B9F5EFFB-5B02-45F2-8630-AECE078B4720}" type="parTrans" cxnId="{FA8508EE-177D-4D19-AB73-E69768137E02}">
      <dgm:prSet/>
      <dgm:spPr/>
      <dgm:t>
        <a:bodyPr/>
        <a:lstStyle/>
        <a:p>
          <a:endParaRPr lang="en-US"/>
        </a:p>
      </dgm:t>
    </dgm:pt>
    <dgm:pt modelId="{03A23D87-393B-4BBC-8641-BF873CFB7A6D}" type="sibTrans" cxnId="{FA8508EE-177D-4D19-AB73-E69768137E02}">
      <dgm:prSet/>
      <dgm:spPr/>
      <dgm:t>
        <a:bodyPr/>
        <a:lstStyle/>
        <a:p>
          <a:endParaRPr lang="en-US"/>
        </a:p>
      </dgm:t>
    </dgm:pt>
    <dgm:pt modelId="{26A8FF2E-EEBE-45BD-9D46-59627E253AB8}" type="pres">
      <dgm:prSet presAssocID="{7348AD5C-FCD0-4B6C-8948-FB52ED729A7E}" presName="root" presStyleCnt="0">
        <dgm:presLayoutVars>
          <dgm:chMax/>
          <dgm:chPref/>
          <dgm:animLvl val="lvl"/>
        </dgm:presLayoutVars>
      </dgm:prSet>
      <dgm:spPr/>
    </dgm:pt>
    <dgm:pt modelId="{E1C02750-9982-4254-9DF9-B520F2D4DD30}" type="pres">
      <dgm:prSet presAssocID="{7348AD5C-FCD0-4B6C-8948-FB52ED729A7E}" presName="divider" presStyleLbl="fgAcc1" presStyleIdx="0" presStyleCnt="1"/>
      <dgm:spPr/>
    </dgm:pt>
    <dgm:pt modelId="{544E9C9B-CB1A-44AF-AFEC-570E48FD675D}" type="pres">
      <dgm:prSet presAssocID="{7348AD5C-FCD0-4B6C-8948-FB52ED729A7E}" presName="nodes" presStyleCnt="0">
        <dgm:presLayoutVars>
          <dgm:chMax/>
          <dgm:chPref/>
          <dgm:animLvl val="lvl"/>
        </dgm:presLayoutVars>
      </dgm:prSet>
      <dgm:spPr/>
    </dgm:pt>
    <dgm:pt modelId="{AF786591-6CB0-4065-9DBD-D3F9C611D7FC}" type="pres">
      <dgm:prSet presAssocID="{85012E36-DD98-4FC9-ABF1-8D4A5CA8F6A5}" presName="composite" presStyleCnt="0"/>
      <dgm:spPr/>
    </dgm:pt>
    <dgm:pt modelId="{1512F613-5650-4CAF-B4A9-664F271085D9}" type="pres">
      <dgm:prSet presAssocID="{85012E36-DD98-4FC9-ABF1-8D4A5CA8F6A5}" presName="L1TextContainer" presStyleLbl="alignNode1" presStyleIdx="0" presStyleCnt="5">
        <dgm:presLayoutVars>
          <dgm:chMax val="1"/>
          <dgm:chPref val="1"/>
          <dgm:bulletEnabled val="1"/>
        </dgm:presLayoutVars>
      </dgm:prSet>
      <dgm:spPr/>
    </dgm:pt>
    <dgm:pt modelId="{259597D9-47E7-4FC7-84FF-92EBE75CDEF4}" type="pres">
      <dgm:prSet presAssocID="{85012E36-DD98-4FC9-ABF1-8D4A5CA8F6A5}" presName="L2TextContainerWrapper" presStyleCnt="0">
        <dgm:presLayoutVars>
          <dgm:bulletEnabled val="1"/>
        </dgm:presLayoutVars>
      </dgm:prSet>
      <dgm:spPr/>
    </dgm:pt>
    <dgm:pt modelId="{8F8101A6-7214-4A98-8759-2D78920EB8C4}" type="pres">
      <dgm:prSet presAssocID="{85012E36-DD98-4FC9-ABF1-8D4A5CA8F6A5}" presName="L2TextContainer" presStyleLbl="bgAccFollowNode1" presStyleIdx="0" presStyleCnt="5"/>
      <dgm:spPr/>
    </dgm:pt>
    <dgm:pt modelId="{C9944424-F49D-4B23-99D6-0BF273122D67}" type="pres">
      <dgm:prSet presAssocID="{85012E36-DD98-4FC9-ABF1-8D4A5CA8F6A5}" presName="FlexibleEmptyPlaceHolder" presStyleCnt="0"/>
      <dgm:spPr/>
    </dgm:pt>
    <dgm:pt modelId="{477F83FD-46EF-40FB-BF3A-1671C34933AD}" type="pres">
      <dgm:prSet presAssocID="{85012E36-DD98-4FC9-ABF1-8D4A5CA8F6A5}" presName="ConnectLine" presStyleLbl="sibTrans1D1" presStyleIdx="0" presStyleCnt="5"/>
      <dgm:spPr/>
    </dgm:pt>
    <dgm:pt modelId="{10C77777-B4E2-48DB-A684-5BC49635E369}" type="pres">
      <dgm:prSet presAssocID="{85012E36-DD98-4FC9-ABF1-8D4A5CA8F6A5}" presName="ConnectorPoint" presStyleLbl="node1" presStyleIdx="0" presStyleCnt="5"/>
      <dgm:spPr>
        <a:solidFill>
          <a:schemeClr val="accent2">
            <a:hueOff val="0"/>
            <a:satOff val="0"/>
            <a:lumOff val="0"/>
            <a:alphaOff val="0"/>
          </a:schemeClr>
        </a:solidFill>
        <a:ln w="6350" cap="rnd" cmpd="sng" algn="ctr">
          <a:solidFill>
            <a:schemeClr val="lt1">
              <a:hueOff val="0"/>
              <a:satOff val="0"/>
              <a:lumOff val="0"/>
              <a:alphaOff val="0"/>
            </a:schemeClr>
          </a:solidFill>
          <a:prstDash val="solid"/>
        </a:ln>
        <a:effectLst/>
      </dgm:spPr>
    </dgm:pt>
    <dgm:pt modelId="{68BAD0FA-24B0-451B-808E-8236E1417C7B}" type="pres">
      <dgm:prSet presAssocID="{85012E36-DD98-4FC9-ABF1-8D4A5CA8F6A5}" presName="EmptyPlaceHolder" presStyleCnt="0"/>
      <dgm:spPr/>
    </dgm:pt>
    <dgm:pt modelId="{659087E8-7692-4A31-829F-BB9DA9C21201}" type="pres">
      <dgm:prSet presAssocID="{F5A7831F-BF7B-49AA-90E0-9C8836AA9B10}" presName="spaceBetweenRectangles" presStyleCnt="0"/>
      <dgm:spPr/>
    </dgm:pt>
    <dgm:pt modelId="{6479FE4B-847E-4643-B58B-F65A36639D45}" type="pres">
      <dgm:prSet presAssocID="{B5C929DB-260C-427D-94FF-FE5015BC30A1}" presName="composite" presStyleCnt="0"/>
      <dgm:spPr/>
    </dgm:pt>
    <dgm:pt modelId="{36F1A680-BCE9-4310-A9AA-810B6DAC0317}" type="pres">
      <dgm:prSet presAssocID="{B5C929DB-260C-427D-94FF-FE5015BC30A1}" presName="L1TextContainer" presStyleLbl="alignNode1" presStyleIdx="1" presStyleCnt="5">
        <dgm:presLayoutVars>
          <dgm:chMax val="1"/>
          <dgm:chPref val="1"/>
          <dgm:bulletEnabled val="1"/>
        </dgm:presLayoutVars>
      </dgm:prSet>
      <dgm:spPr/>
    </dgm:pt>
    <dgm:pt modelId="{5AE78D41-F38D-4D07-B5B6-763A377A089C}" type="pres">
      <dgm:prSet presAssocID="{B5C929DB-260C-427D-94FF-FE5015BC30A1}" presName="L2TextContainerWrapper" presStyleCnt="0">
        <dgm:presLayoutVars>
          <dgm:bulletEnabled val="1"/>
        </dgm:presLayoutVars>
      </dgm:prSet>
      <dgm:spPr/>
    </dgm:pt>
    <dgm:pt modelId="{5DAD1A7F-F96D-4DA1-9F56-4C396F55CD62}" type="pres">
      <dgm:prSet presAssocID="{B5C929DB-260C-427D-94FF-FE5015BC30A1}" presName="L2TextContainer" presStyleLbl="bgAccFollowNode1" presStyleIdx="1" presStyleCnt="5"/>
      <dgm:spPr/>
    </dgm:pt>
    <dgm:pt modelId="{8A7C641F-10B3-4103-97CF-61E9285696A3}" type="pres">
      <dgm:prSet presAssocID="{B5C929DB-260C-427D-94FF-FE5015BC30A1}" presName="FlexibleEmptyPlaceHolder" presStyleCnt="0"/>
      <dgm:spPr/>
    </dgm:pt>
    <dgm:pt modelId="{A922CD92-1A7C-4974-951B-6BE589AEF7E0}" type="pres">
      <dgm:prSet presAssocID="{B5C929DB-260C-427D-94FF-FE5015BC30A1}" presName="ConnectLine" presStyleLbl="sibTrans1D1" presStyleIdx="1" presStyleCnt="5"/>
      <dgm:spPr/>
    </dgm:pt>
    <dgm:pt modelId="{91121EC6-6412-485C-99A6-A6A1DF8B5BDB}" type="pres">
      <dgm:prSet presAssocID="{B5C929DB-260C-427D-94FF-FE5015BC30A1}" presName="ConnectorPoint" presStyleLbl="node1" presStyleIdx="1" presStyleCnt="5"/>
      <dgm:spPr>
        <a:solidFill>
          <a:schemeClr val="accent2">
            <a:hueOff val="-741071"/>
            <a:satOff val="3550"/>
            <a:lumOff val="3284"/>
            <a:alphaOff val="0"/>
          </a:schemeClr>
        </a:solidFill>
        <a:ln w="6350" cap="rnd" cmpd="sng" algn="ctr">
          <a:solidFill>
            <a:schemeClr val="lt1">
              <a:hueOff val="0"/>
              <a:satOff val="0"/>
              <a:lumOff val="0"/>
              <a:alphaOff val="0"/>
            </a:schemeClr>
          </a:solidFill>
          <a:prstDash val="solid"/>
        </a:ln>
        <a:effectLst/>
      </dgm:spPr>
    </dgm:pt>
    <dgm:pt modelId="{F8104EBA-18D3-4A63-B636-1264ADE9E1FC}" type="pres">
      <dgm:prSet presAssocID="{B5C929DB-260C-427D-94FF-FE5015BC30A1}" presName="EmptyPlaceHolder" presStyleCnt="0"/>
      <dgm:spPr/>
    </dgm:pt>
    <dgm:pt modelId="{9D3AC4A6-6581-47EB-9E39-FEAEDB16A305}" type="pres">
      <dgm:prSet presAssocID="{B5B86C31-8EF2-43CC-849F-D06693779517}" presName="spaceBetweenRectangles" presStyleCnt="0"/>
      <dgm:spPr/>
    </dgm:pt>
    <dgm:pt modelId="{1D4E6CE5-FC03-4F6F-A462-8925102DEF09}" type="pres">
      <dgm:prSet presAssocID="{CC6DEFE7-B2E3-44D1-8D09-FAD9881DE683}" presName="composite" presStyleCnt="0"/>
      <dgm:spPr/>
    </dgm:pt>
    <dgm:pt modelId="{D4E363FD-7FD0-493E-BBC8-4AEEF155DD3C}" type="pres">
      <dgm:prSet presAssocID="{CC6DEFE7-B2E3-44D1-8D09-FAD9881DE683}" presName="L1TextContainer" presStyleLbl="alignNode1" presStyleIdx="2" presStyleCnt="5">
        <dgm:presLayoutVars>
          <dgm:chMax val="1"/>
          <dgm:chPref val="1"/>
          <dgm:bulletEnabled val="1"/>
        </dgm:presLayoutVars>
      </dgm:prSet>
      <dgm:spPr/>
    </dgm:pt>
    <dgm:pt modelId="{0916160E-B5F0-437C-B0D4-61EECC52B99E}" type="pres">
      <dgm:prSet presAssocID="{CC6DEFE7-B2E3-44D1-8D09-FAD9881DE683}" presName="L2TextContainerWrapper" presStyleCnt="0">
        <dgm:presLayoutVars>
          <dgm:bulletEnabled val="1"/>
        </dgm:presLayoutVars>
      </dgm:prSet>
      <dgm:spPr/>
    </dgm:pt>
    <dgm:pt modelId="{D6FD649F-0EFE-4164-97C6-9117762CD77D}" type="pres">
      <dgm:prSet presAssocID="{CC6DEFE7-B2E3-44D1-8D09-FAD9881DE683}" presName="L2TextContainer" presStyleLbl="bgAccFollowNode1" presStyleIdx="2" presStyleCnt="5"/>
      <dgm:spPr/>
    </dgm:pt>
    <dgm:pt modelId="{8D55BED2-4B23-405A-9391-AE18105E3F7B}" type="pres">
      <dgm:prSet presAssocID="{CC6DEFE7-B2E3-44D1-8D09-FAD9881DE683}" presName="FlexibleEmptyPlaceHolder" presStyleCnt="0"/>
      <dgm:spPr/>
    </dgm:pt>
    <dgm:pt modelId="{ECEDC231-78CE-4502-907E-C8502C528CDB}" type="pres">
      <dgm:prSet presAssocID="{CC6DEFE7-B2E3-44D1-8D09-FAD9881DE683}" presName="ConnectLine" presStyleLbl="sibTrans1D1" presStyleIdx="2" presStyleCnt="5"/>
      <dgm:spPr/>
    </dgm:pt>
    <dgm:pt modelId="{B0175439-B588-4A84-9D14-2EA07DC632C1}" type="pres">
      <dgm:prSet presAssocID="{CC6DEFE7-B2E3-44D1-8D09-FAD9881DE683}" presName="ConnectorPoint" presStyleLbl="node1" presStyleIdx="2" presStyleCnt="5"/>
      <dgm:spPr>
        <a:solidFill>
          <a:schemeClr val="accent2">
            <a:hueOff val="-1482143"/>
            <a:satOff val="7100"/>
            <a:lumOff val="6569"/>
            <a:alphaOff val="0"/>
          </a:schemeClr>
        </a:solidFill>
        <a:ln w="6350" cap="rnd" cmpd="sng" algn="ctr">
          <a:solidFill>
            <a:schemeClr val="lt1">
              <a:hueOff val="0"/>
              <a:satOff val="0"/>
              <a:lumOff val="0"/>
              <a:alphaOff val="0"/>
            </a:schemeClr>
          </a:solidFill>
          <a:prstDash val="solid"/>
        </a:ln>
        <a:effectLst/>
      </dgm:spPr>
    </dgm:pt>
    <dgm:pt modelId="{34599939-4991-4F7F-9F40-9BD43BF581A6}" type="pres">
      <dgm:prSet presAssocID="{CC6DEFE7-B2E3-44D1-8D09-FAD9881DE683}" presName="EmptyPlaceHolder" presStyleCnt="0"/>
      <dgm:spPr/>
    </dgm:pt>
    <dgm:pt modelId="{40EEA4F4-22A7-4B85-8A79-1778516FC2FB}" type="pres">
      <dgm:prSet presAssocID="{E5584906-B908-4E8C-9BCF-AC3DE702DF67}" presName="spaceBetweenRectangles" presStyleCnt="0"/>
      <dgm:spPr/>
    </dgm:pt>
    <dgm:pt modelId="{81D43D81-D2DE-411C-B43C-EFAFB81E15E1}" type="pres">
      <dgm:prSet presAssocID="{219DFA67-FB7C-4892-BE1A-91C923DDC1EA}" presName="composite" presStyleCnt="0"/>
      <dgm:spPr/>
    </dgm:pt>
    <dgm:pt modelId="{F73A5FD4-F77F-4E0B-AB4B-2C0B90C7462F}" type="pres">
      <dgm:prSet presAssocID="{219DFA67-FB7C-4892-BE1A-91C923DDC1EA}" presName="L1TextContainer" presStyleLbl="alignNode1" presStyleIdx="3" presStyleCnt="5">
        <dgm:presLayoutVars>
          <dgm:chMax val="1"/>
          <dgm:chPref val="1"/>
          <dgm:bulletEnabled val="1"/>
        </dgm:presLayoutVars>
      </dgm:prSet>
      <dgm:spPr/>
    </dgm:pt>
    <dgm:pt modelId="{32A3AF08-A841-430F-8A6F-6FD92C6CD1AA}" type="pres">
      <dgm:prSet presAssocID="{219DFA67-FB7C-4892-BE1A-91C923DDC1EA}" presName="L2TextContainerWrapper" presStyleCnt="0">
        <dgm:presLayoutVars>
          <dgm:bulletEnabled val="1"/>
        </dgm:presLayoutVars>
      </dgm:prSet>
      <dgm:spPr/>
    </dgm:pt>
    <dgm:pt modelId="{2D7C0D42-B22F-4914-B0B3-8076E9CA70D6}" type="pres">
      <dgm:prSet presAssocID="{219DFA67-FB7C-4892-BE1A-91C923DDC1EA}" presName="L2TextContainer" presStyleLbl="bgAccFollowNode1" presStyleIdx="3" presStyleCnt="5"/>
      <dgm:spPr/>
    </dgm:pt>
    <dgm:pt modelId="{0953DA4E-FB50-42A4-A8FD-3FDD93EF3DE9}" type="pres">
      <dgm:prSet presAssocID="{219DFA67-FB7C-4892-BE1A-91C923DDC1EA}" presName="FlexibleEmptyPlaceHolder" presStyleCnt="0"/>
      <dgm:spPr/>
    </dgm:pt>
    <dgm:pt modelId="{4D2B812A-727B-48DF-8524-F7D544180D01}" type="pres">
      <dgm:prSet presAssocID="{219DFA67-FB7C-4892-BE1A-91C923DDC1EA}" presName="ConnectLine" presStyleLbl="sibTrans1D1" presStyleIdx="3" presStyleCnt="5"/>
      <dgm:spPr/>
    </dgm:pt>
    <dgm:pt modelId="{A45C2C3D-6324-42B6-B853-06B00024F5FB}" type="pres">
      <dgm:prSet presAssocID="{219DFA67-FB7C-4892-BE1A-91C923DDC1EA}" presName="ConnectorPoint" presStyleLbl="node1" presStyleIdx="3" presStyleCnt="5"/>
      <dgm:spPr>
        <a:solidFill>
          <a:schemeClr val="accent2">
            <a:hueOff val="-2223214"/>
            <a:satOff val="10650"/>
            <a:lumOff val="9853"/>
            <a:alphaOff val="0"/>
          </a:schemeClr>
        </a:solidFill>
        <a:ln w="6350" cap="rnd" cmpd="sng" algn="ctr">
          <a:solidFill>
            <a:schemeClr val="lt1">
              <a:hueOff val="0"/>
              <a:satOff val="0"/>
              <a:lumOff val="0"/>
              <a:alphaOff val="0"/>
            </a:schemeClr>
          </a:solidFill>
          <a:prstDash val="solid"/>
        </a:ln>
        <a:effectLst/>
      </dgm:spPr>
    </dgm:pt>
    <dgm:pt modelId="{F65313AC-BE01-4BA5-9C35-A5256812119D}" type="pres">
      <dgm:prSet presAssocID="{219DFA67-FB7C-4892-BE1A-91C923DDC1EA}" presName="EmptyPlaceHolder" presStyleCnt="0"/>
      <dgm:spPr/>
    </dgm:pt>
    <dgm:pt modelId="{8877BB57-4235-4AEF-AA7E-E6650DFD6DCD}" type="pres">
      <dgm:prSet presAssocID="{B66F4332-FDE4-4373-8064-33E4206BE7EC}" presName="spaceBetweenRectangles" presStyleCnt="0"/>
      <dgm:spPr/>
    </dgm:pt>
    <dgm:pt modelId="{22F638E0-8740-4DE1-89C1-F83862E00CF6}" type="pres">
      <dgm:prSet presAssocID="{588465C5-992C-4D0E-9B77-EE7D97B7BD37}" presName="composite" presStyleCnt="0"/>
      <dgm:spPr/>
    </dgm:pt>
    <dgm:pt modelId="{2E46A778-D8C3-409F-A727-3F447CE21FDF}" type="pres">
      <dgm:prSet presAssocID="{588465C5-992C-4D0E-9B77-EE7D97B7BD37}" presName="L1TextContainer" presStyleLbl="alignNode1" presStyleIdx="4" presStyleCnt="5">
        <dgm:presLayoutVars>
          <dgm:chMax val="1"/>
          <dgm:chPref val="1"/>
          <dgm:bulletEnabled val="1"/>
        </dgm:presLayoutVars>
      </dgm:prSet>
      <dgm:spPr/>
    </dgm:pt>
    <dgm:pt modelId="{3E1958C6-42F4-42C6-A3D2-15EC46E41FDF}" type="pres">
      <dgm:prSet presAssocID="{588465C5-992C-4D0E-9B77-EE7D97B7BD37}" presName="L2TextContainerWrapper" presStyleCnt="0">
        <dgm:presLayoutVars>
          <dgm:bulletEnabled val="1"/>
        </dgm:presLayoutVars>
      </dgm:prSet>
      <dgm:spPr/>
    </dgm:pt>
    <dgm:pt modelId="{2F491B26-7C8F-49F4-A1F3-CEE1D39C2232}" type="pres">
      <dgm:prSet presAssocID="{588465C5-992C-4D0E-9B77-EE7D97B7BD37}" presName="L2TextContainer" presStyleLbl="bgAccFollowNode1" presStyleIdx="4" presStyleCnt="5"/>
      <dgm:spPr/>
    </dgm:pt>
    <dgm:pt modelId="{B03BFEC5-9B5E-40A6-882D-F487FED2D6BF}" type="pres">
      <dgm:prSet presAssocID="{588465C5-992C-4D0E-9B77-EE7D97B7BD37}" presName="FlexibleEmptyPlaceHolder" presStyleCnt="0"/>
      <dgm:spPr/>
    </dgm:pt>
    <dgm:pt modelId="{D9E37F99-49BE-4AB2-AB50-D5CD2A1DD167}" type="pres">
      <dgm:prSet presAssocID="{588465C5-992C-4D0E-9B77-EE7D97B7BD37}" presName="ConnectLine" presStyleLbl="sibTrans1D1" presStyleIdx="4" presStyleCnt="5"/>
      <dgm:spPr/>
    </dgm:pt>
    <dgm:pt modelId="{6BF6F6B6-D87D-4394-81CA-E0DDEC09621C}" type="pres">
      <dgm:prSet presAssocID="{588465C5-992C-4D0E-9B77-EE7D97B7BD37}" presName="ConnectorPoint" presStyleLbl="node1" presStyleIdx="4" presStyleCnt="5"/>
      <dgm:spPr>
        <a:solidFill>
          <a:schemeClr val="accent2">
            <a:hueOff val="-2964286"/>
            <a:satOff val="14200"/>
            <a:lumOff val="13137"/>
            <a:alphaOff val="0"/>
          </a:schemeClr>
        </a:solidFill>
        <a:ln w="6350" cap="rnd" cmpd="sng" algn="ctr">
          <a:solidFill>
            <a:schemeClr val="lt1">
              <a:hueOff val="0"/>
              <a:satOff val="0"/>
              <a:lumOff val="0"/>
              <a:alphaOff val="0"/>
            </a:schemeClr>
          </a:solidFill>
          <a:prstDash val="solid"/>
        </a:ln>
        <a:effectLst/>
      </dgm:spPr>
    </dgm:pt>
    <dgm:pt modelId="{C5A204E8-7463-4086-8DF0-1B3F16FA981F}" type="pres">
      <dgm:prSet presAssocID="{588465C5-992C-4D0E-9B77-EE7D97B7BD37}" presName="EmptyPlaceHolder" presStyleCnt="0"/>
      <dgm:spPr/>
    </dgm:pt>
  </dgm:ptLst>
  <dgm:cxnLst>
    <dgm:cxn modelId="{1D82A03B-2EE6-4782-9106-700723C1358D}" srcId="{CC6DEFE7-B2E3-44D1-8D09-FAD9881DE683}" destId="{C7894364-B1F2-45C0-83DB-95FE76AC75A0}" srcOrd="0" destOrd="0" parTransId="{5B58EBFE-B7B4-44C8-B0CD-BEC13E1A7C3C}" sibTransId="{BD065AC7-D39D-465A-BCDE-15239DC5EB55}"/>
    <dgm:cxn modelId="{E418EF5C-47BF-4054-825D-8751770D878C}" type="presOf" srcId="{B5C929DB-260C-427D-94FF-FE5015BC30A1}" destId="{36F1A680-BCE9-4310-A9AA-810B6DAC0317}" srcOrd="0" destOrd="0" presId="urn:microsoft.com/office/officeart/2017/3/layout/HorizontalLabelsTimeline"/>
    <dgm:cxn modelId="{FF7F0768-7265-4A42-B9FC-00A49DF05ED0}" type="presOf" srcId="{7348AD5C-FCD0-4B6C-8948-FB52ED729A7E}" destId="{26A8FF2E-EEBE-45BD-9D46-59627E253AB8}" srcOrd="0" destOrd="0" presId="urn:microsoft.com/office/officeart/2017/3/layout/HorizontalLabelsTimeline"/>
    <dgm:cxn modelId="{5BC99F4A-776C-42EA-84E3-66F82AD8108E}" srcId="{7348AD5C-FCD0-4B6C-8948-FB52ED729A7E}" destId="{B5C929DB-260C-427D-94FF-FE5015BC30A1}" srcOrd="1" destOrd="0" parTransId="{74BC473D-CFBF-4FF9-8DD4-D19B9480DD9B}" sibTransId="{B5B86C31-8EF2-43CC-849F-D06693779517}"/>
    <dgm:cxn modelId="{F9722D51-F030-49D0-88E5-48D0090D3ABC}" srcId="{7348AD5C-FCD0-4B6C-8948-FB52ED729A7E}" destId="{85012E36-DD98-4FC9-ABF1-8D4A5CA8F6A5}" srcOrd="0" destOrd="0" parTransId="{0A95CA82-923B-4185-A09B-3C30451B2068}" sibTransId="{F5A7831F-BF7B-49AA-90E0-9C8836AA9B10}"/>
    <dgm:cxn modelId="{19679972-D1A1-4961-AD7B-C75173898207}" type="presOf" srcId="{85012E36-DD98-4FC9-ABF1-8D4A5CA8F6A5}" destId="{1512F613-5650-4CAF-B4A9-664F271085D9}" srcOrd="0" destOrd="0" presId="urn:microsoft.com/office/officeart/2017/3/layout/HorizontalLabelsTimeline"/>
    <dgm:cxn modelId="{7E7A6F54-5C7D-4B2C-B9BB-D207A937648D}" type="presOf" srcId="{CC6DEFE7-B2E3-44D1-8D09-FAD9881DE683}" destId="{D4E363FD-7FD0-493E-BBC8-4AEEF155DD3C}" srcOrd="0" destOrd="0" presId="urn:microsoft.com/office/officeart/2017/3/layout/HorizontalLabelsTimeline"/>
    <dgm:cxn modelId="{62305179-1D01-4652-9827-37F4C245EF8C}" srcId="{7348AD5C-FCD0-4B6C-8948-FB52ED729A7E}" destId="{CC6DEFE7-B2E3-44D1-8D09-FAD9881DE683}" srcOrd="2" destOrd="0" parTransId="{F51341A5-FEAB-4384-AC95-E67DB1DA44B9}" sibTransId="{E5584906-B908-4E8C-9BCF-AC3DE702DF67}"/>
    <dgm:cxn modelId="{A3730D7B-543F-4ECB-A2EA-6519417DCDB4}" srcId="{219DFA67-FB7C-4892-BE1A-91C923DDC1EA}" destId="{BF8F1160-0B2F-4977-A30E-E75349689F3B}" srcOrd="0" destOrd="0" parTransId="{6CEBD208-0D00-4CA9-8F2A-D5758DAC84DB}" sibTransId="{8963ECAC-D77F-4126-812A-8F76B0965F3B}"/>
    <dgm:cxn modelId="{0846A186-14CE-4132-9C5A-E2859C7DC896}" type="presOf" srcId="{071EE4BF-0535-4469-BC12-8D0A0C64DB4D}" destId="{2F491B26-7C8F-49F4-A1F3-CEE1D39C2232}" srcOrd="0" destOrd="0" presId="urn:microsoft.com/office/officeart/2017/3/layout/HorizontalLabelsTimeline"/>
    <dgm:cxn modelId="{FBA42A9C-E06F-4555-B847-067591ED4555}" srcId="{7348AD5C-FCD0-4B6C-8948-FB52ED729A7E}" destId="{588465C5-992C-4D0E-9B77-EE7D97B7BD37}" srcOrd="4" destOrd="0" parTransId="{74BFAE57-A06B-4B2B-B9B0-6699B19BF266}" sibTransId="{EDBFFBAE-AB9F-4F5A-8696-EEC5E1C571E9}"/>
    <dgm:cxn modelId="{263081C2-B1FB-4B54-947A-79B0BA87DA1D}" type="presOf" srcId="{219DFA67-FB7C-4892-BE1A-91C923DDC1EA}" destId="{F73A5FD4-F77F-4E0B-AB4B-2C0B90C7462F}" srcOrd="0" destOrd="0" presId="urn:microsoft.com/office/officeart/2017/3/layout/HorizontalLabelsTimeline"/>
    <dgm:cxn modelId="{B06C24C9-8601-4D1E-A5E2-DCBF0591E1AC}" type="presOf" srcId="{C7894364-B1F2-45C0-83DB-95FE76AC75A0}" destId="{D6FD649F-0EFE-4164-97C6-9117762CD77D}" srcOrd="0" destOrd="0" presId="urn:microsoft.com/office/officeart/2017/3/layout/HorizontalLabelsTimeline"/>
    <dgm:cxn modelId="{7DFC66CD-3F18-4531-9190-695355DCDEFA}" srcId="{B5C929DB-260C-427D-94FF-FE5015BC30A1}" destId="{44B6E30B-C369-440C-A889-7431FE81D89B}" srcOrd="0" destOrd="0" parTransId="{A506006A-BB94-4AFB-B9D0-C22D39A1BA87}" sibTransId="{64A0F25F-0797-4F56-8D5B-E0DE0AD03729}"/>
    <dgm:cxn modelId="{FE45DCD1-C70F-4F50-AFB7-8AE0091847BC}" type="presOf" srcId="{BF8F1160-0B2F-4977-A30E-E75349689F3B}" destId="{2D7C0D42-B22F-4914-B0B3-8076E9CA70D6}" srcOrd="0" destOrd="0" presId="urn:microsoft.com/office/officeart/2017/3/layout/HorizontalLabelsTimeline"/>
    <dgm:cxn modelId="{884C15DD-3BDB-4648-9428-AD9A57501DE6}" type="presOf" srcId="{65BBBF02-6EC8-4854-9C70-9C1C8D28353E}" destId="{8F8101A6-7214-4A98-8759-2D78920EB8C4}" srcOrd="0" destOrd="0" presId="urn:microsoft.com/office/officeart/2017/3/layout/HorizontalLabelsTimeline"/>
    <dgm:cxn modelId="{E27973E6-11B9-47A0-8C34-39FE6858ADBD}" srcId="{7348AD5C-FCD0-4B6C-8948-FB52ED729A7E}" destId="{219DFA67-FB7C-4892-BE1A-91C923DDC1EA}" srcOrd="3" destOrd="0" parTransId="{1A775120-A8E5-474E-BFA7-908D7B106A19}" sibTransId="{B66F4332-FDE4-4373-8064-33E4206BE7EC}"/>
    <dgm:cxn modelId="{FA8508EE-177D-4D19-AB73-E69768137E02}" srcId="{588465C5-992C-4D0E-9B77-EE7D97B7BD37}" destId="{071EE4BF-0535-4469-BC12-8D0A0C64DB4D}" srcOrd="0" destOrd="0" parTransId="{B9F5EFFB-5B02-45F2-8630-AECE078B4720}" sibTransId="{03A23D87-393B-4BBC-8641-BF873CFB7A6D}"/>
    <dgm:cxn modelId="{4A9100F4-3C8E-4958-B6CC-D6DE887FCCEC}" type="presOf" srcId="{44B6E30B-C369-440C-A889-7431FE81D89B}" destId="{5DAD1A7F-F96D-4DA1-9F56-4C396F55CD62}" srcOrd="0" destOrd="0" presId="urn:microsoft.com/office/officeart/2017/3/layout/HorizontalLabelsTimeline"/>
    <dgm:cxn modelId="{7360E2F8-BB77-40D2-8967-D52DCFCFD370}" type="presOf" srcId="{588465C5-992C-4D0E-9B77-EE7D97B7BD37}" destId="{2E46A778-D8C3-409F-A727-3F447CE21FDF}" srcOrd="0" destOrd="0" presId="urn:microsoft.com/office/officeart/2017/3/layout/HorizontalLabelsTimeline"/>
    <dgm:cxn modelId="{82F0FAFC-52F3-4BBD-9314-B3AFEB84264C}" srcId="{85012E36-DD98-4FC9-ABF1-8D4A5CA8F6A5}" destId="{65BBBF02-6EC8-4854-9C70-9C1C8D28353E}" srcOrd="0" destOrd="0" parTransId="{EE7F4B17-87A2-4B00-A576-0CD04A5CC719}" sibTransId="{377C41A7-4289-4577-978D-3A189334467F}"/>
    <dgm:cxn modelId="{49245134-8DF1-4427-8595-4FE79AC120F2}" type="presParOf" srcId="{26A8FF2E-EEBE-45BD-9D46-59627E253AB8}" destId="{E1C02750-9982-4254-9DF9-B520F2D4DD30}" srcOrd="0" destOrd="0" presId="urn:microsoft.com/office/officeart/2017/3/layout/HorizontalLabelsTimeline"/>
    <dgm:cxn modelId="{1AAD8ACD-31D3-4875-8884-D7E176BD7A8C}" type="presParOf" srcId="{26A8FF2E-EEBE-45BD-9D46-59627E253AB8}" destId="{544E9C9B-CB1A-44AF-AFEC-570E48FD675D}" srcOrd="1" destOrd="0" presId="urn:microsoft.com/office/officeart/2017/3/layout/HorizontalLabelsTimeline"/>
    <dgm:cxn modelId="{E11F51C1-0D77-4226-938F-7D1F01A56F05}" type="presParOf" srcId="{544E9C9B-CB1A-44AF-AFEC-570E48FD675D}" destId="{AF786591-6CB0-4065-9DBD-D3F9C611D7FC}" srcOrd="0" destOrd="0" presId="urn:microsoft.com/office/officeart/2017/3/layout/HorizontalLabelsTimeline"/>
    <dgm:cxn modelId="{B674028F-CEE4-44AD-B3F8-2B2D23648465}" type="presParOf" srcId="{AF786591-6CB0-4065-9DBD-D3F9C611D7FC}" destId="{1512F613-5650-4CAF-B4A9-664F271085D9}" srcOrd="0" destOrd="0" presId="urn:microsoft.com/office/officeart/2017/3/layout/HorizontalLabelsTimeline"/>
    <dgm:cxn modelId="{D705853B-4E6C-436F-9E70-9F5157235CD5}" type="presParOf" srcId="{AF786591-6CB0-4065-9DBD-D3F9C611D7FC}" destId="{259597D9-47E7-4FC7-84FF-92EBE75CDEF4}" srcOrd="1" destOrd="0" presId="urn:microsoft.com/office/officeart/2017/3/layout/HorizontalLabelsTimeline"/>
    <dgm:cxn modelId="{432CCABF-F0F0-4539-B7A4-E7E9FB2407E5}" type="presParOf" srcId="{259597D9-47E7-4FC7-84FF-92EBE75CDEF4}" destId="{8F8101A6-7214-4A98-8759-2D78920EB8C4}" srcOrd="0" destOrd="0" presId="urn:microsoft.com/office/officeart/2017/3/layout/HorizontalLabelsTimeline"/>
    <dgm:cxn modelId="{74DFB4A9-AA00-4D6C-9D74-D3D1781A43C9}" type="presParOf" srcId="{259597D9-47E7-4FC7-84FF-92EBE75CDEF4}" destId="{C9944424-F49D-4B23-99D6-0BF273122D67}" srcOrd="1" destOrd="0" presId="urn:microsoft.com/office/officeart/2017/3/layout/HorizontalLabelsTimeline"/>
    <dgm:cxn modelId="{B22D7808-30B7-4B73-91CA-1FB9D8FA5F45}" type="presParOf" srcId="{AF786591-6CB0-4065-9DBD-D3F9C611D7FC}" destId="{477F83FD-46EF-40FB-BF3A-1671C34933AD}" srcOrd="2" destOrd="0" presId="urn:microsoft.com/office/officeart/2017/3/layout/HorizontalLabelsTimeline"/>
    <dgm:cxn modelId="{8BE5942A-2E3D-4A8F-BFD1-C4E95F46C9BE}" type="presParOf" srcId="{AF786591-6CB0-4065-9DBD-D3F9C611D7FC}" destId="{10C77777-B4E2-48DB-A684-5BC49635E369}" srcOrd="3" destOrd="0" presId="urn:microsoft.com/office/officeart/2017/3/layout/HorizontalLabelsTimeline"/>
    <dgm:cxn modelId="{25EB7299-9865-4C27-87B2-B1E44498BE5B}" type="presParOf" srcId="{AF786591-6CB0-4065-9DBD-D3F9C611D7FC}" destId="{68BAD0FA-24B0-451B-808E-8236E1417C7B}" srcOrd="4" destOrd="0" presId="urn:microsoft.com/office/officeart/2017/3/layout/HorizontalLabelsTimeline"/>
    <dgm:cxn modelId="{C9B77EC5-1317-46DF-B910-771383EC1486}" type="presParOf" srcId="{544E9C9B-CB1A-44AF-AFEC-570E48FD675D}" destId="{659087E8-7692-4A31-829F-BB9DA9C21201}" srcOrd="1" destOrd="0" presId="urn:microsoft.com/office/officeart/2017/3/layout/HorizontalLabelsTimeline"/>
    <dgm:cxn modelId="{3FA4A5AE-3735-4D8C-A053-8AA2491E3BF7}" type="presParOf" srcId="{544E9C9B-CB1A-44AF-AFEC-570E48FD675D}" destId="{6479FE4B-847E-4643-B58B-F65A36639D45}" srcOrd="2" destOrd="0" presId="urn:microsoft.com/office/officeart/2017/3/layout/HorizontalLabelsTimeline"/>
    <dgm:cxn modelId="{167ADD1A-9ADB-414E-907D-CB30312EDB27}" type="presParOf" srcId="{6479FE4B-847E-4643-B58B-F65A36639D45}" destId="{36F1A680-BCE9-4310-A9AA-810B6DAC0317}" srcOrd="0" destOrd="0" presId="urn:microsoft.com/office/officeart/2017/3/layout/HorizontalLabelsTimeline"/>
    <dgm:cxn modelId="{9CF0172B-6565-411A-8A82-D0C348658E26}" type="presParOf" srcId="{6479FE4B-847E-4643-B58B-F65A36639D45}" destId="{5AE78D41-F38D-4D07-B5B6-763A377A089C}" srcOrd="1" destOrd="0" presId="urn:microsoft.com/office/officeart/2017/3/layout/HorizontalLabelsTimeline"/>
    <dgm:cxn modelId="{084DE94D-2654-4C01-8975-38C9C3205752}" type="presParOf" srcId="{5AE78D41-F38D-4D07-B5B6-763A377A089C}" destId="{5DAD1A7F-F96D-4DA1-9F56-4C396F55CD62}" srcOrd="0" destOrd="0" presId="urn:microsoft.com/office/officeart/2017/3/layout/HorizontalLabelsTimeline"/>
    <dgm:cxn modelId="{EB886462-4CAC-42B2-8268-E47EE7680515}" type="presParOf" srcId="{5AE78D41-F38D-4D07-B5B6-763A377A089C}" destId="{8A7C641F-10B3-4103-97CF-61E9285696A3}" srcOrd="1" destOrd="0" presId="urn:microsoft.com/office/officeart/2017/3/layout/HorizontalLabelsTimeline"/>
    <dgm:cxn modelId="{08230B10-740B-4474-8C26-79B4C3815CB7}" type="presParOf" srcId="{6479FE4B-847E-4643-B58B-F65A36639D45}" destId="{A922CD92-1A7C-4974-951B-6BE589AEF7E0}" srcOrd="2" destOrd="0" presId="urn:microsoft.com/office/officeart/2017/3/layout/HorizontalLabelsTimeline"/>
    <dgm:cxn modelId="{70ED31B6-7040-4BE4-B99F-F0E336E38B6A}" type="presParOf" srcId="{6479FE4B-847E-4643-B58B-F65A36639D45}" destId="{91121EC6-6412-485C-99A6-A6A1DF8B5BDB}" srcOrd="3" destOrd="0" presId="urn:microsoft.com/office/officeart/2017/3/layout/HorizontalLabelsTimeline"/>
    <dgm:cxn modelId="{8F90F361-CD7E-49C0-B28B-1CA55744D73E}" type="presParOf" srcId="{6479FE4B-847E-4643-B58B-F65A36639D45}" destId="{F8104EBA-18D3-4A63-B636-1264ADE9E1FC}" srcOrd="4" destOrd="0" presId="urn:microsoft.com/office/officeart/2017/3/layout/HorizontalLabelsTimeline"/>
    <dgm:cxn modelId="{5FD44526-A2CC-425E-B27A-BEA543E2F706}" type="presParOf" srcId="{544E9C9B-CB1A-44AF-AFEC-570E48FD675D}" destId="{9D3AC4A6-6581-47EB-9E39-FEAEDB16A305}" srcOrd="3" destOrd="0" presId="urn:microsoft.com/office/officeart/2017/3/layout/HorizontalLabelsTimeline"/>
    <dgm:cxn modelId="{4396C6BE-FF1A-4FE1-87BA-311A1D03C698}" type="presParOf" srcId="{544E9C9B-CB1A-44AF-AFEC-570E48FD675D}" destId="{1D4E6CE5-FC03-4F6F-A462-8925102DEF09}" srcOrd="4" destOrd="0" presId="urn:microsoft.com/office/officeart/2017/3/layout/HorizontalLabelsTimeline"/>
    <dgm:cxn modelId="{226DB468-8323-4DA5-B950-0E9B6FA71398}" type="presParOf" srcId="{1D4E6CE5-FC03-4F6F-A462-8925102DEF09}" destId="{D4E363FD-7FD0-493E-BBC8-4AEEF155DD3C}" srcOrd="0" destOrd="0" presId="urn:microsoft.com/office/officeart/2017/3/layout/HorizontalLabelsTimeline"/>
    <dgm:cxn modelId="{263E4EA0-9C1C-4B25-967D-8D3622151DFE}" type="presParOf" srcId="{1D4E6CE5-FC03-4F6F-A462-8925102DEF09}" destId="{0916160E-B5F0-437C-B0D4-61EECC52B99E}" srcOrd="1" destOrd="0" presId="urn:microsoft.com/office/officeart/2017/3/layout/HorizontalLabelsTimeline"/>
    <dgm:cxn modelId="{43245C1C-01A0-4988-A49E-879DFF50B542}" type="presParOf" srcId="{0916160E-B5F0-437C-B0D4-61EECC52B99E}" destId="{D6FD649F-0EFE-4164-97C6-9117762CD77D}" srcOrd="0" destOrd="0" presId="urn:microsoft.com/office/officeart/2017/3/layout/HorizontalLabelsTimeline"/>
    <dgm:cxn modelId="{D8160B2D-BCB4-4A24-BFED-3A6412D2331A}" type="presParOf" srcId="{0916160E-B5F0-437C-B0D4-61EECC52B99E}" destId="{8D55BED2-4B23-405A-9391-AE18105E3F7B}" srcOrd="1" destOrd="0" presId="urn:microsoft.com/office/officeart/2017/3/layout/HorizontalLabelsTimeline"/>
    <dgm:cxn modelId="{1721D169-30ED-480A-B10D-65673B965860}" type="presParOf" srcId="{1D4E6CE5-FC03-4F6F-A462-8925102DEF09}" destId="{ECEDC231-78CE-4502-907E-C8502C528CDB}" srcOrd="2" destOrd="0" presId="urn:microsoft.com/office/officeart/2017/3/layout/HorizontalLabelsTimeline"/>
    <dgm:cxn modelId="{87A7538D-C023-4919-B2F7-D19F9F375F57}" type="presParOf" srcId="{1D4E6CE5-FC03-4F6F-A462-8925102DEF09}" destId="{B0175439-B588-4A84-9D14-2EA07DC632C1}" srcOrd="3" destOrd="0" presId="urn:microsoft.com/office/officeart/2017/3/layout/HorizontalLabelsTimeline"/>
    <dgm:cxn modelId="{96163FEA-2685-4586-8F91-F06D76CD3EB9}" type="presParOf" srcId="{1D4E6CE5-FC03-4F6F-A462-8925102DEF09}" destId="{34599939-4991-4F7F-9F40-9BD43BF581A6}" srcOrd="4" destOrd="0" presId="urn:microsoft.com/office/officeart/2017/3/layout/HorizontalLabelsTimeline"/>
    <dgm:cxn modelId="{964B2A7C-845C-46B2-A301-29F542ED83DF}" type="presParOf" srcId="{544E9C9B-CB1A-44AF-AFEC-570E48FD675D}" destId="{40EEA4F4-22A7-4B85-8A79-1778516FC2FB}" srcOrd="5" destOrd="0" presId="urn:microsoft.com/office/officeart/2017/3/layout/HorizontalLabelsTimeline"/>
    <dgm:cxn modelId="{FA7B82C5-DCF2-4552-B166-107DA9836A0D}" type="presParOf" srcId="{544E9C9B-CB1A-44AF-AFEC-570E48FD675D}" destId="{81D43D81-D2DE-411C-B43C-EFAFB81E15E1}" srcOrd="6" destOrd="0" presId="urn:microsoft.com/office/officeart/2017/3/layout/HorizontalLabelsTimeline"/>
    <dgm:cxn modelId="{E5EA1D75-9351-4DD1-9CF3-C525C489A821}" type="presParOf" srcId="{81D43D81-D2DE-411C-B43C-EFAFB81E15E1}" destId="{F73A5FD4-F77F-4E0B-AB4B-2C0B90C7462F}" srcOrd="0" destOrd="0" presId="urn:microsoft.com/office/officeart/2017/3/layout/HorizontalLabelsTimeline"/>
    <dgm:cxn modelId="{EBBD5B04-E620-46FB-B5DF-AAE5836F8711}" type="presParOf" srcId="{81D43D81-D2DE-411C-B43C-EFAFB81E15E1}" destId="{32A3AF08-A841-430F-8A6F-6FD92C6CD1AA}" srcOrd="1" destOrd="0" presId="urn:microsoft.com/office/officeart/2017/3/layout/HorizontalLabelsTimeline"/>
    <dgm:cxn modelId="{AD5B161E-EB7C-45F3-BC1B-C467A460C776}" type="presParOf" srcId="{32A3AF08-A841-430F-8A6F-6FD92C6CD1AA}" destId="{2D7C0D42-B22F-4914-B0B3-8076E9CA70D6}" srcOrd="0" destOrd="0" presId="urn:microsoft.com/office/officeart/2017/3/layout/HorizontalLabelsTimeline"/>
    <dgm:cxn modelId="{8A59D91B-2E5A-45B9-964B-04690A1BA628}" type="presParOf" srcId="{32A3AF08-A841-430F-8A6F-6FD92C6CD1AA}" destId="{0953DA4E-FB50-42A4-A8FD-3FDD93EF3DE9}" srcOrd="1" destOrd="0" presId="urn:microsoft.com/office/officeart/2017/3/layout/HorizontalLabelsTimeline"/>
    <dgm:cxn modelId="{E247F0F6-658C-4DA2-9AEE-3BE8029158FD}" type="presParOf" srcId="{81D43D81-D2DE-411C-B43C-EFAFB81E15E1}" destId="{4D2B812A-727B-48DF-8524-F7D544180D01}" srcOrd="2" destOrd="0" presId="urn:microsoft.com/office/officeart/2017/3/layout/HorizontalLabelsTimeline"/>
    <dgm:cxn modelId="{8BE940D4-4CF3-4703-86A0-76D5EDECA09B}" type="presParOf" srcId="{81D43D81-D2DE-411C-B43C-EFAFB81E15E1}" destId="{A45C2C3D-6324-42B6-B853-06B00024F5FB}" srcOrd="3" destOrd="0" presId="urn:microsoft.com/office/officeart/2017/3/layout/HorizontalLabelsTimeline"/>
    <dgm:cxn modelId="{D9467F78-63C3-4775-9B47-D174D8311CA2}" type="presParOf" srcId="{81D43D81-D2DE-411C-B43C-EFAFB81E15E1}" destId="{F65313AC-BE01-4BA5-9C35-A5256812119D}" srcOrd="4" destOrd="0" presId="urn:microsoft.com/office/officeart/2017/3/layout/HorizontalLabelsTimeline"/>
    <dgm:cxn modelId="{96D5A57A-0D66-4049-9357-18DE393EBBE9}" type="presParOf" srcId="{544E9C9B-CB1A-44AF-AFEC-570E48FD675D}" destId="{8877BB57-4235-4AEF-AA7E-E6650DFD6DCD}" srcOrd="7" destOrd="0" presId="urn:microsoft.com/office/officeart/2017/3/layout/HorizontalLabelsTimeline"/>
    <dgm:cxn modelId="{E0994A7C-F56B-46CD-9629-1FEB7254851D}" type="presParOf" srcId="{544E9C9B-CB1A-44AF-AFEC-570E48FD675D}" destId="{22F638E0-8740-4DE1-89C1-F83862E00CF6}" srcOrd="8" destOrd="0" presId="urn:microsoft.com/office/officeart/2017/3/layout/HorizontalLabelsTimeline"/>
    <dgm:cxn modelId="{8E3F049B-DF47-48F6-A29A-E512C1294C2B}" type="presParOf" srcId="{22F638E0-8740-4DE1-89C1-F83862E00CF6}" destId="{2E46A778-D8C3-409F-A727-3F447CE21FDF}" srcOrd="0" destOrd="0" presId="urn:microsoft.com/office/officeart/2017/3/layout/HorizontalLabelsTimeline"/>
    <dgm:cxn modelId="{CF9B5CCE-D339-4FF3-A060-89354ADBFD07}" type="presParOf" srcId="{22F638E0-8740-4DE1-89C1-F83862E00CF6}" destId="{3E1958C6-42F4-42C6-A3D2-15EC46E41FDF}" srcOrd="1" destOrd="0" presId="urn:microsoft.com/office/officeart/2017/3/layout/HorizontalLabelsTimeline"/>
    <dgm:cxn modelId="{625BD322-1345-4385-96FC-41B47690A638}" type="presParOf" srcId="{3E1958C6-42F4-42C6-A3D2-15EC46E41FDF}" destId="{2F491B26-7C8F-49F4-A1F3-CEE1D39C2232}" srcOrd="0" destOrd="0" presId="urn:microsoft.com/office/officeart/2017/3/layout/HorizontalLabelsTimeline"/>
    <dgm:cxn modelId="{303365CD-3ACD-4B7D-BE7E-D02FF1002991}" type="presParOf" srcId="{3E1958C6-42F4-42C6-A3D2-15EC46E41FDF}" destId="{B03BFEC5-9B5E-40A6-882D-F487FED2D6BF}" srcOrd="1" destOrd="0" presId="urn:microsoft.com/office/officeart/2017/3/layout/HorizontalLabelsTimeline"/>
    <dgm:cxn modelId="{D36047BF-3D55-4657-B1E9-F14B7EC104D4}" type="presParOf" srcId="{22F638E0-8740-4DE1-89C1-F83862E00CF6}" destId="{D9E37F99-49BE-4AB2-AB50-D5CD2A1DD167}" srcOrd="2" destOrd="0" presId="urn:microsoft.com/office/officeart/2017/3/layout/HorizontalLabelsTimeline"/>
    <dgm:cxn modelId="{A81F9E91-C508-4E38-BA71-94595B1208CD}" type="presParOf" srcId="{22F638E0-8740-4DE1-89C1-F83862E00CF6}" destId="{6BF6F6B6-D87D-4394-81CA-E0DDEC09621C}" srcOrd="3" destOrd="0" presId="urn:microsoft.com/office/officeart/2017/3/layout/HorizontalLabelsTimeline"/>
    <dgm:cxn modelId="{417C5A14-BA6B-45E9-AF8E-44242E009F6D}" type="presParOf" srcId="{22F638E0-8740-4DE1-89C1-F83862E00CF6}" destId="{C5A204E8-7463-4086-8DF0-1B3F16FA981F}" srcOrd="4" destOrd="0" presId="urn:microsoft.com/office/officeart/2017/3/layout/HorizontalLabels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5D7974-99A8-4276-AD04-B89B68F7827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A15FDA9-DB20-4F11-A99B-7CDBC3570539}">
      <dgm:prSet/>
      <dgm:spPr/>
      <dgm:t>
        <a:bodyPr/>
        <a:lstStyle/>
        <a:p>
          <a:pPr>
            <a:lnSpc>
              <a:spcPct val="100000"/>
            </a:lnSpc>
          </a:pPr>
          <a:r>
            <a:rPr lang="en-US" dirty="0"/>
            <a:t>Included but not limited to: - </a:t>
          </a:r>
        </a:p>
      </dgm:t>
    </dgm:pt>
    <dgm:pt modelId="{1065B256-D46D-439E-AA4B-B90756B1833A}" type="parTrans" cxnId="{1023A552-65D9-4A73-B8C1-AA87FF60DEC2}">
      <dgm:prSet/>
      <dgm:spPr/>
      <dgm:t>
        <a:bodyPr/>
        <a:lstStyle/>
        <a:p>
          <a:endParaRPr lang="en-US"/>
        </a:p>
      </dgm:t>
    </dgm:pt>
    <dgm:pt modelId="{EDE2A179-0CA8-43B9-ACD1-F92FC04524AC}" type="sibTrans" cxnId="{1023A552-65D9-4A73-B8C1-AA87FF60DEC2}">
      <dgm:prSet/>
      <dgm:spPr/>
      <dgm:t>
        <a:bodyPr/>
        <a:lstStyle/>
        <a:p>
          <a:pPr>
            <a:lnSpc>
              <a:spcPct val="100000"/>
            </a:lnSpc>
          </a:pPr>
          <a:endParaRPr lang="en-US"/>
        </a:p>
      </dgm:t>
    </dgm:pt>
    <dgm:pt modelId="{835D0310-58F2-4EDC-9FE7-01D36E644D61}">
      <dgm:prSet/>
      <dgm:spPr/>
      <dgm:t>
        <a:bodyPr/>
        <a:lstStyle/>
        <a:p>
          <a:pPr>
            <a:lnSpc>
              <a:spcPct val="100000"/>
            </a:lnSpc>
          </a:pPr>
          <a:r>
            <a:rPr lang="en-US"/>
            <a:t>Location </a:t>
          </a:r>
        </a:p>
      </dgm:t>
    </dgm:pt>
    <dgm:pt modelId="{76D0C50F-B4C7-47D9-9012-17FEC58EBA31}" type="parTrans" cxnId="{859C0AA4-20DD-40CC-B6C9-CB9AA2CF28F4}">
      <dgm:prSet/>
      <dgm:spPr/>
      <dgm:t>
        <a:bodyPr/>
        <a:lstStyle/>
        <a:p>
          <a:endParaRPr lang="en-US"/>
        </a:p>
      </dgm:t>
    </dgm:pt>
    <dgm:pt modelId="{CE93726D-677D-4CB7-B921-F7CCC62DAAC7}" type="sibTrans" cxnId="{859C0AA4-20DD-40CC-B6C9-CB9AA2CF28F4}">
      <dgm:prSet/>
      <dgm:spPr/>
      <dgm:t>
        <a:bodyPr/>
        <a:lstStyle/>
        <a:p>
          <a:pPr>
            <a:lnSpc>
              <a:spcPct val="100000"/>
            </a:lnSpc>
          </a:pPr>
          <a:endParaRPr lang="en-US"/>
        </a:p>
      </dgm:t>
    </dgm:pt>
    <dgm:pt modelId="{27968BC0-365E-440F-969A-8F396AA9390B}">
      <dgm:prSet/>
      <dgm:spPr/>
      <dgm:t>
        <a:bodyPr/>
        <a:lstStyle/>
        <a:p>
          <a:pPr>
            <a:lnSpc>
              <a:spcPct val="100000"/>
            </a:lnSpc>
          </a:pPr>
          <a:r>
            <a:rPr lang="en-US"/>
            <a:t>Equipment </a:t>
          </a:r>
        </a:p>
      </dgm:t>
    </dgm:pt>
    <dgm:pt modelId="{4162C568-2CB9-4981-98C1-C516C73D80B3}" type="parTrans" cxnId="{F6F16A7C-E5BF-4097-91E6-278F3752B6EF}">
      <dgm:prSet/>
      <dgm:spPr/>
      <dgm:t>
        <a:bodyPr/>
        <a:lstStyle/>
        <a:p>
          <a:endParaRPr lang="en-US"/>
        </a:p>
      </dgm:t>
    </dgm:pt>
    <dgm:pt modelId="{E8A64205-7C46-463D-B943-CCC260CCB388}" type="sibTrans" cxnId="{F6F16A7C-E5BF-4097-91E6-278F3752B6EF}">
      <dgm:prSet/>
      <dgm:spPr/>
      <dgm:t>
        <a:bodyPr/>
        <a:lstStyle/>
        <a:p>
          <a:pPr>
            <a:lnSpc>
              <a:spcPct val="100000"/>
            </a:lnSpc>
          </a:pPr>
          <a:endParaRPr lang="en-US"/>
        </a:p>
      </dgm:t>
    </dgm:pt>
    <dgm:pt modelId="{EEA32E72-41EC-462F-A7EE-311B7292CA41}">
      <dgm:prSet/>
      <dgm:spPr/>
      <dgm:t>
        <a:bodyPr/>
        <a:lstStyle/>
        <a:p>
          <a:pPr>
            <a:lnSpc>
              <a:spcPct val="100000"/>
            </a:lnSpc>
          </a:pPr>
          <a:r>
            <a:rPr lang="en-US"/>
            <a:t>Preparation </a:t>
          </a:r>
        </a:p>
      </dgm:t>
    </dgm:pt>
    <dgm:pt modelId="{C681702B-E0A3-4549-9A23-17FA5B34FF20}" type="parTrans" cxnId="{8AEE6883-25EF-48D9-87ED-D0120D2782C0}">
      <dgm:prSet/>
      <dgm:spPr/>
      <dgm:t>
        <a:bodyPr/>
        <a:lstStyle/>
        <a:p>
          <a:endParaRPr lang="en-US"/>
        </a:p>
      </dgm:t>
    </dgm:pt>
    <dgm:pt modelId="{D20B57C2-F6B8-4F46-A777-ADCB4C90CBF6}" type="sibTrans" cxnId="{8AEE6883-25EF-48D9-87ED-D0120D2782C0}">
      <dgm:prSet/>
      <dgm:spPr/>
      <dgm:t>
        <a:bodyPr/>
        <a:lstStyle/>
        <a:p>
          <a:endParaRPr lang="en-US"/>
        </a:p>
      </dgm:t>
    </dgm:pt>
    <dgm:pt modelId="{2C55EBBF-42ED-4758-882D-DDB41D5B7703}" type="pres">
      <dgm:prSet presAssocID="{1F5D7974-99A8-4276-AD04-B89B68F7827F}" presName="root" presStyleCnt="0">
        <dgm:presLayoutVars>
          <dgm:dir/>
          <dgm:resizeHandles val="exact"/>
        </dgm:presLayoutVars>
      </dgm:prSet>
      <dgm:spPr/>
    </dgm:pt>
    <dgm:pt modelId="{83706873-00FF-4671-B898-4E24EFB0BDC2}" type="pres">
      <dgm:prSet presAssocID="{1F5D7974-99A8-4276-AD04-B89B68F7827F}" presName="container" presStyleCnt="0">
        <dgm:presLayoutVars>
          <dgm:dir/>
          <dgm:resizeHandles val="exact"/>
        </dgm:presLayoutVars>
      </dgm:prSet>
      <dgm:spPr/>
    </dgm:pt>
    <dgm:pt modelId="{CDCB3E49-4BFD-4249-9EA3-84A4ED9F81CF}" type="pres">
      <dgm:prSet presAssocID="{8A15FDA9-DB20-4F11-A99B-7CDBC3570539}" presName="compNode" presStyleCnt="0"/>
      <dgm:spPr/>
    </dgm:pt>
    <dgm:pt modelId="{1BACDB89-F564-405F-B672-748537D630A7}" type="pres">
      <dgm:prSet presAssocID="{8A15FDA9-DB20-4F11-A99B-7CDBC3570539}" presName="iconBgRect" presStyleLbl="bgShp" presStyleIdx="0" presStyleCnt="4"/>
      <dgm:spPr/>
    </dgm:pt>
    <dgm:pt modelId="{0A992917-7015-4B69-9312-94CF7D28FB89}" type="pres">
      <dgm:prSet presAssocID="{8A15FDA9-DB20-4F11-A99B-7CDBC35705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C67A01C5-6B0D-4DAC-B01F-C70A968300E5}" type="pres">
      <dgm:prSet presAssocID="{8A15FDA9-DB20-4F11-A99B-7CDBC3570539}" presName="spaceRect" presStyleCnt="0"/>
      <dgm:spPr/>
    </dgm:pt>
    <dgm:pt modelId="{64811B4B-BDB7-4296-A68E-DEBAB9D0327C}" type="pres">
      <dgm:prSet presAssocID="{8A15FDA9-DB20-4F11-A99B-7CDBC3570539}" presName="textRect" presStyleLbl="revTx" presStyleIdx="0" presStyleCnt="4">
        <dgm:presLayoutVars>
          <dgm:chMax val="1"/>
          <dgm:chPref val="1"/>
        </dgm:presLayoutVars>
      </dgm:prSet>
      <dgm:spPr/>
    </dgm:pt>
    <dgm:pt modelId="{4CE473D2-A021-4993-A6BB-62C378971A78}" type="pres">
      <dgm:prSet presAssocID="{EDE2A179-0CA8-43B9-ACD1-F92FC04524AC}" presName="sibTrans" presStyleLbl="sibTrans2D1" presStyleIdx="0" presStyleCnt="0"/>
      <dgm:spPr/>
    </dgm:pt>
    <dgm:pt modelId="{11732DAA-D4B3-4BDD-B2A1-6A0756EEE5EB}" type="pres">
      <dgm:prSet presAssocID="{835D0310-58F2-4EDC-9FE7-01D36E644D61}" presName="compNode" presStyleCnt="0"/>
      <dgm:spPr/>
    </dgm:pt>
    <dgm:pt modelId="{5502A8B7-510E-4FAB-9E87-004A160D4346}" type="pres">
      <dgm:prSet presAssocID="{835D0310-58F2-4EDC-9FE7-01D36E644D61}" presName="iconBgRect" presStyleLbl="bgShp" presStyleIdx="1" presStyleCnt="4"/>
      <dgm:spPr/>
    </dgm:pt>
    <dgm:pt modelId="{9395CD34-E949-4D0A-BDF9-EEFC9C37CE93}" type="pres">
      <dgm:prSet presAssocID="{835D0310-58F2-4EDC-9FE7-01D36E644D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oi"/>
        </a:ext>
      </dgm:extLst>
    </dgm:pt>
    <dgm:pt modelId="{6D09D9F6-6E54-4E02-8F59-9237E52A036B}" type="pres">
      <dgm:prSet presAssocID="{835D0310-58F2-4EDC-9FE7-01D36E644D61}" presName="spaceRect" presStyleCnt="0"/>
      <dgm:spPr/>
    </dgm:pt>
    <dgm:pt modelId="{A1FDDBCA-6FF5-4C06-8AC4-473D8EB8F37A}" type="pres">
      <dgm:prSet presAssocID="{835D0310-58F2-4EDC-9FE7-01D36E644D61}" presName="textRect" presStyleLbl="revTx" presStyleIdx="1" presStyleCnt="4">
        <dgm:presLayoutVars>
          <dgm:chMax val="1"/>
          <dgm:chPref val="1"/>
        </dgm:presLayoutVars>
      </dgm:prSet>
      <dgm:spPr/>
    </dgm:pt>
    <dgm:pt modelId="{B7B2A26D-B18F-4269-8A7E-6BDE8C5DEC7F}" type="pres">
      <dgm:prSet presAssocID="{CE93726D-677D-4CB7-B921-F7CCC62DAAC7}" presName="sibTrans" presStyleLbl="sibTrans2D1" presStyleIdx="0" presStyleCnt="0"/>
      <dgm:spPr/>
    </dgm:pt>
    <dgm:pt modelId="{F2FF0E76-F95F-4D70-8A3A-CB4E563B8D13}" type="pres">
      <dgm:prSet presAssocID="{27968BC0-365E-440F-969A-8F396AA9390B}" presName="compNode" presStyleCnt="0"/>
      <dgm:spPr/>
    </dgm:pt>
    <dgm:pt modelId="{F2AE260F-8EE5-41E0-8FB0-1FEB4C20A959}" type="pres">
      <dgm:prSet presAssocID="{27968BC0-365E-440F-969A-8F396AA9390B}" presName="iconBgRect" presStyleLbl="bgShp" presStyleIdx="2" presStyleCnt="4"/>
      <dgm:spPr/>
    </dgm:pt>
    <dgm:pt modelId="{94706579-6032-487B-B794-13666E2BCF63}" type="pres">
      <dgm:prSet presAssocID="{27968BC0-365E-440F-969A-8F396AA939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vices"/>
        </a:ext>
      </dgm:extLst>
    </dgm:pt>
    <dgm:pt modelId="{7DFCDE02-5CE4-4FFF-AF0C-3BA40EC71E3B}" type="pres">
      <dgm:prSet presAssocID="{27968BC0-365E-440F-969A-8F396AA9390B}" presName="spaceRect" presStyleCnt="0"/>
      <dgm:spPr/>
    </dgm:pt>
    <dgm:pt modelId="{D8667871-5613-4BB5-8255-D75393C6F19C}" type="pres">
      <dgm:prSet presAssocID="{27968BC0-365E-440F-969A-8F396AA9390B}" presName="textRect" presStyleLbl="revTx" presStyleIdx="2" presStyleCnt="4">
        <dgm:presLayoutVars>
          <dgm:chMax val="1"/>
          <dgm:chPref val="1"/>
        </dgm:presLayoutVars>
      </dgm:prSet>
      <dgm:spPr/>
    </dgm:pt>
    <dgm:pt modelId="{2135CEEC-C861-4897-A01E-B17FB9C6D86E}" type="pres">
      <dgm:prSet presAssocID="{E8A64205-7C46-463D-B943-CCC260CCB388}" presName="sibTrans" presStyleLbl="sibTrans2D1" presStyleIdx="0" presStyleCnt="0"/>
      <dgm:spPr/>
    </dgm:pt>
    <dgm:pt modelId="{7B5EAE78-5BA2-4D35-B50F-76BFCA0D9291}" type="pres">
      <dgm:prSet presAssocID="{EEA32E72-41EC-462F-A7EE-311B7292CA41}" presName="compNode" presStyleCnt="0"/>
      <dgm:spPr/>
    </dgm:pt>
    <dgm:pt modelId="{09E8DBCB-C8B5-45CF-8D38-7EDD25C94B06}" type="pres">
      <dgm:prSet presAssocID="{EEA32E72-41EC-462F-A7EE-311B7292CA41}" presName="iconBgRect" presStyleLbl="bgShp" presStyleIdx="3" presStyleCnt="4"/>
      <dgm:spPr/>
    </dgm:pt>
    <dgm:pt modelId="{13BC3F2D-61CD-4B17-9F45-5FFA6293B8CD}" type="pres">
      <dgm:prSet presAssocID="{EEA32E72-41EC-462F-A7EE-311B7292CA4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ffee Beans"/>
        </a:ext>
      </dgm:extLst>
    </dgm:pt>
    <dgm:pt modelId="{AF2089D1-1823-4843-8E62-6689DC74485E}" type="pres">
      <dgm:prSet presAssocID="{EEA32E72-41EC-462F-A7EE-311B7292CA41}" presName="spaceRect" presStyleCnt="0"/>
      <dgm:spPr/>
    </dgm:pt>
    <dgm:pt modelId="{CE7756BB-BFB3-42A2-9702-5B828724C442}" type="pres">
      <dgm:prSet presAssocID="{EEA32E72-41EC-462F-A7EE-311B7292CA41}" presName="textRect" presStyleLbl="revTx" presStyleIdx="3" presStyleCnt="4">
        <dgm:presLayoutVars>
          <dgm:chMax val="1"/>
          <dgm:chPref val="1"/>
        </dgm:presLayoutVars>
      </dgm:prSet>
      <dgm:spPr/>
    </dgm:pt>
  </dgm:ptLst>
  <dgm:cxnLst>
    <dgm:cxn modelId="{339AF70E-3C0F-40FC-8E36-CF785DBF08DE}" type="presOf" srcId="{27968BC0-365E-440F-969A-8F396AA9390B}" destId="{D8667871-5613-4BB5-8255-D75393C6F19C}" srcOrd="0" destOrd="0" presId="urn:microsoft.com/office/officeart/2018/2/layout/IconCircleList"/>
    <dgm:cxn modelId="{4D250916-19BB-4A67-AD63-4129D7FA93FA}" type="presOf" srcId="{835D0310-58F2-4EDC-9FE7-01D36E644D61}" destId="{A1FDDBCA-6FF5-4C06-8AC4-473D8EB8F37A}" srcOrd="0" destOrd="0" presId="urn:microsoft.com/office/officeart/2018/2/layout/IconCircleList"/>
    <dgm:cxn modelId="{2B48FE27-F5A1-4C07-82EC-81F39C33888D}" type="presOf" srcId="{1F5D7974-99A8-4276-AD04-B89B68F7827F}" destId="{2C55EBBF-42ED-4758-882D-DDB41D5B7703}" srcOrd="0" destOrd="0" presId="urn:microsoft.com/office/officeart/2018/2/layout/IconCircleList"/>
    <dgm:cxn modelId="{39211140-C8A3-4F06-BE1A-85C0726CBA19}" type="presOf" srcId="{8A15FDA9-DB20-4F11-A99B-7CDBC3570539}" destId="{64811B4B-BDB7-4296-A68E-DEBAB9D0327C}" srcOrd="0" destOrd="0" presId="urn:microsoft.com/office/officeart/2018/2/layout/IconCircleList"/>
    <dgm:cxn modelId="{1023A552-65D9-4A73-B8C1-AA87FF60DEC2}" srcId="{1F5D7974-99A8-4276-AD04-B89B68F7827F}" destId="{8A15FDA9-DB20-4F11-A99B-7CDBC3570539}" srcOrd="0" destOrd="0" parTransId="{1065B256-D46D-439E-AA4B-B90756B1833A}" sibTransId="{EDE2A179-0CA8-43B9-ACD1-F92FC04524AC}"/>
    <dgm:cxn modelId="{F6F16A7C-E5BF-4097-91E6-278F3752B6EF}" srcId="{1F5D7974-99A8-4276-AD04-B89B68F7827F}" destId="{27968BC0-365E-440F-969A-8F396AA9390B}" srcOrd="2" destOrd="0" parTransId="{4162C568-2CB9-4981-98C1-C516C73D80B3}" sibTransId="{E8A64205-7C46-463D-B943-CCC260CCB388}"/>
    <dgm:cxn modelId="{8AEE6883-25EF-48D9-87ED-D0120D2782C0}" srcId="{1F5D7974-99A8-4276-AD04-B89B68F7827F}" destId="{EEA32E72-41EC-462F-A7EE-311B7292CA41}" srcOrd="3" destOrd="0" parTransId="{C681702B-E0A3-4549-9A23-17FA5B34FF20}" sibTransId="{D20B57C2-F6B8-4F46-A777-ADCB4C90CBF6}"/>
    <dgm:cxn modelId="{EA626385-FB90-4AFF-AC1D-20B96F30A9F2}" type="presOf" srcId="{EEA32E72-41EC-462F-A7EE-311B7292CA41}" destId="{CE7756BB-BFB3-42A2-9702-5B828724C442}" srcOrd="0" destOrd="0" presId="urn:microsoft.com/office/officeart/2018/2/layout/IconCircleList"/>
    <dgm:cxn modelId="{859C0AA4-20DD-40CC-B6C9-CB9AA2CF28F4}" srcId="{1F5D7974-99A8-4276-AD04-B89B68F7827F}" destId="{835D0310-58F2-4EDC-9FE7-01D36E644D61}" srcOrd="1" destOrd="0" parTransId="{76D0C50F-B4C7-47D9-9012-17FEC58EBA31}" sibTransId="{CE93726D-677D-4CB7-B921-F7CCC62DAAC7}"/>
    <dgm:cxn modelId="{FEBCBFBA-35D7-408F-9BF0-C8EA06E652BE}" type="presOf" srcId="{CE93726D-677D-4CB7-B921-F7CCC62DAAC7}" destId="{B7B2A26D-B18F-4269-8A7E-6BDE8C5DEC7F}" srcOrd="0" destOrd="0" presId="urn:microsoft.com/office/officeart/2018/2/layout/IconCircleList"/>
    <dgm:cxn modelId="{905F86BD-E199-4F31-AF21-11014CDA3093}" type="presOf" srcId="{EDE2A179-0CA8-43B9-ACD1-F92FC04524AC}" destId="{4CE473D2-A021-4993-A6BB-62C378971A78}" srcOrd="0" destOrd="0" presId="urn:microsoft.com/office/officeart/2018/2/layout/IconCircleList"/>
    <dgm:cxn modelId="{1564E9D0-974F-47CC-910A-AE77A9B872F1}" type="presOf" srcId="{E8A64205-7C46-463D-B943-CCC260CCB388}" destId="{2135CEEC-C861-4897-A01E-B17FB9C6D86E}" srcOrd="0" destOrd="0" presId="urn:microsoft.com/office/officeart/2018/2/layout/IconCircleList"/>
    <dgm:cxn modelId="{6BD63512-90E9-4591-8847-AAFE41A4E18C}" type="presParOf" srcId="{2C55EBBF-42ED-4758-882D-DDB41D5B7703}" destId="{83706873-00FF-4671-B898-4E24EFB0BDC2}" srcOrd="0" destOrd="0" presId="urn:microsoft.com/office/officeart/2018/2/layout/IconCircleList"/>
    <dgm:cxn modelId="{2645F1B5-F3E8-4F7A-A8F6-E246718D3AF4}" type="presParOf" srcId="{83706873-00FF-4671-B898-4E24EFB0BDC2}" destId="{CDCB3E49-4BFD-4249-9EA3-84A4ED9F81CF}" srcOrd="0" destOrd="0" presId="urn:microsoft.com/office/officeart/2018/2/layout/IconCircleList"/>
    <dgm:cxn modelId="{D58BC60B-8215-459D-87BD-559BF810AA33}" type="presParOf" srcId="{CDCB3E49-4BFD-4249-9EA3-84A4ED9F81CF}" destId="{1BACDB89-F564-405F-B672-748537D630A7}" srcOrd="0" destOrd="0" presId="urn:microsoft.com/office/officeart/2018/2/layout/IconCircleList"/>
    <dgm:cxn modelId="{5333EEB8-6402-4F24-8064-F01E3CDB9A9D}" type="presParOf" srcId="{CDCB3E49-4BFD-4249-9EA3-84A4ED9F81CF}" destId="{0A992917-7015-4B69-9312-94CF7D28FB89}" srcOrd="1" destOrd="0" presId="urn:microsoft.com/office/officeart/2018/2/layout/IconCircleList"/>
    <dgm:cxn modelId="{43AABFFF-ED70-482D-8FFD-9B7F94374BFB}" type="presParOf" srcId="{CDCB3E49-4BFD-4249-9EA3-84A4ED9F81CF}" destId="{C67A01C5-6B0D-4DAC-B01F-C70A968300E5}" srcOrd="2" destOrd="0" presId="urn:microsoft.com/office/officeart/2018/2/layout/IconCircleList"/>
    <dgm:cxn modelId="{C1AF4365-DDDC-43FB-9AF7-BBFB8F37183D}" type="presParOf" srcId="{CDCB3E49-4BFD-4249-9EA3-84A4ED9F81CF}" destId="{64811B4B-BDB7-4296-A68E-DEBAB9D0327C}" srcOrd="3" destOrd="0" presId="urn:microsoft.com/office/officeart/2018/2/layout/IconCircleList"/>
    <dgm:cxn modelId="{C604E256-FF9A-4C42-8EC0-D9BD7A645447}" type="presParOf" srcId="{83706873-00FF-4671-B898-4E24EFB0BDC2}" destId="{4CE473D2-A021-4993-A6BB-62C378971A78}" srcOrd="1" destOrd="0" presId="urn:microsoft.com/office/officeart/2018/2/layout/IconCircleList"/>
    <dgm:cxn modelId="{5299B52D-F3A4-40DF-90EF-C6AC97168AE7}" type="presParOf" srcId="{83706873-00FF-4671-B898-4E24EFB0BDC2}" destId="{11732DAA-D4B3-4BDD-B2A1-6A0756EEE5EB}" srcOrd="2" destOrd="0" presId="urn:microsoft.com/office/officeart/2018/2/layout/IconCircleList"/>
    <dgm:cxn modelId="{9DE13F21-25E3-4D4B-B370-259D32F1584F}" type="presParOf" srcId="{11732DAA-D4B3-4BDD-B2A1-6A0756EEE5EB}" destId="{5502A8B7-510E-4FAB-9E87-004A160D4346}" srcOrd="0" destOrd="0" presId="urn:microsoft.com/office/officeart/2018/2/layout/IconCircleList"/>
    <dgm:cxn modelId="{E4051EDF-2215-4456-80B7-B6ECAAE5F8A7}" type="presParOf" srcId="{11732DAA-D4B3-4BDD-B2A1-6A0756EEE5EB}" destId="{9395CD34-E949-4D0A-BDF9-EEFC9C37CE93}" srcOrd="1" destOrd="0" presId="urn:microsoft.com/office/officeart/2018/2/layout/IconCircleList"/>
    <dgm:cxn modelId="{289F1395-E4B7-43C2-B848-75E703030850}" type="presParOf" srcId="{11732DAA-D4B3-4BDD-B2A1-6A0756EEE5EB}" destId="{6D09D9F6-6E54-4E02-8F59-9237E52A036B}" srcOrd="2" destOrd="0" presId="urn:microsoft.com/office/officeart/2018/2/layout/IconCircleList"/>
    <dgm:cxn modelId="{6A3934B3-4BC1-4514-9EB1-FB847E0BCB41}" type="presParOf" srcId="{11732DAA-D4B3-4BDD-B2A1-6A0756EEE5EB}" destId="{A1FDDBCA-6FF5-4C06-8AC4-473D8EB8F37A}" srcOrd="3" destOrd="0" presId="urn:microsoft.com/office/officeart/2018/2/layout/IconCircleList"/>
    <dgm:cxn modelId="{E3E0D09F-CF96-4EC0-BAED-696561C66E84}" type="presParOf" srcId="{83706873-00FF-4671-B898-4E24EFB0BDC2}" destId="{B7B2A26D-B18F-4269-8A7E-6BDE8C5DEC7F}" srcOrd="3" destOrd="0" presId="urn:microsoft.com/office/officeart/2018/2/layout/IconCircleList"/>
    <dgm:cxn modelId="{41FD7C26-7977-4FDF-9C60-1F5060B33C44}" type="presParOf" srcId="{83706873-00FF-4671-B898-4E24EFB0BDC2}" destId="{F2FF0E76-F95F-4D70-8A3A-CB4E563B8D13}" srcOrd="4" destOrd="0" presId="urn:microsoft.com/office/officeart/2018/2/layout/IconCircleList"/>
    <dgm:cxn modelId="{327F13BA-889F-4160-BFCA-24C23371191F}" type="presParOf" srcId="{F2FF0E76-F95F-4D70-8A3A-CB4E563B8D13}" destId="{F2AE260F-8EE5-41E0-8FB0-1FEB4C20A959}" srcOrd="0" destOrd="0" presId="urn:microsoft.com/office/officeart/2018/2/layout/IconCircleList"/>
    <dgm:cxn modelId="{22A4DD24-446A-4400-B2F1-5B3A4BE277D5}" type="presParOf" srcId="{F2FF0E76-F95F-4D70-8A3A-CB4E563B8D13}" destId="{94706579-6032-487B-B794-13666E2BCF63}" srcOrd="1" destOrd="0" presId="urn:microsoft.com/office/officeart/2018/2/layout/IconCircleList"/>
    <dgm:cxn modelId="{3332DB9E-6B9B-4BAC-A776-0EBB16AF1AF1}" type="presParOf" srcId="{F2FF0E76-F95F-4D70-8A3A-CB4E563B8D13}" destId="{7DFCDE02-5CE4-4FFF-AF0C-3BA40EC71E3B}" srcOrd="2" destOrd="0" presId="urn:microsoft.com/office/officeart/2018/2/layout/IconCircleList"/>
    <dgm:cxn modelId="{8FFF6113-B6F4-4E54-AA75-C1133D031222}" type="presParOf" srcId="{F2FF0E76-F95F-4D70-8A3A-CB4E563B8D13}" destId="{D8667871-5613-4BB5-8255-D75393C6F19C}" srcOrd="3" destOrd="0" presId="urn:microsoft.com/office/officeart/2018/2/layout/IconCircleList"/>
    <dgm:cxn modelId="{5CF93220-9772-4EAA-A0DC-417F8A4FA5B8}" type="presParOf" srcId="{83706873-00FF-4671-B898-4E24EFB0BDC2}" destId="{2135CEEC-C861-4897-A01E-B17FB9C6D86E}" srcOrd="5" destOrd="0" presId="urn:microsoft.com/office/officeart/2018/2/layout/IconCircleList"/>
    <dgm:cxn modelId="{91E2E0AA-3617-41F0-9BCE-A0236F385527}" type="presParOf" srcId="{83706873-00FF-4671-B898-4E24EFB0BDC2}" destId="{7B5EAE78-5BA2-4D35-B50F-76BFCA0D9291}" srcOrd="6" destOrd="0" presId="urn:microsoft.com/office/officeart/2018/2/layout/IconCircleList"/>
    <dgm:cxn modelId="{2EF2AE1B-F218-4541-99F7-BC185B8B9F14}" type="presParOf" srcId="{7B5EAE78-5BA2-4D35-B50F-76BFCA0D9291}" destId="{09E8DBCB-C8B5-45CF-8D38-7EDD25C94B06}" srcOrd="0" destOrd="0" presId="urn:microsoft.com/office/officeart/2018/2/layout/IconCircleList"/>
    <dgm:cxn modelId="{48986C7C-6629-4DFC-B12A-EBFBC9D1C65D}" type="presParOf" srcId="{7B5EAE78-5BA2-4D35-B50F-76BFCA0D9291}" destId="{13BC3F2D-61CD-4B17-9F45-5FFA6293B8CD}" srcOrd="1" destOrd="0" presId="urn:microsoft.com/office/officeart/2018/2/layout/IconCircleList"/>
    <dgm:cxn modelId="{29A3DBA1-7AF1-4DB5-8E79-D472B5BDE5CD}" type="presParOf" srcId="{7B5EAE78-5BA2-4D35-B50F-76BFCA0D9291}" destId="{AF2089D1-1823-4843-8E62-6689DC74485E}" srcOrd="2" destOrd="0" presId="urn:microsoft.com/office/officeart/2018/2/layout/IconCircleList"/>
    <dgm:cxn modelId="{06AF1B09-47C3-43D9-AC37-1B56B7B5398E}" type="presParOf" srcId="{7B5EAE78-5BA2-4D35-B50F-76BFCA0D9291}" destId="{CE7756BB-BFB3-42A2-9702-5B828724C44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31E3EC-B342-4305-B388-BBDA70DBA765}">
      <dsp:nvSpPr>
        <dsp:cNvPr id="0" name=""/>
        <dsp:cNvSpPr/>
      </dsp:nvSpPr>
      <dsp:spPr>
        <a:xfrm>
          <a:off x="0" y="1610"/>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17F37D-2B9A-4157-AB23-F481B1DC79B3}">
      <dsp:nvSpPr>
        <dsp:cNvPr id="0" name=""/>
        <dsp:cNvSpPr/>
      </dsp:nvSpPr>
      <dsp:spPr>
        <a:xfrm>
          <a:off x="207634" y="156049"/>
          <a:ext cx="377516" cy="377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37B08D-A363-4C7E-B16D-AC82594A04CD}">
      <dsp:nvSpPr>
        <dsp:cNvPr id="0" name=""/>
        <dsp:cNvSpPr/>
      </dsp:nvSpPr>
      <dsp:spPr>
        <a:xfrm>
          <a:off x="792785" y="1610"/>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GB" sz="1900" kern="1200"/>
            <a:t>Statement of the current problem </a:t>
          </a:r>
          <a:endParaRPr lang="en-US" sz="1900" kern="1200"/>
        </a:p>
      </dsp:txBody>
      <dsp:txXfrm>
        <a:off x="792785" y="1610"/>
        <a:ext cx="5836018" cy="686394"/>
      </dsp:txXfrm>
    </dsp:sp>
    <dsp:sp modelId="{A17B8686-E433-4F2B-95BB-1AB23B5CCDAC}">
      <dsp:nvSpPr>
        <dsp:cNvPr id="0" name=""/>
        <dsp:cNvSpPr/>
      </dsp:nvSpPr>
      <dsp:spPr>
        <a:xfrm>
          <a:off x="0" y="859603"/>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DC309-C52E-41C2-8F88-7ACE9744A5F2}">
      <dsp:nvSpPr>
        <dsp:cNvPr id="0" name=""/>
        <dsp:cNvSpPr/>
      </dsp:nvSpPr>
      <dsp:spPr>
        <a:xfrm>
          <a:off x="207634" y="1014042"/>
          <a:ext cx="377516" cy="377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58F35E-698D-45FE-9234-B6465F248C01}">
      <dsp:nvSpPr>
        <dsp:cNvPr id="0" name=""/>
        <dsp:cNvSpPr/>
      </dsp:nvSpPr>
      <dsp:spPr>
        <a:xfrm>
          <a:off x="792785" y="859603"/>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GB" sz="1900" kern="1200"/>
            <a:t>Literature review</a:t>
          </a:r>
          <a:endParaRPr lang="en-US" sz="1900" kern="1200"/>
        </a:p>
      </dsp:txBody>
      <dsp:txXfrm>
        <a:off x="792785" y="859603"/>
        <a:ext cx="5836018" cy="686394"/>
      </dsp:txXfrm>
    </dsp:sp>
    <dsp:sp modelId="{E6DADCFE-8A90-4CC6-AEC2-FE1F0815A0D7}">
      <dsp:nvSpPr>
        <dsp:cNvPr id="0" name=""/>
        <dsp:cNvSpPr/>
      </dsp:nvSpPr>
      <dsp:spPr>
        <a:xfrm>
          <a:off x="0" y="1717596"/>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EBCACB-B021-484B-A406-15C430537D58}">
      <dsp:nvSpPr>
        <dsp:cNvPr id="0" name=""/>
        <dsp:cNvSpPr/>
      </dsp:nvSpPr>
      <dsp:spPr>
        <a:xfrm>
          <a:off x="207634" y="1872035"/>
          <a:ext cx="377516" cy="3775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543E028-7060-4CE7-8433-56BCACA695D8}">
      <dsp:nvSpPr>
        <dsp:cNvPr id="0" name=""/>
        <dsp:cNvSpPr/>
      </dsp:nvSpPr>
      <dsp:spPr>
        <a:xfrm>
          <a:off x="792785" y="1717596"/>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GB" sz="1900" kern="1200"/>
            <a:t>Methodology</a:t>
          </a:r>
          <a:endParaRPr lang="en-US" sz="1900" kern="1200"/>
        </a:p>
      </dsp:txBody>
      <dsp:txXfrm>
        <a:off x="792785" y="1717596"/>
        <a:ext cx="5836018" cy="686394"/>
      </dsp:txXfrm>
    </dsp:sp>
    <dsp:sp modelId="{966D21A6-6F98-43EF-9AB5-D61A99D52CC8}">
      <dsp:nvSpPr>
        <dsp:cNvPr id="0" name=""/>
        <dsp:cNvSpPr/>
      </dsp:nvSpPr>
      <dsp:spPr>
        <a:xfrm>
          <a:off x="0" y="2575589"/>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5FCF53-792A-46EF-BC57-A651224403E6}">
      <dsp:nvSpPr>
        <dsp:cNvPr id="0" name=""/>
        <dsp:cNvSpPr/>
      </dsp:nvSpPr>
      <dsp:spPr>
        <a:xfrm>
          <a:off x="207634" y="2730028"/>
          <a:ext cx="377516" cy="3775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14C2EB-6832-48FC-8209-BB1B0B268D12}">
      <dsp:nvSpPr>
        <dsp:cNvPr id="0" name=""/>
        <dsp:cNvSpPr/>
      </dsp:nvSpPr>
      <dsp:spPr>
        <a:xfrm>
          <a:off x="792785" y="2575589"/>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GB" sz="1900" kern="1200"/>
            <a:t>Results</a:t>
          </a:r>
          <a:endParaRPr lang="en-US" sz="1900" kern="1200"/>
        </a:p>
      </dsp:txBody>
      <dsp:txXfrm>
        <a:off x="792785" y="2575589"/>
        <a:ext cx="5836018" cy="686394"/>
      </dsp:txXfrm>
    </dsp:sp>
    <dsp:sp modelId="{FA2888F2-AD90-4D93-9722-6288B0F1F485}">
      <dsp:nvSpPr>
        <dsp:cNvPr id="0" name=""/>
        <dsp:cNvSpPr/>
      </dsp:nvSpPr>
      <dsp:spPr>
        <a:xfrm>
          <a:off x="0" y="3433582"/>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2F3483-6594-4186-829E-F9070E11DBBE}">
      <dsp:nvSpPr>
        <dsp:cNvPr id="0" name=""/>
        <dsp:cNvSpPr/>
      </dsp:nvSpPr>
      <dsp:spPr>
        <a:xfrm>
          <a:off x="207634" y="3588021"/>
          <a:ext cx="377516" cy="3775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8BB7E0-CE8A-4CFB-A64E-F177B7B02C5D}">
      <dsp:nvSpPr>
        <dsp:cNvPr id="0" name=""/>
        <dsp:cNvSpPr/>
      </dsp:nvSpPr>
      <dsp:spPr>
        <a:xfrm>
          <a:off x="792785" y="3433582"/>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GB" sz="1900" kern="1200"/>
            <a:t>Evaluation </a:t>
          </a:r>
          <a:endParaRPr lang="en-US" sz="1900" kern="1200"/>
        </a:p>
      </dsp:txBody>
      <dsp:txXfrm>
        <a:off x="792785" y="3433582"/>
        <a:ext cx="5836018" cy="686394"/>
      </dsp:txXfrm>
    </dsp:sp>
    <dsp:sp modelId="{D0B44E9B-7FB2-496F-B712-4B1EFE91228D}">
      <dsp:nvSpPr>
        <dsp:cNvPr id="0" name=""/>
        <dsp:cNvSpPr/>
      </dsp:nvSpPr>
      <dsp:spPr>
        <a:xfrm>
          <a:off x="0" y="4291575"/>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D9AAD-AD84-4452-BBCC-93BBF1A64F70}">
      <dsp:nvSpPr>
        <dsp:cNvPr id="0" name=""/>
        <dsp:cNvSpPr/>
      </dsp:nvSpPr>
      <dsp:spPr>
        <a:xfrm>
          <a:off x="207634" y="4446014"/>
          <a:ext cx="377516" cy="3775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6E3DD5-6E39-4882-97C4-DBD28430D6F9}">
      <dsp:nvSpPr>
        <dsp:cNvPr id="0" name=""/>
        <dsp:cNvSpPr/>
      </dsp:nvSpPr>
      <dsp:spPr>
        <a:xfrm>
          <a:off x="792785" y="4291575"/>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GB" sz="1900" kern="1200" dirty="0"/>
            <a:t>Project Timeline</a:t>
          </a:r>
          <a:endParaRPr lang="en-US" sz="1900" kern="1200" dirty="0"/>
        </a:p>
      </dsp:txBody>
      <dsp:txXfrm>
        <a:off x="792785" y="4291575"/>
        <a:ext cx="5836018" cy="6863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38653-EE70-4F8C-98D8-C0AD4E71D4D5}">
      <dsp:nvSpPr>
        <dsp:cNvPr id="0" name=""/>
        <dsp:cNvSpPr/>
      </dsp:nvSpPr>
      <dsp:spPr>
        <a:xfrm>
          <a:off x="0" y="56987"/>
          <a:ext cx="8596312" cy="1484071"/>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Natural Resources Wales (NRW) have recently published a guidance document outlining more stringent targets to reduce over enrichment of Phosphates in Welsh rivers. </a:t>
          </a:r>
          <a:endParaRPr lang="en-US" sz="2200" kern="1200" dirty="0"/>
        </a:p>
      </dsp:txBody>
      <dsp:txXfrm>
        <a:off x="72446" y="129433"/>
        <a:ext cx="8451420" cy="1339179"/>
      </dsp:txXfrm>
    </dsp:sp>
    <dsp:sp modelId="{F27CFBC4-6C93-4DAF-BF2C-058AB4BFB0E9}">
      <dsp:nvSpPr>
        <dsp:cNvPr id="0" name=""/>
        <dsp:cNvSpPr/>
      </dsp:nvSpPr>
      <dsp:spPr>
        <a:xfrm>
          <a:off x="0" y="1604419"/>
          <a:ext cx="8596312" cy="1484071"/>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guidance document set specific targets that all new developments need to comply with to obtain satisfactory planning permission. </a:t>
          </a:r>
          <a:endParaRPr lang="en-US" sz="2200" kern="1200" dirty="0"/>
        </a:p>
      </dsp:txBody>
      <dsp:txXfrm>
        <a:off x="72446" y="1676865"/>
        <a:ext cx="8451420" cy="1339179"/>
      </dsp:txXfrm>
    </dsp:sp>
    <dsp:sp modelId="{E75C3DB8-34B2-417A-AA7A-847D458853D2}">
      <dsp:nvSpPr>
        <dsp:cNvPr id="0" name=""/>
        <dsp:cNvSpPr/>
      </dsp:nvSpPr>
      <dsp:spPr>
        <a:xfrm>
          <a:off x="0" y="3151851"/>
          <a:ext cx="8596312" cy="1484071"/>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This in turn has caused significant impacts to local planning authorities with many applications being outside the current targets. This has resulted in a backlog of planning applications across Wales.   </a:t>
          </a:r>
          <a:endParaRPr lang="en-US" sz="2200" kern="1200" dirty="0"/>
        </a:p>
      </dsp:txBody>
      <dsp:txXfrm>
        <a:off x="72446" y="3224297"/>
        <a:ext cx="8451420" cy="1339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C02750-9982-4254-9DF9-B520F2D4DD30}">
      <dsp:nvSpPr>
        <dsp:cNvPr id="0" name=""/>
        <dsp:cNvSpPr/>
      </dsp:nvSpPr>
      <dsp:spPr>
        <a:xfrm>
          <a:off x="0" y="2046741"/>
          <a:ext cx="9618133" cy="0"/>
        </a:xfrm>
        <a:prstGeom prst="lin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512F613-5650-4CAF-B4A9-664F271085D9}">
      <dsp:nvSpPr>
        <dsp:cNvPr id="0" name=""/>
        <dsp:cNvSpPr/>
      </dsp:nvSpPr>
      <dsp:spPr>
        <a:xfrm>
          <a:off x="196871" y="1268979"/>
          <a:ext cx="2818563" cy="491217"/>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b="1" kern="1200"/>
            <a:t>Jan. 2021</a:t>
          </a:r>
        </a:p>
      </dsp:txBody>
      <dsp:txXfrm>
        <a:off x="196871" y="1268979"/>
        <a:ext cx="2818563" cy="491217"/>
      </dsp:txXfrm>
    </dsp:sp>
    <dsp:sp modelId="{8F8101A6-7214-4A98-8759-2D78920EB8C4}">
      <dsp:nvSpPr>
        <dsp:cNvPr id="0" name=""/>
        <dsp:cNvSpPr/>
      </dsp:nvSpPr>
      <dsp:spPr>
        <a:xfrm>
          <a:off x="196871" y="402900"/>
          <a:ext cx="2818563" cy="866078"/>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NRW published an evidence package outlining phosphate levels for all river special areas of conservation (SACs) NRW (2021).</a:t>
          </a:r>
        </a:p>
      </dsp:txBody>
      <dsp:txXfrm>
        <a:off x="196871" y="402900"/>
        <a:ext cx="2818563" cy="866078"/>
      </dsp:txXfrm>
    </dsp:sp>
    <dsp:sp modelId="{477F83FD-46EF-40FB-BF3A-1671C34933AD}">
      <dsp:nvSpPr>
        <dsp:cNvPr id="0" name=""/>
        <dsp:cNvSpPr/>
      </dsp:nvSpPr>
      <dsp:spPr>
        <a:xfrm>
          <a:off x="1606153" y="1760197"/>
          <a:ext cx="0" cy="286543"/>
        </a:xfrm>
        <a:prstGeom prst="line">
          <a:avLst/>
        </a:prstGeom>
        <a:noFill/>
        <a:ln w="12700"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6F1A680-BCE9-4310-A9AA-810B6DAC0317}">
      <dsp:nvSpPr>
        <dsp:cNvPr id="0" name=""/>
        <dsp:cNvSpPr/>
      </dsp:nvSpPr>
      <dsp:spPr>
        <a:xfrm>
          <a:off x="1798327" y="2333284"/>
          <a:ext cx="2818563" cy="491217"/>
        </a:xfrm>
        <a:prstGeom prst="rect">
          <a:avLst/>
        </a:prstGeom>
        <a:solidFill>
          <a:schemeClr val="accent2">
            <a:hueOff val="-741071"/>
            <a:satOff val="3550"/>
            <a:lumOff val="3284"/>
            <a:alphaOff val="0"/>
          </a:schemeClr>
        </a:solidFill>
        <a:ln w="19050" cap="rnd" cmpd="sng" algn="ctr">
          <a:solidFill>
            <a:schemeClr val="accent2">
              <a:hueOff val="-741071"/>
              <a:satOff val="3550"/>
              <a:lumOff val="32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May 2021</a:t>
          </a:r>
        </a:p>
      </dsp:txBody>
      <dsp:txXfrm>
        <a:off x="1798327" y="2333284"/>
        <a:ext cx="2818563" cy="491217"/>
      </dsp:txXfrm>
    </dsp:sp>
    <dsp:sp modelId="{5DAD1A7F-F96D-4DA1-9F56-4C396F55CD62}">
      <dsp:nvSpPr>
        <dsp:cNvPr id="0" name=""/>
        <dsp:cNvSpPr/>
      </dsp:nvSpPr>
      <dsp:spPr>
        <a:xfrm>
          <a:off x="1798327" y="2824502"/>
          <a:ext cx="2818563" cy="1051666"/>
        </a:xfrm>
        <a:prstGeom prst="rect">
          <a:avLst/>
        </a:prstGeom>
        <a:solidFill>
          <a:schemeClr val="accent2">
            <a:tint val="40000"/>
            <a:alpha val="90000"/>
            <a:hueOff val="-1022960"/>
            <a:satOff val="11277"/>
            <a:lumOff val="1074"/>
            <a:alphaOff val="0"/>
          </a:schemeClr>
        </a:solidFill>
        <a:ln w="19050" cap="rnd" cmpd="sng" algn="ctr">
          <a:solidFill>
            <a:schemeClr val="accent2">
              <a:tint val="40000"/>
              <a:alpha val="90000"/>
              <a:hueOff val="-1022960"/>
              <a:satOff val="11277"/>
              <a:lumOff val="10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NRW published a document providing Advice to planning authorities for planning applications affecting phosphorus sensitive river Special Areas of Conservation NRW (2021).</a:t>
          </a:r>
        </a:p>
      </dsp:txBody>
      <dsp:txXfrm>
        <a:off x="1798327" y="2824502"/>
        <a:ext cx="2818563" cy="1051666"/>
      </dsp:txXfrm>
    </dsp:sp>
    <dsp:sp modelId="{A922CD92-1A7C-4974-951B-6BE589AEF7E0}">
      <dsp:nvSpPr>
        <dsp:cNvPr id="0" name=""/>
        <dsp:cNvSpPr/>
      </dsp:nvSpPr>
      <dsp:spPr>
        <a:xfrm>
          <a:off x="3207609" y="2046741"/>
          <a:ext cx="0" cy="286543"/>
        </a:xfrm>
        <a:prstGeom prst="line">
          <a:avLst/>
        </a:prstGeom>
        <a:noFill/>
        <a:ln w="12700" cap="rnd" cmpd="sng" algn="ctr">
          <a:solidFill>
            <a:schemeClr val="accent2">
              <a:hueOff val="-741071"/>
              <a:satOff val="3550"/>
              <a:lumOff val="3284"/>
              <a:alphaOff val="0"/>
            </a:schemeClr>
          </a:solidFill>
          <a:prstDash val="solid"/>
        </a:ln>
        <a:effectLst/>
      </dsp:spPr>
      <dsp:style>
        <a:lnRef idx="1">
          <a:scrgbClr r="0" g="0" b="0"/>
        </a:lnRef>
        <a:fillRef idx="0">
          <a:scrgbClr r="0" g="0" b="0"/>
        </a:fillRef>
        <a:effectRef idx="0">
          <a:scrgbClr r="0" g="0" b="0"/>
        </a:effectRef>
        <a:fontRef idx="minor"/>
      </dsp:style>
    </dsp:sp>
    <dsp:sp modelId="{10C77777-B4E2-48DB-A684-5BC49635E369}">
      <dsp:nvSpPr>
        <dsp:cNvPr id="0" name=""/>
        <dsp:cNvSpPr/>
      </dsp:nvSpPr>
      <dsp:spPr>
        <a:xfrm rot="2700000">
          <a:off x="1574313" y="2014901"/>
          <a:ext cx="63679" cy="63679"/>
        </a:xfrm>
        <a:prstGeom prst="rect">
          <a:avLst/>
        </a:prstGeom>
        <a:solidFill>
          <a:schemeClr val="accent2">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121EC6-6412-485C-99A6-A6A1DF8B5BDB}">
      <dsp:nvSpPr>
        <dsp:cNvPr id="0" name=""/>
        <dsp:cNvSpPr/>
      </dsp:nvSpPr>
      <dsp:spPr>
        <a:xfrm rot="2700000">
          <a:off x="3175769" y="2014901"/>
          <a:ext cx="63679" cy="63679"/>
        </a:xfrm>
        <a:prstGeom prst="rect">
          <a:avLst/>
        </a:prstGeom>
        <a:solidFill>
          <a:schemeClr val="accent2">
            <a:hueOff val="-741071"/>
            <a:satOff val="3550"/>
            <a:lumOff val="3284"/>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E363FD-7FD0-493E-BBC8-4AEEF155DD3C}">
      <dsp:nvSpPr>
        <dsp:cNvPr id="0" name=""/>
        <dsp:cNvSpPr/>
      </dsp:nvSpPr>
      <dsp:spPr>
        <a:xfrm>
          <a:off x="3399784" y="1268979"/>
          <a:ext cx="2818563" cy="491217"/>
        </a:xfrm>
        <a:prstGeom prst="rect">
          <a:avLst/>
        </a:prstGeom>
        <a:solidFill>
          <a:schemeClr val="accent2">
            <a:hueOff val="-1482143"/>
            <a:satOff val="7100"/>
            <a:lumOff val="6569"/>
            <a:alphaOff val="0"/>
          </a:schemeClr>
        </a:solidFill>
        <a:ln w="19050" cap="rnd" cmpd="sng" algn="ctr">
          <a:solidFill>
            <a:schemeClr val="accent2">
              <a:hueOff val="-1482143"/>
              <a:satOff val="7100"/>
              <a:lumOff val="6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June 2021</a:t>
          </a:r>
        </a:p>
      </dsp:txBody>
      <dsp:txXfrm>
        <a:off x="3399784" y="1268979"/>
        <a:ext cx="2818563" cy="491217"/>
      </dsp:txXfrm>
    </dsp:sp>
    <dsp:sp modelId="{D6FD649F-0EFE-4164-97C6-9117762CD77D}">
      <dsp:nvSpPr>
        <dsp:cNvPr id="0" name=""/>
        <dsp:cNvSpPr/>
      </dsp:nvSpPr>
      <dsp:spPr>
        <a:xfrm>
          <a:off x="3399784" y="402900"/>
          <a:ext cx="2818563" cy="866078"/>
        </a:xfrm>
        <a:prstGeom prst="rect">
          <a:avLst/>
        </a:prstGeom>
        <a:solidFill>
          <a:schemeClr val="accent2">
            <a:tint val="40000"/>
            <a:alpha val="90000"/>
            <a:hueOff val="-2045920"/>
            <a:satOff val="22554"/>
            <a:lumOff val="2148"/>
            <a:alphaOff val="0"/>
          </a:schemeClr>
        </a:solidFill>
        <a:ln w="19050" cap="rnd" cmpd="sng" algn="ctr">
          <a:solidFill>
            <a:schemeClr val="accent2">
              <a:tint val="40000"/>
              <a:alpha val="90000"/>
              <a:hueOff val="-2045920"/>
              <a:satOff val="22554"/>
              <a:lumOff val="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The Gwyn Loader of the BBC reported the new build projects in Wales were at a standstill due to pollution targets. Loader (2021)</a:t>
          </a:r>
        </a:p>
      </dsp:txBody>
      <dsp:txXfrm>
        <a:off x="3399784" y="402900"/>
        <a:ext cx="2818563" cy="866078"/>
      </dsp:txXfrm>
    </dsp:sp>
    <dsp:sp modelId="{ECEDC231-78CE-4502-907E-C8502C528CDB}">
      <dsp:nvSpPr>
        <dsp:cNvPr id="0" name=""/>
        <dsp:cNvSpPr/>
      </dsp:nvSpPr>
      <dsp:spPr>
        <a:xfrm>
          <a:off x="4809066" y="1760197"/>
          <a:ext cx="0" cy="286543"/>
        </a:xfrm>
        <a:prstGeom prst="line">
          <a:avLst/>
        </a:prstGeom>
        <a:noFill/>
        <a:ln w="12700" cap="rnd" cmpd="sng" algn="ctr">
          <a:solidFill>
            <a:schemeClr val="accent2">
              <a:hueOff val="-1482143"/>
              <a:satOff val="7100"/>
              <a:lumOff val="6569"/>
              <a:alphaOff val="0"/>
            </a:schemeClr>
          </a:solidFill>
          <a:prstDash val="solid"/>
        </a:ln>
        <a:effectLst/>
      </dsp:spPr>
      <dsp:style>
        <a:lnRef idx="1">
          <a:scrgbClr r="0" g="0" b="0"/>
        </a:lnRef>
        <a:fillRef idx="0">
          <a:scrgbClr r="0" g="0" b="0"/>
        </a:fillRef>
        <a:effectRef idx="0">
          <a:scrgbClr r="0" g="0" b="0"/>
        </a:effectRef>
        <a:fontRef idx="minor"/>
      </dsp:style>
    </dsp:sp>
    <dsp:sp modelId="{F73A5FD4-F77F-4E0B-AB4B-2C0B90C7462F}">
      <dsp:nvSpPr>
        <dsp:cNvPr id="0" name=""/>
        <dsp:cNvSpPr/>
      </dsp:nvSpPr>
      <dsp:spPr>
        <a:xfrm>
          <a:off x="5001241" y="2333284"/>
          <a:ext cx="2818563" cy="491217"/>
        </a:xfrm>
        <a:prstGeom prst="rect">
          <a:avLst/>
        </a:prstGeom>
        <a:solidFill>
          <a:schemeClr val="accent2">
            <a:hueOff val="-2223214"/>
            <a:satOff val="10650"/>
            <a:lumOff val="9853"/>
            <a:alphaOff val="0"/>
          </a:schemeClr>
        </a:solidFill>
        <a:ln w="19050" cap="rnd" cmpd="sng" algn="ctr">
          <a:solidFill>
            <a:schemeClr val="accent2">
              <a:hueOff val="-2223214"/>
              <a:satOff val="10650"/>
              <a:lumOff val="985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Nov. 2021</a:t>
          </a:r>
        </a:p>
      </dsp:txBody>
      <dsp:txXfrm>
        <a:off x="5001241" y="2333284"/>
        <a:ext cx="2818563" cy="491217"/>
      </dsp:txXfrm>
    </dsp:sp>
    <dsp:sp modelId="{2D7C0D42-B22F-4914-B0B3-8076E9CA70D6}">
      <dsp:nvSpPr>
        <dsp:cNvPr id="0" name=""/>
        <dsp:cNvSpPr/>
      </dsp:nvSpPr>
      <dsp:spPr>
        <a:xfrm>
          <a:off x="5001241" y="2824502"/>
          <a:ext cx="2818563" cy="1051666"/>
        </a:xfrm>
        <a:prstGeom prst="rect">
          <a:avLst/>
        </a:prstGeom>
        <a:solidFill>
          <a:schemeClr val="accent2">
            <a:tint val="40000"/>
            <a:alpha val="90000"/>
            <a:hueOff val="-3068879"/>
            <a:satOff val="33830"/>
            <a:lumOff val="3222"/>
            <a:alphaOff val="0"/>
          </a:schemeClr>
        </a:solidFill>
        <a:ln w="19050" cap="rnd" cmpd="sng" algn="ctr">
          <a:solidFill>
            <a:schemeClr val="accent2">
              <a:tint val="40000"/>
              <a:alpha val="90000"/>
              <a:hueOff val="-3068879"/>
              <a:satOff val="33830"/>
              <a:lumOff val="32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NRW in conjunction with the Environmental Agency and Natural England produced a Nutrient Management Plan and Phosphate Action Plan for the river Wye.</a:t>
          </a:r>
        </a:p>
      </dsp:txBody>
      <dsp:txXfrm>
        <a:off x="5001241" y="2824502"/>
        <a:ext cx="2818563" cy="1051666"/>
      </dsp:txXfrm>
    </dsp:sp>
    <dsp:sp modelId="{4D2B812A-727B-48DF-8524-F7D544180D01}">
      <dsp:nvSpPr>
        <dsp:cNvPr id="0" name=""/>
        <dsp:cNvSpPr/>
      </dsp:nvSpPr>
      <dsp:spPr>
        <a:xfrm>
          <a:off x="6410523" y="2046741"/>
          <a:ext cx="0" cy="286543"/>
        </a:xfrm>
        <a:prstGeom prst="line">
          <a:avLst/>
        </a:prstGeom>
        <a:noFill/>
        <a:ln w="12700" cap="rnd" cmpd="sng" algn="ctr">
          <a:solidFill>
            <a:schemeClr val="accent2">
              <a:hueOff val="-2223214"/>
              <a:satOff val="10650"/>
              <a:lumOff val="9853"/>
              <a:alphaOff val="0"/>
            </a:schemeClr>
          </a:solidFill>
          <a:prstDash val="solid"/>
        </a:ln>
        <a:effectLst/>
      </dsp:spPr>
      <dsp:style>
        <a:lnRef idx="1">
          <a:scrgbClr r="0" g="0" b="0"/>
        </a:lnRef>
        <a:fillRef idx="0">
          <a:scrgbClr r="0" g="0" b="0"/>
        </a:fillRef>
        <a:effectRef idx="0">
          <a:scrgbClr r="0" g="0" b="0"/>
        </a:effectRef>
        <a:fontRef idx="minor"/>
      </dsp:style>
    </dsp:sp>
    <dsp:sp modelId="{B0175439-B588-4A84-9D14-2EA07DC632C1}">
      <dsp:nvSpPr>
        <dsp:cNvPr id="0" name=""/>
        <dsp:cNvSpPr/>
      </dsp:nvSpPr>
      <dsp:spPr>
        <a:xfrm rot="2700000">
          <a:off x="4777226" y="2014901"/>
          <a:ext cx="63679" cy="63679"/>
        </a:xfrm>
        <a:prstGeom prst="rect">
          <a:avLst/>
        </a:prstGeom>
        <a:solidFill>
          <a:schemeClr val="accent2">
            <a:hueOff val="-1482143"/>
            <a:satOff val="7100"/>
            <a:lumOff val="6569"/>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5C2C3D-6324-42B6-B853-06B00024F5FB}">
      <dsp:nvSpPr>
        <dsp:cNvPr id="0" name=""/>
        <dsp:cNvSpPr/>
      </dsp:nvSpPr>
      <dsp:spPr>
        <a:xfrm rot="2700000">
          <a:off x="6378683" y="2014901"/>
          <a:ext cx="63679" cy="63679"/>
        </a:xfrm>
        <a:prstGeom prst="rect">
          <a:avLst/>
        </a:prstGeom>
        <a:solidFill>
          <a:schemeClr val="accent2">
            <a:hueOff val="-2223214"/>
            <a:satOff val="10650"/>
            <a:lumOff val="9853"/>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46A778-D8C3-409F-A727-3F447CE21FDF}">
      <dsp:nvSpPr>
        <dsp:cNvPr id="0" name=""/>
        <dsp:cNvSpPr/>
      </dsp:nvSpPr>
      <dsp:spPr>
        <a:xfrm>
          <a:off x="6602698" y="1268979"/>
          <a:ext cx="2818563" cy="491217"/>
        </a:xfrm>
        <a:prstGeom prst="rect">
          <a:avLst/>
        </a:prstGeom>
        <a:solidFill>
          <a:schemeClr val="accent2">
            <a:hueOff val="-2964286"/>
            <a:satOff val="14200"/>
            <a:lumOff val="13137"/>
            <a:alphaOff val="0"/>
          </a:schemeClr>
        </a:solidFill>
        <a:ln w="19050" cap="rnd" cmpd="sng" algn="ctr">
          <a:solidFill>
            <a:schemeClr val="accent2">
              <a:hueOff val="-2964286"/>
              <a:satOff val="14200"/>
              <a:lumOff val="1313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Dec. 2021</a:t>
          </a:r>
        </a:p>
      </dsp:txBody>
      <dsp:txXfrm>
        <a:off x="6602698" y="1268979"/>
        <a:ext cx="2818563" cy="491217"/>
      </dsp:txXfrm>
    </dsp:sp>
    <dsp:sp modelId="{2F491B26-7C8F-49F4-A1F3-CEE1D39C2232}">
      <dsp:nvSpPr>
        <dsp:cNvPr id="0" name=""/>
        <dsp:cNvSpPr/>
      </dsp:nvSpPr>
      <dsp:spPr>
        <a:xfrm>
          <a:off x="6602698" y="217312"/>
          <a:ext cx="2818563" cy="1051666"/>
        </a:xfrm>
        <a:prstGeom prst="rect">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dirty="0"/>
            <a:t>NRW were due to publish an interim guidance document with aim to elevate the current planning issues. </a:t>
          </a:r>
          <a:r>
            <a:rPr lang="en-US" sz="1200" b="1" kern="1200" dirty="0"/>
            <a:t>This document is yet to be released</a:t>
          </a:r>
          <a:r>
            <a:rPr lang="en-US" sz="1200" kern="1200" dirty="0"/>
            <a:t>.</a:t>
          </a:r>
        </a:p>
      </dsp:txBody>
      <dsp:txXfrm>
        <a:off x="6602698" y="217312"/>
        <a:ext cx="2818563" cy="1051666"/>
      </dsp:txXfrm>
    </dsp:sp>
    <dsp:sp modelId="{D9E37F99-49BE-4AB2-AB50-D5CD2A1DD167}">
      <dsp:nvSpPr>
        <dsp:cNvPr id="0" name=""/>
        <dsp:cNvSpPr/>
      </dsp:nvSpPr>
      <dsp:spPr>
        <a:xfrm>
          <a:off x="8011979" y="1760197"/>
          <a:ext cx="0" cy="286543"/>
        </a:xfrm>
        <a:prstGeom prst="line">
          <a:avLst/>
        </a:prstGeom>
        <a:noFill/>
        <a:ln w="12700" cap="rnd" cmpd="sng" algn="ctr">
          <a:solidFill>
            <a:schemeClr val="accent2">
              <a:hueOff val="-2964286"/>
              <a:satOff val="14200"/>
              <a:lumOff val="13137"/>
              <a:alphaOff val="0"/>
            </a:schemeClr>
          </a:solidFill>
          <a:prstDash val="solid"/>
        </a:ln>
        <a:effectLst/>
      </dsp:spPr>
      <dsp:style>
        <a:lnRef idx="1">
          <a:scrgbClr r="0" g="0" b="0"/>
        </a:lnRef>
        <a:fillRef idx="0">
          <a:scrgbClr r="0" g="0" b="0"/>
        </a:fillRef>
        <a:effectRef idx="0">
          <a:scrgbClr r="0" g="0" b="0"/>
        </a:effectRef>
        <a:fontRef idx="minor"/>
      </dsp:style>
    </dsp:sp>
    <dsp:sp modelId="{6BF6F6B6-D87D-4394-81CA-E0DDEC09621C}">
      <dsp:nvSpPr>
        <dsp:cNvPr id="0" name=""/>
        <dsp:cNvSpPr/>
      </dsp:nvSpPr>
      <dsp:spPr>
        <a:xfrm rot="2700000">
          <a:off x="7980140" y="2014901"/>
          <a:ext cx="63679" cy="63679"/>
        </a:xfrm>
        <a:prstGeom prst="rect">
          <a:avLst/>
        </a:prstGeom>
        <a:solidFill>
          <a:schemeClr val="accent2">
            <a:hueOff val="-2964286"/>
            <a:satOff val="14200"/>
            <a:lumOff val="13137"/>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ACDB89-F564-405F-B672-748537D630A7}">
      <dsp:nvSpPr>
        <dsp:cNvPr id="0" name=""/>
        <dsp:cNvSpPr/>
      </dsp:nvSpPr>
      <dsp:spPr>
        <a:xfrm>
          <a:off x="82461" y="781837"/>
          <a:ext cx="828683" cy="82868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992917-7015-4B69-9312-94CF7D28FB89}">
      <dsp:nvSpPr>
        <dsp:cNvPr id="0" name=""/>
        <dsp:cNvSpPr/>
      </dsp:nvSpPr>
      <dsp:spPr>
        <a:xfrm>
          <a:off x="256484" y="955861"/>
          <a:ext cx="480636" cy="480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811B4B-BDB7-4296-A68E-DEBAB9D0327C}">
      <dsp:nvSpPr>
        <dsp:cNvPr id="0" name=""/>
        <dsp:cNvSpPr/>
      </dsp:nvSpPr>
      <dsp:spPr>
        <a:xfrm>
          <a:off x="1088719" y="781837"/>
          <a:ext cx="1953324" cy="828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dirty="0"/>
            <a:t>Included but not limited to: - </a:t>
          </a:r>
        </a:p>
      </dsp:txBody>
      <dsp:txXfrm>
        <a:off x="1088719" y="781837"/>
        <a:ext cx="1953324" cy="828683"/>
      </dsp:txXfrm>
    </dsp:sp>
    <dsp:sp modelId="{5502A8B7-510E-4FAB-9E87-004A160D4346}">
      <dsp:nvSpPr>
        <dsp:cNvPr id="0" name=""/>
        <dsp:cNvSpPr/>
      </dsp:nvSpPr>
      <dsp:spPr>
        <a:xfrm>
          <a:off x="3382395" y="781837"/>
          <a:ext cx="828683" cy="82868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95CD34-E949-4D0A-BDF9-EEFC9C37CE93}">
      <dsp:nvSpPr>
        <dsp:cNvPr id="0" name=""/>
        <dsp:cNvSpPr/>
      </dsp:nvSpPr>
      <dsp:spPr>
        <a:xfrm>
          <a:off x="3556419" y="955861"/>
          <a:ext cx="480636" cy="480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FDDBCA-6FF5-4C06-8AC4-473D8EB8F37A}">
      <dsp:nvSpPr>
        <dsp:cNvPr id="0" name=""/>
        <dsp:cNvSpPr/>
      </dsp:nvSpPr>
      <dsp:spPr>
        <a:xfrm>
          <a:off x="4388654" y="781837"/>
          <a:ext cx="1953324" cy="828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Location </a:t>
          </a:r>
        </a:p>
      </dsp:txBody>
      <dsp:txXfrm>
        <a:off x="4388654" y="781837"/>
        <a:ext cx="1953324" cy="828683"/>
      </dsp:txXfrm>
    </dsp:sp>
    <dsp:sp modelId="{F2AE260F-8EE5-41E0-8FB0-1FEB4C20A959}">
      <dsp:nvSpPr>
        <dsp:cNvPr id="0" name=""/>
        <dsp:cNvSpPr/>
      </dsp:nvSpPr>
      <dsp:spPr>
        <a:xfrm>
          <a:off x="82461" y="2270252"/>
          <a:ext cx="828683" cy="82868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706579-6032-487B-B794-13666E2BCF63}">
      <dsp:nvSpPr>
        <dsp:cNvPr id="0" name=""/>
        <dsp:cNvSpPr/>
      </dsp:nvSpPr>
      <dsp:spPr>
        <a:xfrm>
          <a:off x="256484" y="2444275"/>
          <a:ext cx="480636" cy="480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667871-5613-4BB5-8255-D75393C6F19C}">
      <dsp:nvSpPr>
        <dsp:cNvPr id="0" name=""/>
        <dsp:cNvSpPr/>
      </dsp:nvSpPr>
      <dsp:spPr>
        <a:xfrm>
          <a:off x="1088719" y="2270252"/>
          <a:ext cx="1953324" cy="828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Equipment </a:t>
          </a:r>
        </a:p>
      </dsp:txBody>
      <dsp:txXfrm>
        <a:off x="1088719" y="2270252"/>
        <a:ext cx="1953324" cy="828683"/>
      </dsp:txXfrm>
    </dsp:sp>
    <dsp:sp modelId="{09E8DBCB-C8B5-45CF-8D38-7EDD25C94B06}">
      <dsp:nvSpPr>
        <dsp:cNvPr id="0" name=""/>
        <dsp:cNvSpPr/>
      </dsp:nvSpPr>
      <dsp:spPr>
        <a:xfrm>
          <a:off x="3382395" y="2270252"/>
          <a:ext cx="828683" cy="82868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BC3F2D-61CD-4B17-9F45-5FFA6293B8CD}">
      <dsp:nvSpPr>
        <dsp:cNvPr id="0" name=""/>
        <dsp:cNvSpPr/>
      </dsp:nvSpPr>
      <dsp:spPr>
        <a:xfrm>
          <a:off x="3556419" y="2444275"/>
          <a:ext cx="480636" cy="480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7756BB-BFB3-42A2-9702-5B828724C442}">
      <dsp:nvSpPr>
        <dsp:cNvPr id="0" name=""/>
        <dsp:cNvSpPr/>
      </dsp:nvSpPr>
      <dsp:spPr>
        <a:xfrm>
          <a:off x="4388654" y="2270252"/>
          <a:ext cx="1953324" cy="828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Preparation </a:t>
          </a:r>
        </a:p>
      </dsp:txBody>
      <dsp:txXfrm>
        <a:off x="4388654" y="2270252"/>
        <a:ext cx="1953324" cy="8286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A3EAFD-662E-4003-805B-71C0DEA5A52F}" type="datetimeFigureOut">
              <a:rPr lang="en-GB" smtClean="0"/>
              <a:t>02/04/2022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15C45F-8B46-4738-817B-0F8B1574202C}" type="slidenum">
              <a:rPr lang="en-GB" smtClean="0"/>
              <a:t>‹#›</a:t>
            </a:fld>
            <a:endParaRPr lang="en-GB"/>
          </a:p>
        </p:txBody>
      </p:sp>
    </p:spTree>
    <p:extLst>
      <p:ext uri="{BB962C8B-B14F-4D97-AF65-F5344CB8AC3E}">
        <p14:creationId xmlns:p14="http://schemas.microsoft.com/office/powerpoint/2010/main" val="12977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15C45F-8B46-4738-817B-0F8B1574202C}" type="slidenum">
              <a:rPr lang="en-GB" smtClean="0"/>
              <a:t>4</a:t>
            </a:fld>
            <a:endParaRPr lang="en-GB"/>
          </a:p>
        </p:txBody>
      </p:sp>
    </p:spTree>
    <p:extLst>
      <p:ext uri="{BB962C8B-B14F-4D97-AF65-F5344CB8AC3E}">
        <p14:creationId xmlns:p14="http://schemas.microsoft.com/office/powerpoint/2010/main" val="1834367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15C45F-8B46-4738-817B-0F8B1574202C}" type="slidenum">
              <a:rPr lang="en-GB" smtClean="0"/>
              <a:t>6</a:t>
            </a:fld>
            <a:endParaRPr lang="en-GB"/>
          </a:p>
        </p:txBody>
      </p:sp>
    </p:spTree>
    <p:extLst>
      <p:ext uri="{BB962C8B-B14F-4D97-AF65-F5344CB8AC3E}">
        <p14:creationId xmlns:p14="http://schemas.microsoft.com/office/powerpoint/2010/main" val="894526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15C45F-8B46-4738-817B-0F8B1574202C}" type="slidenum">
              <a:rPr lang="en-GB" smtClean="0"/>
              <a:t>15</a:t>
            </a:fld>
            <a:endParaRPr lang="en-GB"/>
          </a:p>
        </p:txBody>
      </p:sp>
    </p:spTree>
    <p:extLst>
      <p:ext uri="{BB962C8B-B14F-4D97-AF65-F5344CB8AC3E}">
        <p14:creationId xmlns:p14="http://schemas.microsoft.com/office/powerpoint/2010/main" val="2782212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4/2/2022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2875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D82B9-B8EE-4375-B6FF-88FA6ABB15D9}" type="datetime1">
              <a:rPr lang="en-US" smtClean="0"/>
              <a:t>4/2/2022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23135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97495-0637-405E-AE64-5CC7506D51F5}" type="datetime1">
              <a:rPr lang="en-US" smtClean="0"/>
              <a:t>4/2/2022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08146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4/2/2022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696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4/2/2022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4822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4/2/2022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8541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4/2/2022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29667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2884F1-FFEA-405F-9602-3DCA865EDA4E}" type="datetime1">
              <a:rPr lang="en-US" smtClean="0"/>
              <a:t>4/2/2022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96822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4/2/2022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13508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4/2/2022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3557307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4/2/2022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874241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4/2/2022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29908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4/2/2022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3571445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4/2/2022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7122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4/2/2022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134409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4/2/2022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4950846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D291B17-9318-49DB-B28B-6E5994AE9581}" type="datetime1">
              <a:rPr lang="en-US" smtClean="0"/>
              <a:t>4/2/2022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128899656"/>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16.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7336B34-39FC-402C-B930-F075C2E67D9F}"/>
              </a:ext>
            </a:extLst>
          </p:cNvPr>
          <p:cNvPicPr>
            <a:picLocks noGrp="1" noChangeAspect="1"/>
          </p:cNvPicPr>
          <p:nvPr>
            <p:ph idx="1"/>
          </p:nvPr>
        </p:nvPicPr>
        <p:blipFill>
          <a:blip r:embed="rId2"/>
          <a:stretch>
            <a:fillRect/>
          </a:stretch>
        </p:blipFill>
        <p:spPr>
          <a:xfrm>
            <a:off x="-491626" y="-48935"/>
            <a:ext cx="13175251" cy="6906935"/>
          </a:xfrm>
          <a:prstGeom prst="rect">
            <a:avLst/>
          </a:prstGeom>
        </p:spPr>
      </p:pic>
      <p:sp>
        <p:nvSpPr>
          <p:cNvPr id="72" name="Title 1">
            <a:extLst>
              <a:ext uri="{FF2B5EF4-FFF2-40B4-BE49-F238E27FC236}">
                <a16:creationId xmlns:a16="http://schemas.microsoft.com/office/drawing/2014/main" id="{58FE05F8-0FF6-48A8-8DD2-9AB7407090B1}"/>
              </a:ext>
            </a:extLst>
          </p:cNvPr>
          <p:cNvSpPr txBox="1">
            <a:spLocks/>
          </p:cNvSpPr>
          <p:nvPr/>
        </p:nvSpPr>
        <p:spPr>
          <a:xfrm>
            <a:off x="3970406" y="3589867"/>
            <a:ext cx="3497565" cy="3002662"/>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br>
              <a:rPr lang="en-GB" sz="4400" dirty="0"/>
            </a:br>
            <a:r>
              <a:rPr lang="en-GB" sz="4400" dirty="0"/>
              <a:t>Phosphates in UK rivers</a:t>
            </a:r>
          </a:p>
        </p:txBody>
      </p:sp>
      <p:sp>
        <p:nvSpPr>
          <p:cNvPr id="73" name="Subtitle 2">
            <a:extLst>
              <a:ext uri="{FF2B5EF4-FFF2-40B4-BE49-F238E27FC236}">
                <a16:creationId xmlns:a16="http://schemas.microsoft.com/office/drawing/2014/main" id="{4304F889-E51E-47C9-9951-10EF98D4BAFA}"/>
              </a:ext>
            </a:extLst>
          </p:cNvPr>
          <p:cNvSpPr txBox="1">
            <a:spLocks/>
          </p:cNvSpPr>
          <p:nvPr/>
        </p:nvSpPr>
        <p:spPr>
          <a:xfrm>
            <a:off x="7231454" y="4606777"/>
            <a:ext cx="3498045" cy="132585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solidFill>
                  <a:schemeClr val="bg1"/>
                </a:solidFill>
              </a:rPr>
              <a:t>Research proposal </a:t>
            </a:r>
          </a:p>
          <a:p>
            <a:pPr marL="0" indent="0">
              <a:buNone/>
            </a:pPr>
            <a:r>
              <a:rPr lang="en-US" dirty="0">
                <a:solidFill>
                  <a:schemeClr val="bg1"/>
                </a:solidFill>
              </a:rPr>
              <a:t>Alex Haddow</a:t>
            </a:r>
          </a:p>
        </p:txBody>
      </p:sp>
    </p:spTree>
    <p:extLst>
      <p:ext uri="{BB962C8B-B14F-4D97-AF65-F5344CB8AC3E}">
        <p14:creationId xmlns:p14="http://schemas.microsoft.com/office/powerpoint/2010/main" val="2056216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DC593-4313-4BC6-9C61-EFA0B292F919}"/>
              </a:ext>
            </a:extLst>
          </p:cNvPr>
          <p:cNvSpPr>
            <a:spLocks noGrp="1"/>
          </p:cNvSpPr>
          <p:nvPr>
            <p:ph type="title"/>
          </p:nvPr>
        </p:nvSpPr>
        <p:spPr>
          <a:xfrm>
            <a:off x="652481" y="1382486"/>
            <a:ext cx="3547581" cy="4093028"/>
          </a:xfrm>
        </p:spPr>
        <p:txBody>
          <a:bodyPr anchor="ctr">
            <a:normAutofit/>
          </a:bodyPr>
          <a:lstStyle/>
          <a:p>
            <a:r>
              <a:rPr lang="en-GB" sz="4400"/>
              <a:t>Contents</a:t>
            </a:r>
          </a:p>
        </p:txBody>
      </p:sp>
      <p:graphicFrame>
        <p:nvGraphicFramePr>
          <p:cNvPr id="45" name="Content Placeholder 2">
            <a:extLst>
              <a:ext uri="{FF2B5EF4-FFF2-40B4-BE49-F238E27FC236}">
                <a16:creationId xmlns:a16="http://schemas.microsoft.com/office/drawing/2014/main" id="{01FA454A-C131-404F-9311-B5CEA8F8425C}"/>
              </a:ext>
            </a:extLst>
          </p:cNvPr>
          <p:cNvGraphicFramePr>
            <a:graphicFrameLocks noGrp="1"/>
          </p:cNvGraphicFramePr>
          <p:nvPr>
            <p:ph idx="1"/>
            <p:extLst>
              <p:ext uri="{D42A27DB-BD31-4B8C-83A1-F6EECF244321}">
                <p14:modId xmlns:p14="http://schemas.microsoft.com/office/powerpoint/2010/main" val="137349033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8533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E7D4D-5496-4833-9AE1-2DD3F73B35B1}"/>
              </a:ext>
            </a:extLst>
          </p:cNvPr>
          <p:cNvSpPr>
            <a:spLocks noGrp="1"/>
          </p:cNvSpPr>
          <p:nvPr>
            <p:ph type="title"/>
          </p:nvPr>
        </p:nvSpPr>
        <p:spPr/>
        <p:txBody>
          <a:bodyPr>
            <a:normAutofit/>
          </a:bodyPr>
          <a:lstStyle/>
          <a:p>
            <a:r>
              <a:rPr lang="en-GB"/>
              <a:t>Statement of the current problem</a:t>
            </a:r>
          </a:p>
        </p:txBody>
      </p:sp>
      <p:graphicFrame>
        <p:nvGraphicFramePr>
          <p:cNvPr id="28" name="Content Placeholder 2">
            <a:extLst>
              <a:ext uri="{FF2B5EF4-FFF2-40B4-BE49-F238E27FC236}">
                <a16:creationId xmlns:a16="http://schemas.microsoft.com/office/drawing/2014/main" id="{7D224A67-8AB6-446A-AD0F-FE3B880A722B}"/>
              </a:ext>
            </a:extLst>
          </p:cNvPr>
          <p:cNvGraphicFramePr>
            <a:graphicFrameLocks noGrp="1"/>
          </p:cNvGraphicFramePr>
          <p:nvPr>
            <p:ph idx="1"/>
            <p:extLst>
              <p:ext uri="{D42A27DB-BD31-4B8C-83A1-F6EECF244321}">
                <p14:modId xmlns:p14="http://schemas.microsoft.com/office/powerpoint/2010/main" val="2629839300"/>
              </p:ext>
            </p:extLst>
          </p:nvPr>
        </p:nvGraphicFramePr>
        <p:xfrm>
          <a:off x="677863" y="1349115"/>
          <a:ext cx="8596312" cy="46929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260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21221-321C-4459-B048-BAAC2E7241B2}"/>
              </a:ext>
            </a:extLst>
          </p:cNvPr>
          <p:cNvSpPr>
            <a:spLocks noGrp="1"/>
          </p:cNvSpPr>
          <p:nvPr>
            <p:ph type="title"/>
          </p:nvPr>
        </p:nvSpPr>
        <p:spPr>
          <a:xfrm>
            <a:off x="1286933" y="609600"/>
            <a:ext cx="10197494" cy="1099457"/>
          </a:xfrm>
        </p:spPr>
        <p:txBody>
          <a:bodyPr>
            <a:normAutofit fontScale="90000"/>
          </a:bodyPr>
          <a:lstStyle/>
          <a:p>
            <a:r>
              <a:rPr lang="en-GB" b="1" dirty="0"/>
              <a:t>Literature Review</a:t>
            </a:r>
            <a:br>
              <a:rPr lang="en-GB" dirty="0"/>
            </a:br>
            <a:br>
              <a:rPr lang="en-GB" dirty="0"/>
            </a:br>
            <a:r>
              <a:rPr lang="en-GB" dirty="0"/>
              <a:t>Statement of Recent Publications</a:t>
            </a:r>
          </a:p>
        </p:txBody>
      </p:sp>
      <p:graphicFrame>
        <p:nvGraphicFramePr>
          <p:cNvPr id="27" name="Content Placeholder 2">
            <a:extLst>
              <a:ext uri="{FF2B5EF4-FFF2-40B4-BE49-F238E27FC236}">
                <a16:creationId xmlns:a16="http://schemas.microsoft.com/office/drawing/2014/main" id="{FF444DA5-C092-49C8-8804-36151D3FB766}"/>
              </a:ext>
            </a:extLst>
          </p:cNvPr>
          <p:cNvGraphicFramePr/>
          <p:nvPr>
            <p:extLst>
              <p:ext uri="{D42A27DB-BD31-4B8C-83A1-F6EECF244321}">
                <p14:modId xmlns:p14="http://schemas.microsoft.com/office/powerpoint/2010/main" val="368301758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3713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21221-321C-4459-B048-BAAC2E7241B2}"/>
              </a:ext>
            </a:extLst>
          </p:cNvPr>
          <p:cNvSpPr>
            <a:spLocks noGrp="1"/>
          </p:cNvSpPr>
          <p:nvPr>
            <p:ph type="title"/>
          </p:nvPr>
        </p:nvSpPr>
        <p:spPr/>
        <p:txBody>
          <a:bodyPr>
            <a:normAutofit/>
          </a:bodyPr>
          <a:lstStyle/>
          <a:p>
            <a:r>
              <a:rPr lang="en-GB" dirty="0"/>
              <a:t>Statement of current research</a:t>
            </a:r>
          </a:p>
        </p:txBody>
      </p:sp>
      <p:sp>
        <p:nvSpPr>
          <p:cNvPr id="3" name="Content Placeholder 2">
            <a:extLst>
              <a:ext uri="{FF2B5EF4-FFF2-40B4-BE49-F238E27FC236}">
                <a16:creationId xmlns:a16="http://schemas.microsoft.com/office/drawing/2014/main" id="{33A3B237-8678-4895-B0BE-ED484994765A}"/>
              </a:ext>
            </a:extLst>
          </p:cNvPr>
          <p:cNvSpPr>
            <a:spLocks noGrp="1"/>
          </p:cNvSpPr>
          <p:nvPr>
            <p:ph idx="1"/>
          </p:nvPr>
        </p:nvSpPr>
        <p:spPr>
          <a:xfrm>
            <a:off x="677334" y="1402915"/>
            <a:ext cx="8596668" cy="4638447"/>
          </a:xfrm>
        </p:spPr>
        <p:txBody>
          <a:bodyPr>
            <a:normAutofit/>
          </a:bodyPr>
          <a:lstStyle/>
          <a:p>
            <a:r>
              <a:rPr lang="en-GB" sz="1600" dirty="0"/>
              <a:t>Phosphates are a chemical compound formed from the chemical element phosphorus Sciencelearning.org (2013). </a:t>
            </a:r>
          </a:p>
          <a:p>
            <a:r>
              <a:rPr lang="en-GB" sz="1600" dirty="0"/>
              <a:t>Excessive phosphorus enrichment within rivers can have detrimental affects on plant life. The over enrichment can lead to an unbalance ecosystem for plants and can eventually lead to degrading of rivers. To minimise to long term affects, concentrations of phosphorus need to be reduced. Mainstone (2002).</a:t>
            </a:r>
          </a:p>
          <a:p>
            <a:r>
              <a:rPr lang="en-GB" sz="1600" dirty="0"/>
              <a:t>The increase of phosphorus in rivers is directly linked to human activities with a projected annual production of phosphates hitting 53 million tonnes Cederberg (2012). </a:t>
            </a:r>
          </a:p>
          <a:p>
            <a:r>
              <a:rPr lang="en-GB" sz="1600" dirty="0"/>
              <a:t>A recent study carried out by the Environmental Agency and the NFU (2019) suggests that 5% of phosphate depositation occurs naturally with 74.9% coming directly from households. </a:t>
            </a:r>
          </a:p>
          <a:p>
            <a:endParaRPr lang="en-GB" dirty="0"/>
          </a:p>
          <a:p>
            <a:pPr marL="400050" lvl="1" indent="0">
              <a:buNone/>
            </a:pPr>
            <a:r>
              <a:rPr lang="en-GB" dirty="0"/>
              <a:t>As can be seen from the above research the phosphate issue has been identified as far back as 2002. Why are NRW only now acting? </a:t>
            </a:r>
          </a:p>
        </p:txBody>
      </p:sp>
    </p:spTree>
    <p:extLst>
      <p:ext uri="{BB962C8B-B14F-4D97-AF65-F5344CB8AC3E}">
        <p14:creationId xmlns:p14="http://schemas.microsoft.com/office/powerpoint/2010/main" val="84318804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Content Placeholder 2">
            <a:extLst>
              <a:ext uri="{FF2B5EF4-FFF2-40B4-BE49-F238E27FC236}">
                <a16:creationId xmlns:a16="http://schemas.microsoft.com/office/drawing/2014/main" id="{EC5FCAD3-AE58-4522-A55B-DE5576D4AD91}"/>
              </a:ext>
            </a:extLst>
          </p:cNvPr>
          <p:cNvSpPr>
            <a:spLocks noGrp="1"/>
          </p:cNvSpPr>
          <p:nvPr>
            <p:ph idx="1"/>
          </p:nvPr>
        </p:nvSpPr>
        <p:spPr>
          <a:xfrm>
            <a:off x="658129" y="406945"/>
            <a:ext cx="8596668" cy="5881121"/>
          </a:xfrm>
        </p:spPr>
        <p:txBody>
          <a:bodyPr>
            <a:normAutofit/>
          </a:bodyPr>
          <a:lstStyle/>
          <a:p>
            <a:pPr marL="0" indent="0">
              <a:lnSpc>
                <a:spcPct val="90000"/>
              </a:lnSpc>
              <a:buNone/>
            </a:pPr>
            <a:r>
              <a:rPr lang="en-GB" sz="2400" dirty="0"/>
              <a:t>Proposed Research Proposal Question</a:t>
            </a:r>
          </a:p>
          <a:p>
            <a:pPr>
              <a:lnSpc>
                <a:spcPct val="90000"/>
              </a:lnSpc>
            </a:pPr>
            <a:r>
              <a:rPr lang="en-GB" sz="2400" b="1" dirty="0"/>
              <a:t>Phosphates in UK rivers: the impacts of phosphates within the UK river systems and how tighter phosphate targets are impacting developments and the planning process throughout the UK. </a:t>
            </a:r>
          </a:p>
          <a:p>
            <a:pPr>
              <a:lnSpc>
                <a:spcPct val="90000"/>
              </a:lnSpc>
            </a:pPr>
            <a:endParaRPr lang="en-GB" sz="2400" dirty="0"/>
          </a:p>
          <a:p>
            <a:pPr>
              <a:lnSpc>
                <a:spcPct val="90000"/>
              </a:lnSpc>
            </a:pPr>
            <a:r>
              <a:rPr lang="en-GB" sz="2400" dirty="0"/>
              <a:t>Purpose of the study</a:t>
            </a:r>
          </a:p>
          <a:p>
            <a:pPr lvl="1">
              <a:lnSpc>
                <a:spcPct val="90000"/>
              </a:lnSpc>
            </a:pPr>
            <a:r>
              <a:rPr lang="en-GB" sz="2000" dirty="0"/>
              <a:t>Identify why phosphates effect rivers and how they are entering local watercourses. </a:t>
            </a:r>
          </a:p>
          <a:p>
            <a:pPr lvl="1">
              <a:lnSpc>
                <a:spcPct val="90000"/>
              </a:lnSpc>
            </a:pPr>
            <a:r>
              <a:rPr lang="en-GB" sz="2000" dirty="0"/>
              <a:t>Investigation of recently published guidance by Natural Resource Wales. </a:t>
            </a:r>
          </a:p>
          <a:p>
            <a:pPr lvl="1">
              <a:lnSpc>
                <a:spcPct val="90000"/>
              </a:lnSpc>
            </a:pPr>
            <a:r>
              <a:rPr lang="en-GB" sz="2000" dirty="0"/>
              <a:t>Identify the consequences to developers. </a:t>
            </a:r>
          </a:p>
          <a:p>
            <a:pPr lvl="1">
              <a:lnSpc>
                <a:spcPct val="90000"/>
              </a:lnSpc>
            </a:pPr>
            <a:r>
              <a:rPr lang="en-GB" sz="2000" dirty="0"/>
              <a:t>Investigate current planning obstacles.</a:t>
            </a:r>
          </a:p>
          <a:p>
            <a:pPr lvl="1">
              <a:lnSpc>
                <a:spcPct val="90000"/>
              </a:lnSpc>
            </a:pPr>
            <a:r>
              <a:rPr lang="en-GB" sz="2000" dirty="0"/>
              <a:t>To provide an interim guidance document to assist developers with mitigation techniques to secure planning permission. </a:t>
            </a:r>
          </a:p>
          <a:p>
            <a:pPr lvl="1">
              <a:lnSpc>
                <a:spcPct val="90000"/>
              </a:lnSpc>
            </a:pPr>
            <a:endParaRPr lang="en-GB" dirty="0"/>
          </a:p>
        </p:txBody>
      </p:sp>
    </p:spTree>
    <p:extLst>
      <p:ext uri="{BB962C8B-B14F-4D97-AF65-F5344CB8AC3E}">
        <p14:creationId xmlns:p14="http://schemas.microsoft.com/office/powerpoint/2010/main" val="424565747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alculus formula">
            <a:extLst>
              <a:ext uri="{FF2B5EF4-FFF2-40B4-BE49-F238E27FC236}">
                <a16:creationId xmlns:a16="http://schemas.microsoft.com/office/drawing/2014/main" id="{314177BB-4295-471C-A824-0A8BEDEB4D0B}"/>
              </a:ext>
            </a:extLst>
          </p:cNvPr>
          <p:cNvPicPr>
            <a:picLocks noChangeAspect="1"/>
          </p:cNvPicPr>
          <p:nvPr/>
        </p:nvPicPr>
        <p:blipFill rotWithShape="1">
          <a:blip r:embed="rId2"/>
          <a:srcRect l="13069" r="982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C79552A-E7FE-489A-8C84-0AEC31693A6C}"/>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ctr"/>
            <a:r>
              <a:rPr lang="en-US" sz="4800" dirty="0"/>
              <a:t>Methodology</a:t>
            </a:r>
          </a:p>
        </p:txBody>
      </p:sp>
    </p:spTree>
    <p:extLst>
      <p:ext uri="{BB962C8B-B14F-4D97-AF65-F5344CB8AC3E}">
        <p14:creationId xmlns:p14="http://schemas.microsoft.com/office/powerpoint/2010/main" val="3649138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91357-CBF8-438D-96D2-C4A6211C97BF}"/>
              </a:ext>
            </a:extLst>
          </p:cNvPr>
          <p:cNvSpPr>
            <a:spLocks noGrp="1"/>
          </p:cNvSpPr>
          <p:nvPr>
            <p:ph type="title"/>
          </p:nvPr>
        </p:nvSpPr>
        <p:spPr>
          <a:xfrm>
            <a:off x="2849562" y="609600"/>
            <a:ext cx="6424440" cy="1320800"/>
          </a:xfrm>
        </p:spPr>
        <p:txBody>
          <a:bodyPr>
            <a:normAutofit/>
          </a:bodyPr>
          <a:lstStyle/>
          <a:p>
            <a:r>
              <a:rPr lang="en-GB" dirty="0"/>
              <a:t>The Proposal </a:t>
            </a:r>
          </a:p>
        </p:txBody>
      </p:sp>
      <p:pic>
        <p:nvPicPr>
          <p:cNvPr id="5" name="Picture 4" descr="Close up of beakers with solutions on a shelf in a lab">
            <a:extLst>
              <a:ext uri="{FF2B5EF4-FFF2-40B4-BE49-F238E27FC236}">
                <a16:creationId xmlns:a16="http://schemas.microsoft.com/office/drawing/2014/main" id="{68B70AB2-E13C-266C-9406-646983A97F49}"/>
              </a:ext>
            </a:extLst>
          </p:cNvPr>
          <p:cNvPicPr>
            <a:picLocks noChangeAspect="1"/>
          </p:cNvPicPr>
          <p:nvPr/>
        </p:nvPicPr>
        <p:blipFill rotWithShape="1">
          <a:blip r:embed="rId2"/>
          <a:srcRect l="15518" r="57909"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4EC211D-A9BC-4544-82EB-21081CF885C3}"/>
              </a:ext>
            </a:extLst>
          </p:cNvPr>
          <p:cNvSpPr>
            <a:spLocks noGrp="1"/>
          </p:cNvSpPr>
          <p:nvPr>
            <p:ph idx="1"/>
          </p:nvPr>
        </p:nvSpPr>
        <p:spPr>
          <a:xfrm>
            <a:off x="2849562" y="2160589"/>
            <a:ext cx="6424440" cy="3880773"/>
          </a:xfrm>
        </p:spPr>
        <p:txBody>
          <a:bodyPr>
            <a:normAutofit/>
          </a:bodyPr>
          <a:lstStyle/>
          <a:p>
            <a:r>
              <a:rPr lang="en-GB" b="1" dirty="0"/>
              <a:t>Basic vs Applied</a:t>
            </a:r>
            <a:endParaRPr lang="en-GB" dirty="0"/>
          </a:p>
          <a:p>
            <a:r>
              <a:rPr lang="en-GB" b="1" dirty="0"/>
              <a:t>Exploratory vs Explanatory </a:t>
            </a:r>
            <a:endParaRPr lang="en-GB" dirty="0"/>
          </a:p>
          <a:p>
            <a:r>
              <a:rPr lang="en-GB" b="1" dirty="0"/>
              <a:t>Indicative vs Deductive</a:t>
            </a:r>
            <a:endParaRPr lang="en-GB" dirty="0"/>
          </a:p>
          <a:p>
            <a:endParaRPr lang="en-GB" dirty="0"/>
          </a:p>
          <a:p>
            <a:endParaRPr lang="en-GB" dirty="0"/>
          </a:p>
          <a:p>
            <a:r>
              <a:rPr lang="en-GB" dirty="0"/>
              <a:t>The research will aim to develop further knowledge whilst also exploring the main aspect of what is the under researched problem. For this reason, the research will generally adopt a basic exploratory aim.  </a:t>
            </a:r>
          </a:p>
          <a:p>
            <a:endParaRPr lang="en-GB" dirty="0"/>
          </a:p>
        </p:txBody>
      </p:sp>
    </p:spTree>
    <p:extLst>
      <p:ext uri="{BB962C8B-B14F-4D97-AF65-F5344CB8AC3E}">
        <p14:creationId xmlns:p14="http://schemas.microsoft.com/office/powerpoint/2010/main" val="687349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725AC-069C-4BF7-8272-587CD614384A}"/>
              </a:ext>
            </a:extLst>
          </p:cNvPr>
          <p:cNvSpPr>
            <a:spLocks noGrp="1"/>
          </p:cNvSpPr>
          <p:nvPr>
            <p:ph type="title"/>
          </p:nvPr>
        </p:nvSpPr>
        <p:spPr>
          <a:xfrm>
            <a:off x="2849562" y="609600"/>
            <a:ext cx="6424440" cy="1320800"/>
          </a:xfrm>
        </p:spPr>
        <p:txBody>
          <a:bodyPr>
            <a:normAutofit/>
          </a:bodyPr>
          <a:lstStyle/>
          <a:p>
            <a:r>
              <a:rPr lang="en-GB"/>
              <a:t>Study Design </a:t>
            </a:r>
          </a:p>
        </p:txBody>
      </p:sp>
      <p:pic>
        <p:nvPicPr>
          <p:cNvPr id="5" name="Picture 4" descr="Programming data on computer monitor">
            <a:extLst>
              <a:ext uri="{FF2B5EF4-FFF2-40B4-BE49-F238E27FC236}">
                <a16:creationId xmlns:a16="http://schemas.microsoft.com/office/drawing/2014/main" id="{27D78D75-4CC8-B091-2EF9-B6FFBB724030}"/>
              </a:ext>
            </a:extLst>
          </p:cNvPr>
          <p:cNvPicPr>
            <a:picLocks noChangeAspect="1"/>
          </p:cNvPicPr>
          <p:nvPr/>
        </p:nvPicPr>
        <p:blipFill rotWithShape="1">
          <a:blip r:embed="rId2"/>
          <a:srcRect l="45041" r="28386"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790278B-A8D0-4DDB-A7E5-2B1628AEF0B7}"/>
              </a:ext>
            </a:extLst>
          </p:cNvPr>
          <p:cNvSpPr>
            <a:spLocks noGrp="1"/>
          </p:cNvSpPr>
          <p:nvPr>
            <p:ph idx="1"/>
          </p:nvPr>
        </p:nvSpPr>
        <p:spPr>
          <a:xfrm>
            <a:off x="2849562" y="2160589"/>
            <a:ext cx="6424440" cy="3880773"/>
          </a:xfrm>
        </p:spPr>
        <p:txBody>
          <a:bodyPr>
            <a:normAutofit/>
          </a:bodyPr>
          <a:lstStyle/>
          <a:p>
            <a:pPr>
              <a:lnSpc>
                <a:spcPct val="90000"/>
              </a:lnSpc>
            </a:pPr>
            <a:r>
              <a:rPr lang="en-GB" sz="1700" b="1" dirty="0"/>
              <a:t>Qualitative Data </a:t>
            </a:r>
            <a:r>
              <a:rPr lang="en-GB" sz="1700" dirty="0"/>
              <a:t>is defined as information gathering via observations or questions to individuals or groups. This form of data gathering typically can’t be measured in any meaningful way via numbers Study.com (2021). </a:t>
            </a:r>
          </a:p>
          <a:p>
            <a:pPr marL="0" indent="0">
              <a:lnSpc>
                <a:spcPct val="90000"/>
              </a:lnSpc>
              <a:buNone/>
            </a:pPr>
            <a:endParaRPr lang="en-GB" sz="1700" dirty="0"/>
          </a:p>
          <a:p>
            <a:pPr>
              <a:lnSpc>
                <a:spcPct val="90000"/>
              </a:lnSpc>
            </a:pPr>
            <a:r>
              <a:rPr lang="en-GB" sz="1700" b="1" dirty="0"/>
              <a:t>Quantitative Data </a:t>
            </a:r>
            <a:r>
              <a:rPr lang="en-GB" sz="1700" dirty="0"/>
              <a:t>is any set of information that can be numerically recognised and analysed. Data sets are typically in the form of graphs, charts or statistics. Hiter (2021)</a:t>
            </a:r>
          </a:p>
          <a:p>
            <a:pPr>
              <a:lnSpc>
                <a:spcPct val="90000"/>
              </a:lnSpc>
            </a:pPr>
            <a:endParaRPr lang="en-GB" sz="1700" dirty="0"/>
          </a:p>
          <a:p>
            <a:pPr>
              <a:lnSpc>
                <a:spcPct val="90000"/>
              </a:lnSpc>
            </a:pPr>
            <a:r>
              <a:rPr lang="en-GB" sz="1700" dirty="0"/>
              <a:t>The research method option that will be utilised for this paper will be Qualitative Data. The research relies upon the opinions of specialists within their field to provide primary data of their thoughts and challenges faced. </a:t>
            </a:r>
          </a:p>
          <a:p>
            <a:pPr>
              <a:lnSpc>
                <a:spcPct val="90000"/>
              </a:lnSpc>
            </a:pPr>
            <a:endParaRPr lang="en-GB" sz="1700" dirty="0"/>
          </a:p>
        </p:txBody>
      </p:sp>
    </p:spTree>
    <p:extLst>
      <p:ext uri="{BB962C8B-B14F-4D97-AF65-F5344CB8AC3E}">
        <p14:creationId xmlns:p14="http://schemas.microsoft.com/office/powerpoint/2010/main" val="1185867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25E4E-EBEB-4251-A1F9-912B9318BE5A}"/>
              </a:ext>
            </a:extLst>
          </p:cNvPr>
          <p:cNvSpPr>
            <a:spLocks noGrp="1"/>
          </p:cNvSpPr>
          <p:nvPr>
            <p:ph type="title"/>
          </p:nvPr>
        </p:nvSpPr>
        <p:spPr>
          <a:xfrm>
            <a:off x="993332" y="178085"/>
            <a:ext cx="8596668" cy="1320800"/>
          </a:xfrm>
        </p:spPr>
        <p:txBody>
          <a:bodyPr>
            <a:normAutofit/>
          </a:bodyPr>
          <a:lstStyle/>
          <a:p>
            <a:r>
              <a:rPr lang="en-GB" dirty="0"/>
              <a:t>Data Gathering Framework </a:t>
            </a:r>
          </a:p>
        </p:txBody>
      </p:sp>
      <p:sp>
        <p:nvSpPr>
          <p:cNvPr id="3" name="Content Placeholder 2">
            <a:extLst>
              <a:ext uri="{FF2B5EF4-FFF2-40B4-BE49-F238E27FC236}">
                <a16:creationId xmlns:a16="http://schemas.microsoft.com/office/drawing/2014/main" id="{5B8789E9-0F5E-454D-9D8C-B5C49100C060}"/>
              </a:ext>
            </a:extLst>
          </p:cNvPr>
          <p:cNvSpPr>
            <a:spLocks noGrp="1"/>
          </p:cNvSpPr>
          <p:nvPr>
            <p:ph idx="1"/>
          </p:nvPr>
        </p:nvSpPr>
        <p:spPr>
          <a:xfrm>
            <a:off x="663132" y="984446"/>
            <a:ext cx="8470898" cy="5393933"/>
          </a:xfrm>
        </p:spPr>
        <p:txBody>
          <a:bodyPr numCol="1">
            <a:normAutofit fontScale="25000" lnSpcReduction="20000"/>
          </a:bodyPr>
          <a:lstStyle/>
          <a:p>
            <a:pPr algn="just">
              <a:lnSpc>
                <a:spcPct val="90000"/>
              </a:lnSpc>
            </a:pPr>
            <a:r>
              <a:rPr lang="en-GB" sz="7200" b="1" dirty="0"/>
              <a:t>Interview Style</a:t>
            </a:r>
            <a:endParaRPr lang="en-US" sz="7200" b="1" dirty="0"/>
          </a:p>
          <a:p>
            <a:pPr marL="0" indent="0" algn="just">
              <a:lnSpc>
                <a:spcPct val="90000"/>
              </a:lnSpc>
              <a:buNone/>
            </a:pPr>
            <a:r>
              <a:rPr lang="en-GB" sz="8000" dirty="0">
                <a:latin typeface="Calibri" panose="020F0502020204030204" pitchFamily="34" charset="0"/>
                <a:ea typeface="Times New Roman" panose="02020603050405020304" pitchFamily="18" charset="0"/>
                <a:cs typeface="Calibri" panose="020F0502020204030204" pitchFamily="34" charset="0"/>
              </a:rPr>
              <a:t>Semi-structured Interviews will be used to collect the data. This will allow for open ended discussions that allow the participant to provide an in-depth insight into the problem but within a structured per-existing plan. British Government (2020). </a:t>
            </a:r>
          </a:p>
          <a:p>
            <a:pPr marL="0" indent="0" algn="just">
              <a:lnSpc>
                <a:spcPct val="90000"/>
              </a:lnSpc>
              <a:buNone/>
            </a:pPr>
            <a:endParaRPr lang="en-GB" sz="8000" dirty="0">
              <a:latin typeface="Calibri" panose="020F0502020204030204" pitchFamily="34" charset="0"/>
              <a:ea typeface="Times New Roman" panose="02020603050405020304" pitchFamily="18" charset="0"/>
              <a:cs typeface="Calibri" panose="020F0502020204030204" pitchFamily="34" charset="0"/>
            </a:endParaRPr>
          </a:p>
          <a:p>
            <a:pPr algn="just">
              <a:lnSpc>
                <a:spcPct val="90000"/>
              </a:lnSpc>
            </a:pPr>
            <a:r>
              <a:rPr lang="en-US" sz="7200" b="1" dirty="0"/>
              <a:t>Subject Selection</a:t>
            </a:r>
          </a:p>
          <a:p>
            <a:pPr marL="0" indent="0" algn="just">
              <a:lnSpc>
                <a:spcPct val="90000"/>
              </a:lnSpc>
              <a:buNone/>
            </a:pPr>
            <a:r>
              <a:rPr lang="en-GB" sz="8000" dirty="0">
                <a:latin typeface="Calibri" panose="020F0502020204030204" pitchFamily="34" charset="0"/>
                <a:cs typeface="Calibri" panose="020F0502020204030204" pitchFamily="34" charset="0"/>
              </a:rPr>
              <a:t>Subject selection will be based upon their link to the subject matter for example project developers, planning consultants, local planning authorities, client and NRW representatives. By including multiple participants, the data should provide an overview from multiple viewpoints within the industry. </a:t>
            </a:r>
          </a:p>
          <a:p>
            <a:pPr marL="0" indent="0" algn="just">
              <a:lnSpc>
                <a:spcPct val="90000"/>
              </a:lnSpc>
              <a:buNone/>
            </a:pPr>
            <a:endParaRPr lang="en-GB" sz="8000" dirty="0">
              <a:latin typeface="Calibri" panose="020F0502020204030204" pitchFamily="34" charset="0"/>
              <a:cs typeface="Calibri" panose="020F0502020204030204" pitchFamily="34" charset="0"/>
            </a:endParaRPr>
          </a:p>
          <a:p>
            <a:pPr algn="just">
              <a:lnSpc>
                <a:spcPct val="90000"/>
              </a:lnSpc>
            </a:pPr>
            <a:r>
              <a:rPr lang="en-GB" sz="7200" b="1" dirty="0"/>
              <a:t>Question Preparation and Testing</a:t>
            </a:r>
          </a:p>
          <a:p>
            <a:pPr marL="0" indent="0" algn="just">
              <a:lnSpc>
                <a:spcPct val="90000"/>
              </a:lnSpc>
              <a:buNone/>
            </a:pPr>
            <a:r>
              <a:rPr lang="en-GB" sz="8000" dirty="0">
                <a:latin typeface="Calibri" panose="020F0502020204030204" pitchFamily="34" charset="0"/>
                <a:cs typeface="Calibri" panose="020F0502020204030204" pitchFamily="34" charset="0"/>
              </a:rPr>
              <a:t>To ensure the relevant questions are selected for the final interview stage a three-phase process will be adopted: - </a:t>
            </a:r>
          </a:p>
          <a:p>
            <a:pPr lvl="1" algn="just">
              <a:lnSpc>
                <a:spcPct val="90000"/>
              </a:lnSpc>
            </a:pPr>
            <a:r>
              <a:rPr lang="en-GB" sz="7800" dirty="0">
                <a:latin typeface="Calibri" panose="020F0502020204030204" pitchFamily="34" charset="0"/>
                <a:cs typeface="Calibri" panose="020F0502020204030204" pitchFamily="34" charset="0"/>
              </a:rPr>
              <a:t>Phase 0ne – Draw up draft questions (no limit)</a:t>
            </a:r>
          </a:p>
          <a:p>
            <a:pPr lvl="1" algn="just">
              <a:lnSpc>
                <a:spcPct val="90000"/>
              </a:lnSpc>
            </a:pPr>
            <a:r>
              <a:rPr lang="en-GB" sz="7800" dirty="0">
                <a:latin typeface="Calibri" panose="020F0502020204030204" pitchFamily="34" charset="0"/>
                <a:cs typeface="Calibri" panose="020F0502020204030204" pitchFamily="34" charset="0"/>
              </a:rPr>
              <a:t>Phase two – Shortlist 10-15 questions. Shortlisted questions to be tested for suitability via a mock interview. </a:t>
            </a:r>
          </a:p>
          <a:p>
            <a:pPr lvl="1" algn="just">
              <a:lnSpc>
                <a:spcPct val="90000"/>
              </a:lnSpc>
            </a:pPr>
            <a:r>
              <a:rPr lang="en-GB" sz="7800" dirty="0">
                <a:latin typeface="Calibri" panose="020F0502020204030204" pitchFamily="34" charset="0"/>
                <a:cs typeface="Calibri" panose="020F0502020204030204" pitchFamily="34" charset="0"/>
              </a:rPr>
              <a:t>Phase three – Final selection of question. Max 10 questions. </a:t>
            </a:r>
          </a:p>
          <a:p>
            <a:pPr marL="0" indent="0">
              <a:lnSpc>
                <a:spcPct val="90000"/>
              </a:lnSpc>
              <a:buNone/>
            </a:pPr>
            <a:endParaRPr lang="en-US" sz="1000" dirty="0"/>
          </a:p>
          <a:p>
            <a:pPr marL="0" indent="0">
              <a:lnSpc>
                <a:spcPct val="90000"/>
              </a:lnSpc>
              <a:buNone/>
            </a:pPr>
            <a:r>
              <a:rPr lang="en-GB" sz="1000" dirty="0"/>
              <a:t> </a:t>
            </a:r>
          </a:p>
          <a:p>
            <a:pPr marL="0" indent="0">
              <a:lnSpc>
                <a:spcPct val="90000"/>
              </a:lnSpc>
              <a:buNone/>
            </a:pPr>
            <a:endParaRPr lang="en-GB" sz="1000" dirty="0"/>
          </a:p>
        </p:txBody>
      </p:sp>
    </p:spTree>
    <p:extLst>
      <p:ext uri="{BB962C8B-B14F-4D97-AF65-F5344CB8AC3E}">
        <p14:creationId xmlns:p14="http://schemas.microsoft.com/office/powerpoint/2010/main" val="2846536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DFE4C89-DCCB-4290-971A-2899D7CBAFC9}"/>
              </a:ext>
            </a:extLst>
          </p:cNvPr>
          <p:cNvSpPr>
            <a:spLocks noGrp="1"/>
          </p:cNvSpPr>
          <p:nvPr>
            <p:ph type="title"/>
          </p:nvPr>
        </p:nvSpPr>
        <p:spPr/>
        <p:txBody>
          <a:bodyPr>
            <a:normAutofit/>
          </a:bodyPr>
          <a:lstStyle/>
          <a:p>
            <a:r>
              <a:rPr lang="en-GB" dirty="0"/>
              <a:t>Data Gathering Framework Cont.</a:t>
            </a:r>
          </a:p>
        </p:txBody>
      </p:sp>
      <p:sp>
        <p:nvSpPr>
          <p:cNvPr id="5" name="Content Placeholder 2">
            <a:extLst>
              <a:ext uri="{FF2B5EF4-FFF2-40B4-BE49-F238E27FC236}">
                <a16:creationId xmlns:a16="http://schemas.microsoft.com/office/drawing/2014/main" id="{6E8D7118-B85D-4B8D-A19F-31AED7821FD5}"/>
              </a:ext>
            </a:extLst>
          </p:cNvPr>
          <p:cNvSpPr>
            <a:spLocks noGrp="1"/>
          </p:cNvSpPr>
          <p:nvPr>
            <p:ph idx="1"/>
          </p:nvPr>
        </p:nvSpPr>
        <p:spPr>
          <a:xfrm>
            <a:off x="677863" y="1705510"/>
            <a:ext cx="8596312" cy="4336515"/>
          </a:xfrm>
        </p:spPr>
        <p:txBody>
          <a:bodyPr numCol="1">
            <a:normAutofit/>
          </a:bodyPr>
          <a:lstStyle/>
          <a:p>
            <a:pPr algn="just">
              <a:lnSpc>
                <a:spcPct val="90000"/>
              </a:lnSpc>
            </a:pPr>
            <a:r>
              <a:rPr lang="en-GB" sz="2000" b="1" dirty="0"/>
              <a:t>Physical Interviews with Subjects</a:t>
            </a:r>
          </a:p>
          <a:p>
            <a:pPr marL="0" indent="0" algn="just">
              <a:lnSpc>
                <a:spcPct val="90000"/>
              </a:lnSpc>
              <a:buNone/>
            </a:pPr>
            <a:r>
              <a:rPr lang="en-GB" dirty="0"/>
              <a:t>Where possible interviews will be carried out via Microsoft Teams. This will reduce the impacts to participants. The interviews will all be carried out within a 2 week timeframe that will be decided based on the completed project timeline.</a:t>
            </a:r>
          </a:p>
          <a:p>
            <a:pPr marL="0" indent="0" algn="just">
              <a:lnSpc>
                <a:spcPct val="90000"/>
              </a:lnSpc>
              <a:buNone/>
            </a:pPr>
            <a:r>
              <a:rPr lang="en-GB" dirty="0"/>
              <a:t> </a:t>
            </a:r>
            <a:endParaRPr lang="en-GB" sz="2000" b="1" dirty="0"/>
          </a:p>
          <a:p>
            <a:pPr algn="just">
              <a:lnSpc>
                <a:spcPct val="90000"/>
              </a:lnSpc>
            </a:pPr>
            <a:r>
              <a:rPr lang="en-GB" sz="2000" b="1" dirty="0"/>
              <a:t>Final Analysis and Reflection </a:t>
            </a:r>
          </a:p>
          <a:p>
            <a:pPr marL="0" indent="0">
              <a:lnSpc>
                <a:spcPct val="90000"/>
              </a:lnSpc>
              <a:buNone/>
            </a:pPr>
            <a:r>
              <a:rPr lang="en-GB" dirty="0"/>
              <a:t>For this study a narrative analysis approach will be adopted. This approach refers to the cluster of analytical methods for deciphering texts of the storied kind. The aim of the activity is to analyse the interviewees responses in a variety of contexts which are supported by their varying experiences. </a:t>
            </a:r>
            <a:r>
              <a:rPr lang="en-GB" dirty="0" err="1"/>
              <a:t>Pedamkar</a:t>
            </a:r>
            <a:r>
              <a:rPr lang="en-GB" dirty="0"/>
              <a:t> (2021). </a:t>
            </a:r>
          </a:p>
          <a:p>
            <a:pPr marL="0" indent="0">
              <a:lnSpc>
                <a:spcPct val="90000"/>
              </a:lnSpc>
              <a:buNone/>
            </a:pPr>
            <a:endParaRPr lang="en-GB" sz="1000" dirty="0"/>
          </a:p>
        </p:txBody>
      </p:sp>
    </p:spTree>
    <p:extLst>
      <p:ext uri="{BB962C8B-B14F-4D97-AF65-F5344CB8AC3E}">
        <p14:creationId xmlns:p14="http://schemas.microsoft.com/office/powerpoint/2010/main" val="1467010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30624-CDC6-43D7-8E1B-6E8C4ECACBF5}"/>
              </a:ext>
            </a:extLst>
          </p:cNvPr>
          <p:cNvSpPr>
            <a:spLocks noGrp="1"/>
          </p:cNvSpPr>
          <p:nvPr>
            <p:ph type="title"/>
          </p:nvPr>
        </p:nvSpPr>
        <p:spPr>
          <a:xfrm>
            <a:off x="2849562" y="609600"/>
            <a:ext cx="6424440" cy="1320800"/>
          </a:xfrm>
        </p:spPr>
        <p:txBody>
          <a:bodyPr vert="horz" lIns="91440" tIns="45720" rIns="91440" bIns="45720" rtlCol="0">
            <a:normAutofit/>
          </a:bodyPr>
          <a:lstStyle/>
          <a:p>
            <a:r>
              <a:rPr lang="en-US" dirty="0"/>
              <a:t>Data collection procedures</a:t>
            </a:r>
          </a:p>
        </p:txBody>
      </p:sp>
      <p:pic>
        <p:nvPicPr>
          <p:cNvPr id="6" name="Picture 4" descr="Camera lens with reflections on wooden table">
            <a:extLst>
              <a:ext uri="{FF2B5EF4-FFF2-40B4-BE49-F238E27FC236}">
                <a16:creationId xmlns:a16="http://schemas.microsoft.com/office/drawing/2014/main" id="{BC50C7DD-3B8F-805E-B518-7DE6157CF6C3}"/>
              </a:ext>
            </a:extLst>
          </p:cNvPr>
          <p:cNvPicPr>
            <a:picLocks noChangeAspect="1"/>
          </p:cNvPicPr>
          <p:nvPr/>
        </p:nvPicPr>
        <p:blipFill rotWithShape="1">
          <a:blip r:embed="rId2"/>
          <a:srcRect l="7740" r="65687"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3" name="Content Placeholder 2">
            <a:extLst>
              <a:ext uri="{FF2B5EF4-FFF2-40B4-BE49-F238E27FC236}">
                <a16:creationId xmlns:a16="http://schemas.microsoft.com/office/drawing/2014/main" id="{EC4766F8-E38E-9888-A131-89AB27C6159A}"/>
              </a:ext>
            </a:extLst>
          </p:cNvPr>
          <p:cNvGraphicFramePr>
            <a:graphicFrameLocks noGrp="1"/>
          </p:cNvGraphicFramePr>
          <p:nvPr>
            <p:ph idx="1"/>
            <p:extLst>
              <p:ext uri="{D42A27DB-BD31-4B8C-83A1-F6EECF244321}">
                <p14:modId xmlns:p14="http://schemas.microsoft.com/office/powerpoint/2010/main" val="3681676090"/>
              </p:ext>
            </p:extLst>
          </p:nvPr>
        </p:nvGraphicFramePr>
        <p:xfrm>
          <a:off x="2883780" y="2844799"/>
          <a:ext cx="6424440"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D3DE7411-C854-4E05-8257-6086CF8050B7}"/>
              </a:ext>
            </a:extLst>
          </p:cNvPr>
          <p:cNvSpPr/>
          <p:nvPr/>
        </p:nvSpPr>
        <p:spPr>
          <a:xfrm>
            <a:off x="2734056" y="1644470"/>
            <a:ext cx="6096000" cy="1200329"/>
          </a:xfrm>
          <a:prstGeom prst="rect">
            <a:avLst/>
          </a:prstGeom>
        </p:spPr>
        <p:txBody>
          <a:bodyPr>
            <a:spAutoFit/>
          </a:bodyPr>
          <a:lstStyle/>
          <a:p>
            <a:r>
              <a:rPr lang="en-GB" dirty="0"/>
              <a:t>In order to fully capture the required qualitative data, a full recording procedure will be implemented for both online and face to face interviews. All interviews will be transcribed for analysis purposes. </a:t>
            </a:r>
          </a:p>
        </p:txBody>
      </p:sp>
    </p:spTree>
    <p:extLst>
      <p:ext uri="{BB962C8B-B14F-4D97-AF65-F5344CB8AC3E}">
        <p14:creationId xmlns:p14="http://schemas.microsoft.com/office/powerpoint/2010/main" val="3116901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des on papers">
            <a:extLst>
              <a:ext uri="{FF2B5EF4-FFF2-40B4-BE49-F238E27FC236}">
                <a16:creationId xmlns:a16="http://schemas.microsoft.com/office/drawing/2014/main" id="{D9D34E27-9876-424E-B338-F60EE7035DD9}"/>
              </a:ext>
            </a:extLst>
          </p:cNvPr>
          <p:cNvPicPr>
            <a:picLocks noChangeAspect="1"/>
          </p:cNvPicPr>
          <p:nvPr/>
        </p:nvPicPr>
        <p:blipFill rotWithShape="1">
          <a:blip r:embed="rId2"/>
          <a:srcRect l="17065" r="5826"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647EF30-DBDD-4671-8EB7-677AF92CB4C3}"/>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ctr"/>
            <a:r>
              <a:rPr lang="en-US" sz="4800" dirty="0"/>
              <a:t>Results</a:t>
            </a:r>
          </a:p>
        </p:txBody>
      </p:sp>
    </p:spTree>
    <p:extLst>
      <p:ext uri="{BB962C8B-B14F-4D97-AF65-F5344CB8AC3E}">
        <p14:creationId xmlns:p14="http://schemas.microsoft.com/office/powerpoint/2010/main" val="3437315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AD6227-F3E6-43CC-8243-409007E94637}"/>
              </a:ext>
            </a:extLst>
          </p:cNvPr>
          <p:cNvSpPr>
            <a:spLocks noGrp="1"/>
          </p:cNvSpPr>
          <p:nvPr>
            <p:ph type="title"/>
          </p:nvPr>
        </p:nvSpPr>
        <p:spPr>
          <a:xfrm>
            <a:off x="1043950" y="1179151"/>
            <a:ext cx="3300646" cy="4463889"/>
          </a:xfrm>
        </p:spPr>
        <p:txBody>
          <a:bodyPr anchor="ctr">
            <a:normAutofit/>
          </a:bodyPr>
          <a:lstStyle/>
          <a:p>
            <a:r>
              <a:rPr lang="en-GB"/>
              <a:t>Description of Analysis </a:t>
            </a:r>
          </a:p>
        </p:txBody>
      </p:sp>
      <p:sp>
        <p:nvSpPr>
          <p:cNvPr id="6"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7"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AA6A8C-D4F1-4FBA-AB09-54668DA4A235}"/>
              </a:ext>
            </a:extLst>
          </p:cNvPr>
          <p:cNvSpPr>
            <a:spLocks noGrp="1"/>
          </p:cNvSpPr>
          <p:nvPr>
            <p:ph idx="1"/>
          </p:nvPr>
        </p:nvSpPr>
        <p:spPr>
          <a:xfrm>
            <a:off x="4978918" y="1109145"/>
            <a:ext cx="6341016" cy="4603900"/>
          </a:xfrm>
        </p:spPr>
        <p:txBody>
          <a:bodyPr anchor="ctr">
            <a:normAutofit/>
          </a:bodyPr>
          <a:lstStyle/>
          <a:p>
            <a:r>
              <a:rPr lang="en-GB" dirty="0"/>
              <a:t>By utilising the data gathering framework mentioned above and the data capturing procedures, all data will be presented in the form of recordings and transcripts. </a:t>
            </a:r>
          </a:p>
          <a:p>
            <a:r>
              <a:rPr lang="en-GB" dirty="0"/>
              <a:t>By utilising narrative analysis, the captured data will be deciphered for commonality, themes and limitations, also utilising the knowledge and experience of professionals within their field to provide a rounded approach to the data. </a:t>
            </a:r>
          </a:p>
        </p:txBody>
      </p:sp>
      <p:sp>
        <p:nvSpPr>
          <p:cNvPr id="9"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32247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1AC88-5E3A-4469-A642-7BC11DAAEDA3}"/>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kern="1200" dirty="0">
                <a:solidFill>
                  <a:schemeClr val="accent1"/>
                </a:solidFill>
                <a:latin typeface="+mj-lt"/>
                <a:ea typeface="+mj-ea"/>
                <a:cs typeface="+mj-cs"/>
              </a:rPr>
              <a:t>Evaluation</a:t>
            </a:r>
          </a:p>
        </p:txBody>
      </p:sp>
      <p:pic>
        <p:nvPicPr>
          <p:cNvPr id="35" name="Graphic 34" descr="Chat">
            <a:extLst>
              <a:ext uri="{FF2B5EF4-FFF2-40B4-BE49-F238E27FC236}">
                <a16:creationId xmlns:a16="http://schemas.microsoft.com/office/drawing/2014/main" id="{CC1773EA-2792-4C0E-A44C-59A25034E51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392838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AFE04-EA29-42C0-925F-B664A001823D}"/>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Potential Problems</a:t>
            </a:r>
          </a:p>
        </p:txBody>
      </p:sp>
      <p:pic>
        <p:nvPicPr>
          <p:cNvPr id="42" name="Graphic 41" descr="Warning">
            <a:extLst>
              <a:ext uri="{FF2B5EF4-FFF2-40B4-BE49-F238E27FC236}">
                <a16:creationId xmlns:a16="http://schemas.microsoft.com/office/drawing/2014/main" id="{655E5419-776A-FBF7-5B7F-2735DB5EE4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735" y="1779187"/>
            <a:ext cx="2915973" cy="2915973"/>
          </a:xfrm>
          <a:prstGeom prst="rect">
            <a:avLst/>
          </a:prstGeom>
        </p:spPr>
      </p:pic>
      <p:sp>
        <p:nvSpPr>
          <p:cNvPr id="25" name="Content Placeholder 2">
            <a:extLst>
              <a:ext uri="{FF2B5EF4-FFF2-40B4-BE49-F238E27FC236}">
                <a16:creationId xmlns:a16="http://schemas.microsoft.com/office/drawing/2014/main" id="{D6A6C40B-0014-480A-A034-9A2DD1AA9425}"/>
              </a:ext>
            </a:extLst>
          </p:cNvPr>
          <p:cNvSpPr>
            <a:spLocks noGrp="1"/>
          </p:cNvSpPr>
          <p:nvPr>
            <p:ph idx="1"/>
          </p:nvPr>
        </p:nvSpPr>
        <p:spPr>
          <a:xfrm>
            <a:off x="2993708" y="1470759"/>
            <a:ext cx="6879893" cy="4777641"/>
          </a:xfrm>
        </p:spPr>
        <p:txBody>
          <a:bodyPr>
            <a:normAutofit fontScale="25000" lnSpcReduction="20000"/>
          </a:bodyPr>
          <a:lstStyle/>
          <a:p>
            <a:pPr marL="457200" lvl="1" indent="0">
              <a:lnSpc>
                <a:spcPct val="90000"/>
              </a:lnSpc>
              <a:buNone/>
            </a:pPr>
            <a:r>
              <a:rPr lang="en-GB" sz="7200" b="1" dirty="0"/>
              <a:t>Impacts </a:t>
            </a:r>
          </a:p>
          <a:p>
            <a:pPr>
              <a:lnSpc>
                <a:spcPct val="90000"/>
              </a:lnSpc>
            </a:pPr>
            <a:r>
              <a:rPr lang="en-GB" sz="7200" dirty="0"/>
              <a:t>The potential projected impacts are as followed but not limited to: - </a:t>
            </a:r>
          </a:p>
          <a:p>
            <a:pPr lvl="0">
              <a:lnSpc>
                <a:spcPct val="90000"/>
              </a:lnSpc>
            </a:pPr>
            <a:r>
              <a:rPr lang="en-GB" sz="7200" dirty="0"/>
              <a:t>Prompting NRW to publish guidance to assist developers to correctly measure their phosphate loads. </a:t>
            </a:r>
          </a:p>
          <a:p>
            <a:pPr lvl="0">
              <a:lnSpc>
                <a:spcPct val="90000"/>
              </a:lnSpc>
            </a:pPr>
            <a:r>
              <a:rPr lang="en-GB" sz="7200" dirty="0"/>
              <a:t>Provide guidance to clients and developers currently experiencing the current problem. </a:t>
            </a:r>
          </a:p>
          <a:p>
            <a:pPr marL="457200" lvl="1" indent="0">
              <a:lnSpc>
                <a:spcPct val="90000"/>
              </a:lnSpc>
              <a:buNone/>
            </a:pPr>
            <a:r>
              <a:rPr lang="en-GB" sz="7200" b="1" dirty="0"/>
              <a:t>Limitations </a:t>
            </a:r>
          </a:p>
          <a:p>
            <a:pPr>
              <a:lnSpc>
                <a:spcPct val="90000"/>
              </a:lnSpc>
            </a:pPr>
            <a:r>
              <a:rPr lang="en-GB" sz="7200" dirty="0"/>
              <a:t>The potential projected limitations are as followed but not limited to: - </a:t>
            </a:r>
          </a:p>
          <a:p>
            <a:pPr lvl="0">
              <a:lnSpc>
                <a:spcPct val="90000"/>
              </a:lnSpc>
            </a:pPr>
            <a:r>
              <a:rPr lang="en-GB" sz="7200" dirty="0"/>
              <a:t>With the NRW targets being relatively new published literature may be limited. </a:t>
            </a:r>
          </a:p>
          <a:p>
            <a:pPr lvl="0">
              <a:lnSpc>
                <a:spcPct val="90000"/>
              </a:lnSpc>
            </a:pPr>
            <a:r>
              <a:rPr lang="en-GB" sz="7200" dirty="0"/>
              <a:t>Accessing professional subjects for data collection. </a:t>
            </a:r>
          </a:p>
          <a:p>
            <a:pPr marL="457200" lvl="1" indent="0">
              <a:lnSpc>
                <a:spcPct val="90000"/>
              </a:lnSpc>
              <a:buNone/>
            </a:pPr>
            <a:r>
              <a:rPr lang="en-GB" sz="7200" b="1" dirty="0"/>
              <a:t>Weaknesses </a:t>
            </a:r>
          </a:p>
          <a:p>
            <a:pPr>
              <a:lnSpc>
                <a:spcPct val="90000"/>
              </a:lnSpc>
            </a:pPr>
            <a:r>
              <a:rPr lang="en-GB" sz="7200" dirty="0"/>
              <a:t>The potential projected weaknesses are as followed but not limited to: - </a:t>
            </a:r>
          </a:p>
          <a:p>
            <a:pPr lvl="0">
              <a:lnSpc>
                <a:spcPct val="90000"/>
              </a:lnSpc>
            </a:pPr>
            <a:r>
              <a:rPr lang="en-GB" sz="7200" dirty="0"/>
              <a:t>NRW publishing their interim guidance document prior to the completion of the study. </a:t>
            </a:r>
          </a:p>
          <a:p>
            <a:pPr marL="0" indent="0">
              <a:lnSpc>
                <a:spcPct val="90000"/>
              </a:lnSpc>
              <a:buNone/>
            </a:pPr>
            <a:endParaRPr lang="en-GB" sz="1100" dirty="0"/>
          </a:p>
        </p:txBody>
      </p:sp>
    </p:spTree>
    <p:extLst>
      <p:ext uri="{BB962C8B-B14F-4D97-AF65-F5344CB8AC3E}">
        <p14:creationId xmlns:p14="http://schemas.microsoft.com/office/powerpoint/2010/main" val="29348502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539EE-4A36-4CA3-94D4-F7FEA2D2411B}"/>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Research Timeline</a:t>
            </a:r>
          </a:p>
        </p:txBody>
      </p:sp>
      <p:pic>
        <p:nvPicPr>
          <p:cNvPr id="3" name="Picture 2">
            <a:extLst>
              <a:ext uri="{FF2B5EF4-FFF2-40B4-BE49-F238E27FC236}">
                <a16:creationId xmlns:a16="http://schemas.microsoft.com/office/drawing/2014/main" id="{4E4960C4-5130-4D08-B5DE-ABA0C4555FEC}"/>
              </a:ext>
            </a:extLst>
          </p:cNvPr>
          <p:cNvPicPr>
            <a:picLocks noChangeAspect="1"/>
          </p:cNvPicPr>
          <p:nvPr/>
        </p:nvPicPr>
        <p:blipFill>
          <a:blip r:embed="rId2"/>
          <a:stretch>
            <a:fillRect/>
          </a:stretch>
        </p:blipFill>
        <p:spPr>
          <a:xfrm>
            <a:off x="319265" y="1895406"/>
            <a:ext cx="11548872" cy="3233684"/>
          </a:xfrm>
          <a:prstGeom prst="rect">
            <a:avLst/>
          </a:prstGeom>
        </p:spPr>
      </p:pic>
    </p:spTree>
    <p:extLst>
      <p:ext uri="{BB962C8B-B14F-4D97-AF65-F5344CB8AC3E}">
        <p14:creationId xmlns:p14="http://schemas.microsoft.com/office/powerpoint/2010/main" val="3966093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iles in folders">
            <a:extLst>
              <a:ext uri="{FF2B5EF4-FFF2-40B4-BE49-F238E27FC236}">
                <a16:creationId xmlns:a16="http://schemas.microsoft.com/office/drawing/2014/main" id="{06FEA4E6-03FB-44E6-8DFF-81D1E93F0A9A}"/>
              </a:ext>
            </a:extLst>
          </p:cNvPr>
          <p:cNvPicPr>
            <a:picLocks noChangeAspect="1"/>
          </p:cNvPicPr>
          <p:nvPr/>
        </p:nvPicPr>
        <p:blipFill rotWithShape="1">
          <a:blip r:embed="rId2"/>
          <a:srcRect l="16911" r="598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ADFDF00-A20B-4E12-A1B9-6D276A67C08E}"/>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References </a:t>
            </a:r>
          </a:p>
        </p:txBody>
      </p:sp>
    </p:spTree>
    <p:extLst>
      <p:ext uri="{BB962C8B-B14F-4D97-AF65-F5344CB8AC3E}">
        <p14:creationId xmlns:p14="http://schemas.microsoft.com/office/powerpoint/2010/main" val="3018927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7DFA3-1FB4-4926-8E6F-5F2793087C6D}"/>
              </a:ext>
            </a:extLst>
          </p:cNvPr>
          <p:cNvSpPr>
            <a:spLocks noGrp="1"/>
          </p:cNvSpPr>
          <p:nvPr>
            <p:ph type="title"/>
          </p:nvPr>
        </p:nvSpPr>
        <p:spPr>
          <a:xfrm>
            <a:off x="842597" y="200267"/>
            <a:ext cx="9030464" cy="6328880"/>
          </a:xfrm>
        </p:spPr>
        <p:txBody>
          <a:bodyPr vert="horz" lIns="91440" tIns="45720" rIns="91440" bIns="45720" rtlCol="0" anchor="b">
            <a:normAutofit fontScale="90000"/>
          </a:bodyPr>
          <a:lstStyle/>
          <a:p>
            <a:pPr>
              <a:lnSpc>
                <a:spcPct val="90000"/>
              </a:lnSpc>
            </a:pPr>
            <a:br>
              <a:rPr lang="en-US" sz="1400" dirty="0"/>
            </a:br>
            <a:br>
              <a:rPr lang="en-US" sz="1400" dirty="0"/>
            </a:br>
            <a:r>
              <a:rPr lang="en-US" sz="1400" dirty="0"/>
              <a:t>Natural Resources Wales (2021) Tighter phosphate targets change our view of the state of Welsh rivers. Available at: https://naturalresourceswales.gov.uk/about-us/news-and-events/news/tighter-phosphate-targets-change-our-view-of-the-state-of-welsh-rivers/?lang=en. Accessed on: 19</a:t>
            </a:r>
            <a:r>
              <a:rPr lang="en-US" sz="1400" baseline="30000" dirty="0"/>
              <a:t>th</a:t>
            </a:r>
            <a:r>
              <a:rPr lang="en-US" sz="1400" dirty="0"/>
              <a:t> February 2022. </a:t>
            </a:r>
            <a:br>
              <a:rPr lang="en-US" sz="1400" dirty="0"/>
            </a:br>
            <a:br>
              <a:rPr lang="en-US" sz="1400" dirty="0"/>
            </a:br>
            <a:r>
              <a:rPr lang="en-US" sz="1400" dirty="0"/>
              <a:t>Natural Resources Wales (2021) Advice to planning authorities for planning applications affecting phosphorus sensitive river Special Areas of Conservation. Available at: https://naturalresourceswales.gov.uk/guidance-and-advice/business-sectors/planning-and-development/our-role-in-planning-and-development/advice-to-planning-authorities-for-planning-applications-affecting-phosphorus-sensitive-river-special-areas-of-conservation/?lang=en. Accessed on: 19</a:t>
            </a:r>
            <a:r>
              <a:rPr lang="en-US" sz="1400" baseline="30000" dirty="0"/>
              <a:t>th</a:t>
            </a:r>
            <a:r>
              <a:rPr lang="en-US" sz="1400" dirty="0"/>
              <a:t> February 2022. </a:t>
            </a:r>
            <a:br>
              <a:rPr lang="en-US" sz="1400" dirty="0"/>
            </a:br>
            <a:br>
              <a:rPr lang="en-US" sz="1400" dirty="0"/>
            </a:br>
            <a:r>
              <a:rPr lang="en-US" sz="1400" dirty="0"/>
              <a:t>Hatton-Ellis TW, Jones TG. (2021) Compliance Assessment of Welsh River SACs against Phosphorus Targets. NRW Evidence Report No: 489, 66pp, Natural Resources Wales, Bangor.</a:t>
            </a:r>
            <a:br>
              <a:rPr lang="en-US" sz="1400" dirty="0"/>
            </a:br>
            <a:br>
              <a:rPr lang="en-US" sz="1400" dirty="0"/>
            </a:br>
            <a:r>
              <a:rPr lang="en-US" sz="1400" dirty="0"/>
              <a:t>G Loader (2021) New builds in Wales 'at standstill' due to pollution targets. BBC. Available at: New builds in Wales 'at standstill' due to pollution targets - BBC News. Accessed on: 19th February 2022.</a:t>
            </a:r>
            <a:br>
              <a:rPr lang="en-US" sz="1400" dirty="0"/>
            </a:br>
            <a:br>
              <a:rPr lang="en-US" sz="1400" dirty="0"/>
            </a:br>
            <a:r>
              <a:rPr lang="en-US" sz="1400" dirty="0"/>
              <a:t>NRW, Environmental Agency, Natural England. River Wye SAC, Nutrient Management Plan and Phosphate Action Plan. Report No: 1, 1pp.  </a:t>
            </a:r>
            <a:br>
              <a:rPr lang="en-US" sz="1400" dirty="0"/>
            </a:br>
            <a:br>
              <a:rPr lang="en-US" sz="1400" dirty="0"/>
            </a:br>
            <a:r>
              <a:rPr lang="en-GB" sz="1400" dirty="0" err="1"/>
              <a:t>Hiter</a:t>
            </a:r>
            <a:r>
              <a:rPr lang="en-GB" sz="1400" dirty="0"/>
              <a:t> (2021) What is Quantitative Data? Available at: https://www.datamation.com/big-data/what-is-quantitative-data/?msclkid=48d20f5da1f311ecb4c588896eadd035. Accessed on: 12th March 2022.</a:t>
            </a:r>
            <a:br>
              <a:rPr lang="en-GB" sz="1400" dirty="0"/>
            </a:br>
            <a:br>
              <a:rPr lang="en-GB" sz="1400" dirty="0"/>
            </a:br>
            <a:r>
              <a:rPr lang="en-GB" sz="1400" dirty="0" err="1"/>
              <a:t>Wagh</a:t>
            </a:r>
            <a:r>
              <a:rPr lang="en-GB" sz="1400" dirty="0"/>
              <a:t> (2015) Public Health Research Guide: Primary &amp; Secondary Data Definitions. Available at: https://researchguides.ben.edu/c.php?g=282050&amp;p=4036581. Accessed on: 12th March 2022.</a:t>
            </a:r>
            <a:br>
              <a:rPr lang="en-GB" sz="1400" dirty="0"/>
            </a:br>
            <a:br>
              <a:rPr lang="en-GB" sz="1400" dirty="0"/>
            </a:br>
            <a:r>
              <a:rPr lang="en-GB" sz="1400" dirty="0"/>
              <a:t>Sciencelearn.org (2013) The phosphorus cycle. Available at: https://www.sciencelearn.org.nz/resources/961-the-phosphorus-cycle. Accessed on: 19th February 2022. </a:t>
            </a:r>
            <a:br>
              <a:rPr lang="en-US" sz="1400" dirty="0"/>
            </a:br>
            <a:br>
              <a:rPr lang="en-US" sz="1400" dirty="0"/>
            </a:br>
            <a:r>
              <a:rPr lang="en-GB" sz="1400" dirty="0"/>
              <a:t>C Mainstone, W Parr (2002) Phosphorus in rivers ecology and management. The science and the total environment. 282. PP1-3. </a:t>
            </a:r>
            <a:br>
              <a:rPr lang="en-US" sz="1400" dirty="0"/>
            </a:br>
            <a:br>
              <a:rPr lang="en-US" sz="1400" dirty="0"/>
            </a:br>
            <a:r>
              <a:rPr lang="en-GB" sz="1400" dirty="0">
                <a:ea typeface="Times New Roman" panose="02020603050405020304" pitchFamily="18" charset="0"/>
                <a:cs typeface="Times New Roman" panose="02020603050405020304" pitchFamily="18" charset="0"/>
              </a:rPr>
              <a:t>Cederberg (2012) Environmental Assessment and Management in the Food Industry. Improving nutrient management in agriculture to reduce eutrophication, acidification and climate change. Vol 1. PP2.</a:t>
            </a:r>
            <a:br>
              <a:rPr lang="en-GB" sz="1400" dirty="0">
                <a:ea typeface="Times New Roman" panose="02020603050405020304" pitchFamily="18" charset="0"/>
                <a:cs typeface="Times New Roman" panose="02020603050405020304" pitchFamily="18" charset="0"/>
              </a:rPr>
            </a:br>
            <a:br>
              <a:rPr lang="en-US" sz="1400" dirty="0"/>
            </a:br>
            <a:endParaRPr lang="en-US" sz="1400" dirty="0"/>
          </a:p>
        </p:txBody>
      </p:sp>
    </p:spTree>
    <p:extLst>
      <p:ext uri="{BB962C8B-B14F-4D97-AF65-F5344CB8AC3E}">
        <p14:creationId xmlns:p14="http://schemas.microsoft.com/office/powerpoint/2010/main" val="124636223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7DFA3-1FB4-4926-8E6F-5F2793087C6D}"/>
              </a:ext>
            </a:extLst>
          </p:cNvPr>
          <p:cNvSpPr>
            <a:spLocks noGrp="1"/>
          </p:cNvSpPr>
          <p:nvPr>
            <p:ph type="title"/>
          </p:nvPr>
        </p:nvSpPr>
        <p:spPr>
          <a:xfrm>
            <a:off x="842597" y="200267"/>
            <a:ext cx="9030464" cy="6328880"/>
          </a:xfrm>
        </p:spPr>
        <p:txBody>
          <a:bodyPr vert="horz" lIns="91440" tIns="45720" rIns="91440" bIns="45720" rtlCol="0" anchor="b">
            <a:normAutofit/>
          </a:bodyPr>
          <a:lstStyle/>
          <a:p>
            <a:pPr>
              <a:lnSpc>
                <a:spcPct val="90000"/>
              </a:lnSpc>
            </a:pPr>
            <a:br>
              <a:rPr lang="en-US" sz="1400" dirty="0"/>
            </a:br>
            <a:br>
              <a:rPr lang="en-US" sz="1400" dirty="0"/>
            </a:br>
            <a:br>
              <a:rPr lang="en-US" sz="1400" dirty="0"/>
            </a:br>
            <a:br>
              <a:rPr lang="en-US" sz="1400" dirty="0"/>
            </a:br>
            <a:endParaRPr lang="en-US" sz="1400" dirty="0"/>
          </a:p>
        </p:txBody>
      </p:sp>
      <p:sp>
        <p:nvSpPr>
          <p:cNvPr id="3" name="Rectangle 2">
            <a:extLst>
              <a:ext uri="{FF2B5EF4-FFF2-40B4-BE49-F238E27FC236}">
                <a16:creationId xmlns:a16="http://schemas.microsoft.com/office/drawing/2014/main" id="{A9983978-D197-472E-A670-7C9CD4DFEA7E}"/>
              </a:ext>
            </a:extLst>
          </p:cNvPr>
          <p:cNvSpPr/>
          <p:nvPr/>
        </p:nvSpPr>
        <p:spPr>
          <a:xfrm>
            <a:off x="879108" y="200267"/>
            <a:ext cx="8452217" cy="738664"/>
          </a:xfrm>
          <a:prstGeom prst="rect">
            <a:avLst/>
          </a:prstGeom>
        </p:spPr>
        <p:txBody>
          <a:bodyPr wrap="square">
            <a:spAutoFit/>
          </a:bodyPr>
          <a:lstStyle/>
          <a:p>
            <a:pPr>
              <a:spcAft>
                <a:spcPts val="0"/>
              </a:spcAft>
            </a:pPr>
            <a:r>
              <a:rPr lang="en-GB" sz="1400" dirty="0">
                <a:solidFill>
                  <a:schemeClr val="accent1"/>
                </a:solidFill>
                <a:ea typeface="Times New Roman" panose="02020603050405020304" pitchFamily="18" charset="0"/>
                <a:cs typeface="Times New Roman" panose="02020603050405020304" pitchFamily="18" charset="0"/>
              </a:rPr>
              <a:t>Environmental Agency (2021) General binding rules: small sewage discharge to the ground. Available at: https://www.gov.uk/guidance/general-binding-rules-small-sewage-discharge-to-the-ground. Accessed on: 19th February 2022.</a:t>
            </a:r>
          </a:p>
        </p:txBody>
      </p:sp>
    </p:spTree>
    <p:extLst>
      <p:ext uri="{BB962C8B-B14F-4D97-AF65-F5344CB8AC3E}">
        <p14:creationId xmlns:p14="http://schemas.microsoft.com/office/powerpoint/2010/main" val="356554150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bd373976-47e1-4e3c-a4e8-beed2ed6df7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CDE82BB57A0CB43A6FEA8C9E9BD510F" ma:contentTypeVersion="13" ma:contentTypeDescription="Create a new document." ma:contentTypeScope="" ma:versionID="4695671838a48d0c77ce46646c6cd2cd">
  <xsd:schema xmlns:xsd="http://www.w3.org/2001/XMLSchema" xmlns:xs="http://www.w3.org/2001/XMLSchema" xmlns:p="http://schemas.microsoft.com/office/2006/metadata/properties" xmlns:ns3="bd373976-47e1-4e3c-a4e8-beed2ed6df7e" xmlns:ns4="79cb2e64-ce1d-467a-b087-aa487b18803f" targetNamespace="http://schemas.microsoft.com/office/2006/metadata/properties" ma:root="true" ma:fieldsID="6553795fd2307961804fb55122d0f1d0" ns3:_="" ns4:_="">
    <xsd:import namespace="bd373976-47e1-4e3c-a4e8-beed2ed6df7e"/>
    <xsd:import namespace="79cb2e64-ce1d-467a-b087-aa487b18803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d373976-47e1-4e3c-a4e8-beed2ed6df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9cb2e64-ce1d-467a-b087-aa487b18803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BD2D995-20F0-4C14-BF62-1248AB4B484D}">
  <ds:schemaRefs>
    <ds:schemaRef ds:uri="http://schemas.microsoft.com/office/2006/metadata/properties"/>
    <ds:schemaRef ds:uri="http://schemas.microsoft.com/office/infopath/2007/PartnerControls"/>
    <ds:schemaRef ds:uri="bd373976-47e1-4e3c-a4e8-beed2ed6df7e"/>
  </ds:schemaRefs>
</ds:datastoreItem>
</file>

<file path=customXml/itemProps2.xml><?xml version="1.0" encoding="utf-8"?>
<ds:datastoreItem xmlns:ds="http://schemas.openxmlformats.org/officeDocument/2006/customXml" ds:itemID="{BB3242A4-1E6A-4E02-809C-4A24066EC01D}">
  <ds:schemaRefs>
    <ds:schemaRef ds:uri="http://schemas.microsoft.com/sharepoint/v3/contenttype/forms"/>
  </ds:schemaRefs>
</ds:datastoreItem>
</file>

<file path=customXml/itemProps3.xml><?xml version="1.0" encoding="utf-8"?>
<ds:datastoreItem xmlns:ds="http://schemas.openxmlformats.org/officeDocument/2006/customXml" ds:itemID="{872A19D7-97B7-44F6-8B0F-2682D1158F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d373976-47e1-4e3c-a4e8-beed2ed6df7e"/>
    <ds:schemaRef ds:uri="79cb2e64-ce1d-467a-b087-aa487b1880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TotalTime>
  <Words>1601</Words>
  <Application>Microsoft Office PowerPoint</Application>
  <PresentationFormat>Widescreen</PresentationFormat>
  <Paragraphs>106</Paragraphs>
  <Slides>20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Trebuchet MS</vt:lpstr>
      <vt:lpstr>Wingdings 3</vt:lpstr>
      <vt:lpstr>Facet</vt:lpstr>
      <vt:lpstr>PowerPoint Presentation</vt:lpstr>
      <vt:lpstr>Contents</vt:lpstr>
      <vt:lpstr>Statement of the current problem</vt:lpstr>
      <vt:lpstr>Literature Review  Statement of Recent Publications</vt:lpstr>
      <vt:lpstr>Statement of current research</vt:lpstr>
      <vt:lpstr>PowerPoint Presentation</vt:lpstr>
      <vt:lpstr>Methodology</vt:lpstr>
      <vt:lpstr>The Proposal </vt:lpstr>
      <vt:lpstr>Study Design </vt:lpstr>
      <vt:lpstr>Data Gathering Framework </vt:lpstr>
      <vt:lpstr>Data Gathering Framework Cont.</vt:lpstr>
      <vt:lpstr>Data collection procedures</vt:lpstr>
      <vt:lpstr>Results</vt:lpstr>
      <vt:lpstr>Description of Analysis </vt:lpstr>
      <vt:lpstr>Evaluation</vt:lpstr>
      <vt:lpstr>Potential Problems</vt:lpstr>
      <vt:lpstr>Research Timeline</vt:lpstr>
      <vt:lpstr>References </vt:lpstr>
      <vt:lpstr>  Natural Resources Wales (2021) Tighter phosphate targets change our view of the state of Welsh rivers. Available at: https://naturalresourceswales.gov.uk/about-us/news-and-events/news/tighter-phosphate-targets-change-our-view-of-the-state-of-welsh-rivers/?lang=en. Accessed on: 19th February 2022.   Natural Resources Wales (2021) Advice to planning authorities for planning applications affecting phosphorus sensitive river Special Areas of Conservation. Available at: https://naturalresourceswales.gov.uk/guidance-and-advice/business-sectors/planning-and-development/our-role-in-planning-and-development/advice-to-planning-authorities-for-planning-applications-affecting-phosphorus-sensitive-river-special-areas-of-conservation/?lang=en. Accessed on: 19th February 2022.   Hatton-Ellis TW, Jones TG. (2021) Compliance Assessment of Welsh River SACs against Phosphorus Targets. NRW Evidence Report No: 489, 66pp, Natural Resources Wales, Bangor.  G Loader (2021) New builds in Wales 'at standstill' due to pollution targets. BBC. Available at: New builds in Wales 'at standstill' due to pollution targets - BBC News. Accessed on: 19th February 2022.  NRW, Environmental Agency, Natural England. River Wye SAC, Nutrient Management Plan and Phosphate Action Plan. Report No: 1, 1pp.    Hiter (2021) What is Quantitative Data? Available at: https://www.datamation.com/big-data/what-is-quantitative-data/?msclkid=48d20f5da1f311ecb4c588896eadd035. Accessed on: 12th March 2022.  Wagh (2015) Public Health Research Guide: Primary &amp; Secondary Data Definitions. Available at: https://researchguides.ben.edu/c.php?g=282050&amp;p=4036581. Accessed on: 12th March 2022.  Sciencelearn.org (2013) The phosphorus cycle. Available at: https://www.sciencelearn.org.nz/resources/961-the-phosphorus-cycle. Accessed on: 19th February 2022.   C Mainstone, W Parr (2002) Phosphorus in rivers ecology and management. The science and the total environment. 282. PP1-3.   Cederberg (2012) Environmental Assessment and Management in the Food Industry. Improving nutrient management in agriculture to reduce eutrophication, acidification and climate change. Vol 1. PP2.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Haddow, Alex</dc:creator>
  <cp:lastModifiedBy>Haddow, Alex</cp:lastModifiedBy>
  <cp:revision>1</cp:revision>
  <dcterms:created xsi:type="dcterms:W3CDTF">2022-04-04T11:15:10Z</dcterms:created>
  <dcterms:modified xsi:type="dcterms:W3CDTF">2022-04-04T11:25:51Z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2022-04-04T11:25:50Z</vt:lpwstr>
  </property>
  <property fmtid="{D5CDD505-2E9C-101B-9397-08002B2CF9AE}" pid="4" name="MSIP_Label_f2acd28b-79a3-4a0f-b0ff-4b75658b1549_Method">
    <vt:lpwstr>Privileged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0faa0c14-f4e6-4645-b5ec-1f8ea277a672</vt:lpwstr>
  </property>
  <property fmtid="{D5CDD505-2E9C-101B-9397-08002B2CF9AE}" pid="8" name="MSIP_Label_f2acd28b-79a3-4a0f-b0ff-4b75658b1549_ContentBits">
    <vt:lpwstr>0</vt:lpwstr>
  </property>
</Properties>
</file>