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5"/>
  </p:notesMasterIdLst>
  <p:sldIdLst>
    <p:sldId id="256" r:id="rId2"/>
    <p:sldId id="257" r:id="rId3"/>
    <p:sldId id="302" r:id="rId4"/>
    <p:sldId id="303" r:id="rId5"/>
    <p:sldId id="308" r:id="rId6"/>
    <p:sldId id="295" r:id="rId7"/>
    <p:sldId id="306" r:id="rId8"/>
    <p:sldId id="319" r:id="rId9"/>
    <p:sldId id="280" r:id="rId10"/>
    <p:sldId id="285" r:id="rId11"/>
    <p:sldId id="258" r:id="rId12"/>
    <p:sldId id="279" r:id="rId13"/>
    <p:sldId id="286" r:id="rId14"/>
    <p:sldId id="289" r:id="rId15"/>
    <p:sldId id="287" r:id="rId16"/>
    <p:sldId id="288" r:id="rId17"/>
    <p:sldId id="259" r:id="rId18"/>
    <p:sldId id="266" r:id="rId19"/>
    <p:sldId id="268" r:id="rId20"/>
    <p:sldId id="269" r:id="rId21"/>
    <p:sldId id="271" r:id="rId22"/>
    <p:sldId id="270" r:id="rId23"/>
    <p:sldId id="321" r:id="rId24"/>
    <p:sldId id="320" r:id="rId25"/>
    <p:sldId id="263" r:id="rId26"/>
    <p:sldId id="297" r:id="rId27"/>
    <p:sldId id="300" r:id="rId28"/>
    <p:sldId id="299" r:id="rId29"/>
    <p:sldId id="318" r:id="rId30"/>
    <p:sldId id="305" r:id="rId31"/>
    <p:sldId id="304" r:id="rId32"/>
    <p:sldId id="301" r:id="rId33"/>
    <p:sldId id="275" r:id="rId34"/>
    <p:sldId id="293" r:id="rId35"/>
    <p:sldId id="322" r:id="rId36"/>
    <p:sldId id="278" r:id="rId37"/>
    <p:sldId id="323" r:id="rId38"/>
    <p:sldId id="262" r:id="rId39"/>
    <p:sldId id="307" r:id="rId40"/>
    <p:sldId id="265" r:id="rId41"/>
    <p:sldId id="273" r:id="rId42"/>
    <p:sldId id="272" r:id="rId43"/>
    <p:sldId id="309" r:id="rId44"/>
    <p:sldId id="290" r:id="rId45"/>
    <p:sldId id="291" r:id="rId46"/>
    <p:sldId id="264" r:id="rId47"/>
    <p:sldId id="310" r:id="rId48"/>
    <p:sldId id="312" r:id="rId49"/>
    <p:sldId id="311" r:id="rId50"/>
    <p:sldId id="313" r:id="rId51"/>
    <p:sldId id="314" r:id="rId52"/>
    <p:sldId id="315" r:id="rId53"/>
    <p:sldId id="316" r:id="rId5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BDADA"/>
    <a:srgbClr val="E34BBD"/>
    <a:srgbClr val="C722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D3A68-523C-BEE5-C872-F07F02F810C3}" v="460" dt="2024-01-12T14:49:29.408"/>
    <p1510:client id="{1D7D0BD3-B6D4-D60D-21A4-8E0368C09503}" v="484" dt="2024-01-12T00:08:41.034"/>
    <p1510:client id="{263B2FCC-B2F3-7E36-4315-173D480DB61D}" v="27" dt="2024-01-12T05:00:59.056"/>
    <p1510:client id="{26959474-9DCD-8658-68EB-457856176891}" v="79" dt="2024-01-11T10:54:31.516"/>
    <p1510:client id="{28E652E1-AD15-1E7A-28C7-21DABE7EBD55}" v="1293" dt="2024-01-12T14:53:13.210"/>
    <p1510:client id="{2EB59E41-623F-2A45-BC65-7B883C46C83D}" v="333" dt="2024-01-12T02:13:30.819"/>
    <p1510:client id="{39F6FA77-819C-6078-5C73-1433E3FE7EBC}" v="1850" dt="2024-01-12T12:07:33.938"/>
    <p1510:client id="{3C0F65C0-6CD3-1249-1B2E-765FF4B2B47A}" v="8" dt="2024-01-12T01:28:09.443"/>
    <p1510:client id="{4CF12A31-EBAD-DC36-4814-EE8908647E0E}" v="10" dt="2024-01-11T17:14:49.539"/>
    <p1510:client id="{5894E065-17EF-9A2A-1CC2-7F770A0B2C0B}" v="1067" dt="2024-01-12T07:30:21.794"/>
    <p1510:client id="{6225594A-515C-0ABA-E384-E19341F2F3FF}" v="895" dt="2024-01-12T11:29:46.791"/>
    <p1510:client id="{644AD31C-D778-76A5-B906-9D5CD40ACD3C}" v="84" dt="2024-01-12T01:18:11.697"/>
    <p1510:client id="{6A50A1DD-3CD5-8BA4-38CF-BFE3100E49F0}" v="971" dt="2024-01-12T13:53:30.543"/>
    <p1510:client id="{74622A0C-9B22-F004-281E-636A68FCC619}" v="236" dt="2024-01-12T01:03:13.782"/>
    <p1510:client id="{7D821C99-1643-ED53-264F-6C13CE53D8E5}" v="67" dt="2024-01-11T13:09:22.591"/>
    <p1510:client id="{8CC7526F-7D40-4011-B6FE-863AFE34F4D1}" v="199" dt="2024-01-11T16:59:29.019"/>
    <p1510:client id="{8F09E0BE-6F68-9BC8-C2DE-6C65F868D6BE}" v="1" dt="2024-01-12T01:45:38.429"/>
    <p1510:client id="{90664C92-914D-F2D1-79A9-A80FD7981347}" v="142" dt="2024-01-12T14:33:50.834"/>
    <p1510:client id="{946D2F20-745C-9B52-EA0C-89FCB7DC7005}" v="722" dt="2024-01-12T11:36:42.145"/>
    <p1510:client id="{ABC83505-420C-F907-9A42-20E551FF56C7}" v="21" dt="2024-01-12T02:07:03.193"/>
    <p1510:client id="{ECC93C72-1680-3CD6-EFA2-E208FE147668}" v="80" dt="2024-01-11T22:23:37.708"/>
    <p1510:client id="{F92FDB36-41BB-ED1F-5F61-1E66BD3A2651}" v="174" dt="2024-01-12T01:43:58.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e'On Joslyn (2114527)" userId="S::2114527@student.uwtsd.ac.uk::c124456b-6a47-41cf-ac22-12bb2ef2a11a" providerId="AD" clId="Web-{111F8766-5D28-D934-B1FA-39B19CC41D91}"/>
    <pc:docChg chg="addSld modSld">
      <pc:chgData name="Olive'On Joslyn (2114527)" userId="S::2114527@student.uwtsd.ac.uk::c124456b-6a47-41cf-ac22-12bb2ef2a11a" providerId="AD" clId="Web-{111F8766-5D28-D934-B1FA-39B19CC41D91}" dt="2024-01-09T16:29:02.350" v="185" actId="20577"/>
      <pc:docMkLst>
        <pc:docMk/>
      </pc:docMkLst>
      <pc:sldChg chg="addSp delSp modSp mod setBg addAnim delAnim modAnim">
        <pc:chgData name="Olive'On Joslyn (2114527)" userId="S::2114527@student.uwtsd.ac.uk::c124456b-6a47-41cf-ac22-12bb2ef2a11a" providerId="AD" clId="Web-{111F8766-5D28-D934-B1FA-39B19CC41D91}" dt="2024-01-09T16:29:02.350" v="185" actId="20577"/>
        <pc:sldMkLst>
          <pc:docMk/>
          <pc:sldMk cId="4039202230" sldId="259"/>
        </pc:sldMkLst>
        <pc:spChg chg="mod">
          <ac:chgData name="Olive'On Joslyn (2114527)" userId="S::2114527@student.uwtsd.ac.uk::c124456b-6a47-41cf-ac22-12bb2ef2a11a" providerId="AD" clId="Web-{111F8766-5D28-D934-B1FA-39B19CC41D91}" dt="2024-01-09T16:11:28.152" v="150" actId="20577"/>
          <ac:spMkLst>
            <pc:docMk/>
            <pc:sldMk cId="4039202230" sldId="259"/>
            <ac:spMk id="2" creationId="{ABB5E175-2E08-D3B8-54F1-85FDF7291413}"/>
          </ac:spMkLst>
        </pc:spChg>
        <pc:spChg chg="mod ord">
          <ac:chgData name="Olive'On Joslyn (2114527)" userId="S::2114527@student.uwtsd.ac.uk::c124456b-6a47-41cf-ac22-12bb2ef2a11a" providerId="AD" clId="Web-{111F8766-5D28-D934-B1FA-39B19CC41D91}" dt="2024-01-09T16:29:02.350" v="185" actId="20577"/>
          <ac:spMkLst>
            <pc:docMk/>
            <pc:sldMk cId="4039202230" sldId="259"/>
            <ac:spMk id="3" creationId="{11ADA515-C48D-1CA8-2745-7640DEA470BB}"/>
          </ac:spMkLst>
        </pc:spChg>
        <pc:spChg chg="add del">
          <ac:chgData name="Olive'On Joslyn (2114527)" userId="S::2114527@student.uwtsd.ac.uk::c124456b-6a47-41cf-ac22-12bb2ef2a11a" providerId="AD" clId="Web-{111F8766-5D28-D934-B1FA-39B19CC41D91}" dt="2024-01-09T16:09:45.494" v="146"/>
          <ac:spMkLst>
            <pc:docMk/>
            <pc:sldMk cId="4039202230" sldId="259"/>
            <ac:spMk id="9" creationId="{45D37F4E-DDB4-456B-97E0-9937730A039F}"/>
          </ac:spMkLst>
        </pc:spChg>
        <pc:spChg chg="add del">
          <ac:chgData name="Olive'On Joslyn (2114527)" userId="S::2114527@student.uwtsd.ac.uk::c124456b-6a47-41cf-ac22-12bb2ef2a11a" providerId="AD" clId="Web-{111F8766-5D28-D934-B1FA-39B19CC41D91}" dt="2024-01-09T16:09:45.494" v="146"/>
          <ac:spMkLst>
            <pc:docMk/>
            <pc:sldMk cId="4039202230" sldId="259"/>
            <ac:spMk id="11" creationId="{B2DD41CD-8F47-4F56-AD12-4E2FF7696987}"/>
          </ac:spMkLst>
        </pc:spChg>
        <pc:spChg chg="add del">
          <ac:chgData name="Olive'On Joslyn (2114527)" userId="S::2114527@student.uwtsd.ac.uk::c124456b-6a47-41cf-ac22-12bb2ef2a11a" providerId="AD" clId="Web-{111F8766-5D28-D934-B1FA-39B19CC41D91}" dt="2024-01-09T16:08:59.555" v="129"/>
          <ac:spMkLst>
            <pc:docMk/>
            <pc:sldMk cId="4039202230" sldId="259"/>
            <ac:spMk id="16" creationId="{201CC55D-ED54-4C5C-95E6-10947BD1103B}"/>
          </ac:spMkLst>
        </pc:spChg>
        <pc:spChg chg="add del">
          <ac:chgData name="Olive'On Joslyn (2114527)" userId="S::2114527@student.uwtsd.ac.uk::c124456b-6a47-41cf-ac22-12bb2ef2a11a" providerId="AD" clId="Web-{111F8766-5D28-D934-B1FA-39B19CC41D91}" dt="2024-01-09T16:09:10.555" v="131"/>
          <ac:spMkLst>
            <pc:docMk/>
            <pc:sldMk cId="4039202230" sldId="259"/>
            <ac:spMk id="20" creationId="{E659831F-0D9A-4C63-9EBB-8435B85A440F}"/>
          </ac:spMkLst>
        </pc:spChg>
        <pc:spChg chg="add del">
          <ac:chgData name="Olive'On Joslyn (2114527)" userId="S::2114527@student.uwtsd.ac.uk::c124456b-6a47-41cf-ac22-12bb2ef2a11a" providerId="AD" clId="Web-{111F8766-5D28-D934-B1FA-39B19CC41D91}" dt="2024-01-09T16:08:59.555" v="129"/>
          <ac:spMkLst>
            <pc:docMk/>
            <pc:sldMk cId="4039202230" sldId="259"/>
            <ac:spMk id="22" creationId="{3873B707-463F-40B0-8227-E8CC6C67EB25}"/>
          </ac:spMkLst>
        </pc:spChg>
        <pc:spChg chg="add del">
          <ac:chgData name="Olive'On Joslyn (2114527)" userId="S::2114527@student.uwtsd.ac.uk::c124456b-6a47-41cf-ac22-12bb2ef2a11a" providerId="AD" clId="Web-{111F8766-5D28-D934-B1FA-39B19CC41D91}" dt="2024-01-09T16:09:37.306" v="141"/>
          <ac:spMkLst>
            <pc:docMk/>
            <pc:sldMk cId="4039202230" sldId="259"/>
            <ac:spMk id="23" creationId="{D5B0017B-2ECA-49AF-B397-DC140825DF8D}"/>
          </ac:spMkLst>
        </pc:spChg>
        <pc:spChg chg="add del">
          <ac:chgData name="Olive'On Joslyn (2114527)" userId="S::2114527@student.uwtsd.ac.uk::c124456b-6a47-41cf-ac22-12bb2ef2a11a" providerId="AD" clId="Web-{111F8766-5D28-D934-B1FA-39B19CC41D91}" dt="2024-01-09T16:08:59.555" v="129"/>
          <ac:spMkLst>
            <pc:docMk/>
            <pc:sldMk cId="4039202230" sldId="259"/>
            <ac:spMk id="24" creationId="{C13237C8-E62C-4F0D-A318-BD6FB6C2D138}"/>
          </ac:spMkLst>
        </pc:spChg>
        <pc:spChg chg="add del">
          <ac:chgData name="Olive'On Joslyn (2114527)" userId="S::2114527@student.uwtsd.ac.uk::c124456b-6a47-41cf-ac22-12bb2ef2a11a" providerId="AD" clId="Web-{111F8766-5D28-D934-B1FA-39B19CC41D91}" dt="2024-01-09T16:09:37.306" v="141"/>
          <ac:spMkLst>
            <pc:docMk/>
            <pc:sldMk cId="4039202230" sldId="259"/>
            <ac:spMk id="25" creationId="{70E96339-907C-46C3-99AC-31179B6F0EBD}"/>
          </ac:spMkLst>
        </pc:spChg>
        <pc:spChg chg="add del">
          <ac:chgData name="Olive'On Joslyn (2114527)" userId="S::2114527@student.uwtsd.ac.uk::c124456b-6a47-41cf-ac22-12bb2ef2a11a" providerId="AD" clId="Web-{111F8766-5D28-D934-B1FA-39B19CC41D91}" dt="2024-01-09T16:08:59.555" v="129"/>
          <ac:spMkLst>
            <pc:docMk/>
            <pc:sldMk cId="4039202230" sldId="259"/>
            <ac:spMk id="26" creationId="{19C9EAEA-39D0-4B0E-A0EB-51E7B26740B1}"/>
          </ac:spMkLst>
        </pc:spChg>
        <pc:spChg chg="add del">
          <ac:chgData name="Olive'On Joslyn (2114527)" userId="S::2114527@student.uwtsd.ac.uk::c124456b-6a47-41cf-ac22-12bb2ef2a11a" providerId="AD" clId="Web-{111F8766-5D28-D934-B1FA-39B19CC41D91}" dt="2024-01-09T16:09:10.555" v="131"/>
          <ac:spMkLst>
            <pc:docMk/>
            <pc:sldMk cId="4039202230" sldId="259"/>
            <ac:spMk id="28" creationId="{9D80C9EF-3CC6-4ECC-9C2D-9D0396C96ED9}"/>
          </ac:spMkLst>
        </pc:spChg>
        <pc:spChg chg="add del">
          <ac:chgData name="Olive'On Joslyn (2114527)" userId="S::2114527@student.uwtsd.ac.uk::c124456b-6a47-41cf-ac22-12bb2ef2a11a" providerId="AD" clId="Web-{111F8766-5D28-D934-B1FA-39B19CC41D91}" dt="2024-01-09T16:09:10.555" v="131"/>
          <ac:spMkLst>
            <pc:docMk/>
            <pc:sldMk cId="4039202230" sldId="259"/>
            <ac:spMk id="29" creationId="{5DA32751-37A2-45C0-BE94-63D375E27003}"/>
          </ac:spMkLst>
        </pc:spChg>
        <pc:spChg chg="add del">
          <ac:chgData name="Olive'On Joslyn (2114527)" userId="S::2114527@student.uwtsd.ac.uk::c124456b-6a47-41cf-ac22-12bb2ef2a11a" providerId="AD" clId="Web-{111F8766-5D28-D934-B1FA-39B19CC41D91}" dt="2024-01-09T16:09:10.555" v="131"/>
          <ac:spMkLst>
            <pc:docMk/>
            <pc:sldMk cId="4039202230" sldId="259"/>
            <ac:spMk id="30" creationId="{5A55FBCD-CD42-40F5-8A1B-3203F9CAEEAA}"/>
          </ac:spMkLst>
        </pc:spChg>
        <pc:spChg chg="add del">
          <ac:chgData name="Olive'On Joslyn (2114527)" userId="S::2114527@student.uwtsd.ac.uk::c124456b-6a47-41cf-ac22-12bb2ef2a11a" providerId="AD" clId="Web-{111F8766-5D28-D934-B1FA-39B19CC41D91}" dt="2024-01-09T16:09:17.931" v="133"/>
          <ac:spMkLst>
            <pc:docMk/>
            <pc:sldMk cId="4039202230" sldId="259"/>
            <ac:spMk id="32" creationId="{B6FACB3C-9069-4791-BC5C-0DB7CD19B853}"/>
          </ac:spMkLst>
        </pc:spChg>
        <pc:spChg chg="add del">
          <ac:chgData name="Olive'On Joslyn (2114527)" userId="S::2114527@student.uwtsd.ac.uk::c124456b-6a47-41cf-ac22-12bb2ef2a11a" providerId="AD" clId="Web-{111F8766-5D28-D934-B1FA-39B19CC41D91}" dt="2024-01-09T16:09:17.931" v="133"/>
          <ac:spMkLst>
            <pc:docMk/>
            <pc:sldMk cId="4039202230" sldId="259"/>
            <ac:spMk id="33" creationId="{71F2038E-D777-4B76-81DD-DD13EE91B9DD}"/>
          </ac:spMkLst>
        </pc:spChg>
        <pc:spChg chg="add del">
          <ac:chgData name="Olive'On Joslyn (2114527)" userId="S::2114527@student.uwtsd.ac.uk::c124456b-6a47-41cf-ac22-12bb2ef2a11a" providerId="AD" clId="Web-{111F8766-5D28-D934-B1FA-39B19CC41D91}" dt="2024-01-09T16:09:25.462" v="135"/>
          <ac:spMkLst>
            <pc:docMk/>
            <pc:sldMk cId="4039202230" sldId="259"/>
            <ac:spMk id="38" creationId="{117AB3D3-3C9C-4DED-809A-78734805B895}"/>
          </ac:spMkLst>
        </pc:spChg>
        <pc:spChg chg="add del">
          <ac:chgData name="Olive'On Joslyn (2114527)" userId="S::2114527@student.uwtsd.ac.uk::c124456b-6a47-41cf-ac22-12bb2ef2a11a" providerId="AD" clId="Web-{111F8766-5D28-D934-B1FA-39B19CC41D91}" dt="2024-01-09T16:09:25.462" v="135"/>
          <ac:spMkLst>
            <pc:docMk/>
            <pc:sldMk cId="4039202230" sldId="259"/>
            <ac:spMk id="39" creationId="{3A9A4357-BD1D-4622-A4FE-766E6AB8DE84}"/>
          </ac:spMkLst>
        </pc:spChg>
        <pc:spChg chg="add del">
          <ac:chgData name="Olive'On Joslyn (2114527)" userId="S::2114527@student.uwtsd.ac.uk::c124456b-6a47-41cf-ac22-12bb2ef2a11a" providerId="AD" clId="Web-{111F8766-5D28-D934-B1FA-39B19CC41D91}" dt="2024-01-09T16:09:25.462" v="135"/>
          <ac:spMkLst>
            <pc:docMk/>
            <pc:sldMk cId="4039202230" sldId="259"/>
            <ac:spMk id="40" creationId="{E659831F-0D9A-4C63-9EBB-8435B85A440F}"/>
          </ac:spMkLst>
        </pc:spChg>
        <pc:spChg chg="add del">
          <ac:chgData name="Olive'On Joslyn (2114527)" userId="S::2114527@student.uwtsd.ac.uk::c124456b-6a47-41cf-ac22-12bb2ef2a11a" providerId="AD" clId="Web-{111F8766-5D28-D934-B1FA-39B19CC41D91}" dt="2024-01-09T16:09:25.462" v="135"/>
          <ac:spMkLst>
            <pc:docMk/>
            <pc:sldMk cId="4039202230" sldId="259"/>
            <ac:spMk id="41" creationId="{E6995CE5-F890-4ABA-82A2-26507CE8D2A3}"/>
          </ac:spMkLst>
        </pc:spChg>
        <pc:spChg chg="add del">
          <ac:chgData name="Olive'On Joslyn (2114527)" userId="S::2114527@student.uwtsd.ac.uk::c124456b-6a47-41cf-ac22-12bb2ef2a11a" providerId="AD" clId="Web-{111F8766-5D28-D934-B1FA-39B19CC41D91}" dt="2024-01-09T16:09:29.275" v="137"/>
          <ac:spMkLst>
            <pc:docMk/>
            <pc:sldMk cId="4039202230" sldId="259"/>
            <ac:spMk id="43" creationId="{257363FD-7E77-4145-9483-331A807ADF0E}"/>
          </ac:spMkLst>
        </pc:spChg>
        <pc:spChg chg="add del">
          <ac:chgData name="Olive'On Joslyn (2114527)" userId="S::2114527@student.uwtsd.ac.uk::c124456b-6a47-41cf-ac22-12bb2ef2a11a" providerId="AD" clId="Web-{111F8766-5D28-D934-B1FA-39B19CC41D91}" dt="2024-01-09T16:09:34.728" v="139"/>
          <ac:spMkLst>
            <pc:docMk/>
            <pc:sldMk cId="4039202230" sldId="259"/>
            <ac:spMk id="45" creationId="{7FEAE179-C525-48F3-AD47-0E9E2B6F2E2E}"/>
          </ac:spMkLst>
        </pc:spChg>
        <pc:spChg chg="add del">
          <ac:chgData name="Olive'On Joslyn (2114527)" userId="S::2114527@student.uwtsd.ac.uk::c124456b-6a47-41cf-ac22-12bb2ef2a11a" providerId="AD" clId="Web-{111F8766-5D28-D934-B1FA-39B19CC41D91}" dt="2024-01-09T16:09:34.728" v="139"/>
          <ac:spMkLst>
            <pc:docMk/>
            <pc:sldMk cId="4039202230" sldId="259"/>
            <ac:spMk id="46" creationId="{95C8260E-968F-44E8-A823-ABB431311926}"/>
          </ac:spMkLst>
        </pc:spChg>
        <pc:spChg chg="add del">
          <ac:chgData name="Olive'On Joslyn (2114527)" userId="S::2114527@student.uwtsd.ac.uk::c124456b-6a47-41cf-ac22-12bb2ef2a11a" providerId="AD" clId="Web-{111F8766-5D28-D934-B1FA-39B19CC41D91}" dt="2024-01-09T16:09:34.728" v="139"/>
          <ac:spMkLst>
            <pc:docMk/>
            <pc:sldMk cId="4039202230" sldId="259"/>
            <ac:spMk id="47" creationId="{2C1BBA94-3F40-40AA-8BB9-E69E25E537C1}"/>
          </ac:spMkLst>
        </pc:spChg>
        <pc:spChg chg="add del">
          <ac:chgData name="Olive'On Joslyn (2114527)" userId="S::2114527@student.uwtsd.ac.uk::c124456b-6a47-41cf-ac22-12bb2ef2a11a" providerId="AD" clId="Web-{111F8766-5D28-D934-B1FA-39B19CC41D91}" dt="2024-01-09T16:09:34.728" v="139"/>
          <ac:spMkLst>
            <pc:docMk/>
            <pc:sldMk cId="4039202230" sldId="259"/>
            <ac:spMk id="48" creationId="{FE43805F-24A6-46A4-B19B-54F28347355C}"/>
          </ac:spMkLst>
        </pc:spChg>
        <pc:spChg chg="add del">
          <ac:chgData name="Olive'On Joslyn (2114527)" userId="S::2114527@student.uwtsd.ac.uk::c124456b-6a47-41cf-ac22-12bb2ef2a11a" providerId="AD" clId="Web-{111F8766-5D28-D934-B1FA-39B19CC41D91}" dt="2024-01-09T16:09:37.306" v="141"/>
          <ac:spMkLst>
            <pc:docMk/>
            <pc:sldMk cId="4039202230" sldId="259"/>
            <ac:spMk id="50" creationId="{28D31E1B-0407-4223-9642-0B642CBF57D9}"/>
          </ac:spMkLst>
        </pc:spChg>
        <pc:spChg chg="add del">
          <ac:chgData name="Olive'On Joslyn (2114527)" userId="S::2114527@student.uwtsd.ac.uk::c124456b-6a47-41cf-ac22-12bb2ef2a11a" providerId="AD" clId="Web-{111F8766-5D28-D934-B1FA-39B19CC41D91}" dt="2024-01-09T16:09:41.931" v="143"/>
          <ac:spMkLst>
            <pc:docMk/>
            <pc:sldMk cId="4039202230" sldId="259"/>
            <ac:spMk id="54" creationId="{E8A8EAB8-D2FF-444D-B34B-7D32F106AD0E}"/>
          </ac:spMkLst>
        </pc:spChg>
        <pc:spChg chg="add del">
          <ac:chgData name="Olive'On Joslyn (2114527)" userId="S::2114527@student.uwtsd.ac.uk::c124456b-6a47-41cf-ac22-12bb2ef2a11a" providerId="AD" clId="Web-{111F8766-5D28-D934-B1FA-39B19CC41D91}" dt="2024-01-09T16:09:45.494" v="145"/>
          <ac:spMkLst>
            <pc:docMk/>
            <pc:sldMk cId="4039202230" sldId="259"/>
            <ac:spMk id="58" creationId="{D1A4588A-55D5-49B8-BE41-54ACDCFF2C17}"/>
          </ac:spMkLst>
        </pc:spChg>
        <pc:spChg chg="add del">
          <ac:chgData name="Olive'On Joslyn (2114527)" userId="S::2114527@student.uwtsd.ac.uk::c124456b-6a47-41cf-ac22-12bb2ef2a11a" providerId="AD" clId="Web-{111F8766-5D28-D934-B1FA-39B19CC41D91}" dt="2024-01-09T16:09:45.494" v="145"/>
          <ac:spMkLst>
            <pc:docMk/>
            <pc:sldMk cId="4039202230" sldId="259"/>
            <ac:spMk id="59" creationId="{F97E7EA2-EDCD-47E9-81BC-415C606D1B58}"/>
          </ac:spMkLst>
        </pc:spChg>
        <pc:spChg chg="add">
          <ac:chgData name="Olive'On Joslyn (2114527)" userId="S::2114527@student.uwtsd.ac.uk::c124456b-6a47-41cf-ac22-12bb2ef2a11a" providerId="AD" clId="Web-{111F8766-5D28-D934-B1FA-39B19CC41D91}" dt="2024-01-09T16:09:45.494" v="146"/>
          <ac:spMkLst>
            <pc:docMk/>
            <pc:sldMk cId="4039202230" sldId="259"/>
            <ac:spMk id="61" creationId="{058A14AF-9FB5-4CC7-BA35-E8E85D3EDF0E}"/>
          </ac:spMkLst>
        </pc:spChg>
        <pc:spChg chg="add">
          <ac:chgData name="Olive'On Joslyn (2114527)" userId="S::2114527@student.uwtsd.ac.uk::c124456b-6a47-41cf-ac22-12bb2ef2a11a" providerId="AD" clId="Web-{111F8766-5D28-D934-B1FA-39B19CC41D91}" dt="2024-01-09T16:09:45.494" v="146"/>
          <ac:spMkLst>
            <pc:docMk/>
            <pc:sldMk cId="4039202230" sldId="259"/>
            <ac:spMk id="62" creationId="{3A9A4357-BD1D-4622-A4FE-766E6AB8DE84}"/>
          </ac:spMkLst>
        </pc:spChg>
        <pc:spChg chg="add">
          <ac:chgData name="Olive'On Joslyn (2114527)" userId="S::2114527@student.uwtsd.ac.uk::c124456b-6a47-41cf-ac22-12bb2ef2a11a" providerId="AD" clId="Web-{111F8766-5D28-D934-B1FA-39B19CC41D91}" dt="2024-01-09T16:09:45.494" v="146"/>
          <ac:spMkLst>
            <pc:docMk/>
            <pc:sldMk cId="4039202230" sldId="259"/>
            <ac:spMk id="63" creationId="{E659831F-0D9A-4C63-9EBB-8435B85A440F}"/>
          </ac:spMkLst>
        </pc:spChg>
        <pc:spChg chg="add">
          <ac:chgData name="Olive'On Joslyn (2114527)" userId="S::2114527@student.uwtsd.ac.uk::c124456b-6a47-41cf-ac22-12bb2ef2a11a" providerId="AD" clId="Web-{111F8766-5D28-D934-B1FA-39B19CC41D91}" dt="2024-01-09T16:09:45.494" v="146"/>
          <ac:spMkLst>
            <pc:docMk/>
            <pc:sldMk cId="4039202230" sldId="259"/>
            <ac:spMk id="64" creationId="{E6995CE5-F890-4ABA-82A2-26507CE8D2A3}"/>
          </ac:spMkLst>
        </pc:spChg>
        <pc:grpChg chg="add del">
          <ac:chgData name="Olive'On Joslyn (2114527)" userId="S::2114527@student.uwtsd.ac.uk::c124456b-6a47-41cf-ac22-12bb2ef2a11a" providerId="AD" clId="Web-{111F8766-5D28-D934-B1FA-39B19CC41D91}" dt="2024-01-09T16:08:59.555" v="129"/>
          <ac:grpSpMkLst>
            <pc:docMk/>
            <pc:sldMk cId="4039202230" sldId="259"/>
            <ac:grpSpMk id="18" creationId="{1DE889C7-FAD6-4397-98E2-05D503484459}"/>
          </ac:grpSpMkLst>
        </pc:grpChg>
        <pc:grpChg chg="add del">
          <ac:chgData name="Olive'On Joslyn (2114527)" userId="S::2114527@student.uwtsd.ac.uk::c124456b-6a47-41cf-ac22-12bb2ef2a11a" providerId="AD" clId="Web-{111F8766-5D28-D934-B1FA-39B19CC41D91}" dt="2024-01-09T16:09:17.931" v="133"/>
          <ac:grpSpMkLst>
            <pc:docMk/>
            <pc:sldMk cId="4039202230" sldId="259"/>
            <ac:grpSpMk id="34" creationId="{DD354807-230F-4402-B1B9-F733A8F1F190}"/>
          </ac:grpSpMkLst>
        </pc:grpChg>
        <pc:grpChg chg="add del">
          <ac:chgData name="Olive'On Joslyn (2114527)" userId="S::2114527@student.uwtsd.ac.uk::c124456b-6a47-41cf-ac22-12bb2ef2a11a" providerId="AD" clId="Web-{111F8766-5D28-D934-B1FA-39B19CC41D91}" dt="2024-01-09T16:09:37.306" v="141"/>
          <ac:grpSpMkLst>
            <pc:docMk/>
            <pc:sldMk cId="4039202230" sldId="259"/>
            <ac:grpSpMk id="51" creationId="{AE1C45F0-260A-458C-96ED-C1F6D2151219}"/>
          </ac:grpSpMkLst>
        </pc:grpChg>
        <pc:picChg chg="add mod ord modCrop">
          <ac:chgData name="Olive'On Joslyn (2114527)" userId="S::2114527@student.uwtsd.ac.uk::c124456b-6a47-41cf-ac22-12bb2ef2a11a" providerId="AD" clId="Web-{111F8766-5D28-D934-B1FA-39B19CC41D91}" dt="2024-01-09T16:23:37.279" v="175" actId="14100"/>
          <ac:picMkLst>
            <pc:docMk/>
            <pc:sldMk cId="4039202230" sldId="259"/>
            <ac:picMk id="4" creationId="{8860FF12-1949-CD61-6539-6C560425BDA3}"/>
          </ac:picMkLst>
        </pc:picChg>
        <pc:picChg chg="add del mod modCrop">
          <ac:chgData name="Olive'On Joslyn (2114527)" userId="S::2114527@student.uwtsd.ac.uk::c124456b-6a47-41cf-ac22-12bb2ef2a11a" providerId="AD" clId="Web-{111F8766-5D28-D934-B1FA-39B19CC41D91}" dt="2024-01-09T16:22:59.685" v="172"/>
          <ac:picMkLst>
            <pc:docMk/>
            <pc:sldMk cId="4039202230" sldId="259"/>
            <ac:picMk id="5" creationId="{398D035B-BACF-C0DD-108E-8C94E7126CB1}"/>
          </ac:picMkLst>
        </pc:picChg>
        <pc:cxnChg chg="add del">
          <ac:chgData name="Olive'On Joslyn (2114527)" userId="S::2114527@student.uwtsd.ac.uk::c124456b-6a47-41cf-ac22-12bb2ef2a11a" providerId="AD" clId="Web-{111F8766-5D28-D934-B1FA-39B19CC41D91}" dt="2024-01-09T16:09:37.306" v="141"/>
          <ac:cxnSpMkLst>
            <pc:docMk/>
            <pc:sldMk cId="4039202230" sldId="259"/>
            <ac:cxnSpMk id="27" creationId="{6CF1BAF6-AD41-4082-B212-8A1F9A2E8779}"/>
          </ac:cxnSpMkLst>
        </pc:cxnChg>
        <pc:cxnChg chg="add del">
          <ac:chgData name="Olive'On Joslyn (2114527)" userId="S::2114527@student.uwtsd.ac.uk::c124456b-6a47-41cf-ac22-12bb2ef2a11a" providerId="AD" clId="Web-{111F8766-5D28-D934-B1FA-39B19CC41D91}" dt="2024-01-09T16:09:41.931" v="143"/>
          <ac:cxnSpMkLst>
            <pc:docMk/>
            <pc:sldMk cId="4039202230" sldId="259"/>
            <ac:cxnSpMk id="55" creationId="{EEA38897-7BA3-4408-8083-3235339C4A60}"/>
          </ac:cxnSpMkLst>
        </pc:cxnChg>
        <pc:cxnChg chg="add del">
          <ac:chgData name="Olive'On Joslyn (2114527)" userId="S::2114527@student.uwtsd.ac.uk::c124456b-6a47-41cf-ac22-12bb2ef2a11a" providerId="AD" clId="Web-{111F8766-5D28-D934-B1FA-39B19CC41D91}" dt="2024-01-09T16:09:41.931" v="143"/>
          <ac:cxnSpMkLst>
            <pc:docMk/>
            <pc:sldMk cId="4039202230" sldId="259"/>
            <ac:cxnSpMk id="56" creationId="{F11AD06B-AB20-4097-8606-5DA00DBACE88}"/>
          </ac:cxnSpMkLst>
        </pc:cxnChg>
      </pc:sldChg>
      <pc:sldChg chg="modSp">
        <pc:chgData name="Olive'On Joslyn (2114527)" userId="S::2114527@student.uwtsd.ac.uk::c124456b-6a47-41cf-ac22-12bb2ef2a11a" providerId="AD" clId="Web-{111F8766-5D28-D934-B1FA-39B19CC41D91}" dt="2024-01-09T16:24:54.500" v="181" actId="20577"/>
        <pc:sldMkLst>
          <pc:docMk/>
          <pc:sldMk cId="1596652374" sldId="260"/>
        </pc:sldMkLst>
        <pc:spChg chg="mod">
          <ac:chgData name="Olive'On Joslyn (2114527)" userId="S::2114527@student.uwtsd.ac.uk::c124456b-6a47-41cf-ac22-12bb2ef2a11a" providerId="AD" clId="Web-{111F8766-5D28-D934-B1FA-39B19CC41D91}" dt="2024-01-09T16:24:54.500" v="181" actId="20577"/>
          <ac:spMkLst>
            <pc:docMk/>
            <pc:sldMk cId="1596652374" sldId="260"/>
            <ac:spMk id="2" creationId="{41C80C12-6E1A-4F58-D355-3C16CB62D1A7}"/>
          </ac:spMkLst>
        </pc:spChg>
        <pc:spChg chg="mod">
          <ac:chgData name="Olive'On Joslyn (2114527)" userId="S::2114527@student.uwtsd.ac.uk::c124456b-6a47-41cf-ac22-12bb2ef2a11a" providerId="AD" clId="Web-{111F8766-5D28-D934-B1FA-39B19CC41D91}" dt="2024-01-09T15:38:54.187" v="47" actId="20577"/>
          <ac:spMkLst>
            <pc:docMk/>
            <pc:sldMk cId="1596652374" sldId="260"/>
            <ac:spMk id="3" creationId="{C6F79E30-57F8-0189-9879-FB9A985AFCBC}"/>
          </ac:spMkLst>
        </pc:spChg>
      </pc:sldChg>
      <pc:sldChg chg="modSp new">
        <pc:chgData name="Olive'On Joslyn (2114527)" userId="S::2114527@student.uwtsd.ac.uk::c124456b-6a47-41cf-ac22-12bb2ef2a11a" providerId="AD" clId="Web-{111F8766-5D28-D934-B1FA-39B19CC41D91}" dt="2024-01-09T15:56:57.116" v="63" actId="20577"/>
        <pc:sldMkLst>
          <pc:docMk/>
          <pc:sldMk cId="1461991643" sldId="265"/>
        </pc:sldMkLst>
        <pc:spChg chg="mod">
          <ac:chgData name="Olive'On Joslyn (2114527)" userId="S::2114527@student.uwtsd.ac.uk::c124456b-6a47-41cf-ac22-12bb2ef2a11a" providerId="AD" clId="Web-{111F8766-5D28-D934-B1FA-39B19CC41D91}" dt="2024-01-09T15:56:57.116" v="63" actId="20577"/>
          <ac:spMkLst>
            <pc:docMk/>
            <pc:sldMk cId="1461991643" sldId="265"/>
            <ac:spMk id="2" creationId="{6D0F3474-96A2-154F-8C68-2EB49244F6D3}"/>
          </ac:spMkLst>
        </pc:spChg>
      </pc:sldChg>
    </pc:docChg>
  </pc:docChgLst>
  <pc:docChgLst>
    <pc:chgData name="Olive'On Joslyn (2114527)" userId="S::2114527@student.uwtsd.ac.uk::c124456b-6a47-41cf-ac22-12bb2ef2a11a" providerId="AD" clId="Web-{F964C407-850C-B201-0822-298CB7ACFC5B}"/>
    <pc:docChg chg="modSld">
      <pc:chgData name="Olive'On Joslyn (2114527)" userId="S::2114527@student.uwtsd.ac.uk::c124456b-6a47-41cf-ac22-12bb2ef2a11a" providerId="AD" clId="Web-{F964C407-850C-B201-0822-298CB7ACFC5B}" dt="2024-01-03T01:26:06.804" v="14" actId="1076"/>
      <pc:docMkLst>
        <pc:docMk/>
      </pc:docMkLst>
      <pc:sldChg chg="addSp modSp">
        <pc:chgData name="Olive'On Joslyn (2114527)" userId="S::2114527@student.uwtsd.ac.uk::c124456b-6a47-41cf-ac22-12bb2ef2a11a" providerId="AD" clId="Web-{F964C407-850C-B201-0822-298CB7ACFC5B}" dt="2024-01-03T01:26:06.804" v="14" actId="1076"/>
        <pc:sldMkLst>
          <pc:docMk/>
          <pc:sldMk cId="109857222" sldId="256"/>
        </pc:sldMkLst>
        <pc:picChg chg="add mod">
          <ac:chgData name="Olive'On Joslyn (2114527)" userId="S::2114527@student.uwtsd.ac.uk::c124456b-6a47-41cf-ac22-12bb2ef2a11a" providerId="AD" clId="Web-{F964C407-850C-B201-0822-298CB7ACFC5B}" dt="2024-01-03T01:26:06.804" v="14" actId="1076"/>
          <ac:picMkLst>
            <pc:docMk/>
            <pc:sldMk cId="109857222" sldId="256"/>
            <ac:picMk id="4" creationId="{C49AE5E2-537F-1486-C8BA-A1AC145A8A7D}"/>
          </ac:picMkLst>
        </pc:picChg>
      </pc:sldChg>
      <pc:sldChg chg="modSp">
        <pc:chgData name="Olive'On Joslyn (2114527)" userId="S::2114527@student.uwtsd.ac.uk::c124456b-6a47-41cf-ac22-12bb2ef2a11a" providerId="AD" clId="Web-{F964C407-850C-B201-0822-298CB7ACFC5B}" dt="2024-01-03T01:23:02.496" v="11" actId="20577"/>
        <pc:sldMkLst>
          <pc:docMk/>
          <pc:sldMk cId="1911429287" sldId="257"/>
        </pc:sldMkLst>
        <pc:spChg chg="mod">
          <ac:chgData name="Olive'On Joslyn (2114527)" userId="S::2114527@student.uwtsd.ac.uk::c124456b-6a47-41cf-ac22-12bb2ef2a11a" providerId="AD" clId="Web-{F964C407-850C-B201-0822-298CB7ACFC5B}" dt="2024-01-03T01:23:02.496" v="11" actId="20577"/>
          <ac:spMkLst>
            <pc:docMk/>
            <pc:sldMk cId="1911429287" sldId="257"/>
            <ac:spMk id="2" creationId="{A90BA0BA-76F2-93D2-8B84-0AE3D9CA864E}"/>
          </ac:spMkLst>
        </pc:spChg>
      </pc:sldChg>
    </pc:docChg>
  </pc:docChgLst>
  <pc:docChgLst>
    <pc:chgData name="Jade Carter (2113725)" userId="S::2113725@student.uwtsd.ac.uk::fc105ba8-0b64-467d-aa92-542261eb4ab9" providerId="AD" clId="Web-{263B2FCC-B2F3-7E36-4315-173D480DB61D}"/>
    <pc:docChg chg="addSld modSld addMainMaster delMainMaster">
      <pc:chgData name="Jade Carter (2113725)" userId="S::2113725@student.uwtsd.ac.uk::fc105ba8-0b64-467d-aa92-542261eb4ab9" providerId="AD" clId="Web-{263B2FCC-B2F3-7E36-4315-173D480DB61D}" dt="2024-01-12T05:00:59.056" v="21" actId="1076"/>
      <pc:docMkLst>
        <pc:docMk/>
      </pc:docMkLst>
      <pc:sldChg chg="addSp delSp modSp mod modClrScheme delDesignElem chgLayout">
        <pc:chgData name="Jade Carter (2113725)" userId="S::2113725@student.uwtsd.ac.uk::fc105ba8-0b64-467d-aa92-542261eb4ab9" providerId="AD" clId="Web-{263B2FCC-B2F3-7E36-4315-173D480DB61D}" dt="2024-01-12T05:00:59.056" v="21" actId="1076"/>
        <pc:sldMkLst>
          <pc:docMk/>
          <pc:sldMk cId="109857222" sldId="256"/>
        </pc:sldMkLst>
        <pc:spChg chg="mod ord">
          <ac:chgData name="Jade Carter (2113725)" userId="S::2113725@student.uwtsd.ac.uk::fc105ba8-0b64-467d-aa92-542261eb4ab9" providerId="AD" clId="Web-{263B2FCC-B2F3-7E36-4315-173D480DB61D}" dt="2024-01-12T05:00:52.994" v="20" actId="1076"/>
          <ac:spMkLst>
            <pc:docMk/>
            <pc:sldMk cId="109857222" sldId="256"/>
            <ac:spMk id="2" creationId="{00000000-0000-0000-0000-000000000000}"/>
          </ac:spMkLst>
        </pc:spChg>
        <pc:spChg chg="mod ord">
          <ac:chgData name="Jade Carter (2113725)" userId="S::2113725@student.uwtsd.ac.uk::fc105ba8-0b64-467d-aa92-542261eb4ab9" providerId="AD" clId="Web-{263B2FCC-B2F3-7E36-4315-173D480DB61D}" dt="2024-01-12T05:00:59.056" v="21" actId="1076"/>
          <ac:spMkLst>
            <pc:docMk/>
            <pc:sldMk cId="109857222" sldId="256"/>
            <ac:spMk id="3" creationId="{00000000-0000-0000-0000-000000000000}"/>
          </ac:spMkLst>
        </pc:spChg>
        <pc:spChg chg="del mod">
          <ac:chgData name="Jade Carter (2113725)" userId="S::2113725@student.uwtsd.ac.uk::fc105ba8-0b64-467d-aa92-542261eb4ab9" providerId="AD" clId="Web-{263B2FCC-B2F3-7E36-4315-173D480DB61D}" dt="2024-01-12T04:40:04.343" v="7"/>
          <ac:spMkLst>
            <pc:docMk/>
            <pc:sldMk cId="109857222" sldId="256"/>
            <ac:spMk id="5" creationId="{B84722D0-349D-ED98-95B3-279D934B1835}"/>
          </ac:spMkLst>
        </pc:spChg>
        <pc:spChg chg="add del">
          <ac:chgData name="Jade Carter (2113725)" userId="S::2113725@student.uwtsd.ac.uk::fc105ba8-0b64-467d-aa92-542261eb4ab9" providerId="AD" clId="Web-{263B2FCC-B2F3-7E36-4315-173D480DB61D}" dt="2024-01-12T04:55:59.722" v="16"/>
          <ac:spMkLst>
            <pc:docMk/>
            <pc:sldMk cId="109857222" sldId="256"/>
            <ac:spMk id="9" creationId="{4D60F200-5EB0-B223-2439-C96C67F0FEE1}"/>
          </ac:spMkLst>
        </pc:spChg>
        <pc:grpChg chg="add del">
          <ac:chgData name="Jade Carter (2113725)" userId="S::2113725@student.uwtsd.ac.uk::fc105ba8-0b64-467d-aa92-542261eb4ab9" providerId="AD" clId="Web-{263B2FCC-B2F3-7E36-4315-173D480DB61D}" dt="2024-01-12T04:55:59.722" v="16"/>
          <ac:grpSpMkLst>
            <pc:docMk/>
            <pc:sldMk cId="109857222" sldId="256"/>
            <ac:grpSpMk id="11" creationId="{04AB702C-9893-C42C-D0C4-EE625AAD0361}"/>
          </ac:grpSpMkLst>
        </pc:grpChg>
      </pc:sldChg>
      <pc:sldChg chg="addSp delSp modSp mod setBg modClrScheme setClrOvrMap delDesignElem chgLayout">
        <pc:chgData name="Jade Carter (2113725)" userId="S::2113725@student.uwtsd.ac.uk::fc105ba8-0b64-467d-aa92-542261eb4ab9" providerId="AD" clId="Web-{263B2FCC-B2F3-7E36-4315-173D480DB61D}" dt="2024-01-12T05:00:16.602" v="19"/>
        <pc:sldMkLst>
          <pc:docMk/>
          <pc:sldMk cId="1911429287" sldId="257"/>
        </pc:sldMkLst>
        <pc:spChg chg="mod ord">
          <ac:chgData name="Jade Carter (2113725)" userId="S::2113725@student.uwtsd.ac.uk::fc105ba8-0b64-467d-aa92-542261eb4ab9" providerId="AD" clId="Web-{263B2FCC-B2F3-7E36-4315-173D480DB61D}" dt="2024-01-12T05:00:16.602" v="19"/>
          <ac:spMkLst>
            <pc:docMk/>
            <pc:sldMk cId="1911429287" sldId="257"/>
            <ac:spMk id="2" creationId="{A90BA0BA-76F2-93D2-8B84-0AE3D9CA864E}"/>
          </ac:spMkLst>
        </pc:spChg>
        <pc:spChg chg="mod ord">
          <ac:chgData name="Jade Carter (2113725)" userId="S::2113725@student.uwtsd.ac.uk::fc105ba8-0b64-467d-aa92-542261eb4ab9" providerId="AD" clId="Web-{263B2FCC-B2F3-7E36-4315-173D480DB61D}" dt="2024-01-12T05:00:16.602" v="19"/>
          <ac:spMkLst>
            <pc:docMk/>
            <pc:sldMk cId="1911429287" sldId="257"/>
            <ac:spMk id="3" creationId="{D4DC0210-7F55-DEAA-FFB9-FB4208E0BFC9}"/>
          </ac:spMkLst>
        </pc:spChg>
        <pc:spChg chg="mod ord">
          <ac:chgData name="Jade Carter (2113725)" userId="S::2113725@student.uwtsd.ac.uk::fc105ba8-0b64-467d-aa92-542261eb4ab9" providerId="AD" clId="Web-{263B2FCC-B2F3-7E36-4315-173D480DB61D}" dt="2024-01-12T05:00:16.602" v="19"/>
          <ac:spMkLst>
            <pc:docMk/>
            <pc:sldMk cId="1911429287" sldId="257"/>
            <ac:spMk id="4" creationId="{E889041F-27A1-65B0-FE9E-11474865EA5E}"/>
          </ac:spMkLst>
        </pc:spChg>
        <pc:spChg chg="add del">
          <ac:chgData name="Jade Carter (2113725)" userId="S::2113725@student.uwtsd.ac.uk::fc105ba8-0b64-467d-aa92-542261eb4ab9" providerId="AD" clId="Web-{263B2FCC-B2F3-7E36-4315-173D480DB61D}" dt="2024-01-12T05:00:16.602" v="19"/>
          <ac:spMkLst>
            <pc:docMk/>
            <pc:sldMk cId="1911429287" sldId="257"/>
            <ac:spMk id="22" creationId="{4C608BEB-860E-4094-8511-78603564A75E}"/>
          </ac:spMkLst>
        </pc:spChg>
        <pc:spChg chg="add">
          <ac:chgData name="Jade Carter (2113725)" userId="S::2113725@student.uwtsd.ac.uk::fc105ba8-0b64-467d-aa92-542261eb4ab9" providerId="AD" clId="Web-{263B2FCC-B2F3-7E36-4315-173D480DB61D}" dt="2024-01-12T05:00:16.602" v="19"/>
          <ac:spMkLst>
            <pc:docMk/>
            <pc:sldMk cId="1911429287" sldId="257"/>
            <ac:spMk id="28" creationId="{FEF085B8-A2C0-4A6F-B663-CCC56F3CD373}"/>
          </ac:spMkLst>
        </pc:spChg>
        <pc:spChg chg="add">
          <ac:chgData name="Jade Carter (2113725)" userId="S::2113725@student.uwtsd.ac.uk::fc105ba8-0b64-467d-aa92-542261eb4ab9" providerId="AD" clId="Web-{263B2FCC-B2F3-7E36-4315-173D480DB61D}" dt="2024-01-12T05:00:16.602" v="19"/>
          <ac:spMkLst>
            <pc:docMk/>
            <pc:sldMk cId="1911429287" sldId="257"/>
            <ac:spMk id="30" creationId="{2658F6D6-96E0-421A-96D6-3DF404008543}"/>
          </ac:spMkLst>
        </pc:spChg>
        <pc:spChg chg="add">
          <ac:chgData name="Jade Carter (2113725)" userId="S::2113725@student.uwtsd.ac.uk::fc105ba8-0b64-467d-aa92-542261eb4ab9" providerId="AD" clId="Web-{263B2FCC-B2F3-7E36-4315-173D480DB61D}" dt="2024-01-12T05:00:16.602" v="19"/>
          <ac:spMkLst>
            <pc:docMk/>
            <pc:sldMk cId="1911429287" sldId="257"/>
            <ac:spMk id="32" creationId="{3CF62545-93A0-4FD5-9B48-48DCA794CBA1}"/>
          </ac:spMkLst>
        </pc:spChg>
        <pc:cxnChg chg="add del">
          <ac:chgData name="Jade Carter (2113725)" userId="S::2113725@student.uwtsd.ac.uk::fc105ba8-0b64-467d-aa92-542261eb4ab9" providerId="AD" clId="Web-{263B2FCC-B2F3-7E36-4315-173D480DB61D}" dt="2024-01-12T05:00:16.602" v="19"/>
          <ac:cxnSpMkLst>
            <pc:docMk/>
            <pc:sldMk cId="1911429287" sldId="257"/>
            <ac:cxnSpMk id="23" creationId="{1F16A8D4-FE87-4604-88B2-394B5D1EB437}"/>
          </ac:cxnSpMkLst>
        </pc:cxn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1269313810" sldId="258"/>
        </pc:sldMkLst>
        <pc:spChg chg="mod ord">
          <ac:chgData name="Jade Carter (2113725)" userId="S::2113725@student.uwtsd.ac.uk::fc105ba8-0b64-467d-aa92-542261eb4ab9" providerId="AD" clId="Web-{263B2FCC-B2F3-7E36-4315-173D480DB61D}" dt="2024-01-12T04:55:59.722" v="16"/>
          <ac:spMkLst>
            <pc:docMk/>
            <pc:sldMk cId="1269313810" sldId="258"/>
            <ac:spMk id="2" creationId="{2E484A19-C0A0-BA05-43DE-5212A2DE3C02}"/>
          </ac:spMkLst>
        </pc:spChg>
        <pc:spChg chg="mod ord">
          <ac:chgData name="Jade Carter (2113725)" userId="S::2113725@student.uwtsd.ac.uk::fc105ba8-0b64-467d-aa92-542261eb4ab9" providerId="AD" clId="Web-{263B2FCC-B2F3-7E36-4315-173D480DB61D}" dt="2024-01-12T04:55:59.722" v="16"/>
          <ac:spMkLst>
            <pc:docMk/>
            <pc:sldMk cId="1269313810" sldId="258"/>
            <ac:spMk id="3" creationId="{EB23F341-4B65-956B-4CC4-444F2F8B948A}"/>
          </ac:spMkLst>
        </pc:spChg>
        <pc:spChg chg="add del">
          <ac:chgData name="Jade Carter (2113725)" userId="S::2113725@student.uwtsd.ac.uk::fc105ba8-0b64-467d-aa92-542261eb4ab9" providerId="AD" clId="Web-{263B2FCC-B2F3-7E36-4315-173D480DB61D}" dt="2024-01-12T04:55:59.722" v="16"/>
          <ac:spMkLst>
            <pc:docMk/>
            <pc:sldMk cId="1269313810" sldId="258"/>
            <ac:spMk id="24" creationId="{907EF6B7-1338-4443-8C46-6A318D952DFD}"/>
          </ac:spMkLst>
        </pc:spChg>
        <pc:spChg chg="add del">
          <ac:chgData name="Jade Carter (2113725)" userId="S::2113725@student.uwtsd.ac.uk::fc105ba8-0b64-467d-aa92-542261eb4ab9" providerId="AD" clId="Web-{263B2FCC-B2F3-7E36-4315-173D480DB61D}" dt="2024-01-12T04:55:59.722" v="16"/>
          <ac:spMkLst>
            <pc:docMk/>
            <pc:sldMk cId="1269313810" sldId="258"/>
            <ac:spMk id="25" creationId="{DAAE4CDD-124C-4DCF-9584-B6033B545DD5}"/>
          </ac:spMkLst>
        </pc:spChg>
        <pc:spChg chg="add del">
          <ac:chgData name="Jade Carter (2113725)" userId="S::2113725@student.uwtsd.ac.uk::fc105ba8-0b64-467d-aa92-542261eb4ab9" providerId="AD" clId="Web-{263B2FCC-B2F3-7E36-4315-173D480DB61D}" dt="2024-01-12T04:55:59.722" v="16"/>
          <ac:spMkLst>
            <pc:docMk/>
            <pc:sldMk cId="1269313810" sldId="258"/>
            <ac:spMk id="26" creationId="{081E4A58-353D-44AE-B2FC-2A74E2E400F7}"/>
          </ac:spMkLst>
        </pc:sp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4039202230" sldId="259"/>
        </pc:sldMkLst>
        <pc:spChg chg="mod ord">
          <ac:chgData name="Jade Carter (2113725)" userId="S::2113725@student.uwtsd.ac.uk::fc105ba8-0b64-467d-aa92-542261eb4ab9" providerId="AD" clId="Web-{263B2FCC-B2F3-7E36-4315-173D480DB61D}" dt="2024-01-12T04:55:59.722" v="16"/>
          <ac:spMkLst>
            <pc:docMk/>
            <pc:sldMk cId="4039202230" sldId="259"/>
            <ac:spMk id="2" creationId="{ABB5E175-2E08-D3B8-54F1-85FDF7291413}"/>
          </ac:spMkLst>
        </pc:spChg>
        <pc:spChg chg="mod ord">
          <ac:chgData name="Jade Carter (2113725)" userId="S::2113725@student.uwtsd.ac.uk::fc105ba8-0b64-467d-aa92-542261eb4ab9" providerId="AD" clId="Web-{263B2FCC-B2F3-7E36-4315-173D480DB61D}" dt="2024-01-12T04:55:59.722" v="16"/>
          <ac:spMkLst>
            <pc:docMk/>
            <pc:sldMk cId="4039202230" sldId="259"/>
            <ac:spMk id="3" creationId="{11ADA515-C48D-1CA8-2745-7640DEA470BB}"/>
          </ac:spMkLst>
        </pc:spChg>
        <pc:spChg chg="add del">
          <ac:chgData name="Jade Carter (2113725)" userId="S::2113725@student.uwtsd.ac.uk::fc105ba8-0b64-467d-aa92-542261eb4ab9" providerId="AD" clId="Web-{263B2FCC-B2F3-7E36-4315-173D480DB61D}" dt="2024-01-12T04:55:59.722" v="16"/>
          <ac:spMkLst>
            <pc:docMk/>
            <pc:sldMk cId="4039202230" sldId="259"/>
            <ac:spMk id="159" creationId="{637B2035-1FCB-439A-B421-095E136C7E07}"/>
          </ac:spMkLst>
        </pc:spChg>
        <pc:spChg chg="add del">
          <ac:chgData name="Jade Carter (2113725)" userId="S::2113725@student.uwtsd.ac.uk::fc105ba8-0b64-467d-aa92-542261eb4ab9" providerId="AD" clId="Web-{263B2FCC-B2F3-7E36-4315-173D480DB61D}" dt="2024-01-12T04:55:59.722" v="16"/>
          <ac:spMkLst>
            <pc:docMk/>
            <pc:sldMk cId="4039202230" sldId="259"/>
            <ac:spMk id="160" creationId="{676D6CDF-C512-4739-B158-55EE955EFA39}"/>
          </ac:spMkLst>
        </pc:spChg>
      </pc:sldChg>
      <pc:sldChg chg="modSp mod modClrScheme chgLayout">
        <pc:chgData name="Jade Carter (2113725)" userId="S::2113725@student.uwtsd.ac.uk::fc105ba8-0b64-467d-aa92-542261eb4ab9" providerId="AD" clId="Web-{263B2FCC-B2F3-7E36-4315-173D480DB61D}" dt="2024-01-12T04:55:59.722" v="16"/>
        <pc:sldMkLst>
          <pc:docMk/>
          <pc:sldMk cId="3113873423" sldId="262"/>
        </pc:sldMkLst>
        <pc:spChg chg="mod ord">
          <ac:chgData name="Jade Carter (2113725)" userId="S::2113725@student.uwtsd.ac.uk::fc105ba8-0b64-467d-aa92-542261eb4ab9" providerId="AD" clId="Web-{263B2FCC-B2F3-7E36-4315-173D480DB61D}" dt="2024-01-12T04:55:59.722" v="16"/>
          <ac:spMkLst>
            <pc:docMk/>
            <pc:sldMk cId="3113873423" sldId="262"/>
            <ac:spMk id="2" creationId="{B25D516F-A515-21BF-3BD5-2CBCE485026F}"/>
          </ac:spMkLst>
        </pc:spChg>
        <pc:spChg chg="mod ord">
          <ac:chgData name="Jade Carter (2113725)" userId="S::2113725@student.uwtsd.ac.uk::fc105ba8-0b64-467d-aa92-542261eb4ab9" providerId="AD" clId="Web-{263B2FCC-B2F3-7E36-4315-173D480DB61D}" dt="2024-01-12T04:55:59.722" v="16"/>
          <ac:spMkLst>
            <pc:docMk/>
            <pc:sldMk cId="3113873423" sldId="262"/>
            <ac:spMk id="3" creationId="{FC06F8B3-BC9D-EE9B-234D-F73B4DE80490}"/>
          </ac:spMkLst>
        </pc:sp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2300691507" sldId="263"/>
        </pc:sldMkLst>
        <pc:spChg chg="mod ord">
          <ac:chgData name="Jade Carter (2113725)" userId="S::2113725@student.uwtsd.ac.uk::fc105ba8-0b64-467d-aa92-542261eb4ab9" providerId="AD" clId="Web-{263B2FCC-B2F3-7E36-4315-173D480DB61D}" dt="2024-01-12T04:55:59.722" v="16"/>
          <ac:spMkLst>
            <pc:docMk/>
            <pc:sldMk cId="2300691507" sldId="263"/>
            <ac:spMk id="2" creationId="{235C4FDD-78F8-E91D-F9AD-FE57139B3532}"/>
          </ac:spMkLst>
        </pc:spChg>
        <pc:spChg chg="mod ord">
          <ac:chgData name="Jade Carter (2113725)" userId="S::2113725@student.uwtsd.ac.uk::fc105ba8-0b64-467d-aa92-542261eb4ab9" providerId="AD" clId="Web-{263B2FCC-B2F3-7E36-4315-173D480DB61D}" dt="2024-01-12T04:55:59.722" v="16"/>
          <ac:spMkLst>
            <pc:docMk/>
            <pc:sldMk cId="2300691507" sldId="263"/>
            <ac:spMk id="4" creationId="{471FA585-B1B3-CAA7-768C-210C73363281}"/>
          </ac:spMkLst>
        </pc:spChg>
        <pc:spChg chg="add del">
          <ac:chgData name="Jade Carter (2113725)" userId="S::2113725@student.uwtsd.ac.uk::fc105ba8-0b64-467d-aa92-542261eb4ab9" providerId="AD" clId="Web-{263B2FCC-B2F3-7E36-4315-173D480DB61D}" dt="2024-01-12T04:55:59.722" v="16"/>
          <ac:spMkLst>
            <pc:docMk/>
            <pc:sldMk cId="2300691507" sldId="263"/>
            <ac:spMk id="15" creationId="{3629484E-3792-4B3D-89AD-7C8A1ED0E0D4}"/>
          </ac:spMkLst>
        </pc:spChg>
        <pc:spChg chg="add del">
          <ac:chgData name="Jade Carter (2113725)" userId="S::2113725@student.uwtsd.ac.uk::fc105ba8-0b64-467d-aa92-542261eb4ab9" providerId="AD" clId="Web-{263B2FCC-B2F3-7E36-4315-173D480DB61D}" dt="2024-01-12T04:55:59.722" v="16"/>
          <ac:spMkLst>
            <pc:docMk/>
            <pc:sldMk cId="2300691507" sldId="263"/>
            <ac:spMk id="24" creationId="{FFD48BC7-DC40-47DE-87EE-9F4B6ECB9ABB}"/>
          </ac:spMkLst>
        </pc:spChg>
        <pc:spChg chg="add del">
          <ac:chgData name="Jade Carter (2113725)" userId="S::2113725@student.uwtsd.ac.uk::fc105ba8-0b64-467d-aa92-542261eb4ab9" providerId="AD" clId="Web-{263B2FCC-B2F3-7E36-4315-173D480DB61D}" dt="2024-01-12T04:55:59.722" v="16"/>
          <ac:spMkLst>
            <pc:docMk/>
            <pc:sldMk cId="2300691507" sldId="263"/>
            <ac:spMk id="25" creationId="{E502BBC7-2C76-46F3-BC24-5985BC13DB88}"/>
          </ac:spMkLst>
        </pc:spChg>
        <pc:spChg chg="add del">
          <ac:chgData name="Jade Carter (2113725)" userId="S::2113725@student.uwtsd.ac.uk::fc105ba8-0b64-467d-aa92-542261eb4ab9" providerId="AD" clId="Web-{263B2FCC-B2F3-7E36-4315-173D480DB61D}" dt="2024-01-12T04:55:59.722" v="16"/>
          <ac:spMkLst>
            <pc:docMk/>
            <pc:sldMk cId="2300691507" sldId="263"/>
            <ac:spMk id="26" creationId="{C7F28D52-2A5F-4D23-81AE-7CB8B591C7AF}"/>
          </ac:spMkLst>
        </pc:spChg>
      </pc:sldChg>
      <pc:sldChg chg="modSp mod modClrScheme chgLayout">
        <pc:chgData name="Jade Carter (2113725)" userId="S::2113725@student.uwtsd.ac.uk::fc105ba8-0b64-467d-aa92-542261eb4ab9" providerId="AD" clId="Web-{263B2FCC-B2F3-7E36-4315-173D480DB61D}" dt="2024-01-12T04:55:59.722" v="16"/>
        <pc:sldMkLst>
          <pc:docMk/>
          <pc:sldMk cId="2363234044" sldId="264"/>
        </pc:sldMkLst>
        <pc:spChg chg="mod ord">
          <ac:chgData name="Jade Carter (2113725)" userId="S::2113725@student.uwtsd.ac.uk::fc105ba8-0b64-467d-aa92-542261eb4ab9" providerId="AD" clId="Web-{263B2FCC-B2F3-7E36-4315-173D480DB61D}" dt="2024-01-12T04:55:59.722" v="16"/>
          <ac:spMkLst>
            <pc:docMk/>
            <pc:sldMk cId="2363234044" sldId="264"/>
            <ac:spMk id="2" creationId="{F617A0E8-76EC-7F1C-FB4C-C39B6E4CC4D4}"/>
          </ac:spMkLst>
        </pc:spChg>
        <pc:spChg chg="mod ord">
          <ac:chgData name="Jade Carter (2113725)" userId="S::2113725@student.uwtsd.ac.uk::fc105ba8-0b64-467d-aa92-542261eb4ab9" providerId="AD" clId="Web-{263B2FCC-B2F3-7E36-4315-173D480DB61D}" dt="2024-01-12T04:55:59.722" v="16"/>
          <ac:spMkLst>
            <pc:docMk/>
            <pc:sldMk cId="2363234044" sldId="264"/>
            <ac:spMk id="3" creationId="{513DDA77-238E-DD68-7B23-26D6DC49CF74}"/>
          </ac:spMkLst>
        </pc:sp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1461991643" sldId="265"/>
        </pc:sldMkLst>
        <pc:spChg chg="mod ord">
          <ac:chgData name="Jade Carter (2113725)" userId="S::2113725@student.uwtsd.ac.uk::fc105ba8-0b64-467d-aa92-542261eb4ab9" providerId="AD" clId="Web-{263B2FCC-B2F3-7E36-4315-173D480DB61D}" dt="2024-01-12T04:55:59.722" v="16"/>
          <ac:spMkLst>
            <pc:docMk/>
            <pc:sldMk cId="1461991643" sldId="265"/>
            <ac:spMk id="2" creationId="{6D0F3474-96A2-154F-8C68-2EB49244F6D3}"/>
          </ac:spMkLst>
        </pc:spChg>
        <pc:spChg chg="mod ord">
          <ac:chgData name="Jade Carter (2113725)" userId="S::2113725@student.uwtsd.ac.uk::fc105ba8-0b64-467d-aa92-542261eb4ab9" providerId="AD" clId="Web-{263B2FCC-B2F3-7E36-4315-173D480DB61D}" dt="2024-01-12T04:55:59.722" v="16"/>
          <ac:spMkLst>
            <pc:docMk/>
            <pc:sldMk cId="1461991643" sldId="265"/>
            <ac:spMk id="3" creationId="{CB37C87B-0A6E-84FD-7CB5-8C7D24B34E01}"/>
          </ac:spMkLst>
        </pc:spChg>
        <pc:spChg chg="add del">
          <ac:chgData name="Jade Carter (2113725)" userId="S::2113725@student.uwtsd.ac.uk::fc105ba8-0b64-467d-aa92-542261eb4ab9" providerId="AD" clId="Web-{263B2FCC-B2F3-7E36-4315-173D480DB61D}" dt="2024-01-12T04:55:59.722" v="16"/>
          <ac:spMkLst>
            <pc:docMk/>
            <pc:sldMk cId="1461991643" sldId="265"/>
            <ac:spMk id="15" creationId="{D5B0017B-2ECA-49AF-B397-DC140825DF8D}"/>
          </ac:spMkLst>
        </pc:spChg>
        <pc:spChg chg="add del">
          <ac:chgData name="Jade Carter (2113725)" userId="S::2113725@student.uwtsd.ac.uk::fc105ba8-0b64-467d-aa92-542261eb4ab9" providerId="AD" clId="Web-{263B2FCC-B2F3-7E36-4315-173D480DB61D}" dt="2024-01-12T04:55:59.722" v="16"/>
          <ac:spMkLst>
            <pc:docMk/>
            <pc:sldMk cId="1461991643" sldId="265"/>
            <ac:spMk id="16" creationId="{B6CDA21F-E7AF-4C75-8395-33F58D5B0E45}"/>
          </ac:spMkLst>
        </pc:spChg>
        <pc:grpChg chg="add del">
          <ac:chgData name="Jade Carter (2113725)" userId="S::2113725@student.uwtsd.ac.uk::fc105ba8-0b64-467d-aa92-542261eb4ab9" providerId="AD" clId="Web-{263B2FCC-B2F3-7E36-4315-173D480DB61D}" dt="2024-01-12T04:55:59.722" v="16"/>
          <ac:grpSpMkLst>
            <pc:docMk/>
            <pc:sldMk cId="1461991643" sldId="265"/>
            <ac:grpSpMk id="18" creationId="{AE1C45F0-260A-458C-96ED-C1F6D2151219}"/>
          </ac:grpSpMkLst>
        </pc:grpChg>
        <pc:cxnChg chg="add del">
          <ac:chgData name="Jade Carter (2113725)" userId="S::2113725@student.uwtsd.ac.uk::fc105ba8-0b64-467d-aa92-542261eb4ab9" providerId="AD" clId="Web-{263B2FCC-B2F3-7E36-4315-173D480DB61D}" dt="2024-01-12T04:55:59.722" v="16"/>
          <ac:cxnSpMkLst>
            <pc:docMk/>
            <pc:sldMk cId="1461991643" sldId="265"/>
            <ac:cxnSpMk id="17" creationId="{6CF1BAF6-AD41-4082-B212-8A1F9A2E8779}"/>
          </ac:cxnSpMkLst>
        </pc:cxn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3637166125" sldId="266"/>
        </pc:sldMkLst>
        <pc:spChg chg="mod ord">
          <ac:chgData name="Jade Carter (2113725)" userId="S::2113725@student.uwtsd.ac.uk::fc105ba8-0b64-467d-aa92-542261eb4ab9" providerId="AD" clId="Web-{263B2FCC-B2F3-7E36-4315-173D480DB61D}" dt="2024-01-12T04:55:59.722" v="16"/>
          <ac:spMkLst>
            <pc:docMk/>
            <pc:sldMk cId="3637166125" sldId="266"/>
            <ac:spMk id="2" creationId="{0B4F62F9-937A-7261-8478-F1E513ABC609}"/>
          </ac:spMkLst>
        </pc:spChg>
        <pc:spChg chg="mod ord">
          <ac:chgData name="Jade Carter (2113725)" userId="S::2113725@student.uwtsd.ac.uk::fc105ba8-0b64-467d-aa92-542261eb4ab9" providerId="AD" clId="Web-{263B2FCC-B2F3-7E36-4315-173D480DB61D}" dt="2024-01-12T04:55:59.722" v="16"/>
          <ac:spMkLst>
            <pc:docMk/>
            <pc:sldMk cId="3637166125" sldId="266"/>
            <ac:spMk id="3" creationId="{99C165D4-4190-67A6-6850-6E95EECF10FB}"/>
          </ac:spMkLst>
        </pc:spChg>
        <pc:spChg chg="add del">
          <ac:chgData name="Jade Carter (2113725)" userId="S::2113725@student.uwtsd.ac.uk::fc105ba8-0b64-467d-aa92-542261eb4ab9" providerId="AD" clId="Web-{263B2FCC-B2F3-7E36-4315-173D480DB61D}" dt="2024-01-12T04:55:59.722" v="16"/>
          <ac:spMkLst>
            <pc:docMk/>
            <pc:sldMk cId="3637166125" sldId="266"/>
            <ac:spMk id="168" creationId="{28D31E1B-0407-4223-9642-0B642CBF57D9}"/>
          </ac:spMkLst>
        </pc:spChg>
        <pc:spChg chg="add del">
          <ac:chgData name="Jade Carter (2113725)" userId="S::2113725@student.uwtsd.ac.uk::fc105ba8-0b64-467d-aa92-542261eb4ab9" providerId="AD" clId="Web-{263B2FCC-B2F3-7E36-4315-173D480DB61D}" dt="2024-01-12T04:55:59.722" v="16"/>
          <ac:spMkLst>
            <pc:docMk/>
            <pc:sldMk cId="3637166125" sldId="266"/>
            <ac:spMk id="175" creationId="{D5B0017B-2ECA-49AF-B397-DC140825DF8D}"/>
          </ac:spMkLst>
        </pc:spChg>
        <pc:spChg chg="add del">
          <ac:chgData name="Jade Carter (2113725)" userId="S::2113725@student.uwtsd.ac.uk::fc105ba8-0b64-467d-aa92-542261eb4ab9" providerId="AD" clId="Web-{263B2FCC-B2F3-7E36-4315-173D480DB61D}" dt="2024-01-12T04:55:59.722" v="16"/>
          <ac:spMkLst>
            <pc:docMk/>
            <pc:sldMk cId="3637166125" sldId="266"/>
            <ac:spMk id="177" creationId="{70E96339-907C-46C3-99AC-31179B6F0EBD}"/>
          </ac:spMkLst>
        </pc:spChg>
        <pc:grpChg chg="add del">
          <ac:chgData name="Jade Carter (2113725)" userId="S::2113725@student.uwtsd.ac.uk::fc105ba8-0b64-467d-aa92-542261eb4ab9" providerId="AD" clId="Web-{263B2FCC-B2F3-7E36-4315-173D480DB61D}" dt="2024-01-12T04:55:59.722" v="16"/>
          <ac:grpSpMkLst>
            <pc:docMk/>
            <pc:sldMk cId="3637166125" sldId="266"/>
            <ac:grpSpMk id="170" creationId="{AE1C45F0-260A-458C-96ED-C1F6D2151219}"/>
          </ac:grpSpMkLst>
        </pc:grpChg>
        <pc:cxnChg chg="add del">
          <ac:chgData name="Jade Carter (2113725)" userId="S::2113725@student.uwtsd.ac.uk::fc105ba8-0b64-467d-aa92-542261eb4ab9" providerId="AD" clId="Web-{263B2FCC-B2F3-7E36-4315-173D480DB61D}" dt="2024-01-12T04:55:59.722" v="16"/>
          <ac:cxnSpMkLst>
            <pc:docMk/>
            <pc:sldMk cId="3637166125" sldId="266"/>
            <ac:cxnSpMk id="179" creationId="{6CF1BAF6-AD41-4082-B212-8A1F9A2E8779}"/>
          </ac:cxnSpMkLst>
        </pc:cxn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3021027932" sldId="268"/>
        </pc:sldMkLst>
        <pc:spChg chg="mod ord">
          <ac:chgData name="Jade Carter (2113725)" userId="S::2113725@student.uwtsd.ac.uk::fc105ba8-0b64-467d-aa92-542261eb4ab9" providerId="AD" clId="Web-{263B2FCC-B2F3-7E36-4315-173D480DB61D}" dt="2024-01-12T04:55:59.722" v="16"/>
          <ac:spMkLst>
            <pc:docMk/>
            <pc:sldMk cId="3021027932" sldId="268"/>
            <ac:spMk id="2" creationId="{C0B5103B-9FE7-50F5-8ED5-0F9B51D667B4}"/>
          </ac:spMkLst>
        </pc:spChg>
        <pc:spChg chg="mod ord">
          <ac:chgData name="Jade Carter (2113725)" userId="S::2113725@student.uwtsd.ac.uk::fc105ba8-0b64-467d-aa92-542261eb4ab9" providerId="AD" clId="Web-{263B2FCC-B2F3-7E36-4315-173D480DB61D}" dt="2024-01-12T04:55:59.722" v="16"/>
          <ac:spMkLst>
            <pc:docMk/>
            <pc:sldMk cId="3021027932" sldId="268"/>
            <ac:spMk id="3" creationId="{F8754951-D5CF-F07A-E431-A0F51AE082A8}"/>
          </ac:spMkLst>
        </pc:spChg>
        <pc:spChg chg="add del">
          <ac:chgData name="Jade Carter (2113725)" userId="S::2113725@student.uwtsd.ac.uk::fc105ba8-0b64-467d-aa92-542261eb4ab9" providerId="AD" clId="Web-{263B2FCC-B2F3-7E36-4315-173D480DB61D}" dt="2024-01-12T04:55:59.722" v="16"/>
          <ac:spMkLst>
            <pc:docMk/>
            <pc:sldMk cId="3021027932" sldId="268"/>
            <ac:spMk id="130" creationId="{B6CDA21F-E7AF-4C75-8395-33F58D5B0E45}"/>
          </ac:spMkLst>
        </pc:spChg>
        <pc:spChg chg="add del">
          <ac:chgData name="Jade Carter (2113725)" userId="S::2113725@student.uwtsd.ac.uk::fc105ba8-0b64-467d-aa92-542261eb4ab9" providerId="AD" clId="Web-{263B2FCC-B2F3-7E36-4315-173D480DB61D}" dt="2024-01-12T04:55:59.722" v="16"/>
          <ac:spMkLst>
            <pc:docMk/>
            <pc:sldMk cId="3021027932" sldId="268"/>
            <ac:spMk id="137" creationId="{D5B0017B-2ECA-49AF-B397-DC140825DF8D}"/>
          </ac:spMkLst>
        </pc:spChg>
        <pc:grpChg chg="add del">
          <ac:chgData name="Jade Carter (2113725)" userId="S::2113725@student.uwtsd.ac.uk::fc105ba8-0b64-467d-aa92-542261eb4ab9" providerId="AD" clId="Web-{263B2FCC-B2F3-7E36-4315-173D480DB61D}" dt="2024-01-12T04:55:59.722" v="16"/>
          <ac:grpSpMkLst>
            <pc:docMk/>
            <pc:sldMk cId="3021027932" sldId="268"/>
            <ac:grpSpMk id="132" creationId="{AE1C45F0-260A-458C-96ED-C1F6D2151219}"/>
          </ac:grpSpMkLst>
        </pc:grpChg>
        <pc:cxnChg chg="add del">
          <ac:chgData name="Jade Carter (2113725)" userId="S::2113725@student.uwtsd.ac.uk::fc105ba8-0b64-467d-aa92-542261eb4ab9" providerId="AD" clId="Web-{263B2FCC-B2F3-7E36-4315-173D480DB61D}" dt="2024-01-12T04:55:59.722" v="16"/>
          <ac:cxnSpMkLst>
            <pc:docMk/>
            <pc:sldMk cId="3021027932" sldId="268"/>
            <ac:cxnSpMk id="139" creationId="{6CF1BAF6-AD41-4082-B212-8A1F9A2E8779}"/>
          </ac:cxnSpMkLst>
        </pc:cxnChg>
      </pc:sldChg>
      <pc:sldChg chg="mod modClrScheme chgLayout">
        <pc:chgData name="Jade Carter (2113725)" userId="S::2113725@student.uwtsd.ac.uk::fc105ba8-0b64-467d-aa92-542261eb4ab9" providerId="AD" clId="Web-{263B2FCC-B2F3-7E36-4315-173D480DB61D}" dt="2024-01-12T04:55:59.722" v="16"/>
        <pc:sldMkLst>
          <pc:docMk/>
          <pc:sldMk cId="2018155667" sldId="269"/>
        </pc:sldMkLst>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143724301" sldId="270"/>
        </pc:sldMkLst>
        <pc:spChg chg="mod ord">
          <ac:chgData name="Jade Carter (2113725)" userId="S::2113725@student.uwtsd.ac.uk::fc105ba8-0b64-467d-aa92-542261eb4ab9" providerId="AD" clId="Web-{263B2FCC-B2F3-7E36-4315-173D480DB61D}" dt="2024-01-12T04:55:59.722" v="16"/>
          <ac:spMkLst>
            <pc:docMk/>
            <pc:sldMk cId="143724301" sldId="270"/>
            <ac:spMk id="2" creationId="{CF076EA7-63B1-21DF-B2AF-C323D096D9D0}"/>
          </ac:spMkLst>
        </pc:spChg>
        <pc:spChg chg="add del">
          <ac:chgData name="Jade Carter (2113725)" userId="S::2113725@student.uwtsd.ac.uk::fc105ba8-0b64-467d-aa92-542261eb4ab9" providerId="AD" clId="Web-{263B2FCC-B2F3-7E36-4315-173D480DB61D}" dt="2024-01-12T04:55:59.722" v="16"/>
          <ac:spMkLst>
            <pc:docMk/>
            <pc:sldMk cId="143724301" sldId="270"/>
            <ac:spMk id="18" creationId="{56E9B3E6-E277-4D68-BA48-9CB43FFBD6E2}"/>
          </ac:spMkLst>
        </pc:spChg>
        <pc:spChg chg="add del">
          <ac:chgData name="Jade Carter (2113725)" userId="S::2113725@student.uwtsd.ac.uk::fc105ba8-0b64-467d-aa92-542261eb4ab9" providerId="AD" clId="Web-{263B2FCC-B2F3-7E36-4315-173D480DB61D}" dt="2024-01-12T04:55:59.722" v="16"/>
          <ac:spMkLst>
            <pc:docMk/>
            <pc:sldMk cId="143724301" sldId="270"/>
            <ac:spMk id="19" creationId="{D5B0017B-2ECA-49AF-B397-DC140825DF8D}"/>
          </ac:spMkLst>
        </pc:spChg>
        <pc:grpChg chg="add del">
          <ac:chgData name="Jade Carter (2113725)" userId="S::2113725@student.uwtsd.ac.uk::fc105ba8-0b64-467d-aa92-542261eb4ab9" providerId="AD" clId="Web-{263B2FCC-B2F3-7E36-4315-173D480DB61D}" dt="2024-01-12T04:55:59.722" v="16"/>
          <ac:grpSpMkLst>
            <pc:docMk/>
            <pc:sldMk cId="143724301" sldId="270"/>
            <ac:grpSpMk id="20" creationId="{AE1C45F0-260A-458C-96ED-C1F6D2151219}"/>
          </ac:grpSpMkLst>
        </pc:grpChg>
        <pc:cxnChg chg="add del">
          <ac:chgData name="Jade Carter (2113725)" userId="S::2113725@student.uwtsd.ac.uk::fc105ba8-0b64-467d-aa92-542261eb4ab9" providerId="AD" clId="Web-{263B2FCC-B2F3-7E36-4315-173D480DB61D}" dt="2024-01-12T04:55:59.722" v="16"/>
          <ac:cxnSpMkLst>
            <pc:docMk/>
            <pc:sldMk cId="143724301" sldId="270"/>
            <ac:cxnSpMk id="21" creationId="{6CF1BAF6-AD41-4082-B212-8A1F9A2E8779}"/>
          </ac:cxnSpMkLst>
        </pc:cxn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994470325" sldId="271"/>
        </pc:sldMkLst>
        <pc:spChg chg="mod ord">
          <ac:chgData name="Jade Carter (2113725)" userId="S::2113725@student.uwtsd.ac.uk::fc105ba8-0b64-467d-aa92-542261eb4ab9" providerId="AD" clId="Web-{263B2FCC-B2F3-7E36-4315-173D480DB61D}" dt="2024-01-12T04:55:59.722" v="16"/>
          <ac:spMkLst>
            <pc:docMk/>
            <pc:sldMk cId="994470325" sldId="271"/>
            <ac:spMk id="2" creationId="{55EC32ED-03E5-80C6-2CE6-71B7F356A564}"/>
          </ac:spMkLst>
        </pc:spChg>
        <pc:spChg chg="mod ord">
          <ac:chgData name="Jade Carter (2113725)" userId="S::2113725@student.uwtsd.ac.uk::fc105ba8-0b64-467d-aa92-542261eb4ab9" providerId="AD" clId="Web-{263B2FCC-B2F3-7E36-4315-173D480DB61D}" dt="2024-01-12T04:55:59.722" v="16"/>
          <ac:spMkLst>
            <pc:docMk/>
            <pc:sldMk cId="994470325" sldId="271"/>
            <ac:spMk id="3" creationId="{9938F376-2F19-1C52-6D0C-3984332AD9A3}"/>
          </ac:spMkLst>
        </pc:spChg>
        <pc:spChg chg="add del">
          <ac:chgData name="Jade Carter (2113725)" userId="S::2113725@student.uwtsd.ac.uk::fc105ba8-0b64-467d-aa92-542261eb4ab9" providerId="AD" clId="Web-{263B2FCC-B2F3-7E36-4315-173D480DB61D}" dt="2024-01-12T04:55:59.722" v="16"/>
          <ac:spMkLst>
            <pc:docMk/>
            <pc:sldMk cId="994470325" sldId="271"/>
            <ac:spMk id="41" creationId="{B6CDA21F-E7AF-4C75-8395-33F58D5B0E45}"/>
          </ac:spMkLst>
        </pc:spChg>
        <pc:spChg chg="add del">
          <ac:chgData name="Jade Carter (2113725)" userId="S::2113725@student.uwtsd.ac.uk::fc105ba8-0b64-467d-aa92-542261eb4ab9" providerId="AD" clId="Web-{263B2FCC-B2F3-7E36-4315-173D480DB61D}" dt="2024-01-12T04:55:59.722" v="16"/>
          <ac:spMkLst>
            <pc:docMk/>
            <pc:sldMk cId="994470325" sldId="271"/>
            <ac:spMk id="48" creationId="{D5B0017B-2ECA-49AF-B397-DC140825DF8D}"/>
          </ac:spMkLst>
        </pc:spChg>
        <pc:grpChg chg="add del">
          <ac:chgData name="Jade Carter (2113725)" userId="S::2113725@student.uwtsd.ac.uk::fc105ba8-0b64-467d-aa92-542261eb4ab9" providerId="AD" clId="Web-{263B2FCC-B2F3-7E36-4315-173D480DB61D}" dt="2024-01-12T04:55:59.722" v="16"/>
          <ac:grpSpMkLst>
            <pc:docMk/>
            <pc:sldMk cId="994470325" sldId="271"/>
            <ac:grpSpMk id="43" creationId="{AE1C45F0-260A-458C-96ED-C1F6D2151219}"/>
          </ac:grpSpMkLst>
        </pc:grpChg>
        <pc:cxnChg chg="add del">
          <ac:chgData name="Jade Carter (2113725)" userId="S::2113725@student.uwtsd.ac.uk::fc105ba8-0b64-467d-aa92-542261eb4ab9" providerId="AD" clId="Web-{263B2FCC-B2F3-7E36-4315-173D480DB61D}" dt="2024-01-12T04:55:59.722" v="16"/>
          <ac:cxnSpMkLst>
            <pc:docMk/>
            <pc:sldMk cId="994470325" sldId="271"/>
            <ac:cxnSpMk id="50" creationId="{6CF1BAF6-AD41-4082-B212-8A1F9A2E8779}"/>
          </ac:cxnSpMkLst>
        </pc:cxn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232681892" sldId="272"/>
        </pc:sldMkLst>
        <pc:spChg chg="mod ord">
          <ac:chgData name="Jade Carter (2113725)" userId="S::2113725@student.uwtsd.ac.uk::fc105ba8-0b64-467d-aa92-542261eb4ab9" providerId="AD" clId="Web-{263B2FCC-B2F3-7E36-4315-173D480DB61D}" dt="2024-01-12T04:55:59.722" v="16"/>
          <ac:spMkLst>
            <pc:docMk/>
            <pc:sldMk cId="232681892" sldId="272"/>
            <ac:spMk id="2" creationId="{080C5A9A-37C4-0C56-2260-D9D7CB4244F3}"/>
          </ac:spMkLst>
        </pc:spChg>
        <pc:spChg chg="mod ord">
          <ac:chgData name="Jade Carter (2113725)" userId="S::2113725@student.uwtsd.ac.uk::fc105ba8-0b64-467d-aa92-542261eb4ab9" providerId="AD" clId="Web-{263B2FCC-B2F3-7E36-4315-173D480DB61D}" dt="2024-01-12T04:55:59.722" v="16"/>
          <ac:spMkLst>
            <pc:docMk/>
            <pc:sldMk cId="232681892" sldId="272"/>
            <ac:spMk id="3" creationId="{6EE4BEE5-4242-3AA2-CEB4-CAA59748B2E7}"/>
          </ac:spMkLst>
        </pc:spChg>
        <pc:spChg chg="add del">
          <ac:chgData name="Jade Carter (2113725)" userId="S::2113725@student.uwtsd.ac.uk::fc105ba8-0b64-467d-aa92-542261eb4ab9" providerId="AD" clId="Web-{263B2FCC-B2F3-7E36-4315-173D480DB61D}" dt="2024-01-12T04:55:59.722" v="16"/>
          <ac:spMkLst>
            <pc:docMk/>
            <pc:sldMk cId="232681892" sldId="272"/>
            <ac:spMk id="8" creationId="{B6CDA21F-E7AF-4C75-8395-33F58D5B0E45}"/>
          </ac:spMkLst>
        </pc:spChg>
        <pc:spChg chg="add del">
          <ac:chgData name="Jade Carter (2113725)" userId="S::2113725@student.uwtsd.ac.uk::fc105ba8-0b64-467d-aa92-542261eb4ab9" providerId="AD" clId="Web-{263B2FCC-B2F3-7E36-4315-173D480DB61D}" dt="2024-01-12T04:55:59.722" v="16"/>
          <ac:spMkLst>
            <pc:docMk/>
            <pc:sldMk cId="232681892" sldId="272"/>
            <ac:spMk id="15" creationId="{D5B0017B-2ECA-49AF-B397-DC140825DF8D}"/>
          </ac:spMkLst>
        </pc:spChg>
        <pc:grpChg chg="add del">
          <ac:chgData name="Jade Carter (2113725)" userId="S::2113725@student.uwtsd.ac.uk::fc105ba8-0b64-467d-aa92-542261eb4ab9" providerId="AD" clId="Web-{263B2FCC-B2F3-7E36-4315-173D480DB61D}" dt="2024-01-12T04:55:59.722" v="16"/>
          <ac:grpSpMkLst>
            <pc:docMk/>
            <pc:sldMk cId="232681892" sldId="272"/>
            <ac:grpSpMk id="10" creationId="{AE1C45F0-260A-458C-96ED-C1F6D2151219}"/>
          </ac:grpSpMkLst>
        </pc:grpChg>
        <pc:cxnChg chg="add del">
          <ac:chgData name="Jade Carter (2113725)" userId="S::2113725@student.uwtsd.ac.uk::fc105ba8-0b64-467d-aa92-542261eb4ab9" providerId="AD" clId="Web-{263B2FCC-B2F3-7E36-4315-173D480DB61D}" dt="2024-01-12T04:55:59.722" v="16"/>
          <ac:cxnSpMkLst>
            <pc:docMk/>
            <pc:sldMk cId="232681892" sldId="272"/>
            <ac:cxnSpMk id="17" creationId="{6CF1BAF6-AD41-4082-B212-8A1F9A2E8779}"/>
          </ac:cxnSpMkLst>
        </pc:cxn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3564011915" sldId="273"/>
        </pc:sldMkLst>
        <pc:spChg chg="mod ord">
          <ac:chgData name="Jade Carter (2113725)" userId="S::2113725@student.uwtsd.ac.uk::fc105ba8-0b64-467d-aa92-542261eb4ab9" providerId="AD" clId="Web-{263B2FCC-B2F3-7E36-4315-173D480DB61D}" dt="2024-01-12T04:55:59.722" v="16"/>
          <ac:spMkLst>
            <pc:docMk/>
            <pc:sldMk cId="3564011915" sldId="273"/>
            <ac:spMk id="2" creationId="{892E0B3B-025B-1C2A-F825-24DFEEC30189}"/>
          </ac:spMkLst>
        </pc:spChg>
        <pc:spChg chg="mod ord">
          <ac:chgData name="Jade Carter (2113725)" userId="S::2113725@student.uwtsd.ac.uk::fc105ba8-0b64-467d-aa92-542261eb4ab9" providerId="AD" clId="Web-{263B2FCC-B2F3-7E36-4315-173D480DB61D}" dt="2024-01-12T04:55:59.722" v="16"/>
          <ac:spMkLst>
            <pc:docMk/>
            <pc:sldMk cId="3564011915" sldId="273"/>
            <ac:spMk id="3" creationId="{62851642-3C8C-36AF-C415-87F309160874}"/>
          </ac:spMkLst>
        </pc:spChg>
        <pc:spChg chg="add del">
          <ac:chgData name="Jade Carter (2113725)" userId="S::2113725@student.uwtsd.ac.uk::fc105ba8-0b64-467d-aa92-542261eb4ab9" providerId="AD" clId="Web-{263B2FCC-B2F3-7E36-4315-173D480DB61D}" dt="2024-01-12T04:55:59.722" v="16"/>
          <ac:spMkLst>
            <pc:docMk/>
            <pc:sldMk cId="3564011915" sldId="273"/>
            <ac:spMk id="22" creationId="{B6CDA21F-E7AF-4C75-8395-33F58D5B0E45}"/>
          </ac:spMkLst>
        </pc:spChg>
        <pc:spChg chg="add del">
          <ac:chgData name="Jade Carter (2113725)" userId="S::2113725@student.uwtsd.ac.uk::fc105ba8-0b64-467d-aa92-542261eb4ab9" providerId="AD" clId="Web-{263B2FCC-B2F3-7E36-4315-173D480DB61D}" dt="2024-01-12T04:55:59.722" v="16"/>
          <ac:spMkLst>
            <pc:docMk/>
            <pc:sldMk cId="3564011915" sldId="273"/>
            <ac:spMk id="29" creationId="{D5B0017B-2ECA-49AF-B397-DC140825DF8D}"/>
          </ac:spMkLst>
        </pc:spChg>
        <pc:grpChg chg="add del">
          <ac:chgData name="Jade Carter (2113725)" userId="S::2113725@student.uwtsd.ac.uk::fc105ba8-0b64-467d-aa92-542261eb4ab9" providerId="AD" clId="Web-{263B2FCC-B2F3-7E36-4315-173D480DB61D}" dt="2024-01-12T04:55:59.722" v="16"/>
          <ac:grpSpMkLst>
            <pc:docMk/>
            <pc:sldMk cId="3564011915" sldId="273"/>
            <ac:grpSpMk id="24" creationId="{AE1C45F0-260A-458C-96ED-C1F6D2151219}"/>
          </ac:grpSpMkLst>
        </pc:grpChg>
        <pc:cxnChg chg="add del">
          <ac:chgData name="Jade Carter (2113725)" userId="S::2113725@student.uwtsd.ac.uk::fc105ba8-0b64-467d-aa92-542261eb4ab9" providerId="AD" clId="Web-{263B2FCC-B2F3-7E36-4315-173D480DB61D}" dt="2024-01-12T04:55:59.722" v="16"/>
          <ac:cxnSpMkLst>
            <pc:docMk/>
            <pc:sldMk cId="3564011915" sldId="273"/>
            <ac:cxnSpMk id="31" creationId="{6CF1BAF6-AD41-4082-B212-8A1F9A2E8779}"/>
          </ac:cxnSpMkLst>
        </pc:cxnChg>
      </pc:sldChg>
      <pc:sldChg chg="mod modClrScheme chgLayout">
        <pc:chgData name="Jade Carter (2113725)" userId="S::2113725@student.uwtsd.ac.uk::fc105ba8-0b64-467d-aa92-542261eb4ab9" providerId="AD" clId="Web-{263B2FCC-B2F3-7E36-4315-173D480DB61D}" dt="2024-01-12T04:55:59.722" v="16"/>
        <pc:sldMkLst>
          <pc:docMk/>
          <pc:sldMk cId="2089620080" sldId="274"/>
        </pc:sldMkLst>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3784217996" sldId="275"/>
        </pc:sldMkLst>
        <pc:spChg chg="mod ord">
          <ac:chgData name="Jade Carter (2113725)" userId="S::2113725@student.uwtsd.ac.uk::fc105ba8-0b64-467d-aa92-542261eb4ab9" providerId="AD" clId="Web-{263B2FCC-B2F3-7E36-4315-173D480DB61D}" dt="2024-01-12T04:55:59.722" v="16"/>
          <ac:spMkLst>
            <pc:docMk/>
            <pc:sldMk cId="3784217996" sldId="275"/>
            <ac:spMk id="2" creationId="{3DAAA607-1B9C-6823-65CA-465122D635A5}"/>
          </ac:spMkLst>
        </pc:spChg>
        <pc:spChg chg="add del">
          <ac:chgData name="Jade Carter (2113725)" userId="S::2113725@student.uwtsd.ac.uk::fc105ba8-0b64-467d-aa92-542261eb4ab9" providerId="AD" clId="Web-{263B2FCC-B2F3-7E36-4315-173D480DB61D}" dt="2024-01-12T04:55:59.722" v="16"/>
          <ac:spMkLst>
            <pc:docMk/>
            <pc:sldMk cId="3784217996" sldId="275"/>
            <ac:spMk id="7" creationId="{C3896A03-3945-419A-B66B-4EE266EDD152}"/>
          </ac:spMkLst>
        </pc:spChg>
        <pc:spChg chg="add del">
          <ac:chgData name="Jade Carter (2113725)" userId="S::2113725@student.uwtsd.ac.uk::fc105ba8-0b64-467d-aa92-542261eb4ab9" providerId="AD" clId="Web-{263B2FCC-B2F3-7E36-4315-173D480DB61D}" dt="2024-01-12T04:55:59.722" v="16"/>
          <ac:spMkLst>
            <pc:docMk/>
            <pc:sldMk cId="3784217996" sldId="275"/>
            <ac:spMk id="9" creationId="{B34F5AD2-EDBD-4BBD-A55C-EAFFD0C7097A}"/>
          </ac:spMkLst>
        </pc:spChg>
      </pc:sldChg>
      <pc:sldChg chg="modSp mod modClrScheme chgLayout">
        <pc:chgData name="Jade Carter (2113725)" userId="S::2113725@student.uwtsd.ac.uk::fc105ba8-0b64-467d-aa92-542261eb4ab9" providerId="AD" clId="Web-{263B2FCC-B2F3-7E36-4315-173D480DB61D}" dt="2024-01-12T04:55:59.722" v="16"/>
        <pc:sldMkLst>
          <pc:docMk/>
          <pc:sldMk cId="3093797932" sldId="276"/>
        </pc:sldMkLst>
        <pc:spChg chg="mod ord">
          <ac:chgData name="Jade Carter (2113725)" userId="S::2113725@student.uwtsd.ac.uk::fc105ba8-0b64-467d-aa92-542261eb4ab9" providerId="AD" clId="Web-{263B2FCC-B2F3-7E36-4315-173D480DB61D}" dt="2024-01-12T04:55:59.722" v="16"/>
          <ac:spMkLst>
            <pc:docMk/>
            <pc:sldMk cId="3093797932" sldId="276"/>
            <ac:spMk id="2" creationId="{4F4629EF-E1FD-14DD-7672-9D7F6CAD09C4}"/>
          </ac:spMkLst>
        </pc:spChg>
        <pc:spChg chg="mod ord">
          <ac:chgData name="Jade Carter (2113725)" userId="S::2113725@student.uwtsd.ac.uk::fc105ba8-0b64-467d-aa92-542261eb4ab9" providerId="AD" clId="Web-{263B2FCC-B2F3-7E36-4315-173D480DB61D}" dt="2024-01-12T04:55:59.722" v="16"/>
          <ac:spMkLst>
            <pc:docMk/>
            <pc:sldMk cId="3093797932" sldId="276"/>
            <ac:spMk id="3" creationId="{67BF021A-0ABA-F7BE-CA1F-F689FB9856D4}"/>
          </ac:spMkLst>
        </pc:spChg>
        <pc:spChg chg="mod ord">
          <ac:chgData name="Jade Carter (2113725)" userId="S::2113725@student.uwtsd.ac.uk::fc105ba8-0b64-467d-aa92-542261eb4ab9" providerId="AD" clId="Web-{263B2FCC-B2F3-7E36-4315-173D480DB61D}" dt="2024-01-12T04:55:59.722" v="16"/>
          <ac:spMkLst>
            <pc:docMk/>
            <pc:sldMk cId="3093797932" sldId="276"/>
            <ac:spMk id="4" creationId="{FF93656E-2B7A-99D2-C2F7-1F1E630F1FD5}"/>
          </ac:spMkLst>
        </pc:spChg>
        <pc:spChg chg="mod ord">
          <ac:chgData name="Jade Carter (2113725)" userId="S::2113725@student.uwtsd.ac.uk::fc105ba8-0b64-467d-aa92-542261eb4ab9" providerId="AD" clId="Web-{263B2FCC-B2F3-7E36-4315-173D480DB61D}" dt="2024-01-12T04:55:59.722" v="16"/>
          <ac:spMkLst>
            <pc:docMk/>
            <pc:sldMk cId="3093797932" sldId="276"/>
            <ac:spMk id="5" creationId="{203E437C-E7A4-84DA-2103-15DAA906D990}"/>
          </ac:spMkLst>
        </pc:spChg>
        <pc:spChg chg="mod ord">
          <ac:chgData name="Jade Carter (2113725)" userId="S::2113725@student.uwtsd.ac.uk::fc105ba8-0b64-467d-aa92-542261eb4ab9" providerId="AD" clId="Web-{263B2FCC-B2F3-7E36-4315-173D480DB61D}" dt="2024-01-12T04:55:59.722" v="16"/>
          <ac:spMkLst>
            <pc:docMk/>
            <pc:sldMk cId="3093797932" sldId="276"/>
            <ac:spMk id="6" creationId="{D46A54FB-5621-830D-DD64-389CD420F20D}"/>
          </ac:spMkLst>
        </pc:spChg>
      </pc:sldChg>
      <pc:sldChg chg="modSp mod modClrScheme chgLayout">
        <pc:chgData name="Jade Carter (2113725)" userId="S::2113725@student.uwtsd.ac.uk::fc105ba8-0b64-467d-aa92-542261eb4ab9" providerId="AD" clId="Web-{263B2FCC-B2F3-7E36-4315-173D480DB61D}" dt="2024-01-12T04:55:59.722" v="16"/>
        <pc:sldMkLst>
          <pc:docMk/>
          <pc:sldMk cId="2166961979" sldId="277"/>
        </pc:sldMkLst>
        <pc:spChg chg="mod ord">
          <ac:chgData name="Jade Carter (2113725)" userId="S::2113725@student.uwtsd.ac.uk::fc105ba8-0b64-467d-aa92-542261eb4ab9" providerId="AD" clId="Web-{263B2FCC-B2F3-7E36-4315-173D480DB61D}" dt="2024-01-12T04:55:59.722" v="16"/>
          <ac:spMkLst>
            <pc:docMk/>
            <pc:sldMk cId="2166961979" sldId="277"/>
            <ac:spMk id="2" creationId="{D8D6C150-C127-7135-7B6F-E7645A2D9F76}"/>
          </ac:spMkLst>
        </pc:spChg>
        <pc:spChg chg="mod ord">
          <ac:chgData name="Jade Carter (2113725)" userId="S::2113725@student.uwtsd.ac.uk::fc105ba8-0b64-467d-aa92-542261eb4ab9" providerId="AD" clId="Web-{263B2FCC-B2F3-7E36-4315-173D480DB61D}" dt="2024-01-12T04:55:59.722" v="16"/>
          <ac:spMkLst>
            <pc:docMk/>
            <pc:sldMk cId="2166961979" sldId="277"/>
            <ac:spMk id="3" creationId="{230CD088-30D9-F54D-5741-5B4B4C660247}"/>
          </ac:spMkLst>
        </pc:spChg>
      </pc:sldChg>
      <pc:sldChg chg="modSp mod modClrScheme chgLayout">
        <pc:chgData name="Jade Carter (2113725)" userId="S::2113725@student.uwtsd.ac.uk::fc105ba8-0b64-467d-aa92-542261eb4ab9" providerId="AD" clId="Web-{263B2FCC-B2F3-7E36-4315-173D480DB61D}" dt="2024-01-12T04:55:59.722" v="16"/>
        <pc:sldMkLst>
          <pc:docMk/>
          <pc:sldMk cId="542583469" sldId="278"/>
        </pc:sldMkLst>
        <pc:spChg chg="mod ord">
          <ac:chgData name="Jade Carter (2113725)" userId="S::2113725@student.uwtsd.ac.uk::fc105ba8-0b64-467d-aa92-542261eb4ab9" providerId="AD" clId="Web-{263B2FCC-B2F3-7E36-4315-173D480DB61D}" dt="2024-01-12T04:55:59.722" v="16"/>
          <ac:spMkLst>
            <pc:docMk/>
            <pc:sldMk cId="542583469" sldId="278"/>
            <ac:spMk id="2" creationId="{1AE566C0-DBB9-D300-1D5B-517D96ACCCDF}"/>
          </ac:spMkLst>
        </pc:spChg>
        <pc:spChg chg="mod ord">
          <ac:chgData name="Jade Carter (2113725)" userId="S::2113725@student.uwtsd.ac.uk::fc105ba8-0b64-467d-aa92-542261eb4ab9" providerId="AD" clId="Web-{263B2FCC-B2F3-7E36-4315-173D480DB61D}" dt="2024-01-12T04:55:59.722" v="16"/>
          <ac:spMkLst>
            <pc:docMk/>
            <pc:sldMk cId="542583469" sldId="278"/>
            <ac:spMk id="3" creationId="{3E7CAD87-FB15-2849-3522-CB9D10200D1C}"/>
          </ac:spMkLst>
        </pc:sp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2417007878" sldId="279"/>
        </pc:sldMkLst>
        <pc:spChg chg="mod ord">
          <ac:chgData name="Jade Carter (2113725)" userId="S::2113725@student.uwtsd.ac.uk::fc105ba8-0b64-467d-aa92-542261eb4ab9" providerId="AD" clId="Web-{263B2FCC-B2F3-7E36-4315-173D480DB61D}" dt="2024-01-12T04:55:59.722" v="16"/>
          <ac:spMkLst>
            <pc:docMk/>
            <pc:sldMk cId="2417007878" sldId="279"/>
            <ac:spMk id="2" creationId="{EB2362A0-FC02-9683-BC30-90363FAC1C93}"/>
          </ac:spMkLst>
        </pc:spChg>
        <pc:spChg chg="mod ord">
          <ac:chgData name="Jade Carter (2113725)" userId="S::2113725@student.uwtsd.ac.uk::fc105ba8-0b64-467d-aa92-542261eb4ab9" providerId="AD" clId="Web-{263B2FCC-B2F3-7E36-4315-173D480DB61D}" dt="2024-01-12T04:55:59.722" v="16"/>
          <ac:spMkLst>
            <pc:docMk/>
            <pc:sldMk cId="2417007878" sldId="279"/>
            <ac:spMk id="3" creationId="{4BB71CD6-B1E7-26D2-6F0D-CB770317767F}"/>
          </ac:spMkLst>
        </pc:spChg>
        <pc:spChg chg="add del">
          <ac:chgData name="Jade Carter (2113725)" userId="S::2113725@student.uwtsd.ac.uk::fc105ba8-0b64-467d-aa92-542261eb4ab9" providerId="AD" clId="Web-{263B2FCC-B2F3-7E36-4315-173D480DB61D}" dt="2024-01-12T04:55:59.722" v="16"/>
          <ac:spMkLst>
            <pc:docMk/>
            <pc:sldMk cId="2417007878" sldId="279"/>
            <ac:spMk id="9" creationId="{460B0EFB-53ED-4F35-B05D-F658EA021C65}"/>
          </ac:spMkLst>
        </pc:spChg>
        <pc:spChg chg="add del">
          <ac:chgData name="Jade Carter (2113725)" userId="S::2113725@student.uwtsd.ac.uk::fc105ba8-0b64-467d-aa92-542261eb4ab9" providerId="AD" clId="Web-{263B2FCC-B2F3-7E36-4315-173D480DB61D}" dt="2024-01-12T04:55:59.722" v="16"/>
          <ac:spMkLst>
            <pc:docMk/>
            <pc:sldMk cId="2417007878" sldId="279"/>
            <ac:spMk id="11" creationId="{835EF3DD-7D43-4A27-8967-A92FD8CC9365}"/>
          </ac:spMkLst>
        </pc:sp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2496816368" sldId="280"/>
        </pc:sldMkLst>
        <pc:spChg chg="mod ord">
          <ac:chgData name="Jade Carter (2113725)" userId="S::2113725@student.uwtsd.ac.uk::fc105ba8-0b64-467d-aa92-542261eb4ab9" providerId="AD" clId="Web-{263B2FCC-B2F3-7E36-4315-173D480DB61D}" dt="2024-01-12T04:55:59.722" v="16"/>
          <ac:spMkLst>
            <pc:docMk/>
            <pc:sldMk cId="2496816368" sldId="280"/>
            <ac:spMk id="2" creationId="{06A1F5C0-4563-A294-7A09-A214720E02AF}"/>
          </ac:spMkLst>
        </pc:spChg>
        <pc:spChg chg="mod ord">
          <ac:chgData name="Jade Carter (2113725)" userId="S::2113725@student.uwtsd.ac.uk::fc105ba8-0b64-467d-aa92-542261eb4ab9" providerId="AD" clId="Web-{263B2FCC-B2F3-7E36-4315-173D480DB61D}" dt="2024-01-12T04:55:59.722" v="16"/>
          <ac:spMkLst>
            <pc:docMk/>
            <pc:sldMk cId="2496816368" sldId="280"/>
            <ac:spMk id="3" creationId="{C13C5D93-E400-1472-2B3D-F908D5F54912}"/>
          </ac:spMkLst>
        </pc:spChg>
        <pc:spChg chg="add del">
          <ac:chgData name="Jade Carter (2113725)" userId="S::2113725@student.uwtsd.ac.uk::fc105ba8-0b64-467d-aa92-542261eb4ab9" providerId="AD" clId="Web-{263B2FCC-B2F3-7E36-4315-173D480DB61D}" dt="2024-01-12T04:55:59.722" v="16"/>
          <ac:spMkLst>
            <pc:docMk/>
            <pc:sldMk cId="2496816368" sldId="280"/>
            <ac:spMk id="42" creationId="{4AC6B390-BC59-4F1D-A0EE-D71A92F0A0B2}"/>
          </ac:spMkLst>
        </pc:spChg>
        <pc:spChg chg="add del">
          <ac:chgData name="Jade Carter (2113725)" userId="S::2113725@student.uwtsd.ac.uk::fc105ba8-0b64-467d-aa92-542261eb4ab9" providerId="AD" clId="Web-{263B2FCC-B2F3-7E36-4315-173D480DB61D}" dt="2024-01-12T04:55:59.722" v="16"/>
          <ac:spMkLst>
            <pc:docMk/>
            <pc:sldMk cId="2496816368" sldId="280"/>
            <ac:spMk id="43" creationId="{B6C60D79-16F1-4C4B-B7E3-7634E7069CDE}"/>
          </ac:spMkLst>
        </pc:spChg>
        <pc:spChg chg="add del">
          <ac:chgData name="Jade Carter (2113725)" userId="S::2113725@student.uwtsd.ac.uk::fc105ba8-0b64-467d-aa92-542261eb4ab9" providerId="AD" clId="Web-{263B2FCC-B2F3-7E36-4315-173D480DB61D}" dt="2024-01-12T04:55:59.722" v="16"/>
          <ac:spMkLst>
            <pc:docMk/>
            <pc:sldMk cId="2496816368" sldId="280"/>
            <ac:spMk id="44" creationId="{426B127E-6498-4C77-9C9D-4553A5113B80}"/>
          </ac:spMkLst>
        </pc:sp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761188800" sldId="285"/>
        </pc:sldMkLst>
        <pc:spChg chg="mod ord">
          <ac:chgData name="Jade Carter (2113725)" userId="S::2113725@student.uwtsd.ac.uk::fc105ba8-0b64-467d-aa92-542261eb4ab9" providerId="AD" clId="Web-{263B2FCC-B2F3-7E36-4315-173D480DB61D}" dt="2024-01-12T04:55:59.722" v="16"/>
          <ac:spMkLst>
            <pc:docMk/>
            <pc:sldMk cId="761188800" sldId="285"/>
            <ac:spMk id="2" creationId="{AAE6C8FF-34A8-8D40-EE1A-FE3CDAAB8A92}"/>
          </ac:spMkLst>
        </pc:spChg>
        <pc:spChg chg="mod ord">
          <ac:chgData name="Jade Carter (2113725)" userId="S::2113725@student.uwtsd.ac.uk::fc105ba8-0b64-467d-aa92-542261eb4ab9" providerId="AD" clId="Web-{263B2FCC-B2F3-7E36-4315-173D480DB61D}" dt="2024-01-12T04:55:59.722" v="16"/>
          <ac:spMkLst>
            <pc:docMk/>
            <pc:sldMk cId="761188800" sldId="285"/>
            <ac:spMk id="3" creationId="{6614CDB5-5903-CD16-3D1F-0111CA496C3A}"/>
          </ac:spMkLst>
        </pc:spChg>
        <pc:spChg chg="add del">
          <ac:chgData name="Jade Carter (2113725)" userId="S::2113725@student.uwtsd.ac.uk::fc105ba8-0b64-467d-aa92-542261eb4ab9" providerId="AD" clId="Web-{263B2FCC-B2F3-7E36-4315-173D480DB61D}" dt="2024-01-12T04:55:59.722" v="16"/>
          <ac:spMkLst>
            <pc:docMk/>
            <pc:sldMk cId="761188800" sldId="285"/>
            <ac:spMk id="8" creationId="{B6CDA21F-E7AF-4C75-8395-33F58D5B0E45}"/>
          </ac:spMkLst>
        </pc:spChg>
        <pc:spChg chg="add del">
          <ac:chgData name="Jade Carter (2113725)" userId="S::2113725@student.uwtsd.ac.uk::fc105ba8-0b64-467d-aa92-542261eb4ab9" providerId="AD" clId="Web-{263B2FCC-B2F3-7E36-4315-173D480DB61D}" dt="2024-01-12T04:55:59.722" v="16"/>
          <ac:spMkLst>
            <pc:docMk/>
            <pc:sldMk cId="761188800" sldId="285"/>
            <ac:spMk id="15" creationId="{D5B0017B-2ECA-49AF-B397-DC140825DF8D}"/>
          </ac:spMkLst>
        </pc:spChg>
        <pc:grpChg chg="add del">
          <ac:chgData name="Jade Carter (2113725)" userId="S::2113725@student.uwtsd.ac.uk::fc105ba8-0b64-467d-aa92-542261eb4ab9" providerId="AD" clId="Web-{263B2FCC-B2F3-7E36-4315-173D480DB61D}" dt="2024-01-12T04:55:59.722" v="16"/>
          <ac:grpSpMkLst>
            <pc:docMk/>
            <pc:sldMk cId="761188800" sldId="285"/>
            <ac:grpSpMk id="10" creationId="{AE1C45F0-260A-458C-96ED-C1F6D2151219}"/>
          </ac:grpSpMkLst>
        </pc:grpChg>
        <pc:cxnChg chg="add del">
          <ac:chgData name="Jade Carter (2113725)" userId="S::2113725@student.uwtsd.ac.uk::fc105ba8-0b64-467d-aa92-542261eb4ab9" providerId="AD" clId="Web-{263B2FCC-B2F3-7E36-4315-173D480DB61D}" dt="2024-01-12T04:55:59.722" v="16"/>
          <ac:cxnSpMkLst>
            <pc:docMk/>
            <pc:sldMk cId="761188800" sldId="285"/>
            <ac:cxnSpMk id="17" creationId="{6CF1BAF6-AD41-4082-B212-8A1F9A2E8779}"/>
          </ac:cxnSpMkLst>
        </pc:cxn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1007804538" sldId="286"/>
        </pc:sldMkLst>
        <pc:spChg chg="mod ord">
          <ac:chgData name="Jade Carter (2113725)" userId="S::2113725@student.uwtsd.ac.uk::fc105ba8-0b64-467d-aa92-542261eb4ab9" providerId="AD" clId="Web-{263B2FCC-B2F3-7E36-4315-173D480DB61D}" dt="2024-01-12T04:55:59.722" v="16"/>
          <ac:spMkLst>
            <pc:docMk/>
            <pc:sldMk cId="1007804538" sldId="286"/>
            <ac:spMk id="2" creationId="{08B7AC70-399A-DFDD-DD3D-EB3106A83360}"/>
          </ac:spMkLst>
        </pc:spChg>
        <pc:spChg chg="mod ord">
          <ac:chgData name="Jade Carter (2113725)" userId="S::2113725@student.uwtsd.ac.uk::fc105ba8-0b64-467d-aa92-542261eb4ab9" providerId="AD" clId="Web-{263B2FCC-B2F3-7E36-4315-173D480DB61D}" dt="2024-01-12T04:55:59.722" v="16"/>
          <ac:spMkLst>
            <pc:docMk/>
            <pc:sldMk cId="1007804538" sldId="286"/>
            <ac:spMk id="3" creationId="{68B3D198-B879-51D0-85FA-0B0907838FB6}"/>
          </ac:spMkLst>
        </pc:spChg>
        <pc:spChg chg="add del">
          <ac:chgData name="Jade Carter (2113725)" userId="S::2113725@student.uwtsd.ac.uk::fc105ba8-0b64-467d-aa92-542261eb4ab9" providerId="AD" clId="Web-{263B2FCC-B2F3-7E36-4315-173D480DB61D}" dt="2024-01-12T04:55:59.722" v="16"/>
          <ac:spMkLst>
            <pc:docMk/>
            <pc:sldMk cId="1007804538" sldId="286"/>
            <ac:spMk id="8" creationId="{DBF61EA3-B236-439E-9C0B-340980D56BEE}"/>
          </ac:spMkLst>
        </pc:spChg>
        <pc:spChg chg="add del">
          <ac:chgData name="Jade Carter (2113725)" userId="S::2113725@student.uwtsd.ac.uk::fc105ba8-0b64-467d-aa92-542261eb4ab9" providerId="AD" clId="Web-{263B2FCC-B2F3-7E36-4315-173D480DB61D}" dt="2024-01-12T04:55:59.722" v="16"/>
          <ac:spMkLst>
            <pc:docMk/>
            <pc:sldMk cId="1007804538" sldId="286"/>
            <ac:spMk id="14" creationId="{E659831F-0D9A-4C63-9EBB-8435B85A440F}"/>
          </ac:spMkLst>
        </pc:spChg>
        <pc:grpChg chg="add del">
          <ac:chgData name="Jade Carter (2113725)" userId="S::2113725@student.uwtsd.ac.uk::fc105ba8-0b64-467d-aa92-542261eb4ab9" providerId="AD" clId="Web-{263B2FCC-B2F3-7E36-4315-173D480DB61D}" dt="2024-01-12T04:55:59.722" v="16"/>
          <ac:grpSpMkLst>
            <pc:docMk/>
            <pc:sldMk cId="1007804538" sldId="286"/>
            <ac:grpSpMk id="10" creationId="{28FAF094-D087-493F-8DF9-A486C2D6BBAA}"/>
          </ac:grpSpMkLst>
        </pc:grp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2306848996" sldId="287"/>
        </pc:sldMkLst>
        <pc:spChg chg="mod ord">
          <ac:chgData name="Jade Carter (2113725)" userId="S::2113725@student.uwtsd.ac.uk::fc105ba8-0b64-467d-aa92-542261eb4ab9" providerId="AD" clId="Web-{263B2FCC-B2F3-7E36-4315-173D480DB61D}" dt="2024-01-12T04:55:59.722" v="16"/>
          <ac:spMkLst>
            <pc:docMk/>
            <pc:sldMk cId="2306848996" sldId="287"/>
            <ac:spMk id="2" creationId="{E7193B62-B4A6-72B9-8A96-E1B49736B85D}"/>
          </ac:spMkLst>
        </pc:spChg>
        <pc:spChg chg="mod ord">
          <ac:chgData name="Jade Carter (2113725)" userId="S::2113725@student.uwtsd.ac.uk::fc105ba8-0b64-467d-aa92-542261eb4ab9" providerId="AD" clId="Web-{263B2FCC-B2F3-7E36-4315-173D480DB61D}" dt="2024-01-12T04:55:59.722" v="16"/>
          <ac:spMkLst>
            <pc:docMk/>
            <pc:sldMk cId="2306848996" sldId="287"/>
            <ac:spMk id="3" creationId="{54B01470-0C12-E930-5219-5A38453A0E16}"/>
          </ac:spMkLst>
        </pc:spChg>
        <pc:spChg chg="add del">
          <ac:chgData name="Jade Carter (2113725)" userId="S::2113725@student.uwtsd.ac.uk::fc105ba8-0b64-467d-aa92-542261eb4ab9" providerId="AD" clId="Web-{263B2FCC-B2F3-7E36-4315-173D480DB61D}" dt="2024-01-12T04:55:59.722" v="16"/>
          <ac:spMkLst>
            <pc:docMk/>
            <pc:sldMk cId="2306848996" sldId="287"/>
            <ac:spMk id="8" creationId="{DBF61EA3-B236-439E-9C0B-340980D56BEE}"/>
          </ac:spMkLst>
        </pc:spChg>
        <pc:spChg chg="add del">
          <ac:chgData name="Jade Carter (2113725)" userId="S::2113725@student.uwtsd.ac.uk::fc105ba8-0b64-467d-aa92-542261eb4ab9" providerId="AD" clId="Web-{263B2FCC-B2F3-7E36-4315-173D480DB61D}" dt="2024-01-12T04:55:59.722" v="16"/>
          <ac:spMkLst>
            <pc:docMk/>
            <pc:sldMk cId="2306848996" sldId="287"/>
            <ac:spMk id="14" creationId="{E659831F-0D9A-4C63-9EBB-8435B85A440F}"/>
          </ac:spMkLst>
        </pc:spChg>
        <pc:grpChg chg="add del">
          <ac:chgData name="Jade Carter (2113725)" userId="S::2113725@student.uwtsd.ac.uk::fc105ba8-0b64-467d-aa92-542261eb4ab9" providerId="AD" clId="Web-{263B2FCC-B2F3-7E36-4315-173D480DB61D}" dt="2024-01-12T04:55:59.722" v="16"/>
          <ac:grpSpMkLst>
            <pc:docMk/>
            <pc:sldMk cId="2306848996" sldId="287"/>
            <ac:grpSpMk id="10" creationId="{28FAF094-D087-493F-8DF9-A486C2D6BBAA}"/>
          </ac:grpSpMkLst>
        </pc:grp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1641508392" sldId="288"/>
        </pc:sldMkLst>
        <pc:spChg chg="mod ord">
          <ac:chgData name="Jade Carter (2113725)" userId="S::2113725@student.uwtsd.ac.uk::fc105ba8-0b64-467d-aa92-542261eb4ab9" providerId="AD" clId="Web-{263B2FCC-B2F3-7E36-4315-173D480DB61D}" dt="2024-01-12T04:55:59.722" v="16"/>
          <ac:spMkLst>
            <pc:docMk/>
            <pc:sldMk cId="1641508392" sldId="288"/>
            <ac:spMk id="2" creationId="{782E2369-C0CF-9E9C-E275-44C1574FC155}"/>
          </ac:spMkLst>
        </pc:spChg>
        <pc:spChg chg="mod ord">
          <ac:chgData name="Jade Carter (2113725)" userId="S::2113725@student.uwtsd.ac.uk::fc105ba8-0b64-467d-aa92-542261eb4ab9" providerId="AD" clId="Web-{263B2FCC-B2F3-7E36-4315-173D480DB61D}" dt="2024-01-12T04:55:59.722" v="16"/>
          <ac:spMkLst>
            <pc:docMk/>
            <pc:sldMk cId="1641508392" sldId="288"/>
            <ac:spMk id="3" creationId="{D2B326BE-F03B-3750-23CE-E2FE83555C11}"/>
          </ac:spMkLst>
        </pc:spChg>
        <pc:spChg chg="add del">
          <ac:chgData name="Jade Carter (2113725)" userId="S::2113725@student.uwtsd.ac.uk::fc105ba8-0b64-467d-aa92-542261eb4ab9" providerId="AD" clId="Web-{263B2FCC-B2F3-7E36-4315-173D480DB61D}" dt="2024-01-12T04:55:59.722" v="16"/>
          <ac:spMkLst>
            <pc:docMk/>
            <pc:sldMk cId="1641508392" sldId="288"/>
            <ac:spMk id="8" creationId="{DBF61EA3-B236-439E-9C0B-340980D56BEE}"/>
          </ac:spMkLst>
        </pc:spChg>
        <pc:spChg chg="add del">
          <ac:chgData name="Jade Carter (2113725)" userId="S::2113725@student.uwtsd.ac.uk::fc105ba8-0b64-467d-aa92-542261eb4ab9" providerId="AD" clId="Web-{263B2FCC-B2F3-7E36-4315-173D480DB61D}" dt="2024-01-12T04:55:59.722" v="16"/>
          <ac:spMkLst>
            <pc:docMk/>
            <pc:sldMk cId="1641508392" sldId="288"/>
            <ac:spMk id="14" creationId="{E659831F-0D9A-4C63-9EBB-8435B85A440F}"/>
          </ac:spMkLst>
        </pc:spChg>
        <pc:grpChg chg="add del">
          <ac:chgData name="Jade Carter (2113725)" userId="S::2113725@student.uwtsd.ac.uk::fc105ba8-0b64-467d-aa92-542261eb4ab9" providerId="AD" clId="Web-{263B2FCC-B2F3-7E36-4315-173D480DB61D}" dt="2024-01-12T04:55:59.722" v="16"/>
          <ac:grpSpMkLst>
            <pc:docMk/>
            <pc:sldMk cId="1641508392" sldId="288"/>
            <ac:grpSpMk id="10" creationId="{28FAF094-D087-493F-8DF9-A486C2D6BBAA}"/>
          </ac:grpSpMkLst>
        </pc:grp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3590265454" sldId="289"/>
        </pc:sldMkLst>
        <pc:spChg chg="mod ord">
          <ac:chgData name="Jade Carter (2113725)" userId="S::2113725@student.uwtsd.ac.uk::fc105ba8-0b64-467d-aa92-542261eb4ab9" providerId="AD" clId="Web-{263B2FCC-B2F3-7E36-4315-173D480DB61D}" dt="2024-01-12T04:55:59.722" v="16"/>
          <ac:spMkLst>
            <pc:docMk/>
            <pc:sldMk cId="3590265454" sldId="289"/>
            <ac:spMk id="2" creationId="{B1D831D5-2416-974F-FA6A-821F3D3982DA}"/>
          </ac:spMkLst>
        </pc:spChg>
        <pc:spChg chg="add del">
          <ac:chgData name="Jade Carter (2113725)" userId="S::2113725@student.uwtsd.ac.uk::fc105ba8-0b64-467d-aa92-542261eb4ab9" providerId="AD" clId="Web-{263B2FCC-B2F3-7E36-4315-173D480DB61D}" dt="2024-01-12T04:55:59.722" v="16"/>
          <ac:spMkLst>
            <pc:docMk/>
            <pc:sldMk cId="3590265454" sldId="289"/>
            <ac:spMk id="16" creationId="{53F29798-D584-4792-9B62-3F5F5C36D619}"/>
          </ac:spMkLst>
        </pc:spChg>
        <pc:picChg chg="mod ord">
          <ac:chgData name="Jade Carter (2113725)" userId="S::2113725@student.uwtsd.ac.uk::fc105ba8-0b64-467d-aa92-542261eb4ab9" providerId="AD" clId="Web-{263B2FCC-B2F3-7E36-4315-173D480DB61D}" dt="2024-01-12T04:55:59.722" v="16"/>
          <ac:picMkLst>
            <pc:docMk/>
            <pc:sldMk cId="3590265454" sldId="289"/>
            <ac:picMk id="4" creationId="{71119C67-1834-0CCC-47FB-13691A0027AD}"/>
          </ac:picMkLst>
        </pc:pic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3415979326" sldId="290"/>
        </pc:sldMkLst>
        <pc:spChg chg="mod ord">
          <ac:chgData name="Jade Carter (2113725)" userId="S::2113725@student.uwtsd.ac.uk::fc105ba8-0b64-467d-aa92-542261eb4ab9" providerId="AD" clId="Web-{263B2FCC-B2F3-7E36-4315-173D480DB61D}" dt="2024-01-12T04:55:59.722" v="16"/>
          <ac:spMkLst>
            <pc:docMk/>
            <pc:sldMk cId="3415979326" sldId="290"/>
            <ac:spMk id="2" creationId="{5021C71F-49F7-0028-3024-1CF5DE8D21D3}"/>
          </ac:spMkLst>
        </pc:spChg>
        <pc:spChg chg="mod ord">
          <ac:chgData name="Jade Carter (2113725)" userId="S::2113725@student.uwtsd.ac.uk::fc105ba8-0b64-467d-aa92-542261eb4ab9" providerId="AD" clId="Web-{263B2FCC-B2F3-7E36-4315-173D480DB61D}" dt="2024-01-12T04:55:59.722" v="16"/>
          <ac:spMkLst>
            <pc:docMk/>
            <pc:sldMk cId="3415979326" sldId="290"/>
            <ac:spMk id="3" creationId="{C3E61F27-AC63-ED6C-ECDD-6FA15F4D9CE1}"/>
          </ac:spMkLst>
        </pc:spChg>
        <pc:spChg chg="add del">
          <ac:chgData name="Jade Carter (2113725)" userId="S::2113725@student.uwtsd.ac.uk::fc105ba8-0b64-467d-aa92-542261eb4ab9" providerId="AD" clId="Web-{263B2FCC-B2F3-7E36-4315-173D480DB61D}" dt="2024-01-12T04:55:59.722" v="16"/>
          <ac:spMkLst>
            <pc:docMk/>
            <pc:sldMk cId="3415979326" sldId="290"/>
            <ac:spMk id="8" creationId="{DBF61EA3-B236-439E-9C0B-340980D56BEE}"/>
          </ac:spMkLst>
        </pc:spChg>
        <pc:spChg chg="add del">
          <ac:chgData name="Jade Carter (2113725)" userId="S::2113725@student.uwtsd.ac.uk::fc105ba8-0b64-467d-aa92-542261eb4ab9" providerId="AD" clId="Web-{263B2FCC-B2F3-7E36-4315-173D480DB61D}" dt="2024-01-12T04:55:59.722" v="16"/>
          <ac:spMkLst>
            <pc:docMk/>
            <pc:sldMk cId="3415979326" sldId="290"/>
            <ac:spMk id="14" creationId="{E659831F-0D9A-4C63-9EBB-8435B85A440F}"/>
          </ac:spMkLst>
        </pc:spChg>
        <pc:grpChg chg="add del">
          <ac:chgData name="Jade Carter (2113725)" userId="S::2113725@student.uwtsd.ac.uk::fc105ba8-0b64-467d-aa92-542261eb4ab9" providerId="AD" clId="Web-{263B2FCC-B2F3-7E36-4315-173D480DB61D}" dt="2024-01-12T04:55:59.722" v="16"/>
          <ac:grpSpMkLst>
            <pc:docMk/>
            <pc:sldMk cId="3415979326" sldId="290"/>
            <ac:grpSpMk id="10" creationId="{28FAF094-D087-493F-8DF9-A486C2D6BBAA}"/>
          </ac:grpSpMkLst>
        </pc:grpChg>
      </pc:sldChg>
      <pc:sldChg chg="addSp delSp modSp mod modClrScheme delDesignElem chgLayout">
        <pc:chgData name="Jade Carter (2113725)" userId="S::2113725@student.uwtsd.ac.uk::fc105ba8-0b64-467d-aa92-542261eb4ab9" providerId="AD" clId="Web-{263B2FCC-B2F3-7E36-4315-173D480DB61D}" dt="2024-01-12T04:55:59.722" v="16"/>
        <pc:sldMkLst>
          <pc:docMk/>
          <pc:sldMk cId="3464245622" sldId="291"/>
        </pc:sldMkLst>
        <pc:spChg chg="mod ord">
          <ac:chgData name="Jade Carter (2113725)" userId="S::2113725@student.uwtsd.ac.uk::fc105ba8-0b64-467d-aa92-542261eb4ab9" providerId="AD" clId="Web-{263B2FCC-B2F3-7E36-4315-173D480DB61D}" dt="2024-01-12T04:55:59.722" v="16"/>
          <ac:spMkLst>
            <pc:docMk/>
            <pc:sldMk cId="3464245622" sldId="291"/>
            <ac:spMk id="2" creationId="{8CA418A5-CB14-A217-055D-3D9CD36E95A7}"/>
          </ac:spMkLst>
        </pc:spChg>
        <pc:spChg chg="mod ord">
          <ac:chgData name="Jade Carter (2113725)" userId="S::2113725@student.uwtsd.ac.uk::fc105ba8-0b64-467d-aa92-542261eb4ab9" providerId="AD" clId="Web-{263B2FCC-B2F3-7E36-4315-173D480DB61D}" dt="2024-01-12T04:55:59.722" v="16"/>
          <ac:spMkLst>
            <pc:docMk/>
            <pc:sldMk cId="3464245622" sldId="291"/>
            <ac:spMk id="3" creationId="{A5723DDC-6D44-F880-3AF5-45C3D58DC8A8}"/>
          </ac:spMkLst>
        </pc:spChg>
        <pc:spChg chg="add del">
          <ac:chgData name="Jade Carter (2113725)" userId="S::2113725@student.uwtsd.ac.uk::fc105ba8-0b64-467d-aa92-542261eb4ab9" providerId="AD" clId="Web-{263B2FCC-B2F3-7E36-4315-173D480DB61D}" dt="2024-01-12T04:55:59.722" v="16"/>
          <ac:spMkLst>
            <pc:docMk/>
            <pc:sldMk cId="3464245622" sldId="291"/>
            <ac:spMk id="8" creationId="{DBF61EA3-B236-439E-9C0B-340980D56BEE}"/>
          </ac:spMkLst>
        </pc:spChg>
        <pc:spChg chg="add del">
          <ac:chgData name="Jade Carter (2113725)" userId="S::2113725@student.uwtsd.ac.uk::fc105ba8-0b64-467d-aa92-542261eb4ab9" providerId="AD" clId="Web-{263B2FCC-B2F3-7E36-4315-173D480DB61D}" dt="2024-01-12T04:55:59.722" v="16"/>
          <ac:spMkLst>
            <pc:docMk/>
            <pc:sldMk cId="3464245622" sldId="291"/>
            <ac:spMk id="14" creationId="{E659831F-0D9A-4C63-9EBB-8435B85A440F}"/>
          </ac:spMkLst>
        </pc:spChg>
        <pc:grpChg chg="add del">
          <ac:chgData name="Jade Carter (2113725)" userId="S::2113725@student.uwtsd.ac.uk::fc105ba8-0b64-467d-aa92-542261eb4ab9" providerId="AD" clId="Web-{263B2FCC-B2F3-7E36-4315-173D480DB61D}" dt="2024-01-12T04:55:59.722" v="16"/>
          <ac:grpSpMkLst>
            <pc:docMk/>
            <pc:sldMk cId="3464245622" sldId="291"/>
            <ac:grpSpMk id="10" creationId="{28FAF094-D087-493F-8DF9-A486C2D6BBAA}"/>
          </ac:grpSpMkLst>
        </pc:grpChg>
      </pc:sldChg>
      <pc:sldChg chg="modSp mod modClrScheme chgLayout">
        <pc:chgData name="Jade Carter (2113725)" userId="S::2113725@student.uwtsd.ac.uk::fc105ba8-0b64-467d-aa92-542261eb4ab9" providerId="AD" clId="Web-{263B2FCC-B2F3-7E36-4315-173D480DB61D}" dt="2024-01-12T04:55:59.722" v="16"/>
        <pc:sldMkLst>
          <pc:docMk/>
          <pc:sldMk cId="2299860473" sldId="292"/>
        </pc:sldMkLst>
        <pc:spChg chg="mod ord">
          <ac:chgData name="Jade Carter (2113725)" userId="S::2113725@student.uwtsd.ac.uk::fc105ba8-0b64-467d-aa92-542261eb4ab9" providerId="AD" clId="Web-{263B2FCC-B2F3-7E36-4315-173D480DB61D}" dt="2024-01-12T04:55:59.722" v="16"/>
          <ac:spMkLst>
            <pc:docMk/>
            <pc:sldMk cId="2299860473" sldId="292"/>
            <ac:spMk id="2" creationId="{A1281A5A-A074-298E-AABD-22CF34EB9A51}"/>
          </ac:spMkLst>
        </pc:spChg>
        <pc:spChg chg="mod ord">
          <ac:chgData name="Jade Carter (2113725)" userId="S::2113725@student.uwtsd.ac.uk::fc105ba8-0b64-467d-aa92-542261eb4ab9" providerId="AD" clId="Web-{263B2FCC-B2F3-7E36-4315-173D480DB61D}" dt="2024-01-12T04:55:59.722" v="16"/>
          <ac:spMkLst>
            <pc:docMk/>
            <pc:sldMk cId="2299860473" sldId="292"/>
            <ac:spMk id="3" creationId="{26940C0B-F031-8DF1-E696-B8708B064A56}"/>
          </ac:spMkLst>
        </pc:spChg>
      </pc:sldChg>
      <pc:sldChg chg="new">
        <pc:chgData name="Jade Carter (2113725)" userId="S::2113725@student.uwtsd.ac.uk::fc105ba8-0b64-467d-aa92-542261eb4ab9" providerId="AD" clId="Web-{263B2FCC-B2F3-7E36-4315-173D480DB61D}" dt="2024-01-12T04:57:18.490" v="17"/>
        <pc:sldMkLst>
          <pc:docMk/>
          <pc:sldMk cId="1087965739" sldId="294"/>
        </pc:sldMkLst>
      </pc:sldChg>
      <pc:sldChg chg="new">
        <pc:chgData name="Jade Carter (2113725)" userId="S::2113725@student.uwtsd.ac.uk::fc105ba8-0b64-467d-aa92-542261eb4ab9" providerId="AD" clId="Web-{263B2FCC-B2F3-7E36-4315-173D480DB61D}" dt="2024-01-12T04:57:23.724" v="18"/>
        <pc:sldMkLst>
          <pc:docMk/>
          <pc:sldMk cId="2063316117" sldId="295"/>
        </pc:sldMkLst>
      </pc:sldChg>
      <pc:sldMasterChg chg="add del addSldLayout delSldLayout">
        <pc:chgData name="Jade Carter (2113725)" userId="S::2113725@student.uwtsd.ac.uk::fc105ba8-0b64-467d-aa92-542261eb4ab9" providerId="AD" clId="Web-{263B2FCC-B2F3-7E36-4315-173D480DB61D}" dt="2024-01-12T04:55:59.722" v="16"/>
        <pc:sldMasterMkLst>
          <pc:docMk/>
          <pc:sldMasterMk cId="2460954070" sldId="2147483660"/>
        </pc:sldMasterMkLst>
        <pc:sldLayoutChg chg="add del">
          <pc:chgData name="Jade Carter (2113725)" userId="S::2113725@student.uwtsd.ac.uk::fc105ba8-0b64-467d-aa92-542261eb4ab9" providerId="AD" clId="Web-{263B2FCC-B2F3-7E36-4315-173D480DB61D}" dt="2024-01-12T04:55:59.722" v="16"/>
          <pc:sldLayoutMkLst>
            <pc:docMk/>
            <pc:sldMasterMk cId="2460954070" sldId="2147483660"/>
            <pc:sldLayoutMk cId="2385387890" sldId="2147483661"/>
          </pc:sldLayoutMkLst>
        </pc:sldLayoutChg>
        <pc:sldLayoutChg chg="add del">
          <pc:chgData name="Jade Carter (2113725)" userId="S::2113725@student.uwtsd.ac.uk::fc105ba8-0b64-467d-aa92-542261eb4ab9" providerId="AD" clId="Web-{263B2FCC-B2F3-7E36-4315-173D480DB61D}" dt="2024-01-12T04:55:59.722" v="16"/>
          <pc:sldLayoutMkLst>
            <pc:docMk/>
            <pc:sldMasterMk cId="2460954070" sldId="2147483660"/>
            <pc:sldLayoutMk cId="949138452" sldId="2147483662"/>
          </pc:sldLayoutMkLst>
        </pc:sldLayoutChg>
        <pc:sldLayoutChg chg="add del">
          <pc:chgData name="Jade Carter (2113725)" userId="S::2113725@student.uwtsd.ac.uk::fc105ba8-0b64-467d-aa92-542261eb4ab9" providerId="AD" clId="Web-{263B2FCC-B2F3-7E36-4315-173D480DB61D}" dt="2024-01-12T04:55:59.722" v="16"/>
          <pc:sldLayoutMkLst>
            <pc:docMk/>
            <pc:sldMasterMk cId="2460954070" sldId="2147483660"/>
            <pc:sldLayoutMk cId="2591524520" sldId="2147483663"/>
          </pc:sldLayoutMkLst>
        </pc:sldLayoutChg>
        <pc:sldLayoutChg chg="add del">
          <pc:chgData name="Jade Carter (2113725)" userId="S::2113725@student.uwtsd.ac.uk::fc105ba8-0b64-467d-aa92-542261eb4ab9" providerId="AD" clId="Web-{263B2FCC-B2F3-7E36-4315-173D480DB61D}" dt="2024-01-12T04:55:59.722" v="16"/>
          <pc:sldLayoutMkLst>
            <pc:docMk/>
            <pc:sldMasterMk cId="2460954070" sldId="2147483660"/>
            <pc:sldLayoutMk cId="1203092039" sldId="2147483664"/>
          </pc:sldLayoutMkLst>
        </pc:sldLayoutChg>
        <pc:sldLayoutChg chg="add del">
          <pc:chgData name="Jade Carter (2113725)" userId="S::2113725@student.uwtsd.ac.uk::fc105ba8-0b64-467d-aa92-542261eb4ab9" providerId="AD" clId="Web-{263B2FCC-B2F3-7E36-4315-173D480DB61D}" dt="2024-01-12T04:55:59.722" v="16"/>
          <pc:sldLayoutMkLst>
            <pc:docMk/>
            <pc:sldMasterMk cId="2460954070" sldId="2147483660"/>
            <pc:sldLayoutMk cId="3733172339" sldId="2147483665"/>
          </pc:sldLayoutMkLst>
        </pc:sldLayoutChg>
        <pc:sldLayoutChg chg="add del">
          <pc:chgData name="Jade Carter (2113725)" userId="S::2113725@student.uwtsd.ac.uk::fc105ba8-0b64-467d-aa92-542261eb4ab9" providerId="AD" clId="Web-{263B2FCC-B2F3-7E36-4315-173D480DB61D}" dt="2024-01-12T04:55:59.722" v="16"/>
          <pc:sldLayoutMkLst>
            <pc:docMk/>
            <pc:sldMasterMk cId="2460954070" sldId="2147483660"/>
            <pc:sldLayoutMk cId="3210312558" sldId="2147483666"/>
          </pc:sldLayoutMkLst>
        </pc:sldLayoutChg>
        <pc:sldLayoutChg chg="add del">
          <pc:chgData name="Jade Carter (2113725)" userId="S::2113725@student.uwtsd.ac.uk::fc105ba8-0b64-467d-aa92-542261eb4ab9" providerId="AD" clId="Web-{263B2FCC-B2F3-7E36-4315-173D480DB61D}" dt="2024-01-12T04:55:59.722" v="16"/>
          <pc:sldLayoutMkLst>
            <pc:docMk/>
            <pc:sldMasterMk cId="2460954070" sldId="2147483660"/>
            <pc:sldLayoutMk cId="3146388984" sldId="2147483667"/>
          </pc:sldLayoutMkLst>
        </pc:sldLayoutChg>
        <pc:sldLayoutChg chg="add del">
          <pc:chgData name="Jade Carter (2113725)" userId="S::2113725@student.uwtsd.ac.uk::fc105ba8-0b64-467d-aa92-542261eb4ab9" providerId="AD" clId="Web-{263B2FCC-B2F3-7E36-4315-173D480DB61D}" dt="2024-01-12T04:55:59.722" v="16"/>
          <pc:sldLayoutMkLst>
            <pc:docMk/>
            <pc:sldMasterMk cId="2460954070" sldId="2147483660"/>
            <pc:sldLayoutMk cId="3171841454" sldId="2147483668"/>
          </pc:sldLayoutMkLst>
        </pc:sldLayoutChg>
        <pc:sldLayoutChg chg="add del">
          <pc:chgData name="Jade Carter (2113725)" userId="S::2113725@student.uwtsd.ac.uk::fc105ba8-0b64-467d-aa92-542261eb4ab9" providerId="AD" clId="Web-{263B2FCC-B2F3-7E36-4315-173D480DB61D}" dt="2024-01-12T04:55:59.722" v="16"/>
          <pc:sldLayoutMkLst>
            <pc:docMk/>
            <pc:sldMasterMk cId="2460954070" sldId="2147483660"/>
            <pc:sldLayoutMk cId="1718958274" sldId="2147483669"/>
          </pc:sldLayoutMkLst>
        </pc:sldLayoutChg>
        <pc:sldLayoutChg chg="add del">
          <pc:chgData name="Jade Carter (2113725)" userId="S::2113725@student.uwtsd.ac.uk::fc105ba8-0b64-467d-aa92-542261eb4ab9" providerId="AD" clId="Web-{263B2FCC-B2F3-7E36-4315-173D480DB61D}" dt="2024-01-12T04:55:59.722" v="16"/>
          <pc:sldLayoutMkLst>
            <pc:docMk/>
            <pc:sldMasterMk cId="2460954070" sldId="2147483660"/>
            <pc:sldLayoutMk cId="2202905451" sldId="2147483670"/>
          </pc:sldLayoutMkLst>
        </pc:sldLayoutChg>
        <pc:sldLayoutChg chg="add del">
          <pc:chgData name="Jade Carter (2113725)" userId="S::2113725@student.uwtsd.ac.uk::fc105ba8-0b64-467d-aa92-542261eb4ab9" providerId="AD" clId="Web-{263B2FCC-B2F3-7E36-4315-173D480DB61D}" dt="2024-01-12T04:55:59.722" v="16"/>
          <pc:sldLayoutMkLst>
            <pc:docMk/>
            <pc:sldMasterMk cId="2460954070" sldId="2147483660"/>
            <pc:sldLayoutMk cId="3479445657" sldId="2147483671"/>
          </pc:sldLayoutMkLst>
        </pc:sldLayoutChg>
      </pc:sldMasterChg>
      <pc:sldMasterChg chg="add del addSldLayout delSldLayout modSldLayout">
        <pc:chgData name="Jade Carter (2113725)" userId="S::2113725@student.uwtsd.ac.uk::fc105ba8-0b64-467d-aa92-542261eb4ab9" providerId="AD" clId="Web-{263B2FCC-B2F3-7E36-4315-173D480DB61D}" dt="2024-01-12T04:55:59.722" v="16"/>
        <pc:sldMasterMkLst>
          <pc:docMk/>
          <pc:sldMasterMk cId="1218311698" sldId="2147483672"/>
        </pc:sldMasterMkLst>
        <pc:sldLayoutChg chg="add del mod replId">
          <pc:chgData name="Jade Carter (2113725)" userId="S::2113725@student.uwtsd.ac.uk::fc105ba8-0b64-467d-aa92-542261eb4ab9" providerId="AD" clId="Web-{263B2FCC-B2F3-7E36-4315-173D480DB61D}" dt="2024-01-12T04:55:59.722" v="16"/>
          <pc:sldLayoutMkLst>
            <pc:docMk/>
            <pc:sldMasterMk cId="1218311698" sldId="2147483672"/>
            <pc:sldLayoutMk cId="77296982" sldId="2147483673"/>
          </pc:sldLayoutMkLst>
        </pc:sldLayoutChg>
        <pc:sldLayoutChg chg="add del mod replId">
          <pc:chgData name="Jade Carter (2113725)" userId="S::2113725@student.uwtsd.ac.uk::fc105ba8-0b64-467d-aa92-542261eb4ab9" providerId="AD" clId="Web-{263B2FCC-B2F3-7E36-4315-173D480DB61D}" dt="2024-01-12T04:55:59.722" v="16"/>
          <pc:sldLayoutMkLst>
            <pc:docMk/>
            <pc:sldMasterMk cId="1218311698" sldId="2147483672"/>
            <pc:sldLayoutMk cId="174306193" sldId="2147483674"/>
          </pc:sldLayoutMkLst>
        </pc:sldLayoutChg>
        <pc:sldLayoutChg chg="add del mod replId">
          <pc:chgData name="Jade Carter (2113725)" userId="S::2113725@student.uwtsd.ac.uk::fc105ba8-0b64-467d-aa92-542261eb4ab9" providerId="AD" clId="Web-{263B2FCC-B2F3-7E36-4315-173D480DB61D}" dt="2024-01-12T04:55:59.722" v="16"/>
          <pc:sldLayoutMkLst>
            <pc:docMk/>
            <pc:sldMasterMk cId="1218311698" sldId="2147483672"/>
            <pc:sldLayoutMk cId="291742940" sldId="2147483675"/>
          </pc:sldLayoutMkLst>
        </pc:sldLayoutChg>
        <pc:sldLayoutChg chg="add del mod replId">
          <pc:chgData name="Jade Carter (2113725)" userId="S::2113725@student.uwtsd.ac.uk::fc105ba8-0b64-467d-aa92-542261eb4ab9" providerId="AD" clId="Web-{263B2FCC-B2F3-7E36-4315-173D480DB61D}" dt="2024-01-12T04:55:59.722" v="16"/>
          <pc:sldLayoutMkLst>
            <pc:docMk/>
            <pc:sldMasterMk cId="1218311698" sldId="2147483672"/>
            <pc:sldLayoutMk cId="3089296388" sldId="2147483676"/>
          </pc:sldLayoutMkLst>
        </pc:sldLayoutChg>
        <pc:sldLayoutChg chg="add del mod replId">
          <pc:chgData name="Jade Carter (2113725)" userId="S::2113725@student.uwtsd.ac.uk::fc105ba8-0b64-467d-aa92-542261eb4ab9" providerId="AD" clId="Web-{263B2FCC-B2F3-7E36-4315-173D480DB61D}" dt="2024-01-12T04:55:59.722" v="16"/>
          <pc:sldLayoutMkLst>
            <pc:docMk/>
            <pc:sldMasterMk cId="1218311698" sldId="2147483672"/>
            <pc:sldLayoutMk cId="2369549076" sldId="2147483677"/>
          </pc:sldLayoutMkLst>
        </pc:sldLayoutChg>
        <pc:sldLayoutChg chg="add del mod replId">
          <pc:chgData name="Jade Carter (2113725)" userId="S::2113725@student.uwtsd.ac.uk::fc105ba8-0b64-467d-aa92-542261eb4ab9" providerId="AD" clId="Web-{263B2FCC-B2F3-7E36-4315-173D480DB61D}" dt="2024-01-12T04:55:59.722" v="16"/>
          <pc:sldLayoutMkLst>
            <pc:docMk/>
            <pc:sldMasterMk cId="1218311698" sldId="2147483672"/>
            <pc:sldLayoutMk cId="1145851431" sldId="2147483678"/>
          </pc:sldLayoutMkLst>
        </pc:sldLayoutChg>
        <pc:sldLayoutChg chg="add del mod replId">
          <pc:chgData name="Jade Carter (2113725)" userId="S::2113725@student.uwtsd.ac.uk::fc105ba8-0b64-467d-aa92-542261eb4ab9" providerId="AD" clId="Web-{263B2FCC-B2F3-7E36-4315-173D480DB61D}" dt="2024-01-12T04:55:59.722" v="16"/>
          <pc:sldLayoutMkLst>
            <pc:docMk/>
            <pc:sldMasterMk cId="1218311698" sldId="2147483672"/>
            <pc:sldLayoutMk cId="4095910117" sldId="2147483679"/>
          </pc:sldLayoutMkLst>
        </pc:sldLayoutChg>
        <pc:sldLayoutChg chg="add del mod replId">
          <pc:chgData name="Jade Carter (2113725)" userId="S::2113725@student.uwtsd.ac.uk::fc105ba8-0b64-467d-aa92-542261eb4ab9" providerId="AD" clId="Web-{263B2FCC-B2F3-7E36-4315-173D480DB61D}" dt="2024-01-12T04:55:59.722" v="16"/>
          <pc:sldLayoutMkLst>
            <pc:docMk/>
            <pc:sldMasterMk cId="1218311698" sldId="2147483672"/>
            <pc:sldLayoutMk cId="1765490771" sldId="2147483680"/>
          </pc:sldLayoutMkLst>
        </pc:sldLayoutChg>
        <pc:sldLayoutChg chg="add del mod replId">
          <pc:chgData name="Jade Carter (2113725)" userId="S::2113725@student.uwtsd.ac.uk::fc105ba8-0b64-467d-aa92-542261eb4ab9" providerId="AD" clId="Web-{263B2FCC-B2F3-7E36-4315-173D480DB61D}" dt="2024-01-12T04:55:59.722" v="16"/>
          <pc:sldLayoutMkLst>
            <pc:docMk/>
            <pc:sldMasterMk cId="1218311698" sldId="2147483672"/>
            <pc:sldLayoutMk cId="589846075" sldId="2147483681"/>
          </pc:sldLayoutMkLst>
        </pc:sldLayoutChg>
        <pc:sldLayoutChg chg="add del mod replId">
          <pc:chgData name="Jade Carter (2113725)" userId="S::2113725@student.uwtsd.ac.uk::fc105ba8-0b64-467d-aa92-542261eb4ab9" providerId="AD" clId="Web-{263B2FCC-B2F3-7E36-4315-173D480DB61D}" dt="2024-01-12T04:55:59.722" v="16"/>
          <pc:sldLayoutMkLst>
            <pc:docMk/>
            <pc:sldMasterMk cId="1218311698" sldId="2147483672"/>
            <pc:sldLayoutMk cId="573519603" sldId="2147483682"/>
          </pc:sldLayoutMkLst>
        </pc:sldLayoutChg>
        <pc:sldLayoutChg chg="add del mod replId">
          <pc:chgData name="Jade Carter (2113725)" userId="S::2113725@student.uwtsd.ac.uk::fc105ba8-0b64-467d-aa92-542261eb4ab9" providerId="AD" clId="Web-{263B2FCC-B2F3-7E36-4315-173D480DB61D}" dt="2024-01-12T04:55:59.722" v="16"/>
          <pc:sldLayoutMkLst>
            <pc:docMk/>
            <pc:sldMasterMk cId="1218311698" sldId="2147483672"/>
            <pc:sldLayoutMk cId="3323665743" sldId="2147483683"/>
          </pc:sldLayoutMkLst>
        </pc:sldLayoutChg>
      </pc:sldMasterChg>
    </pc:docChg>
  </pc:docChgLst>
  <pc:docChgLst>
    <pc:chgData name="Tizana Latham (2114017)" userId="S::2114017@student.uwtsd.ac.uk::18f95f1f-2f9b-47a4-9a89-032e71808f12" providerId="AD" clId="Web-{39F6FA77-819C-6078-5C73-1433E3FE7EBC}"/>
    <pc:docChg chg="addSld delSld modSld sldOrd">
      <pc:chgData name="Tizana Latham (2114017)" userId="S::2114017@student.uwtsd.ac.uk::18f95f1f-2f9b-47a4-9a89-032e71808f12" providerId="AD" clId="Web-{39F6FA77-819C-6078-5C73-1433E3FE7EBC}" dt="2024-01-12T12:07:44.642" v="2675" actId="20577"/>
      <pc:docMkLst>
        <pc:docMk/>
      </pc:docMkLst>
      <pc:sldChg chg="modSp">
        <pc:chgData name="Tizana Latham (2114017)" userId="S::2114017@student.uwtsd.ac.uk::18f95f1f-2f9b-47a4-9a89-032e71808f12" providerId="AD" clId="Web-{39F6FA77-819C-6078-5C73-1433E3FE7EBC}" dt="2024-01-12T04:49:00.598" v="113" actId="20577"/>
        <pc:sldMkLst>
          <pc:docMk/>
          <pc:sldMk cId="2300691507" sldId="263"/>
        </pc:sldMkLst>
        <pc:spChg chg="mod">
          <ac:chgData name="Tizana Latham (2114017)" userId="S::2114017@student.uwtsd.ac.uk::18f95f1f-2f9b-47a4-9a89-032e71808f12" providerId="AD" clId="Web-{39F6FA77-819C-6078-5C73-1433E3FE7EBC}" dt="2024-01-12T04:49:00.598" v="113" actId="20577"/>
          <ac:spMkLst>
            <pc:docMk/>
            <pc:sldMk cId="2300691507" sldId="263"/>
            <ac:spMk id="2" creationId="{235C4FDD-78F8-E91D-F9AD-FE57139B3532}"/>
          </ac:spMkLst>
        </pc:spChg>
      </pc:sldChg>
      <pc:sldChg chg="modSp ord">
        <pc:chgData name="Tizana Latham (2114017)" userId="S::2114017@student.uwtsd.ac.uk::18f95f1f-2f9b-47a4-9a89-032e71808f12" providerId="AD" clId="Web-{39F6FA77-819C-6078-5C73-1433E3FE7EBC}" dt="2024-01-12T12:07:44.642" v="2675" actId="20577"/>
        <pc:sldMkLst>
          <pc:docMk/>
          <pc:sldMk cId="2363234044" sldId="264"/>
        </pc:sldMkLst>
        <pc:spChg chg="mod">
          <ac:chgData name="Tizana Latham (2114017)" userId="S::2114017@student.uwtsd.ac.uk::18f95f1f-2f9b-47a4-9a89-032e71808f12" providerId="AD" clId="Web-{39F6FA77-819C-6078-5C73-1433E3FE7EBC}" dt="2024-01-12T12:07:29.985" v="2670" actId="1076"/>
          <ac:spMkLst>
            <pc:docMk/>
            <pc:sldMk cId="2363234044" sldId="264"/>
            <ac:spMk id="2" creationId="{F617A0E8-76EC-7F1C-FB4C-C39B6E4CC4D4}"/>
          </ac:spMkLst>
        </pc:spChg>
        <pc:spChg chg="mod">
          <ac:chgData name="Tizana Latham (2114017)" userId="S::2114017@student.uwtsd.ac.uk::18f95f1f-2f9b-47a4-9a89-032e71808f12" providerId="AD" clId="Web-{39F6FA77-819C-6078-5C73-1433E3FE7EBC}" dt="2024-01-12T12:07:44.642" v="2675" actId="20577"/>
          <ac:spMkLst>
            <pc:docMk/>
            <pc:sldMk cId="2363234044" sldId="264"/>
            <ac:spMk id="3" creationId="{513DDA77-238E-DD68-7B23-26D6DC49CF74}"/>
          </ac:spMkLst>
        </pc:spChg>
      </pc:sldChg>
      <pc:sldChg chg="addSp delSp modSp del mod modClrScheme delDesignElem chgLayout">
        <pc:chgData name="Tizana Latham (2114017)" userId="S::2114017@student.uwtsd.ac.uk::18f95f1f-2f9b-47a4-9a89-032e71808f12" providerId="AD" clId="Web-{39F6FA77-819C-6078-5C73-1433E3FE7EBC}" dt="2024-01-12T07:24:59.969" v="1198"/>
        <pc:sldMkLst>
          <pc:docMk/>
          <pc:sldMk cId="2089620080" sldId="274"/>
        </pc:sldMkLst>
        <pc:spChg chg="del mod ord">
          <ac:chgData name="Tizana Latham (2114017)" userId="S::2114017@student.uwtsd.ac.uk::18f95f1f-2f9b-47a4-9a89-032e71808f12" providerId="AD" clId="Web-{39F6FA77-819C-6078-5C73-1433E3FE7EBC}" dt="2024-01-12T04:55:40.067" v="128"/>
          <ac:spMkLst>
            <pc:docMk/>
            <pc:sldMk cId="2089620080" sldId="274"/>
            <ac:spMk id="2" creationId="{BA1C63F3-756B-6A0E-3DA6-9641FD0DB3E6}"/>
          </ac:spMkLst>
        </pc:spChg>
        <pc:spChg chg="add del mod ord">
          <ac:chgData name="Tizana Latham (2114017)" userId="S::2114017@student.uwtsd.ac.uk::18f95f1f-2f9b-47a4-9a89-032e71808f12" providerId="AD" clId="Web-{39F6FA77-819C-6078-5C73-1433E3FE7EBC}" dt="2024-01-12T06:39:55.262" v="801"/>
          <ac:spMkLst>
            <pc:docMk/>
            <pc:sldMk cId="2089620080" sldId="274"/>
            <ac:spMk id="7" creationId="{4854E0F0-9957-4865-9C95-118E6A61FCF1}"/>
          </ac:spMkLst>
        </pc:spChg>
        <pc:spChg chg="add del mod ord">
          <ac:chgData name="Tizana Latham (2114017)" userId="S::2114017@student.uwtsd.ac.uk::18f95f1f-2f9b-47a4-9a89-032e71808f12" providerId="AD" clId="Web-{39F6FA77-819C-6078-5C73-1433E3FE7EBC}" dt="2024-01-12T06:39:55.262" v="801"/>
          <ac:spMkLst>
            <pc:docMk/>
            <pc:sldMk cId="2089620080" sldId="274"/>
            <ac:spMk id="8" creationId="{6FA69E9A-EC29-4CA2-D3F4-4B973CB50F73}"/>
          </ac:spMkLst>
        </pc:spChg>
        <pc:spChg chg="add del">
          <ac:chgData name="Tizana Latham (2114017)" userId="S::2114017@student.uwtsd.ac.uk::18f95f1f-2f9b-47a4-9a89-032e71808f12" providerId="AD" clId="Web-{39F6FA77-819C-6078-5C73-1433E3FE7EBC}" dt="2024-01-12T04:55:40.067" v="128"/>
          <ac:spMkLst>
            <pc:docMk/>
            <pc:sldMk cId="2089620080" sldId="274"/>
            <ac:spMk id="9" creationId="{C4285719-470E-454C-AF62-8323075F1F5B}"/>
          </ac:spMkLst>
        </pc:spChg>
        <pc:spChg chg="add del">
          <ac:chgData name="Tizana Latham (2114017)" userId="S::2114017@student.uwtsd.ac.uk::18f95f1f-2f9b-47a4-9a89-032e71808f12" providerId="AD" clId="Web-{39F6FA77-819C-6078-5C73-1433E3FE7EBC}" dt="2024-01-12T04:55:40.067" v="128"/>
          <ac:spMkLst>
            <pc:docMk/>
            <pc:sldMk cId="2089620080" sldId="274"/>
            <ac:spMk id="10" creationId="{CD9FE4EF-C4D8-49A0-B2FF-81D8DB7D8A24}"/>
          </ac:spMkLst>
        </pc:spChg>
        <pc:spChg chg="add del">
          <ac:chgData name="Tizana Latham (2114017)" userId="S::2114017@student.uwtsd.ac.uk::18f95f1f-2f9b-47a4-9a89-032e71808f12" providerId="AD" clId="Web-{39F6FA77-819C-6078-5C73-1433E3FE7EBC}" dt="2024-01-12T04:55:40.067" v="128"/>
          <ac:spMkLst>
            <pc:docMk/>
            <pc:sldMk cId="2089620080" sldId="274"/>
            <ac:spMk id="11" creationId="{4300840D-0A0B-4512-BACA-B439D5B9C57C}"/>
          </ac:spMkLst>
        </pc:spChg>
        <pc:spChg chg="add del">
          <ac:chgData name="Tizana Latham (2114017)" userId="S::2114017@student.uwtsd.ac.uk::18f95f1f-2f9b-47a4-9a89-032e71808f12" providerId="AD" clId="Web-{39F6FA77-819C-6078-5C73-1433E3FE7EBC}" dt="2024-01-12T04:55:40.067" v="128"/>
          <ac:spMkLst>
            <pc:docMk/>
            <pc:sldMk cId="2089620080" sldId="274"/>
            <ac:spMk id="13" creationId="{D2B78728-A580-49A7-84F9-6EF6F583ADE0}"/>
          </ac:spMkLst>
        </pc:spChg>
        <pc:spChg chg="add del">
          <ac:chgData name="Tizana Latham (2114017)" userId="S::2114017@student.uwtsd.ac.uk::18f95f1f-2f9b-47a4-9a89-032e71808f12" providerId="AD" clId="Web-{39F6FA77-819C-6078-5C73-1433E3FE7EBC}" dt="2024-01-12T04:55:40.067" v="128"/>
          <ac:spMkLst>
            <pc:docMk/>
            <pc:sldMk cId="2089620080" sldId="274"/>
            <ac:spMk id="15" creationId="{38FAA1A1-D861-433F-88FA-1E9D6FD31D11}"/>
          </ac:spMkLst>
        </pc:spChg>
        <pc:spChg chg="add del">
          <ac:chgData name="Tizana Latham (2114017)" userId="S::2114017@student.uwtsd.ac.uk::18f95f1f-2f9b-47a4-9a89-032e71808f12" providerId="AD" clId="Web-{39F6FA77-819C-6078-5C73-1433E3FE7EBC}" dt="2024-01-12T04:55:40.067" v="128"/>
          <ac:spMkLst>
            <pc:docMk/>
            <pc:sldMk cId="2089620080" sldId="274"/>
            <ac:spMk id="17" creationId="{8D71EDA1-87BF-4D5D-AB79-F346FD19278A}"/>
          </ac:spMkLst>
        </pc:spChg>
        <pc:spChg chg="add mod">
          <ac:chgData name="Tizana Latham (2114017)" userId="S::2114017@student.uwtsd.ac.uk::18f95f1f-2f9b-47a4-9a89-032e71808f12" providerId="AD" clId="Web-{39F6FA77-819C-6078-5C73-1433E3FE7EBC}" dt="2024-01-12T07:20:48.431" v="1133" actId="20577"/>
          <ac:spMkLst>
            <pc:docMk/>
            <pc:sldMk cId="2089620080" sldId="274"/>
            <ac:spMk id="19" creationId="{CCB6F8DA-A2CA-2ECE-07B4-BE9C68BA9F35}"/>
          </ac:spMkLst>
        </pc:spChg>
        <pc:spChg chg="add del mod">
          <ac:chgData name="Tizana Latham (2114017)" userId="S::2114017@student.uwtsd.ac.uk::18f95f1f-2f9b-47a4-9a89-032e71808f12" providerId="AD" clId="Web-{39F6FA77-819C-6078-5C73-1433E3FE7EBC}" dt="2024-01-12T07:21:33.901" v="1141"/>
          <ac:spMkLst>
            <pc:docMk/>
            <pc:sldMk cId="2089620080" sldId="274"/>
            <ac:spMk id="20" creationId="{29BF0F6F-5DDB-4E51-BD47-7B57738AC7E1}"/>
          </ac:spMkLst>
        </pc:spChg>
        <pc:spChg chg="add del mod">
          <ac:chgData name="Tizana Latham (2114017)" userId="S::2114017@student.uwtsd.ac.uk::18f95f1f-2f9b-47a4-9a89-032e71808f12" providerId="AD" clId="Web-{39F6FA77-819C-6078-5C73-1433E3FE7EBC}" dt="2024-01-12T06:56:03.683" v="1004"/>
          <ac:spMkLst>
            <pc:docMk/>
            <pc:sldMk cId="2089620080" sldId="274"/>
            <ac:spMk id="21" creationId="{6E1C3177-195D-53D4-AE0F-55AA9587CD49}"/>
          </ac:spMkLst>
        </pc:spChg>
        <pc:spChg chg="add del mod">
          <ac:chgData name="Tizana Latham (2114017)" userId="S::2114017@student.uwtsd.ac.uk::18f95f1f-2f9b-47a4-9a89-032e71808f12" providerId="AD" clId="Web-{39F6FA77-819C-6078-5C73-1433E3FE7EBC}" dt="2024-01-12T07:21:33.885" v="1140"/>
          <ac:spMkLst>
            <pc:docMk/>
            <pc:sldMk cId="2089620080" sldId="274"/>
            <ac:spMk id="22" creationId="{A092F314-C7BA-E31A-CCD2-EA57418DDFBB}"/>
          </ac:spMkLst>
        </pc:spChg>
        <pc:spChg chg="add del">
          <ac:chgData name="Tizana Latham (2114017)" userId="S::2114017@student.uwtsd.ac.uk::18f95f1f-2f9b-47a4-9a89-032e71808f12" providerId="AD" clId="Web-{39F6FA77-819C-6078-5C73-1433E3FE7EBC}" dt="2024-01-12T07:16:53.642" v="1121"/>
          <ac:spMkLst>
            <pc:docMk/>
            <pc:sldMk cId="2089620080" sldId="274"/>
            <ac:spMk id="23" creationId="{DAAE4CDD-124C-4DCF-9584-B6033B545DD5}"/>
          </ac:spMkLst>
        </pc:spChg>
        <pc:spChg chg="add del">
          <ac:chgData name="Tizana Latham (2114017)" userId="S::2114017@student.uwtsd.ac.uk::18f95f1f-2f9b-47a4-9a89-032e71808f12" providerId="AD" clId="Web-{39F6FA77-819C-6078-5C73-1433E3FE7EBC}" dt="2024-01-12T07:16:53.642" v="1121"/>
          <ac:spMkLst>
            <pc:docMk/>
            <pc:sldMk cId="2089620080" sldId="274"/>
            <ac:spMk id="25" creationId="{907EF6B7-1338-4443-8C46-6A318D952DFD}"/>
          </ac:spMkLst>
        </pc:spChg>
        <pc:spChg chg="add mod">
          <ac:chgData name="Tizana Latham (2114017)" userId="S::2114017@student.uwtsd.ac.uk::18f95f1f-2f9b-47a4-9a89-032e71808f12" providerId="AD" clId="Web-{39F6FA77-819C-6078-5C73-1433E3FE7EBC}" dt="2024-01-12T07:21:33.901" v="1141"/>
          <ac:spMkLst>
            <pc:docMk/>
            <pc:sldMk cId="2089620080" sldId="274"/>
            <ac:spMk id="26" creationId="{CD269876-60F2-7763-532A-B240A91E4F51}"/>
          </ac:spMkLst>
        </pc:spChg>
        <pc:spChg chg="del">
          <ac:chgData name="Tizana Latham (2114017)" userId="S::2114017@student.uwtsd.ac.uk::18f95f1f-2f9b-47a4-9a89-032e71808f12" providerId="AD" clId="Web-{39F6FA77-819C-6078-5C73-1433E3FE7EBC}" dt="2024-01-12T04:54:59.894" v="124"/>
          <ac:spMkLst>
            <pc:docMk/>
            <pc:sldMk cId="2089620080" sldId="274"/>
            <ac:spMk id="27" creationId="{D4771268-CB57-404A-9271-370EB28F6090}"/>
          </ac:spMkLst>
        </pc:spChg>
        <pc:spChg chg="add del">
          <ac:chgData name="Tizana Latham (2114017)" userId="S::2114017@student.uwtsd.ac.uk::18f95f1f-2f9b-47a4-9a89-032e71808f12" providerId="AD" clId="Web-{39F6FA77-819C-6078-5C73-1433E3FE7EBC}" dt="2024-01-12T07:16:53.642" v="1121"/>
          <ac:spMkLst>
            <pc:docMk/>
            <pc:sldMk cId="2089620080" sldId="274"/>
            <ac:spMk id="29" creationId="{081E4A58-353D-44AE-B2FC-2A74E2E400F7}"/>
          </ac:spMkLst>
        </pc:spChg>
        <pc:spChg chg="add del">
          <ac:chgData name="Tizana Latham (2114017)" userId="S::2114017@student.uwtsd.ac.uk::18f95f1f-2f9b-47a4-9a89-032e71808f12" providerId="AD" clId="Web-{39F6FA77-819C-6078-5C73-1433E3FE7EBC}" dt="2024-01-12T07:17:34.472" v="1124"/>
          <ac:spMkLst>
            <pc:docMk/>
            <pc:sldMk cId="2089620080" sldId="274"/>
            <ac:spMk id="31" creationId="{7C54E824-C0F4-480B-BC88-689F50C45FBD}"/>
          </ac:spMkLst>
        </pc:spChg>
        <pc:spChg chg="add del">
          <ac:chgData name="Tizana Latham (2114017)" userId="S::2114017@student.uwtsd.ac.uk::18f95f1f-2f9b-47a4-9a89-032e71808f12" providerId="AD" clId="Web-{39F6FA77-819C-6078-5C73-1433E3FE7EBC}" dt="2024-01-12T07:17:34.472" v="1124"/>
          <ac:spMkLst>
            <pc:docMk/>
            <pc:sldMk cId="2089620080" sldId="274"/>
            <ac:spMk id="34" creationId="{9F7D788E-2C1B-4EF4-8719-12613771FF98}"/>
          </ac:spMkLst>
        </pc:spChg>
        <pc:spChg chg="add del mod ord">
          <ac:chgData name="Tizana Latham (2114017)" userId="S::2114017@student.uwtsd.ac.uk::18f95f1f-2f9b-47a4-9a89-032e71808f12" providerId="AD" clId="Web-{39F6FA77-819C-6078-5C73-1433E3FE7EBC}" dt="2024-01-12T05:05:33.841" v="193"/>
          <ac:spMkLst>
            <pc:docMk/>
            <pc:sldMk cId="2089620080" sldId="274"/>
            <ac:spMk id="35" creationId="{EFAE024E-630E-CEB9-2950-46CF3AE51B5A}"/>
          </ac:spMkLst>
        </pc:spChg>
        <pc:spChg chg="add del mod">
          <ac:chgData name="Tizana Latham (2114017)" userId="S::2114017@student.uwtsd.ac.uk::18f95f1f-2f9b-47a4-9a89-032e71808f12" providerId="AD" clId="Web-{39F6FA77-819C-6078-5C73-1433E3FE7EBC}" dt="2024-01-12T04:59:42.997" v="166"/>
          <ac:spMkLst>
            <pc:docMk/>
            <pc:sldMk cId="2089620080" sldId="274"/>
            <ac:spMk id="36" creationId="{6D058679-EA73-1BCC-AFCF-36AF36590FD4}"/>
          </ac:spMkLst>
        </pc:spChg>
        <pc:spChg chg="add del">
          <ac:chgData name="Tizana Latham (2114017)" userId="S::2114017@student.uwtsd.ac.uk::18f95f1f-2f9b-47a4-9a89-032e71808f12" providerId="AD" clId="Web-{39F6FA77-819C-6078-5C73-1433E3FE7EBC}" dt="2024-01-12T07:17:34.472" v="1124"/>
          <ac:spMkLst>
            <pc:docMk/>
            <pc:sldMk cId="2089620080" sldId="274"/>
            <ac:spMk id="38" creationId="{58DEA6A1-FC5C-4E6E-BBBF-7E472949B394}"/>
          </ac:spMkLst>
        </pc:spChg>
        <pc:spChg chg="add del">
          <ac:chgData name="Tizana Latham (2114017)" userId="S::2114017@student.uwtsd.ac.uk::18f95f1f-2f9b-47a4-9a89-032e71808f12" providerId="AD" clId="Web-{39F6FA77-819C-6078-5C73-1433E3FE7EBC}" dt="2024-01-12T07:17:34.472" v="1124"/>
          <ac:spMkLst>
            <pc:docMk/>
            <pc:sldMk cId="2089620080" sldId="274"/>
            <ac:spMk id="40" creationId="{96AAAC3B-1954-46B7-BBAC-27DFF5B5295F}"/>
          </ac:spMkLst>
        </pc:spChg>
        <pc:spChg chg="add del">
          <ac:chgData name="Tizana Latham (2114017)" userId="S::2114017@student.uwtsd.ac.uk::18f95f1f-2f9b-47a4-9a89-032e71808f12" providerId="AD" clId="Web-{39F6FA77-819C-6078-5C73-1433E3FE7EBC}" dt="2024-01-12T07:17:34.472" v="1124"/>
          <ac:spMkLst>
            <pc:docMk/>
            <pc:sldMk cId="2089620080" sldId="274"/>
            <ac:spMk id="42" creationId="{A5AD6500-BB62-4AAC-9D2F-C10DDC90CBB1}"/>
          </ac:spMkLst>
        </pc:spChg>
        <pc:spChg chg="add del">
          <ac:chgData name="Tizana Latham (2114017)" userId="S::2114017@student.uwtsd.ac.uk::18f95f1f-2f9b-47a4-9a89-032e71808f12" providerId="AD" clId="Web-{39F6FA77-819C-6078-5C73-1433E3FE7EBC}" dt="2024-01-12T07:17:34.456" v="1123"/>
          <ac:spMkLst>
            <pc:docMk/>
            <pc:sldMk cId="2089620080" sldId="274"/>
            <ac:spMk id="44" creationId="{E35A04CF-97D4-4FF7-B359-C546B1F62E54}"/>
          </ac:spMkLst>
        </pc:spChg>
        <pc:spChg chg="add del mod">
          <ac:chgData name="Tizana Latham (2114017)" userId="S::2114017@student.uwtsd.ac.uk::18f95f1f-2f9b-47a4-9a89-032e71808f12" providerId="AD" clId="Web-{39F6FA77-819C-6078-5C73-1433E3FE7EBC}" dt="2024-01-12T05:00:44.890" v="168"/>
          <ac:spMkLst>
            <pc:docMk/>
            <pc:sldMk cId="2089620080" sldId="274"/>
            <ac:spMk id="45" creationId="{93E58F5A-4FF9-05BC-5136-29693AF64299}"/>
          </ac:spMkLst>
        </pc:spChg>
        <pc:spChg chg="add del mod">
          <ac:chgData name="Tizana Latham (2114017)" userId="S::2114017@student.uwtsd.ac.uk::18f95f1f-2f9b-47a4-9a89-032e71808f12" providerId="AD" clId="Web-{39F6FA77-819C-6078-5C73-1433E3FE7EBC}" dt="2024-01-12T05:22:03.581" v="284"/>
          <ac:spMkLst>
            <pc:docMk/>
            <pc:sldMk cId="2089620080" sldId="274"/>
            <ac:spMk id="46" creationId="{840D9D46-D7C1-D9AE-ED95-1FA950D80CDC}"/>
          </ac:spMkLst>
        </pc:spChg>
        <pc:spChg chg="add del mod">
          <ac:chgData name="Tizana Latham (2114017)" userId="S::2114017@student.uwtsd.ac.uk::18f95f1f-2f9b-47a4-9a89-032e71808f12" providerId="AD" clId="Web-{39F6FA77-819C-6078-5C73-1433E3FE7EBC}" dt="2024-01-12T05:02:40.022" v="176"/>
          <ac:spMkLst>
            <pc:docMk/>
            <pc:sldMk cId="2089620080" sldId="274"/>
            <ac:spMk id="47" creationId="{701E13B9-7993-EBB9-B9A4-035B627B0A1E}"/>
          </ac:spMkLst>
        </pc:spChg>
        <pc:spChg chg="add del mod">
          <ac:chgData name="Tizana Latham (2114017)" userId="S::2114017@student.uwtsd.ac.uk::18f95f1f-2f9b-47a4-9a89-032e71808f12" providerId="AD" clId="Web-{39F6FA77-819C-6078-5C73-1433E3FE7EBC}" dt="2024-01-12T05:22:05.785" v="285"/>
          <ac:spMkLst>
            <pc:docMk/>
            <pc:sldMk cId="2089620080" sldId="274"/>
            <ac:spMk id="48" creationId="{477018A1-3503-F73E-5C26-2C76340A61C9}"/>
          </ac:spMkLst>
        </pc:spChg>
        <pc:spChg chg="add del">
          <ac:chgData name="Tizana Latham (2114017)" userId="S::2114017@student.uwtsd.ac.uk::18f95f1f-2f9b-47a4-9a89-032e71808f12" providerId="AD" clId="Web-{39F6FA77-819C-6078-5C73-1433E3FE7EBC}" dt="2024-01-12T07:17:34.456" v="1123"/>
          <ac:spMkLst>
            <pc:docMk/>
            <pc:sldMk cId="2089620080" sldId="274"/>
            <ac:spMk id="49" creationId="{1DE7243B-5109-444B-8FAF-7437C66BC0E9}"/>
          </ac:spMkLst>
        </pc:spChg>
        <pc:spChg chg="add del mod">
          <ac:chgData name="Tizana Latham (2114017)" userId="S::2114017@student.uwtsd.ac.uk::18f95f1f-2f9b-47a4-9a89-032e71808f12" providerId="AD" clId="Web-{39F6FA77-819C-6078-5C73-1433E3FE7EBC}" dt="2024-01-12T05:05:42.076" v="194"/>
          <ac:spMkLst>
            <pc:docMk/>
            <pc:sldMk cId="2089620080" sldId="274"/>
            <ac:spMk id="50" creationId="{BB939922-14B2-7424-3458-5F00BC4119EE}"/>
          </ac:spMkLst>
        </pc:spChg>
        <pc:spChg chg="add del mod">
          <ac:chgData name="Tizana Latham (2114017)" userId="S::2114017@student.uwtsd.ac.uk::18f95f1f-2f9b-47a4-9a89-032e71808f12" providerId="AD" clId="Web-{39F6FA77-819C-6078-5C73-1433E3FE7EBC}" dt="2024-01-12T05:21:36.159" v="276"/>
          <ac:spMkLst>
            <pc:docMk/>
            <pc:sldMk cId="2089620080" sldId="274"/>
            <ac:spMk id="51" creationId="{17EA6241-949A-FE6E-F5D6-FED459849673}"/>
          </ac:spMkLst>
        </pc:spChg>
        <pc:spChg chg="add del">
          <ac:chgData name="Tizana Latham (2114017)" userId="S::2114017@student.uwtsd.ac.uk::18f95f1f-2f9b-47a4-9a89-032e71808f12" providerId="AD" clId="Web-{39F6FA77-819C-6078-5C73-1433E3FE7EBC}" dt="2024-01-12T05:10:16.632" v="211"/>
          <ac:spMkLst>
            <pc:docMk/>
            <pc:sldMk cId="2089620080" sldId="274"/>
            <ac:spMk id="52" creationId="{9A9106D2-DFF7-AE2E-0721-EEDCF3089517}"/>
          </ac:spMkLst>
        </pc:spChg>
        <pc:spChg chg="add del">
          <ac:chgData name="Tizana Latham (2114017)" userId="S::2114017@student.uwtsd.ac.uk::18f95f1f-2f9b-47a4-9a89-032e71808f12" providerId="AD" clId="Web-{39F6FA77-819C-6078-5C73-1433E3FE7EBC}" dt="2024-01-12T05:10:22.741" v="213"/>
          <ac:spMkLst>
            <pc:docMk/>
            <pc:sldMk cId="2089620080" sldId="274"/>
            <ac:spMk id="53" creationId="{925F831F-4C5D-CE7B-AC1E-DA1EB56ABBAC}"/>
          </ac:spMkLst>
        </pc:spChg>
        <pc:spChg chg="add del mod">
          <ac:chgData name="Tizana Latham (2114017)" userId="S::2114017@student.uwtsd.ac.uk::18f95f1f-2f9b-47a4-9a89-032e71808f12" providerId="AD" clId="Web-{39F6FA77-819C-6078-5C73-1433E3FE7EBC}" dt="2024-01-12T05:21:54.175" v="282"/>
          <ac:spMkLst>
            <pc:docMk/>
            <pc:sldMk cId="2089620080" sldId="274"/>
            <ac:spMk id="54" creationId="{39D361D8-475F-4FB3-1732-1B7122226128}"/>
          </ac:spMkLst>
        </pc:spChg>
        <pc:spChg chg="add del mod">
          <ac:chgData name="Tizana Latham (2114017)" userId="S::2114017@student.uwtsd.ac.uk::18f95f1f-2f9b-47a4-9a89-032e71808f12" providerId="AD" clId="Web-{39F6FA77-819C-6078-5C73-1433E3FE7EBC}" dt="2024-01-12T05:21:39.299" v="277"/>
          <ac:spMkLst>
            <pc:docMk/>
            <pc:sldMk cId="2089620080" sldId="274"/>
            <ac:spMk id="55" creationId="{C7CD0F70-A686-E1CB-BE34-FB6152E9C281}"/>
          </ac:spMkLst>
        </pc:spChg>
        <pc:spChg chg="add del mod">
          <ac:chgData name="Tizana Latham (2114017)" userId="S::2114017@student.uwtsd.ac.uk::18f95f1f-2f9b-47a4-9a89-032e71808f12" providerId="AD" clId="Web-{39F6FA77-819C-6078-5C73-1433E3FE7EBC}" dt="2024-01-12T05:21:51.987" v="281"/>
          <ac:spMkLst>
            <pc:docMk/>
            <pc:sldMk cId="2089620080" sldId="274"/>
            <ac:spMk id="56" creationId="{96C1AAC5-C5F2-A0A1-9BF6-2438D24EC330}"/>
          </ac:spMkLst>
        </pc:spChg>
        <pc:spChg chg="add del mod">
          <ac:chgData name="Tizana Latham (2114017)" userId="S::2114017@student.uwtsd.ac.uk::18f95f1f-2f9b-47a4-9a89-032e71808f12" providerId="AD" clId="Web-{39F6FA77-819C-6078-5C73-1433E3FE7EBC}" dt="2024-01-12T05:21:46.175" v="278"/>
          <ac:spMkLst>
            <pc:docMk/>
            <pc:sldMk cId="2089620080" sldId="274"/>
            <ac:spMk id="57" creationId="{59DE49F1-D18E-4B4B-E7A3-8F58D7F1480E}"/>
          </ac:spMkLst>
        </pc:spChg>
        <pc:spChg chg="add del mod">
          <ac:chgData name="Tizana Latham (2114017)" userId="S::2114017@student.uwtsd.ac.uk::18f95f1f-2f9b-47a4-9a89-032e71808f12" providerId="AD" clId="Web-{39F6FA77-819C-6078-5C73-1433E3FE7EBC}" dt="2024-01-12T05:21:49.940" v="280"/>
          <ac:spMkLst>
            <pc:docMk/>
            <pc:sldMk cId="2089620080" sldId="274"/>
            <ac:spMk id="58" creationId="{C44A4BD3-FA70-E1DC-85D9-BA96F6785454}"/>
          </ac:spMkLst>
        </pc:spChg>
        <pc:spChg chg="add del mod">
          <ac:chgData name="Tizana Latham (2114017)" userId="S::2114017@student.uwtsd.ac.uk::18f95f1f-2f9b-47a4-9a89-032e71808f12" providerId="AD" clId="Web-{39F6FA77-819C-6078-5C73-1433E3FE7EBC}" dt="2024-01-12T05:21:48.284" v="279"/>
          <ac:spMkLst>
            <pc:docMk/>
            <pc:sldMk cId="2089620080" sldId="274"/>
            <ac:spMk id="59" creationId="{AA484784-4CFA-960A-C3A6-EE16CCAFBFFE}"/>
          </ac:spMkLst>
        </pc:spChg>
        <pc:spChg chg="add del mod">
          <ac:chgData name="Tizana Latham (2114017)" userId="S::2114017@student.uwtsd.ac.uk::18f95f1f-2f9b-47a4-9a89-032e71808f12" providerId="AD" clId="Web-{39F6FA77-819C-6078-5C73-1433E3FE7EBC}" dt="2024-01-12T05:22:00.800" v="283"/>
          <ac:spMkLst>
            <pc:docMk/>
            <pc:sldMk cId="2089620080" sldId="274"/>
            <ac:spMk id="60" creationId="{E6CB3916-153C-B608-5881-10D6491FEA02}"/>
          </ac:spMkLst>
        </pc:spChg>
        <pc:spChg chg="add del mod">
          <ac:chgData name="Tizana Latham (2114017)" userId="S::2114017@student.uwtsd.ac.uk::18f95f1f-2f9b-47a4-9a89-032e71808f12" providerId="AD" clId="Web-{39F6FA77-819C-6078-5C73-1433E3FE7EBC}" dt="2024-01-12T05:26:55.376" v="287"/>
          <ac:spMkLst>
            <pc:docMk/>
            <pc:sldMk cId="2089620080" sldId="274"/>
            <ac:spMk id="61" creationId="{083404CA-9F23-DFE1-C347-92AE35D7BD17}"/>
          </ac:spMkLst>
        </pc:spChg>
        <pc:spChg chg="add del mod">
          <ac:chgData name="Tizana Latham (2114017)" userId="S::2114017@student.uwtsd.ac.uk::18f95f1f-2f9b-47a4-9a89-032e71808f12" providerId="AD" clId="Web-{39F6FA77-819C-6078-5C73-1433E3FE7EBC}" dt="2024-01-12T05:26:55.376" v="287"/>
          <ac:spMkLst>
            <pc:docMk/>
            <pc:sldMk cId="2089620080" sldId="274"/>
            <ac:spMk id="62" creationId="{1D708CA6-D398-9B74-E16F-512E4F346B32}"/>
          </ac:spMkLst>
        </pc:spChg>
        <pc:spChg chg="add del mod">
          <ac:chgData name="Tizana Latham (2114017)" userId="S::2114017@student.uwtsd.ac.uk::18f95f1f-2f9b-47a4-9a89-032e71808f12" providerId="AD" clId="Web-{39F6FA77-819C-6078-5C73-1433E3FE7EBC}" dt="2024-01-12T05:28:52.364" v="291"/>
          <ac:spMkLst>
            <pc:docMk/>
            <pc:sldMk cId="2089620080" sldId="274"/>
            <ac:spMk id="63" creationId="{A4C15F70-0E82-7970-1683-46EAAD449C1E}"/>
          </ac:spMkLst>
        </pc:spChg>
        <pc:spChg chg="add del">
          <ac:chgData name="Tizana Latham (2114017)" userId="S::2114017@student.uwtsd.ac.uk::18f95f1f-2f9b-47a4-9a89-032e71808f12" providerId="AD" clId="Web-{39F6FA77-819C-6078-5C73-1433E3FE7EBC}" dt="2024-01-12T07:17:34.456" v="1123"/>
          <ac:spMkLst>
            <pc:docMk/>
            <pc:sldMk cId="2089620080" sldId="274"/>
            <ac:spMk id="65" creationId="{4C5D6221-DA7B-4611-AA26-7D8E349FDE96}"/>
          </ac:spMkLst>
        </pc:spChg>
        <pc:spChg chg="add del">
          <ac:chgData name="Tizana Latham (2114017)" userId="S::2114017@student.uwtsd.ac.uk::18f95f1f-2f9b-47a4-9a89-032e71808f12" providerId="AD" clId="Web-{39F6FA77-819C-6078-5C73-1433E3FE7EBC}" dt="2024-01-12T07:18:50.646" v="1128"/>
          <ac:spMkLst>
            <pc:docMk/>
            <pc:sldMk cId="2089620080" sldId="274"/>
            <ac:spMk id="67" creationId="{4FFBEE45-F140-49D5-85EA-C78C24340B23}"/>
          </ac:spMkLst>
        </pc:spChg>
        <pc:spChg chg="add del">
          <ac:chgData name="Tizana Latham (2114017)" userId="S::2114017@student.uwtsd.ac.uk::18f95f1f-2f9b-47a4-9a89-032e71808f12" providerId="AD" clId="Web-{39F6FA77-819C-6078-5C73-1433E3FE7EBC}" dt="2024-01-12T07:18:50.646" v="1127"/>
          <ac:spMkLst>
            <pc:docMk/>
            <pc:sldMk cId="2089620080" sldId="274"/>
            <ac:spMk id="72" creationId="{E35A04CF-97D4-4FF7-B359-C546B1F62E54}"/>
          </ac:spMkLst>
        </pc:spChg>
        <pc:spChg chg="add del">
          <ac:chgData name="Tizana Latham (2114017)" userId="S::2114017@student.uwtsd.ac.uk::18f95f1f-2f9b-47a4-9a89-032e71808f12" providerId="AD" clId="Web-{39F6FA77-819C-6078-5C73-1433E3FE7EBC}" dt="2024-01-12T07:18:50.646" v="1127"/>
          <ac:spMkLst>
            <pc:docMk/>
            <pc:sldMk cId="2089620080" sldId="274"/>
            <ac:spMk id="74" creationId="{1DE7243B-5109-444B-8FAF-7437C66BC0E9}"/>
          </ac:spMkLst>
        </pc:spChg>
        <pc:spChg chg="add del">
          <ac:chgData name="Tizana Latham (2114017)" userId="S::2114017@student.uwtsd.ac.uk::18f95f1f-2f9b-47a4-9a89-032e71808f12" providerId="AD" clId="Web-{39F6FA77-819C-6078-5C73-1433E3FE7EBC}" dt="2024-01-12T07:18:50.646" v="1127"/>
          <ac:spMkLst>
            <pc:docMk/>
            <pc:sldMk cId="2089620080" sldId="274"/>
            <ac:spMk id="76" creationId="{4C5D6221-DA7B-4611-AA26-7D8E349FDE96}"/>
          </ac:spMkLst>
        </pc:spChg>
        <pc:spChg chg="add del">
          <ac:chgData name="Tizana Latham (2114017)" userId="S::2114017@student.uwtsd.ac.uk::18f95f1f-2f9b-47a4-9a89-032e71808f12" providerId="AD" clId="Web-{39F6FA77-819C-6078-5C73-1433E3FE7EBC}" dt="2024-01-12T07:19:15.678" v="1129"/>
          <ac:spMkLst>
            <pc:docMk/>
            <pc:sldMk cId="2089620080" sldId="274"/>
            <ac:spMk id="78" creationId="{4FFBEE45-F140-49D5-85EA-C78C24340B23}"/>
          </ac:spMkLst>
        </pc:spChg>
        <pc:spChg chg="add mod">
          <ac:chgData name="Tizana Latham (2114017)" userId="S::2114017@student.uwtsd.ac.uk::18f95f1f-2f9b-47a4-9a89-032e71808f12" providerId="AD" clId="Web-{39F6FA77-819C-6078-5C73-1433E3FE7EBC}" dt="2024-01-12T07:19:30.835" v="1130"/>
          <ac:spMkLst>
            <pc:docMk/>
            <pc:sldMk cId="2089620080" sldId="274"/>
            <ac:spMk id="83" creationId="{E35A04CF-97D4-4FF7-B359-C546B1F62E54}"/>
          </ac:spMkLst>
        </pc:spChg>
        <pc:spChg chg="add">
          <ac:chgData name="Tizana Latham (2114017)" userId="S::2114017@student.uwtsd.ac.uk::18f95f1f-2f9b-47a4-9a89-032e71808f12" providerId="AD" clId="Web-{39F6FA77-819C-6078-5C73-1433E3FE7EBC}" dt="2024-01-12T07:19:15.678" v="1129"/>
          <ac:spMkLst>
            <pc:docMk/>
            <pc:sldMk cId="2089620080" sldId="274"/>
            <ac:spMk id="85" creationId="{1DE7243B-5109-444B-8FAF-7437C66BC0E9}"/>
          </ac:spMkLst>
        </pc:spChg>
        <pc:spChg chg="add">
          <ac:chgData name="Tizana Latham (2114017)" userId="S::2114017@student.uwtsd.ac.uk::18f95f1f-2f9b-47a4-9a89-032e71808f12" providerId="AD" clId="Web-{39F6FA77-819C-6078-5C73-1433E3FE7EBC}" dt="2024-01-12T07:19:15.678" v="1129"/>
          <ac:spMkLst>
            <pc:docMk/>
            <pc:sldMk cId="2089620080" sldId="274"/>
            <ac:spMk id="87" creationId="{4C5D6221-DA7B-4611-AA26-7D8E349FDE96}"/>
          </ac:spMkLst>
        </pc:spChg>
        <pc:spChg chg="add del mod ord">
          <ac:chgData name="Tizana Latham (2114017)" userId="S::2114017@student.uwtsd.ac.uk::18f95f1f-2f9b-47a4-9a89-032e71808f12" providerId="AD" clId="Web-{39F6FA77-819C-6078-5C73-1433E3FE7EBC}" dt="2024-01-12T06:04:19.357" v="597"/>
          <ac:spMkLst>
            <pc:docMk/>
            <pc:sldMk cId="2089620080" sldId="274"/>
            <ac:spMk id="2160" creationId="{44D56610-A2BF-A187-9130-AA135F88F076}"/>
          </ac:spMkLst>
        </pc:spChg>
        <pc:spChg chg="add del mod ord">
          <ac:chgData name="Tizana Latham (2114017)" userId="S::2114017@student.uwtsd.ac.uk::18f95f1f-2f9b-47a4-9a89-032e71808f12" providerId="AD" clId="Web-{39F6FA77-819C-6078-5C73-1433E3FE7EBC}" dt="2024-01-12T06:04:19.357" v="597"/>
          <ac:spMkLst>
            <pc:docMk/>
            <pc:sldMk cId="2089620080" sldId="274"/>
            <ac:spMk id="2161" creationId="{9372C6DF-AA61-80D3-255B-26217FFED0CF}"/>
          </ac:spMkLst>
        </pc:spChg>
        <pc:graphicFrameChg chg="del mod ord modGraphic">
          <ac:chgData name="Tizana Latham (2114017)" userId="S::2114017@student.uwtsd.ac.uk::18f95f1f-2f9b-47a4-9a89-032e71808f12" providerId="AD" clId="Web-{39F6FA77-819C-6078-5C73-1433E3FE7EBC}" dt="2024-01-12T04:55:24.660" v="127"/>
          <ac:graphicFrameMkLst>
            <pc:docMk/>
            <pc:sldMk cId="2089620080" sldId="274"/>
            <ac:graphicFrameMk id="7" creationId="{B0627460-1C6E-ABDF-F065-FEB9696A3CEC}"/>
          </ac:graphicFrameMkLst>
        </pc:graphicFrameChg>
        <pc:graphicFrameChg chg="add del mod ord modGraphic">
          <ac:chgData name="Tizana Latham (2114017)" userId="S::2114017@student.uwtsd.ac.uk::18f95f1f-2f9b-47a4-9a89-032e71808f12" providerId="AD" clId="Web-{39F6FA77-819C-6078-5C73-1433E3FE7EBC}" dt="2024-01-12T05:00:26.280" v="167"/>
          <ac:graphicFrameMkLst>
            <pc:docMk/>
            <pc:sldMk cId="2089620080" sldId="274"/>
            <ac:graphicFrameMk id="37" creationId="{B249CE23-1BE6-80B1-1B7F-E896FDBB0B18}"/>
          </ac:graphicFrameMkLst>
        </pc:graphicFrameChg>
        <pc:graphicFrameChg chg="add del mod modGraphic">
          <ac:chgData name="Tizana Latham (2114017)" userId="S::2114017@student.uwtsd.ac.uk::18f95f1f-2f9b-47a4-9a89-032e71808f12" providerId="AD" clId="Web-{39F6FA77-819C-6078-5C73-1433E3FE7EBC}" dt="2024-01-12T05:34:46.033" v="350"/>
          <ac:graphicFrameMkLst>
            <pc:docMk/>
            <pc:sldMk cId="2089620080" sldId="274"/>
            <ac:graphicFrameMk id="64" creationId="{89A70165-C195-620E-DFD1-7211B5A65A85}"/>
          </ac:graphicFrameMkLst>
        </pc:graphicFrameChg>
        <pc:graphicFrameChg chg="add del mod modGraphic">
          <ac:chgData name="Tizana Latham (2114017)" userId="S::2114017@student.uwtsd.ac.uk::18f95f1f-2f9b-47a4-9a89-032e71808f12" providerId="AD" clId="Web-{39F6FA77-819C-6078-5C73-1433E3FE7EBC}" dt="2024-01-12T06:40:28.967" v="802"/>
          <ac:graphicFrameMkLst>
            <pc:docMk/>
            <pc:sldMk cId="2089620080" sldId="274"/>
            <ac:graphicFrameMk id="412" creationId="{1E356801-B50C-04F7-ACB8-623D8A4F549C}"/>
          </ac:graphicFrameMkLst>
        </pc:graphicFrameChg>
      </pc:sldChg>
      <pc:sldChg chg="addSp delSp modSp mod setBg modClrScheme chgLayout">
        <pc:chgData name="Tizana Latham (2114017)" userId="S::2114017@student.uwtsd.ac.uk::18f95f1f-2f9b-47a4-9a89-032e71808f12" providerId="AD" clId="Web-{39F6FA77-819C-6078-5C73-1433E3FE7EBC}" dt="2024-01-12T10:58:43.243" v="2476" actId="14100"/>
        <pc:sldMkLst>
          <pc:docMk/>
          <pc:sldMk cId="3784217996" sldId="275"/>
        </pc:sldMkLst>
        <pc:spChg chg="mod ord">
          <ac:chgData name="Tizana Latham (2114017)" userId="S::2114017@student.uwtsd.ac.uk::18f95f1f-2f9b-47a4-9a89-032e71808f12" providerId="AD" clId="Web-{39F6FA77-819C-6078-5C73-1433E3FE7EBC}" dt="2024-01-12T04:35:34.628" v="58" actId="20577"/>
          <ac:spMkLst>
            <pc:docMk/>
            <pc:sldMk cId="3784217996" sldId="275"/>
            <ac:spMk id="2" creationId="{3DAAA607-1B9C-6823-65CA-465122D635A5}"/>
          </ac:spMkLst>
        </pc:spChg>
        <pc:spChg chg="del">
          <ac:chgData name="Tizana Latham (2114017)" userId="S::2114017@student.uwtsd.ac.uk::18f95f1f-2f9b-47a4-9a89-032e71808f12" providerId="AD" clId="Web-{39F6FA77-819C-6078-5C73-1433E3FE7EBC}" dt="2024-01-12T04:23:14.506" v="0"/>
          <ac:spMkLst>
            <pc:docMk/>
            <pc:sldMk cId="3784217996" sldId="275"/>
            <ac:spMk id="3" creationId="{272E82DD-2516-B80E-A452-B33C4906C33A}"/>
          </ac:spMkLst>
        </pc:spChg>
        <pc:spChg chg="add del mod">
          <ac:chgData name="Tizana Latham (2114017)" userId="S::2114017@student.uwtsd.ac.uk::18f95f1f-2f9b-47a4-9a89-032e71808f12" providerId="AD" clId="Web-{39F6FA77-819C-6078-5C73-1433E3FE7EBC}" dt="2024-01-12T10:52:42.874" v="2433"/>
          <ac:spMkLst>
            <pc:docMk/>
            <pc:sldMk cId="3784217996" sldId="275"/>
            <ac:spMk id="3" creationId="{BD176D83-ADB5-10D3-42B2-77DDA366130F}"/>
          </ac:spMkLst>
        </pc:spChg>
        <pc:spChg chg="add del mod">
          <ac:chgData name="Tizana Latham (2114017)" userId="S::2114017@student.uwtsd.ac.uk::18f95f1f-2f9b-47a4-9a89-032e71808f12" providerId="AD" clId="Web-{39F6FA77-819C-6078-5C73-1433E3FE7EBC}" dt="2024-01-12T10:58:21.414" v="2472"/>
          <ac:spMkLst>
            <pc:docMk/>
            <pc:sldMk cId="3784217996" sldId="275"/>
            <ac:spMk id="4" creationId="{1300B23D-3E08-8C43-C8B9-900A737E1250}"/>
          </ac:spMkLst>
        </pc:spChg>
        <pc:spChg chg="del">
          <ac:chgData name="Tizana Latham (2114017)" userId="S::2114017@student.uwtsd.ac.uk::18f95f1f-2f9b-47a4-9a89-032e71808f12" providerId="AD" clId="Web-{39F6FA77-819C-6078-5C73-1433E3FE7EBC}" dt="2024-01-12T04:23:33.694" v="1"/>
          <ac:spMkLst>
            <pc:docMk/>
            <pc:sldMk cId="3784217996" sldId="275"/>
            <ac:spMk id="4" creationId="{9A151747-7F9F-1C4E-EA63-F9CF1398DCD9}"/>
          </ac:spMkLst>
        </pc:spChg>
        <pc:spChg chg="add mod">
          <ac:chgData name="Tizana Latham (2114017)" userId="S::2114017@student.uwtsd.ac.uk::18f95f1f-2f9b-47a4-9a89-032e71808f12" providerId="AD" clId="Web-{39F6FA77-819C-6078-5C73-1433E3FE7EBC}" dt="2024-01-12T04:58:17.447" v="159"/>
          <ac:spMkLst>
            <pc:docMk/>
            <pc:sldMk cId="3784217996" sldId="275"/>
            <ac:spMk id="7" creationId="{C3896A03-3945-419A-B66B-4EE266EDD152}"/>
          </ac:spMkLst>
        </pc:spChg>
        <pc:spChg chg="add mod">
          <ac:chgData name="Tizana Latham (2114017)" userId="S::2114017@student.uwtsd.ac.uk::18f95f1f-2f9b-47a4-9a89-032e71808f12" providerId="AD" clId="Web-{39F6FA77-819C-6078-5C73-1433E3FE7EBC}" dt="2024-01-12T04:51:26.369" v="114"/>
          <ac:spMkLst>
            <pc:docMk/>
            <pc:sldMk cId="3784217996" sldId="275"/>
            <ac:spMk id="9" creationId="{B34F5AD2-EDBD-4BBD-A55C-EAFFD0C7097A}"/>
          </ac:spMkLst>
        </pc:spChg>
        <pc:spChg chg="add del">
          <ac:chgData name="Tizana Latham (2114017)" userId="S::2114017@student.uwtsd.ac.uk::18f95f1f-2f9b-47a4-9a89-032e71808f12" providerId="AD" clId="Web-{39F6FA77-819C-6078-5C73-1433E3FE7EBC}" dt="2024-01-12T04:28:00.328" v="16"/>
          <ac:spMkLst>
            <pc:docMk/>
            <pc:sldMk cId="3784217996" sldId="275"/>
            <ac:spMk id="30" creationId="{5A949916-9EBB-BE24-DD7C-2FB6786FBD5A}"/>
          </ac:spMkLst>
        </pc:spChg>
        <pc:spChg chg="add mod">
          <ac:chgData name="Tizana Latham (2114017)" userId="S::2114017@student.uwtsd.ac.uk::18f95f1f-2f9b-47a4-9a89-032e71808f12" providerId="AD" clId="Web-{39F6FA77-819C-6078-5C73-1433E3FE7EBC}" dt="2024-01-12T10:58:43.243" v="2476" actId="14100"/>
          <ac:spMkLst>
            <pc:docMk/>
            <pc:sldMk cId="3784217996" sldId="275"/>
            <ac:spMk id="31" creationId="{14EA5B51-33BD-786C-8195-EFA7767D81CE}"/>
          </ac:spMkLst>
        </pc:spChg>
        <pc:spChg chg="add mod">
          <ac:chgData name="Tizana Latham (2114017)" userId="S::2114017@student.uwtsd.ac.uk::18f95f1f-2f9b-47a4-9a89-032e71808f12" providerId="AD" clId="Web-{39F6FA77-819C-6078-5C73-1433E3FE7EBC}" dt="2024-01-12T10:58:35.102" v="2475" actId="1076"/>
          <ac:spMkLst>
            <pc:docMk/>
            <pc:sldMk cId="3784217996" sldId="275"/>
            <ac:spMk id="32" creationId="{071AC6D3-8954-1A99-3C85-0023481B015A}"/>
          </ac:spMkLst>
        </pc:spChg>
        <pc:spChg chg="add mod">
          <ac:chgData name="Tizana Latham (2114017)" userId="S::2114017@student.uwtsd.ac.uk::18f95f1f-2f9b-47a4-9a89-032e71808f12" providerId="AD" clId="Web-{39F6FA77-819C-6078-5C73-1433E3FE7EBC}" dt="2024-01-12T10:58:31.149" v="2474" actId="1076"/>
          <ac:spMkLst>
            <pc:docMk/>
            <pc:sldMk cId="3784217996" sldId="275"/>
            <ac:spMk id="33" creationId="{086A317B-D7CD-5641-40FC-FF55FEC90256}"/>
          </ac:spMkLst>
        </pc:spChg>
        <pc:spChg chg="add mod">
          <ac:chgData name="Tizana Latham (2114017)" userId="S::2114017@student.uwtsd.ac.uk::18f95f1f-2f9b-47a4-9a89-032e71808f12" providerId="AD" clId="Web-{39F6FA77-819C-6078-5C73-1433E3FE7EBC}" dt="2024-01-12T10:58:27.164" v="2473" actId="1076"/>
          <ac:spMkLst>
            <pc:docMk/>
            <pc:sldMk cId="3784217996" sldId="275"/>
            <ac:spMk id="34" creationId="{CE351FC7-1021-169C-A8BD-F53E7A23438B}"/>
          </ac:spMkLst>
        </pc:spChg>
        <pc:graphicFrameChg chg="add del mod ord modGraphic">
          <ac:chgData name="Tizana Latham (2114017)" userId="S::2114017@student.uwtsd.ac.uk::18f95f1f-2f9b-47a4-9a89-032e71808f12" providerId="AD" clId="Web-{39F6FA77-819C-6078-5C73-1433E3FE7EBC}" dt="2024-01-12T04:24:01.570" v="3"/>
          <ac:graphicFrameMkLst>
            <pc:docMk/>
            <pc:sldMk cId="3784217996" sldId="275"/>
            <ac:graphicFrameMk id="5" creationId="{62896D5E-EEB0-27EA-8FDA-DA8F2FC24050}"/>
          </ac:graphicFrameMkLst>
        </pc:graphicFrameChg>
      </pc:sldChg>
      <pc:sldChg chg="del">
        <pc:chgData name="Tizana Latham (2114017)" userId="S::2114017@student.uwtsd.ac.uk::18f95f1f-2f9b-47a4-9a89-032e71808f12" providerId="AD" clId="Web-{39F6FA77-819C-6078-5C73-1433E3FE7EBC}" dt="2024-01-12T10:08:44.507" v="2100"/>
        <pc:sldMkLst>
          <pc:docMk/>
          <pc:sldMk cId="2299860473" sldId="292"/>
        </pc:sldMkLst>
      </pc:sldChg>
      <pc:sldChg chg="addSp delSp modSp new">
        <pc:chgData name="Tizana Latham (2114017)" userId="S::2114017@student.uwtsd.ac.uk::18f95f1f-2f9b-47a4-9a89-032e71808f12" providerId="AD" clId="Web-{39F6FA77-819C-6078-5C73-1433E3FE7EBC}" dt="2024-01-12T11:21:04.653" v="2658" actId="20577"/>
        <pc:sldMkLst>
          <pc:docMk/>
          <pc:sldMk cId="1933131264" sldId="293"/>
        </pc:sldMkLst>
        <pc:spChg chg="mod">
          <ac:chgData name="Tizana Latham (2114017)" userId="S::2114017@student.uwtsd.ac.uk::18f95f1f-2f9b-47a4-9a89-032e71808f12" providerId="AD" clId="Web-{39F6FA77-819C-6078-5C73-1433E3FE7EBC}" dt="2024-01-12T11:12:26.140" v="2538" actId="20577"/>
          <ac:spMkLst>
            <pc:docMk/>
            <pc:sldMk cId="1933131264" sldId="293"/>
            <ac:spMk id="2" creationId="{09E43863-5E8B-8416-EB2A-F0210C78F383}"/>
          </ac:spMkLst>
        </pc:spChg>
        <pc:spChg chg="add del mod">
          <ac:chgData name="Tizana Latham (2114017)" userId="S::2114017@student.uwtsd.ac.uk::18f95f1f-2f9b-47a4-9a89-032e71808f12" providerId="AD" clId="Web-{39F6FA77-819C-6078-5C73-1433E3FE7EBC}" dt="2024-01-12T11:03:45.173" v="2525"/>
          <ac:spMkLst>
            <pc:docMk/>
            <pc:sldMk cId="1933131264" sldId="293"/>
            <ac:spMk id="3" creationId="{A04713B9-97BF-05CA-7397-5E7F985A0658}"/>
          </ac:spMkLst>
        </pc:spChg>
        <pc:graphicFrameChg chg="add mod modGraphic">
          <ac:chgData name="Tizana Latham (2114017)" userId="S::2114017@student.uwtsd.ac.uk::18f95f1f-2f9b-47a4-9a89-032e71808f12" providerId="AD" clId="Web-{39F6FA77-819C-6078-5C73-1433E3FE7EBC}" dt="2024-01-12T11:21:04.653" v="2658" actId="20577"/>
          <ac:graphicFrameMkLst>
            <pc:docMk/>
            <pc:sldMk cId="1933131264" sldId="293"/>
            <ac:graphicFrameMk id="4" creationId="{086F1994-8102-6966-7204-AED6F61299F0}"/>
          </ac:graphicFrameMkLst>
        </pc:graphicFrameChg>
      </pc:sldChg>
      <pc:sldChg chg="addSp delSp modSp new del mod modClrScheme chgLayout">
        <pc:chgData name="Tizana Latham (2114017)" userId="S::2114017@student.uwtsd.ac.uk::18f95f1f-2f9b-47a4-9a89-032e71808f12" providerId="AD" clId="Web-{39F6FA77-819C-6078-5C73-1433E3FE7EBC}" dt="2024-01-12T07:39:08.278" v="1601"/>
        <pc:sldMkLst>
          <pc:docMk/>
          <pc:sldMk cId="952010525" sldId="296"/>
        </pc:sldMkLst>
        <pc:spChg chg="add del mod">
          <ac:chgData name="Tizana Latham (2114017)" userId="S::2114017@student.uwtsd.ac.uk::18f95f1f-2f9b-47a4-9a89-032e71808f12" providerId="AD" clId="Web-{39F6FA77-819C-6078-5C73-1433E3FE7EBC}" dt="2024-01-12T06:05:09.843" v="600"/>
          <ac:spMkLst>
            <pc:docMk/>
            <pc:sldMk cId="952010525" sldId="296"/>
            <ac:spMk id="2" creationId="{8FB7B184-7E42-DDB9-E159-372C8CC7A97C}"/>
          </ac:spMkLst>
        </pc:spChg>
        <pc:spChg chg="add del mod">
          <ac:chgData name="Tizana Latham (2114017)" userId="S::2114017@student.uwtsd.ac.uk::18f95f1f-2f9b-47a4-9a89-032e71808f12" providerId="AD" clId="Web-{39F6FA77-819C-6078-5C73-1433E3FE7EBC}" dt="2024-01-12T06:05:09.843" v="600"/>
          <ac:spMkLst>
            <pc:docMk/>
            <pc:sldMk cId="952010525" sldId="296"/>
            <ac:spMk id="3" creationId="{B54DF125-71A0-75D4-A5CA-9A5B61E9D597}"/>
          </ac:spMkLst>
        </pc:spChg>
        <pc:graphicFrameChg chg="add mod modGraphic">
          <ac:chgData name="Tizana Latham (2114017)" userId="S::2114017@student.uwtsd.ac.uk::18f95f1f-2f9b-47a4-9a89-032e71808f12" providerId="AD" clId="Web-{39F6FA77-819C-6078-5C73-1433E3FE7EBC}" dt="2024-01-12T07:38:17.948" v="1591" actId="20577"/>
          <ac:graphicFrameMkLst>
            <pc:docMk/>
            <pc:sldMk cId="952010525" sldId="296"/>
            <ac:graphicFrameMk id="4" creationId="{26A8FDC9-CA2C-F026-5275-FEF5AB996C1A}"/>
          </ac:graphicFrameMkLst>
        </pc:graphicFrameChg>
      </pc:sldChg>
      <pc:sldChg chg="addSp delSp modSp new mod setBg modClrScheme chgLayout">
        <pc:chgData name="Tizana Latham (2114017)" userId="S::2114017@student.uwtsd.ac.uk::18f95f1f-2f9b-47a4-9a89-032e71808f12" providerId="AD" clId="Web-{39F6FA77-819C-6078-5C73-1433E3FE7EBC}" dt="2024-01-12T07:18:18.973" v="1125" actId="14100"/>
        <pc:sldMkLst>
          <pc:docMk/>
          <pc:sldMk cId="1298162826" sldId="297"/>
        </pc:sldMkLst>
        <pc:spChg chg="add del">
          <ac:chgData name="Tizana Latham (2114017)" userId="S::2114017@student.uwtsd.ac.uk::18f95f1f-2f9b-47a4-9a89-032e71808f12" providerId="AD" clId="Web-{39F6FA77-819C-6078-5C73-1433E3FE7EBC}" dt="2024-01-12T06:27:27.974" v="721"/>
          <ac:spMkLst>
            <pc:docMk/>
            <pc:sldMk cId="1298162826" sldId="297"/>
            <ac:spMk id="2" creationId="{0965F533-5A89-9173-DE39-F36D4F33908B}"/>
          </ac:spMkLst>
        </pc:spChg>
        <pc:spChg chg="del">
          <ac:chgData name="Tizana Latham (2114017)" userId="S::2114017@student.uwtsd.ac.uk::18f95f1f-2f9b-47a4-9a89-032e71808f12" providerId="AD" clId="Web-{39F6FA77-819C-6078-5C73-1433E3FE7EBC}" dt="2024-01-12T06:24:45.681" v="711"/>
          <ac:spMkLst>
            <pc:docMk/>
            <pc:sldMk cId="1298162826" sldId="297"/>
            <ac:spMk id="2" creationId="{4E247DCA-8368-4AB0-2796-56F4FD23D39E}"/>
          </ac:spMkLst>
        </pc:spChg>
        <pc:spChg chg="add del mod">
          <ac:chgData name="Tizana Latham (2114017)" userId="S::2114017@student.uwtsd.ac.uk::18f95f1f-2f9b-47a4-9a89-032e71808f12" providerId="AD" clId="Web-{39F6FA77-819C-6078-5C73-1433E3FE7EBC}" dt="2024-01-12T06:36:15.006" v="759"/>
          <ac:spMkLst>
            <pc:docMk/>
            <pc:sldMk cId="1298162826" sldId="297"/>
            <ac:spMk id="3" creationId="{5662147D-52E6-91D0-E356-644DCA464993}"/>
          </ac:spMkLst>
        </pc:spChg>
        <pc:spChg chg="del">
          <ac:chgData name="Tizana Latham (2114017)" userId="S::2114017@student.uwtsd.ac.uk::18f95f1f-2f9b-47a4-9a89-032e71808f12" providerId="AD" clId="Web-{39F6FA77-819C-6078-5C73-1433E3FE7EBC}" dt="2024-01-12T06:24:45.681" v="711"/>
          <ac:spMkLst>
            <pc:docMk/>
            <pc:sldMk cId="1298162826" sldId="297"/>
            <ac:spMk id="3" creationId="{58C6B061-F463-CA17-5393-CDA09180B9D8}"/>
          </ac:spMkLst>
        </pc:spChg>
        <pc:spChg chg="add mod">
          <ac:chgData name="Tizana Latham (2114017)" userId="S::2114017@student.uwtsd.ac.uk::18f95f1f-2f9b-47a4-9a89-032e71808f12" providerId="AD" clId="Web-{39F6FA77-819C-6078-5C73-1433E3FE7EBC}" dt="2024-01-12T07:16:30.079" v="1120"/>
          <ac:spMkLst>
            <pc:docMk/>
            <pc:sldMk cId="1298162826" sldId="297"/>
            <ac:spMk id="4" creationId="{37BEBD24-36E9-BFC4-2C01-CBB9FC9475F9}"/>
          </ac:spMkLst>
        </pc:spChg>
        <pc:spChg chg="add del mod">
          <ac:chgData name="Tizana Latham (2114017)" userId="S::2114017@student.uwtsd.ac.uk::18f95f1f-2f9b-47a4-9a89-032e71808f12" providerId="AD" clId="Web-{39F6FA77-819C-6078-5C73-1433E3FE7EBC}" dt="2024-01-12T06:35:51.396" v="755"/>
          <ac:spMkLst>
            <pc:docMk/>
            <pc:sldMk cId="1298162826" sldId="297"/>
            <ac:spMk id="5" creationId="{9A7B344F-0CCD-1A01-DC1B-68551D5A2CC4}"/>
          </ac:spMkLst>
        </pc:spChg>
        <pc:spChg chg="add del mod">
          <ac:chgData name="Tizana Latham (2114017)" userId="S::2114017@student.uwtsd.ac.uk::18f95f1f-2f9b-47a4-9a89-032e71808f12" providerId="AD" clId="Web-{39F6FA77-819C-6078-5C73-1433E3FE7EBC}" dt="2024-01-12T06:35:55.005" v="756"/>
          <ac:spMkLst>
            <pc:docMk/>
            <pc:sldMk cId="1298162826" sldId="297"/>
            <ac:spMk id="6" creationId="{0FC86AC5-8970-0D20-C609-1D06C8BCFBA7}"/>
          </ac:spMkLst>
        </pc:spChg>
        <pc:spChg chg="add del mod">
          <ac:chgData name="Tizana Latham (2114017)" userId="S::2114017@student.uwtsd.ac.uk::18f95f1f-2f9b-47a4-9a89-032e71808f12" providerId="AD" clId="Web-{39F6FA77-819C-6078-5C73-1433E3FE7EBC}" dt="2024-01-12T07:16:30.079" v="1120"/>
          <ac:spMkLst>
            <pc:docMk/>
            <pc:sldMk cId="1298162826" sldId="297"/>
            <ac:spMk id="7" creationId="{2AF1C54A-B9F3-C37A-6B59-07A8986C8DB3}"/>
          </ac:spMkLst>
        </pc:spChg>
        <pc:spChg chg="add del">
          <ac:chgData name="Tizana Latham (2114017)" userId="S::2114017@student.uwtsd.ac.uk::18f95f1f-2f9b-47a4-9a89-032e71808f12" providerId="AD" clId="Web-{39F6FA77-819C-6078-5C73-1433E3FE7EBC}" dt="2024-01-12T06:36:49.023" v="765"/>
          <ac:spMkLst>
            <pc:docMk/>
            <pc:sldMk cId="1298162826" sldId="297"/>
            <ac:spMk id="12" creationId="{09588DA8-065E-4F6F-8EFD-43104AB2E0CF}"/>
          </ac:spMkLst>
        </pc:spChg>
        <pc:spChg chg="add del">
          <ac:chgData name="Tizana Latham (2114017)" userId="S::2114017@student.uwtsd.ac.uk::18f95f1f-2f9b-47a4-9a89-032e71808f12" providerId="AD" clId="Web-{39F6FA77-819C-6078-5C73-1433E3FE7EBC}" dt="2024-01-12T06:36:49.023" v="765"/>
          <ac:spMkLst>
            <pc:docMk/>
            <pc:sldMk cId="1298162826" sldId="297"/>
            <ac:spMk id="14" creationId="{C4285719-470E-454C-AF62-8323075F1F5B}"/>
          </ac:spMkLst>
        </pc:spChg>
        <pc:spChg chg="add del">
          <ac:chgData name="Tizana Latham (2114017)" userId="S::2114017@student.uwtsd.ac.uk::18f95f1f-2f9b-47a4-9a89-032e71808f12" providerId="AD" clId="Web-{39F6FA77-819C-6078-5C73-1433E3FE7EBC}" dt="2024-01-12T06:36:49.023" v="765"/>
          <ac:spMkLst>
            <pc:docMk/>
            <pc:sldMk cId="1298162826" sldId="297"/>
            <ac:spMk id="16" creationId="{CD9FE4EF-C4D8-49A0-B2FF-81D8DB7D8A24}"/>
          </ac:spMkLst>
        </pc:spChg>
        <pc:spChg chg="add del">
          <ac:chgData name="Tizana Latham (2114017)" userId="S::2114017@student.uwtsd.ac.uk::18f95f1f-2f9b-47a4-9a89-032e71808f12" providerId="AD" clId="Web-{39F6FA77-819C-6078-5C73-1433E3FE7EBC}" dt="2024-01-12T06:36:49.023" v="765"/>
          <ac:spMkLst>
            <pc:docMk/>
            <pc:sldMk cId="1298162826" sldId="297"/>
            <ac:spMk id="18" creationId="{4300840D-0A0B-4512-BACA-B439D5B9C57C}"/>
          </ac:spMkLst>
        </pc:spChg>
        <pc:spChg chg="add del">
          <ac:chgData name="Tizana Latham (2114017)" userId="S::2114017@student.uwtsd.ac.uk::18f95f1f-2f9b-47a4-9a89-032e71808f12" providerId="AD" clId="Web-{39F6FA77-819C-6078-5C73-1433E3FE7EBC}" dt="2024-01-12T06:36:49.023" v="765"/>
          <ac:spMkLst>
            <pc:docMk/>
            <pc:sldMk cId="1298162826" sldId="297"/>
            <ac:spMk id="20" creationId="{D2B78728-A580-49A7-84F9-6EF6F583ADE0}"/>
          </ac:spMkLst>
        </pc:spChg>
        <pc:spChg chg="add del">
          <ac:chgData name="Tizana Latham (2114017)" userId="S::2114017@student.uwtsd.ac.uk::18f95f1f-2f9b-47a4-9a89-032e71808f12" providerId="AD" clId="Web-{39F6FA77-819C-6078-5C73-1433E3FE7EBC}" dt="2024-01-12T06:36:49.023" v="765"/>
          <ac:spMkLst>
            <pc:docMk/>
            <pc:sldMk cId="1298162826" sldId="297"/>
            <ac:spMk id="22" creationId="{38FAA1A1-D861-433F-88FA-1E9D6FD31D11}"/>
          </ac:spMkLst>
        </pc:spChg>
        <pc:spChg chg="add del">
          <ac:chgData name="Tizana Latham (2114017)" userId="S::2114017@student.uwtsd.ac.uk::18f95f1f-2f9b-47a4-9a89-032e71808f12" providerId="AD" clId="Web-{39F6FA77-819C-6078-5C73-1433E3FE7EBC}" dt="2024-01-12T06:36:49.023" v="765"/>
          <ac:spMkLst>
            <pc:docMk/>
            <pc:sldMk cId="1298162826" sldId="297"/>
            <ac:spMk id="24" creationId="{8D71EDA1-87BF-4D5D-AB79-F346FD19278A}"/>
          </ac:spMkLst>
        </pc:spChg>
        <pc:spChg chg="add del">
          <ac:chgData name="Tizana Latham (2114017)" userId="S::2114017@student.uwtsd.ac.uk::18f95f1f-2f9b-47a4-9a89-032e71808f12" providerId="AD" clId="Web-{39F6FA77-819C-6078-5C73-1433E3FE7EBC}" dt="2024-01-12T07:16:30.079" v="1120"/>
          <ac:spMkLst>
            <pc:docMk/>
            <pc:sldMk cId="1298162826" sldId="297"/>
            <ac:spMk id="26" creationId="{907EF6B7-1338-4443-8C46-6A318D952DFD}"/>
          </ac:spMkLst>
        </pc:spChg>
        <pc:spChg chg="add del">
          <ac:chgData name="Tizana Latham (2114017)" userId="S::2114017@student.uwtsd.ac.uk::18f95f1f-2f9b-47a4-9a89-032e71808f12" providerId="AD" clId="Web-{39F6FA77-819C-6078-5C73-1433E3FE7EBC}" dt="2024-01-12T07:16:30.079" v="1120"/>
          <ac:spMkLst>
            <pc:docMk/>
            <pc:sldMk cId="1298162826" sldId="297"/>
            <ac:spMk id="27" creationId="{DAAE4CDD-124C-4DCF-9584-B6033B545DD5}"/>
          </ac:spMkLst>
        </pc:spChg>
        <pc:spChg chg="add del">
          <ac:chgData name="Tizana Latham (2114017)" userId="S::2114017@student.uwtsd.ac.uk::18f95f1f-2f9b-47a4-9a89-032e71808f12" providerId="AD" clId="Web-{39F6FA77-819C-6078-5C73-1433E3FE7EBC}" dt="2024-01-12T07:16:30.079" v="1120"/>
          <ac:spMkLst>
            <pc:docMk/>
            <pc:sldMk cId="1298162826" sldId="297"/>
            <ac:spMk id="28" creationId="{081E4A58-353D-44AE-B2FC-2A74E2E400F7}"/>
          </ac:spMkLst>
        </pc:spChg>
        <pc:spChg chg="add del">
          <ac:chgData name="Tizana Latham (2114017)" userId="S::2114017@student.uwtsd.ac.uk::18f95f1f-2f9b-47a4-9a89-032e71808f12" providerId="AD" clId="Web-{39F6FA77-819C-6078-5C73-1433E3FE7EBC}" dt="2024-01-12T07:16:30.064" v="1119"/>
          <ac:spMkLst>
            <pc:docMk/>
            <pc:sldMk cId="1298162826" sldId="297"/>
            <ac:spMk id="33" creationId="{3AD318CC-E2A8-4E27-9548-A047A78999B1}"/>
          </ac:spMkLst>
        </pc:spChg>
        <pc:spChg chg="add del">
          <ac:chgData name="Tizana Latham (2114017)" userId="S::2114017@student.uwtsd.ac.uk::18f95f1f-2f9b-47a4-9a89-032e71808f12" providerId="AD" clId="Web-{39F6FA77-819C-6078-5C73-1433E3FE7EBC}" dt="2024-01-12T07:15:43.672" v="1113"/>
          <ac:spMkLst>
            <pc:docMk/>
            <pc:sldMk cId="1298162826" sldId="297"/>
            <ac:spMk id="34" creationId="{C0763A76-9F1C-4FC5-82B7-DD475DA461B2}"/>
          </ac:spMkLst>
        </pc:spChg>
        <pc:spChg chg="add del">
          <ac:chgData name="Tizana Latham (2114017)" userId="S::2114017@student.uwtsd.ac.uk::18f95f1f-2f9b-47a4-9a89-032e71808f12" providerId="AD" clId="Web-{39F6FA77-819C-6078-5C73-1433E3FE7EBC}" dt="2024-01-12T07:15:43.672" v="1113"/>
          <ac:spMkLst>
            <pc:docMk/>
            <pc:sldMk cId="1298162826" sldId="297"/>
            <ac:spMk id="36" creationId="{E81BF4F6-F2CF-4984-9D14-D6966D92F99F}"/>
          </ac:spMkLst>
        </pc:spChg>
        <pc:spChg chg="add del">
          <ac:chgData name="Tizana Latham (2114017)" userId="S::2114017@student.uwtsd.ac.uk::18f95f1f-2f9b-47a4-9a89-032e71808f12" providerId="AD" clId="Web-{39F6FA77-819C-6078-5C73-1433E3FE7EBC}" dt="2024-01-12T07:16:11.891" v="1115"/>
          <ac:spMkLst>
            <pc:docMk/>
            <pc:sldMk cId="1298162826" sldId="297"/>
            <ac:spMk id="38" creationId="{7F488E8B-4E1E-4402-8935-D4E6C02615C7}"/>
          </ac:spMkLst>
        </pc:spChg>
        <pc:spChg chg="add del">
          <ac:chgData name="Tizana Latham (2114017)" userId="S::2114017@student.uwtsd.ac.uk::18f95f1f-2f9b-47a4-9a89-032e71808f12" providerId="AD" clId="Web-{39F6FA77-819C-6078-5C73-1433E3FE7EBC}" dt="2024-01-12T07:16:11.891" v="1115"/>
          <ac:spMkLst>
            <pc:docMk/>
            <pc:sldMk cId="1298162826" sldId="297"/>
            <ac:spMk id="39" creationId="{081EA652-8C6A-4E69-BEB9-170809474553}"/>
          </ac:spMkLst>
        </pc:spChg>
        <pc:spChg chg="add del">
          <ac:chgData name="Tizana Latham (2114017)" userId="S::2114017@student.uwtsd.ac.uk::18f95f1f-2f9b-47a4-9a89-032e71808f12" providerId="AD" clId="Web-{39F6FA77-819C-6078-5C73-1433E3FE7EBC}" dt="2024-01-12T07:16:11.891" v="1115"/>
          <ac:spMkLst>
            <pc:docMk/>
            <pc:sldMk cId="1298162826" sldId="297"/>
            <ac:spMk id="40" creationId="{5298780A-33B9-4EA2-8F67-DE68AD62841B}"/>
          </ac:spMkLst>
        </pc:spChg>
        <pc:spChg chg="add del">
          <ac:chgData name="Tizana Latham (2114017)" userId="S::2114017@student.uwtsd.ac.uk::18f95f1f-2f9b-47a4-9a89-032e71808f12" providerId="AD" clId="Web-{39F6FA77-819C-6078-5C73-1433E3FE7EBC}" dt="2024-01-12T07:16:23.329" v="1117"/>
          <ac:spMkLst>
            <pc:docMk/>
            <pc:sldMk cId="1298162826" sldId="297"/>
            <ac:spMk id="43" creationId="{C0763A76-9F1C-4FC5-82B7-DD475DA461B2}"/>
          </ac:spMkLst>
        </pc:spChg>
        <pc:spChg chg="add del">
          <ac:chgData name="Tizana Latham (2114017)" userId="S::2114017@student.uwtsd.ac.uk::18f95f1f-2f9b-47a4-9a89-032e71808f12" providerId="AD" clId="Web-{39F6FA77-819C-6078-5C73-1433E3FE7EBC}" dt="2024-01-12T07:16:23.329" v="1117"/>
          <ac:spMkLst>
            <pc:docMk/>
            <pc:sldMk cId="1298162826" sldId="297"/>
            <ac:spMk id="44" creationId="{E81BF4F6-F2CF-4984-9D14-D6966D92F99F}"/>
          </ac:spMkLst>
        </pc:spChg>
        <pc:spChg chg="add del">
          <ac:chgData name="Tizana Latham (2114017)" userId="S::2114017@student.uwtsd.ac.uk::18f95f1f-2f9b-47a4-9a89-032e71808f12" providerId="AD" clId="Web-{39F6FA77-819C-6078-5C73-1433E3FE7EBC}" dt="2024-01-12T07:16:23.329" v="1117"/>
          <ac:spMkLst>
            <pc:docMk/>
            <pc:sldMk cId="1298162826" sldId="297"/>
            <ac:spMk id="45" creationId="{2AF1C54A-B9F3-C37A-6B59-07A8986C8DB3}"/>
          </ac:spMkLst>
        </pc:spChg>
        <pc:spChg chg="add del">
          <ac:chgData name="Tizana Latham (2114017)" userId="S::2114017@student.uwtsd.ac.uk::18f95f1f-2f9b-47a4-9a89-032e71808f12" providerId="AD" clId="Web-{39F6FA77-819C-6078-5C73-1433E3FE7EBC}" dt="2024-01-12T07:16:30.064" v="1119"/>
          <ac:spMkLst>
            <pc:docMk/>
            <pc:sldMk cId="1298162826" sldId="297"/>
            <ac:spMk id="49" creationId="{2C1BBA94-3F40-40AA-8BB9-E69E25E537C1}"/>
          </ac:spMkLst>
        </pc:spChg>
        <pc:spChg chg="add del">
          <ac:chgData name="Tizana Latham (2114017)" userId="S::2114017@student.uwtsd.ac.uk::18f95f1f-2f9b-47a4-9a89-032e71808f12" providerId="AD" clId="Web-{39F6FA77-819C-6078-5C73-1433E3FE7EBC}" dt="2024-01-12T07:16:30.064" v="1119"/>
          <ac:spMkLst>
            <pc:docMk/>
            <pc:sldMk cId="1298162826" sldId="297"/>
            <ac:spMk id="50" creationId="{2AF1C54A-B9F3-C37A-6B59-07A8986C8DB3}"/>
          </ac:spMkLst>
        </pc:spChg>
        <pc:spChg chg="add">
          <ac:chgData name="Tizana Latham (2114017)" userId="S::2114017@student.uwtsd.ac.uk::18f95f1f-2f9b-47a4-9a89-032e71808f12" providerId="AD" clId="Web-{39F6FA77-819C-6078-5C73-1433E3FE7EBC}" dt="2024-01-12T07:16:30.079" v="1120"/>
          <ac:spMkLst>
            <pc:docMk/>
            <pc:sldMk cId="1298162826" sldId="297"/>
            <ac:spMk id="52" creationId="{C0763A76-9F1C-4FC5-82B7-DD475DA461B2}"/>
          </ac:spMkLst>
        </pc:spChg>
        <pc:spChg chg="add">
          <ac:chgData name="Tizana Latham (2114017)" userId="S::2114017@student.uwtsd.ac.uk::18f95f1f-2f9b-47a4-9a89-032e71808f12" providerId="AD" clId="Web-{39F6FA77-819C-6078-5C73-1433E3FE7EBC}" dt="2024-01-12T07:16:30.079" v="1120"/>
          <ac:spMkLst>
            <pc:docMk/>
            <pc:sldMk cId="1298162826" sldId="297"/>
            <ac:spMk id="53" creationId="{E81BF4F6-F2CF-4984-9D14-D6966D92F99F}"/>
          </ac:spMkLst>
        </pc:spChg>
        <pc:spChg chg="add mod">
          <ac:chgData name="Tizana Latham (2114017)" userId="S::2114017@student.uwtsd.ac.uk::18f95f1f-2f9b-47a4-9a89-032e71808f12" providerId="AD" clId="Web-{39F6FA77-819C-6078-5C73-1433E3FE7EBC}" dt="2024-01-12T07:18:18.973" v="1125" actId="14100"/>
          <ac:spMkLst>
            <pc:docMk/>
            <pc:sldMk cId="1298162826" sldId="297"/>
            <ac:spMk id="54" creationId="{2AF1C54A-B9F3-C37A-6B59-07A8986C8DB3}"/>
          </ac:spMkLst>
        </pc:spChg>
        <pc:grpChg chg="add del">
          <ac:chgData name="Tizana Latham (2114017)" userId="S::2114017@student.uwtsd.ac.uk::18f95f1f-2f9b-47a4-9a89-032e71808f12" providerId="AD" clId="Web-{39F6FA77-819C-6078-5C73-1433E3FE7EBC}" dt="2024-01-12T07:16:30.064" v="1119"/>
          <ac:grpSpMkLst>
            <pc:docMk/>
            <pc:sldMk cId="1298162826" sldId="297"/>
            <ac:grpSpMk id="35" creationId="{B14B560F-9DD7-4302-A60B-EBD3EF59B073}"/>
          </ac:grpSpMkLst>
        </pc:grpChg>
        <pc:graphicFrameChg chg="add del">
          <ac:chgData name="Tizana Latham (2114017)" userId="S::2114017@student.uwtsd.ac.uk::18f95f1f-2f9b-47a4-9a89-032e71808f12" providerId="AD" clId="Web-{39F6FA77-819C-6078-5C73-1433E3FE7EBC}" dt="2024-01-12T07:16:11.891" v="1115"/>
          <ac:graphicFrameMkLst>
            <pc:docMk/>
            <pc:sldMk cId="1298162826" sldId="297"/>
            <ac:graphicFrameMk id="41" creationId="{275669C4-D575-7B64-5533-675A76BA81F8}"/>
          </ac:graphicFrameMkLst>
        </pc:graphicFrameChg>
        <pc:picChg chg="add del">
          <ac:chgData name="Tizana Latham (2114017)" userId="S::2114017@student.uwtsd.ac.uk::18f95f1f-2f9b-47a4-9a89-032e71808f12" providerId="AD" clId="Web-{39F6FA77-819C-6078-5C73-1433E3FE7EBC}" dt="2024-01-12T07:15:43.672" v="1113"/>
          <ac:picMkLst>
            <pc:docMk/>
            <pc:sldMk cId="1298162826" sldId="297"/>
            <ac:picMk id="30" creationId="{C533F9EE-71B7-56A6-6925-899A10FEC603}"/>
          </ac:picMkLst>
        </pc:picChg>
        <pc:picChg chg="add del">
          <ac:chgData name="Tizana Latham (2114017)" userId="S::2114017@student.uwtsd.ac.uk::18f95f1f-2f9b-47a4-9a89-032e71808f12" providerId="AD" clId="Web-{39F6FA77-819C-6078-5C73-1433E3FE7EBC}" dt="2024-01-12T07:16:23.329" v="1117"/>
          <ac:picMkLst>
            <pc:docMk/>
            <pc:sldMk cId="1298162826" sldId="297"/>
            <ac:picMk id="46" creationId="{C533F9EE-71B7-56A6-6925-899A10FEC603}"/>
          </ac:picMkLst>
        </pc:picChg>
        <pc:picChg chg="add">
          <ac:chgData name="Tizana Latham (2114017)" userId="S::2114017@student.uwtsd.ac.uk::18f95f1f-2f9b-47a4-9a89-032e71808f12" providerId="AD" clId="Web-{39F6FA77-819C-6078-5C73-1433E3FE7EBC}" dt="2024-01-12T07:16:30.079" v="1120"/>
          <ac:picMkLst>
            <pc:docMk/>
            <pc:sldMk cId="1298162826" sldId="297"/>
            <ac:picMk id="55" creationId="{C533F9EE-71B7-56A6-6925-899A10FEC603}"/>
          </ac:picMkLst>
        </pc:picChg>
      </pc:sldChg>
      <pc:sldChg chg="addSp delSp modSp new del mod modClrScheme chgLayout">
        <pc:chgData name="Tizana Latham (2114017)" userId="S::2114017@student.uwtsd.ac.uk::18f95f1f-2f9b-47a4-9a89-032e71808f12" providerId="AD" clId="Web-{39F6FA77-819C-6078-5C73-1433E3FE7EBC}" dt="2024-01-12T06:20:44.032" v="693"/>
        <pc:sldMkLst>
          <pc:docMk/>
          <pc:sldMk cId="3370580407" sldId="297"/>
        </pc:sldMkLst>
        <pc:spChg chg="add del">
          <ac:chgData name="Tizana Latham (2114017)" userId="S::2114017@student.uwtsd.ac.uk::18f95f1f-2f9b-47a4-9a89-032e71808f12" providerId="AD" clId="Web-{39F6FA77-819C-6078-5C73-1433E3FE7EBC}" dt="2024-01-12T06:20:43.220" v="692"/>
          <ac:spMkLst>
            <pc:docMk/>
            <pc:sldMk cId="3370580407" sldId="297"/>
            <ac:spMk id="2" creationId="{085CEC14-23EA-E19C-1C8E-970CE24E9C59}"/>
          </ac:spMkLst>
        </pc:spChg>
        <pc:spChg chg="add del">
          <ac:chgData name="Tizana Latham (2114017)" userId="S::2114017@student.uwtsd.ac.uk::18f95f1f-2f9b-47a4-9a89-032e71808f12" providerId="AD" clId="Web-{39F6FA77-819C-6078-5C73-1433E3FE7EBC}" dt="2024-01-12T06:20:43.220" v="692"/>
          <ac:spMkLst>
            <pc:docMk/>
            <pc:sldMk cId="3370580407" sldId="297"/>
            <ac:spMk id="3" creationId="{ECFE4FC2-F43A-34E5-3028-70892F82FDB2}"/>
          </ac:spMkLst>
        </pc:spChg>
        <pc:spChg chg="add del mod">
          <ac:chgData name="Tizana Latham (2114017)" userId="S::2114017@student.uwtsd.ac.uk::18f95f1f-2f9b-47a4-9a89-032e71808f12" providerId="AD" clId="Web-{39F6FA77-819C-6078-5C73-1433E3FE7EBC}" dt="2024-01-12T06:20:41.813" v="691"/>
          <ac:spMkLst>
            <pc:docMk/>
            <pc:sldMk cId="3370580407" sldId="297"/>
            <ac:spMk id="4" creationId="{2CC9DD69-8B1C-C7B4-7DAB-3A967B5BB7D0}"/>
          </ac:spMkLst>
        </pc:spChg>
        <pc:spChg chg="add del mod">
          <ac:chgData name="Tizana Latham (2114017)" userId="S::2114017@student.uwtsd.ac.uk::18f95f1f-2f9b-47a4-9a89-032e71808f12" providerId="AD" clId="Web-{39F6FA77-819C-6078-5C73-1433E3FE7EBC}" dt="2024-01-12T06:20:36.141" v="683"/>
          <ac:spMkLst>
            <pc:docMk/>
            <pc:sldMk cId="3370580407" sldId="297"/>
            <ac:spMk id="5" creationId="{2C88D568-8B3B-8360-ED1C-F38CE238E8B4}"/>
          </ac:spMkLst>
        </pc:spChg>
      </pc:sldChg>
      <pc:sldChg chg="addSp delSp modSp new del mod ord setBg">
        <pc:chgData name="Tizana Latham (2114017)" userId="S::2114017@student.uwtsd.ac.uk::18f95f1f-2f9b-47a4-9a89-032e71808f12" providerId="AD" clId="Web-{39F6FA77-819C-6078-5C73-1433E3FE7EBC}" dt="2024-01-12T09:30:51.118" v="1969"/>
        <pc:sldMkLst>
          <pc:docMk/>
          <pc:sldMk cId="2728464870" sldId="298"/>
        </pc:sldMkLst>
        <pc:spChg chg="add del">
          <ac:chgData name="Tizana Latham (2114017)" userId="S::2114017@student.uwtsd.ac.uk::18f95f1f-2f9b-47a4-9a89-032e71808f12" providerId="AD" clId="Web-{39F6FA77-819C-6078-5C73-1433E3FE7EBC}" dt="2024-01-12T09:12:22.558" v="1901"/>
          <ac:spMkLst>
            <pc:docMk/>
            <pc:sldMk cId="2728464870" sldId="298"/>
            <ac:spMk id="122" creationId="{90CA3588-3F59-F388-8E72-E688A7034878}"/>
          </ac:spMkLst>
        </pc:spChg>
        <pc:spChg chg="add del">
          <ac:chgData name="Tizana Latham (2114017)" userId="S::2114017@student.uwtsd.ac.uk::18f95f1f-2f9b-47a4-9a89-032e71808f12" providerId="AD" clId="Web-{39F6FA77-819C-6078-5C73-1433E3FE7EBC}" dt="2024-01-12T09:12:22.604" v="1903"/>
          <ac:spMkLst>
            <pc:docMk/>
            <pc:sldMk cId="2728464870" sldId="298"/>
            <ac:spMk id="123" creationId="{6456F150-B8CB-DA8C-8E59-035C4FA440F4}"/>
          </ac:spMkLst>
        </pc:spChg>
        <pc:spChg chg="add mod">
          <ac:chgData name="Tizana Latham (2114017)" userId="S::2114017@student.uwtsd.ac.uk::18f95f1f-2f9b-47a4-9a89-032e71808f12" providerId="AD" clId="Web-{39F6FA77-819C-6078-5C73-1433E3FE7EBC}" dt="2024-01-12T09:29:40.647" v="1958" actId="20577"/>
          <ac:spMkLst>
            <pc:docMk/>
            <pc:sldMk cId="2728464870" sldId="298"/>
            <ac:spMk id="124" creationId="{CB518611-2BEF-9046-64A2-8AF2FA3CC3D6}"/>
          </ac:spMkLst>
        </pc:spChg>
        <pc:spChg chg="add del mod">
          <ac:chgData name="Tizana Latham (2114017)" userId="S::2114017@student.uwtsd.ac.uk::18f95f1f-2f9b-47a4-9a89-032e71808f12" providerId="AD" clId="Web-{39F6FA77-819C-6078-5C73-1433E3FE7EBC}" dt="2024-01-12T09:30:37.398" v="1966"/>
          <ac:spMkLst>
            <pc:docMk/>
            <pc:sldMk cId="2728464870" sldId="298"/>
            <ac:spMk id="125" creationId="{E8D62F44-2FDC-6ADC-2184-15CFB1497648}"/>
          </ac:spMkLst>
        </pc:spChg>
        <pc:spChg chg="add mod">
          <ac:chgData name="Tizana Latham (2114017)" userId="S::2114017@student.uwtsd.ac.uk::18f95f1f-2f9b-47a4-9a89-032e71808f12" providerId="AD" clId="Web-{39F6FA77-819C-6078-5C73-1433E3FE7EBC}" dt="2024-01-12T09:14:22.373" v="1924"/>
          <ac:spMkLst>
            <pc:docMk/>
            <pc:sldMk cId="2728464870" sldId="298"/>
            <ac:spMk id="130" creationId="{E51BA4DF-2BD4-4EC2-B1DB-B27C8AC71864}"/>
          </ac:spMkLst>
        </pc:spChg>
        <pc:spChg chg="add">
          <ac:chgData name="Tizana Latham (2114017)" userId="S::2114017@student.uwtsd.ac.uk::18f95f1f-2f9b-47a4-9a89-032e71808f12" providerId="AD" clId="Web-{39F6FA77-819C-6078-5C73-1433E3FE7EBC}" dt="2024-01-12T09:14:22.373" v="1924"/>
          <ac:spMkLst>
            <pc:docMk/>
            <pc:sldMk cId="2728464870" sldId="298"/>
            <ac:spMk id="135" creationId="{C3862298-AF85-4572-BED3-52E573EBD410}"/>
          </ac:spMkLst>
        </pc:spChg>
        <pc:spChg chg="add">
          <ac:chgData name="Tizana Latham (2114017)" userId="S::2114017@student.uwtsd.ac.uk::18f95f1f-2f9b-47a4-9a89-032e71808f12" providerId="AD" clId="Web-{39F6FA77-819C-6078-5C73-1433E3FE7EBC}" dt="2024-01-12T09:14:22.373" v="1924"/>
          <ac:spMkLst>
            <pc:docMk/>
            <pc:sldMk cId="2728464870" sldId="298"/>
            <ac:spMk id="137" creationId="{03E485DD-0C12-45BC-A361-28152A03BB93}"/>
          </ac:spMkLst>
        </pc:spChg>
        <pc:spChg chg="add">
          <ac:chgData name="Tizana Latham (2114017)" userId="S::2114017@student.uwtsd.ac.uk::18f95f1f-2f9b-47a4-9a89-032e71808f12" providerId="AD" clId="Web-{39F6FA77-819C-6078-5C73-1433E3FE7EBC}" dt="2024-01-12T09:14:22.373" v="1924"/>
          <ac:spMkLst>
            <pc:docMk/>
            <pc:sldMk cId="2728464870" sldId="298"/>
            <ac:spMk id="139" creationId="{6D6B998F-CA62-4EE6-B7E7-046377D4F7EF}"/>
          </ac:spMkLst>
        </pc:spChg>
        <pc:graphicFrameChg chg="add del mod modGraphic">
          <ac:chgData name="Tizana Latham (2114017)" userId="S::2114017@student.uwtsd.ac.uk::18f95f1f-2f9b-47a4-9a89-032e71808f12" providerId="AD" clId="Web-{39F6FA77-819C-6078-5C73-1433E3FE7EBC}" dt="2024-01-12T09:10:54.196" v="1897"/>
          <ac:graphicFrameMkLst>
            <pc:docMk/>
            <pc:sldMk cId="2728464870" sldId="298"/>
            <ac:graphicFrameMk id="2" creationId="{1AC23146-C5FB-3D33-BCB0-71BEA27C8317}"/>
          </ac:graphicFrameMkLst>
        </pc:graphicFrameChg>
        <pc:picChg chg="add del mod">
          <ac:chgData name="Tizana Latham (2114017)" userId="S::2114017@student.uwtsd.ac.uk::18f95f1f-2f9b-47a4-9a89-032e71808f12" providerId="AD" clId="Web-{39F6FA77-819C-6078-5C73-1433E3FE7EBC}" dt="2024-01-12T09:27:32.394" v="1946"/>
          <ac:picMkLst>
            <pc:docMk/>
            <pc:sldMk cId="2728464870" sldId="298"/>
            <ac:picMk id="126" creationId="{0AE2A9E8-99CE-0065-E300-EC56FE6AB5AF}"/>
          </ac:picMkLst>
        </pc:picChg>
        <pc:picChg chg="add del mod modCrop">
          <ac:chgData name="Tizana Latham (2114017)" userId="S::2114017@student.uwtsd.ac.uk::18f95f1f-2f9b-47a4-9a89-032e71808f12" providerId="AD" clId="Web-{39F6FA77-819C-6078-5C73-1433E3FE7EBC}" dt="2024-01-12T09:30:07.273" v="1963"/>
          <ac:picMkLst>
            <pc:docMk/>
            <pc:sldMk cId="2728464870" sldId="298"/>
            <ac:picMk id="127" creationId="{B07AB1C1-FA43-1447-F3EF-56124956F798}"/>
          </ac:picMkLst>
        </pc:picChg>
      </pc:sldChg>
      <pc:sldChg chg="addSp delSp modSp new mod setBg modClrScheme chgLayout">
        <pc:chgData name="Tizana Latham (2114017)" userId="S::2114017@student.uwtsd.ac.uk::18f95f1f-2f9b-47a4-9a89-032e71808f12" providerId="AD" clId="Web-{39F6FA77-819C-6078-5C73-1433E3FE7EBC}" dt="2024-01-12T08:51:17.619" v="1825" actId="20577"/>
        <pc:sldMkLst>
          <pc:docMk/>
          <pc:sldMk cId="1195499012" sldId="299"/>
        </pc:sldMkLst>
        <pc:spChg chg="del">
          <ac:chgData name="Tizana Latham (2114017)" userId="S::2114017@student.uwtsd.ac.uk::18f95f1f-2f9b-47a4-9a89-032e71808f12" providerId="AD" clId="Web-{39F6FA77-819C-6078-5C73-1433E3FE7EBC}" dt="2024-01-12T07:10:35.444" v="1092"/>
          <ac:spMkLst>
            <pc:docMk/>
            <pc:sldMk cId="1195499012" sldId="299"/>
            <ac:spMk id="2" creationId="{5FDC6587-272D-1F15-BCE2-1A571206CCE4}"/>
          </ac:spMkLst>
        </pc:spChg>
        <pc:spChg chg="del">
          <ac:chgData name="Tizana Latham (2114017)" userId="S::2114017@student.uwtsd.ac.uk::18f95f1f-2f9b-47a4-9a89-032e71808f12" providerId="AD" clId="Web-{39F6FA77-819C-6078-5C73-1433E3FE7EBC}" dt="2024-01-12T07:10:35.444" v="1092"/>
          <ac:spMkLst>
            <pc:docMk/>
            <pc:sldMk cId="1195499012" sldId="299"/>
            <ac:spMk id="3" creationId="{AECDEED4-CE83-5E9A-86CB-E6ED89258D21}"/>
          </ac:spMkLst>
        </pc:spChg>
        <pc:spChg chg="add del mod">
          <ac:chgData name="Tizana Latham (2114017)" userId="S::2114017@student.uwtsd.ac.uk::18f95f1f-2f9b-47a4-9a89-032e71808f12" providerId="AD" clId="Web-{39F6FA77-819C-6078-5C73-1433E3FE7EBC}" dt="2024-01-12T07:15:15.296" v="1111"/>
          <ac:spMkLst>
            <pc:docMk/>
            <pc:sldMk cId="1195499012" sldId="299"/>
            <ac:spMk id="4" creationId="{DA6265D0-F221-FB8E-D081-CF4ADFF3B138}"/>
          </ac:spMkLst>
        </pc:spChg>
        <pc:spChg chg="add del">
          <ac:chgData name="Tizana Latham (2114017)" userId="S::2114017@student.uwtsd.ac.uk::18f95f1f-2f9b-47a4-9a89-032e71808f12" providerId="AD" clId="Web-{39F6FA77-819C-6078-5C73-1433E3FE7EBC}" dt="2024-01-12T07:13:37.246" v="1100"/>
          <ac:spMkLst>
            <pc:docMk/>
            <pc:sldMk cId="1195499012" sldId="299"/>
            <ac:spMk id="5" creationId="{2ADEE52E-6C8A-FEFF-05AC-3E448D7B679F}"/>
          </ac:spMkLst>
        </pc:spChg>
        <pc:spChg chg="add mod ord">
          <ac:chgData name="Tizana Latham (2114017)" userId="S::2114017@student.uwtsd.ac.uk::18f95f1f-2f9b-47a4-9a89-032e71808f12" providerId="AD" clId="Web-{39F6FA77-819C-6078-5C73-1433E3FE7EBC}" dt="2024-01-12T07:26:29.769" v="1207"/>
          <ac:spMkLst>
            <pc:docMk/>
            <pc:sldMk cId="1195499012" sldId="299"/>
            <ac:spMk id="6" creationId="{26FC102F-403A-EB4C-D3C7-F28821BBEC3A}"/>
          </ac:spMkLst>
        </pc:spChg>
        <pc:spChg chg="add del mod ord">
          <ac:chgData name="Tizana Latham (2114017)" userId="S::2114017@student.uwtsd.ac.uk::18f95f1f-2f9b-47a4-9a89-032e71808f12" providerId="AD" clId="Web-{39F6FA77-819C-6078-5C73-1433E3FE7EBC}" dt="2024-01-12T07:25:56.252" v="1199"/>
          <ac:spMkLst>
            <pc:docMk/>
            <pc:sldMk cId="1195499012" sldId="299"/>
            <ac:spMk id="7" creationId="{3FFA8529-B609-EC38-447C-EF91771A4453}"/>
          </ac:spMkLst>
        </pc:spChg>
        <pc:spChg chg="add mod">
          <ac:chgData name="Tizana Latham (2114017)" userId="S::2114017@student.uwtsd.ac.uk::18f95f1f-2f9b-47a4-9a89-032e71808f12" providerId="AD" clId="Web-{39F6FA77-819C-6078-5C73-1433E3FE7EBC}" dt="2024-01-12T08:51:17.619" v="1825" actId="20577"/>
          <ac:spMkLst>
            <pc:docMk/>
            <pc:sldMk cId="1195499012" sldId="299"/>
            <ac:spMk id="8" creationId="{71212D31-AFED-BEC5-7E49-429281DD3CCB}"/>
          </ac:spMkLst>
        </pc:spChg>
        <pc:spChg chg="add mod">
          <ac:chgData name="Tizana Latham (2114017)" userId="S::2114017@student.uwtsd.ac.uk::18f95f1f-2f9b-47a4-9a89-032e71808f12" providerId="AD" clId="Web-{39F6FA77-819C-6078-5C73-1433E3FE7EBC}" dt="2024-01-12T07:37:56.932" v="1589" actId="20577"/>
          <ac:spMkLst>
            <pc:docMk/>
            <pc:sldMk cId="1195499012" sldId="299"/>
            <ac:spMk id="10" creationId="{631E392A-3C71-5AAA-B3AF-D26C8660C7DC}"/>
          </ac:spMkLst>
        </pc:spChg>
        <pc:spChg chg="add del">
          <ac:chgData name="Tizana Latham (2114017)" userId="S::2114017@student.uwtsd.ac.uk::18f95f1f-2f9b-47a4-9a89-032e71808f12" providerId="AD" clId="Web-{39F6FA77-819C-6078-5C73-1433E3FE7EBC}" dt="2024-01-12T07:14:36.216" v="1108"/>
          <ac:spMkLst>
            <pc:docMk/>
            <pc:sldMk cId="1195499012" sldId="299"/>
            <ac:spMk id="12" creationId="{081EA652-8C6A-4E69-BEB9-170809474553}"/>
          </ac:spMkLst>
        </pc:spChg>
        <pc:spChg chg="add del">
          <ac:chgData name="Tizana Latham (2114017)" userId="S::2114017@student.uwtsd.ac.uk::18f95f1f-2f9b-47a4-9a89-032e71808f12" providerId="AD" clId="Web-{39F6FA77-819C-6078-5C73-1433E3FE7EBC}" dt="2024-01-12T07:14:23.419" v="1106"/>
          <ac:spMkLst>
            <pc:docMk/>
            <pc:sldMk cId="1195499012" sldId="299"/>
            <ac:spMk id="13" creationId="{C0763A76-9F1C-4FC5-82B7-DD475DA461B2}"/>
          </ac:spMkLst>
        </pc:spChg>
        <pc:spChg chg="add del">
          <ac:chgData name="Tizana Latham (2114017)" userId="S::2114017@student.uwtsd.ac.uk::18f95f1f-2f9b-47a4-9a89-032e71808f12" providerId="AD" clId="Web-{39F6FA77-819C-6078-5C73-1433E3FE7EBC}" dt="2024-01-12T07:14:36.216" v="1108"/>
          <ac:spMkLst>
            <pc:docMk/>
            <pc:sldMk cId="1195499012" sldId="299"/>
            <ac:spMk id="14" creationId="{5298780A-33B9-4EA2-8F67-DE68AD62841B}"/>
          </ac:spMkLst>
        </pc:spChg>
        <pc:spChg chg="add del">
          <ac:chgData name="Tizana Latham (2114017)" userId="S::2114017@student.uwtsd.ac.uk::18f95f1f-2f9b-47a4-9a89-032e71808f12" providerId="AD" clId="Web-{39F6FA77-819C-6078-5C73-1433E3FE7EBC}" dt="2024-01-12T07:14:23.419" v="1106"/>
          <ac:spMkLst>
            <pc:docMk/>
            <pc:sldMk cId="1195499012" sldId="299"/>
            <ac:spMk id="15" creationId="{E81BF4F6-F2CF-4984-9D14-D6966D92F99F}"/>
          </ac:spMkLst>
        </pc:spChg>
        <pc:spChg chg="add del">
          <ac:chgData name="Tizana Latham (2114017)" userId="S::2114017@student.uwtsd.ac.uk::18f95f1f-2f9b-47a4-9a89-032e71808f12" providerId="AD" clId="Web-{39F6FA77-819C-6078-5C73-1433E3FE7EBC}" dt="2024-01-12T07:14:36.216" v="1108"/>
          <ac:spMkLst>
            <pc:docMk/>
            <pc:sldMk cId="1195499012" sldId="299"/>
            <ac:spMk id="16" creationId="{7F488E8B-4E1E-4402-8935-D4E6C02615C7}"/>
          </ac:spMkLst>
        </pc:spChg>
        <pc:spChg chg="add del">
          <ac:chgData name="Tizana Latham (2114017)" userId="S::2114017@student.uwtsd.ac.uk::18f95f1f-2f9b-47a4-9a89-032e71808f12" providerId="AD" clId="Web-{39F6FA77-819C-6078-5C73-1433E3FE7EBC}" dt="2024-01-12T07:15:15.264" v="1110"/>
          <ac:spMkLst>
            <pc:docMk/>
            <pc:sldMk cId="1195499012" sldId="299"/>
            <ac:spMk id="18" creationId="{C9A36457-A5F4-4103-A443-02581C09185B}"/>
          </ac:spMkLst>
        </pc:spChg>
        <pc:spChg chg="add del">
          <ac:chgData name="Tizana Latham (2114017)" userId="S::2114017@student.uwtsd.ac.uk::18f95f1f-2f9b-47a4-9a89-032e71808f12" providerId="AD" clId="Web-{39F6FA77-819C-6078-5C73-1433E3FE7EBC}" dt="2024-01-12T07:15:15.264" v="1110"/>
          <ac:spMkLst>
            <pc:docMk/>
            <pc:sldMk cId="1195499012" sldId="299"/>
            <ac:spMk id="19" creationId="{DC5FB7E8-B636-40FA-BE8D-48145C0F5C57}"/>
          </ac:spMkLst>
        </pc:spChg>
        <pc:spChg chg="add del">
          <ac:chgData name="Tizana Latham (2114017)" userId="S::2114017@student.uwtsd.ac.uk::18f95f1f-2f9b-47a4-9a89-032e71808f12" providerId="AD" clId="Web-{39F6FA77-819C-6078-5C73-1433E3FE7EBC}" dt="2024-01-12T07:15:15.264" v="1110"/>
          <ac:spMkLst>
            <pc:docMk/>
            <pc:sldMk cId="1195499012" sldId="299"/>
            <ac:spMk id="20" creationId="{142DCE2C-2863-46FA-9BE7-24365A24D9BA}"/>
          </ac:spMkLst>
        </pc:spChg>
        <pc:spChg chg="add del">
          <ac:chgData name="Tizana Latham (2114017)" userId="S::2114017@student.uwtsd.ac.uk::18f95f1f-2f9b-47a4-9a89-032e71808f12" providerId="AD" clId="Web-{39F6FA77-819C-6078-5C73-1433E3FE7EBC}" dt="2024-01-12T07:26:29.769" v="1207"/>
          <ac:spMkLst>
            <pc:docMk/>
            <pc:sldMk cId="1195499012" sldId="299"/>
            <ac:spMk id="22" creationId="{081EA652-8C6A-4E69-BEB9-170809474553}"/>
          </ac:spMkLst>
        </pc:spChg>
        <pc:spChg chg="add del">
          <ac:chgData name="Tizana Latham (2114017)" userId="S::2114017@student.uwtsd.ac.uk::18f95f1f-2f9b-47a4-9a89-032e71808f12" providerId="AD" clId="Web-{39F6FA77-819C-6078-5C73-1433E3FE7EBC}" dt="2024-01-12T07:26:29.769" v="1207"/>
          <ac:spMkLst>
            <pc:docMk/>
            <pc:sldMk cId="1195499012" sldId="299"/>
            <ac:spMk id="23" creationId="{5298780A-33B9-4EA2-8F67-DE68AD62841B}"/>
          </ac:spMkLst>
        </pc:spChg>
        <pc:spChg chg="add del">
          <ac:chgData name="Tizana Latham (2114017)" userId="S::2114017@student.uwtsd.ac.uk::18f95f1f-2f9b-47a4-9a89-032e71808f12" providerId="AD" clId="Web-{39F6FA77-819C-6078-5C73-1433E3FE7EBC}" dt="2024-01-12T07:26:29.769" v="1207"/>
          <ac:spMkLst>
            <pc:docMk/>
            <pc:sldMk cId="1195499012" sldId="299"/>
            <ac:spMk id="24" creationId="{7F488E8B-4E1E-4402-8935-D4E6C02615C7}"/>
          </ac:spMkLst>
        </pc:spChg>
        <pc:spChg chg="add">
          <ac:chgData name="Tizana Latham (2114017)" userId="S::2114017@student.uwtsd.ac.uk::18f95f1f-2f9b-47a4-9a89-032e71808f12" providerId="AD" clId="Web-{39F6FA77-819C-6078-5C73-1433E3FE7EBC}" dt="2024-01-12T07:26:29.769" v="1207"/>
          <ac:spMkLst>
            <pc:docMk/>
            <pc:sldMk cId="1195499012" sldId="299"/>
            <ac:spMk id="30" creationId="{E92FEB64-6EEA-4759-B4A4-BD2C1E660BA8}"/>
          </ac:spMkLst>
        </pc:spChg>
        <pc:spChg chg="add mod">
          <ac:chgData name="Tizana Latham (2114017)" userId="S::2114017@student.uwtsd.ac.uk::18f95f1f-2f9b-47a4-9a89-032e71808f12" providerId="AD" clId="Web-{39F6FA77-819C-6078-5C73-1433E3FE7EBC}" dt="2024-01-12T07:26:39.582" v="1208"/>
          <ac:spMkLst>
            <pc:docMk/>
            <pc:sldMk cId="1195499012" sldId="299"/>
            <ac:spMk id="32" creationId="{B10BB131-AC8E-4A8E-A5D1-36260F720C3B}"/>
          </ac:spMkLst>
        </pc:spChg>
        <pc:spChg chg="add">
          <ac:chgData name="Tizana Latham (2114017)" userId="S::2114017@student.uwtsd.ac.uk::18f95f1f-2f9b-47a4-9a89-032e71808f12" providerId="AD" clId="Web-{39F6FA77-819C-6078-5C73-1433E3FE7EBC}" dt="2024-01-12T07:26:29.769" v="1207"/>
          <ac:spMkLst>
            <pc:docMk/>
            <pc:sldMk cId="1195499012" sldId="299"/>
            <ac:spMk id="34" creationId="{14847E93-7DC1-4D4B-8829-B19AA7137C50}"/>
          </ac:spMkLst>
        </pc:spChg>
        <pc:spChg chg="add">
          <ac:chgData name="Tizana Latham (2114017)" userId="S::2114017@student.uwtsd.ac.uk::18f95f1f-2f9b-47a4-9a89-032e71808f12" providerId="AD" clId="Web-{39F6FA77-819C-6078-5C73-1433E3FE7EBC}" dt="2024-01-12T07:26:29.769" v="1207"/>
          <ac:spMkLst>
            <pc:docMk/>
            <pc:sldMk cId="1195499012" sldId="299"/>
            <ac:spMk id="36" creationId="{5566D6E1-03A1-4D73-A4E0-35D74D568A04}"/>
          </ac:spMkLst>
        </pc:spChg>
        <pc:spChg chg="add">
          <ac:chgData name="Tizana Latham (2114017)" userId="S::2114017@student.uwtsd.ac.uk::18f95f1f-2f9b-47a4-9a89-032e71808f12" providerId="AD" clId="Web-{39F6FA77-819C-6078-5C73-1433E3FE7EBC}" dt="2024-01-12T07:26:29.769" v="1207"/>
          <ac:spMkLst>
            <pc:docMk/>
            <pc:sldMk cId="1195499012" sldId="299"/>
            <ac:spMk id="38" creationId="{9F835A99-04AC-494A-A572-AFE8413CC938}"/>
          </ac:spMkLst>
        </pc:spChg>
        <pc:spChg chg="add">
          <ac:chgData name="Tizana Latham (2114017)" userId="S::2114017@student.uwtsd.ac.uk::18f95f1f-2f9b-47a4-9a89-032e71808f12" providerId="AD" clId="Web-{39F6FA77-819C-6078-5C73-1433E3FE7EBC}" dt="2024-01-12T07:26:29.769" v="1207"/>
          <ac:spMkLst>
            <pc:docMk/>
            <pc:sldMk cId="1195499012" sldId="299"/>
            <ac:spMk id="40" creationId="{7B786209-1B0B-4CA9-9BDD-F7327066A84D}"/>
          </ac:spMkLst>
        </pc:spChg>
        <pc:spChg chg="add">
          <ac:chgData name="Tizana Latham (2114017)" userId="S::2114017@student.uwtsd.ac.uk::18f95f1f-2f9b-47a4-9a89-032e71808f12" providerId="AD" clId="Web-{39F6FA77-819C-6078-5C73-1433E3FE7EBC}" dt="2024-01-12T07:26:29.769" v="1207"/>
          <ac:spMkLst>
            <pc:docMk/>
            <pc:sldMk cId="1195499012" sldId="299"/>
            <ac:spMk id="42" creationId="{2D2964BB-484D-45AE-AD66-D407D0629652}"/>
          </ac:spMkLst>
        </pc:spChg>
        <pc:spChg chg="add">
          <ac:chgData name="Tizana Latham (2114017)" userId="S::2114017@student.uwtsd.ac.uk::18f95f1f-2f9b-47a4-9a89-032e71808f12" providerId="AD" clId="Web-{39F6FA77-819C-6078-5C73-1433E3FE7EBC}" dt="2024-01-12T07:26:29.769" v="1207"/>
          <ac:spMkLst>
            <pc:docMk/>
            <pc:sldMk cId="1195499012" sldId="299"/>
            <ac:spMk id="44" creationId="{6691AC69-A76E-4DAB-B565-468B6B87ACF3}"/>
          </ac:spMkLst>
        </pc:spChg>
        <pc:picChg chg="add del">
          <ac:chgData name="Tizana Latham (2114017)" userId="S::2114017@student.uwtsd.ac.uk::18f95f1f-2f9b-47a4-9a89-032e71808f12" providerId="AD" clId="Web-{39F6FA77-819C-6078-5C73-1433E3FE7EBC}" dt="2024-01-12T07:14:23.419" v="1106"/>
          <ac:picMkLst>
            <pc:docMk/>
            <pc:sldMk cId="1195499012" sldId="299"/>
            <ac:picMk id="9" creationId="{C65C7B0B-DBB4-FD11-E92F-38C61498B62D}"/>
          </ac:picMkLst>
        </pc:picChg>
        <pc:cxnChg chg="add del">
          <ac:chgData name="Tizana Latham (2114017)" userId="S::2114017@student.uwtsd.ac.uk::18f95f1f-2f9b-47a4-9a89-032e71808f12" providerId="AD" clId="Web-{39F6FA77-819C-6078-5C73-1433E3FE7EBC}" dt="2024-01-12T07:26:29.769" v="1207"/>
          <ac:cxnSpMkLst>
            <pc:docMk/>
            <pc:sldMk cId="1195499012" sldId="299"/>
            <ac:cxnSpMk id="25" creationId="{23AAC9B5-8015-485C-ACF9-A750390E9A56}"/>
          </ac:cxnSpMkLst>
        </pc:cxnChg>
      </pc:sldChg>
      <pc:sldChg chg="addSp delSp modSp add replId">
        <pc:chgData name="Tizana Latham (2114017)" userId="S::2114017@student.uwtsd.ac.uk::18f95f1f-2f9b-47a4-9a89-032e71808f12" providerId="AD" clId="Web-{39F6FA77-819C-6078-5C73-1433E3FE7EBC}" dt="2024-01-12T07:24:56.719" v="1197" actId="20577"/>
        <pc:sldMkLst>
          <pc:docMk/>
          <pc:sldMk cId="2546018409" sldId="300"/>
        </pc:sldMkLst>
        <pc:spChg chg="add mod">
          <ac:chgData name="Tizana Latham (2114017)" userId="S::2114017@student.uwtsd.ac.uk::18f95f1f-2f9b-47a4-9a89-032e71808f12" providerId="AD" clId="Web-{39F6FA77-819C-6078-5C73-1433E3FE7EBC}" dt="2024-01-12T07:24:18.171" v="1184" actId="20577"/>
          <ac:spMkLst>
            <pc:docMk/>
            <pc:sldMk cId="2546018409" sldId="300"/>
            <ac:spMk id="2" creationId="{F243645C-FCBE-86D1-B9CC-FBE8B1B4A589}"/>
          </ac:spMkLst>
        </pc:spChg>
        <pc:spChg chg="add del mod">
          <ac:chgData name="Tizana Latham (2114017)" userId="S::2114017@student.uwtsd.ac.uk::18f95f1f-2f9b-47a4-9a89-032e71808f12" providerId="AD" clId="Web-{39F6FA77-819C-6078-5C73-1433E3FE7EBC}" dt="2024-01-12T07:21:57.573" v="1149"/>
          <ac:spMkLst>
            <pc:docMk/>
            <pc:sldMk cId="2546018409" sldId="300"/>
            <ac:spMk id="3" creationId="{7F380F8F-2337-2705-F64A-81CB7223173F}"/>
          </ac:spMkLst>
        </pc:spChg>
        <pc:spChg chg="mod">
          <ac:chgData name="Tizana Latham (2114017)" userId="S::2114017@student.uwtsd.ac.uk::18f95f1f-2f9b-47a4-9a89-032e71808f12" providerId="AD" clId="Web-{39F6FA77-819C-6078-5C73-1433E3FE7EBC}" dt="2024-01-12T07:23:19.748" v="1159" actId="1076"/>
          <ac:spMkLst>
            <pc:docMk/>
            <pc:sldMk cId="2546018409" sldId="300"/>
            <ac:spMk id="4" creationId="{3FD48D8F-FDA6-467B-39D1-BB42C443BC90}"/>
          </ac:spMkLst>
        </pc:spChg>
        <pc:spChg chg="add mod">
          <ac:chgData name="Tizana Latham (2114017)" userId="S::2114017@student.uwtsd.ac.uk::18f95f1f-2f9b-47a4-9a89-032e71808f12" providerId="AD" clId="Web-{39F6FA77-819C-6078-5C73-1433E3FE7EBC}" dt="2024-01-12T07:24:56.719" v="1197" actId="20577"/>
          <ac:spMkLst>
            <pc:docMk/>
            <pc:sldMk cId="2546018409" sldId="300"/>
            <ac:spMk id="5" creationId="{727E18DF-C7E7-4910-C1A7-C2F7308BFAF4}"/>
          </ac:spMkLst>
        </pc:spChg>
        <pc:spChg chg="del">
          <ac:chgData name="Tizana Latham (2114017)" userId="S::2114017@student.uwtsd.ac.uk::18f95f1f-2f9b-47a4-9a89-032e71808f12" providerId="AD" clId="Web-{39F6FA77-819C-6078-5C73-1433E3FE7EBC}" dt="2024-01-12T07:20:38.227" v="1132"/>
          <ac:spMkLst>
            <pc:docMk/>
            <pc:sldMk cId="2546018409" sldId="300"/>
            <ac:spMk id="52" creationId="{885FD7ED-7652-8F25-2585-3711AEFABABC}"/>
          </ac:spMkLst>
        </pc:spChg>
        <pc:spChg chg="del">
          <ac:chgData name="Tizana Latham (2114017)" userId="S::2114017@student.uwtsd.ac.uk::18f95f1f-2f9b-47a4-9a89-032e71808f12" providerId="AD" clId="Web-{39F6FA77-819C-6078-5C73-1433E3FE7EBC}" dt="2024-01-12T07:20:38.227" v="1132"/>
          <ac:spMkLst>
            <pc:docMk/>
            <pc:sldMk cId="2546018409" sldId="300"/>
            <ac:spMk id="53" creationId="{380FF379-3125-C8D0-699B-50220870C6DB}"/>
          </ac:spMkLst>
        </pc:spChg>
        <pc:spChg chg="del mod ord">
          <ac:chgData name="Tizana Latham (2114017)" userId="S::2114017@student.uwtsd.ac.uk::18f95f1f-2f9b-47a4-9a89-032e71808f12" providerId="AD" clId="Web-{39F6FA77-819C-6078-5C73-1433E3FE7EBC}" dt="2024-01-12T07:21:43.917" v="1144"/>
          <ac:spMkLst>
            <pc:docMk/>
            <pc:sldMk cId="2546018409" sldId="300"/>
            <ac:spMk id="54" creationId="{F33C987F-D4D0-67F3-0122-347FABC62D5B}"/>
          </ac:spMkLst>
        </pc:spChg>
        <pc:spChg chg="add del">
          <ac:chgData name="Tizana Latham (2114017)" userId="S::2114017@student.uwtsd.ac.uk::18f95f1f-2f9b-47a4-9a89-032e71808f12" providerId="AD" clId="Web-{39F6FA77-819C-6078-5C73-1433E3FE7EBC}" dt="2024-01-12T07:22:25.512" v="1155"/>
          <ac:spMkLst>
            <pc:docMk/>
            <pc:sldMk cId="2546018409" sldId="300"/>
            <ac:spMk id="60" creationId="{9D25F302-27C5-414F-97F8-6EA0A6C028BA}"/>
          </ac:spMkLst>
        </pc:spChg>
        <pc:spChg chg="add del">
          <ac:chgData name="Tizana Latham (2114017)" userId="S::2114017@student.uwtsd.ac.uk::18f95f1f-2f9b-47a4-9a89-032e71808f12" providerId="AD" clId="Web-{39F6FA77-819C-6078-5C73-1433E3FE7EBC}" dt="2024-01-12T07:22:25.512" v="1155"/>
          <ac:spMkLst>
            <pc:docMk/>
            <pc:sldMk cId="2546018409" sldId="300"/>
            <ac:spMk id="62" creationId="{830A36F8-48C2-4842-A87B-8CE8DF4E7FD2}"/>
          </ac:spMkLst>
        </pc:spChg>
        <pc:spChg chg="add del">
          <ac:chgData name="Tizana Latham (2114017)" userId="S::2114017@student.uwtsd.ac.uk::18f95f1f-2f9b-47a4-9a89-032e71808f12" providerId="AD" clId="Web-{39F6FA77-819C-6078-5C73-1433E3FE7EBC}" dt="2024-01-12T07:22:25.512" v="1155"/>
          <ac:spMkLst>
            <pc:docMk/>
            <pc:sldMk cId="2546018409" sldId="300"/>
            <ac:spMk id="64" creationId="{8F451A30-466B-4996-9BA5-CD6ABCC6D558}"/>
          </ac:spMkLst>
        </pc:spChg>
        <pc:spChg chg="add del mod">
          <ac:chgData name="Tizana Latham (2114017)" userId="S::2114017@student.uwtsd.ac.uk::18f95f1f-2f9b-47a4-9a89-032e71808f12" providerId="AD" clId="Web-{39F6FA77-819C-6078-5C73-1433E3FE7EBC}" dt="2024-01-12T07:23:10.450" v="1157"/>
          <ac:spMkLst>
            <pc:docMk/>
            <pc:sldMk cId="2546018409" sldId="300"/>
            <ac:spMk id="69" creationId="{D12DDE76-C203-4047-9998-63900085B5E8}"/>
          </ac:spMkLst>
        </pc:spChg>
        <pc:spChg chg="add">
          <ac:chgData name="Tizana Latham (2114017)" userId="S::2114017@student.uwtsd.ac.uk::18f95f1f-2f9b-47a4-9a89-032e71808f12" providerId="AD" clId="Web-{39F6FA77-819C-6078-5C73-1433E3FE7EBC}" dt="2024-01-12T07:23:10.450" v="1157"/>
          <ac:spMkLst>
            <pc:docMk/>
            <pc:sldMk cId="2546018409" sldId="300"/>
            <ac:spMk id="74" creationId="{081EA652-8C6A-4E69-BEB9-170809474553}"/>
          </ac:spMkLst>
        </pc:spChg>
        <pc:spChg chg="add">
          <ac:chgData name="Tizana Latham (2114017)" userId="S::2114017@student.uwtsd.ac.uk::18f95f1f-2f9b-47a4-9a89-032e71808f12" providerId="AD" clId="Web-{39F6FA77-819C-6078-5C73-1433E3FE7EBC}" dt="2024-01-12T07:23:10.450" v="1157"/>
          <ac:spMkLst>
            <pc:docMk/>
            <pc:sldMk cId="2546018409" sldId="300"/>
            <ac:spMk id="76" creationId="{5298780A-33B9-4EA2-8F67-DE68AD62841B}"/>
          </ac:spMkLst>
        </pc:spChg>
        <pc:spChg chg="add">
          <ac:chgData name="Tizana Latham (2114017)" userId="S::2114017@student.uwtsd.ac.uk::18f95f1f-2f9b-47a4-9a89-032e71808f12" providerId="AD" clId="Web-{39F6FA77-819C-6078-5C73-1433E3FE7EBC}" dt="2024-01-12T07:23:10.450" v="1157"/>
          <ac:spMkLst>
            <pc:docMk/>
            <pc:sldMk cId="2546018409" sldId="300"/>
            <ac:spMk id="78" creationId="{7F488E8B-4E1E-4402-8935-D4E6C02615C7}"/>
          </ac:spMkLst>
        </pc:spChg>
        <pc:picChg chg="del mod">
          <ac:chgData name="Tizana Latham (2114017)" userId="S::2114017@student.uwtsd.ac.uk::18f95f1f-2f9b-47a4-9a89-032e71808f12" providerId="AD" clId="Web-{39F6FA77-819C-6078-5C73-1433E3FE7EBC}" dt="2024-01-12T07:21:45.339" v="1145"/>
          <ac:picMkLst>
            <pc:docMk/>
            <pc:sldMk cId="2546018409" sldId="300"/>
            <ac:picMk id="55" creationId="{F91A8667-EB53-D810-50D4-FC773C4F26F9}"/>
          </ac:picMkLst>
        </pc:picChg>
      </pc:sldChg>
      <pc:sldChg chg="addSp delSp modSp new">
        <pc:chgData name="Tizana Latham (2114017)" userId="S::2114017@student.uwtsd.ac.uk::18f95f1f-2f9b-47a4-9a89-032e71808f12" providerId="AD" clId="Web-{39F6FA77-819C-6078-5C73-1433E3FE7EBC}" dt="2024-01-12T10:49:07.556" v="2423" actId="14100"/>
        <pc:sldMkLst>
          <pc:docMk/>
          <pc:sldMk cId="1546936710" sldId="301"/>
        </pc:sldMkLst>
        <pc:spChg chg="add del mod">
          <ac:chgData name="Tizana Latham (2114017)" userId="S::2114017@student.uwtsd.ac.uk::18f95f1f-2f9b-47a4-9a89-032e71808f12" providerId="AD" clId="Web-{39F6FA77-819C-6078-5C73-1433E3FE7EBC}" dt="2024-01-12T07:51:26.456" v="1780"/>
          <ac:spMkLst>
            <pc:docMk/>
            <pc:sldMk cId="1546936710" sldId="301"/>
            <ac:spMk id="2" creationId="{926FE2F1-6224-F676-41A2-8115D876B57E}"/>
          </ac:spMkLst>
        </pc:spChg>
        <pc:spChg chg="add del mod">
          <ac:chgData name="Tizana Latham (2114017)" userId="S::2114017@student.uwtsd.ac.uk::18f95f1f-2f9b-47a4-9a89-032e71808f12" providerId="AD" clId="Web-{39F6FA77-819C-6078-5C73-1433E3FE7EBC}" dt="2024-01-12T10:17:35.896" v="2146"/>
          <ac:spMkLst>
            <pc:docMk/>
            <pc:sldMk cId="1546936710" sldId="301"/>
            <ac:spMk id="2" creationId="{F3DD86A5-0523-7442-9070-49D52964750F}"/>
          </ac:spMkLst>
        </pc:spChg>
        <pc:spChg chg="add del mod">
          <ac:chgData name="Tizana Latham (2114017)" userId="S::2114017@student.uwtsd.ac.uk::18f95f1f-2f9b-47a4-9a89-032e71808f12" providerId="AD" clId="Web-{39F6FA77-819C-6078-5C73-1433E3FE7EBC}" dt="2024-01-12T10:19:08.914" v="2176"/>
          <ac:spMkLst>
            <pc:docMk/>
            <pc:sldMk cId="1546936710" sldId="301"/>
            <ac:spMk id="3" creationId="{D885C529-F58A-4EFD-03F8-314D08B89108}"/>
          </ac:spMkLst>
        </pc:spChg>
        <pc:graphicFrameChg chg="add mod modGraphic">
          <ac:chgData name="Tizana Latham (2114017)" userId="S::2114017@student.uwtsd.ac.uk::18f95f1f-2f9b-47a4-9a89-032e71808f12" providerId="AD" clId="Web-{39F6FA77-819C-6078-5C73-1433E3FE7EBC}" dt="2024-01-12T10:49:07.556" v="2423" actId="14100"/>
          <ac:graphicFrameMkLst>
            <pc:docMk/>
            <pc:sldMk cId="1546936710" sldId="301"/>
            <ac:graphicFrameMk id="4" creationId="{D9F62E70-1C21-2A06-EC09-EF7B4FB1D287}"/>
          </ac:graphicFrameMkLst>
        </pc:graphicFrameChg>
      </pc:sldChg>
      <pc:sldChg chg="addSp delSp modSp new mod ord setBg">
        <pc:chgData name="Tizana Latham (2114017)" userId="S::2114017@student.uwtsd.ac.uk::18f95f1f-2f9b-47a4-9a89-032e71808f12" providerId="AD" clId="Web-{39F6FA77-819C-6078-5C73-1433E3FE7EBC}" dt="2024-01-12T11:01:35.997" v="2523" actId="20577"/>
        <pc:sldMkLst>
          <pc:docMk/>
          <pc:sldMk cId="2793706439" sldId="304"/>
        </pc:sldMkLst>
        <pc:spChg chg="mod">
          <ac:chgData name="Tizana Latham (2114017)" userId="S::2114017@student.uwtsd.ac.uk::18f95f1f-2f9b-47a4-9a89-032e71808f12" providerId="AD" clId="Web-{39F6FA77-819C-6078-5C73-1433E3FE7EBC}" dt="2024-01-12T09:08:07.692" v="1894"/>
          <ac:spMkLst>
            <pc:docMk/>
            <pc:sldMk cId="2793706439" sldId="304"/>
            <ac:spMk id="2" creationId="{D5A7AFAE-E6F7-7479-DFCE-B964156E8407}"/>
          </ac:spMkLst>
        </pc:spChg>
        <pc:spChg chg="mod">
          <ac:chgData name="Tizana Latham (2114017)" userId="S::2114017@student.uwtsd.ac.uk::18f95f1f-2f9b-47a4-9a89-032e71808f12" providerId="AD" clId="Web-{39F6FA77-819C-6078-5C73-1433E3FE7EBC}" dt="2024-01-12T11:01:35.997" v="2523" actId="20577"/>
          <ac:spMkLst>
            <pc:docMk/>
            <pc:sldMk cId="2793706439" sldId="304"/>
            <ac:spMk id="3" creationId="{A04494FE-C945-7899-B842-6A7666FFB965}"/>
          </ac:spMkLst>
        </pc:spChg>
        <pc:spChg chg="add del">
          <ac:chgData name="Tizana Latham (2114017)" userId="S::2114017@student.uwtsd.ac.uk::18f95f1f-2f9b-47a4-9a89-032e71808f12" providerId="AD" clId="Web-{39F6FA77-819C-6078-5C73-1433E3FE7EBC}" dt="2024-01-12T09:04:57.890" v="1886"/>
          <ac:spMkLst>
            <pc:docMk/>
            <pc:sldMk cId="2793706439" sldId="304"/>
            <ac:spMk id="8" creationId="{100EDD19-6802-4EC3-95CE-CFFAB042CFD6}"/>
          </ac:spMkLst>
        </pc:spChg>
        <pc:spChg chg="add del">
          <ac:chgData name="Tizana Latham (2114017)" userId="S::2114017@student.uwtsd.ac.uk::18f95f1f-2f9b-47a4-9a89-032e71808f12" providerId="AD" clId="Web-{39F6FA77-819C-6078-5C73-1433E3FE7EBC}" dt="2024-01-12T09:04:57.890" v="1886"/>
          <ac:spMkLst>
            <pc:docMk/>
            <pc:sldMk cId="2793706439" sldId="304"/>
            <ac:spMk id="10" creationId="{DB17E863-922E-4C26-BD64-E8FD41D28661}"/>
          </ac:spMkLst>
        </pc:spChg>
        <pc:spChg chg="add del">
          <ac:chgData name="Tizana Latham (2114017)" userId="S::2114017@student.uwtsd.ac.uk::18f95f1f-2f9b-47a4-9a89-032e71808f12" providerId="AD" clId="Web-{39F6FA77-819C-6078-5C73-1433E3FE7EBC}" dt="2024-01-12T09:08:07.692" v="1894"/>
          <ac:spMkLst>
            <pc:docMk/>
            <pc:sldMk cId="2793706439" sldId="304"/>
            <ac:spMk id="16" creationId="{F13C74B1-5B17-4795-BED0-7140497B445A}"/>
          </ac:spMkLst>
        </pc:spChg>
        <pc:spChg chg="add del">
          <ac:chgData name="Tizana Latham (2114017)" userId="S::2114017@student.uwtsd.ac.uk::18f95f1f-2f9b-47a4-9a89-032e71808f12" providerId="AD" clId="Web-{39F6FA77-819C-6078-5C73-1433E3FE7EBC}" dt="2024-01-12T09:08:07.692" v="1894"/>
          <ac:spMkLst>
            <pc:docMk/>
            <pc:sldMk cId="2793706439" sldId="304"/>
            <ac:spMk id="18" creationId="{D4974D33-8DC5-464E-8C6D-BE58F0669C17}"/>
          </ac:spMkLst>
        </pc:spChg>
        <pc:spChg chg="add del">
          <ac:chgData name="Tizana Latham (2114017)" userId="S::2114017@student.uwtsd.ac.uk::18f95f1f-2f9b-47a4-9a89-032e71808f12" providerId="AD" clId="Web-{39F6FA77-819C-6078-5C73-1433E3FE7EBC}" dt="2024-01-12T09:08:07.676" v="1893"/>
          <ac:spMkLst>
            <pc:docMk/>
            <pc:sldMk cId="2793706439" sldId="304"/>
            <ac:spMk id="23" creationId="{F13C74B1-5B17-4795-BED0-7140497B445A}"/>
          </ac:spMkLst>
        </pc:spChg>
        <pc:spChg chg="add del">
          <ac:chgData name="Tizana Latham (2114017)" userId="S::2114017@student.uwtsd.ac.uk::18f95f1f-2f9b-47a4-9a89-032e71808f12" providerId="AD" clId="Web-{39F6FA77-819C-6078-5C73-1433E3FE7EBC}" dt="2024-01-12T09:08:07.676" v="1893"/>
          <ac:spMkLst>
            <pc:docMk/>
            <pc:sldMk cId="2793706439" sldId="304"/>
            <ac:spMk id="25" creationId="{D4974D33-8DC5-464E-8C6D-BE58F0669C17}"/>
          </ac:spMkLst>
        </pc:spChg>
        <pc:spChg chg="add">
          <ac:chgData name="Tizana Latham (2114017)" userId="S::2114017@student.uwtsd.ac.uk::18f95f1f-2f9b-47a4-9a89-032e71808f12" providerId="AD" clId="Web-{39F6FA77-819C-6078-5C73-1433E3FE7EBC}" dt="2024-01-12T09:08:07.692" v="1894"/>
          <ac:spMkLst>
            <pc:docMk/>
            <pc:sldMk cId="2793706439" sldId="304"/>
            <ac:spMk id="27" creationId="{743AA782-23D1-4521-8CAD-47662984AA08}"/>
          </ac:spMkLst>
        </pc:spChg>
        <pc:spChg chg="add">
          <ac:chgData name="Tizana Latham (2114017)" userId="S::2114017@student.uwtsd.ac.uk::18f95f1f-2f9b-47a4-9a89-032e71808f12" providerId="AD" clId="Web-{39F6FA77-819C-6078-5C73-1433E3FE7EBC}" dt="2024-01-12T09:08:07.692" v="1894"/>
          <ac:spMkLst>
            <pc:docMk/>
            <pc:sldMk cId="2793706439" sldId="304"/>
            <ac:spMk id="28" creationId="{650D18FE-0824-4A46-B22C-A86B52E5780A}"/>
          </ac:spMkLst>
        </pc:spChg>
        <pc:picChg chg="add mod">
          <ac:chgData name="Tizana Latham (2114017)" userId="S::2114017@student.uwtsd.ac.uk::18f95f1f-2f9b-47a4-9a89-032e71808f12" providerId="AD" clId="Web-{39F6FA77-819C-6078-5C73-1433E3FE7EBC}" dt="2024-01-12T09:08:07.692" v="1894"/>
          <ac:picMkLst>
            <pc:docMk/>
            <pc:sldMk cId="2793706439" sldId="304"/>
            <ac:picMk id="4" creationId="{3461A76D-FEF1-EA78-8C1F-64B4C171A8D0}"/>
          </ac:picMkLst>
        </pc:picChg>
        <pc:picChg chg="add del">
          <ac:chgData name="Tizana Latham (2114017)" userId="S::2114017@student.uwtsd.ac.uk::18f95f1f-2f9b-47a4-9a89-032e71808f12" providerId="AD" clId="Web-{39F6FA77-819C-6078-5C73-1433E3FE7EBC}" dt="2024-01-12T09:07:45.160" v="1888"/>
          <ac:picMkLst>
            <pc:docMk/>
            <pc:sldMk cId="2793706439" sldId="304"/>
            <ac:picMk id="12" creationId="{34A74E2A-FF75-2880-9592-C5D0DE655192}"/>
          </ac:picMkLst>
        </pc:picChg>
      </pc:sldChg>
      <pc:sldChg chg="addSp delSp modSp new mod setBg">
        <pc:chgData name="Tizana Latham (2114017)" userId="S::2114017@student.uwtsd.ac.uk::18f95f1f-2f9b-47a4-9a89-032e71808f12" providerId="AD" clId="Web-{39F6FA77-819C-6078-5C73-1433E3FE7EBC}" dt="2024-01-12T09:59:50.429" v="2071" actId="14100"/>
        <pc:sldMkLst>
          <pc:docMk/>
          <pc:sldMk cId="2615930742" sldId="305"/>
        </pc:sldMkLst>
        <pc:spChg chg="add del mod">
          <ac:chgData name="Tizana Latham (2114017)" userId="S::2114017@student.uwtsd.ac.uk::18f95f1f-2f9b-47a4-9a89-032e71808f12" providerId="AD" clId="Web-{39F6FA77-819C-6078-5C73-1433E3FE7EBC}" dt="2024-01-12T09:31:33.822" v="1978"/>
          <ac:spMkLst>
            <pc:docMk/>
            <pc:sldMk cId="2615930742" sldId="305"/>
            <ac:spMk id="2" creationId="{B0E9A379-E01F-D56A-3935-50D4F50CC43B}"/>
          </ac:spMkLst>
        </pc:spChg>
        <pc:spChg chg="add mod">
          <ac:chgData name="Tizana Latham (2114017)" userId="S::2114017@student.uwtsd.ac.uk::18f95f1f-2f9b-47a4-9a89-032e71808f12" providerId="AD" clId="Web-{39F6FA77-819C-6078-5C73-1433E3FE7EBC}" dt="2024-01-12T09:59:50.429" v="2071" actId="14100"/>
          <ac:spMkLst>
            <pc:docMk/>
            <pc:sldMk cId="2615930742" sldId="305"/>
            <ac:spMk id="4" creationId="{57732469-21EA-4583-8A49-D8F930E2A744}"/>
          </ac:spMkLst>
        </pc:spChg>
        <pc:spChg chg="add mod">
          <ac:chgData name="Tizana Latham (2114017)" userId="S::2114017@student.uwtsd.ac.uk::18f95f1f-2f9b-47a4-9a89-032e71808f12" providerId="AD" clId="Web-{39F6FA77-819C-6078-5C73-1433E3FE7EBC}" dt="2024-01-12T09:35:43.172" v="2000" actId="14100"/>
          <ac:spMkLst>
            <pc:docMk/>
            <pc:sldMk cId="2615930742" sldId="305"/>
            <ac:spMk id="5" creationId="{16112697-5076-CCAD-7A2B-C46507FC1B6B}"/>
          </ac:spMkLst>
        </pc:spChg>
        <pc:spChg chg="add del">
          <ac:chgData name="Tizana Latham (2114017)" userId="S::2114017@student.uwtsd.ac.uk::18f95f1f-2f9b-47a4-9a89-032e71808f12" providerId="AD" clId="Web-{39F6FA77-819C-6078-5C73-1433E3FE7EBC}" dt="2024-01-12T09:30:58.493" v="1971"/>
          <ac:spMkLst>
            <pc:docMk/>
            <pc:sldMk cId="2615930742" sldId="305"/>
            <ac:spMk id="9" creationId="{C0763A76-9F1C-4FC5-82B7-DD475DA461B2}"/>
          </ac:spMkLst>
        </pc:spChg>
        <pc:spChg chg="add del">
          <ac:chgData name="Tizana Latham (2114017)" userId="S::2114017@student.uwtsd.ac.uk::18f95f1f-2f9b-47a4-9a89-032e71808f12" providerId="AD" clId="Web-{39F6FA77-819C-6078-5C73-1433E3FE7EBC}" dt="2024-01-12T09:30:58.493" v="1971"/>
          <ac:spMkLst>
            <pc:docMk/>
            <pc:sldMk cId="2615930742" sldId="305"/>
            <ac:spMk id="11" creationId="{E81BF4F6-F2CF-4984-9D14-D6966D92F99F}"/>
          </ac:spMkLst>
        </pc:spChg>
        <pc:spChg chg="add del">
          <ac:chgData name="Tizana Latham (2114017)" userId="S::2114017@student.uwtsd.ac.uk::18f95f1f-2f9b-47a4-9a89-032e71808f12" providerId="AD" clId="Web-{39F6FA77-819C-6078-5C73-1433E3FE7EBC}" dt="2024-01-12T09:31:17.900" v="1975"/>
          <ac:spMkLst>
            <pc:docMk/>
            <pc:sldMk cId="2615930742" sldId="305"/>
            <ac:spMk id="13" creationId="{2B97F24A-32CE-4C1C-A50D-3016B394DCFB}"/>
          </ac:spMkLst>
        </pc:spChg>
        <pc:spChg chg="add del">
          <ac:chgData name="Tizana Latham (2114017)" userId="S::2114017@student.uwtsd.ac.uk::18f95f1f-2f9b-47a4-9a89-032e71808f12" providerId="AD" clId="Web-{39F6FA77-819C-6078-5C73-1433E3FE7EBC}" dt="2024-01-12T09:31:17.900" v="1975"/>
          <ac:spMkLst>
            <pc:docMk/>
            <pc:sldMk cId="2615930742" sldId="305"/>
            <ac:spMk id="14" creationId="{CD8B4F24-440B-49E9-B85D-733523DC064B}"/>
          </ac:spMkLst>
        </pc:spChg>
        <pc:spChg chg="add">
          <ac:chgData name="Tizana Latham (2114017)" userId="S::2114017@student.uwtsd.ac.uk::18f95f1f-2f9b-47a4-9a89-032e71808f12" providerId="AD" clId="Web-{39F6FA77-819C-6078-5C73-1433E3FE7EBC}" dt="2024-01-12T09:31:17.900" v="1975"/>
          <ac:spMkLst>
            <pc:docMk/>
            <pc:sldMk cId="2615930742" sldId="305"/>
            <ac:spMk id="19" creationId="{743AA782-23D1-4521-8CAD-47662984AA08}"/>
          </ac:spMkLst>
        </pc:spChg>
        <pc:spChg chg="add">
          <ac:chgData name="Tizana Latham (2114017)" userId="S::2114017@student.uwtsd.ac.uk::18f95f1f-2f9b-47a4-9a89-032e71808f12" providerId="AD" clId="Web-{39F6FA77-819C-6078-5C73-1433E3FE7EBC}" dt="2024-01-12T09:31:17.900" v="1975"/>
          <ac:spMkLst>
            <pc:docMk/>
            <pc:sldMk cId="2615930742" sldId="305"/>
            <ac:spMk id="21" creationId="{650D18FE-0824-4A46-B22C-A86B52E5780A}"/>
          </ac:spMkLst>
        </pc:spChg>
        <pc:picChg chg="add mod ord">
          <ac:chgData name="Tizana Latham (2114017)" userId="S::2114017@student.uwtsd.ac.uk::18f95f1f-2f9b-47a4-9a89-032e71808f12" providerId="AD" clId="Web-{39F6FA77-819C-6078-5C73-1433E3FE7EBC}" dt="2024-01-12T09:35:36.594" v="1999" actId="1076"/>
          <ac:picMkLst>
            <pc:docMk/>
            <pc:sldMk cId="2615930742" sldId="305"/>
            <ac:picMk id="3" creationId="{45DC049F-E970-DE13-8207-A248BCABDF63}"/>
          </ac:picMkLst>
        </pc:picChg>
      </pc:sldChg>
      <pc:sldChg chg="modSp new del">
        <pc:chgData name="Tizana Latham (2114017)" userId="S::2114017@student.uwtsd.ac.uk::18f95f1f-2f9b-47a4-9a89-032e71808f12" providerId="AD" clId="Web-{39F6FA77-819C-6078-5C73-1433E3FE7EBC}" dt="2024-01-12T12:05:38.821" v="2659"/>
        <pc:sldMkLst>
          <pc:docMk/>
          <pc:sldMk cId="4102331794" sldId="310"/>
        </pc:sldMkLst>
        <pc:spChg chg="mod">
          <ac:chgData name="Tizana Latham (2114017)" userId="S::2114017@student.uwtsd.ac.uk::18f95f1f-2f9b-47a4-9a89-032e71808f12" providerId="AD" clId="Web-{39F6FA77-819C-6078-5C73-1433E3FE7EBC}" dt="2024-01-12T11:14:02.689" v="2590" actId="20577"/>
          <ac:spMkLst>
            <pc:docMk/>
            <pc:sldMk cId="4102331794" sldId="310"/>
            <ac:spMk id="2" creationId="{A1398886-03B9-6F38-FB7F-65E039F6B261}"/>
          </ac:spMkLst>
        </pc:spChg>
      </pc:sldChg>
    </pc:docChg>
  </pc:docChgLst>
  <pc:docChgLst>
    <pc:chgData name="Jade Carter (2113725)" userId="S::2113725@student.uwtsd.ac.uk::fc105ba8-0b64-467d-aa92-542261eb4ab9" providerId="AD" clId="Web-{2E63C1C2-B2A7-4C62-6AF4-ADA36332000E}"/>
    <pc:docChg chg="modSld sldOrd">
      <pc:chgData name="Jade Carter (2113725)" userId="S::2113725@student.uwtsd.ac.uk::fc105ba8-0b64-467d-aa92-542261eb4ab9" providerId="AD" clId="Web-{2E63C1C2-B2A7-4C62-6AF4-ADA36332000E}" dt="2024-01-03T17:46:47.003" v="190" actId="20577"/>
      <pc:docMkLst>
        <pc:docMk/>
      </pc:docMkLst>
      <pc:sldChg chg="modSp">
        <pc:chgData name="Jade Carter (2113725)" userId="S::2113725@student.uwtsd.ac.uk::fc105ba8-0b64-467d-aa92-542261eb4ab9" providerId="AD" clId="Web-{2E63C1C2-B2A7-4C62-6AF4-ADA36332000E}" dt="2024-01-03T17:31:10.061" v="1" actId="1076"/>
        <pc:sldMkLst>
          <pc:docMk/>
          <pc:sldMk cId="109857222" sldId="256"/>
        </pc:sldMkLst>
        <pc:picChg chg="mod">
          <ac:chgData name="Jade Carter (2113725)" userId="S::2113725@student.uwtsd.ac.uk::fc105ba8-0b64-467d-aa92-542261eb4ab9" providerId="AD" clId="Web-{2E63C1C2-B2A7-4C62-6AF4-ADA36332000E}" dt="2024-01-03T17:31:10.061" v="1" actId="1076"/>
          <ac:picMkLst>
            <pc:docMk/>
            <pc:sldMk cId="109857222" sldId="256"/>
            <ac:picMk id="4" creationId="{C49AE5E2-537F-1486-C8BA-A1AC145A8A7D}"/>
          </ac:picMkLst>
        </pc:picChg>
      </pc:sldChg>
      <pc:sldChg chg="modSp">
        <pc:chgData name="Jade Carter (2113725)" userId="S::2113725@student.uwtsd.ac.uk::fc105ba8-0b64-467d-aa92-542261eb4ab9" providerId="AD" clId="Web-{2E63C1C2-B2A7-4C62-6AF4-ADA36332000E}" dt="2024-01-03T17:33:15.126" v="2" actId="20577"/>
        <pc:sldMkLst>
          <pc:docMk/>
          <pc:sldMk cId="4039202230" sldId="259"/>
        </pc:sldMkLst>
        <pc:spChg chg="mod">
          <ac:chgData name="Jade Carter (2113725)" userId="S::2113725@student.uwtsd.ac.uk::fc105ba8-0b64-467d-aa92-542261eb4ab9" providerId="AD" clId="Web-{2E63C1C2-B2A7-4C62-6AF4-ADA36332000E}" dt="2024-01-03T17:33:15.126" v="2" actId="20577"/>
          <ac:spMkLst>
            <pc:docMk/>
            <pc:sldMk cId="4039202230" sldId="259"/>
            <ac:spMk id="2" creationId="{ABB5E175-2E08-D3B8-54F1-85FDF7291413}"/>
          </ac:spMkLst>
        </pc:spChg>
      </pc:sldChg>
      <pc:sldChg chg="modSp">
        <pc:chgData name="Jade Carter (2113725)" userId="S::2113725@student.uwtsd.ac.uk::fc105ba8-0b64-467d-aa92-542261eb4ab9" providerId="AD" clId="Web-{2E63C1C2-B2A7-4C62-6AF4-ADA36332000E}" dt="2024-01-03T17:33:23.861" v="3" actId="20577"/>
        <pc:sldMkLst>
          <pc:docMk/>
          <pc:sldMk cId="1596652374" sldId="260"/>
        </pc:sldMkLst>
        <pc:spChg chg="mod">
          <ac:chgData name="Jade Carter (2113725)" userId="S::2113725@student.uwtsd.ac.uk::fc105ba8-0b64-467d-aa92-542261eb4ab9" providerId="AD" clId="Web-{2E63C1C2-B2A7-4C62-6AF4-ADA36332000E}" dt="2024-01-03T17:33:23.861" v="3" actId="20577"/>
          <ac:spMkLst>
            <pc:docMk/>
            <pc:sldMk cId="1596652374" sldId="260"/>
            <ac:spMk id="2" creationId="{41C80C12-6E1A-4F58-D355-3C16CB62D1A7}"/>
          </ac:spMkLst>
        </pc:spChg>
      </pc:sldChg>
      <pc:sldChg chg="modSp">
        <pc:chgData name="Jade Carter (2113725)" userId="S::2113725@student.uwtsd.ac.uk::fc105ba8-0b64-467d-aa92-542261eb4ab9" providerId="AD" clId="Web-{2E63C1C2-B2A7-4C62-6AF4-ADA36332000E}" dt="2024-01-03T17:33:32.220" v="5" actId="20577"/>
        <pc:sldMkLst>
          <pc:docMk/>
          <pc:sldMk cId="2343034524" sldId="261"/>
        </pc:sldMkLst>
        <pc:spChg chg="mod">
          <ac:chgData name="Jade Carter (2113725)" userId="S::2113725@student.uwtsd.ac.uk::fc105ba8-0b64-467d-aa92-542261eb4ab9" providerId="AD" clId="Web-{2E63C1C2-B2A7-4C62-6AF4-ADA36332000E}" dt="2024-01-03T17:33:32.220" v="5" actId="20577"/>
          <ac:spMkLst>
            <pc:docMk/>
            <pc:sldMk cId="2343034524" sldId="261"/>
            <ac:spMk id="2" creationId="{B64B2529-774D-4D1F-A2AE-518B22FADE7B}"/>
          </ac:spMkLst>
        </pc:spChg>
      </pc:sldChg>
      <pc:sldChg chg="modSp">
        <pc:chgData name="Jade Carter (2113725)" userId="S::2113725@student.uwtsd.ac.uk::fc105ba8-0b64-467d-aa92-542261eb4ab9" providerId="AD" clId="Web-{2E63C1C2-B2A7-4C62-6AF4-ADA36332000E}" dt="2024-01-03T17:46:47.003" v="190" actId="20577"/>
        <pc:sldMkLst>
          <pc:docMk/>
          <pc:sldMk cId="3113873423" sldId="262"/>
        </pc:sldMkLst>
        <pc:spChg chg="mod">
          <ac:chgData name="Jade Carter (2113725)" userId="S::2113725@student.uwtsd.ac.uk::fc105ba8-0b64-467d-aa92-542261eb4ab9" providerId="AD" clId="Web-{2E63C1C2-B2A7-4C62-6AF4-ADA36332000E}" dt="2024-01-03T17:46:47.003" v="190" actId="20577"/>
          <ac:spMkLst>
            <pc:docMk/>
            <pc:sldMk cId="3113873423" sldId="262"/>
            <ac:spMk id="2" creationId="{B25D516F-A515-21BF-3BD5-2CBCE485026F}"/>
          </ac:spMkLst>
        </pc:spChg>
        <pc:spChg chg="mod">
          <ac:chgData name="Jade Carter (2113725)" userId="S::2113725@student.uwtsd.ac.uk::fc105ba8-0b64-467d-aa92-542261eb4ab9" providerId="AD" clId="Web-{2E63C1C2-B2A7-4C62-6AF4-ADA36332000E}" dt="2024-01-03T17:46:28.081" v="187" actId="20577"/>
          <ac:spMkLst>
            <pc:docMk/>
            <pc:sldMk cId="3113873423" sldId="262"/>
            <ac:spMk id="3" creationId="{FC06F8B3-BC9D-EE9B-234D-F73B4DE80490}"/>
          </ac:spMkLst>
        </pc:spChg>
      </pc:sldChg>
      <pc:sldChg chg="ord">
        <pc:chgData name="Jade Carter (2113725)" userId="S::2113725@student.uwtsd.ac.uk::fc105ba8-0b64-467d-aa92-542261eb4ab9" providerId="AD" clId="Web-{2E63C1C2-B2A7-4C62-6AF4-ADA36332000E}" dt="2024-01-03T17:35:41.332" v="6"/>
        <pc:sldMkLst>
          <pc:docMk/>
          <pc:sldMk cId="2300691507" sldId="263"/>
        </pc:sldMkLst>
      </pc:sldChg>
    </pc:docChg>
  </pc:docChgLst>
  <pc:docChgLst>
    <pc:chgData name="Olive'On Joslyn (2114527)" userId="S::2114527@student.uwtsd.ac.uk::c124456b-6a47-41cf-ac22-12bb2ef2a11a" providerId="AD" clId="Web-{CDDB8964-BAA4-A25E-7E91-260A8D3B12A7}"/>
    <pc:docChg chg="modSld">
      <pc:chgData name="Olive'On Joslyn (2114527)" userId="S::2114527@student.uwtsd.ac.uk::c124456b-6a47-41cf-ac22-12bb2ef2a11a" providerId="AD" clId="Web-{CDDB8964-BAA4-A25E-7E91-260A8D3B12A7}" dt="2024-01-03T14:26:59.484" v="92" actId="1076"/>
      <pc:docMkLst>
        <pc:docMk/>
      </pc:docMkLst>
      <pc:sldChg chg="addSp delSp modSp mod setBg">
        <pc:chgData name="Olive'On Joslyn (2114527)" userId="S::2114527@student.uwtsd.ac.uk::c124456b-6a47-41cf-ac22-12bb2ef2a11a" providerId="AD" clId="Web-{CDDB8964-BAA4-A25E-7E91-260A8D3B12A7}" dt="2024-01-03T14:26:59.484" v="92" actId="1076"/>
        <pc:sldMkLst>
          <pc:docMk/>
          <pc:sldMk cId="109857222" sldId="256"/>
        </pc:sldMkLst>
        <pc:spChg chg="mod">
          <ac:chgData name="Olive'On Joslyn (2114527)" userId="S::2114527@student.uwtsd.ac.uk::c124456b-6a47-41cf-ac22-12bb2ef2a11a" providerId="AD" clId="Web-{CDDB8964-BAA4-A25E-7E91-260A8D3B12A7}" dt="2024-01-03T13:51:13.566" v="6"/>
          <ac:spMkLst>
            <pc:docMk/>
            <pc:sldMk cId="109857222" sldId="256"/>
            <ac:spMk id="2" creationId="{00000000-0000-0000-0000-000000000000}"/>
          </ac:spMkLst>
        </pc:spChg>
        <pc:spChg chg="mod ord">
          <ac:chgData name="Olive'On Joslyn (2114527)" userId="S::2114527@student.uwtsd.ac.uk::c124456b-6a47-41cf-ac22-12bb2ef2a11a" providerId="AD" clId="Web-{CDDB8964-BAA4-A25E-7E91-260A8D3B12A7}" dt="2024-01-03T13:51:13.566" v="6"/>
          <ac:spMkLst>
            <pc:docMk/>
            <pc:sldMk cId="109857222" sldId="256"/>
            <ac:spMk id="3" creationId="{00000000-0000-0000-0000-000000000000}"/>
          </ac:spMkLst>
        </pc:spChg>
        <pc:spChg chg="add del">
          <ac:chgData name="Olive'On Joslyn (2114527)" userId="S::2114527@student.uwtsd.ac.uk::c124456b-6a47-41cf-ac22-12bb2ef2a11a" providerId="AD" clId="Web-{CDDB8964-BAA4-A25E-7E91-260A8D3B12A7}" dt="2024-01-03T13:51:13.566" v="6"/>
          <ac:spMkLst>
            <pc:docMk/>
            <pc:sldMk cId="109857222" sldId="256"/>
            <ac:spMk id="9" creationId="{4D60F200-5EB0-B223-2439-C96C67F0FEE1}"/>
          </ac:spMkLst>
        </pc:spChg>
        <pc:spChg chg="add del">
          <ac:chgData name="Olive'On Joslyn (2114527)" userId="S::2114527@student.uwtsd.ac.uk::c124456b-6a47-41cf-ac22-12bb2ef2a11a" providerId="AD" clId="Web-{CDDB8964-BAA4-A25E-7E91-260A8D3B12A7}" dt="2024-01-03T13:51:13.566" v="6"/>
          <ac:spMkLst>
            <pc:docMk/>
            <pc:sldMk cId="109857222" sldId="256"/>
            <ac:spMk id="18" creationId="{CE56A029-D803-47A2-B79C-4527891BE671}"/>
          </ac:spMkLst>
        </pc:spChg>
        <pc:spChg chg="add del">
          <ac:chgData name="Olive'On Joslyn (2114527)" userId="S::2114527@student.uwtsd.ac.uk::c124456b-6a47-41cf-ac22-12bb2ef2a11a" providerId="AD" clId="Web-{CDDB8964-BAA4-A25E-7E91-260A8D3B12A7}" dt="2024-01-03T13:51:13.566" v="6"/>
          <ac:spMkLst>
            <pc:docMk/>
            <pc:sldMk cId="109857222" sldId="256"/>
            <ac:spMk id="20" creationId="{51D96995-5226-4718-9475-B918D16CF1EF}"/>
          </ac:spMkLst>
        </pc:spChg>
        <pc:spChg chg="add del">
          <ac:chgData name="Olive'On Joslyn (2114527)" userId="S::2114527@student.uwtsd.ac.uk::c124456b-6a47-41cf-ac22-12bb2ef2a11a" providerId="AD" clId="Web-{CDDB8964-BAA4-A25E-7E91-260A8D3B12A7}" dt="2024-01-03T13:51:13.566" v="6"/>
          <ac:spMkLst>
            <pc:docMk/>
            <pc:sldMk cId="109857222" sldId="256"/>
            <ac:spMk id="22" creationId="{3D7B82C1-B831-4DDE-BDF4-2C767EB4930E}"/>
          </ac:spMkLst>
        </pc:spChg>
        <pc:spChg chg="add del">
          <ac:chgData name="Olive'On Joslyn (2114527)" userId="S::2114527@student.uwtsd.ac.uk::c124456b-6a47-41cf-ac22-12bb2ef2a11a" providerId="AD" clId="Web-{CDDB8964-BAA4-A25E-7E91-260A8D3B12A7}" dt="2024-01-03T13:51:13.566" v="6"/>
          <ac:spMkLst>
            <pc:docMk/>
            <pc:sldMk cId="109857222" sldId="256"/>
            <ac:spMk id="24" creationId="{22EB6291-5B14-4134-B234-BE224349EF28}"/>
          </ac:spMkLst>
        </pc:spChg>
        <pc:spChg chg="add del">
          <ac:chgData name="Olive'On Joslyn (2114527)" userId="S::2114527@student.uwtsd.ac.uk::c124456b-6a47-41cf-ac22-12bb2ef2a11a" providerId="AD" clId="Web-{CDDB8964-BAA4-A25E-7E91-260A8D3B12A7}" dt="2024-01-03T13:51:13.566" v="6"/>
          <ac:spMkLst>
            <pc:docMk/>
            <pc:sldMk cId="109857222" sldId="256"/>
            <ac:spMk id="26" creationId="{97A57860-4E75-47A2-A2FB-36FAA8979E17}"/>
          </ac:spMkLst>
        </pc:spChg>
        <pc:spChg chg="add del">
          <ac:chgData name="Olive'On Joslyn (2114527)" userId="S::2114527@student.uwtsd.ac.uk::c124456b-6a47-41cf-ac22-12bb2ef2a11a" providerId="AD" clId="Web-{CDDB8964-BAA4-A25E-7E91-260A8D3B12A7}" dt="2024-01-03T13:51:13.566" v="6"/>
          <ac:spMkLst>
            <pc:docMk/>
            <pc:sldMk cId="109857222" sldId="256"/>
            <ac:spMk id="28" creationId="{FADADC7F-B4F8-4013-B67D-463D600E83A0}"/>
          </ac:spMkLst>
        </pc:spChg>
        <pc:spChg chg="add del">
          <ac:chgData name="Olive'On Joslyn (2114527)" userId="S::2114527@student.uwtsd.ac.uk::c124456b-6a47-41cf-ac22-12bb2ef2a11a" providerId="AD" clId="Web-{CDDB8964-BAA4-A25E-7E91-260A8D3B12A7}" dt="2024-01-03T13:51:13.566" v="6"/>
          <ac:spMkLst>
            <pc:docMk/>
            <pc:sldMk cId="109857222" sldId="256"/>
            <ac:spMk id="30" creationId="{3A8657D3-FF5C-4E4D-BF2D-FA413B67CF65}"/>
          </ac:spMkLst>
        </pc:spChg>
        <pc:grpChg chg="add del">
          <ac:chgData name="Olive'On Joslyn (2114527)" userId="S::2114527@student.uwtsd.ac.uk::c124456b-6a47-41cf-ac22-12bb2ef2a11a" providerId="AD" clId="Web-{CDDB8964-BAA4-A25E-7E91-260A8D3B12A7}" dt="2024-01-03T13:51:13.566" v="6"/>
          <ac:grpSpMkLst>
            <pc:docMk/>
            <pc:sldMk cId="109857222" sldId="256"/>
            <ac:grpSpMk id="11" creationId="{04AB702C-9893-C42C-D0C4-EE625AAD0361}"/>
          </ac:grpSpMkLst>
        </pc:grpChg>
        <pc:picChg chg="mod">
          <ac:chgData name="Olive'On Joslyn (2114527)" userId="S::2114527@student.uwtsd.ac.uk::c124456b-6a47-41cf-ac22-12bb2ef2a11a" providerId="AD" clId="Web-{CDDB8964-BAA4-A25E-7E91-260A8D3B12A7}" dt="2024-01-03T14:26:59.484" v="92" actId="1076"/>
          <ac:picMkLst>
            <pc:docMk/>
            <pc:sldMk cId="109857222" sldId="256"/>
            <ac:picMk id="4" creationId="{C49AE5E2-537F-1486-C8BA-A1AC145A8A7D}"/>
          </ac:picMkLst>
        </pc:picChg>
        <pc:picChg chg="mod">
          <ac:chgData name="Olive'On Joslyn (2114527)" userId="S::2114527@student.uwtsd.ac.uk::c124456b-6a47-41cf-ac22-12bb2ef2a11a" providerId="AD" clId="Web-{CDDB8964-BAA4-A25E-7E91-260A8D3B12A7}" dt="2024-01-03T14:26:21.452" v="89"/>
          <ac:picMkLst>
            <pc:docMk/>
            <pc:sldMk cId="109857222" sldId="256"/>
            <ac:picMk id="5" creationId="{466AE03C-F822-610B-3FD3-3AE7566917B7}"/>
          </ac:picMkLst>
        </pc:picChg>
        <pc:picChg chg="add del mod">
          <ac:chgData name="Olive'On Joslyn (2114527)" userId="S::2114527@student.uwtsd.ac.uk::c124456b-6a47-41cf-ac22-12bb2ef2a11a" providerId="AD" clId="Web-{CDDB8964-BAA4-A25E-7E91-260A8D3B12A7}" dt="2024-01-03T13:49:06.187" v="1"/>
          <ac:picMkLst>
            <pc:docMk/>
            <pc:sldMk cId="109857222" sldId="256"/>
            <ac:picMk id="6" creationId="{57F2D988-6843-4D62-7516-304E932B4A01}"/>
          </ac:picMkLst>
        </pc:picChg>
        <pc:picChg chg="add del mod">
          <ac:chgData name="Olive'On Joslyn (2114527)" userId="S::2114527@student.uwtsd.ac.uk::c124456b-6a47-41cf-ac22-12bb2ef2a11a" providerId="AD" clId="Web-{CDDB8964-BAA4-A25E-7E91-260A8D3B12A7}" dt="2024-01-03T13:51:21.067" v="7"/>
          <ac:picMkLst>
            <pc:docMk/>
            <pc:sldMk cId="109857222" sldId="256"/>
            <ac:picMk id="7" creationId="{4BF137AB-A296-C476-29E4-5C269388414C}"/>
          </ac:picMkLst>
        </pc:picChg>
      </pc:sldChg>
      <pc:sldChg chg="modSp">
        <pc:chgData name="Olive'On Joslyn (2114527)" userId="S::2114527@student.uwtsd.ac.uk::c124456b-6a47-41cf-ac22-12bb2ef2a11a" providerId="AD" clId="Web-{CDDB8964-BAA4-A25E-7E91-260A8D3B12A7}" dt="2024-01-03T14:10:46.404" v="43" actId="20577"/>
        <pc:sldMkLst>
          <pc:docMk/>
          <pc:sldMk cId="1911429287" sldId="257"/>
        </pc:sldMkLst>
        <pc:spChg chg="mod">
          <ac:chgData name="Olive'On Joslyn (2114527)" userId="S::2114527@student.uwtsd.ac.uk::c124456b-6a47-41cf-ac22-12bb2ef2a11a" providerId="AD" clId="Web-{CDDB8964-BAA4-A25E-7E91-260A8D3B12A7}" dt="2024-01-03T14:10:46.404" v="43" actId="20577"/>
          <ac:spMkLst>
            <pc:docMk/>
            <pc:sldMk cId="1911429287" sldId="257"/>
            <ac:spMk id="3" creationId="{D4DC0210-7F55-DEAA-FFB9-FB4208E0BFC9}"/>
          </ac:spMkLst>
        </pc:spChg>
      </pc:sldChg>
      <pc:sldChg chg="modSp">
        <pc:chgData name="Olive'On Joslyn (2114527)" userId="S::2114527@student.uwtsd.ac.uk::c124456b-6a47-41cf-ac22-12bb2ef2a11a" providerId="AD" clId="Web-{CDDB8964-BAA4-A25E-7E91-260A8D3B12A7}" dt="2024-01-03T14:11:13.921" v="53" actId="20577"/>
        <pc:sldMkLst>
          <pc:docMk/>
          <pc:sldMk cId="1269313810" sldId="258"/>
        </pc:sldMkLst>
        <pc:spChg chg="mod">
          <ac:chgData name="Olive'On Joslyn (2114527)" userId="S::2114527@student.uwtsd.ac.uk::c124456b-6a47-41cf-ac22-12bb2ef2a11a" providerId="AD" clId="Web-{CDDB8964-BAA4-A25E-7E91-260A8D3B12A7}" dt="2024-01-03T14:11:13.921" v="53" actId="20577"/>
          <ac:spMkLst>
            <pc:docMk/>
            <pc:sldMk cId="1269313810" sldId="258"/>
            <ac:spMk id="2" creationId="{2E484A19-C0A0-BA05-43DE-5212A2DE3C02}"/>
          </ac:spMkLst>
        </pc:spChg>
      </pc:sldChg>
      <pc:sldChg chg="modSp">
        <pc:chgData name="Olive'On Joslyn (2114527)" userId="S::2114527@student.uwtsd.ac.uk::c124456b-6a47-41cf-ac22-12bb2ef2a11a" providerId="AD" clId="Web-{CDDB8964-BAA4-A25E-7E91-260A8D3B12A7}" dt="2024-01-03T14:15:05.772" v="60" actId="20577"/>
        <pc:sldMkLst>
          <pc:docMk/>
          <pc:sldMk cId="4039202230" sldId="259"/>
        </pc:sldMkLst>
        <pc:spChg chg="mod">
          <ac:chgData name="Olive'On Joslyn (2114527)" userId="S::2114527@student.uwtsd.ac.uk::c124456b-6a47-41cf-ac22-12bb2ef2a11a" providerId="AD" clId="Web-{CDDB8964-BAA4-A25E-7E91-260A8D3B12A7}" dt="2024-01-03T14:15:05.772" v="60" actId="20577"/>
          <ac:spMkLst>
            <pc:docMk/>
            <pc:sldMk cId="4039202230" sldId="259"/>
            <ac:spMk id="2" creationId="{ABB5E175-2E08-D3B8-54F1-85FDF7291413}"/>
          </ac:spMkLst>
        </pc:spChg>
      </pc:sldChg>
      <pc:sldChg chg="modSp">
        <pc:chgData name="Olive'On Joslyn (2114527)" userId="S::2114527@student.uwtsd.ac.uk::c124456b-6a47-41cf-ac22-12bb2ef2a11a" providerId="AD" clId="Web-{CDDB8964-BAA4-A25E-7E91-260A8D3B12A7}" dt="2024-01-03T14:21:24.739" v="70" actId="20577"/>
        <pc:sldMkLst>
          <pc:docMk/>
          <pc:sldMk cId="1596652374" sldId="260"/>
        </pc:sldMkLst>
        <pc:spChg chg="mod">
          <ac:chgData name="Olive'On Joslyn (2114527)" userId="S::2114527@student.uwtsd.ac.uk::c124456b-6a47-41cf-ac22-12bb2ef2a11a" providerId="AD" clId="Web-{CDDB8964-BAA4-A25E-7E91-260A8D3B12A7}" dt="2024-01-03T14:21:24.739" v="70" actId="20577"/>
          <ac:spMkLst>
            <pc:docMk/>
            <pc:sldMk cId="1596652374" sldId="260"/>
            <ac:spMk id="2" creationId="{41C80C12-6E1A-4F58-D355-3C16CB62D1A7}"/>
          </ac:spMkLst>
        </pc:spChg>
      </pc:sldChg>
      <pc:sldChg chg="modSp">
        <pc:chgData name="Olive'On Joslyn (2114527)" userId="S::2114527@student.uwtsd.ac.uk::c124456b-6a47-41cf-ac22-12bb2ef2a11a" providerId="AD" clId="Web-{CDDB8964-BAA4-A25E-7E91-260A8D3B12A7}" dt="2024-01-03T14:23:17.867" v="88" actId="20577"/>
        <pc:sldMkLst>
          <pc:docMk/>
          <pc:sldMk cId="2343034524" sldId="261"/>
        </pc:sldMkLst>
        <pc:spChg chg="mod">
          <ac:chgData name="Olive'On Joslyn (2114527)" userId="S::2114527@student.uwtsd.ac.uk::c124456b-6a47-41cf-ac22-12bb2ef2a11a" providerId="AD" clId="Web-{CDDB8964-BAA4-A25E-7E91-260A8D3B12A7}" dt="2024-01-03T14:23:17.867" v="88" actId="20577"/>
          <ac:spMkLst>
            <pc:docMk/>
            <pc:sldMk cId="2343034524" sldId="261"/>
            <ac:spMk id="2" creationId="{B64B2529-774D-4D1F-A2AE-518B22FADE7B}"/>
          </ac:spMkLst>
        </pc:spChg>
      </pc:sldChg>
      <pc:sldChg chg="modSp">
        <pc:chgData name="Olive'On Joslyn (2114527)" userId="S::2114527@student.uwtsd.ac.uk::c124456b-6a47-41cf-ac22-12bb2ef2a11a" providerId="AD" clId="Web-{CDDB8964-BAA4-A25E-7E91-260A8D3B12A7}" dt="2024-01-03T14:22:42.397" v="78" actId="20577"/>
        <pc:sldMkLst>
          <pc:docMk/>
          <pc:sldMk cId="2300691507" sldId="263"/>
        </pc:sldMkLst>
        <pc:spChg chg="mod">
          <ac:chgData name="Olive'On Joslyn (2114527)" userId="S::2114527@student.uwtsd.ac.uk::c124456b-6a47-41cf-ac22-12bb2ef2a11a" providerId="AD" clId="Web-{CDDB8964-BAA4-A25E-7E91-260A8D3B12A7}" dt="2024-01-03T14:22:42.397" v="78" actId="20577"/>
          <ac:spMkLst>
            <pc:docMk/>
            <pc:sldMk cId="2300691507" sldId="263"/>
            <ac:spMk id="2" creationId="{235C4FDD-78F8-E91D-F9AD-FE57139B3532}"/>
          </ac:spMkLst>
        </pc:spChg>
      </pc:sldChg>
    </pc:docChg>
  </pc:docChgLst>
  <pc:docChgLst>
    <pc:chgData name="Olive'On Joslyn (2114527)" userId="S::2114527@student.uwtsd.ac.uk::c124456b-6a47-41cf-ac22-12bb2ef2a11a" providerId="AD" clId="Web-{EA6DFBA0-C5EB-1829-8B4E-549CFC9D1B7A}"/>
    <pc:docChg chg="addSld delSld modSld">
      <pc:chgData name="Olive'On Joslyn (2114527)" userId="S::2114527@student.uwtsd.ac.uk::c124456b-6a47-41cf-ac22-12bb2ef2a11a" providerId="AD" clId="Web-{EA6DFBA0-C5EB-1829-8B4E-549CFC9D1B7A}" dt="2024-01-10T23:12:43.435" v="66"/>
      <pc:docMkLst>
        <pc:docMk/>
      </pc:docMkLst>
      <pc:sldChg chg="addSp delSp modSp new del mod setBg">
        <pc:chgData name="Olive'On Joslyn (2114527)" userId="S::2114527@student.uwtsd.ac.uk::c124456b-6a47-41cf-ac22-12bb2ef2a11a" providerId="AD" clId="Web-{EA6DFBA0-C5EB-1829-8B4E-549CFC9D1B7A}" dt="2024-01-10T23:12:43.435" v="66"/>
        <pc:sldMkLst>
          <pc:docMk/>
          <pc:sldMk cId="2876060619" sldId="267"/>
        </pc:sldMkLst>
        <pc:spChg chg="mod ord">
          <ac:chgData name="Olive'On Joslyn (2114527)" userId="S::2114527@student.uwtsd.ac.uk::c124456b-6a47-41cf-ac22-12bb2ef2a11a" providerId="AD" clId="Web-{EA6DFBA0-C5EB-1829-8B4E-549CFC9D1B7A}" dt="2024-01-10T22:37:32.990" v="18"/>
          <ac:spMkLst>
            <pc:docMk/>
            <pc:sldMk cId="2876060619" sldId="267"/>
            <ac:spMk id="2" creationId="{879B4D64-6A1A-00F4-5DC0-AB0CAC8F7BB8}"/>
          </ac:spMkLst>
        </pc:spChg>
        <pc:spChg chg="del">
          <ac:chgData name="Olive'On Joslyn (2114527)" userId="S::2114527@student.uwtsd.ac.uk::c124456b-6a47-41cf-ac22-12bb2ef2a11a" providerId="AD" clId="Web-{EA6DFBA0-C5EB-1829-8B4E-549CFC9D1B7A}" dt="2024-01-10T22:30:19.480" v="1"/>
          <ac:spMkLst>
            <pc:docMk/>
            <pc:sldMk cId="2876060619" sldId="267"/>
            <ac:spMk id="3" creationId="{FA6C6971-B7E5-D215-E88A-CBC89B7293FF}"/>
          </ac:spMkLst>
        </pc:spChg>
        <pc:spChg chg="add del mod">
          <ac:chgData name="Olive'On Joslyn (2114527)" userId="S::2114527@student.uwtsd.ac.uk::c124456b-6a47-41cf-ac22-12bb2ef2a11a" providerId="AD" clId="Web-{EA6DFBA0-C5EB-1829-8B4E-549CFC9D1B7A}" dt="2024-01-10T23:03:22.902" v="40"/>
          <ac:spMkLst>
            <pc:docMk/>
            <pc:sldMk cId="2876060619" sldId="267"/>
            <ac:spMk id="7" creationId="{C674F3DD-993A-C390-DCED-16D0B700726C}"/>
          </ac:spMkLst>
        </pc:spChg>
        <pc:spChg chg="add del mod">
          <ac:chgData name="Olive'On Joslyn (2114527)" userId="S::2114527@student.uwtsd.ac.uk::c124456b-6a47-41cf-ac22-12bb2ef2a11a" providerId="AD" clId="Web-{EA6DFBA0-C5EB-1829-8B4E-549CFC9D1B7A}" dt="2024-01-10T22:55:06.121" v="19"/>
          <ac:spMkLst>
            <pc:docMk/>
            <pc:sldMk cId="2876060619" sldId="267"/>
            <ac:spMk id="8" creationId="{190D7392-2C83-8C29-418D-E0CE28B3B1DC}"/>
          </ac:spMkLst>
        </pc:spChg>
        <pc:spChg chg="add del">
          <ac:chgData name="Olive'On Joslyn (2114527)" userId="S::2114527@student.uwtsd.ac.uk::c124456b-6a47-41cf-ac22-12bb2ef2a11a" providerId="AD" clId="Web-{EA6DFBA0-C5EB-1829-8B4E-549CFC9D1B7A}" dt="2024-01-10T22:37:32.990" v="18"/>
          <ac:spMkLst>
            <pc:docMk/>
            <pc:sldMk cId="2876060619" sldId="267"/>
            <ac:spMk id="11" creationId="{9AA72BD9-2C5A-4EDC-931F-5AA08EACA0F3}"/>
          </ac:spMkLst>
        </pc:spChg>
        <pc:spChg chg="add del mod">
          <ac:chgData name="Olive'On Joslyn (2114527)" userId="S::2114527@student.uwtsd.ac.uk::c124456b-6a47-41cf-ac22-12bb2ef2a11a" providerId="AD" clId="Web-{EA6DFBA0-C5EB-1829-8B4E-549CFC9D1B7A}" dt="2024-01-10T23:03:55.279" v="44"/>
          <ac:spMkLst>
            <pc:docMk/>
            <pc:sldMk cId="2876060619" sldId="267"/>
            <ac:spMk id="12" creationId="{F0A35EAA-8997-DE14-30C9-BC78CAB57A0D}"/>
          </ac:spMkLst>
        </pc:spChg>
        <pc:spChg chg="add del">
          <ac:chgData name="Olive'On Joslyn (2114527)" userId="S::2114527@student.uwtsd.ac.uk::c124456b-6a47-41cf-ac22-12bb2ef2a11a" providerId="AD" clId="Web-{EA6DFBA0-C5EB-1829-8B4E-549CFC9D1B7A}" dt="2024-01-10T22:37:32.990" v="18"/>
          <ac:spMkLst>
            <pc:docMk/>
            <pc:sldMk cId="2876060619" sldId="267"/>
            <ac:spMk id="13" creationId="{DD3981AC-7B61-4947-BCF3-F7AA7FA385B9}"/>
          </ac:spMkLst>
        </pc:spChg>
        <pc:spChg chg="add del">
          <ac:chgData name="Olive'On Joslyn (2114527)" userId="S::2114527@student.uwtsd.ac.uk::c124456b-6a47-41cf-ac22-12bb2ef2a11a" providerId="AD" clId="Web-{EA6DFBA0-C5EB-1829-8B4E-549CFC9D1B7A}" dt="2024-01-10T22:37:32.990" v="18"/>
          <ac:spMkLst>
            <pc:docMk/>
            <pc:sldMk cId="2876060619" sldId="267"/>
            <ac:spMk id="15" creationId="{55D4142C-5077-457F-A6AD-3FECFDB39685}"/>
          </ac:spMkLst>
        </pc:spChg>
        <pc:spChg chg="add del">
          <ac:chgData name="Olive'On Joslyn (2114527)" userId="S::2114527@student.uwtsd.ac.uk::c124456b-6a47-41cf-ac22-12bb2ef2a11a" providerId="AD" clId="Web-{EA6DFBA0-C5EB-1829-8B4E-549CFC9D1B7A}" dt="2024-01-10T22:37:32.990" v="18"/>
          <ac:spMkLst>
            <pc:docMk/>
            <pc:sldMk cId="2876060619" sldId="267"/>
            <ac:spMk id="17" creationId="{7A5F0580-5EE9-419F-96EE-B6529EF6E7D0}"/>
          </ac:spMkLst>
        </pc:spChg>
        <pc:spChg chg="add">
          <ac:chgData name="Olive'On Joslyn (2114527)" userId="S::2114527@student.uwtsd.ac.uk::c124456b-6a47-41cf-ac22-12bb2ef2a11a" providerId="AD" clId="Web-{EA6DFBA0-C5EB-1829-8B4E-549CFC9D1B7A}" dt="2024-01-10T22:37:32.990" v="18"/>
          <ac:spMkLst>
            <pc:docMk/>
            <pc:sldMk cId="2876060619" sldId="267"/>
            <ac:spMk id="22" creationId="{DAF1966E-FD40-4A4A-B61B-C4DF7FA05F06}"/>
          </ac:spMkLst>
        </pc:spChg>
        <pc:spChg chg="add">
          <ac:chgData name="Olive'On Joslyn (2114527)" userId="S::2114527@student.uwtsd.ac.uk::c124456b-6a47-41cf-ac22-12bb2ef2a11a" providerId="AD" clId="Web-{EA6DFBA0-C5EB-1829-8B4E-549CFC9D1B7A}" dt="2024-01-10T22:37:32.990" v="18"/>
          <ac:spMkLst>
            <pc:docMk/>
            <pc:sldMk cId="2876060619" sldId="267"/>
            <ac:spMk id="24" creationId="{047BFA19-D45E-416B-A404-7AF2F3F27017}"/>
          </ac:spMkLst>
        </pc:spChg>
        <pc:spChg chg="add">
          <ac:chgData name="Olive'On Joslyn (2114527)" userId="S::2114527@student.uwtsd.ac.uk::c124456b-6a47-41cf-ac22-12bb2ef2a11a" providerId="AD" clId="Web-{EA6DFBA0-C5EB-1829-8B4E-549CFC9D1B7A}" dt="2024-01-10T22:37:32.990" v="18"/>
          <ac:spMkLst>
            <pc:docMk/>
            <pc:sldMk cId="2876060619" sldId="267"/>
            <ac:spMk id="26" creationId="{8E0105E7-23DB-4CF2-8258-FF47C7620F6E}"/>
          </ac:spMkLst>
        </pc:spChg>
        <pc:spChg chg="add">
          <ac:chgData name="Olive'On Joslyn (2114527)" userId="S::2114527@student.uwtsd.ac.uk::c124456b-6a47-41cf-ac22-12bb2ef2a11a" providerId="AD" clId="Web-{EA6DFBA0-C5EB-1829-8B4E-549CFC9D1B7A}" dt="2024-01-10T22:37:32.990" v="18"/>
          <ac:spMkLst>
            <pc:docMk/>
            <pc:sldMk cId="2876060619" sldId="267"/>
            <ac:spMk id="28" creationId="{074B4F7D-14B2-478B-8BF5-01E4E0C5D263}"/>
          </ac:spMkLst>
        </pc:spChg>
        <pc:picChg chg="add del mod ord modCrop">
          <ac:chgData name="Olive'On Joslyn (2114527)" userId="S::2114527@student.uwtsd.ac.uk::c124456b-6a47-41cf-ac22-12bb2ef2a11a" providerId="AD" clId="Web-{EA6DFBA0-C5EB-1829-8B4E-549CFC9D1B7A}" dt="2024-01-10T22:37:09.583" v="17"/>
          <ac:picMkLst>
            <pc:docMk/>
            <pc:sldMk cId="2876060619" sldId="267"/>
            <ac:picMk id="4" creationId="{C33C582F-3401-AF21-AB43-7E61A3CE83BD}"/>
          </ac:picMkLst>
        </pc:picChg>
        <pc:picChg chg="add del mod ord modCrop">
          <ac:chgData name="Olive'On Joslyn (2114527)" userId="S::2114527@student.uwtsd.ac.uk::c124456b-6a47-41cf-ac22-12bb2ef2a11a" providerId="AD" clId="Web-{EA6DFBA0-C5EB-1829-8B4E-549CFC9D1B7A}" dt="2024-01-10T22:59:05.244" v="30"/>
          <ac:picMkLst>
            <pc:docMk/>
            <pc:sldMk cId="2876060619" sldId="267"/>
            <ac:picMk id="5" creationId="{0C408DEF-4DBC-93DA-22C9-93D89FE0C556}"/>
          </ac:picMkLst>
        </pc:picChg>
        <pc:picChg chg="add del mod ord">
          <ac:chgData name="Olive'On Joslyn (2114527)" userId="S::2114527@student.uwtsd.ac.uk::c124456b-6a47-41cf-ac22-12bb2ef2a11a" providerId="AD" clId="Web-{EA6DFBA0-C5EB-1829-8B4E-549CFC9D1B7A}" dt="2024-01-10T23:03:34.481" v="43"/>
          <ac:picMkLst>
            <pc:docMk/>
            <pc:sldMk cId="2876060619" sldId="267"/>
            <ac:picMk id="9" creationId="{E16A047B-CADB-A738-1505-996B1F8C59EF}"/>
          </ac:picMkLst>
        </pc:picChg>
        <pc:picChg chg="add mod ord modCrop">
          <ac:chgData name="Olive'On Joslyn (2114527)" userId="S::2114527@student.uwtsd.ac.uk::c124456b-6a47-41cf-ac22-12bb2ef2a11a" providerId="AD" clId="Web-{EA6DFBA0-C5EB-1829-8B4E-549CFC9D1B7A}" dt="2024-01-10T23:04:49.673" v="47" actId="1076"/>
          <ac:picMkLst>
            <pc:docMk/>
            <pc:sldMk cId="2876060619" sldId="267"/>
            <ac:picMk id="14" creationId="{48CA3922-6E29-ABE5-7602-C510C95A692C}"/>
          </ac:picMkLst>
        </pc:picChg>
      </pc:sldChg>
      <pc:sldChg chg="new">
        <pc:chgData name="Olive'On Joslyn (2114527)" userId="S::2114527@student.uwtsd.ac.uk::c124456b-6a47-41cf-ac22-12bb2ef2a11a" providerId="AD" clId="Web-{EA6DFBA0-C5EB-1829-8B4E-549CFC9D1B7A}" dt="2024-01-10T22:37:01.301" v="15"/>
        <pc:sldMkLst>
          <pc:docMk/>
          <pc:sldMk cId="3021027932" sldId="268"/>
        </pc:sldMkLst>
      </pc:sldChg>
      <pc:sldChg chg="addSp modSp new">
        <pc:chgData name="Olive'On Joslyn (2114527)" userId="S::2114527@student.uwtsd.ac.uk::c124456b-6a47-41cf-ac22-12bb2ef2a11a" providerId="AD" clId="Web-{EA6DFBA0-C5EB-1829-8B4E-549CFC9D1B7A}" dt="2024-01-10T23:12:37.748" v="65" actId="14100"/>
        <pc:sldMkLst>
          <pc:docMk/>
          <pc:sldMk cId="2018155667" sldId="269"/>
        </pc:sldMkLst>
        <pc:spChg chg="add mod">
          <ac:chgData name="Olive'On Joslyn (2114527)" userId="S::2114527@student.uwtsd.ac.uk::c124456b-6a47-41cf-ac22-12bb2ef2a11a" providerId="AD" clId="Web-{EA6DFBA0-C5EB-1829-8B4E-549CFC9D1B7A}" dt="2024-01-10T23:12:37.748" v="65" actId="14100"/>
          <ac:spMkLst>
            <pc:docMk/>
            <pc:sldMk cId="2018155667" sldId="269"/>
            <ac:spMk id="3" creationId="{BB028F9A-0408-3139-FC09-AF9E093EB196}"/>
          </ac:spMkLst>
        </pc:spChg>
        <pc:picChg chg="add mod modCrop">
          <ac:chgData name="Olive'On Joslyn (2114527)" userId="S::2114527@student.uwtsd.ac.uk::c124456b-6a47-41cf-ac22-12bb2ef2a11a" providerId="AD" clId="Web-{EA6DFBA0-C5EB-1829-8B4E-549CFC9D1B7A}" dt="2024-01-10T23:02:25.555" v="39" actId="14100"/>
          <ac:picMkLst>
            <pc:docMk/>
            <pc:sldMk cId="2018155667" sldId="269"/>
            <ac:picMk id="2" creationId="{8A43EE1C-39CA-1660-B2C1-2F4BCF30D1AD}"/>
          </ac:picMkLst>
        </pc:picChg>
      </pc:sldChg>
    </pc:docChg>
  </pc:docChgLst>
  <pc:docChgLst>
    <pc:chgData name="Tizana Latham (2114017)" userId="S::2114017@student.uwtsd.ac.uk::18f95f1f-2f9b-47a4-9a89-032e71808f12" providerId="AD" clId="Web-{ABC83505-420C-F907-9A42-20E551FF56C7}"/>
    <pc:docChg chg="modSld">
      <pc:chgData name="Tizana Latham (2114017)" userId="S::2114017@student.uwtsd.ac.uk::18f95f1f-2f9b-47a4-9a89-032e71808f12" providerId="AD" clId="Web-{ABC83505-420C-F907-9A42-20E551FF56C7}" dt="2024-01-12T02:07:03.193" v="18" actId="1076"/>
      <pc:docMkLst>
        <pc:docMk/>
      </pc:docMkLst>
      <pc:sldChg chg="addSp modSp">
        <pc:chgData name="Tizana Latham (2114017)" userId="S::2114017@student.uwtsd.ac.uk::18f95f1f-2f9b-47a4-9a89-032e71808f12" providerId="AD" clId="Web-{ABC83505-420C-F907-9A42-20E551FF56C7}" dt="2024-01-12T02:07:03.193" v="18" actId="1076"/>
        <pc:sldMkLst>
          <pc:docMk/>
          <pc:sldMk cId="109857222" sldId="256"/>
        </pc:sldMkLst>
        <pc:spChg chg="mod">
          <ac:chgData name="Tizana Latham (2114017)" userId="S::2114017@student.uwtsd.ac.uk::18f95f1f-2f9b-47a4-9a89-032e71808f12" providerId="AD" clId="Web-{ABC83505-420C-F907-9A42-20E551FF56C7}" dt="2024-01-12T02:07:03.193" v="18" actId="1076"/>
          <ac:spMkLst>
            <pc:docMk/>
            <pc:sldMk cId="109857222" sldId="256"/>
            <ac:spMk id="2" creationId="{00000000-0000-0000-0000-000000000000}"/>
          </ac:spMkLst>
        </pc:spChg>
        <pc:spChg chg="mod">
          <ac:chgData name="Tizana Latham (2114017)" userId="S::2114017@student.uwtsd.ac.uk::18f95f1f-2f9b-47a4-9a89-032e71808f12" providerId="AD" clId="Web-{ABC83505-420C-F907-9A42-20E551FF56C7}" dt="2024-01-12T02:06:55.442" v="17" actId="1076"/>
          <ac:spMkLst>
            <pc:docMk/>
            <pc:sldMk cId="109857222" sldId="256"/>
            <ac:spMk id="3" creationId="{00000000-0000-0000-0000-000000000000}"/>
          </ac:spMkLst>
        </pc:spChg>
        <pc:spChg chg="add mod">
          <ac:chgData name="Tizana Latham (2114017)" userId="S::2114017@student.uwtsd.ac.uk::18f95f1f-2f9b-47a4-9a89-032e71808f12" providerId="AD" clId="Web-{ABC83505-420C-F907-9A42-20E551FF56C7}" dt="2024-01-12T02:06:49.833" v="16" actId="20577"/>
          <ac:spMkLst>
            <pc:docMk/>
            <pc:sldMk cId="109857222" sldId="256"/>
            <ac:spMk id="5" creationId="{B84722D0-349D-ED98-95B3-279D934B1835}"/>
          </ac:spMkLst>
        </pc:spChg>
      </pc:sldChg>
    </pc:docChg>
  </pc:docChgLst>
  <pc:docChgLst>
    <pc:chgData clId="Web-{B51DFC47-7E4E-9541-BB8A-AFDA9100FE86}"/>
    <pc:docChg chg="modSld">
      <pc:chgData name="" userId="" providerId="" clId="Web-{B51DFC47-7E4E-9541-BB8A-AFDA9100FE86}" dt="2024-01-03T00:23:38.928" v="0" actId="20577"/>
      <pc:docMkLst>
        <pc:docMk/>
      </pc:docMkLst>
      <pc:sldChg chg="modSp">
        <pc:chgData name="" userId="" providerId="" clId="Web-{B51DFC47-7E4E-9541-BB8A-AFDA9100FE86}" dt="2024-01-03T00:23:38.928" v="0" actId="20577"/>
        <pc:sldMkLst>
          <pc:docMk/>
          <pc:sldMk cId="109857222" sldId="256"/>
        </pc:sldMkLst>
        <pc:spChg chg="mod">
          <ac:chgData name="" userId="" providerId="" clId="Web-{B51DFC47-7E4E-9541-BB8A-AFDA9100FE86}" dt="2024-01-03T00:23:38.928" v="0" actId="20577"/>
          <ac:spMkLst>
            <pc:docMk/>
            <pc:sldMk cId="109857222" sldId="256"/>
            <ac:spMk id="3" creationId="{00000000-0000-0000-0000-000000000000}"/>
          </ac:spMkLst>
        </pc:spChg>
      </pc:sldChg>
    </pc:docChg>
  </pc:docChgLst>
  <pc:docChgLst>
    <pc:chgData name="Tizana Latham (2114017)" userId="S::2114017@student.uwtsd.ac.uk::18f95f1f-2f9b-47a4-9a89-032e71808f12" providerId="AD" clId="Web-{3C0F65C0-6CD3-1249-1B2E-765FF4B2B47A}"/>
    <pc:docChg chg="modSld">
      <pc:chgData name="Tizana Latham (2114017)" userId="S::2114017@student.uwtsd.ac.uk::18f95f1f-2f9b-47a4-9a89-032e71808f12" providerId="AD" clId="Web-{3C0F65C0-6CD3-1249-1B2E-765FF4B2B47A}" dt="2024-01-12T01:28:09.443" v="7"/>
      <pc:docMkLst>
        <pc:docMk/>
      </pc:docMkLst>
      <pc:sldChg chg="modSp">
        <pc:chgData name="Tizana Latham (2114017)" userId="S::2114017@student.uwtsd.ac.uk::18f95f1f-2f9b-47a4-9a89-032e71808f12" providerId="AD" clId="Web-{3C0F65C0-6CD3-1249-1B2E-765FF4B2B47A}" dt="2024-01-12T01:28:09.443" v="7"/>
        <pc:sldMkLst>
          <pc:docMk/>
          <pc:sldMk cId="2089620080" sldId="274"/>
        </pc:sldMkLst>
        <pc:spChg chg="mod">
          <ac:chgData name="Tizana Latham (2114017)" userId="S::2114017@student.uwtsd.ac.uk::18f95f1f-2f9b-47a4-9a89-032e71808f12" providerId="AD" clId="Web-{3C0F65C0-6CD3-1249-1B2E-765FF4B2B47A}" dt="2024-01-12T01:27:00.878" v="2" actId="20577"/>
          <ac:spMkLst>
            <pc:docMk/>
            <pc:sldMk cId="2089620080" sldId="274"/>
            <ac:spMk id="2" creationId="{BA1C63F3-756B-6A0E-3DA6-9641FD0DB3E6}"/>
          </ac:spMkLst>
        </pc:spChg>
        <pc:spChg chg="mod">
          <ac:chgData name="Tizana Latham (2114017)" userId="S::2114017@student.uwtsd.ac.uk::18f95f1f-2f9b-47a4-9a89-032e71808f12" providerId="AD" clId="Web-{3C0F65C0-6CD3-1249-1B2E-765FF4B2B47A}" dt="2024-01-12T01:28:09.443" v="7"/>
          <ac:spMkLst>
            <pc:docMk/>
            <pc:sldMk cId="2089620080" sldId="274"/>
            <ac:spMk id="27" creationId="{D4771268-CB57-404A-9271-370EB28F6090}"/>
          </ac:spMkLst>
        </pc:spChg>
        <pc:graphicFrameChg chg="modGraphic">
          <ac:chgData name="Tizana Latham (2114017)" userId="S::2114017@student.uwtsd.ac.uk::18f95f1f-2f9b-47a4-9a89-032e71808f12" providerId="AD" clId="Web-{3C0F65C0-6CD3-1249-1B2E-765FF4B2B47A}" dt="2024-01-12T01:27:47.599" v="5"/>
          <ac:graphicFrameMkLst>
            <pc:docMk/>
            <pc:sldMk cId="2089620080" sldId="274"/>
            <ac:graphicFrameMk id="7" creationId="{B0627460-1C6E-ABDF-F065-FEB9696A3CEC}"/>
          </ac:graphicFrameMkLst>
        </pc:graphicFrameChg>
      </pc:sldChg>
    </pc:docChg>
  </pc:docChgLst>
  <pc:docChgLst>
    <pc:chgData name="Olive'On Joslyn (2114527)" userId="S::2114527@student.uwtsd.ac.uk::c124456b-6a47-41cf-ac22-12bb2ef2a11a" providerId="AD" clId="Web-{90664C92-914D-F2D1-79A9-A80FD7981347}"/>
    <pc:docChg chg="modSld">
      <pc:chgData name="Olive'On Joslyn (2114527)" userId="S::2114527@student.uwtsd.ac.uk::c124456b-6a47-41cf-ac22-12bb2ef2a11a" providerId="AD" clId="Web-{90664C92-914D-F2D1-79A9-A80FD7981347}" dt="2024-01-12T14:33:50.834" v="141" actId="20577"/>
      <pc:docMkLst>
        <pc:docMk/>
      </pc:docMkLst>
      <pc:sldChg chg="modSp">
        <pc:chgData name="Olive'On Joslyn (2114527)" userId="S::2114527@student.uwtsd.ac.uk::c124456b-6a47-41cf-ac22-12bb2ef2a11a" providerId="AD" clId="Web-{90664C92-914D-F2D1-79A9-A80FD7981347}" dt="2024-01-12T14:33:50.834" v="141" actId="20577"/>
        <pc:sldMkLst>
          <pc:docMk/>
          <pc:sldMk cId="3637166125" sldId="266"/>
        </pc:sldMkLst>
        <pc:spChg chg="mod">
          <ac:chgData name="Olive'On Joslyn (2114527)" userId="S::2114527@student.uwtsd.ac.uk::c124456b-6a47-41cf-ac22-12bb2ef2a11a" providerId="AD" clId="Web-{90664C92-914D-F2D1-79A9-A80FD7981347}" dt="2024-01-12T14:33:50.834" v="141" actId="20577"/>
          <ac:spMkLst>
            <pc:docMk/>
            <pc:sldMk cId="3637166125" sldId="266"/>
            <ac:spMk id="3" creationId="{99C165D4-4190-67A6-6850-6E95EECF10FB}"/>
          </ac:spMkLst>
        </pc:spChg>
      </pc:sldChg>
      <pc:sldChg chg="modSp">
        <pc:chgData name="Olive'On Joslyn (2114527)" userId="S::2114527@student.uwtsd.ac.uk::c124456b-6a47-41cf-ac22-12bb2ef2a11a" providerId="AD" clId="Web-{90664C92-914D-F2D1-79A9-A80FD7981347}" dt="2024-01-12T14:32:32.658" v="134" actId="20577"/>
        <pc:sldMkLst>
          <pc:docMk/>
          <pc:sldMk cId="994470325" sldId="271"/>
        </pc:sldMkLst>
        <pc:spChg chg="mod">
          <ac:chgData name="Olive'On Joslyn (2114527)" userId="S::2114527@student.uwtsd.ac.uk::c124456b-6a47-41cf-ac22-12bb2ef2a11a" providerId="AD" clId="Web-{90664C92-914D-F2D1-79A9-A80FD7981347}" dt="2024-01-12T14:32:32.658" v="134" actId="20577"/>
          <ac:spMkLst>
            <pc:docMk/>
            <pc:sldMk cId="994470325" sldId="271"/>
            <ac:spMk id="3" creationId="{9938F376-2F19-1C52-6D0C-3984332AD9A3}"/>
          </ac:spMkLst>
        </pc:spChg>
      </pc:sldChg>
      <pc:sldChg chg="addSp delSp modSp">
        <pc:chgData name="Olive'On Joslyn (2114527)" userId="S::2114527@student.uwtsd.ac.uk::c124456b-6a47-41cf-ac22-12bb2ef2a11a" providerId="AD" clId="Web-{90664C92-914D-F2D1-79A9-A80FD7981347}" dt="2024-01-12T14:30:58.778" v="122" actId="20577"/>
        <pc:sldMkLst>
          <pc:docMk/>
          <pc:sldMk cId="232681892" sldId="272"/>
        </pc:sldMkLst>
        <pc:spChg chg="mod">
          <ac:chgData name="Olive'On Joslyn (2114527)" userId="S::2114527@student.uwtsd.ac.uk::c124456b-6a47-41cf-ac22-12bb2ef2a11a" providerId="AD" clId="Web-{90664C92-914D-F2D1-79A9-A80FD7981347}" dt="2024-01-12T14:28:59.021" v="107"/>
          <ac:spMkLst>
            <pc:docMk/>
            <pc:sldMk cId="232681892" sldId="272"/>
            <ac:spMk id="2" creationId="{080C5A9A-37C4-0C56-2260-D9D7CB4244F3}"/>
          </ac:spMkLst>
        </pc:spChg>
        <pc:spChg chg="add del mod">
          <ac:chgData name="Olive'On Joslyn (2114527)" userId="S::2114527@student.uwtsd.ac.uk::c124456b-6a47-41cf-ac22-12bb2ef2a11a" providerId="AD" clId="Web-{90664C92-914D-F2D1-79A9-A80FD7981347}" dt="2024-01-12T14:30:58.778" v="122" actId="20577"/>
          <ac:spMkLst>
            <pc:docMk/>
            <pc:sldMk cId="232681892" sldId="272"/>
            <ac:spMk id="3" creationId="{6EE4BEE5-4242-3AA2-CEB4-CAA59748B2E7}"/>
          </ac:spMkLst>
        </pc:spChg>
        <pc:spChg chg="add del mod">
          <ac:chgData name="Olive'On Joslyn (2114527)" userId="S::2114527@student.uwtsd.ac.uk::c124456b-6a47-41cf-ac22-12bb2ef2a11a" providerId="AD" clId="Web-{90664C92-914D-F2D1-79A9-A80FD7981347}" dt="2024-01-12T14:25:53.574" v="81"/>
          <ac:spMkLst>
            <pc:docMk/>
            <pc:sldMk cId="232681892" sldId="272"/>
            <ac:spMk id="5" creationId="{5C7A8C71-B214-3A23-3087-25699276FD1E}"/>
          </ac:spMkLst>
        </pc:spChg>
        <pc:spChg chg="del mod">
          <ac:chgData name="Olive'On Joslyn (2114527)" userId="S::2114527@student.uwtsd.ac.uk::c124456b-6a47-41cf-ac22-12bb2ef2a11a" providerId="AD" clId="Web-{90664C92-914D-F2D1-79A9-A80FD7981347}" dt="2024-01-12T14:28:59.021" v="107"/>
          <ac:spMkLst>
            <pc:docMk/>
            <pc:sldMk cId="232681892" sldId="272"/>
            <ac:spMk id="36" creationId="{B6CDA21F-E7AF-4C75-8395-33F58D5B0E45}"/>
          </ac:spMkLst>
        </pc:spChg>
        <pc:spChg chg="del">
          <ac:chgData name="Olive'On Joslyn (2114527)" userId="S::2114527@student.uwtsd.ac.uk::c124456b-6a47-41cf-ac22-12bb2ef2a11a" providerId="AD" clId="Web-{90664C92-914D-F2D1-79A9-A80FD7981347}" dt="2024-01-12T14:28:59.021" v="107"/>
          <ac:spMkLst>
            <pc:docMk/>
            <pc:sldMk cId="232681892" sldId="272"/>
            <ac:spMk id="43" creationId="{D5B0017B-2ECA-49AF-B397-DC140825DF8D}"/>
          </ac:spMkLst>
        </pc:spChg>
        <pc:spChg chg="add">
          <ac:chgData name="Olive'On Joslyn (2114527)" userId="S::2114527@student.uwtsd.ac.uk::c124456b-6a47-41cf-ac22-12bb2ef2a11a" providerId="AD" clId="Web-{90664C92-914D-F2D1-79A9-A80FD7981347}" dt="2024-01-12T14:28:59.021" v="107"/>
          <ac:spMkLst>
            <pc:docMk/>
            <pc:sldMk cId="232681892" sldId="272"/>
            <ac:spMk id="50" creationId="{B6CDA21F-E7AF-4C75-8395-33F58D5B0E45}"/>
          </ac:spMkLst>
        </pc:spChg>
        <pc:spChg chg="add">
          <ac:chgData name="Olive'On Joslyn (2114527)" userId="S::2114527@student.uwtsd.ac.uk::c124456b-6a47-41cf-ac22-12bb2ef2a11a" providerId="AD" clId="Web-{90664C92-914D-F2D1-79A9-A80FD7981347}" dt="2024-01-12T14:28:59.021" v="107"/>
          <ac:spMkLst>
            <pc:docMk/>
            <pc:sldMk cId="232681892" sldId="272"/>
            <ac:spMk id="57" creationId="{D5B0017B-2ECA-49AF-B397-DC140825DF8D}"/>
          </ac:spMkLst>
        </pc:spChg>
        <pc:grpChg chg="del">
          <ac:chgData name="Olive'On Joslyn (2114527)" userId="S::2114527@student.uwtsd.ac.uk::c124456b-6a47-41cf-ac22-12bb2ef2a11a" providerId="AD" clId="Web-{90664C92-914D-F2D1-79A9-A80FD7981347}" dt="2024-01-12T14:28:59.021" v="107"/>
          <ac:grpSpMkLst>
            <pc:docMk/>
            <pc:sldMk cId="232681892" sldId="272"/>
            <ac:grpSpMk id="38" creationId="{AE1C45F0-260A-458C-96ED-C1F6D2151219}"/>
          </ac:grpSpMkLst>
        </pc:grpChg>
        <pc:grpChg chg="add">
          <ac:chgData name="Olive'On Joslyn (2114527)" userId="S::2114527@student.uwtsd.ac.uk::c124456b-6a47-41cf-ac22-12bb2ef2a11a" providerId="AD" clId="Web-{90664C92-914D-F2D1-79A9-A80FD7981347}" dt="2024-01-12T14:28:59.021" v="107"/>
          <ac:grpSpMkLst>
            <pc:docMk/>
            <pc:sldMk cId="232681892" sldId="272"/>
            <ac:grpSpMk id="52" creationId="{AE1C45F0-260A-458C-96ED-C1F6D2151219}"/>
          </ac:grpSpMkLst>
        </pc:grpChg>
        <pc:cxnChg chg="del">
          <ac:chgData name="Olive'On Joslyn (2114527)" userId="S::2114527@student.uwtsd.ac.uk::c124456b-6a47-41cf-ac22-12bb2ef2a11a" providerId="AD" clId="Web-{90664C92-914D-F2D1-79A9-A80FD7981347}" dt="2024-01-12T14:28:59.021" v="107"/>
          <ac:cxnSpMkLst>
            <pc:docMk/>
            <pc:sldMk cId="232681892" sldId="272"/>
            <ac:cxnSpMk id="45" creationId="{6CF1BAF6-AD41-4082-B212-8A1F9A2E8779}"/>
          </ac:cxnSpMkLst>
        </pc:cxnChg>
        <pc:cxnChg chg="add">
          <ac:chgData name="Olive'On Joslyn (2114527)" userId="S::2114527@student.uwtsd.ac.uk::c124456b-6a47-41cf-ac22-12bb2ef2a11a" providerId="AD" clId="Web-{90664C92-914D-F2D1-79A9-A80FD7981347}" dt="2024-01-12T14:28:59.021" v="107"/>
          <ac:cxnSpMkLst>
            <pc:docMk/>
            <pc:sldMk cId="232681892" sldId="272"/>
            <ac:cxnSpMk id="59" creationId="{6CF1BAF6-AD41-4082-B212-8A1F9A2E8779}"/>
          </ac:cxnSpMkLst>
        </pc:cxnChg>
      </pc:sldChg>
      <pc:sldChg chg="modSp">
        <pc:chgData name="Olive'On Joslyn (2114527)" userId="S::2114527@student.uwtsd.ac.uk::c124456b-6a47-41cf-ac22-12bb2ef2a11a" providerId="AD" clId="Web-{90664C92-914D-F2D1-79A9-A80FD7981347}" dt="2024-01-12T14:31:49.609" v="132" actId="20577"/>
        <pc:sldMkLst>
          <pc:docMk/>
          <pc:sldMk cId="3564011915" sldId="273"/>
        </pc:sldMkLst>
        <pc:spChg chg="mod">
          <ac:chgData name="Olive'On Joslyn (2114527)" userId="S::2114527@student.uwtsd.ac.uk::c124456b-6a47-41cf-ac22-12bb2ef2a11a" providerId="AD" clId="Web-{90664C92-914D-F2D1-79A9-A80FD7981347}" dt="2024-01-12T14:31:49.609" v="132" actId="20577"/>
          <ac:spMkLst>
            <pc:docMk/>
            <pc:sldMk cId="3564011915" sldId="273"/>
            <ac:spMk id="3" creationId="{62851642-3C8C-36AF-C415-87F309160874}"/>
          </ac:spMkLst>
        </pc:spChg>
      </pc:sldChg>
      <pc:sldChg chg="addSp delSp modSp">
        <pc:chgData name="Olive'On Joslyn (2114527)" userId="S::2114527@student.uwtsd.ac.uk::c124456b-6a47-41cf-ac22-12bb2ef2a11a" providerId="AD" clId="Web-{90664C92-914D-F2D1-79A9-A80FD7981347}" dt="2024-01-12T14:31:33.499" v="127" actId="20577"/>
        <pc:sldMkLst>
          <pc:docMk/>
          <pc:sldMk cId="529262695" sldId="309"/>
        </pc:sldMkLst>
        <pc:spChg chg="mod">
          <ac:chgData name="Olive'On Joslyn (2114527)" userId="S::2114527@student.uwtsd.ac.uk::c124456b-6a47-41cf-ac22-12bb2ef2a11a" providerId="AD" clId="Web-{90664C92-914D-F2D1-79A9-A80FD7981347}" dt="2024-01-12T14:28:38.974" v="104"/>
          <ac:spMkLst>
            <pc:docMk/>
            <pc:sldMk cId="529262695" sldId="309"/>
            <ac:spMk id="2" creationId="{00A03281-FC73-D3B4-EE18-D2E4E0288C54}"/>
          </ac:spMkLst>
        </pc:spChg>
        <pc:spChg chg="mod">
          <ac:chgData name="Olive'On Joslyn (2114527)" userId="S::2114527@student.uwtsd.ac.uk::c124456b-6a47-41cf-ac22-12bb2ef2a11a" providerId="AD" clId="Web-{90664C92-914D-F2D1-79A9-A80FD7981347}" dt="2024-01-12T14:31:33.499" v="127" actId="20577"/>
          <ac:spMkLst>
            <pc:docMk/>
            <pc:sldMk cId="529262695" sldId="309"/>
            <ac:spMk id="3" creationId="{5F97A0A8-6D47-4B6A-B4EC-34E3383C5513}"/>
          </ac:spMkLst>
        </pc:spChg>
        <pc:spChg chg="del mod">
          <ac:chgData name="Olive'On Joslyn (2114527)" userId="S::2114527@student.uwtsd.ac.uk::c124456b-6a47-41cf-ac22-12bb2ef2a11a" providerId="AD" clId="Web-{90664C92-914D-F2D1-79A9-A80FD7981347}" dt="2024-01-12T14:28:38.974" v="104"/>
          <ac:spMkLst>
            <pc:docMk/>
            <pc:sldMk cId="529262695" sldId="309"/>
            <ac:spMk id="8" creationId="{B6CDA21F-E7AF-4C75-8395-33F58D5B0E45}"/>
          </ac:spMkLst>
        </pc:spChg>
        <pc:spChg chg="del">
          <ac:chgData name="Olive'On Joslyn (2114527)" userId="S::2114527@student.uwtsd.ac.uk::c124456b-6a47-41cf-ac22-12bb2ef2a11a" providerId="AD" clId="Web-{90664C92-914D-F2D1-79A9-A80FD7981347}" dt="2024-01-12T14:28:38.974" v="104"/>
          <ac:spMkLst>
            <pc:docMk/>
            <pc:sldMk cId="529262695" sldId="309"/>
            <ac:spMk id="15" creationId="{D5B0017B-2ECA-49AF-B397-DC140825DF8D}"/>
          </ac:spMkLst>
        </pc:spChg>
        <pc:spChg chg="add">
          <ac:chgData name="Olive'On Joslyn (2114527)" userId="S::2114527@student.uwtsd.ac.uk::c124456b-6a47-41cf-ac22-12bb2ef2a11a" providerId="AD" clId="Web-{90664C92-914D-F2D1-79A9-A80FD7981347}" dt="2024-01-12T14:28:38.974" v="104"/>
          <ac:spMkLst>
            <pc:docMk/>
            <pc:sldMk cId="529262695" sldId="309"/>
            <ac:spMk id="22" creationId="{B6CDA21F-E7AF-4C75-8395-33F58D5B0E45}"/>
          </ac:spMkLst>
        </pc:spChg>
        <pc:spChg chg="add">
          <ac:chgData name="Olive'On Joslyn (2114527)" userId="S::2114527@student.uwtsd.ac.uk::c124456b-6a47-41cf-ac22-12bb2ef2a11a" providerId="AD" clId="Web-{90664C92-914D-F2D1-79A9-A80FD7981347}" dt="2024-01-12T14:28:38.974" v="104"/>
          <ac:spMkLst>
            <pc:docMk/>
            <pc:sldMk cId="529262695" sldId="309"/>
            <ac:spMk id="29" creationId="{D5B0017B-2ECA-49AF-B397-DC140825DF8D}"/>
          </ac:spMkLst>
        </pc:spChg>
        <pc:grpChg chg="del">
          <ac:chgData name="Olive'On Joslyn (2114527)" userId="S::2114527@student.uwtsd.ac.uk::c124456b-6a47-41cf-ac22-12bb2ef2a11a" providerId="AD" clId="Web-{90664C92-914D-F2D1-79A9-A80FD7981347}" dt="2024-01-12T14:28:38.974" v="104"/>
          <ac:grpSpMkLst>
            <pc:docMk/>
            <pc:sldMk cId="529262695" sldId="309"/>
            <ac:grpSpMk id="10" creationId="{AE1C45F0-260A-458C-96ED-C1F6D2151219}"/>
          </ac:grpSpMkLst>
        </pc:grpChg>
        <pc:grpChg chg="add">
          <ac:chgData name="Olive'On Joslyn (2114527)" userId="S::2114527@student.uwtsd.ac.uk::c124456b-6a47-41cf-ac22-12bb2ef2a11a" providerId="AD" clId="Web-{90664C92-914D-F2D1-79A9-A80FD7981347}" dt="2024-01-12T14:28:38.974" v="104"/>
          <ac:grpSpMkLst>
            <pc:docMk/>
            <pc:sldMk cId="529262695" sldId="309"/>
            <ac:grpSpMk id="24" creationId="{AE1C45F0-260A-458C-96ED-C1F6D2151219}"/>
          </ac:grpSpMkLst>
        </pc:grpChg>
        <pc:cxnChg chg="del">
          <ac:chgData name="Olive'On Joslyn (2114527)" userId="S::2114527@student.uwtsd.ac.uk::c124456b-6a47-41cf-ac22-12bb2ef2a11a" providerId="AD" clId="Web-{90664C92-914D-F2D1-79A9-A80FD7981347}" dt="2024-01-12T14:28:38.974" v="104"/>
          <ac:cxnSpMkLst>
            <pc:docMk/>
            <pc:sldMk cId="529262695" sldId="309"/>
            <ac:cxnSpMk id="17" creationId="{6CF1BAF6-AD41-4082-B212-8A1F9A2E8779}"/>
          </ac:cxnSpMkLst>
        </pc:cxnChg>
        <pc:cxnChg chg="add">
          <ac:chgData name="Olive'On Joslyn (2114527)" userId="S::2114527@student.uwtsd.ac.uk::c124456b-6a47-41cf-ac22-12bb2ef2a11a" providerId="AD" clId="Web-{90664C92-914D-F2D1-79A9-A80FD7981347}" dt="2024-01-12T14:28:38.974" v="104"/>
          <ac:cxnSpMkLst>
            <pc:docMk/>
            <pc:sldMk cId="529262695" sldId="309"/>
            <ac:cxnSpMk id="31" creationId="{6CF1BAF6-AD41-4082-B212-8A1F9A2E8779}"/>
          </ac:cxnSpMkLst>
        </pc:cxnChg>
      </pc:sldChg>
    </pc:docChg>
  </pc:docChgLst>
  <pc:docChgLst>
    <pc:chgData name="Tizana Latham (2114017)" userId="S::2114017@student.uwtsd.ac.uk::18f95f1f-2f9b-47a4-9a89-032e71808f12" providerId="AD" clId="Web-{28E652E1-AD15-1E7A-28C7-21DABE7EBD55}"/>
    <pc:docChg chg="addSld delSld modSld">
      <pc:chgData name="Tizana Latham (2114017)" userId="S::2114017@student.uwtsd.ac.uk::18f95f1f-2f9b-47a4-9a89-032e71808f12" providerId="AD" clId="Web-{28E652E1-AD15-1E7A-28C7-21DABE7EBD55}" dt="2024-01-12T14:53:13.210" v="1378"/>
      <pc:docMkLst>
        <pc:docMk/>
      </pc:docMkLst>
      <pc:sldChg chg="modSp">
        <pc:chgData name="Tizana Latham (2114017)" userId="S::2114017@student.uwtsd.ac.uk::18f95f1f-2f9b-47a4-9a89-032e71808f12" providerId="AD" clId="Web-{28E652E1-AD15-1E7A-28C7-21DABE7EBD55}" dt="2024-01-12T13:00:17.010" v="455" actId="20577"/>
        <pc:sldMkLst>
          <pc:docMk/>
          <pc:sldMk cId="2300691507" sldId="263"/>
        </pc:sldMkLst>
        <pc:spChg chg="mod">
          <ac:chgData name="Tizana Latham (2114017)" userId="S::2114017@student.uwtsd.ac.uk::18f95f1f-2f9b-47a4-9a89-032e71808f12" providerId="AD" clId="Web-{28E652E1-AD15-1E7A-28C7-21DABE7EBD55}" dt="2024-01-12T13:00:17.010" v="455" actId="20577"/>
          <ac:spMkLst>
            <pc:docMk/>
            <pc:sldMk cId="2300691507" sldId="263"/>
            <ac:spMk id="2" creationId="{235C4FDD-78F8-E91D-F9AD-FE57139B3532}"/>
          </ac:spMkLst>
        </pc:spChg>
      </pc:sldChg>
      <pc:sldChg chg="addSp delSp modSp">
        <pc:chgData name="Tizana Latham (2114017)" userId="S::2114017@student.uwtsd.ac.uk::18f95f1f-2f9b-47a4-9a89-032e71808f12" providerId="AD" clId="Web-{28E652E1-AD15-1E7A-28C7-21DABE7EBD55}" dt="2024-01-12T14:04:56.737" v="1109" actId="20577"/>
        <pc:sldMkLst>
          <pc:docMk/>
          <pc:sldMk cId="2363234044" sldId="264"/>
        </pc:sldMkLst>
        <pc:spChg chg="mod">
          <ac:chgData name="Tizana Latham (2114017)" userId="S::2114017@student.uwtsd.ac.uk::18f95f1f-2f9b-47a4-9a89-032e71808f12" providerId="AD" clId="Web-{28E652E1-AD15-1E7A-28C7-21DABE7EBD55}" dt="2024-01-12T14:04:56.737" v="1109" actId="20577"/>
          <ac:spMkLst>
            <pc:docMk/>
            <pc:sldMk cId="2363234044" sldId="264"/>
            <ac:spMk id="2" creationId="{F617A0E8-76EC-7F1C-FB4C-C39B6E4CC4D4}"/>
          </ac:spMkLst>
        </pc:spChg>
        <pc:spChg chg="del mod">
          <ac:chgData name="Tizana Latham (2114017)" userId="S::2114017@student.uwtsd.ac.uk::18f95f1f-2f9b-47a4-9a89-032e71808f12" providerId="AD" clId="Web-{28E652E1-AD15-1E7A-28C7-21DABE7EBD55}" dt="2024-01-12T12:12:58.847" v="1"/>
          <ac:spMkLst>
            <pc:docMk/>
            <pc:sldMk cId="2363234044" sldId="264"/>
            <ac:spMk id="3" creationId="{513DDA77-238E-DD68-7B23-26D6DC49CF74}"/>
          </ac:spMkLst>
        </pc:spChg>
        <pc:spChg chg="add del">
          <ac:chgData name="Tizana Latham (2114017)" userId="S::2114017@student.uwtsd.ac.uk::18f95f1f-2f9b-47a4-9a89-032e71808f12" providerId="AD" clId="Web-{28E652E1-AD15-1E7A-28C7-21DABE7EBD55}" dt="2024-01-12T12:13:28.754" v="3"/>
          <ac:spMkLst>
            <pc:docMk/>
            <pc:sldMk cId="2363234044" sldId="264"/>
            <ac:spMk id="4" creationId="{9D1ED1E0-CEFB-491B-A67B-E6FCB8E39CF1}"/>
          </ac:spMkLst>
        </pc:spChg>
        <pc:spChg chg="add mod">
          <ac:chgData name="Tizana Latham (2114017)" userId="S::2114017@student.uwtsd.ac.uk::18f95f1f-2f9b-47a4-9a89-032e71808f12" providerId="AD" clId="Web-{28E652E1-AD15-1E7A-28C7-21DABE7EBD55}" dt="2024-01-12T12:40:11.425" v="238" actId="20577"/>
          <ac:spMkLst>
            <pc:docMk/>
            <pc:sldMk cId="2363234044" sldId="264"/>
            <ac:spMk id="5" creationId="{7167F024-5285-C446-9866-CAC5A57D0D16}"/>
          </ac:spMkLst>
        </pc:spChg>
      </pc:sldChg>
      <pc:sldChg chg="modSp modNotes">
        <pc:chgData name="Tizana Latham (2114017)" userId="S::2114017@student.uwtsd.ac.uk::18f95f1f-2f9b-47a4-9a89-032e71808f12" providerId="AD" clId="Web-{28E652E1-AD15-1E7A-28C7-21DABE7EBD55}" dt="2024-01-12T14:51:23.301" v="1360" actId="20577"/>
        <pc:sldMkLst>
          <pc:docMk/>
          <pc:sldMk cId="3784217996" sldId="275"/>
        </pc:sldMkLst>
        <pc:spChg chg="mod">
          <ac:chgData name="Tizana Latham (2114017)" userId="S::2114017@student.uwtsd.ac.uk::18f95f1f-2f9b-47a4-9a89-032e71808f12" providerId="AD" clId="Web-{28E652E1-AD15-1E7A-28C7-21DABE7EBD55}" dt="2024-01-12T14:51:23.301" v="1360" actId="20577"/>
          <ac:spMkLst>
            <pc:docMk/>
            <pc:sldMk cId="3784217996" sldId="275"/>
            <ac:spMk id="2" creationId="{3DAAA607-1B9C-6823-65CA-465122D635A5}"/>
          </ac:spMkLst>
        </pc:spChg>
      </pc:sldChg>
      <pc:sldChg chg="addSp delSp modSp mod setBg addAnim delAnim modNotes">
        <pc:chgData name="Tizana Latham (2114017)" userId="S::2114017@student.uwtsd.ac.uk::18f95f1f-2f9b-47a4-9a89-032e71808f12" providerId="AD" clId="Web-{28E652E1-AD15-1E7A-28C7-21DABE7EBD55}" dt="2024-01-12T14:51:51.536" v="1362" actId="20577"/>
        <pc:sldMkLst>
          <pc:docMk/>
          <pc:sldMk cId="1933131264" sldId="293"/>
        </pc:sldMkLst>
        <pc:spChg chg="mod">
          <ac:chgData name="Tizana Latham (2114017)" userId="S::2114017@student.uwtsd.ac.uk::18f95f1f-2f9b-47a4-9a89-032e71808f12" providerId="AD" clId="Web-{28E652E1-AD15-1E7A-28C7-21DABE7EBD55}" dt="2024-01-12T14:17:14.126" v="1301" actId="20577"/>
          <ac:spMkLst>
            <pc:docMk/>
            <pc:sldMk cId="1933131264" sldId="293"/>
            <ac:spMk id="2" creationId="{09E43863-5E8B-8416-EB2A-F0210C78F383}"/>
          </ac:spMkLst>
        </pc:spChg>
        <pc:spChg chg="add">
          <ac:chgData name="Tizana Latham (2114017)" userId="S::2114017@student.uwtsd.ac.uk::18f95f1f-2f9b-47a4-9a89-032e71808f12" providerId="AD" clId="Web-{28E652E1-AD15-1E7A-28C7-21DABE7EBD55}" dt="2024-01-12T12:50:55.187" v="258"/>
          <ac:spMkLst>
            <pc:docMk/>
            <pc:sldMk cId="1933131264" sldId="293"/>
            <ac:spMk id="10" creationId="{B50AB553-2A96-4A92-96F2-93548E096954}"/>
          </ac:spMkLst>
        </pc:spChg>
        <pc:spChg chg="add mod">
          <ac:chgData name="Tizana Latham (2114017)" userId="S::2114017@student.uwtsd.ac.uk::18f95f1f-2f9b-47a4-9a89-032e71808f12" providerId="AD" clId="Web-{28E652E1-AD15-1E7A-28C7-21DABE7EBD55}" dt="2024-01-12T14:16:02.156" v="1298" actId="14100"/>
          <ac:spMkLst>
            <pc:docMk/>
            <pc:sldMk cId="1933131264" sldId="293"/>
            <ac:spMk id="60" creationId="{D1A74089-38DB-F9D5-5F3D-0562BA3B6E92}"/>
          </ac:spMkLst>
        </pc:spChg>
        <pc:graphicFrameChg chg="add del mod modGraphic">
          <ac:chgData name="Tizana Latham (2114017)" userId="S::2114017@student.uwtsd.ac.uk::18f95f1f-2f9b-47a4-9a89-032e71808f12" providerId="AD" clId="Web-{28E652E1-AD15-1E7A-28C7-21DABE7EBD55}" dt="2024-01-12T14:51:51.536" v="1362" actId="20577"/>
          <ac:graphicFrameMkLst>
            <pc:docMk/>
            <pc:sldMk cId="1933131264" sldId="293"/>
            <ac:graphicFrameMk id="4" creationId="{086F1994-8102-6966-7204-AED6F61299F0}"/>
          </ac:graphicFrameMkLst>
        </pc:graphicFrameChg>
        <pc:picChg chg="add">
          <ac:chgData name="Tizana Latham (2114017)" userId="S::2114017@student.uwtsd.ac.uk::18f95f1f-2f9b-47a4-9a89-032e71808f12" providerId="AD" clId="Web-{28E652E1-AD15-1E7A-28C7-21DABE7EBD55}" dt="2024-01-12T12:50:55.187" v="258"/>
          <ac:picMkLst>
            <pc:docMk/>
            <pc:sldMk cId="1933131264" sldId="293"/>
            <ac:picMk id="6" creationId="{B4CED65A-6D7C-49AD-3292-C64F600A5C56}"/>
          </ac:picMkLst>
        </pc:picChg>
      </pc:sldChg>
      <pc:sldChg chg="addSp delSp modSp modNotes">
        <pc:chgData name="Tizana Latham (2114017)" userId="S::2114017@student.uwtsd.ac.uk::18f95f1f-2f9b-47a4-9a89-032e71808f12" providerId="AD" clId="Web-{28E652E1-AD15-1E7A-28C7-21DABE7EBD55}" dt="2024-01-12T14:46:44.091" v="1310" actId="20577"/>
        <pc:sldMkLst>
          <pc:docMk/>
          <pc:sldMk cId="1298162826" sldId="297"/>
        </pc:sldMkLst>
        <pc:spChg chg="add mod">
          <ac:chgData name="Tizana Latham (2114017)" userId="S::2114017@student.uwtsd.ac.uk::18f95f1f-2f9b-47a4-9a89-032e71808f12" providerId="AD" clId="Web-{28E652E1-AD15-1E7A-28C7-21DABE7EBD55}" dt="2024-01-12T14:46:44.091" v="1310" actId="20577"/>
          <ac:spMkLst>
            <pc:docMk/>
            <pc:sldMk cId="1298162826" sldId="297"/>
            <ac:spMk id="2" creationId="{2472B70A-7063-1CB2-939F-DC9CF722326B}"/>
          </ac:spMkLst>
        </pc:spChg>
        <pc:spChg chg="mod">
          <ac:chgData name="Tizana Latham (2114017)" userId="S::2114017@student.uwtsd.ac.uk::18f95f1f-2f9b-47a4-9a89-032e71808f12" providerId="AD" clId="Web-{28E652E1-AD15-1E7A-28C7-21DABE7EBD55}" dt="2024-01-12T13:08:53.629" v="541" actId="14100"/>
          <ac:spMkLst>
            <pc:docMk/>
            <pc:sldMk cId="1298162826" sldId="297"/>
            <ac:spMk id="4" creationId="{37BEBD24-36E9-BFC4-2C01-CBB9FC9475F9}"/>
          </ac:spMkLst>
        </pc:spChg>
        <pc:spChg chg="del mod">
          <ac:chgData name="Tizana Latham (2114017)" userId="S::2114017@student.uwtsd.ac.uk::18f95f1f-2f9b-47a4-9a89-032e71808f12" providerId="AD" clId="Web-{28E652E1-AD15-1E7A-28C7-21DABE7EBD55}" dt="2024-01-12T13:01:03.260" v="460"/>
          <ac:spMkLst>
            <pc:docMk/>
            <pc:sldMk cId="1298162826" sldId="297"/>
            <ac:spMk id="54" creationId="{2AF1C54A-B9F3-C37A-6B59-07A8986C8DB3}"/>
          </ac:spMkLst>
        </pc:spChg>
        <pc:picChg chg="mod">
          <ac:chgData name="Tizana Latham (2114017)" userId="S::2114017@student.uwtsd.ac.uk::18f95f1f-2f9b-47a4-9a89-032e71808f12" providerId="AD" clId="Web-{28E652E1-AD15-1E7A-28C7-21DABE7EBD55}" dt="2024-01-12T13:08:32.800" v="535" actId="14100"/>
          <ac:picMkLst>
            <pc:docMk/>
            <pc:sldMk cId="1298162826" sldId="297"/>
            <ac:picMk id="55" creationId="{C533F9EE-71B7-56A6-6925-899A10FEC603}"/>
          </ac:picMkLst>
        </pc:picChg>
      </pc:sldChg>
      <pc:sldChg chg="delSp modSp modNotes">
        <pc:chgData name="Tizana Latham (2114017)" userId="S::2114017@student.uwtsd.ac.uk::18f95f1f-2f9b-47a4-9a89-032e71808f12" providerId="AD" clId="Web-{28E652E1-AD15-1E7A-28C7-21DABE7EBD55}" dt="2024-01-12T14:47:52.452" v="1321" actId="20577"/>
        <pc:sldMkLst>
          <pc:docMk/>
          <pc:sldMk cId="1195499012" sldId="299"/>
        </pc:sldMkLst>
        <pc:spChg chg="del mod">
          <ac:chgData name="Tizana Latham (2114017)" userId="S::2114017@student.uwtsd.ac.uk::18f95f1f-2f9b-47a4-9a89-032e71808f12" providerId="AD" clId="Web-{28E652E1-AD15-1E7A-28C7-21DABE7EBD55}" dt="2024-01-12T13:34:09.156" v="763"/>
          <ac:spMkLst>
            <pc:docMk/>
            <pc:sldMk cId="1195499012" sldId="299"/>
            <ac:spMk id="8" creationId="{71212D31-AFED-BEC5-7E49-429281DD3CCB}"/>
          </ac:spMkLst>
        </pc:spChg>
        <pc:spChg chg="mod">
          <ac:chgData name="Tizana Latham (2114017)" userId="S::2114017@student.uwtsd.ac.uk::18f95f1f-2f9b-47a4-9a89-032e71808f12" providerId="AD" clId="Web-{28E652E1-AD15-1E7A-28C7-21DABE7EBD55}" dt="2024-01-12T14:47:52.452" v="1321" actId="20577"/>
          <ac:spMkLst>
            <pc:docMk/>
            <pc:sldMk cId="1195499012" sldId="299"/>
            <ac:spMk id="10" creationId="{631E392A-3C71-5AAA-B3AF-D26C8660C7DC}"/>
          </ac:spMkLst>
        </pc:spChg>
      </pc:sldChg>
      <pc:sldChg chg="modSp modNotes">
        <pc:chgData name="Tizana Latham (2114017)" userId="S::2114017@student.uwtsd.ac.uk::18f95f1f-2f9b-47a4-9a89-032e71808f12" providerId="AD" clId="Web-{28E652E1-AD15-1E7A-28C7-21DABE7EBD55}" dt="2024-01-12T14:11:21.244" v="1183" actId="20577"/>
        <pc:sldMkLst>
          <pc:docMk/>
          <pc:sldMk cId="2546018409" sldId="300"/>
        </pc:sldMkLst>
        <pc:spChg chg="mod">
          <ac:chgData name="Tizana Latham (2114017)" userId="S::2114017@student.uwtsd.ac.uk::18f95f1f-2f9b-47a4-9a89-032e71808f12" providerId="AD" clId="Web-{28E652E1-AD15-1E7A-28C7-21DABE7EBD55}" dt="2024-01-12T14:10:53.353" v="1175" actId="14100"/>
          <ac:spMkLst>
            <pc:docMk/>
            <pc:sldMk cId="2546018409" sldId="300"/>
            <ac:spMk id="2" creationId="{F243645C-FCBE-86D1-B9CC-FBE8B1B4A589}"/>
          </ac:spMkLst>
        </pc:spChg>
        <pc:spChg chg="mod">
          <ac:chgData name="Tizana Latham (2114017)" userId="S::2114017@student.uwtsd.ac.uk::18f95f1f-2f9b-47a4-9a89-032e71808f12" providerId="AD" clId="Web-{28E652E1-AD15-1E7A-28C7-21DABE7EBD55}" dt="2024-01-12T14:11:21.244" v="1183" actId="20577"/>
          <ac:spMkLst>
            <pc:docMk/>
            <pc:sldMk cId="2546018409" sldId="300"/>
            <ac:spMk id="5" creationId="{727E18DF-C7E7-4910-C1A7-C2F7308BFAF4}"/>
          </ac:spMkLst>
        </pc:spChg>
      </pc:sldChg>
      <pc:sldChg chg="modSp modNotes">
        <pc:chgData name="Tizana Latham (2114017)" userId="S::2114017@student.uwtsd.ac.uk::18f95f1f-2f9b-47a4-9a89-032e71808f12" providerId="AD" clId="Web-{28E652E1-AD15-1E7A-28C7-21DABE7EBD55}" dt="2024-01-12T14:50:53.675" v="1353" actId="14100"/>
        <pc:sldMkLst>
          <pc:docMk/>
          <pc:sldMk cId="1546936710" sldId="301"/>
        </pc:sldMkLst>
        <pc:graphicFrameChg chg="mod modGraphic">
          <ac:chgData name="Tizana Latham (2114017)" userId="S::2114017@student.uwtsd.ac.uk::18f95f1f-2f9b-47a4-9a89-032e71808f12" providerId="AD" clId="Web-{28E652E1-AD15-1E7A-28C7-21DABE7EBD55}" dt="2024-01-12T14:50:53.675" v="1353" actId="14100"/>
          <ac:graphicFrameMkLst>
            <pc:docMk/>
            <pc:sldMk cId="1546936710" sldId="301"/>
            <ac:graphicFrameMk id="4" creationId="{D9F62E70-1C21-2A06-EC09-EF7B4FB1D287}"/>
          </ac:graphicFrameMkLst>
        </pc:graphicFrameChg>
      </pc:sldChg>
      <pc:sldChg chg="modSp modNotes">
        <pc:chgData name="Tizana Latham (2114017)" userId="S::2114017@student.uwtsd.ac.uk::18f95f1f-2f9b-47a4-9a89-032e71808f12" providerId="AD" clId="Web-{28E652E1-AD15-1E7A-28C7-21DABE7EBD55}" dt="2024-01-12T13:54:15.585" v="1014"/>
        <pc:sldMkLst>
          <pc:docMk/>
          <pc:sldMk cId="2793706439" sldId="304"/>
        </pc:sldMkLst>
        <pc:spChg chg="mod">
          <ac:chgData name="Tizana Latham (2114017)" userId="S::2114017@student.uwtsd.ac.uk::18f95f1f-2f9b-47a4-9a89-032e71808f12" providerId="AD" clId="Web-{28E652E1-AD15-1E7A-28C7-21DABE7EBD55}" dt="2024-01-12T13:50:08.971" v="947" actId="1076"/>
          <ac:spMkLst>
            <pc:docMk/>
            <pc:sldMk cId="2793706439" sldId="304"/>
            <ac:spMk id="2" creationId="{D5A7AFAE-E6F7-7479-DFCE-B964156E8407}"/>
          </ac:spMkLst>
        </pc:spChg>
        <pc:spChg chg="mod">
          <ac:chgData name="Tizana Latham (2114017)" userId="S::2114017@student.uwtsd.ac.uk::18f95f1f-2f9b-47a4-9a89-032e71808f12" providerId="AD" clId="Web-{28E652E1-AD15-1E7A-28C7-21DABE7EBD55}" dt="2024-01-12T13:53:51.366" v="1009" actId="20577"/>
          <ac:spMkLst>
            <pc:docMk/>
            <pc:sldMk cId="2793706439" sldId="304"/>
            <ac:spMk id="3" creationId="{A04494FE-C945-7899-B842-6A7666FFB965}"/>
          </ac:spMkLst>
        </pc:spChg>
        <pc:picChg chg="mod">
          <ac:chgData name="Tizana Latham (2114017)" userId="S::2114017@student.uwtsd.ac.uk::18f95f1f-2f9b-47a4-9a89-032e71808f12" providerId="AD" clId="Web-{28E652E1-AD15-1E7A-28C7-21DABE7EBD55}" dt="2024-01-12T13:50:34.425" v="951" actId="1076"/>
          <ac:picMkLst>
            <pc:docMk/>
            <pc:sldMk cId="2793706439" sldId="304"/>
            <ac:picMk id="4" creationId="{3461A76D-FEF1-EA78-8C1F-64B4C171A8D0}"/>
          </ac:picMkLst>
        </pc:picChg>
      </pc:sldChg>
      <pc:sldChg chg="modSp modNotes">
        <pc:chgData name="Tizana Latham (2114017)" userId="S::2114017@student.uwtsd.ac.uk::18f95f1f-2f9b-47a4-9a89-032e71808f12" providerId="AD" clId="Web-{28E652E1-AD15-1E7A-28C7-21DABE7EBD55}" dt="2024-01-12T14:49:50.533" v="1347" actId="20577"/>
        <pc:sldMkLst>
          <pc:docMk/>
          <pc:sldMk cId="2615930742" sldId="305"/>
        </pc:sldMkLst>
        <pc:spChg chg="mod">
          <ac:chgData name="Tizana Latham (2114017)" userId="S::2114017@student.uwtsd.ac.uk::18f95f1f-2f9b-47a4-9a89-032e71808f12" providerId="AD" clId="Web-{28E652E1-AD15-1E7A-28C7-21DABE7EBD55}" dt="2024-01-12T14:49:50.533" v="1347" actId="20577"/>
          <ac:spMkLst>
            <pc:docMk/>
            <pc:sldMk cId="2615930742" sldId="305"/>
            <ac:spMk id="4" creationId="{57732469-21EA-4583-8A49-D8F930E2A744}"/>
          </ac:spMkLst>
        </pc:spChg>
      </pc:sldChg>
      <pc:sldChg chg="addSp delSp modSp new mod modClrScheme chgLayout">
        <pc:chgData name="Tizana Latham (2114017)" userId="S::2114017@student.uwtsd.ac.uk::18f95f1f-2f9b-47a4-9a89-032e71808f12" providerId="AD" clId="Web-{28E652E1-AD15-1E7A-28C7-21DABE7EBD55}" dt="2024-01-12T12:20:51.669" v="62" actId="20577"/>
        <pc:sldMkLst>
          <pc:docMk/>
          <pc:sldMk cId="2475266215" sldId="310"/>
        </pc:sldMkLst>
        <pc:spChg chg="del">
          <ac:chgData name="Tizana Latham (2114017)" userId="S::2114017@student.uwtsd.ac.uk::18f95f1f-2f9b-47a4-9a89-032e71808f12" providerId="AD" clId="Web-{28E652E1-AD15-1E7A-28C7-21DABE7EBD55}" dt="2024-01-12T12:17:13.102" v="38"/>
          <ac:spMkLst>
            <pc:docMk/>
            <pc:sldMk cId="2475266215" sldId="310"/>
            <ac:spMk id="2" creationId="{EB61354E-6370-8895-468E-4BD2C2D2D35E}"/>
          </ac:spMkLst>
        </pc:spChg>
        <pc:spChg chg="del">
          <ac:chgData name="Tizana Latham (2114017)" userId="S::2114017@student.uwtsd.ac.uk::18f95f1f-2f9b-47a4-9a89-032e71808f12" providerId="AD" clId="Web-{28E652E1-AD15-1E7A-28C7-21DABE7EBD55}" dt="2024-01-12T12:17:13.102" v="38"/>
          <ac:spMkLst>
            <pc:docMk/>
            <pc:sldMk cId="2475266215" sldId="310"/>
            <ac:spMk id="3" creationId="{B4EF2E27-3502-62B6-CDD6-2F33CD8E600B}"/>
          </ac:spMkLst>
        </pc:spChg>
        <pc:spChg chg="add mod">
          <ac:chgData name="Tizana Latham (2114017)" userId="S::2114017@student.uwtsd.ac.uk::18f95f1f-2f9b-47a4-9a89-032e71808f12" providerId="AD" clId="Web-{28E652E1-AD15-1E7A-28C7-21DABE7EBD55}" dt="2024-01-12T12:20:51.669" v="62" actId="20577"/>
          <ac:spMkLst>
            <pc:docMk/>
            <pc:sldMk cId="2475266215" sldId="310"/>
            <ac:spMk id="4" creationId="{DC2452C4-1F80-4248-34DA-3218577E5CD1}"/>
          </ac:spMkLst>
        </pc:spChg>
      </pc:sldChg>
      <pc:sldChg chg="addSp delSp modSp new mod modClrScheme chgLayout">
        <pc:chgData name="Tizana Latham (2114017)" userId="S::2114017@student.uwtsd.ac.uk::18f95f1f-2f9b-47a4-9a89-032e71808f12" providerId="AD" clId="Web-{28E652E1-AD15-1E7A-28C7-21DABE7EBD55}" dt="2024-01-12T14:05:27.738" v="1116" actId="20577"/>
        <pc:sldMkLst>
          <pc:docMk/>
          <pc:sldMk cId="1332689269" sldId="311"/>
        </pc:sldMkLst>
        <pc:spChg chg="del">
          <ac:chgData name="Tizana Latham (2114017)" userId="S::2114017@student.uwtsd.ac.uk::18f95f1f-2f9b-47a4-9a89-032e71808f12" providerId="AD" clId="Web-{28E652E1-AD15-1E7A-28C7-21DABE7EBD55}" dt="2024-01-12T12:24:37.720" v="85"/>
          <ac:spMkLst>
            <pc:docMk/>
            <pc:sldMk cId="1332689269" sldId="311"/>
            <ac:spMk id="2" creationId="{0201160A-F4FB-70AB-751A-40DCB16F01B6}"/>
          </ac:spMkLst>
        </pc:spChg>
        <pc:spChg chg="del">
          <ac:chgData name="Tizana Latham (2114017)" userId="S::2114017@student.uwtsd.ac.uk::18f95f1f-2f9b-47a4-9a89-032e71808f12" providerId="AD" clId="Web-{28E652E1-AD15-1E7A-28C7-21DABE7EBD55}" dt="2024-01-12T12:24:37.720" v="85"/>
          <ac:spMkLst>
            <pc:docMk/>
            <pc:sldMk cId="1332689269" sldId="311"/>
            <ac:spMk id="3" creationId="{B7176C26-1C54-A10B-F5DC-D4F16CCD6854}"/>
          </ac:spMkLst>
        </pc:spChg>
        <pc:spChg chg="add mod">
          <ac:chgData name="Tizana Latham (2114017)" userId="S::2114017@student.uwtsd.ac.uk::18f95f1f-2f9b-47a4-9a89-032e71808f12" providerId="AD" clId="Web-{28E652E1-AD15-1E7A-28C7-21DABE7EBD55}" dt="2024-01-12T14:05:27.738" v="1116" actId="20577"/>
          <ac:spMkLst>
            <pc:docMk/>
            <pc:sldMk cId="1332689269" sldId="311"/>
            <ac:spMk id="4" creationId="{A80A59BD-C70A-29B7-DA83-1A5F03261B69}"/>
          </ac:spMkLst>
        </pc:spChg>
      </pc:sldChg>
      <pc:sldChg chg="addSp modSp new">
        <pc:chgData name="Tizana Latham (2114017)" userId="S::2114017@student.uwtsd.ac.uk::18f95f1f-2f9b-47a4-9a89-032e71808f12" providerId="AD" clId="Web-{28E652E1-AD15-1E7A-28C7-21DABE7EBD55}" dt="2024-01-12T12:25:30.955" v="97" actId="20577"/>
        <pc:sldMkLst>
          <pc:docMk/>
          <pc:sldMk cId="2108613976" sldId="312"/>
        </pc:sldMkLst>
        <pc:spChg chg="add mod">
          <ac:chgData name="Tizana Latham (2114017)" userId="S::2114017@student.uwtsd.ac.uk::18f95f1f-2f9b-47a4-9a89-032e71808f12" providerId="AD" clId="Web-{28E652E1-AD15-1E7A-28C7-21DABE7EBD55}" dt="2024-01-12T12:25:30.955" v="97" actId="20577"/>
          <ac:spMkLst>
            <pc:docMk/>
            <pc:sldMk cId="2108613976" sldId="312"/>
            <ac:spMk id="2" creationId="{63DF3541-0DEF-FA0A-B864-24BD72D78990}"/>
          </ac:spMkLst>
        </pc:spChg>
      </pc:sldChg>
      <pc:sldChg chg="addSp modSp new">
        <pc:chgData name="Tizana Latham (2114017)" userId="S::2114017@student.uwtsd.ac.uk::18f95f1f-2f9b-47a4-9a89-032e71808f12" providerId="AD" clId="Web-{28E652E1-AD15-1E7A-28C7-21DABE7EBD55}" dt="2024-01-12T12:30:23.304" v="154" actId="14100"/>
        <pc:sldMkLst>
          <pc:docMk/>
          <pc:sldMk cId="2957815255" sldId="313"/>
        </pc:sldMkLst>
        <pc:spChg chg="add mod">
          <ac:chgData name="Tizana Latham (2114017)" userId="S::2114017@student.uwtsd.ac.uk::18f95f1f-2f9b-47a4-9a89-032e71808f12" providerId="AD" clId="Web-{28E652E1-AD15-1E7A-28C7-21DABE7EBD55}" dt="2024-01-12T12:30:23.304" v="154" actId="14100"/>
          <ac:spMkLst>
            <pc:docMk/>
            <pc:sldMk cId="2957815255" sldId="313"/>
            <ac:spMk id="2" creationId="{5C55E24C-35C7-926C-D12C-0D0BEF73BF52}"/>
          </ac:spMkLst>
        </pc:spChg>
      </pc:sldChg>
      <pc:sldChg chg="addSp modSp new">
        <pc:chgData name="Tizana Latham (2114017)" userId="S::2114017@student.uwtsd.ac.uk::18f95f1f-2f9b-47a4-9a89-032e71808f12" providerId="AD" clId="Web-{28E652E1-AD15-1E7A-28C7-21DABE7EBD55}" dt="2024-01-12T12:32:12.916" v="185" actId="1076"/>
        <pc:sldMkLst>
          <pc:docMk/>
          <pc:sldMk cId="2637206010" sldId="314"/>
        </pc:sldMkLst>
        <pc:spChg chg="add mod">
          <ac:chgData name="Tizana Latham (2114017)" userId="S::2114017@student.uwtsd.ac.uk::18f95f1f-2f9b-47a4-9a89-032e71808f12" providerId="AD" clId="Web-{28E652E1-AD15-1E7A-28C7-21DABE7EBD55}" dt="2024-01-12T12:32:12.916" v="185" actId="1076"/>
          <ac:spMkLst>
            <pc:docMk/>
            <pc:sldMk cId="2637206010" sldId="314"/>
            <ac:spMk id="2" creationId="{5E9FE887-24E1-7A66-B8AF-78F942F8947D}"/>
          </ac:spMkLst>
        </pc:spChg>
      </pc:sldChg>
      <pc:sldChg chg="addSp delSp modSp new">
        <pc:chgData name="Tizana Latham (2114017)" userId="S::2114017@student.uwtsd.ac.uk::18f95f1f-2f9b-47a4-9a89-032e71808f12" providerId="AD" clId="Web-{28E652E1-AD15-1E7A-28C7-21DABE7EBD55}" dt="2024-01-12T12:34:31.465" v="213" actId="20577"/>
        <pc:sldMkLst>
          <pc:docMk/>
          <pc:sldMk cId="2267376064" sldId="315"/>
        </pc:sldMkLst>
        <pc:spChg chg="add del">
          <ac:chgData name="Tizana Latham (2114017)" userId="S::2114017@student.uwtsd.ac.uk::18f95f1f-2f9b-47a4-9a89-032e71808f12" providerId="AD" clId="Web-{28E652E1-AD15-1E7A-28C7-21DABE7EBD55}" dt="2024-01-12T12:32:38.260" v="188"/>
          <ac:spMkLst>
            <pc:docMk/>
            <pc:sldMk cId="2267376064" sldId="315"/>
            <ac:spMk id="2" creationId="{8BCB4301-0683-B42B-DA31-70A75AC46F31}"/>
          </ac:spMkLst>
        </pc:spChg>
        <pc:spChg chg="add mod">
          <ac:chgData name="Tizana Latham (2114017)" userId="S::2114017@student.uwtsd.ac.uk::18f95f1f-2f9b-47a4-9a89-032e71808f12" providerId="AD" clId="Web-{28E652E1-AD15-1E7A-28C7-21DABE7EBD55}" dt="2024-01-12T12:34:31.465" v="213" actId="20577"/>
          <ac:spMkLst>
            <pc:docMk/>
            <pc:sldMk cId="2267376064" sldId="315"/>
            <ac:spMk id="3" creationId="{1F605970-7C6C-1108-94EE-F062AD58AC4F}"/>
          </ac:spMkLst>
        </pc:spChg>
      </pc:sldChg>
      <pc:sldChg chg="addSp modSp new">
        <pc:chgData name="Tizana Latham (2114017)" userId="S::2114017@student.uwtsd.ac.uk::18f95f1f-2f9b-47a4-9a89-032e71808f12" providerId="AD" clId="Web-{28E652E1-AD15-1E7A-28C7-21DABE7EBD55}" dt="2024-01-12T14:06:14.395" v="1120" actId="20577"/>
        <pc:sldMkLst>
          <pc:docMk/>
          <pc:sldMk cId="2103883505" sldId="316"/>
        </pc:sldMkLst>
        <pc:spChg chg="add mod">
          <ac:chgData name="Tizana Latham (2114017)" userId="S::2114017@student.uwtsd.ac.uk::18f95f1f-2f9b-47a4-9a89-032e71808f12" providerId="AD" clId="Web-{28E652E1-AD15-1E7A-28C7-21DABE7EBD55}" dt="2024-01-12T14:06:14.395" v="1120" actId="20577"/>
          <ac:spMkLst>
            <pc:docMk/>
            <pc:sldMk cId="2103883505" sldId="316"/>
            <ac:spMk id="2" creationId="{0AF6FF34-09F0-DD2A-AD72-3451A8AFAF41}"/>
          </ac:spMkLst>
        </pc:spChg>
      </pc:sldChg>
      <pc:sldChg chg="modSp new del">
        <pc:chgData name="Tizana Latham (2114017)" userId="S::2114017@student.uwtsd.ac.uk::18f95f1f-2f9b-47a4-9a89-032e71808f12" providerId="AD" clId="Web-{28E652E1-AD15-1E7A-28C7-21DABE7EBD55}" dt="2024-01-12T13:46:10.310" v="894"/>
        <pc:sldMkLst>
          <pc:docMk/>
          <pc:sldMk cId="4122115418" sldId="317"/>
        </pc:sldMkLst>
        <pc:spChg chg="mod">
          <ac:chgData name="Tizana Latham (2114017)" userId="S::2114017@student.uwtsd.ac.uk::18f95f1f-2f9b-47a4-9a89-032e71808f12" providerId="AD" clId="Web-{28E652E1-AD15-1E7A-28C7-21DABE7EBD55}" dt="2024-01-12T13:36:26.550" v="791" actId="20577"/>
          <ac:spMkLst>
            <pc:docMk/>
            <pc:sldMk cId="4122115418" sldId="317"/>
            <ac:spMk id="3" creationId="{485FB02C-3045-C6CE-A346-4B4A4E84BB7D}"/>
          </ac:spMkLst>
        </pc:spChg>
      </pc:sldChg>
      <pc:sldChg chg="addSp delSp modSp add replId modNotes">
        <pc:chgData name="Tizana Latham (2114017)" userId="S::2114017@student.uwtsd.ac.uk::18f95f1f-2f9b-47a4-9a89-032e71808f12" providerId="AD" clId="Web-{28E652E1-AD15-1E7A-28C7-21DABE7EBD55}" dt="2024-01-12T14:49:17.923" v="1326" actId="20577"/>
        <pc:sldMkLst>
          <pc:docMk/>
          <pc:sldMk cId="3456185562" sldId="318"/>
        </pc:sldMkLst>
        <pc:spChg chg="add del mod">
          <ac:chgData name="Tizana Latham (2114017)" userId="S::2114017@student.uwtsd.ac.uk::18f95f1f-2f9b-47a4-9a89-032e71808f12" providerId="AD" clId="Web-{28E652E1-AD15-1E7A-28C7-21DABE7EBD55}" dt="2024-01-12T14:49:17.923" v="1326" actId="20577"/>
          <ac:spMkLst>
            <pc:docMk/>
            <pc:sldMk cId="3456185562" sldId="318"/>
            <ac:spMk id="10" creationId="{E9FB11E6-BDD2-D47D-7848-68DD01EB1E58}"/>
          </ac:spMkLst>
        </pc:spChg>
      </pc:sldChg>
      <pc:sldChg chg="addSp delSp modSp new mod modTransition setBg modClrScheme chgLayout">
        <pc:chgData name="Tizana Latham (2114017)" userId="S::2114017@student.uwtsd.ac.uk::18f95f1f-2f9b-47a4-9a89-032e71808f12" providerId="AD" clId="Web-{28E652E1-AD15-1E7A-28C7-21DABE7EBD55}" dt="2024-01-12T14:53:13.210" v="1378"/>
        <pc:sldMkLst>
          <pc:docMk/>
          <pc:sldMk cId="3029508302" sldId="323"/>
        </pc:sldMkLst>
        <pc:spChg chg="mod ord">
          <ac:chgData name="Tizana Latham (2114017)" userId="S::2114017@student.uwtsd.ac.uk::18f95f1f-2f9b-47a4-9a89-032e71808f12" providerId="AD" clId="Web-{28E652E1-AD15-1E7A-28C7-21DABE7EBD55}" dt="2024-01-12T14:52:55.631" v="1377"/>
          <ac:spMkLst>
            <pc:docMk/>
            <pc:sldMk cId="3029508302" sldId="323"/>
            <ac:spMk id="2" creationId="{5D970FCA-0EBA-0B69-4286-6CE6C7FD5E4B}"/>
          </ac:spMkLst>
        </pc:spChg>
        <pc:spChg chg="del">
          <ac:chgData name="Tizana Latham (2114017)" userId="S::2114017@student.uwtsd.ac.uk::18f95f1f-2f9b-47a4-9a89-032e71808f12" providerId="AD" clId="Web-{28E652E1-AD15-1E7A-28C7-21DABE7EBD55}" dt="2024-01-12T14:52:18.271" v="1364"/>
          <ac:spMkLst>
            <pc:docMk/>
            <pc:sldMk cId="3029508302" sldId="323"/>
            <ac:spMk id="3" creationId="{0D41C2D7-7CB5-2F9E-DC1B-38EA61C2068D}"/>
          </ac:spMkLst>
        </pc:spChg>
        <pc:spChg chg="add">
          <ac:chgData name="Tizana Latham (2114017)" userId="S::2114017@student.uwtsd.ac.uk::18f95f1f-2f9b-47a4-9a89-032e71808f12" providerId="AD" clId="Web-{28E652E1-AD15-1E7A-28C7-21DABE7EBD55}" dt="2024-01-12T14:52:55.631" v="1377"/>
          <ac:spMkLst>
            <pc:docMk/>
            <pc:sldMk cId="3029508302" sldId="323"/>
            <ac:spMk id="9" creationId="{8A94871E-96FC-4ADE-815B-41A636E34F1A}"/>
          </ac:spMkLst>
        </pc:spChg>
        <pc:spChg chg="add">
          <ac:chgData name="Tizana Latham (2114017)" userId="S::2114017@student.uwtsd.ac.uk::18f95f1f-2f9b-47a4-9a89-032e71808f12" providerId="AD" clId="Web-{28E652E1-AD15-1E7A-28C7-21DABE7EBD55}" dt="2024-01-12T14:52:55.631" v="1377"/>
          <ac:spMkLst>
            <pc:docMk/>
            <pc:sldMk cId="3029508302" sldId="323"/>
            <ac:spMk id="11" creationId="{3FCFB1DE-0B7E-48CC-BA90-B2AB0889F9D6}"/>
          </ac:spMkLst>
        </pc:spChg>
        <pc:picChg chg="add">
          <ac:chgData name="Tizana Latham (2114017)" userId="S::2114017@student.uwtsd.ac.uk::18f95f1f-2f9b-47a4-9a89-032e71808f12" providerId="AD" clId="Web-{28E652E1-AD15-1E7A-28C7-21DABE7EBD55}" dt="2024-01-12T14:52:55.631" v="1377"/>
          <ac:picMkLst>
            <pc:docMk/>
            <pc:sldMk cId="3029508302" sldId="323"/>
            <ac:picMk id="6" creationId="{5AA08F08-973F-FB57-5CAE-7FDF09CA6BF7}"/>
          </ac:picMkLst>
        </pc:picChg>
      </pc:sldChg>
    </pc:docChg>
  </pc:docChgLst>
  <pc:docChgLst>
    <pc:chgData name="Jade Carter (2113725)" userId="S::2113725@student.uwtsd.ac.uk::fc105ba8-0b64-467d-aa92-542261eb4ab9" providerId="AD" clId="Web-{6225594A-515C-0ABA-E384-E19341F2F3FF}"/>
    <pc:docChg chg="addSld delSld modSld addMainMaster delMainMaster">
      <pc:chgData name="Jade Carter (2113725)" userId="S::2113725@student.uwtsd.ac.uk::fc105ba8-0b64-467d-aa92-542261eb4ab9" providerId="AD" clId="Web-{6225594A-515C-0ABA-E384-E19341F2F3FF}" dt="2024-01-12T11:28:20.633" v="867" actId="20577"/>
      <pc:docMkLst>
        <pc:docMk/>
      </pc:docMkLst>
      <pc:sldChg chg="addSp delSp modSp mod modClrScheme delDesignElem chgLayout">
        <pc:chgData name="Jade Carter (2113725)" userId="S::2113725@student.uwtsd.ac.uk::fc105ba8-0b64-467d-aa92-542261eb4ab9" providerId="AD" clId="Web-{6225594A-515C-0ABA-E384-E19341F2F3FF}" dt="2024-01-12T08:17:09.159" v="26"/>
        <pc:sldMkLst>
          <pc:docMk/>
          <pc:sldMk cId="109857222" sldId="256"/>
        </pc:sldMkLst>
        <pc:spChg chg="mod ord">
          <ac:chgData name="Jade Carter (2113725)" userId="S::2113725@student.uwtsd.ac.uk::fc105ba8-0b64-467d-aa92-542261eb4ab9" providerId="AD" clId="Web-{6225594A-515C-0ABA-E384-E19341F2F3FF}" dt="2024-01-12T08:17:09.159" v="26"/>
          <ac:spMkLst>
            <pc:docMk/>
            <pc:sldMk cId="109857222" sldId="256"/>
            <ac:spMk id="2" creationId="{00000000-0000-0000-0000-000000000000}"/>
          </ac:spMkLst>
        </pc:spChg>
        <pc:spChg chg="mod ord">
          <ac:chgData name="Jade Carter (2113725)" userId="S::2113725@student.uwtsd.ac.uk::fc105ba8-0b64-467d-aa92-542261eb4ab9" providerId="AD" clId="Web-{6225594A-515C-0ABA-E384-E19341F2F3FF}" dt="2024-01-12T08:17:09.159" v="26"/>
          <ac:spMkLst>
            <pc:docMk/>
            <pc:sldMk cId="109857222" sldId="256"/>
            <ac:spMk id="3" creationId="{00000000-0000-0000-0000-000000000000}"/>
          </ac:spMkLst>
        </pc:spChg>
        <pc:spChg chg="add del">
          <ac:chgData name="Jade Carter (2113725)" userId="S::2113725@student.uwtsd.ac.uk::fc105ba8-0b64-467d-aa92-542261eb4ab9" providerId="AD" clId="Web-{6225594A-515C-0ABA-E384-E19341F2F3FF}" dt="2024-01-12T08:17:09.159" v="26"/>
          <ac:spMkLst>
            <pc:docMk/>
            <pc:sldMk cId="109857222" sldId="256"/>
            <ac:spMk id="9" creationId="{4D60F200-5EB0-B223-2439-C96C67F0FEE1}"/>
          </ac:spMkLst>
        </pc:spChg>
        <pc:grpChg chg="add del">
          <ac:chgData name="Jade Carter (2113725)" userId="S::2113725@student.uwtsd.ac.uk::fc105ba8-0b64-467d-aa92-542261eb4ab9" providerId="AD" clId="Web-{6225594A-515C-0ABA-E384-E19341F2F3FF}" dt="2024-01-12T08:17:09.159" v="26"/>
          <ac:grpSpMkLst>
            <pc:docMk/>
            <pc:sldMk cId="109857222" sldId="256"/>
            <ac:grpSpMk id="11" creationId="{04AB702C-9893-C42C-D0C4-EE625AAD0361}"/>
          </ac:grpSpMkLst>
        </pc:grp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1911429287" sldId="257"/>
        </pc:sldMkLst>
        <pc:spChg chg="mod ord">
          <ac:chgData name="Jade Carter (2113725)" userId="S::2113725@student.uwtsd.ac.uk::fc105ba8-0b64-467d-aa92-542261eb4ab9" providerId="AD" clId="Web-{6225594A-515C-0ABA-E384-E19341F2F3FF}" dt="2024-01-12T08:17:09.159" v="26"/>
          <ac:spMkLst>
            <pc:docMk/>
            <pc:sldMk cId="1911429287" sldId="257"/>
            <ac:spMk id="2" creationId="{A90BA0BA-76F2-93D2-8B84-0AE3D9CA864E}"/>
          </ac:spMkLst>
        </pc:spChg>
        <pc:spChg chg="mod ord">
          <ac:chgData name="Jade Carter (2113725)" userId="S::2113725@student.uwtsd.ac.uk::fc105ba8-0b64-467d-aa92-542261eb4ab9" providerId="AD" clId="Web-{6225594A-515C-0ABA-E384-E19341F2F3FF}" dt="2024-01-12T08:17:09.159" v="26"/>
          <ac:spMkLst>
            <pc:docMk/>
            <pc:sldMk cId="1911429287" sldId="257"/>
            <ac:spMk id="3" creationId="{D4DC0210-7F55-DEAA-FFB9-FB4208E0BFC9}"/>
          </ac:spMkLst>
        </pc:spChg>
        <pc:spChg chg="add del">
          <ac:chgData name="Jade Carter (2113725)" userId="S::2113725@student.uwtsd.ac.uk::fc105ba8-0b64-467d-aa92-542261eb4ab9" providerId="AD" clId="Web-{6225594A-515C-0ABA-E384-E19341F2F3FF}" dt="2024-01-12T08:17:09.159" v="26"/>
          <ac:spMkLst>
            <pc:docMk/>
            <pc:sldMk cId="1911429287" sldId="257"/>
            <ac:spMk id="42" creationId="{4FFBEE45-F140-49D5-85EA-C78C24340B23}"/>
          </ac:spMkLst>
        </pc:sp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1269313810" sldId="258"/>
        </pc:sldMkLst>
        <pc:spChg chg="mod ord">
          <ac:chgData name="Jade Carter (2113725)" userId="S::2113725@student.uwtsd.ac.uk::fc105ba8-0b64-467d-aa92-542261eb4ab9" providerId="AD" clId="Web-{6225594A-515C-0ABA-E384-E19341F2F3FF}" dt="2024-01-12T08:17:09.159" v="26"/>
          <ac:spMkLst>
            <pc:docMk/>
            <pc:sldMk cId="1269313810" sldId="258"/>
            <ac:spMk id="2" creationId="{2E484A19-C0A0-BA05-43DE-5212A2DE3C02}"/>
          </ac:spMkLst>
        </pc:spChg>
        <pc:spChg chg="mod ord">
          <ac:chgData name="Jade Carter (2113725)" userId="S::2113725@student.uwtsd.ac.uk::fc105ba8-0b64-467d-aa92-542261eb4ab9" providerId="AD" clId="Web-{6225594A-515C-0ABA-E384-E19341F2F3FF}" dt="2024-01-12T08:17:09.159" v="26"/>
          <ac:spMkLst>
            <pc:docMk/>
            <pc:sldMk cId="1269313810" sldId="258"/>
            <ac:spMk id="3" creationId="{EB23F341-4B65-956B-4CC4-444F2F8B948A}"/>
          </ac:spMkLst>
        </pc:spChg>
        <pc:spChg chg="add del">
          <ac:chgData name="Jade Carter (2113725)" userId="S::2113725@student.uwtsd.ac.uk::fc105ba8-0b64-467d-aa92-542261eb4ab9" providerId="AD" clId="Web-{6225594A-515C-0ABA-E384-E19341F2F3FF}" dt="2024-01-12T08:17:09.159" v="26"/>
          <ac:spMkLst>
            <pc:docMk/>
            <pc:sldMk cId="1269313810" sldId="258"/>
            <ac:spMk id="24" creationId="{907EF6B7-1338-4443-8C46-6A318D952DFD}"/>
          </ac:spMkLst>
        </pc:spChg>
        <pc:spChg chg="add del">
          <ac:chgData name="Jade Carter (2113725)" userId="S::2113725@student.uwtsd.ac.uk::fc105ba8-0b64-467d-aa92-542261eb4ab9" providerId="AD" clId="Web-{6225594A-515C-0ABA-E384-E19341F2F3FF}" dt="2024-01-12T08:17:09.159" v="26"/>
          <ac:spMkLst>
            <pc:docMk/>
            <pc:sldMk cId="1269313810" sldId="258"/>
            <ac:spMk id="25" creationId="{DAAE4CDD-124C-4DCF-9584-B6033B545DD5}"/>
          </ac:spMkLst>
        </pc:spChg>
        <pc:spChg chg="add del">
          <ac:chgData name="Jade Carter (2113725)" userId="S::2113725@student.uwtsd.ac.uk::fc105ba8-0b64-467d-aa92-542261eb4ab9" providerId="AD" clId="Web-{6225594A-515C-0ABA-E384-E19341F2F3FF}" dt="2024-01-12T08:17:09.159" v="26"/>
          <ac:spMkLst>
            <pc:docMk/>
            <pc:sldMk cId="1269313810" sldId="258"/>
            <ac:spMk id="26" creationId="{081E4A58-353D-44AE-B2FC-2A74E2E400F7}"/>
          </ac:spMkLst>
        </pc:sp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4039202230" sldId="259"/>
        </pc:sldMkLst>
        <pc:spChg chg="mod ord">
          <ac:chgData name="Jade Carter (2113725)" userId="S::2113725@student.uwtsd.ac.uk::fc105ba8-0b64-467d-aa92-542261eb4ab9" providerId="AD" clId="Web-{6225594A-515C-0ABA-E384-E19341F2F3FF}" dt="2024-01-12T08:17:09.159" v="26"/>
          <ac:spMkLst>
            <pc:docMk/>
            <pc:sldMk cId="4039202230" sldId="259"/>
            <ac:spMk id="2" creationId="{ABB5E175-2E08-D3B8-54F1-85FDF7291413}"/>
          </ac:spMkLst>
        </pc:spChg>
        <pc:spChg chg="mod ord">
          <ac:chgData name="Jade Carter (2113725)" userId="S::2113725@student.uwtsd.ac.uk::fc105ba8-0b64-467d-aa92-542261eb4ab9" providerId="AD" clId="Web-{6225594A-515C-0ABA-E384-E19341F2F3FF}" dt="2024-01-12T08:17:09.159" v="26"/>
          <ac:spMkLst>
            <pc:docMk/>
            <pc:sldMk cId="4039202230" sldId="259"/>
            <ac:spMk id="3" creationId="{11ADA515-C48D-1CA8-2745-7640DEA470BB}"/>
          </ac:spMkLst>
        </pc:spChg>
        <pc:spChg chg="add del">
          <ac:chgData name="Jade Carter (2113725)" userId="S::2113725@student.uwtsd.ac.uk::fc105ba8-0b64-467d-aa92-542261eb4ab9" providerId="AD" clId="Web-{6225594A-515C-0ABA-E384-E19341F2F3FF}" dt="2024-01-12T08:17:09.159" v="26"/>
          <ac:spMkLst>
            <pc:docMk/>
            <pc:sldMk cId="4039202230" sldId="259"/>
            <ac:spMk id="159" creationId="{637B2035-1FCB-439A-B421-095E136C7E07}"/>
          </ac:spMkLst>
        </pc:spChg>
        <pc:spChg chg="add del">
          <ac:chgData name="Jade Carter (2113725)" userId="S::2113725@student.uwtsd.ac.uk::fc105ba8-0b64-467d-aa92-542261eb4ab9" providerId="AD" clId="Web-{6225594A-515C-0ABA-E384-E19341F2F3FF}" dt="2024-01-12T08:17:09.159" v="26"/>
          <ac:spMkLst>
            <pc:docMk/>
            <pc:sldMk cId="4039202230" sldId="259"/>
            <ac:spMk id="160" creationId="{676D6CDF-C512-4739-B158-55EE955EFA39}"/>
          </ac:spMkLst>
        </pc:spChg>
      </pc:sldChg>
      <pc:sldChg chg="addSp delSp modSp mod modClrScheme delDesignElem chgLayout">
        <pc:chgData name="Jade Carter (2113725)" userId="S::2113725@student.uwtsd.ac.uk::fc105ba8-0b64-467d-aa92-542261eb4ab9" providerId="AD" clId="Web-{6225594A-515C-0ABA-E384-E19341F2F3FF}" dt="2024-01-12T11:28:20.633" v="867" actId="20577"/>
        <pc:sldMkLst>
          <pc:docMk/>
          <pc:sldMk cId="3113873423" sldId="262"/>
        </pc:sldMkLst>
        <pc:spChg chg="mod ord">
          <ac:chgData name="Jade Carter (2113725)" userId="S::2113725@student.uwtsd.ac.uk::fc105ba8-0b64-467d-aa92-542261eb4ab9" providerId="AD" clId="Web-{6225594A-515C-0ABA-E384-E19341F2F3FF}" dt="2024-01-12T08:17:09.159" v="26"/>
          <ac:spMkLst>
            <pc:docMk/>
            <pc:sldMk cId="3113873423" sldId="262"/>
            <ac:spMk id="2" creationId="{B25D516F-A515-21BF-3BD5-2CBCE485026F}"/>
          </ac:spMkLst>
        </pc:spChg>
        <pc:spChg chg="mod ord">
          <ac:chgData name="Jade Carter (2113725)" userId="S::2113725@student.uwtsd.ac.uk::fc105ba8-0b64-467d-aa92-542261eb4ab9" providerId="AD" clId="Web-{6225594A-515C-0ABA-E384-E19341F2F3FF}" dt="2024-01-12T11:28:20.633" v="867" actId="20577"/>
          <ac:spMkLst>
            <pc:docMk/>
            <pc:sldMk cId="3113873423" sldId="262"/>
            <ac:spMk id="3" creationId="{FC06F8B3-BC9D-EE9B-234D-F73B4DE80490}"/>
          </ac:spMkLst>
        </pc:spChg>
        <pc:spChg chg="add del">
          <ac:chgData name="Jade Carter (2113725)" userId="S::2113725@student.uwtsd.ac.uk::fc105ba8-0b64-467d-aa92-542261eb4ab9" providerId="AD" clId="Web-{6225594A-515C-0ABA-E384-E19341F2F3FF}" dt="2024-01-12T08:17:09.159" v="26"/>
          <ac:spMkLst>
            <pc:docMk/>
            <pc:sldMk cId="3113873423" sldId="262"/>
            <ac:spMk id="5" creationId="{1BB867FF-FC45-48F7-8104-F89BE54909F1}"/>
          </ac:spMkLst>
        </pc:spChg>
        <pc:spChg chg="add del">
          <ac:chgData name="Jade Carter (2113725)" userId="S::2113725@student.uwtsd.ac.uk::fc105ba8-0b64-467d-aa92-542261eb4ab9" providerId="AD" clId="Web-{6225594A-515C-0ABA-E384-E19341F2F3FF}" dt="2024-01-12T08:17:09.159" v="26"/>
          <ac:spMkLst>
            <pc:docMk/>
            <pc:sldMk cId="3113873423" sldId="262"/>
            <ac:spMk id="6" creationId="{8BB56887-D0D5-4F0C-9E19-7247EB83C8B7}"/>
          </ac:spMkLst>
        </pc:spChg>
        <pc:spChg chg="add del">
          <ac:chgData name="Jade Carter (2113725)" userId="S::2113725@student.uwtsd.ac.uk::fc105ba8-0b64-467d-aa92-542261eb4ab9" providerId="AD" clId="Web-{6225594A-515C-0ABA-E384-E19341F2F3FF}" dt="2024-01-12T08:17:09.159" v="26"/>
          <ac:spMkLst>
            <pc:docMk/>
            <pc:sldMk cId="3113873423" sldId="262"/>
            <ac:spMk id="12" creationId="{081E4A58-353D-44AE-B2FC-2A74E2E400F7}"/>
          </ac:spMkLst>
        </pc:spChg>
      </pc:sldChg>
      <pc:sldChg chg="addSp delSp modSp mod modClrScheme delDesignElem chgLayout">
        <pc:chgData name="Jade Carter (2113725)" userId="S::2113725@student.uwtsd.ac.uk::fc105ba8-0b64-467d-aa92-542261eb4ab9" providerId="AD" clId="Web-{6225594A-515C-0ABA-E384-E19341F2F3FF}" dt="2024-01-12T11:13:45.428" v="710" actId="20577"/>
        <pc:sldMkLst>
          <pc:docMk/>
          <pc:sldMk cId="2300691507" sldId="263"/>
        </pc:sldMkLst>
        <pc:spChg chg="mod ord">
          <ac:chgData name="Jade Carter (2113725)" userId="S::2113725@student.uwtsd.ac.uk::fc105ba8-0b64-467d-aa92-542261eb4ab9" providerId="AD" clId="Web-{6225594A-515C-0ABA-E384-E19341F2F3FF}" dt="2024-01-12T08:17:09.159" v="26"/>
          <ac:spMkLst>
            <pc:docMk/>
            <pc:sldMk cId="2300691507" sldId="263"/>
            <ac:spMk id="2" creationId="{235C4FDD-78F8-E91D-F9AD-FE57139B3532}"/>
          </ac:spMkLst>
        </pc:spChg>
        <pc:spChg chg="mod ord">
          <ac:chgData name="Jade Carter (2113725)" userId="S::2113725@student.uwtsd.ac.uk::fc105ba8-0b64-467d-aa92-542261eb4ab9" providerId="AD" clId="Web-{6225594A-515C-0ABA-E384-E19341F2F3FF}" dt="2024-01-12T11:13:45.428" v="710" actId="20577"/>
          <ac:spMkLst>
            <pc:docMk/>
            <pc:sldMk cId="2300691507" sldId="263"/>
            <ac:spMk id="4" creationId="{471FA585-B1B3-CAA7-768C-210C73363281}"/>
          </ac:spMkLst>
        </pc:spChg>
        <pc:spChg chg="add del">
          <ac:chgData name="Jade Carter (2113725)" userId="S::2113725@student.uwtsd.ac.uk::fc105ba8-0b64-467d-aa92-542261eb4ab9" providerId="AD" clId="Web-{6225594A-515C-0ABA-E384-E19341F2F3FF}" dt="2024-01-12T08:17:09.159" v="26"/>
          <ac:spMkLst>
            <pc:docMk/>
            <pc:sldMk cId="2300691507" sldId="263"/>
            <ac:spMk id="15" creationId="{3629484E-3792-4B3D-89AD-7C8A1ED0E0D4}"/>
          </ac:spMkLst>
        </pc:spChg>
        <pc:spChg chg="add del">
          <ac:chgData name="Jade Carter (2113725)" userId="S::2113725@student.uwtsd.ac.uk::fc105ba8-0b64-467d-aa92-542261eb4ab9" providerId="AD" clId="Web-{6225594A-515C-0ABA-E384-E19341F2F3FF}" dt="2024-01-12T08:17:09.159" v="26"/>
          <ac:spMkLst>
            <pc:docMk/>
            <pc:sldMk cId="2300691507" sldId="263"/>
            <ac:spMk id="24" creationId="{FFD48BC7-DC40-47DE-87EE-9F4B6ECB9ABB}"/>
          </ac:spMkLst>
        </pc:spChg>
        <pc:spChg chg="add del">
          <ac:chgData name="Jade Carter (2113725)" userId="S::2113725@student.uwtsd.ac.uk::fc105ba8-0b64-467d-aa92-542261eb4ab9" providerId="AD" clId="Web-{6225594A-515C-0ABA-E384-E19341F2F3FF}" dt="2024-01-12T08:17:09.159" v="26"/>
          <ac:spMkLst>
            <pc:docMk/>
            <pc:sldMk cId="2300691507" sldId="263"/>
            <ac:spMk id="25" creationId="{E502BBC7-2C76-46F3-BC24-5985BC13DB88}"/>
          </ac:spMkLst>
        </pc:spChg>
        <pc:spChg chg="add del">
          <ac:chgData name="Jade Carter (2113725)" userId="S::2113725@student.uwtsd.ac.uk::fc105ba8-0b64-467d-aa92-542261eb4ab9" providerId="AD" clId="Web-{6225594A-515C-0ABA-E384-E19341F2F3FF}" dt="2024-01-12T08:17:09.159" v="26"/>
          <ac:spMkLst>
            <pc:docMk/>
            <pc:sldMk cId="2300691507" sldId="263"/>
            <ac:spMk id="26" creationId="{C7F28D52-2A5F-4D23-81AE-7CB8B591C7AF}"/>
          </ac:spMkLst>
        </pc:spChg>
      </pc:sldChg>
      <pc:sldChg chg="modSp mod modClrScheme chgLayout">
        <pc:chgData name="Jade Carter (2113725)" userId="S::2113725@student.uwtsd.ac.uk::fc105ba8-0b64-467d-aa92-542261eb4ab9" providerId="AD" clId="Web-{6225594A-515C-0ABA-E384-E19341F2F3FF}" dt="2024-01-12T08:17:09.159" v="26"/>
        <pc:sldMkLst>
          <pc:docMk/>
          <pc:sldMk cId="2363234044" sldId="264"/>
        </pc:sldMkLst>
        <pc:spChg chg="mod ord">
          <ac:chgData name="Jade Carter (2113725)" userId="S::2113725@student.uwtsd.ac.uk::fc105ba8-0b64-467d-aa92-542261eb4ab9" providerId="AD" clId="Web-{6225594A-515C-0ABA-E384-E19341F2F3FF}" dt="2024-01-12T08:17:09.159" v="26"/>
          <ac:spMkLst>
            <pc:docMk/>
            <pc:sldMk cId="2363234044" sldId="264"/>
            <ac:spMk id="2" creationId="{F617A0E8-76EC-7F1C-FB4C-C39B6E4CC4D4}"/>
          </ac:spMkLst>
        </pc:spChg>
        <pc:spChg chg="mod ord">
          <ac:chgData name="Jade Carter (2113725)" userId="S::2113725@student.uwtsd.ac.uk::fc105ba8-0b64-467d-aa92-542261eb4ab9" providerId="AD" clId="Web-{6225594A-515C-0ABA-E384-E19341F2F3FF}" dt="2024-01-12T08:17:09.159" v="26"/>
          <ac:spMkLst>
            <pc:docMk/>
            <pc:sldMk cId="2363234044" sldId="264"/>
            <ac:spMk id="3" creationId="{513DDA77-238E-DD68-7B23-26D6DC49CF74}"/>
          </ac:spMkLst>
        </pc:sp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1461991643" sldId="265"/>
        </pc:sldMkLst>
        <pc:spChg chg="mod ord">
          <ac:chgData name="Jade Carter (2113725)" userId="S::2113725@student.uwtsd.ac.uk::fc105ba8-0b64-467d-aa92-542261eb4ab9" providerId="AD" clId="Web-{6225594A-515C-0ABA-E384-E19341F2F3FF}" dt="2024-01-12T08:17:09.159" v="26"/>
          <ac:spMkLst>
            <pc:docMk/>
            <pc:sldMk cId="1461991643" sldId="265"/>
            <ac:spMk id="2" creationId="{6D0F3474-96A2-154F-8C68-2EB49244F6D3}"/>
          </ac:spMkLst>
        </pc:spChg>
        <pc:spChg chg="mod ord">
          <ac:chgData name="Jade Carter (2113725)" userId="S::2113725@student.uwtsd.ac.uk::fc105ba8-0b64-467d-aa92-542261eb4ab9" providerId="AD" clId="Web-{6225594A-515C-0ABA-E384-E19341F2F3FF}" dt="2024-01-12T08:17:09.159" v="26"/>
          <ac:spMkLst>
            <pc:docMk/>
            <pc:sldMk cId="1461991643" sldId="265"/>
            <ac:spMk id="3" creationId="{CB37C87B-0A6E-84FD-7CB5-8C7D24B34E01}"/>
          </ac:spMkLst>
        </pc:spChg>
        <pc:spChg chg="add del">
          <ac:chgData name="Jade Carter (2113725)" userId="S::2113725@student.uwtsd.ac.uk::fc105ba8-0b64-467d-aa92-542261eb4ab9" providerId="AD" clId="Web-{6225594A-515C-0ABA-E384-E19341F2F3FF}" dt="2024-01-12T08:17:09.159" v="26"/>
          <ac:spMkLst>
            <pc:docMk/>
            <pc:sldMk cId="1461991643" sldId="265"/>
            <ac:spMk id="15" creationId="{D5B0017B-2ECA-49AF-B397-DC140825DF8D}"/>
          </ac:spMkLst>
        </pc:spChg>
        <pc:spChg chg="add del">
          <ac:chgData name="Jade Carter (2113725)" userId="S::2113725@student.uwtsd.ac.uk::fc105ba8-0b64-467d-aa92-542261eb4ab9" providerId="AD" clId="Web-{6225594A-515C-0ABA-E384-E19341F2F3FF}" dt="2024-01-12T08:17:09.159" v="26"/>
          <ac:spMkLst>
            <pc:docMk/>
            <pc:sldMk cId="1461991643" sldId="265"/>
            <ac:spMk id="16" creationId="{B6CDA21F-E7AF-4C75-8395-33F58D5B0E45}"/>
          </ac:spMkLst>
        </pc:spChg>
        <pc:grpChg chg="add del">
          <ac:chgData name="Jade Carter (2113725)" userId="S::2113725@student.uwtsd.ac.uk::fc105ba8-0b64-467d-aa92-542261eb4ab9" providerId="AD" clId="Web-{6225594A-515C-0ABA-E384-E19341F2F3FF}" dt="2024-01-12T08:17:09.159" v="26"/>
          <ac:grpSpMkLst>
            <pc:docMk/>
            <pc:sldMk cId="1461991643" sldId="265"/>
            <ac:grpSpMk id="18" creationId="{AE1C45F0-260A-458C-96ED-C1F6D2151219}"/>
          </ac:grpSpMkLst>
        </pc:grpChg>
        <pc:cxnChg chg="add del">
          <ac:chgData name="Jade Carter (2113725)" userId="S::2113725@student.uwtsd.ac.uk::fc105ba8-0b64-467d-aa92-542261eb4ab9" providerId="AD" clId="Web-{6225594A-515C-0ABA-E384-E19341F2F3FF}" dt="2024-01-12T08:17:09.159" v="26"/>
          <ac:cxnSpMkLst>
            <pc:docMk/>
            <pc:sldMk cId="1461991643" sldId="265"/>
            <ac:cxnSpMk id="17" creationId="{6CF1BAF6-AD41-4082-B212-8A1F9A2E8779}"/>
          </ac:cxnSpMkLst>
        </pc:cxn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3637166125" sldId="266"/>
        </pc:sldMkLst>
        <pc:spChg chg="mod ord">
          <ac:chgData name="Jade Carter (2113725)" userId="S::2113725@student.uwtsd.ac.uk::fc105ba8-0b64-467d-aa92-542261eb4ab9" providerId="AD" clId="Web-{6225594A-515C-0ABA-E384-E19341F2F3FF}" dt="2024-01-12T08:17:09.159" v="26"/>
          <ac:spMkLst>
            <pc:docMk/>
            <pc:sldMk cId="3637166125" sldId="266"/>
            <ac:spMk id="2" creationId="{0B4F62F9-937A-7261-8478-F1E513ABC609}"/>
          </ac:spMkLst>
        </pc:spChg>
        <pc:spChg chg="mod ord">
          <ac:chgData name="Jade Carter (2113725)" userId="S::2113725@student.uwtsd.ac.uk::fc105ba8-0b64-467d-aa92-542261eb4ab9" providerId="AD" clId="Web-{6225594A-515C-0ABA-E384-E19341F2F3FF}" dt="2024-01-12T08:17:09.159" v="26"/>
          <ac:spMkLst>
            <pc:docMk/>
            <pc:sldMk cId="3637166125" sldId="266"/>
            <ac:spMk id="3" creationId="{99C165D4-4190-67A6-6850-6E95EECF10FB}"/>
          </ac:spMkLst>
        </pc:spChg>
        <pc:spChg chg="add del">
          <ac:chgData name="Jade Carter (2113725)" userId="S::2113725@student.uwtsd.ac.uk::fc105ba8-0b64-467d-aa92-542261eb4ab9" providerId="AD" clId="Web-{6225594A-515C-0ABA-E384-E19341F2F3FF}" dt="2024-01-12T08:17:09.159" v="26"/>
          <ac:spMkLst>
            <pc:docMk/>
            <pc:sldMk cId="3637166125" sldId="266"/>
            <ac:spMk id="168" creationId="{28D31E1B-0407-4223-9642-0B642CBF57D9}"/>
          </ac:spMkLst>
        </pc:spChg>
        <pc:spChg chg="add del">
          <ac:chgData name="Jade Carter (2113725)" userId="S::2113725@student.uwtsd.ac.uk::fc105ba8-0b64-467d-aa92-542261eb4ab9" providerId="AD" clId="Web-{6225594A-515C-0ABA-E384-E19341F2F3FF}" dt="2024-01-12T08:17:09.159" v="26"/>
          <ac:spMkLst>
            <pc:docMk/>
            <pc:sldMk cId="3637166125" sldId="266"/>
            <ac:spMk id="175" creationId="{D5B0017B-2ECA-49AF-B397-DC140825DF8D}"/>
          </ac:spMkLst>
        </pc:spChg>
        <pc:spChg chg="add del">
          <ac:chgData name="Jade Carter (2113725)" userId="S::2113725@student.uwtsd.ac.uk::fc105ba8-0b64-467d-aa92-542261eb4ab9" providerId="AD" clId="Web-{6225594A-515C-0ABA-E384-E19341F2F3FF}" dt="2024-01-12T08:17:09.159" v="26"/>
          <ac:spMkLst>
            <pc:docMk/>
            <pc:sldMk cId="3637166125" sldId="266"/>
            <ac:spMk id="177" creationId="{70E96339-907C-46C3-99AC-31179B6F0EBD}"/>
          </ac:spMkLst>
        </pc:spChg>
        <pc:grpChg chg="add del">
          <ac:chgData name="Jade Carter (2113725)" userId="S::2113725@student.uwtsd.ac.uk::fc105ba8-0b64-467d-aa92-542261eb4ab9" providerId="AD" clId="Web-{6225594A-515C-0ABA-E384-E19341F2F3FF}" dt="2024-01-12T08:17:09.159" v="26"/>
          <ac:grpSpMkLst>
            <pc:docMk/>
            <pc:sldMk cId="3637166125" sldId="266"/>
            <ac:grpSpMk id="170" creationId="{AE1C45F0-260A-458C-96ED-C1F6D2151219}"/>
          </ac:grpSpMkLst>
        </pc:grpChg>
        <pc:cxnChg chg="add del">
          <ac:chgData name="Jade Carter (2113725)" userId="S::2113725@student.uwtsd.ac.uk::fc105ba8-0b64-467d-aa92-542261eb4ab9" providerId="AD" clId="Web-{6225594A-515C-0ABA-E384-E19341F2F3FF}" dt="2024-01-12T08:17:09.159" v="26"/>
          <ac:cxnSpMkLst>
            <pc:docMk/>
            <pc:sldMk cId="3637166125" sldId="266"/>
            <ac:cxnSpMk id="179" creationId="{6CF1BAF6-AD41-4082-B212-8A1F9A2E8779}"/>
          </ac:cxnSpMkLst>
        </pc:cxn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3021027932" sldId="268"/>
        </pc:sldMkLst>
        <pc:spChg chg="mod ord">
          <ac:chgData name="Jade Carter (2113725)" userId="S::2113725@student.uwtsd.ac.uk::fc105ba8-0b64-467d-aa92-542261eb4ab9" providerId="AD" clId="Web-{6225594A-515C-0ABA-E384-E19341F2F3FF}" dt="2024-01-12T08:17:09.159" v="26"/>
          <ac:spMkLst>
            <pc:docMk/>
            <pc:sldMk cId="3021027932" sldId="268"/>
            <ac:spMk id="2" creationId="{C0B5103B-9FE7-50F5-8ED5-0F9B51D667B4}"/>
          </ac:spMkLst>
        </pc:spChg>
        <pc:spChg chg="mod ord">
          <ac:chgData name="Jade Carter (2113725)" userId="S::2113725@student.uwtsd.ac.uk::fc105ba8-0b64-467d-aa92-542261eb4ab9" providerId="AD" clId="Web-{6225594A-515C-0ABA-E384-E19341F2F3FF}" dt="2024-01-12T08:17:09.159" v="26"/>
          <ac:spMkLst>
            <pc:docMk/>
            <pc:sldMk cId="3021027932" sldId="268"/>
            <ac:spMk id="3" creationId="{F8754951-D5CF-F07A-E431-A0F51AE082A8}"/>
          </ac:spMkLst>
        </pc:spChg>
        <pc:spChg chg="add del">
          <ac:chgData name="Jade Carter (2113725)" userId="S::2113725@student.uwtsd.ac.uk::fc105ba8-0b64-467d-aa92-542261eb4ab9" providerId="AD" clId="Web-{6225594A-515C-0ABA-E384-E19341F2F3FF}" dt="2024-01-12T08:17:09.159" v="26"/>
          <ac:spMkLst>
            <pc:docMk/>
            <pc:sldMk cId="3021027932" sldId="268"/>
            <ac:spMk id="130" creationId="{B6CDA21F-E7AF-4C75-8395-33F58D5B0E45}"/>
          </ac:spMkLst>
        </pc:spChg>
        <pc:spChg chg="add del">
          <ac:chgData name="Jade Carter (2113725)" userId="S::2113725@student.uwtsd.ac.uk::fc105ba8-0b64-467d-aa92-542261eb4ab9" providerId="AD" clId="Web-{6225594A-515C-0ABA-E384-E19341F2F3FF}" dt="2024-01-12T08:17:09.159" v="26"/>
          <ac:spMkLst>
            <pc:docMk/>
            <pc:sldMk cId="3021027932" sldId="268"/>
            <ac:spMk id="137" creationId="{D5B0017B-2ECA-49AF-B397-DC140825DF8D}"/>
          </ac:spMkLst>
        </pc:spChg>
        <pc:grpChg chg="add del">
          <ac:chgData name="Jade Carter (2113725)" userId="S::2113725@student.uwtsd.ac.uk::fc105ba8-0b64-467d-aa92-542261eb4ab9" providerId="AD" clId="Web-{6225594A-515C-0ABA-E384-E19341F2F3FF}" dt="2024-01-12T08:17:09.159" v="26"/>
          <ac:grpSpMkLst>
            <pc:docMk/>
            <pc:sldMk cId="3021027932" sldId="268"/>
            <ac:grpSpMk id="132" creationId="{AE1C45F0-260A-458C-96ED-C1F6D2151219}"/>
          </ac:grpSpMkLst>
        </pc:grpChg>
        <pc:cxnChg chg="add del">
          <ac:chgData name="Jade Carter (2113725)" userId="S::2113725@student.uwtsd.ac.uk::fc105ba8-0b64-467d-aa92-542261eb4ab9" providerId="AD" clId="Web-{6225594A-515C-0ABA-E384-E19341F2F3FF}" dt="2024-01-12T08:17:09.159" v="26"/>
          <ac:cxnSpMkLst>
            <pc:docMk/>
            <pc:sldMk cId="3021027932" sldId="268"/>
            <ac:cxnSpMk id="139" creationId="{6CF1BAF6-AD41-4082-B212-8A1F9A2E8779}"/>
          </ac:cxnSpMkLst>
        </pc:cxnChg>
      </pc:sldChg>
      <pc:sldChg chg="mod modClrScheme chgLayout">
        <pc:chgData name="Jade Carter (2113725)" userId="S::2113725@student.uwtsd.ac.uk::fc105ba8-0b64-467d-aa92-542261eb4ab9" providerId="AD" clId="Web-{6225594A-515C-0ABA-E384-E19341F2F3FF}" dt="2024-01-12T08:17:09.159" v="26"/>
        <pc:sldMkLst>
          <pc:docMk/>
          <pc:sldMk cId="2018155667" sldId="269"/>
        </pc:sldMkLst>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143724301" sldId="270"/>
        </pc:sldMkLst>
        <pc:spChg chg="mod ord">
          <ac:chgData name="Jade Carter (2113725)" userId="S::2113725@student.uwtsd.ac.uk::fc105ba8-0b64-467d-aa92-542261eb4ab9" providerId="AD" clId="Web-{6225594A-515C-0ABA-E384-E19341F2F3FF}" dt="2024-01-12T08:17:09.159" v="26"/>
          <ac:spMkLst>
            <pc:docMk/>
            <pc:sldMk cId="143724301" sldId="270"/>
            <ac:spMk id="2" creationId="{CF076EA7-63B1-21DF-B2AF-C323D096D9D0}"/>
          </ac:spMkLst>
        </pc:spChg>
        <pc:spChg chg="add del">
          <ac:chgData name="Jade Carter (2113725)" userId="S::2113725@student.uwtsd.ac.uk::fc105ba8-0b64-467d-aa92-542261eb4ab9" providerId="AD" clId="Web-{6225594A-515C-0ABA-E384-E19341F2F3FF}" dt="2024-01-12T08:17:09.159" v="26"/>
          <ac:spMkLst>
            <pc:docMk/>
            <pc:sldMk cId="143724301" sldId="270"/>
            <ac:spMk id="18" creationId="{56E9B3E6-E277-4D68-BA48-9CB43FFBD6E2}"/>
          </ac:spMkLst>
        </pc:spChg>
        <pc:spChg chg="add del">
          <ac:chgData name="Jade Carter (2113725)" userId="S::2113725@student.uwtsd.ac.uk::fc105ba8-0b64-467d-aa92-542261eb4ab9" providerId="AD" clId="Web-{6225594A-515C-0ABA-E384-E19341F2F3FF}" dt="2024-01-12T08:17:09.159" v="26"/>
          <ac:spMkLst>
            <pc:docMk/>
            <pc:sldMk cId="143724301" sldId="270"/>
            <ac:spMk id="19" creationId="{D5B0017B-2ECA-49AF-B397-DC140825DF8D}"/>
          </ac:spMkLst>
        </pc:spChg>
        <pc:grpChg chg="add del">
          <ac:chgData name="Jade Carter (2113725)" userId="S::2113725@student.uwtsd.ac.uk::fc105ba8-0b64-467d-aa92-542261eb4ab9" providerId="AD" clId="Web-{6225594A-515C-0ABA-E384-E19341F2F3FF}" dt="2024-01-12T08:17:09.159" v="26"/>
          <ac:grpSpMkLst>
            <pc:docMk/>
            <pc:sldMk cId="143724301" sldId="270"/>
            <ac:grpSpMk id="20" creationId="{AE1C45F0-260A-458C-96ED-C1F6D2151219}"/>
          </ac:grpSpMkLst>
        </pc:grpChg>
        <pc:cxnChg chg="add del">
          <ac:chgData name="Jade Carter (2113725)" userId="S::2113725@student.uwtsd.ac.uk::fc105ba8-0b64-467d-aa92-542261eb4ab9" providerId="AD" clId="Web-{6225594A-515C-0ABA-E384-E19341F2F3FF}" dt="2024-01-12T08:17:09.159" v="26"/>
          <ac:cxnSpMkLst>
            <pc:docMk/>
            <pc:sldMk cId="143724301" sldId="270"/>
            <ac:cxnSpMk id="21" creationId="{6CF1BAF6-AD41-4082-B212-8A1F9A2E8779}"/>
          </ac:cxnSpMkLst>
        </pc:cxn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994470325" sldId="271"/>
        </pc:sldMkLst>
        <pc:spChg chg="mod ord">
          <ac:chgData name="Jade Carter (2113725)" userId="S::2113725@student.uwtsd.ac.uk::fc105ba8-0b64-467d-aa92-542261eb4ab9" providerId="AD" clId="Web-{6225594A-515C-0ABA-E384-E19341F2F3FF}" dt="2024-01-12T08:17:09.159" v="26"/>
          <ac:spMkLst>
            <pc:docMk/>
            <pc:sldMk cId="994470325" sldId="271"/>
            <ac:spMk id="2" creationId="{55EC32ED-03E5-80C6-2CE6-71B7F356A564}"/>
          </ac:spMkLst>
        </pc:spChg>
        <pc:spChg chg="mod ord">
          <ac:chgData name="Jade Carter (2113725)" userId="S::2113725@student.uwtsd.ac.uk::fc105ba8-0b64-467d-aa92-542261eb4ab9" providerId="AD" clId="Web-{6225594A-515C-0ABA-E384-E19341F2F3FF}" dt="2024-01-12T08:17:09.159" v="26"/>
          <ac:spMkLst>
            <pc:docMk/>
            <pc:sldMk cId="994470325" sldId="271"/>
            <ac:spMk id="3" creationId="{9938F376-2F19-1C52-6D0C-3984332AD9A3}"/>
          </ac:spMkLst>
        </pc:spChg>
        <pc:spChg chg="add del">
          <ac:chgData name="Jade Carter (2113725)" userId="S::2113725@student.uwtsd.ac.uk::fc105ba8-0b64-467d-aa92-542261eb4ab9" providerId="AD" clId="Web-{6225594A-515C-0ABA-E384-E19341F2F3FF}" dt="2024-01-12T08:17:09.159" v="26"/>
          <ac:spMkLst>
            <pc:docMk/>
            <pc:sldMk cId="994470325" sldId="271"/>
            <ac:spMk id="41" creationId="{B6CDA21F-E7AF-4C75-8395-33F58D5B0E45}"/>
          </ac:spMkLst>
        </pc:spChg>
        <pc:spChg chg="add del">
          <ac:chgData name="Jade Carter (2113725)" userId="S::2113725@student.uwtsd.ac.uk::fc105ba8-0b64-467d-aa92-542261eb4ab9" providerId="AD" clId="Web-{6225594A-515C-0ABA-E384-E19341F2F3FF}" dt="2024-01-12T08:17:09.159" v="26"/>
          <ac:spMkLst>
            <pc:docMk/>
            <pc:sldMk cId="994470325" sldId="271"/>
            <ac:spMk id="48" creationId="{D5B0017B-2ECA-49AF-B397-DC140825DF8D}"/>
          </ac:spMkLst>
        </pc:spChg>
        <pc:grpChg chg="add del">
          <ac:chgData name="Jade Carter (2113725)" userId="S::2113725@student.uwtsd.ac.uk::fc105ba8-0b64-467d-aa92-542261eb4ab9" providerId="AD" clId="Web-{6225594A-515C-0ABA-E384-E19341F2F3FF}" dt="2024-01-12T08:17:09.159" v="26"/>
          <ac:grpSpMkLst>
            <pc:docMk/>
            <pc:sldMk cId="994470325" sldId="271"/>
            <ac:grpSpMk id="43" creationId="{AE1C45F0-260A-458C-96ED-C1F6D2151219}"/>
          </ac:grpSpMkLst>
        </pc:grpChg>
        <pc:cxnChg chg="add del">
          <ac:chgData name="Jade Carter (2113725)" userId="S::2113725@student.uwtsd.ac.uk::fc105ba8-0b64-467d-aa92-542261eb4ab9" providerId="AD" clId="Web-{6225594A-515C-0ABA-E384-E19341F2F3FF}" dt="2024-01-12T08:17:09.159" v="26"/>
          <ac:cxnSpMkLst>
            <pc:docMk/>
            <pc:sldMk cId="994470325" sldId="271"/>
            <ac:cxnSpMk id="50" creationId="{6CF1BAF6-AD41-4082-B212-8A1F9A2E8779}"/>
          </ac:cxnSpMkLst>
        </pc:cxn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232681892" sldId="272"/>
        </pc:sldMkLst>
        <pc:spChg chg="mod ord">
          <ac:chgData name="Jade Carter (2113725)" userId="S::2113725@student.uwtsd.ac.uk::fc105ba8-0b64-467d-aa92-542261eb4ab9" providerId="AD" clId="Web-{6225594A-515C-0ABA-E384-E19341F2F3FF}" dt="2024-01-12T08:17:09.159" v="26"/>
          <ac:spMkLst>
            <pc:docMk/>
            <pc:sldMk cId="232681892" sldId="272"/>
            <ac:spMk id="2" creationId="{080C5A9A-37C4-0C56-2260-D9D7CB4244F3}"/>
          </ac:spMkLst>
        </pc:spChg>
        <pc:spChg chg="mod ord">
          <ac:chgData name="Jade Carter (2113725)" userId="S::2113725@student.uwtsd.ac.uk::fc105ba8-0b64-467d-aa92-542261eb4ab9" providerId="AD" clId="Web-{6225594A-515C-0ABA-E384-E19341F2F3FF}" dt="2024-01-12T08:17:09.159" v="26"/>
          <ac:spMkLst>
            <pc:docMk/>
            <pc:sldMk cId="232681892" sldId="272"/>
            <ac:spMk id="3" creationId="{6EE4BEE5-4242-3AA2-CEB4-CAA59748B2E7}"/>
          </ac:spMkLst>
        </pc:spChg>
        <pc:spChg chg="add del">
          <ac:chgData name="Jade Carter (2113725)" userId="S::2113725@student.uwtsd.ac.uk::fc105ba8-0b64-467d-aa92-542261eb4ab9" providerId="AD" clId="Web-{6225594A-515C-0ABA-E384-E19341F2F3FF}" dt="2024-01-12T08:17:09.159" v="26"/>
          <ac:spMkLst>
            <pc:docMk/>
            <pc:sldMk cId="232681892" sldId="272"/>
            <ac:spMk id="8" creationId="{B6CDA21F-E7AF-4C75-8395-33F58D5B0E45}"/>
          </ac:spMkLst>
        </pc:spChg>
        <pc:spChg chg="add del">
          <ac:chgData name="Jade Carter (2113725)" userId="S::2113725@student.uwtsd.ac.uk::fc105ba8-0b64-467d-aa92-542261eb4ab9" providerId="AD" clId="Web-{6225594A-515C-0ABA-E384-E19341F2F3FF}" dt="2024-01-12T08:17:09.159" v="26"/>
          <ac:spMkLst>
            <pc:docMk/>
            <pc:sldMk cId="232681892" sldId="272"/>
            <ac:spMk id="15" creationId="{D5B0017B-2ECA-49AF-B397-DC140825DF8D}"/>
          </ac:spMkLst>
        </pc:spChg>
        <pc:grpChg chg="add del">
          <ac:chgData name="Jade Carter (2113725)" userId="S::2113725@student.uwtsd.ac.uk::fc105ba8-0b64-467d-aa92-542261eb4ab9" providerId="AD" clId="Web-{6225594A-515C-0ABA-E384-E19341F2F3FF}" dt="2024-01-12T08:17:09.159" v="26"/>
          <ac:grpSpMkLst>
            <pc:docMk/>
            <pc:sldMk cId="232681892" sldId="272"/>
            <ac:grpSpMk id="10" creationId="{AE1C45F0-260A-458C-96ED-C1F6D2151219}"/>
          </ac:grpSpMkLst>
        </pc:grpChg>
        <pc:cxnChg chg="add del">
          <ac:chgData name="Jade Carter (2113725)" userId="S::2113725@student.uwtsd.ac.uk::fc105ba8-0b64-467d-aa92-542261eb4ab9" providerId="AD" clId="Web-{6225594A-515C-0ABA-E384-E19341F2F3FF}" dt="2024-01-12T08:17:09.159" v="26"/>
          <ac:cxnSpMkLst>
            <pc:docMk/>
            <pc:sldMk cId="232681892" sldId="272"/>
            <ac:cxnSpMk id="17" creationId="{6CF1BAF6-AD41-4082-B212-8A1F9A2E8779}"/>
          </ac:cxnSpMkLst>
        </pc:cxn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3564011915" sldId="273"/>
        </pc:sldMkLst>
        <pc:spChg chg="mod ord">
          <ac:chgData name="Jade Carter (2113725)" userId="S::2113725@student.uwtsd.ac.uk::fc105ba8-0b64-467d-aa92-542261eb4ab9" providerId="AD" clId="Web-{6225594A-515C-0ABA-E384-E19341F2F3FF}" dt="2024-01-12T08:17:09.159" v="26"/>
          <ac:spMkLst>
            <pc:docMk/>
            <pc:sldMk cId="3564011915" sldId="273"/>
            <ac:spMk id="2" creationId="{892E0B3B-025B-1C2A-F825-24DFEEC30189}"/>
          </ac:spMkLst>
        </pc:spChg>
        <pc:spChg chg="mod ord">
          <ac:chgData name="Jade Carter (2113725)" userId="S::2113725@student.uwtsd.ac.uk::fc105ba8-0b64-467d-aa92-542261eb4ab9" providerId="AD" clId="Web-{6225594A-515C-0ABA-E384-E19341F2F3FF}" dt="2024-01-12T08:17:09.159" v="26"/>
          <ac:spMkLst>
            <pc:docMk/>
            <pc:sldMk cId="3564011915" sldId="273"/>
            <ac:spMk id="3" creationId="{62851642-3C8C-36AF-C415-87F309160874}"/>
          </ac:spMkLst>
        </pc:spChg>
        <pc:spChg chg="add del">
          <ac:chgData name="Jade Carter (2113725)" userId="S::2113725@student.uwtsd.ac.uk::fc105ba8-0b64-467d-aa92-542261eb4ab9" providerId="AD" clId="Web-{6225594A-515C-0ABA-E384-E19341F2F3FF}" dt="2024-01-12T08:17:09.159" v="26"/>
          <ac:spMkLst>
            <pc:docMk/>
            <pc:sldMk cId="3564011915" sldId="273"/>
            <ac:spMk id="22" creationId="{B6CDA21F-E7AF-4C75-8395-33F58D5B0E45}"/>
          </ac:spMkLst>
        </pc:spChg>
        <pc:spChg chg="add del">
          <ac:chgData name="Jade Carter (2113725)" userId="S::2113725@student.uwtsd.ac.uk::fc105ba8-0b64-467d-aa92-542261eb4ab9" providerId="AD" clId="Web-{6225594A-515C-0ABA-E384-E19341F2F3FF}" dt="2024-01-12T08:17:09.159" v="26"/>
          <ac:spMkLst>
            <pc:docMk/>
            <pc:sldMk cId="3564011915" sldId="273"/>
            <ac:spMk id="29" creationId="{D5B0017B-2ECA-49AF-B397-DC140825DF8D}"/>
          </ac:spMkLst>
        </pc:spChg>
        <pc:grpChg chg="add del">
          <ac:chgData name="Jade Carter (2113725)" userId="S::2113725@student.uwtsd.ac.uk::fc105ba8-0b64-467d-aa92-542261eb4ab9" providerId="AD" clId="Web-{6225594A-515C-0ABA-E384-E19341F2F3FF}" dt="2024-01-12T08:17:09.159" v="26"/>
          <ac:grpSpMkLst>
            <pc:docMk/>
            <pc:sldMk cId="3564011915" sldId="273"/>
            <ac:grpSpMk id="24" creationId="{AE1C45F0-260A-458C-96ED-C1F6D2151219}"/>
          </ac:grpSpMkLst>
        </pc:grpChg>
        <pc:cxnChg chg="add del">
          <ac:chgData name="Jade Carter (2113725)" userId="S::2113725@student.uwtsd.ac.uk::fc105ba8-0b64-467d-aa92-542261eb4ab9" providerId="AD" clId="Web-{6225594A-515C-0ABA-E384-E19341F2F3FF}" dt="2024-01-12T08:17:09.159" v="26"/>
          <ac:cxnSpMkLst>
            <pc:docMk/>
            <pc:sldMk cId="3564011915" sldId="273"/>
            <ac:cxnSpMk id="31" creationId="{6CF1BAF6-AD41-4082-B212-8A1F9A2E8779}"/>
          </ac:cxnSpMkLst>
        </pc:cxnChg>
      </pc:sldChg>
      <pc:sldChg chg="addSp delSp modSp mod modClrScheme delDesignElem chgLayout">
        <pc:chgData name="Jade Carter (2113725)" userId="S::2113725@student.uwtsd.ac.uk::fc105ba8-0b64-467d-aa92-542261eb4ab9" providerId="AD" clId="Web-{6225594A-515C-0ABA-E384-E19341F2F3FF}" dt="2024-01-12T10:58:58.160" v="669" actId="20577"/>
        <pc:sldMkLst>
          <pc:docMk/>
          <pc:sldMk cId="3784217996" sldId="275"/>
        </pc:sldMkLst>
        <pc:spChg chg="mod ord">
          <ac:chgData name="Jade Carter (2113725)" userId="S::2113725@student.uwtsd.ac.uk::fc105ba8-0b64-467d-aa92-542261eb4ab9" providerId="AD" clId="Web-{6225594A-515C-0ABA-E384-E19341F2F3FF}" dt="2024-01-12T10:58:58.160" v="669" actId="20577"/>
          <ac:spMkLst>
            <pc:docMk/>
            <pc:sldMk cId="3784217996" sldId="275"/>
            <ac:spMk id="2" creationId="{3DAAA607-1B9C-6823-65CA-465122D635A5}"/>
          </ac:spMkLst>
        </pc:spChg>
        <pc:spChg chg="add del">
          <ac:chgData name="Jade Carter (2113725)" userId="S::2113725@student.uwtsd.ac.uk::fc105ba8-0b64-467d-aa92-542261eb4ab9" providerId="AD" clId="Web-{6225594A-515C-0ABA-E384-E19341F2F3FF}" dt="2024-01-12T08:17:09.159" v="26"/>
          <ac:spMkLst>
            <pc:docMk/>
            <pc:sldMk cId="3784217996" sldId="275"/>
            <ac:spMk id="7" creationId="{C3896A03-3945-419A-B66B-4EE266EDD152}"/>
          </ac:spMkLst>
        </pc:spChg>
        <pc:spChg chg="add del">
          <ac:chgData name="Jade Carter (2113725)" userId="S::2113725@student.uwtsd.ac.uk::fc105ba8-0b64-467d-aa92-542261eb4ab9" providerId="AD" clId="Web-{6225594A-515C-0ABA-E384-E19341F2F3FF}" dt="2024-01-12T08:17:09.159" v="26"/>
          <ac:spMkLst>
            <pc:docMk/>
            <pc:sldMk cId="3784217996" sldId="275"/>
            <ac:spMk id="9" creationId="{B34F5AD2-EDBD-4BBD-A55C-EAFFD0C7097A}"/>
          </ac:spMkLst>
        </pc:spChg>
      </pc:sldChg>
      <pc:sldChg chg="modSp del mod modClrScheme chgLayout">
        <pc:chgData name="Jade Carter (2113725)" userId="S::2113725@student.uwtsd.ac.uk::fc105ba8-0b64-467d-aa92-542261eb4ab9" providerId="AD" clId="Web-{6225594A-515C-0ABA-E384-E19341F2F3FF}" dt="2024-01-12T10:56:17.922" v="601"/>
        <pc:sldMkLst>
          <pc:docMk/>
          <pc:sldMk cId="3093797932" sldId="276"/>
        </pc:sldMkLst>
        <pc:spChg chg="mod ord">
          <ac:chgData name="Jade Carter (2113725)" userId="S::2113725@student.uwtsd.ac.uk::fc105ba8-0b64-467d-aa92-542261eb4ab9" providerId="AD" clId="Web-{6225594A-515C-0ABA-E384-E19341F2F3FF}" dt="2024-01-12T08:17:09.159" v="26"/>
          <ac:spMkLst>
            <pc:docMk/>
            <pc:sldMk cId="3093797932" sldId="276"/>
            <ac:spMk id="2" creationId="{4F4629EF-E1FD-14DD-7672-9D7F6CAD09C4}"/>
          </ac:spMkLst>
        </pc:spChg>
        <pc:spChg chg="mod ord">
          <ac:chgData name="Jade Carter (2113725)" userId="S::2113725@student.uwtsd.ac.uk::fc105ba8-0b64-467d-aa92-542261eb4ab9" providerId="AD" clId="Web-{6225594A-515C-0ABA-E384-E19341F2F3FF}" dt="2024-01-12T08:17:09.159" v="26"/>
          <ac:spMkLst>
            <pc:docMk/>
            <pc:sldMk cId="3093797932" sldId="276"/>
            <ac:spMk id="3" creationId="{67BF021A-0ABA-F7BE-CA1F-F689FB9856D4}"/>
          </ac:spMkLst>
        </pc:spChg>
        <pc:spChg chg="mod ord">
          <ac:chgData name="Jade Carter (2113725)" userId="S::2113725@student.uwtsd.ac.uk::fc105ba8-0b64-467d-aa92-542261eb4ab9" providerId="AD" clId="Web-{6225594A-515C-0ABA-E384-E19341F2F3FF}" dt="2024-01-12T08:17:09.159" v="26"/>
          <ac:spMkLst>
            <pc:docMk/>
            <pc:sldMk cId="3093797932" sldId="276"/>
            <ac:spMk id="4" creationId="{FF93656E-2B7A-99D2-C2F7-1F1E630F1FD5}"/>
          </ac:spMkLst>
        </pc:spChg>
        <pc:spChg chg="mod ord">
          <ac:chgData name="Jade Carter (2113725)" userId="S::2113725@student.uwtsd.ac.uk::fc105ba8-0b64-467d-aa92-542261eb4ab9" providerId="AD" clId="Web-{6225594A-515C-0ABA-E384-E19341F2F3FF}" dt="2024-01-12T08:17:09.159" v="26"/>
          <ac:spMkLst>
            <pc:docMk/>
            <pc:sldMk cId="3093797932" sldId="276"/>
            <ac:spMk id="5" creationId="{203E437C-E7A4-84DA-2103-15DAA906D990}"/>
          </ac:spMkLst>
        </pc:spChg>
        <pc:spChg chg="mod ord">
          <ac:chgData name="Jade Carter (2113725)" userId="S::2113725@student.uwtsd.ac.uk::fc105ba8-0b64-467d-aa92-542261eb4ab9" providerId="AD" clId="Web-{6225594A-515C-0ABA-E384-E19341F2F3FF}" dt="2024-01-12T08:17:09.159" v="26"/>
          <ac:spMkLst>
            <pc:docMk/>
            <pc:sldMk cId="3093797932" sldId="276"/>
            <ac:spMk id="6" creationId="{D46A54FB-5621-830D-DD64-389CD420F20D}"/>
          </ac:spMkLst>
        </pc:spChg>
      </pc:sldChg>
      <pc:sldChg chg="modSp del mod modClrScheme chgLayout">
        <pc:chgData name="Jade Carter (2113725)" userId="S::2113725@student.uwtsd.ac.uk::fc105ba8-0b64-467d-aa92-542261eb4ab9" providerId="AD" clId="Web-{6225594A-515C-0ABA-E384-E19341F2F3FF}" dt="2024-01-12T11:15:05.742" v="711"/>
        <pc:sldMkLst>
          <pc:docMk/>
          <pc:sldMk cId="2166961979" sldId="277"/>
        </pc:sldMkLst>
        <pc:spChg chg="mod ord">
          <ac:chgData name="Jade Carter (2113725)" userId="S::2113725@student.uwtsd.ac.uk::fc105ba8-0b64-467d-aa92-542261eb4ab9" providerId="AD" clId="Web-{6225594A-515C-0ABA-E384-E19341F2F3FF}" dt="2024-01-12T08:17:09.159" v="26"/>
          <ac:spMkLst>
            <pc:docMk/>
            <pc:sldMk cId="2166961979" sldId="277"/>
            <ac:spMk id="2" creationId="{D8D6C150-C127-7135-7B6F-E7645A2D9F76}"/>
          </ac:spMkLst>
        </pc:spChg>
        <pc:spChg chg="mod ord">
          <ac:chgData name="Jade Carter (2113725)" userId="S::2113725@student.uwtsd.ac.uk::fc105ba8-0b64-467d-aa92-542261eb4ab9" providerId="AD" clId="Web-{6225594A-515C-0ABA-E384-E19341F2F3FF}" dt="2024-01-12T10:56:50.486" v="647" actId="20577"/>
          <ac:spMkLst>
            <pc:docMk/>
            <pc:sldMk cId="2166961979" sldId="277"/>
            <ac:spMk id="3" creationId="{230CD088-30D9-F54D-5741-5B4B4C660247}"/>
          </ac:spMkLst>
        </pc:spChg>
      </pc:sldChg>
      <pc:sldChg chg="addSp delSp modSp mod setBg modClrScheme chgLayout">
        <pc:chgData name="Jade Carter (2113725)" userId="S::2113725@student.uwtsd.ac.uk::fc105ba8-0b64-467d-aa92-542261eb4ab9" providerId="AD" clId="Web-{6225594A-515C-0ABA-E384-E19341F2F3FF}" dt="2024-01-12T10:18:30.939" v="453" actId="1076"/>
        <pc:sldMkLst>
          <pc:docMk/>
          <pc:sldMk cId="542583469" sldId="278"/>
        </pc:sldMkLst>
        <pc:spChg chg="mod ord">
          <ac:chgData name="Jade Carter (2113725)" userId="S::2113725@student.uwtsd.ac.uk::fc105ba8-0b64-467d-aa92-542261eb4ab9" providerId="AD" clId="Web-{6225594A-515C-0ABA-E384-E19341F2F3FF}" dt="2024-01-12T10:18:30.939" v="453" actId="1076"/>
          <ac:spMkLst>
            <pc:docMk/>
            <pc:sldMk cId="542583469" sldId="278"/>
            <ac:spMk id="2" creationId="{1AE566C0-DBB9-D300-1D5B-517D96ACCCDF}"/>
          </ac:spMkLst>
        </pc:spChg>
        <pc:spChg chg="del mod ord">
          <ac:chgData name="Jade Carter (2113725)" userId="S::2113725@student.uwtsd.ac.uk::fc105ba8-0b64-467d-aa92-542261eb4ab9" providerId="AD" clId="Web-{6225594A-515C-0ABA-E384-E19341F2F3FF}" dt="2024-01-12T10:17:16.704" v="447"/>
          <ac:spMkLst>
            <pc:docMk/>
            <pc:sldMk cId="542583469" sldId="278"/>
            <ac:spMk id="3" creationId="{3E7CAD87-FB15-2849-3522-CB9D10200D1C}"/>
          </ac:spMkLst>
        </pc:spChg>
        <pc:spChg chg="add">
          <ac:chgData name="Jade Carter (2113725)" userId="S::2113725@student.uwtsd.ac.uk::fc105ba8-0b64-467d-aa92-542261eb4ab9" providerId="AD" clId="Web-{6225594A-515C-0ABA-E384-E19341F2F3FF}" dt="2024-01-12T10:17:16.704" v="447"/>
          <ac:spMkLst>
            <pc:docMk/>
            <pc:sldMk cId="542583469" sldId="278"/>
            <ac:spMk id="9" creationId="{4D60F200-5EB0-B223-2439-C96C67F0FEE1}"/>
          </ac:spMkLst>
        </pc:spChg>
        <pc:spChg chg="add">
          <ac:chgData name="Jade Carter (2113725)" userId="S::2113725@student.uwtsd.ac.uk::fc105ba8-0b64-467d-aa92-542261eb4ab9" providerId="AD" clId="Web-{6225594A-515C-0ABA-E384-E19341F2F3FF}" dt="2024-01-12T10:17:16.704" v="447"/>
          <ac:spMkLst>
            <pc:docMk/>
            <pc:sldMk cId="542583469" sldId="278"/>
            <ac:spMk id="11" creationId="{A6567EA8-C72D-4B9B-D23F-6B2E9F9C9F47}"/>
          </ac:spMkLst>
        </pc:spChg>
        <pc:spChg chg="add">
          <ac:chgData name="Jade Carter (2113725)" userId="S::2113725@student.uwtsd.ac.uk::fc105ba8-0b64-467d-aa92-542261eb4ab9" providerId="AD" clId="Web-{6225594A-515C-0ABA-E384-E19341F2F3FF}" dt="2024-01-12T10:17:16.704" v="447"/>
          <ac:spMkLst>
            <pc:docMk/>
            <pc:sldMk cId="542583469" sldId="278"/>
            <ac:spMk id="13" creationId="{FEFBFA78-9360-1E01-5448-6D5AE0A32601}"/>
          </ac:spMkLst>
        </pc:spChg>
        <pc:spChg chg="add">
          <ac:chgData name="Jade Carter (2113725)" userId="S::2113725@student.uwtsd.ac.uk::fc105ba8-0b64-467d-aa92-542261eb4ab9" providerId="AD" clId="Web-{6225594A-515C-0ABA-E384-E19341F2F3FF}" dt="2024-01-12T10:17:16.704" v="447"/>
          <ac:spMkLst>
            <pc:docMk/>
            <pc:sldMk cId="542583469" sldId="278"/>
            <ac:spMk id="15" creationId="{1740453C-744F-DB3A-47EC-15EACE1DC117}"/>
          </ac:spMkLst>
        </pc:spChg>
        <pc:spChg chg="add">
          <ac:chgData name="Jade Carter (2113725)" userId="S::2113725@student.uwtsd.ac.uk::fc105ba8-0b64-467d-aa92-542261eb4ab9" providerId="AD" clId="Web-{6225594A-515C-0ABA-E384-E19341F2F3FF}" dt="2024-01-12T10:17:16.704" v="447"/>
          <ac:spMkLst>
            <pc:docMk/>
            <pc:sldMk cId="542583469" sldId="278"/>
            <ac:spMk id="17" creationId="{B6924B03-77BD-EAE3-2854-43363FF8E6BB}"/>
          </ac:spMkLst>
        </pc:spChg>
        <pc:picChg chg="add">
          <ac:chgData name="Jade Carter (2113725)" userId="S::2113725@student.uwtsd.ac.uk::fc105ba8-0b64-467d-aa92-542261eb4ab9" providerId="AD" clId="Web-{6225594A-515C-0ABA-E384-E19341F2F3FF}" dt="2024-01-12T10:17:16.704" v="447"/>
          <ac:picMkLst>
            <pc:docMk/>
            <pc:sldMk cId="542583469" sldId="278"/>
            <ac:picMk id="5" creationId="{A0F7024D-3F9D-5814-3ED2-5C401041D0DA}"/>
          </ac:picMkLst>
        </pc:pic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2417007878" sldId="279"/>
        </pc:sldMkLst>
        <pc:spChg chg="mod ord">
          <ac:chgData name="Jade Carter (2113725)" userId="S::2113725@student.uwtsd.ac.uk::fc105ba8-0b64-467d-aa92-542261eb4ab9" providerId="AD" clId="Web-{6225594A-515C-0ABA-E384-E19341F2F3FF}" dt="2024-01-12T08:17:09.159" v="26"/>
          <ac:spMkLst>
            <pc:docMk/>
            <pc:sldMk cId="2417007878" sldId="279"/>
            <ac:spMk id="2" creationId="{EB2362A0-FC02-9683-BC30-90363FAC1C93}"/>
          </ac:spMkLst>
        </pc:spChg>
        <pc:spChg chg="mod ord">
          <ac:chgData name="Jade Carter (2113725)" userId="S::2113725@student.uwtsd.ac.uk::fc105ba8-0b64-467d-aa92-542261eb4ab9" providerId="AD" clId="Web-{6225594A-515C-0ABA-E384-E19341F2F3FF}" dt="2024-01-12T08:17:09.159" v="26"/>
          <ac:spMkLst>
            <pc:docMk/>
            <pc:sldMk cId="2417007878" sldId="279"/>
            <ac:spMk id="3" creationId="{4BB71CD6-B1E7-26D2-6F0D-CB770317767F}"/>
          </ac:spMkLst>
        </pc:spChg>
        <pc:spChg chg="add del">
          <ac:chgData name="Jade Carter (2113725)" userId="S::2113725@student.uwtsd.ac.uk::fc105ba8-0b64-467d-aa92-542261eb4ab9" providerId="AD" clId="Web-{6225594A-515C-0ABA-E384-E19341F2F3FF}" dt="2024-01-12T08:17:09.159" v="26"/>
          <ac:spMkLst>
            <pc:docMk/>
            <pc:sldMk cId="2417007878" sldId="279"/>
            <ac:spMk id="9" creationId="{460B0EFB-53ED-4F35-B05D-F658EA021C65}"/>
          </ac:spMkLst>
        </pc:spChg>
        <pc:spChg chg="add del">
          <ac:chgData name="Jade Carter (2113725)" userId="S::2113725@student.uwtsd.ac.uk::fc105ba8-0b64-467d-aa92-542261eb4ab9" providerId="AD" clId="Web-{6225594A-515C-0ABA-E384-E19341F2F3FF}" dt="2024-01-12T08:17:09.159" v="26"/>
          <ac:spMkLst>
            <pc:docMk/>
            <pc:sldMk cId="2417007878" sldId="279"/>
            <ac:spMk id="11" creationId="{835EF3DD-7D43-4A27-8967-A92FD8CC9365}"/>
          </ac:spMkLst>
        </pc:sp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2496816368" sldId="280"/>
        </pc:sldMkLst>
        <pc:spChg chg="mod ord">
          <ac:chgData name="Jade Carter (2113725)" userId="S::2113725@student.uwtsd.ac.uk::fc105ba8-0b64-467d-aa92-542261eb4ab9" providerId="AD" clId="Web-{6225594A-515C-0ABA-E384-E19341F2F3FF}" dt="2024-01-12T08:17:09.159" v="26"/>
          <ac:spMkLst>
            <pc:docMk/>
            <pc:sldMk cId="2496816368" sldId="280"/>
            <ac:spMk id="2" creationId="{06A1F5C0-4563-A294-7A09-A214720E02AF}"/>
          </ac:spMkLst>
        </pc:spChg>
        <pc:spChg chg="mod ord">
          <ac:chgData name="Jade Carter (2113725)" userId="S::2113725@student.uwtsd.ac.uk::fc105ba8-0b64-467d-aa92-542261eb4ab9" providerId="AD" clId="Web-{6225594A-515C-0ABA-E384-E19341F2F3FF}" dt="2024-01-12T08:17:09.159" v="26"/>
          <ac:spMkLst>
            <pc:docMk/>
            <pc:sldMk cId="2496816368" sldId="280"/>
            <ac:spMk id="3" creationId="{C13C5D93-E400-1472-2B3D-F908D5F54912}"/>
          </ac:spMkLst>
        </pc:spChg>
        <pc:spChg chg="add del">
          <ac:chgData name="Jade Carter (2113725)" userId="S::2113725@student.uwtsd.ac.uk::fc105ba8-0b64-467d-aa92-542261eb4ab9" providerId="AD" clId="Web-{6225594A-515C-0ABA-E384-E19341F2F3FF}" dt="2024-01-12T08:17:09.159" v="26"/>
          <ac:spMkLst>
            <pc:docMk/>
            <pc:sldMk cId="2496816368" sldId="280"/>
            <ac:spMk id="42" creationId="{4AC6B390-BC59-4F1D-A0EE-D71A92F0A0B2}"/>
          </ac:spMkLst>
        </pc:spChg>
        <pc:spChg chg="add del">
          <ac:chgData name="Jade Carter (2113725)" userId="S::2113725@student.uwtsd.ac.uk::fc105ba8-0b64-467d-aa92-542261eb4ab9" providerId="AD" clId="Web-{6225594A-515C-0ABA-E384-E19341F2F3FF}" dt="2024-01-12T08:17:09.159" v="26"/>
          <ac:spMkLst>
            <pc:docMk/>
            <pc:sldMk cId="2496816368" sldId="280"/>
            <ac:spMk id="43" creationId="{B6C60D79-16F1-4C4B-B7E3-7634E7069CDE}"/>
          </ac:spMkLst>
        </pc:spChg>
        <pc:spChg chg="add del">
          <ac:chgData name="Jade Carter (2113725)" userId="S::2113725@student.uwtsd.ac.uk::fc105ba8-0b64-467d-aa92-542261eb4ab9" providerId="AD" clId="Web-{6225594A-515C-0ABA-E384-E19341F2F3FF}" dt="2024-01-12T08:17:09.159" v="26"/>
          <ac:spMkLst>
            <pc:docMk/>
            <pc:sldMk cId="2496816368" sldId="280"/>
            <ac:spMk id="44" creationId="{426B127E-6498-4C77-9C9D-4553A5113B80}"/>
          </ac:spMkLst>
        </pc:sp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761188800" sldId="285"/>
        </pc:sldMkLst>
        <pc:spChg chg="mod ord">
          <ac:chgData name="Jade Carter (2113725)" userId="S::2113725@student.uwtsd.ac.uk::fc105ba8-0b64-467d-aa92-542261eb4ab9" providerId="AD" clId="Web-{6225594A-515C-0ABA-E384-E19341F2F3FF}" dt="2024-01-12T08:17:09.159" v="26"/>
          <ac:spMkLst>
            <pc:docMk/>
            <pc:sldMk cId="761188800" sldId="285"/>
            <ac:spMk id="2" creationId="{AAE6C8FF-34A8-8D40-EE1A-FE3CDAAB8A92}"/>
          </ac:spMkLst>
        </pc:spChg>
        <pc:spChg chg="mod ord">
          <ac:chgData name="Jade Carter (2113725)" userId="S::2113725@student.uwtsd.ac.uk::fc105ba8-0b64-467d-aa92-542261eb4ab9" providerId="AD" clId="Web-{6225594A-515C-0ABA-E384-E19341F2F3FF}" dt="2024-01-12T08:17:09.159" v="26"/>
          <ac:spMkLst>
            <pc:docMk/>
            <pc:sldMk cId="761188800" sldId="285"/>
            <ac:spMk id="3" creationId="{6614CDB5-5903-CD16-3D1F-0111CA496C3A}"/>
          </ac:spMkLst>
        </pc:spChg>
        <pc:spChg chg="add del">
          <ac:chgData name="Jade Carter (2113725)" userId="S::2113725@student.uwtsd.ac.uk::fc105ba8-0b64-467d-aa92-542261eb4ab9" providerId="AD" clId="Web-{6225594A-515C-0ABA-E384-E19341F2F3FF}" dt="2024-01-12T08:17:09.159" v="26"/>
          <ac:spMkLst>
            <pc:docMk/>
            <pc:sldMk cId="761188800" sldId="285"/>
            <ac:spMk id="8" creationId="{B6CDA21F-E7AF-4C75-8395-33F58D5B0E45}"/>
          </ac:spMkLst>
        </pc:spChg>
        <pc:spChg chg="add del">
          <ac:chgData name="Jade Carter (2113725)" userId="S::2113725@student.uwtsd.ac.uk::fc105ba8-0b64-467d-aa92-542261eb4ab9" providerId="AD" clId="Web-{6225594A-515C-0ABA-E384-E19341F2F3FF}" dt="2024-01-12T08:17:09.159" v="26"/>
          <ac:spMkLst>
            <pc:docMk/>
            <pc:sldMk cId="761188800" sldId="285"/>
            <ac:spMk id="15" creationId="{D5B0017B-2ECA-49AF-B397-DC140825DF8D}"/>
          </ac:spMkLst>
        </pc:spChg>
        <pc:grpChg chg="add del">
          <ac:chgData name="Jade Carter (2113725)" userId="S::2113725@student.uwtsd.ac.uk::fc105ba8-0b64-467d-aa92-542261eb4ab9" providerId="AD" clId="Web-{6225594A-515C-0ABA-E384-E19341F2F3FF}" dt="2024-01-12T08:17:09.159" v="26"/>
          <ac:grpSpMkLst>
            <pc:docMk/>
            <pc:sldMk cId="761188800" sldId="285"/>
            <ac:grpSpMk id="10" creationId="{AE1C45F0-260A-458C-96ED-C1F6D2151219}"/>
          </ac:grpSpMkLst>
        </pc:grpChg>
        <pc:cxnChg chg="add del">
          <ac:chgData name="Jade Carter (2113725)" userId="S::2113725@student.uwtsd.ac.uk::fc105ba8-0b64-467d-aa92-542261eb4ab9" providerId="AD" clId="Web-{6225594A-515C-0ABA-E384-E19341F2F3FF}" dt="2024-01-12T08:17:09.159" v="26"/>
          <ac:cxnSpMkLst>
            <pc:docMk/>
            <pc:sldMk cId="761188800" sldId="285"/>
            <ac:cxnSpMk id="17" creationId="{6CF1BAF6-AD41-4082-B212-8A1F9A2E8779}"/>
          </ac:cxnSpMkLst>
        </pc:cxn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1007804538" sldId="286"/>
        </pc:sldMkLst>
        <pc:spChg chg="mod ord">
          <ac:chgData name="Jade Carter (2113725)" userId="S::2113725@student.uwtsd.ac.uk::fc105ba8-0b64-467d-aa92-542261eb4ab9" providerId="AD" clId="Web-{6225594A-515C-0ABA-E384-E19341F2F3FF}" dt="2024-01-12T08:17:09.159" v="26"/>
          <ac:spMkLst>
            <pc:docMk/>
            <pc:sldMk cId="1007804538" sldId="286"/>
            <ac:spMk id="2" creationId="{08B7AC70-399A-DFDD-DD3D-EB3106A83360}"/>
          </ac:spMkLst>
        </pc:spChg>
        <pc:spChg chg="mod ord">
          <ac:chgData name="Jade Carter (2113725)" userId="S::2113725@student.uwtsd.ac.uk::fc105ba8-0b64-467d-aa92-542261eb4ab9" providerId="AD" clId="Web-{6225594A-515C-0ABA-E384-E19341F2F3FF}" dt="2024-01-12T08:17:09.159" v="26"/>
          <ac:spMkLst>
            <pc:docMk/>
            <pc:sldMk cId="1007804538" sldId="286"/>
            <ac:spMk id="3" creationId="{68B3D198-B879-51D0-85FA-0B0907838FB6}"/>
          </ac:spMkLst>
        </pc:spChg>
        <pc:spChg chg="add del">
          <ac:chgData name="Jade Carter (2113725)" userId="S::2113725@student.uwtsd.ac.uk::fc105ba8-0b64-467d-aa92-542261eb4ab9" providerId="AD" clId="Web-{6225594A-515C-0ABA-E384-E19341F2F3FF}" dt="2024-01-12T08:17:09.159" v="26"/>
          <ac:spMkLst>
            <pc:docMk/>
            <pc:sldMk cId="1007804538" sldId="286"/>
            <ac:spMk id="8" creationId="{DBF61EA3-B236-439E-9C0B-340980D56BEE}"/>
          </ac:spMkLst>
        </pc:spChg>
        <pc:spChg chg="add del">
          <ac:chgData name="Jade Carter (2113725)" userId="S::2113725@student.uwtsd.ac.uk::fc105ba8-0b64-467d-aa92-542261eb4ab9" providerId="AD" clId="Web-{6225594A-515C-0ABA-E384-E19341F2F3FF}" dt="2024-01-12T08:17:09.159" v="26"/>
          <ac:spMkLst>
            <pc:docMk/>
            <pc:sldMk cId="1007804538" sldId="286"/>
            <ac:spMk id="14" creationId="{E659831F-0D9A-4C63-9EBB-8435B85A440F}"/>
          </ac:spMkLst>
        </pc:spChg>
        <pc:grpChg chg="add del">
          <ac:chgData name="Jade Carter (2113725)" userId="S::2113725@student.uwtsd.ac.uk::fc105ba8-0b64-467d-aa92-542261eb4ab9" providerId="AD" clId="Web-{6225594A-515C-0ABA-E384-E19341F2F3FF}" dt="2024-01-12T08:17:09.159" v="26"/>
          <ac:grpSpMkLst>
            <pc:docMk/>
            <pc:sldMk cId="1007804538" sldId="286"/>
            <ac:grpSpMk id="10" creationId="{28FAF094-D087-493F-8DF9-A486C2D6BBAA}"/>
          </ac:grpSpMkLst>
        </pc:grpChg>
      </pc:sldChg>
      <pc:sldChg chg="addSp delSp modSp mod modClrScheme delDesignElem chgLayout">
        <pc:chgData name="Jade Carter (2113725)" userId="S::2113725@student.uwtsd.ac.uk::fc105ba8-0b64-467d-aa92-542261eb4ab9" providerId="AD" clId="Web-{6225594A-515C-0ABA-E384-E19341F2F3FF}" dt="2024-01-12T11:01:22.382" v="685" actId="20577"/>
        <pc:sldMkLst>
          <pc:docMk/>
          <pc:sldMk cId="2306848996" sldId="287"/>
        </pc:sldMkLst>
        <pc:spChg chg="mod ord">
          <ac:chgData name="Jade Carter (2113725)" userId="S::2113725@student.uwtsd.ac.uk::fc105ba8-0b64-467d-aa92-542261eb4ab9" providerId="AD" clId="Web-{6225594A-515C-0ABA-E384-E19341F2F3FF}" dt="2024-01-12T08:17:09.159" v="26"/>
          <ac:spMkLst>
            <pc:docMk/>
            <pc:sldMk cId="2306848996" sldId="287"/>
            <ac:spMk id="2" creationId="{E7193B62-B4A6-72B9-8A96-E1B49736B85D}"/>
          </ac:spMkLst>
        </pc:spChg>
        <pc:spChg chg="mod ord">
          <ac:chgData name="Jade Carter (2113725)" userId="S::2113725@student.uwtsd.ac.uk::fc105ba8-0b64-467d-aa92-542261eb4ab9" providerId="AD" clId="Web-{6225594A-515C-0ABA-E384-E19341F2F3FF}" dt="2024-01-12T11:01:22.382" v="685" actId="20577"/>
          <ac:spMkLst>
            <pc:docMk/>
            <pc:sldMk cId="2306848996" sldId="287"/>
            <ac:spMk id="3" creationId="{54B01470-0C12-E930-5219-5A38453A0E16}"/>
          </ac:spMkLst>
        </pc:spChg>
        <pc:spChg chg="add del">
          <ac:chgData name="Jade Carter (2113725)" userId="S::2113725@student.uwtsd.ac.uk::fc105ba8-0b64-467d-aa92-542261eb4ab9" providerId="AD" clId="Web-{6225594A-515C-0ABA-E384-E19341F2F3FF}" dt="2024-01-12T08:17:09.159" v="26"/>
          <ac:spMkLst>
            <pc:docMk/>
            <pc:sldMk cId="2306848996" sldId="287"/>
            <ac:spMk id="8" creationId="{DBF61EA3-B236-439E-9C0B-340980D56BEE}"/>
          </ac:spMkLst>
        </pc:spChg>
        <pc:spChg chg="add del">
          <ac:chgData name="Jade Carter (2113725)" userId="S::2113725@student.uwtsd.ac.uk::fc105ba8-0b64-467d-aa92-542261eb4ab9" providerId="AD" clId="Web-{6225594A-515C-0ABA-E384-E19341F2F3FF}" dt="2024-01-12T08:17:09.159" v="26"/>
          <ac:spMkLst>
            <pc:docMk/>
            <pc:sldMk cId="2306848996" sldId="287"/>
            <ac:spMk id="14" creationId="{E659831F-0D9A-4C63-9EBB-8435B85A440F}"/>
          </ac:spMkLst>
        </pc:spChg>
        <pc:grpChg chg="add del">
          <ac:chgData name="Jade Carter (2113725)" userId="S::2113725@student.uwtsd.ac.uk::fc105ba8-0b64-467d-aa92-542261eb4ab9" providerId="AD" clId="Web-{6225594A-515C-0ABA-E384-E19341F2F3FF}" dt="2024-01-12T08:17:09.159" v="26"/>
          <ac:grpSpMkLst>
            <pc:docMk/>
            <pc:sldMk cId="2306848996" sldId="287"/>
            <ac:grpSpMk id="10" creationId="{28FAF094-D087-493F-8DF9-A486C2D6BBAA}"/>
          </ac:grpSpMkLst>
        </pc:grp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1641508392" sldId="288"/>
        </pc:sldMkLst>
        <pc:spChg chg="mod ord">
          <ac:chgData name="Jade Carter (2113725)" userId="S::2113725@student.uwtsd.ac.uk::fc105ba8-0b64-467d-aa92-542261eb4ab9" providerId="AD" clId="Web-{6225594A-515C-0ABA-E384-E19341F2F3FF}" dt="2024-01-12T08:17:09.159" v="26"/>
          <ac:spMkLst>
            <pc:docMk/>
            <pc:sldMk cId="1641508392" sldId="288"/>
            <ac:spMk id="2" creationId="{782E2369-C0CF-9E9C-E275-44C1574FC155}"/>
          </ac:spMkLst>
        </pc:spChg>
        <pc:spChg chg="mod ord">
          <ac:chgData name="Jade Carter (2113725)" userId="S::2113725@student.uwtsd.ac.uk::fc105ba8-0b64-467d-aa92-542261eb4ab9" providerId="AD" clId="Web-{6225594A-515C-0ABA-E384-E19341F2F3FF}" dt="2024-01-12T08:17:09.159" v="26"/>
          <ac:spMkLst>
            <pc:docMk/>
            <pc:sldMk cId="1641508392" sldId="288"/>
            <ac:spMk id="3" creationId="{D2B326BE-F03B-3750-23CE-E2FE83555C11}"/>
          </ac:spMkLst>
        </pc:spChg>
        <pc:spChg chg="add del">
          <ac:chgData name="Jade Carter (2113725)" userId="S::2113725@student.uwtsd.ac.uk::fc105ba8-0b64-467d-aa92-542261eb4ab9" providerId="AD" clId="Web-{6225594A-515C-0ABA-E384-E19341F2F3FF}" dt="2024-01-12T08:17:09.159" v="26"/>
          <ac:spMkLst>
            <pc:docMk/>
            <pc:sldMk cId="1641508392" sldId="288"/>
            <ac:spMk id="8" creationId="{DBF61EA3-B236-439E-9C0B-340980D56BEE}"/>
          </ac:spMkLst>
        </pc:spChg>
        <pc:spChg chg="add del">
          <ac:chgData name="Jade Carter (2113725)" userId="S::2113725@student.uwtsd.ac.uk::fc105ba8-0b64-467d-aa92-542261eb4ab9" providerId="AD" clId="Web-{6225594A-515C-0ABA-E384-E19341F2F3FF}" dt="2024-01-12T08:17:09.159" v="26"/>
          <ac:spMkLst>
            <pc:docMk/>
            <pc:sldMk cId="1641508392" sldId="288"/>
            <ac:spMk id="14" creationId="{E659831F-0D9A-4C63-9EBB-8435B85A440F}"/>
          </ac:spMkLst>
        </pc:spChg>
        <pc:grpChg chg="add del">
          <ac:chgData name="Jade Carter (2113725)" userId="S::2113725@student.uwtsd.ac.uk::fc105ba8-0b64-467d-aa92-542261eb4ab9" providerId="AD" clId="Web-{6225594A-515C-0ABA-E384-E19341F2F3FF}" dt="2024-01-12T08:17:09.159" v="26"/>
          <ac:grpSpMkLst>
            <pc:docMk/>
            <pc:sldMk cId="1641508392" sldId="288"/>
            <ac:grpSpMk id="10" creationId="{28FAF094-D087-493F-8DF9-A486C2D6BBAA}"/>
          </ac:grpSpMkLst>
        </pc:grp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3590265454" sldId="289"/>
        </pc:sldMkLst>
        <pc:spChg chg="mod ord">
          <ac:chgData name="Jade Carter (2113725)" userId="S::2113725@student.uwtsd.ac.uk::fc105ba8-0b64-467d-aa92-542261eb4ab9" providerId="AD" clId="Web-{6225594A-515C-0ABA-E384-E19341F2F3FF}" dt="2024-01-12T08:17:09.159" v="26"/>
          <ac:spMkLst>
            <pc:docMk/>
            <pc:sldMk cId="3590265454" sldId="289"/>
            <ac:spMk id="2" creationId="{B1D831D5-2416-974F-FA6A-821F3D3982DA}"/>
          </ac:spMkLst>
        </pc:spChg>
        <pc:spChg chg="add del">
          <ac:chgData name="Jade Carter (2113725)" userId="S::2113725@student.uwtsd.ac.uk::fc105ba8-0b64-467d-aa92-542261eb4ab9" providerId="AD" clId="Web-{6225594A-515C-0ABA-E384-E19341F2F3FF}" dt="2024-01-12T08:17:09.159" v="26"/>
          <ac:spMkLst>
            <pc:docMk/>
            <pc:sldMk cId="3590265454" sldId="289"/>
            <ac:spMk id="16" creationId="{53F29798-D584-4792-9B62-3F5F5C36D619}"/>
          </ac:spMkLst>
        </pc:spChg>
        <pc:picChg chg="mod ord">
          <ac:chgData name="Jade Carter (2113725)" userId="S::2113725@student.uwtsd.ac.uk::fc105ba8-0b64-467d-aa92-542261eb4ab9" providerId="AD" clId="Web-{6225594A-515C-0ABA-E384-E19341F2F3FF}" dt="2024-01-12T08:17:09.159" v="26"/>
          <ac:picMkLst>
            <pc:docMk/>
            <pc:sldMk cId="3590265454" sldId="289"/>
            <ac:picMk id="4" creationId="{71119C67-1834-0CCC-47FB-13691A0027AD}"/>
          </ac:picMkLst>
        </pc:pic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3415979326" sldId="290"/>
        </pc:sldMkLst>
        <pc:spChg chg="mod ord">
          <ac:chgData name="Jade Carter (2113725)" userId="S::2113725@student.uwtsd.ac.uk::fc105ba8-0b64-467d-aa92-542261eb4ab9" providerId="AD" clId="Web-{6225594A-515C-0ABA-E384-E19341F2F3FF}" dt="2024-01-12T08:17:09.159" v="26"/>
          <ac:spMkLst>
            <pc:docMk/>
            <pc:sldMk cId="3415979326" sldId="290"/>
            <ac:spMk id="2" creationId="{5021C71F-49F7-0028-3024-1CF5DE8D21D3}"/>
          </ac:spMkLst>
        </pc:spChg>
        <pc:spChg chg="mod ord">
          <ac:chgData name="Jade Carter (2113725)" userId="S::2113725@student.uwtsd.ac.uk::fc105ba8-0b64-467d-aa92-542261eb4ab9" providerId="AD" clId="Web-{6225594A-515C-0ABA-E384-E19341F2F3FF}" dt="2024-01-12T08:17:09.159" v="26"/>
          <ac:spMkLst>
            <pc:docMk/>
            <pc:sldMk cId="3415979326" sldId="290"/>
            <ac:spMk id="3" creationId="{C3E61F27-AC63-ED6C-ECDD-6FA15F4D9CE1}"/>
          </ac:spMkLst>
        </pc:spChg>
        <pc:spChg chg="add del">
          <ac:chgData name="Jade Carter (2113725)" userId="S::2113725@student.uwtsd.ac.uk::fc105ba8-0b64-467d-aa92-542261eb4ab9" providerId="AD" clId="Web-{6225594A-515C-0ABA-E384-E19341F2F3FF}" dt="2024-01-12T08:17:09.159" v="26"/>
          <ac:spMkLst>
            <pc:docMk/>
            <pc:sldMk cId="3415979326" sldId="290"/>
            <ac:spMk id="8" creationId="{DBF61EA3-B236-439E-9C0B-340980D56BEE}"/>
          </ac:spMkLst>
        </pc:spChg>
        <pc:spChg chg="add del">
          <ac:chgData name="Jade Carter (2113725)" userId="S::2113725@student.uwtsd.ac.uk::fc105ba8-0b64-467d-aa92-542261eb4ab9" providerId="AD" clId="Web-{6225594A-515C-0ABA-E384-E19341F2F3FF}" dt="2024-01-12T08:17:09.159" v="26"/>
          <ac:spMkLst>
            <pc:docMk/>
            <pc:sldMk cId="3415979326" sldId="290"/>
            <ac:spMk id="14" creationId="{E659831F-0D9A-4C63-9EBB-8435B85A440F}"/>
          </ac:spMkLst>
        </pc:spChg>
        <pc:grpChg chg="add del">
          <ac:chgData name="Jade Carter (2113725)" userId="S::2113725@student.uwtsd.ac.uk::fc105ba8-0b64-467d-aa92-542261eb4ab9" providerId="AD" clId="Web-{6225594A-515C-0ABA-E384-E19341F2F3FF}" dt="2024-01-12T08:17:09.159" v="26"/>
          <ac:grpSpMkLst>
            <pc:docMk/>
            <pc:sldMk cId="3415979326" sldId="290"/>
            <ac:grpSpMk id="10" creationId="{28FAF094-D087-493F-8DF9-A486C2D6BBAA}"/>
          </ac:grpSpMkLst>
        </pc:grpChg>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3464245622" sldId="291"/>
        </pc:sldMkLst>
        <pc:spChg chg="mod ord">
          <ac:chgData name="Jade Carter (2113725)" userId="S::2113725@student.uwtsd.ac.uk::fc105ba8-0b64-467d-aa92-542261eb4ab9" providerId="AD" clId="Web-{6225594A-515C-0ABA-E384-E19341F2F3FF}" dt="2024-01-12T08:17:09.159" v="26"/>
          <ac:spMkLst>
            <pc:docMk/>
            <pc:sldMk cId="3464245622" sldId="291"/>
            <ac:spMk id="2" creationId="{8CA418A5-CB14-A217-055D-3D9CD36E95A7}"/>
          </ac:spMkLst>
        </pc:spChg>
        <pc:spChg chg="mod ord">
          <ac:chgData name="Jade Carter (2113725)" userId="S::2113725@student.uwtsd.ac.uk::fc105ba8-0b64-467d-aa92-542261eb4ab9" providerId="AD" clId="Web-{6225594A-515C-0ABA-E384-E19341F2F3FF}" dt="2024-01-12T08:17:09.159" v="26"/>
          <ac:spMkLst>
            <pc:docMk/>
            <pc:sldMk cId="3464245622" sldId="291"/>
            <ac:spMk id="3" creationId="{A5723DDC-6D44-F880-3AF5-45C3D58DC8A8}"/>
          </ac:spMkLst>
        </pc:spChg>
        <pc:spChg chg="add del">
          <ac:chgData name="Jade Carter (2113725)" userId="S::2113725@student.uwtsd.ac.uk::fc105ba8-0b64-467d-aa92-542261eb4ab9" providerId="AD" clId="Web-{6225594A-515C-0ABA-E384-E19341F2F3FF}" dt="2024-01-12T08:17:09.159" v="26"/>
          <ac:spMkLst>
            <pc:docMk/>
            <pc:sldMk cId="3464245622" sldId="291"/>
            <ac:spMk id="8" creationId="{DBF61EA3-B236-439E-9C0B-340980D56BEE}"/>
          </ac:spMkLst>
        </pc:spChg>
        <pc:spChg chg="add del">
          <ac:chgData name="Jade Carter (2113725)" userId="S::2113725@student.uwtsd.ac.uk::fc105ba8-0b64-467d-aa92-542261eb4ab9" providerId="AD" clId="Web-{6225594A-515C-0ABA-E384-E19341F2F3FF}" dt="2024-01-12T08:17:09.159" v="26"/>
          <ac:spMkLst>
            <pc:docMk/>
            <pc:sldMk cId="3464245622" sldId="291"/>
            <ac:spMk id="14" creationId="{E659831F-0D9A-4C63-9EBB-8435B85A440F}"/>
          </ac:spMkLst>
        </pc:spChg>
        <pc:grpChg chg="add del">
          <ac:chgData name="Jade Carter (2113725)" userId="S::2113725@student.uwtsd.ac.uk::fc105ba8-0b64-467d-aa92-542261eb4ab9" providerId="AD" clId="Web-{6225594A-515C-0ABA-E384-E19341F2F3FF}" dt="2024-01-12T08:17:09.159" v="26"/>
          <ac:grpSpMkLst>
            <pc:docMk/>
            <pc:sldMk cId="3464245622" sldId="291"/>
            <ac:grpSpMk id="10" creationId="{28FAF094-D087-493F-8DF9-A486C2D6BBAA}"/>
          </ac:grpSpMkLst>
        </pc:grpChg>
      </pc:sldChg>
      <pc:sldChg chg="modSp mod modClrScheme chgLayout">
        <pc:chgData name="Jade Carter (2113725)" userId="S::2113725@student.uwtsd.ac.uk::fc105ba8-0b64-467d-aa92-542261eb4ab9" providerId="AD" clId="Web-{6225594A-515C-0ABA-E384-E19341F2F3FF}" dt="2024-01-12T08:17:09.159" v="26"/>
        <pc:sldMkLst>
          <pc:docMk/>
          <pc:sldMk cId="2299860473" sldId="292"/>
        </pc:sldMkLst>
        <pc:spChg chg="mod ord">
          <ac:chgData name="Jade Carter (2113725)" userId="S::2113725@student.uwtsd.ac.uk::fc105ba8-0b64-467d-aa92-542261eb4ab9" providerId="AD" clId="Web-{6225594A-515C-0ABA-E384-E19341F2F3FF}" dt="2024-01-12T08:17:09.159" v="26"/>
          <ac:spMkLst>
            <pc:docMk/>
            <pc:sldMk cId="2299860473" sldId="292"/>
            <ac:spMk id="2" creationId="{A1281A5A-A074-298E-AABD-22CF34EB9A51}"/>
          </ac:spMkLst>
        </pc:spChg>
        <pc:spChg chg="mod ord">
          <ac:chgData name="Jade Carter (2113725)" userId="S::2113725@student.uwtsd.ac.uk::fc105ba8-0b64-467d-aa92-542261eb4ab9" providerId="AD" clId="Web-{6225594A-515C-0ABA-E384-E19341F2F3FF}" dt="2024-01-12T08:17:09.159" v="26"/>
          <ac:spMkLst>
            <pc:docMk/>
            <pc:sldMk cId="2299860473" sldId="292"/>
            <ac:spMk id="3" creationId="{26940C0B-F031-8DF1-E696-B8708B064A56}"/>
          </ac:spMkLst>
        </pc:spChg>
      </pc:sldChg>
      <pc:sldChg chg="modSp mod modClrScheme chgLayout">
        <pc:chgData name="Jade Carter (2113725)" userId="S::2113725@student.uwtsd.ac.uk::fc105ba8-0b64-467d-aa92-542261eb4ab9" providerId="AD" clId="Web-{6225594A-515C-0ABA-E384-E19341F2F3FF}" dt="2024-01-12T10:59:10.457" v="673" actId="20577"/>
        <pc:sldMkLst>
          <pc:docMk/>
          <pc:sldMk cId="1933131264" sldId="293"/>
        </pc:sldMkLst>
        <pc:spChg chg="mod ord">
          <ac:chgData name="Jade Carter (2113725)" userId="S::2113725@student.uwtsd.ac.uk::fc105ba8-0b64-467d-aa92-542261eb4ab9" providerId="AD" clId="Web-{6225594A-515C-0ABA-E384-E19341F2F3FF}" dt="2024-01-12T10:59:10.457" v="673" actId="20577"/>
          <ac:spMkLst>
            <pc:docMk/>
            <pc:sldMk cId="1933131264" sldId="293"/>
            <ac:spMk id="2" creationId="{09E43863-5E8B-8416-EB2A-F0210C78F383}"/>
          </ac:spMkLst>
        </pc:spChg>
      </pc:sldChg>
      <pc:sldChg chg="addSp delSp modSp del mod setBg modClrScheme delDesignElem chgLayout">
        <pc:chgData name="Jade Carter (2113725)" userId="S::2113725@student.uwtsd.ac.uk::fc105ba8-0b64-467d-aa92-542261eb4ab9" providerId="AD" clId="Web-{6225594A-515C-0ABA-E384-E19341F2F3FF}" dt="2024-01-12T08:21:05.461" v="41"/>
        <pc:sldMkLst>
          <pc:docMk/>
          <pc:sldMk cId="1087965739" sldId="294"/>
        </pc:sldMkLst>
        <pc:spChg chg="del mod ord">
          <ac:chgData name="Jade Carter (2113725)" userId="S::2113725@student.uwtsd.ac.uk::fc105ba8-0b64-467d-aa92-542261eb4ab9" providerId="AD" clId="Web-{6225594A-515C-0ABA-E384-E19341F2F3FF}" dt="2024-01-12T08:20:32.710" v="37"/>
          <ac:spMkLst>
            <pc:docMk/>
            <pc:sldMk cId="1087965739" sldId="294"/>
            <ac:spMk id="2" creationId="{F3BA6FF9-32B1-4897-9E4B-295435FEF238}"/>
          </ac:spMkLst>
        </pc:spChg>
        <pc:spChg chg="add del">
          <ac:chgData name="Jade Carter (2113725)" userId="S::2113725@student.uwtsd.ac.uk::fc105ba8-0b64-467d-aa92-542261eb4ab9" providerId="AD" clId="Web-{6225594A-515C-0ABA-E384-E19341F2F3FF}" dt="2024-01-12T08:17:09.159" v="26"/>
          <ac:spMkLst>
            <pc:docMk/>
            <pc:sldMk cId="1087965739" sldId="294"/>
            <ac:spMk id="99" creationId="{6753252F-4873-4F63-801D-CC719279A7D5}"/>
          </ac:spMkLst>
        </pc:spChg>
        <pc:spChg chg="add del">
          <ac:chgData name="Jade Carter (2113725)" userId="S::2113725@student.uwtsd.ac.uk::fc105ba8-0b64-467d-aa92-542261eb4ab9" providerId="AD" clId="Web-{6225594A-515C-0ABA-E384-E19341F2F3FF}" dt="2024-01-12T08:17:09.159" v="26"/>
          <ac:spMkLst>
            <pc:docMk/>
            <pc:sldMk cId="1087965739" sldId="294"/>
            <ac:spMk id="101" creationId="{047C8CCB-F95D-4249-92DD-651249D3535A}"/>
          </ac:spMkLst>
        </pc:spChg>
        <pc:spChg chg="del">
          <ac:chgData name="Jade Carter (2113725)" userId="S::2113725@student.uwtsd.ac.uk::fc105ba8-0b64-467d-aa92-542261eb4ab9" providerId="AD" clId="Web-{6225594A-515C-0ABA-E384-E19341F2F3FF}" dt="2024-01-12T08:20:49.289" v="39"/>
          <ac:spMkLst>
            <pc:docMk/>
            <pc:sldMk cId="1087965739" sldId="294"/>
            <ac:spMk id="1271" creationId="{6F2F0BD2-ADB2-B47B-71E7-EF648CF76C40}"/>
          </ac:spMkLst>
        </pc:spChg>
        <pc:spChg chg="add mod">
          <ac:chgData name="Jade Carter (2113725)" userId="S::2113725@student.uwtsd.ac.uk::fc105ba8-0b64-467d-aa92-542261eb4ab9" providerId="AD" clId="Web-{6225594A-515C-0ABA-E384-E19341F2F3FF}" dt="2024-01-12T08:20:32.710" v="37"/>
          <ac:spMkLst>
            <pc:docMk/>
            <pc:sldMk cId="1087965739" sldId="294"/>
            <ac:spMk id="1493" creationId="{3039D37E-17EA-3DC4-7C77-67ADD575E95E}"/>
          </ac:spMkLst>
        </pc:spChg>
        <pc:graphicFrameChg chg="del">
          <ac:chgData name="Jade Carter (2113725)" userId="S::2113725@student.uwtsd.ac.uk::fc105ba8-0b64-467d-aa92-542261eb4ab9" providerId="AD" clId="Web-{6225594A-515C-0ABA-E384-E19341F2F3FF}" dt="2024-01-12T08:20:20.976" v="35"/>
          <ac:graphicFrameMkLst>
            <pc:docMk/>
            <pc:sldMk cId="1087965739" sldId="294"/>
            <ac:graphicFrameMk id="5" creationId="{C40CDC4F-D5A6-1929-AAB7-298EA1DF81BF}"/>
          </ac:graphicFrameMkLst>
        </pc:graphicFrameChg>
        <pc:graphicFrameChg chg="del">
          <ac:chgData name="Jade Carter (2113725)" userId="S::2113725@student.uwtsd.ac.uk::fc105ba8-0b64-467d-aa92-542261eb4ab9" providerId="AD" clId="Web-{6225594A-515C-0ABA-E384-E19341F2F3FF}" dt="2024-01-12T08:19:55.897" v="31"/>
          <ac:graphicFrameMkLst>
            <pc:docMk/>
            <pc:sldMk cId="1087965739" sldId="294"/>
            <ac:graphicFrameMk id="83" creationId="{DFDF29AD-A347-8BF8-4378-811547D9B01F}"/>
          </ac:graphicFrameMkLst>
        </pc:graphicFrameChg>
        <pc:graphicFrameChg chg="del modGraphic">
          <ac:chgData name="Jade Carter (2113725)" userId="S::2113725@student.uwtsd.ac.uk::fc105ba8-0b64-467d-aa92-542261eb4ab9" providerId="AD" clId="Web-{6225594A-515C-0ABA-E384-E19341F2F3FF}" dt="2024-01-12T08:20:07.585" v="33"/>
          <ac:graphicFrameMkLst>
            <pc:docMk/>
            <pc:sldMk cId="1087965739" sldId="294"/>
            <ac:graphicFrameMk id="94" creationId="{81A8AF8A-0135-7672-638A-C90789D3C2F1}"/>
          </ac:graphicFrameMkLst>
        </pc:graphicFrameChg>
      </pc:sldChg>
      <pc:sldChg chg="modSp mod modClrScheme chgLayout">
        <pc:chgData name="Jade Carter (2113725)" userId="S::2113725@student.uwtsd.ac.uk::fc105ba8-0b64-467d-aa92-542261eb4ab9" providerId="AD" clId="Web-{6225594A-515C-0ABA-E384-E19341F2F3FF}" dt="2024-01-12T08:17:09.159" v="26"/>
        <pc:sldMkLst>
          <pc:docMk/>
          <pc:sldMk cId="2063316117" sldId="295"/>
        </pc:sldMkLst>
        <pc:spChg chg="mod ord">
          <ac:chgData name="Jade Carter (2113725)" userId="S::2113725@student.uwtsd.ac.uk::fc105ba8-0b64-467d-aa92-542261eb4ab9" providerId="AD" clId="Web-{6225594A-515C-0ABA-E384-E19341F2F3FF}" dt="2024-01-12T08:17:09.159" v="26"/>
          <ac:spMkLst>
            <pc:docMk/>
            <pc:sldMk cId="2063316117" sldId="295"/>
            <ac:spMk id="2" creationId="{7342B750-53B7-AC65-2EC9-3E452C39F208}"/>
          </ac:spMkLst>
        </pc:spChg>
        <pc:spChg chg="mod ord">
          <ac:chgData name="Jade Carter (2113725)" userId="S::2113725@student.uwtsd.ac.uk::fc105ba8-0b64-467d-aa92-542261eb4ab9" providerId="AD" clId="Web-{6225594A-515C-0ABA-E384-E19341F2F3FF}" dt="2024-01-12T08:17:09.159" v="26"/>
          <ac:spMkLst>
            <pc:docMk/>
            <pc:sldMk cId="2063316117" sldId="295"/>
            <ac:spMk id="3" creationId="{CFF1EA2F-3A22-117A-6ADB-73C955B26D7C}"/>
          </ac:spMkLst>
        </pc:spChg>
      </pc:sldChg>
      <pc:sldChg chg="addSp delSp modSp mod modClrScheme delDesignElem chgLayout">
        <pc:chgData name="Jade Carter (2113725)" userId="S::2113725@student.uwtsd.ac.uk::fc105ba8-0b64-467d-aa92-542261eb4ab9" providerId="AD" clId="Web-{6225594A-515C-0ABA-E384-E19341F2F3FF}" dt="2024-01-12T11:12:59.646" v="697" actId="20577"/>
        <pc:sldMkLst>
          <pc:docMk/>
          <pc:sldMk cId="1298162826" sldId="297"/>
        </pc:sldMkLst>
        <pc:spChg chg="mod">
          <ac:chgData name="Jade Carter (2113725)" userId="S::2113725@student.uwtsd.ac.uk::fc105ba8-0b64-467d-aa92-542261eb4ab9" providerId="AD" clId="Web-{6225594A-515C-0ABA-E384-E19341F2F3FF}" dt="2024-01-12T11:12:59.646" v="697" actId="20577"/>
          <ac:spMkLst>
            <pc:docMk/>
            <pc:sldMk cId="1298162826" sldId="297"/>
            <ac:spMk id="4" creationId="{37BEBD24-36E9-BFC4-2C01-CBB9FC9475F9}"/>
          </ac:spMkLst>
        </pc:spChg>
        <pc:spChg chg="add del">
          <ac:chgData name="Jade Carter (2113725)" userId="S::2113725@student.uwtsd.ac.uk::fc105ba8-0b64-467d-aa92-542261eb4ab9" providerId="AD" clId="Web-{6225594A-515C-0ABA-E384-E19341F2F3FF}" dt="2024-01-12T08:17:09.159" v="26"/>
          <ac:spMkLst>
            <pc:docMk/>
            <pc:sldMk cId="1298162826" sldId="297"/>
            <ac:spMk id="52" creationId="{C0763A76-9F1C-4FC5-82B7-DD475DA461B2}"/>
          </ac:spMkLst>
        </pc:spChg>
        <pc:spChg chg="add del">
          <ac:chgData name="Jade Carter (2113725)" userId="S::2113725@student.uwtsd.ac.uk::fc105ba8-0b64-467d-aa92-542261eb4ab9" providerId="AD" clId="Web-{6225594A-515C-0ABA-E384-E19341F2F3FF}" dt="2024-01-12T08:17:09.159" v="26"/>
          <ac:spMkLst>
            <pc:docMk/>
            <pc:sldMk cId="1298162826" sldId="297"/>
            <ac:spMk id="53" creationId="{E81BF4F6-F2CF-4984-9D14-D6966D92F99F}"/>
          </ac:spMkLst>
        </pc:spChg>
        <pc:spChg chg="mod">
          <ac:chgData name="Jade Carter (2113725)" userId="S::2113725@student.uwtsd.ac.uk::fc105ba8-0b64-467d-aa92-542261eb4ab9" providerId="AD" clId="Web-{6225594A-515C-0ABA-E384-E19341F2F3FF}" dt="2024-01-12T11:12:39.146" v="691" actId="14100"/>
          <ac:spMkLst>
            <pc:docMk/>
            <pc:sldMk cId="1298162826" sldId="297"/>
            <ac:spMk id="54" creationId="{2AF1C54A-B9F3-C37A-6B59-07A8986C8DB3}"/>
          </ac:spMkLst>
        </pc:spChg>
      </pc:sldChg>
      <pc:sldChg chg="mod modClrScheme chgLayout">
        <pc:chgData name="Jade Carter (2113725)" userId="S::2113725@student.uwtsd.ac.uk::fc105ba8-0b64-467d-aa92-542261eb4ab9" providerId="AD" clId="Web-{6225594A-515C-0ABA-E384-E19341F2F3FF}" dt="2024-01-12T08:17:09.159" v="26"/>
        <pc:sldMkLst>
          <pc:docMk/>
          <pc:sldMk cId="2728464870" sldId="298"/>
        </pc:sldMkLst>
      </pc:sldChg>
      <pc:sldChg chg="addSp delSp modSp mod modClrScheme delDesignElem chgLayout">
        <pc:chgData name="Jade Carter (2113725)" userId="S::2113725@student.uwtsd.ac.uk::fc105ba8-0b64-467d-aa92-542261eb4ab9" providerId="AD" clId="Web-{6225594A-515C-0ABA-E384-E19341F2F3FF}" dt="2024-01-12T08:17:09.159" v="26"/>
        <pc:sldMkLst>
          <pc:docMk/>
          <pc:sldMk cId="1195499012" sldId="299"/>
        </pc:sldMkLst>
        <pc:spChg chg="mod ord">
          <ac:chgData name="Jade Carter (2113725)" userId="S::2113725@student.uwtsd.ac.uk::fc105ba8-0b64-467d-aa92-542261eb4ab9" providerId="AD" clId="Web-{6225594A-515C-0ABA-E384-E19341F2F3FF}" dt="2024-01-12T08:17:09.159" v="26"/>
          <ac:spMkLst>
            <pc:docMk/>
            <pc:sldMk cId="1195499012" sldId="299"/>
            <ac:spMk id="6" creationId="{26FC102F-403A-EB4C-D3C7-F28821BBEC3A}"/>
          </ac:spMkLst>
        </pc:spChg>
        <pc:spChg chg="add del">
          <ac:chgData name="Jade Carter (2113725)" userId="S::2113725@student.uwtsd.ac.uk::fc105ba8-0b64-467d-aa92-542261eb4ab9" providerId="AD" clId="Web-{6225594A-515C-0ABA-E384-E19341F2F3FF}" dt="2024-01-12T08:17:09.159" v="26"/>
          <ac:spMkLst>
            <pc:docMk/>
            <pc:sldMk cId="1195499012" sldId="299"/>
            <ac:spMk id="30" creationId="{E92FEB64-6EEA-4759-B4A4-BD2C1E660BA8}"/>
          </ac:spMkLst>
        </pc:spChg>
        <pc:spChg chg="add del">
          <ac:chgData name="Jade Carter (2113725)" userId="S::2113725@student.uwtsd.ac.uk::fc105ba8-0b64-467d-aa92-542261eb4ab9" providerId="AD" clId="Web-{6225594A-515C-0ABA-E384-E19341F2F3FF}" dt="2024-01-12T08:17:09.159" v="26"/>
          <ac:spMkLst>
            <pc:docMk/>
            <pc:sldMk cId="1195499012" sldId="299"/>
            <ac:spMk id="32" creationId="{B10BB131-AC8E-4A8E-A5D1-36260F720C3B}"/>
          </ac:spMkLst>
        </pc:spChg>
        <pc:spChg chg="add del">
          <ac:chgData name="Jade Carter (2113725)" userId="S::2113725@student.uwtsd.ac.uk::fc105ba8-0b64-467d-aa92-542261eb4ab9" providerId="AD" clId="Web-{6225594A-515C-0ABA-E384-E19341F2F3FF}" dt="2024-01-12T08:17:09.159" v="26"/>
          <ac:spMkLst>
            <pc:docMk/>
            <pc:sldMk cId="1195499012" sldId="299"/>
            <ac:spMk id="34" creationId="{14847E93-7DC1-4D4B-8829-B19AA7137C50}"/>
          </ac:spMkLst>
        </pc:spChg>
        <pc:spChg chg="add del">
          <ac:chgData name="Jade Carter (2113725)" userId="S::2113725@student.uwtsd.ac.uk::fc105ba8-0b64-467d-aa92-542261eb4ab9" providerId="AD" clId="Web-{6225594A-515C-0ABA-E384-E19341F2F3FF}" dt="2024-01-12T08:17:09.159" v="26"/>
          <ac:spMkLst>
            <pc:docMk/>
            <pc:sldMk cId="1195499012" sldId="299"/>
            <ac:spMk id="36" creationId="{5566D6E1-03A1-4D73-A4E0-35D74D568A04}"/>
          </ac:spMkLst>
        </pc:spChg>
        <pc:spChg chg="add del">
          <ac:chgData name="Jade Carter (2113725)" userId="S::2113725@student.uwtsd.ac.uk::fc105ba8-0b64-467d-aa92-542261eb4ab9" providerId="AD" clId="Web-{6225594A-515C-0ABA-E384-E19341F2F3FF}" dt="2024-01-12T08:17:09.159" v="26"/>
          <ac:spMkLst>
            <pc:docMk/>
            <pc:sldMk cId="1195499012" sldId="299"/>
            <ac:spMk id="38" creationId="{9F835A99-04AC-494A-A572-AFE8413CC938}"/>
          </ac:spMkLst>
        </pc:spChg>
        <pc:spChg chg="add del">
          <ac:chgData name="Jade Carter (2113725)" userId="S::2113725@student.uwtsd.ac.uk::fc105ba8-0b64-467d-aa92-542261eb4ab9" providerId="AD" clId="Web-{6225594A-515C-0ABA-E384-E19341F2F3FF}" dt="2024-01-12T08:17:09.159" v="26"/>
          <ac:spMkLst>
            <pc:docMk/>
            <pc:sldMk cId="1195499012" sldId="299"/>
            <ac:spMk id="40" creationId="{7B786209-1B0B-4CA9-9BDD-F7327066A84D}"/>
          </ac:spMkLst>
        </pc:spChg>
        <pc:spChg chg="add del">
          <ac:chgData name="Jade Carter (2113725)" userId="S::2113725@student.uwtsd.ac.uk::fc105ba8-0b64-467d-aa92-542261eb4ab9" providerId="AD" clId="Web-{6225594A-515C-0ABA-E384-E19341F2F3FF}" dt="2024-01-12T08:17:09.159" v="26"/>
          <ac:spMkLst>
            <pc:docMk/>
            <pc:sldMk cId="1195499012" sldId="299"/>
            <ac:spMk id="42" creationId="{2D2964BB-484D-45AE-AD66-D407D0629652}"/>
          </ac:spMkLst>
        </pc:spChg>
        <pc:spChg chg="add del">
          <ac:chgData name="Jade Carter (2113725)" userId="S::2113725@student.uwtsd.ac.uk::fc105ba8-0b64-467d-aa92-542261eb4ab9" providerId="AD" clId="Web-{6225594A-515C-0ABA-E384-E19341F2F3FF}" dt="2024-01-12T08:17:09.159" v="26"/>
          <ac:spMkLst>
            <pc:docMk/>
            <pc:sldMk cId="1195499012" sldId="299"/>
            <ac:spMk id="44" creationId="{6691AC69-A76E-4DAB-B565-468B6B87ACF3}"/>
          </ac:spMkLst>
        </pc:spChg>
      </pc:sldChg>
      <pc:sldChg chg="addSp delSp modSp mod modClrScheme delDesignElem chgLayout">
        <pc:chgData name="Jade Carter (2113725)" userId="S::2113725@student.uwtsd.ac.uk::fc105ba8-0b64-467d-aa92-542261eb4ab9" providerId="AD" clId="Web-{6225594A-515C-0ABA-E384-E19341F2F3FF}" dt="2024-01-12T11:13:23.787" v="705" actId="14100"/>
        <pc:sldMkLst>
          <pc:docMk/>
          <pc:sldMk cId="2546018409" sldId="300"/>
        </pc:sldMkLst>
        <pc:spChg chg="mod">
          <ac:chgData name="Jade Carter (2113725)" userId="S::2113725@student.uwtsd.ac.uk::fc105ba8-0b64-467d-aa92-542261eb4ab9" providerId="AD" clId="Web-{6225594A-515C-0ABA-E384-E19341F2F3FF}" dt="2024-01-12T11:13:23.787" v="705" actId="14100"/>
          <ac:spMkLst>
            <pc:docMk/>
            <pc:sldMk cId="2546018409" sldId="300"/>
            <ac:spMk id="4" creationId="{3FD48D8F-FDA6-467B-39D1-BB42C443BC90}"/>
          </ac:spMkLst>
        </pc:spChg>
        <pc:spChg chg="add del">
          <ac:chgData name="Jade Carter (2113725)" userId="S::2113725@student.uwtsd.ac.uk::fc105ba8-0b64-467d-aa92-542261eb4ab9" providerId="AD" clId="Web-{6225594A-515C-0ABA-E384-E19341F2F3FF}" dt="2024-01-12T08:17:09.159" v="26"/>
          <ac:spMkLst>
            <pc:docMk/>
            <pc:sldMk cId="2546018409" sldId="300"/>
            <ac:spMk id="74" creationId="{081EA652-8C6A-4E69-BEB9-170809474553}"/>
          </ac:spMkLst>
        </pc:spChg>
        <pc:spChg chg="add del">
          <ac:chgData name="Jade Carter (2113725)" userId="S::2113725@student.uwtsd.ac.uk::fc105ba8-0b64-467d-aa92-542261eb4ab9" providerId="AD" clId="Web-{6225594A-515C-0ABA-E384-E19341F2F3FF}" dt="2024-01-12T08:17:09.159" v="26"/>
          <ac:spMkLst>
            <pc:docMk/>
            <pc:sldMk cId="2546018409" sldId="300"/>
            <ac:spMk id="76" creationId="{5298780A-33B9-4EA2-8F67-DE68AD62841B}"/>
          </ac:spMkLst>
        </pc:spChg>
        <pc:spChg chg="add del">
          <ac:chgData name="Jade Carter (2113725)" userId="S::2113725@student.uwtsd.ac.uk::fc105ba8-0b64-467d-aa92-542261eb4ab9" providerId="AD" clId="Web-{6225594A-515C-0ABA-E384-E19341F2F3FF}" dt="2024-01-12T08:17:09.159" v="26"/>
          <ac:spMkLst>
            <pc:docMk/>
            <pc:sldMk cId="2546018409" sldId="300"/>
            <ac:spMk id="78" creationId="{7F488E8B-4E1E-4402-8935-D4E6C02615C7}"/>
          </ac:spMkLst>
        </pc:spChg>
      </pc:sldChg>
      <pc:sldChg chg="modSp mod modClrScheme chgLayout">
        <pc:chgData name="Jade Carter (2113725)" userId="S::2113725@student.uwtsd.ac.uk::fc105ba8-0b64-467d-aa92-542261eb4ab9" providerId="AD" clId="Web-{6225594A-515C-0ABA-E384-E19341F2F3FF}" dt="2024-01-12T10:57:48.393" v="650" actId="14100"/>
        <pc:sldMkLst>
          <pc:docMk/>
          <pc:sldMk cId="1546936710" sldId="301"/>
        </pc:sldMkLst>
        <pc:graphicFrameChg chg="mod">
          <ac:chgData name="Jade Carter (2113725)" userId="S::2113725@student.uwtsd.ac.uk::fc105ba8-0b64-467d-aa92-542261eb4ab9" providerId="AD" clId="Web-{6225594A-515C-0ABA-E384-E19341F2F3FF}" dt="2024-01-12T10:57:48.393" v="650" actId="14100"/>
          <ac:graphicFrameMkLst>
            <pc:docMk/>
            <pc:sldMk cId="1546936710" sldId="301"/>
            <ac:graphicFrameMk id="4" creationId="{D9F62E70-1C21-2A06-EC09-EF7B4FB1D287}"/>
          </ac:graphicFrameMkLst>
        </pc:graphicFrameChg>
      </pc:sldChg>
      <pc:sldChg chg="addSp delSp modSp new mod setBg">
        <pc:chgData name="Jade Carter (2113725)" userId="S::2113725@student.uwtsd.ac.uk::fc105ba8-0b64-467d-aa92-542261eb4ab9" providerId="AD" clId="Web-{6225594A-515C-0ABA-E384-E19341F2F3FF}" dt="2024-01-12T08:38:48.299" v="131" actId="20577"/>
        <pc:sldMkLst>
          <pc:docMk/>
          <pc:sldMk cId="2320907379" sldId="302"/>
        </pc:sldMkLst>
        <pc:spChg chg="del">
          <ac:chgData name="Jade Carter (2113725)" userId="S::2113725@student.uwtsd.ac.uk::fc105ba8-0b64-467d-aa92-542261eb4ab9" providerId="AD" clId="Web-{6225594A-515C-0ABA-E384-E19341F2F3FF}" dt="2024-01-12T08:19:48.537" v="30"/>
          <ac:spMkLst>
            <pc:docMk/>
            <pc:sldMk cId="2320907379" sldId="302"/>
            <ac:spMk id="2" creationId="{16FB3FBB-273B-6BEB-01FD-58F216D171B7}"/>
          </ac:spMkLst>
        </pc:spChg>
        <pc:spChg chg="del">
          <ac:chgData name="Jade Carter (2113725)" userId="S::2113725@student.uwtsd.ac.uk::fc105ba8-0b64-467d-aa92-542261eb4ab9" providerId="AD" clId="Web-{6225594A-515C-0ABA-E384-E19341F2F3FF}" dt="2024-01-12T08:19:45.194" v="29"/>
          <ac:spMkLst>
            <pc:docMk/>
            <pc:sldMk cId="2320907379" sldId="302"/>
            <ac:spMk id="3" creationId="{7FA9F6D0-52D1-A172-1EA8-A2359E2546F9}"/>
          </ac:spMkLst>
        </pc:spChg>
        <pc:spChg chg="del">
          <ac:chgData name="Jade Carter (2113725)" userId="S::2113725@student.uwtsd.ac.uk::fc105ba8-0b64-467d-aa92-542261eb4ab9" providerId="AD" clId="Web-{6225594A-515C-0ABA-E384-E19341F2F3FF}" dt="2024-01-12T08:19:40.209" v="28"/>
          <ac:spMkLst>
            <pc:docMk/>
            <pc:sldMk cId="2320907379" sldId="302"/>
            <ac:spMk id="4" creationId="{20E886D5-D46D-0EAE-CAFB-D468ABB6C666}"/>
          </ac:spMkLst>
        </pc:spChg>
        <pc:spChg chg="add mod ord">
          <ac:chgData name="Jade Carter (2113725)" userId="S::2113725@student.uwtsd.ac.uk::fc105ba8-0b64-467d-aa92-542261eb4ab9" providerId="AD" clId="Web-{6225594A-515C-0ABA-E384-E19341F2F3FF}" dt="2024-01-12T08:38:48.299" v="131" actId="20577"/>
          <ac:spMkLst>
            <pc:docMk/>
            <pc:sldMk cId="2320907379" sldId="302"/>
            <ac:spMk id="23" creationId="{6C009892-ACF2-8CA1-1058-3D6E9B5C9A7A}"/>
          </ac:spMkLst>
        </pc:spChg>
        <pc:spChg chg="add mod">
          <ac:chgData name="Jade Carter (2113725)" userId="S::2113725@student.uwtsd.ac.uk::fc105ba8-0b64-467d-aa92-542261eb4ab9" providerId="AD" clId="Web-{6225594A-515C-0ABA-E384-E19341F2F3FF}" dt="2024-01-12T08:34:24.058" v="104" actId="20577"/>
          <ac:spMkLst>
            <pc:docMk/>
            <pc:sldMk cId="2320907379" sldId="302"/>
            <ac:spMk id="24" creationId="{5E8FABE3-2594-E34F-60B2-82B0039BFD13}"/>
          </ac:spMkLst>
        </pc:spChg>
        <pc:graphicFrameChg chg="add modGraphic">
          <ac:chgData name="Jade Carter (2113725)" userId="S::2113725@student.uwtsd.ac.uk::fc105ba8-0b64-467d-aa92-542261eb4ab9" providerId="AD" clId="Web-{6225594A-515C-0ABA-E384-E19341F2F3FF}" dt="2024-01-12T08:37:03.593" v="121"/>
          <ac:graphicFrameMkLst>
            <pc:docMk/>
            <pc:sldMk cId="2320907379" sldId="302"/>
            <ac:graphicFrameMk id="5" creationId="{C9E40A9F-B922-DFAF-2FD3-29FA69C3E8D4}"/>
          </ac:graphicFrameMkLst>
        </pc:graphicFrameChg>
        <pc:graphicFrameChg chg="add modGraphic">
          <ac:chgData name="Jade Carter (2113725)" userId="S::2113725@student.uwtsd.ac.uk::fc105ba8-0b64-467d-aa92-542261eb4ab9" providerId="AD" clId="Web-{6225594A-515C-0ABA-E384-E19341F2F3FF}" dt="2024-01-12T08:34:02.995" v="100" actId="20577"/>
          <ac:graphicFrameMkLst>
            <pc:docMk/>
            <pc:sldMk cId="2320907379" sldId="302"/>
            <ac:graphicFrameMk id="11" creationId="{D5EEB8A9-B723-DD4B-4CC9-22C0D2BBFE88}"/>
          </ac:graphicFrameMkLst>
        </pc:graphicFrameChg>
        <pc:graphicFrameChg chg="add modGraphic">
          <ac:chgData name="Jade Carter (2113725)" userId="S::2113725@student.uwtsd.ac.uk::fc105ba8-0b64-467d-aa92-542261eb4ab9" providerId="AD" clId="Web-{6225594A-515C-0ABA-E384-E19341F2F3FF}" dt="2024-01-12T08:37:28.219" v="124"/>
          <ac:graphicFrameMkLst>
            <pc:docMk/>
            <pc:sldMk cId="2320907379" sldId="302"/>
            <ac:graphicFrameMk id="17" creationId="{85A293C8-EAFE-E519-8312-E03A93246FBA}"/>
          </ac:graphicFrameMkLst>
        </pc:graphicFrameChg>
      </pc:sldChg>
      <pc:sldChg chg="delSp modSp new">
        <pc:chgData name="Jade Carter (2113725)" userId="S::2113725@student.uwtsd.ac.uk::fc105ba8-0b64-467d-aa92-542261eb4ab9" providerId="AD" clId="Web-{6225594A-515C-0ABA-E384-E19341F2F3FF}" dt="2024-01-12T11:04:28.995" v="686" actId="20577"/>
        <pc:sldMkLst>
          <pc:docMk/>
          <pc:sldMk cId="2690548522" sldId="303"/>
        </pc:sldMkLst>
        <pc:spChg chg="mod">
          <ac:chgData name="Jade Carter (2113725)" userId="S::2113725@student.uwtsd.ac.uk::fc105ba8-0b64-467d-aa92-542261eb4ab9" providerId="AD" clId="Web-{6225594A-515C-0ABA-E384-E19341F2F3FF}" dt="2024-01-12T08:44:29.072" v="160" actId="20577"/>
          <ac:spMkLst>
            <pc:docMk/>
            <pc:sldMk cId="2690548522" sldId="303"/>
            <ac:spMk id="2" creationId="{887841A0-58E1-1215-1C46-833D61D43A33}"/>
          </ac:spMkLst>
        </pc:spChg>
        <pc:spChg chg="mod">
          <ac:chgData name="Jade Carter (2113725)" userId="S::2113725@student.uwtsd.ac.uk::fc105ba8-0b64-467d-aa92-542261eb4ab9" providerId="AD" clId="Web-{6225594A-515C-0ABA-E384-E19341F2F3FF}" dt="2024-01-12T11:04:28.995" v="686" actId="20577"/>
          <ac:spMkLst>
            <pc:docMk/>
            <pc:sldMk cId="2690548522" sldId="303"/>
            <ac:spMk id="3" creationId="{064ED27B-2434-222F-6256-FD7B57179982}"/>
          </ac:spMkLst>
        </pc:spChg>
        <pc:spChg chg="del">
          <ac:chgData name="Jade Carter (2113725)" userId="S::2113725@student.uwtsd.ac.uk::fc105ba8-0b64-467d-aa92-542261eb4ab9" providerId="AD" clId="Web-{6225594A-515C-0ABA-E384-E19341F2F3FF}" dt="2024-01-12T08:44:23.713" v="159"/>
          <ac:spMkLst>
            <pc:docMk/>
            <pc:sldMk cId="2690548522" sldId="303"/>
            <ac:spMk id="4" creationId="{9ED0CAF1-996A-FCCE-271E-5793F87F2E42}"/>
          </ac:spMkLst>
        </pc:spChg>
      </pc:sldChg>
      <pc:sldChg chg="modSp">
        <pc:chgData name="Jade Carter (2113725)" userId="S::2113725@student.uwtsd.ac.uk::fc105ba8-0b64-467d-aa92-542261eb4ab9" providerId="AD" clId="Web-{6225594A-515C-0ABA-E384-E19341F2F3FF}" dt="2024-01-12T10:58:02.409" v="653" actId="20577"/>
        <pc:sldMkLst>
          <pc:docMk/>
          <pc:sldMk cId="2793706439" sldId="304"/>
        </pc:sldMkLst>
        <pc:spChg chg="mod">
          <ac:chgData name="Jade Carter (2113725)" userId="S::2113725@student.uwtsd.ac.uk::fc105ba8-0b64-467d-aa92-542261eb4ab9" providerId="AD" clId="Web-{6225594A-515C-0ABA-E384-E19341F2F3FF}" dt="2024-01-12T10:58:02.409" v="653" actId="20577"/>
          <ac:spMkLst>
            <pc:docMk/>
            <pc:sldMk cId="2793706439" sldId="304"/>
            <ac:spMk id="2" creationId="{D5A7AFAE-E6F7-7479-DFCE-B964156E8407}"/>
          </ac:spMkLst>
        </pc:spChg>
      </pc:sldChg>
      <pc:sldChg chg="modSp">
        <pc:chgData name="Jade Carter (2113725)" userId="S::2113725@student.uwtsd.ac.uk::fc105ba8-0b64-467d-aa92-542261eb4ab9" providerId="AD" clId="Web-{6225594A-515C-0ABA-E384-E19341F2F3FF}" dt="2024-01-12T10:58:41.378" v="663" actId="20577"/>
        <pc:sldMkLst>
          <pc:docMk/>
          <pc:sldMk cId="2615930742" sldId="305"/>
        </pc:sldMkLst>
        <pc:spChg chg="mod">
          <ac:chgData name="Jade Carter (2113725)" userId="S::2113725@student.uwtsd.ac.uk::fc105ba8-0b64-467d-aa92-542261eb4ab9" providerId="AD" clId="Web-{6225594A-515C-0ABA-E384-E19341F2F3FF}" dt="2024-01-12T10:58:41.378" v="663" actId="20577"/>
          <ac:spMkLst>
            <pc:docMk/>
            <pc:sldMk cId="2615930742" sldId="305"/>
            <ac:spMk id="5" creationId="{16112697-5076-CCAD-7A2B-C46507FC1B6B}"/>
          </ac:spMkLst>
        </pc:spChg>
      </pc:sldChg>
      <pc:sldChg chg="delSp modSp new">
        <pc:chgData name="Jade Carter (2113725)" userId="S::2113725@student.uwtsd.ac.uk::fc105ba8-0b64-467d-aa92-542261eb4ab9" providerId="AD" clId="Web-{6225594A-515C-0ABA-E384-E19341F2F3FF}" dt="2024-01-12T09:40:05.613" v="175"/>
        <pc:sldMkLst>
          <pc:docMk/>
          <pc:sldMk cId="153361869" sldId="306"/>
        </pc:sldMkLst>
        <pc:spChg chg="mod">
          <ac:chgData name="Jade Carter (2113725)" userId="S::2113725@student.uwtsd.ac.uk::fc105ba8-0b64-467d-aa92-542261eb4ab9" providerId="AD" clId="Web-{6225594A-515C-0ABA-E384-E19341F2F3FF}" dt="2024-01-12T09:39:58.519" v="174" actId="20577"/>
          <ac:spMkLst>
            <pc:docMk/>
            <pc:sldMk cId="153361869" sldId="306"/>
            <ac:spMk id="2" creationId="{4BB62F3E-2BA4-E65F-84B7-52A2ABB8E079}"/>
          </ac:spMkLst>
        </pc:spChg>
        <pc:spChg chg="del">
          <ac:chgData name="Jade Carter (2113725)" userId="S::2113725@student.uwtsd.ac.uk::fc105ba8-0b64-467d-aa92-542261eb4ab9" providerId="AD" clId="Web-{6225594A-515C-0ABA-E384-E19341F2F3FF}" dt="2024-01-12T09:40:05.613" v="175"/>
          <ac:spMkLst>
            <pc:docMk/>
            <pc:sldMk cId="153361869" sldId="306"/>
            <ac:spMk id="4" creationId="{BEC7068C-EE6C-48DA-1284-7A5999DDFB26}"/>
          </ac:spMkLst>
        </pc:spChg>
      </pc:sldChg>
      <pc:sldChg chg="addSp delSp modSp new mod setBg">
        <pc:chgData name="Jade Carter (2113725)" userId="S::2113725@student.uwtsd.ac.uk::fc105ba8-0b64-467d-aa92-542261eb4ab9" providerId="AD" clId="Web-{6225594A-515C-0ABA-E384-E19341F2F3FF}" dt="2024-01-12T10:13:38.074" v="423" actId="20577"/>
        <pc:sldMkLst>
          <pc:docMk/>
          <pc:sldMk cId="1380135258" sldId="307"/>
        </pc:sldMkLst>
        <pc:spChg chg="mod">
          <ac:chgData name="Jade Carter (2113725)" userId="S::2113725@student.uwtsd.ac.uk::fc105ba8-0b64-467d-aa92-542261eb4ab9" providerId="AD" clId="Web-{6225594A-515C-0ABA-E384-E19341F2F3FF}" dt="2024-01-12T10:11:25.493" v="395" actId="14100"/>
          <ac:spMkLst>
            <pc:docMk/>
            <pc:sldMk cId="1380135258" sldId="307"/>
            <ac:spMk id="2" creationId="{287C6F12-EF1E-DAE5-AB71-BD08ABBBFB07}"/>
          </ac:spMkLst>
        </pc:spChg>
        <pc:spChg chg="mod">
          <ac:chgData name="Jade Carter (2113725)" userId="S::2113725@student.uwtsd.ac.uk::fc105ba8-0b64-467d-aa92-542261eb4ab9" providerId="AD" clId="Web-{6225594A-515C-0ABA-E384-E19341F2F3FF}" dt="2024-01-12T10:13:38.074" v="423" actId="20577"/>
          <ac:spMkLst>
            <pc:docMk/>
            <pc:sldMk cId="1380135258" sldId="307"/>
            <ac:spMk id="3" creationId="{B2516690-2BF4-FBD1-83B2-4A1606F5B273}"/>
          </ac:spMkLst>
        </pc:spChg>
        <pc:spChg chg="add">
          <ac:chgData name="Jade Carter (2113725)" userId="S::2113725@student.uwtsd.ac.uk::fc105ba8-0b64-467d-aa92-542261eb4ab9" providerId="AD" clId="Web-{6225594A-515C-0ABA-E384-E19341F2F3FF}" dt="2024-01-12T10:09:51.070" v="385"/>
          <ac:spMkLst>
            <pc:docMk/>
            <pc:sldMk cId="1380135258" sldId="307"/>
            <ac:spMk id="13" creationId="{1BB867FF-FC45-48F7-8104-F89BE54909F1}"/>
          </ac:spMkLst>
        </pc:spChg>
        <pc:spChg chg="add">
          <ac:chgData name="Jade Carter (2113725)" userId="S::2113725@student.uwtsd.ac.uk::fc105ba8-0b64-467d-aa92-542261eb4ab9" providerId="AD" clId="Web-{6225594A-515C-0ABA-E384-E19341F2F3FF}" dt="2024-01-12T10:09:51.070" v="385"/>
          <ac:spMkLst>
            <pc:docMk/>
            <pc:sldMk cId="1380135258" sldId="307"/>
            <ac:spMk id="15" creationId="{8BB56887-D0D5-4F0C-9E19-7247EB83C8B7}"/>
          </ac:spMkLst>
        </pc:spChg>
        <pc:spChg chg="add">
          <ac:chgData name="Jade Carter (2113725)" userId="S::2113725@student.uwtsd.ac.uk::fc105ba8-0b64-467d-aa92-542261eb4ab9" providerId="AD" clId="Web-{6225594A-515C-0ABA-E384-E19341F2F3FF}" dt="2024-01-12T10:09:51.070" v="385"/>
          <ac:spMkLst>
            <pc:docMk/>
            <pc:sldMk cId="1380135258" sldId="307"/>
            <ac:spMk id="17" creationId="{081E4A58-353D-44AE-B2FC-2A74E2E400F7}"/>
          </ac:spMkLst>
        </pc:spChg>
        <pc:cxnChg chg="add del">
          <ac:chgData name="Jade Carter (2113725)" userId="S::2113725@student.uwtsd.ac.uk::fc105ba8-0b64-467d-aa92-542261eb4ab9" providerId="AD" clId="Web-{6225594A-515C-0ABA-E384-E19341F2F3FF}" dt="2024-01-12T10:09:51.070" v="385"/>
          <ac:cxnSpMkLst>
            <pc:docMk/>
            <pc:sldMk cId="1380135258" sldId="307"/>
            <ac:cxnSpMk id="8" creationId="{D2C4353C-C927-1758-0BEF-21E9E0D81614}"/>
          </ac:cxnSpMkLst>
        </pc:cxnChg>
      </pc:sldChg>
      <pc:sldChg chg="addSp delSp modSp new mod setBg">
        <pc:chgData name="Jade Carter (2113725)" userId="S::2113725@student.uwtsd.ac.uk::fc105ba8-0b64-467d-aa92-542261eb4ab9" providerId="AD" clId="Web-{6225594A-515C-0ABA-E384-E19341F2F3FF}" dt="2024-01-12T10:50:52.697" v="600" actId="1076"/>
        <pc:sldMkLst>
          <pc:docMk/>
          <pc:sldMk cId="1060607063" sldId="308"/>
        </pc:sldMkLst>
        <pc:spChg chg="add del mod">
          <ac:chgData name="Jade Carter (2113725)" userId="S::2113725@student.uwtsd.ac.uk::fc105ba8-0b64-467d-aa92-542261eb4ab9" providerId="AD" clId="Web-{6225594A-515C-0ABA-E384-E19341F2F3FF}" dt="2024-01-12T10:29:00.624" v="463"/>
          <ac:spMkLst>
            <pc:docMk/>
            <pc:sldMk cId="1060607063" sldId="308"/>
            <ac:spMk id="2" creationId="{71F40DD2-D1C2-5141-E169-7076507D2FA5}"/>
          </ac:spMkLst>
        </pc:spChg>
        <pc:spChg chg="del mod">
          <ac:chgData name="Jade Carter (2113725)" userId="S::2113725@student.uwtsd.ac.uk::fc105ba8-0b64-467d-aa92-542261eb4ab9" providerId="AD" clId="Web-{6225594A-515C-0ABA-E384-E19341F2F3FF}" dt="2024-01-12T10:28:13.436" v="457"/>
          <ac:spMkLst>
            <pc:docMk/>
            <pc:sldMk cId="1060607063" sldId="308"/>
            <ac:spMk id="3" creationId="{2818BA59-92E2-0206-7489-098052AE4949}"/>
          </ac:spMkLst>
        </pc:spChg>
        <pc:spChg chg="del">
          <ac:chgData name="Jade Carter (2113725)" userId="S::2113725@student.uwtsd.ac.uk::fc105ba8-0b64-467d-aa92-542261eb4ab9" providerId="AD" clId="Web-{6225594A-515C-0ABA-E384-E19341F2F3FF}" dt="2024-01-12T10:25:06.682" v="455"/>
          <ac:spMkLst>
            <pc:docMk/>
            <pc:sldMk cId="1060607063" sldId="308"/>
            <ac:spMk id="4" creationId="{306D8F50-C12A-9F90-D4A8-6A113701E7A0}"/>
          </ac:spMkLst>
        </pc:spChg>
        <pc:spChg chg="add del mod">
          <ac:chgData name="Jade Carter (2113725)" userId="S::2113725@student.uwtsd.ac.uk::fc105ba8-0b64-467d-aa92-542261eb4ab9" providerId="AD" clId="Web-{6225594A-515C-0ABA-E384-E19341F2F3FF}" dt="2024-01-12T10:30:45.657" v="470"/>
          <ac:spMkLst>
            <pc:docMk/>
            <pc:sldMk cId="1060607063" sldId="308"/>
            <ac:spMk id="7" creationId="{8372586A-7011-B57D-6669-24EA258297B7}"/>
          </ac:spMkLst>
        </pc:spChg>
        <pc:spChg chg="add mod">
          <ac:chgData name="Jade Carter (2113725)" userId="S::2113725@student.uwtsd.ac.uk::fc105ba8-0b64-467d-aa92-542261eb4ab9" providerId="AD" clId="Web-{6225594A-515C-0ABA-E384-E19341F2F3FF}" dt="2024-01-12T10:49:22.727" v="590"/>
          <ac:spMkLst>
            <pc:docMk/>
            <pc:sldMk cId="1060607063" sldId="308"/>
            <ac:spMk id="8" creationId="{8248EBBA-7F1B-4A8B-690F-D5A72CC7D9A8}"/>
          </ac:spMkLst>
        </pc:spChg>
        <pc:spChg chg="add mod">
          <ac:chgData name="Jade Carter (2113725)" userId="S::2113725@student.uwtsd.ac.uk::fc105ba8-0b64-467d-aa92-542261eb4ab9" providerId="AD" clId="Web-{6225594A-515C-0ABA-E384-E19341F2F3FF}" dt="2024-01-12T10:49:22.727" v="590"/>
          <ac:spMkLst>
            <pc:docMk/>
            <pc:sldMk cId="1060607063" sldId="308"/>
            <ac:spMk id="9" creationId="{D01D1A59-75D4-E380-153C-281C67738CAC}"/>
          </ac:spMkLst>
        </pc:spChg>
        <pc:spChg chg="add del">
          <ac:chgData name="Jade Carter (2113725)" userId="S::2113725@student.uwtsd.ac.uk::fc105ba8-0b64-467d-aa92-542261eb4ab9" providerId="AD" clId="Web-{6225594A-515C-0ABA-E384-E19341F2F3FF}" dt="2024-01-12T10:28:32.248" v="459"/>
          <ac:spMkLst>
            <pc:docMk/>
            <pc:sldMk cId="1060607063" sldId="308"/>
            <ac:spMk id="10" creationId="{42A4FC2C-047E-45A5-965D-8E1E3BF09BC6}"/>
          </ac:spMkLst>
        </pc:spChg>
        <pc:spChg chg="add mod">
          <ac:chgData name="Jade Carter (2113725)" userId="S::2113725@student.uwtsd.ac.uk::fc105ba8-0b64-467d-aa92-542261eb4ab9" providerId="AD" clId="Web-{6225594A-515C-0ABA-E384-E19341F2F3FF}" dt="2024-01-12T10:49:22.727" v="590"/>
          <ac:spMkLst>
            <pc:docMk/>
            <pc:sldMk cId="1060607063" sldId="308"/>
            <ac:spMk id="11" creationId="{D5EE3702-0778-813D-212D-5FB37E0F40B4}"/>
          </ac:spMkLst>
        </pc:spChg>
        <pc:spChg chg="add mod">
          <ac:chgData name="Jade Carter (2113725)" userId="S::2113725@student.uwtsd.ac.uk::fc105ba8-0b64-467d-aa92-542261eb4ab9" providerId="AD" clId="Web-{6225594A-515C-0ABA-E384-E19341F2F3FF}" dt="2024-01-12T10:49:22.727" v="590"/>
          <ac:spMkLst>
            <pc:docMk/>
            <pc:sldMk cId="1060607063" sldId="308"/>
            <ac:spMk id="12" creationId="{0E69674B-C1C7-433A-1081-4E2BB45D2D1A}"/>
          </ac:spMkLst>
        </pc:spChg>
        <pc:spChg chg="add del">
          <ac:chgData name="Jade Carter (2113725)" userId="S::2113725@student.uwtsd.ac.uk::fc105ba8-0b64-467d-aa92-542261eb4ab9" providerId="AD" clId="Web-{6225594A-515C-0ABA-E384-E19341F2F3FF}" dt="2024-01-12T10:45:11.690" v="557"/>
          <ac:spMkLst>
            <pc:docMk/>
            <pc:sldMk cId="1060607063" sldId="308"/>
            <ac:spMk id="13" creationId="{812A5BC8-85DC-B02A-E345-0BCE13AC6048}"/>
          </ac:spMkLst>
        </pc:spChg>
        <pc:spChg chg="add mod">
          <ac:chgData name="Jade Carter (2113725)" userId="S::2113725@student.uwtsd.ac.uk::fc105ba8-0b64-467d-aa92-542261eb4ab9" providerId="AD" clId="Web-{6225594A-515C-0ABA-E384-E19341F2F3FF}" dt="2024-01-12T10:50:52.697" v="600" actId="1076"/>
          <ac:spMkLst>
            <pc:docMk/>
            <pc:sldMk cId="1060607063" sldId="308"/>
            <ac:spMk id="14" creationId="{CAB67F13-4760-8F20-2E16-88AFF082C09A}"/>
          </ac:spMkLst>
        </pc:spChg>
        <pc:spChg chg="add">
          <ac:chgData name="Jade Carter (2113725)" userId="S::2113725@student.uwtsd.ac.uk::fc105ba8-0b64-467d-aa92-542261eb4ab9" providerId="AD" clId="Web-{6225594A-515C-0ABA-E384-E19341F2F3FF}" dt="2024-01-12T10:49:22.727" v="590"/>
          <ac:spMkLst>
            <pc:docMk/>
            <pc:sldMk cId="1060607063" sldId="308"/>
            <ac:spMk id="16" creationId="{AB8C311F-7253-4AED-9701-7FC0708C41C7}"/>
          </ac:spMkLst>
        </pc:spChg>
        <pc:spChg chg="add">
          <ac:chgData name="Jade Carter (2113725)" userId="S::2113725@student.uwtsd.ac.uk::fc105ba8-0b64-467d-aa92-542261eb4ab9" providerId="AD" clId="Web-{6225594A-515C-0ABA-E384-E19341F2F3FF}" dt="2024-01-12T10:49:22.727" v="590"/>
          <ac:spMkLst>
            <pc:docMk/>
            <pc:sldMk cId="1060607063" sldId="308"/>
            <ac:spMk id="17" creationId="{FD073016-B734-483B-8953-5BADEE145112}"/>
          </ac:spMkLst>
        </pc:spChg>
        <pc:spChg chg="add">
          <ac:chgData name="Jade Carter (2113725)" userId="S::2113725@student.uwtsd.ac.uk::fc105ba8-0b64-467d-aa92-542261eb4ab9" providerId="AD" clId="Web-{6225594A-515C-0ABA-E384-E19341F2F3FF}" dt="2024-01-12T10:49:22.727" v="590"/>
          <ac:spMkLst>
            <pc:docMk/>
            <pc:sldMk cId="1060607063" sldId="308"/>
            <ac:spMk id="18" creationId="{90A7EAB6-59D3-4325-8DE6-E0CA4009CE53}"/>
          </ac:spMkLst>
        </pc:spChg>
        <pc:spChg chg="add del">
          <ac:chgData name="Jade Carter (2113725)" userId="S::2113725@student.uwtsd.ac.uk::fc105ba8-0b64-467d-aa92-542261eb4ab9" providerId="AD" clId="Web-{6225594A-515C-0ABA-E384-E19341F2F3FF}" dt="2024-01-12T10:48:28.272" v="589"/>
          <ac:spMkLst>
            <pc:docMk/>
            <pc:sldMk cId="1060607063" sldId="308"/>
            <ac:spMk id="19" creationId="{AB8C311F-7253-4AED-9701-7FC0708C41C7}"/>
          </ac:spMkLst>
        </pc:spChg>
        <pc:spChg chg="add">
          <ac:chgData name="Jade Carter (2113725)" userId="S::2113725@student.uwtsd.ac.uk::fc105ba8-0b64-467d-aa92-542261eb4ab9" providerId="AD" clId="Web-{6225594A-515C-0ABA-E384-E19341F2F3FF}" dt="2024-01-12T10:49:22.727" v="590"/>
          <ac:spMkLst>
            <pc:docMk/>
            <pc:sldMk cId="1060607063" sldId="308"/>
            <ac:spMk id="20" creationId="{A8D57A06-A426-446D-B02C-A2DC6B62E45E}"/>
          </ac:spMkLst>
        </pc:spChg>
        <pc:spChg chg="add del">
          <ac:chgData name="Jade Carter (2113725)" userId="S::2113725@student.uwtsd.ac.uk::fc105ba8-0b64-467d-aa92-542261eb4ab9" providerId="AD" clId="Web-{6225594A-515C-0ABA-E384-E19341F2F3FF}" dt="2024-01-12T10:48:28.272" v="589"/>
          <ac:spMkLst>
            <pc:docMk/>
            <pc:sldMk cId="1060607063" sldId="308"/>
            <ac:spMk id="21" creationId="{E2384209-CB15-4CDF-9D31-C44FD9A3F20D}"/>
          </ac:spMkLst>
        </pc:spChg>
        <pc:spChg chg="add del">
          <ac:chgData name="Jade Carter (2113725)" userId="S::2113725@student.uwtsd.ac.uk::fc105ba8-0b64-467d-aa92-542261eb4ab9" providerId="AD" clId="Web-{6225594A-515C-0ABA-E384-E19341F2F3FF}" dt="2024-01-12T10:48:28.272" v="589"/>
          <ac:spMkLst>
            <pc:docMk/>
            <pc:sldMk cId="1060607063" sldId="308"/>
            <ac:spMk id="23" creationId="{2633B3B5-CC90-43F0-8714-D31D1F3F0209}"/>
          </ac:spMkLst>
        </pc:spChg>
        <pc:spChg chg="add del">
          <ac:chgData name="Jade Carter (2113725)" userId="S::2113725@student.uwtsd.ac.uk::fc105ba8-0b64-467d-aa92-542261eb4ab9" providerId="AD" clId="Web-{6225594A-515C-0ABA-E384-E19341F2F3FF}" dt="2024-01-12T10:48:28.272" v="589"/>
          <ac:spMkLst>
            <pc:docMk/>
            <pc:sldMk cId="1060607063" sldId="308"/>
            <ac:spMk id="25" creationId="{A8D57A06-A426-446D-B02C-A2DC6B62E45E}"/>
          </ac:spMkLst>
        </pc:spChg>
        <pc:picChg chg="add mod ord">
          <ac:chgData name="Jade Carter (2113725)" userId="S::2113725@student.uwtsd.ac.uk::fc105ba8-0b64-467d-aa92-542261eb4ab9" providerId="AD" clId="Web-{6225594A-515C-0ABA-E384-E19341F2F3FF}" dt="2024-01-12T10:49:22.727" v="590"/>
          <ac:picMkLst>
            <pc:docMk/>
            <pc:sldMk cId="1060607063" sldId="308"/>
            <ac:picMk id="5" creationId="{51DCA1E3-F121-430D-A905-FC715F01A998}"/>
          </ac:picMkLst>
        </pc:picChg>
        <pc:picChg chg="add del mod">
          <ac:chgData name="Jade Carter (2113725)" userId="S::2113725@student.uwtsd.ac.uk::fc105ba8-0b64-467d-aa92-542261eb4ab9" providerId="AD" clId="Web-{6225594A-515C-0ABA-E384-E19341F2F3FF}" dt="2024-01-12T10:30:01.985" v="466"/>
          <ac:picMkLst>
            <pc:docMk/>
            <pc:sldMk cId="1060607063" sldId="308"/>
            <ac:picMk id="6" creationId="{D2764F1C-1A00-8244-E945-38A118B7747B}"/>
          </ac:picMkLst>
        </pc:picChg>
      </pc:sldChg>
      <pc:sldMasterChg chg="add del addSldLayout delSldLayout">
        <pc:chgData name="Jade Carter (2113725)" userId="S::2113725@student.uwtsd.ac.uk::fc105ba8-0b64-467d-aa92-542261eb4ab9" providerId="AD" clId="Web-{6225594A-515C-0ABA-E384-E19341F2F3FF}" dt="2024-01-12T08:17:09.159" v="26"/>
        <pc:sldMasterMkLst>
          <pc:docMk/>
          <pc:sldMasterMk cId="2460954070" sldId="2147483660"/>
        </pc:sldMasterMkLst>
        <pc:sldLayoutChg chg="add del">
          <pc:chgData name="Jade Carter (2113725)" userId="S::2113725@student.uwtsd.ac.uk::fc105ba8-0b64-467d-aa92-542261eb4ab9" providerId="AD" clId="Web-{6225594A-515C-0ABA-E384-E19341F2F3FF}" dt="2024-01-12T08:17:09.159" v="26"/>
          <pc:sldLayoutMkLst>
            <pc:docMk/>
            <pc:sldMasterMk cId="2460954070" sldId="2147483660"/>
            <pc:sldLayoutMk cId="2385387890" sldId="2147483661"/>
          </pc:sldLayoutMkLst>
        </pc:sldLayoutChg>
        <pc:sldLayoutChg chg="add del">
          <pc:chgData name="Jade Carter (2113725)" userId="S::2113725@student.uwtsd.ac.uk::fc105ba8-0b64-467d-aa92-542261eb4ab9" providerId="AD" clId="Web-{6225594A-515C-0ABA-E384-E19341F2F3FF}" dt="2024-01-12T08:17:09.159" v="26"/>
          <pc:sldLayoutMkLst>
            <pc:docMk/>
            <pc:sldMasterMk cId="2460954070" sldId="2147483660"/>
            <pc:sldLayoutMk cId="949138452" sldId="2147483662"/>
          </pc:sldLayoutMkLst>
        </pc:sldLayoutChg>
        <pc:sldLayoutChg chg="add del">
          <pc:chgData name="Jade Carter (2113725)" userId="S::2113725@student.uwtsd.ac.uk::fc105ba8-0b64-467d-aa92-542261eb4ab9" providerId="AD" clId="Web-{6225594A-515C-0ABA-E384-E19341F2F3FF}" dt="2024-01-12T08:17:09.159" v="26"/>
          <pc:sldLayoutMkLst>
            <pc:docMk/>
            <pc:sldMasterMk cId="2460954070" sldId="2147483660"/>
            <pc:sldLayoutMk cId="2591524520" sldId="2147483663"/>
          </pc:sldLayoutMkLst>
        </pc:sldLayoutChg>
        <pc:sldLayoutChg chg="add del">
          <pc:chgData name="Jade Carter (2113725)" userId="S::2113725@student.uwtsd.ac.uk::fc105ba8-0b64-467d-aa92-542261eb4ab9" providerId="AD" clId="Web-{6225594A-515C-0ABA-E384-E19341F2F3FF}" dt="2024-01-12T08:17:09.159" v="26"/>
          <pc:sldLayoutMkLst>
            <pc:docMk/>
            <pc:sldMasterMk cId="2460954070" sldId="2147483660"/>
            <pc:sldLayoutMk cId="1203092039" sldId="2147483664"/>
          </pc:sldLayoutMkLst>
        </pc:sldLayoutChg>
        <pc:sldLayoutChg chg="add del">
          <pc:chgData name="Jade Carter (2113725)" userId="S::2113725@student.uwtsd.ac.uk::fc105ba8-0b64-467d-aa92-542261eb4ab9" providerId="AD" clId="Web-{6225594A-515C-0ABA-E384-E19341F2F3FF}" dt="2024-01-12T08:17:09.159" v="26"/>
          <pc:sldLayoutMkLst>
            <pc:docMk/>
            <pc:sldMasterMk cId="2460954070" sldId="2147483660"/>
            <pc:sldLayoutMk cId="3733172339" sldId="2147483665"/>
          </pc:sldLayoutMkLst>
        </pc:sldLayoutChg>
        <pc:sldLayoutChg chg="add del">
          <pc:chgData name="Jade Carter (2113725)" userId="S::2113725@student.uwtsd.ac.uk::fc105ba8-0b64-467d-aa92-542261eb4ab9" providerId="AD" clId="Web-{6225594A-515C-0ABA-E384-E19341F2F3FF}" dt="2024-01-12T08:17:09.159" v="26"/>
          <pc:sldLayoutMkLst>
            <pc:docMk/>
            <pc:sldMasterMk cId="2460954070" sldId="2147483660"/>
            <pc:sldLayoutMk cId="3210312558" sldId="2147483666"/>
          </pc:sldLayoutMkLst>
        </pc:sldLayoutChg>
        <pc:sldLayoutChg chg="add del">
          <pc:chgData name="Jade Carter (2113725)" userId="S::2113725@student.uwtsd.ac.uk::fc105ba8-0b64-467d-aa92-542261eb4ab9" providerId="AD" clId="Web-{6225594A-515C-0ABA-E384-E19341F2F3FF}" dt="2024-01-12T08:17:09.159" v="26"/>
          <pc:sldLayoutMkLst>
            <pc:docMk/>
            <pc:sldMasterMk cId="2460954070" sldId="2147483660"/>
            <pc:sldLayoutMk cId="3146388984" sldId="2147483667"/>
          </pc:sldLayoutMkLst>
        </pc:sldLayoutChg>
        <pc:sldLayoutChg chg="add del">
          <pc:chgData name="Jade Carter (2113725)" userId="S::2113725@student.uwtsd.ac.uk::fc105ba8-0b64-467d-aa92-542261eb4ab9" providerId="AD" clId="Web-{6225594A-515C-0ABA-E384-E19341F2F3FF}" dt="2024-01-12T08:17:09.159" v="26"/>
          <pc:sldLayoutMkLst>
            <pc:docMk/>
            <pc:sldMasterMk cId="2460954070" sldId="2147483660"/>
            <pc:sldLayoutMk cId="3171841454" sldId="2147483668"/>
          </pc:sldLayoutMkLst>
        </pc:sldLayoutChg>
        <pc:sldLayoutChg chg="add del">
          <pc:chgData name="Jade Carter (2113725)" userId="S::2113725@student.uwtsd.ac.uk::fc105ba8-0b64-467d-aa92-542261eb4ab9" providerId="AD" clId="Web-{6225594A-515C-0ABA-E384-E19341F2F3FF}" dt="2024-01-12T08:17:09.159" v="26"/>
          <pc:sldLayoutMkLst>
            <pc:docMk/>
            <pc:sldMasterMk cId="2460954070" sldId="2147483660"/>
            <pc:sldLayoutMk cId="1718958274" sldId="2147483669"/>
          </pc:sldLayoutMkLst>
        </pc:sldLayoutChg>
        <pc:sldLayoutChg chg="add del">
          <pc:chgData name="Jade Carter (2113725)" userId="S::2113725@student.uwtsd.ac.uk::fc105ba8-0b64-467d-aa92-542261eb4ab9" providerId="AD" clId="Web-{6225594A-515C-0ABA-E384-E19341F2F3FF}" dt="2024-01-12T08:17:09.159" v="26"/>
          <pc:sldLayoutMkLst>
            <pc:docMk/>
            <pc:sldMasterMk cId="2460954070" sldId="2147483660"/>
            <pc:sldLayoutMk cId="2202905451" sldId="2147483670"/>
          </pc:sldLayoutMkLst>
        </pc:sldLayoutChg>
        <pc:sldLayoutChg chg="add del">
          <pc:chgData name="Jade Carter (2113725)" userId="S::2113725@student.uwtsd.ac.uk::fc105ba8-0b64-467d-aa92-542261eb4ab9" providerId="AD" clId="Web-{6225594A-515C-0ABA-E384-E19341F2F3FF}" dt="2024-01-12T08:17:09.159" v="26"/>
          <pc:sldLayoutMkLst>
            <pc:docMk/>
            <pc:sldMasterMk cId="2460954070" sldId="2147483660"/>
            <pc:sldLayoutMk cId="3479445657" sldId="2147483671"/>
          </pc:sldLayoutMkLst>
        </pc:sldLayoutChg>
      </pc:sldMasterChg>
      <pc:sldMasterChg chg="add del addSldLayout delSldLayout modSldLayout">
        <pc:chgData name="Jade Carter (2113725)" userId="S::2113725@student.uwtsd.ac.uk::fc105ba8-0b64-467d-aa92-542261eb4ab9" providerId="AD" clId="Web-{6225594A-515C-0ABA-E384-E19341F2F3FF}" dt="2024-01-12T08:17:09.159" v="26"/>
        <pc:sldMasterMkLst>
          <pc:docMk/>
          <pc:sldMasterMk cId="123825978" sldId="2147483672"/>
        </pc:sldMasterMkLst>
        <pc:sldLayoutChg chg="add del mod replId">
          <pc:chgData name="Jade Carter (2113725)" userId="S::2113725@student.uwtsd.ac.uk::fc105ba8-0b64-467d-aa92-542261eb4ab9" providerId="AD" clId="Web-{6225594A-515C-0ABA-E384-E19341F2F3FF}" dt="2024-01-12T08:17:09.159" v="26"/>
          <pc:sldLayoutMkLst>
            <pc:docMk/>
            <pc:sldMasterMk cId="123825978" sldId="2147483672"/>
            <pc:sldLayoutMk cId="405971283" sldId="2147483673"/>
          </pc:sldLayoutMkLst>
        </pc:sldLayoutChg>
        <pc:sldLayoutChg chg="add del mod replId">
          <pc:chgData name="Jade Carter (2113725)" userId="S::2113725@student.uwtsd.ac.uk::fc105ba8-0b64-467d-aa92-542261eb4ab9" providerId="AD" clId="Web-{6225594A-515C-0ABA-E384-E19341F2F3FF}" dt="2024-01-12T08:17:09.159" v="26"/>
          <pc:sldLayoutMkLst>
            <pc:docMk/>
            <pc:sldMasterMk cId="123825978" sldId="2147483672"/>
            <pc:sldLayoutMk cId="2593338519" sldId="2147483674"/>
          </pc:sldLayoutMkLst>
        </pc:sldLayoutChg>
        <pc:sldLayoutChg chg="add del mod replId">
          <pc:chgData name="Jade Carter (2113725)" userId="S::2113725@student.uwtsd.ac.uk::fc105ba8-0b64-467d-aa92-542261eb4ab9" providerId="AD" clId="Web-{6225594A-515C-0ABA-E384-E19341F2F3FF}" dt="2024-01-12T08:17:09.159" v="26"/>
          <pc:sldLayoutMkLst>
            <pc:docMk/>
            <pc:sldMasterMk cId="123825978" sldId="2147483672"/>
            <pc:sldLayoutMk cId="1656290724" sldId="2147483675"/>
          </pc:sldLayoutMkLst>
        </pc:sldLayoutChg>
        <pc:sldLayoutChg chg="add del mod replId">
          <pc:chgData name="Jade Carter (2113725)" userId="S::2113725@student.uwtsd.ac.uk::fc105ba8-0b64-467d-aa92-542261eb4ab9" providerId="AD" clId="Web-{6225594A-515C-0ABA-E384-E19341F2F3FF}" dt="2024-01-12T08:17:09.159" v="26"/>
          <pc:sldLayoutMkLst>
            <pc:docMk/>
            <pc:sldMasterMk cId="123825978" sldId="2147483672"/>
            <pc:sldLayoutMk cId="2539361911" sldId="2147483676"/>
          </pc:sldLayoutMkLst>
        </pc:sldLayoutChg>
        <pc:sldLayoutChg chg="add del mod replId">
          <pc:chgData name="Jade Carter (2113725)" userId="S::2113725@student.uwtsd.ac.uk::fc105ba8-0b64-467d-aa92-542261eb4ab9" providerId="AD" clId="Web-{6225594A-515C-0ABA-E384-E19341F2F3FF}" dt="2024-01-12T08:17:09.159" v="26"/>
          <pc:sldLayoutMkLst>
            <pc:docMk/>
            <pc:sldMasterMk cId="123825978" sldId="2147483672"/>
            <pc:sldLayoutMk cId="3644314570" sldId="2147483677"/>
          </pc:sldLayoutMkLst>
        </pc:sldLayoutChg>
        <pc:sldLayoutChg chg="add del mod replId">
          <pc:chgData name="Jade Carter (2113725)" userId="S::2113725@student.uwtsd.ac.uk::fc105ba8-0b64-467d-aa92-542261eb4ab9" providerId="AD" clId="Web-{6225594A-515C-0ABA-E384-E19341F2F3FF}" dt="2024-01-12T08:17:09.159" v="26"/>
          <pc:sldLayoutMkLst>
            <pc:docMk/>
            <pc:sldMasterMk cId="123825978" sldId="2147483672"/>
            <pc:sldLayoutMk cId="708166040" sldId="2147483678"/>
          </pc:sldLayoutMkLst>
        </pc:sldLayoutChg>
        <pc:sldLayoutChg chg="add del mod replId">
          <pc:chgData name="Jade Carter (2113725)" userId="S::2113725@student.uwtsd.ac.uk::fc105ba8-0b64-467d-aa92-542261eb4ab9" providerId="AD" clId="Web-{6225594A-515C-0ABA-E384-E19341F2F3FF}" dt="2024-01-12T08:17:09.159" v="26"/>
          <pc:sldLayoutMkLst>
            <pc:docMk/>
            <pc:sldMasterMk cId="123825978" sldId="2147483672"/>
            <pc:sldLayoutMk cId="2182848534" sldId="2147483679"/>
          </pc:sldLayoutMkLst>
        </pc:sldLayoutChg>
        <pc:sldLayoutChg chg="add del mod replId">
          <pc:chgData name="Jade Carter (2113725)" userId="S::2113725@student.uwtsd.ac.uk::fc105ba8-0b64-467d-aa92-542261eb4ab9" providerId="AD" clId="Web-{6225594A-515C-0ABA-E384-E19341F2F3FF}" dt="2024-01-12T08:17:09.159" v="26"/>
          <pc:sldLayoutMkLst>
            <pc:docMk/>
            <pc:sldMasterMk cId="123825978" sldId="2147483672"/>
            <pc:sldLayoutMk cId="295537718" sldId="2147483680"/>
          </pc:sldLayoutMkLst>
        </pc:sldLayoutChg>
        <pc:sldLayoutChg chg="add del mod replId">
          <pc:chgData name="Jade Carter (2113725)" userId="S::2113725@student.uwtsd.ac.uk::fc105ba8-0b64-467d-aa92-542261eb4ab9" providerId="AD" clId="Web-{6225594A-515C-0ABA-E384-E19341F2F3FF}" dt="2024-01-12T08:17:09.159" v="26"/>
          <pc:sldLayoutMkLst>
            <pc:docMk/>
            <pc:sldMasterMk cId="123825978" sldId="2147483672"/>
            <pc:sldLayoutMk cId="2265406870" sldId="2147483681"/>
          </pc:sldLayoutMkLst>
        </pc:sldLayoutChg>
        <pc:sldLayoutChg chg="add del mod replId">
          <pc:chgData name="Jade Carter (2113725)" userId="S::2113725@student.uwtsd.ac.uk::fc105ba8-0b64-467d-aa92-542261eb4ab9" providerId="AD" clId="Web-{6225594A-515C-0ABA-E384-E19341F2F3FF}" dt="2024-01-12T08:17:09.159" v="26"/>
          <pc:sldLayoutMkLst>
            <pc:docMk/>
            <pc:sldMasterMk cId="123825978" sldId="2147483672"/>
            <pc:sldLayoutMk cId="2136834703" sldId="2147483682"/>
          </pc:sldLayoutMkLst>
        </pc:sldLayoutChg>
        <pc:sldLayoutChg chg="add del mod replId">
          <pc:chgData name="Jade Carter (2113725)" userId="S::2113725@student.uwtsd.ac.uk::fc105ba8-0b64-467d-aa92-542261eb4ab9" providerId="AD" clId="Web-{6225594A-515C-0ABA-E384-E19341F2F3FF}" dt="2024-01-12T08:17:09.159" v="26"/>
          <pc:sldLayoutMkLst>
            <pc:docMk/>
            <pc:sldMasterMk cId="123825978" sldId="2147483672"/>
            <pc:sldLayoutMk cId="836592283" sldId="2147483683"/>
          </pc:sldLayoutMkLst>
        </pc:sldLayoutChg>
      </pc:sldMasterChg>
      <pc:sldMasterChg chg="add del addSldLayout delSldLayout modSldLayout">
        <pc:chgData name="Jade Carter (2113725)" userId="S::2113725@student.uwtsd.ac.uk::fc105ba8-0b64-467d-aa92-542261eb4ab9" providerId="AD" clId="Web-{6225594A-515C-0ABA-E384-E19341F2F3FF}" dt="2024-01-12T08:10:40.993" v="20"/>
        <pc:sldMasterMkLst>
          <pc:docMk/>
          <pc:sldMasterMk cId="293732129" sldId="2147483672"/>
        </pc:sldMasterMkLst>
        <pc:sldLayoutChg chg="add del mod replId">
          <pc:chgData name="Jade Carter (2113725)" userId="S::2113725@student.uwtsd.ac.uk::fc105ba8-0b64-467d-aa92-542261eb4ab9" providerId="AD" clId="Web-{6225594A-515C-0ABA-E384-E19341F2F3FF}" dt="2024-01-12T08:10:40.993" v="20"/>
          <pc:sldLayoutMkLst>
            <pc:docMk/>
            <pc:sldMasterMk cId="293732129" sldId="2147483672"/>
            <pc:sldLayoutMk cId="3646034436" sldId="2147483673"/>
          </pc:sldLayoutMkLst>
        </pc:sldLayoutChg>
        <pc:sldLayoutChg chg="add del mod replId">
          <pc:chgData name="Jade Carter (2113725)" userId="S::2113725@student.uwtsd.ac.uk::fc105ba8-0b64-467d-aa92-542261eb4ab9" providerId="AD" clId="Web-{6225594A-515C-0ABA-E384-E19341F2F3FF}" dt="2024-01-12T08:10:40.993" v="20"/>
          <pc:sldLayoutMkLst>
            <pc:docMk/>
            <pc:sldMasterMk cId="293732129" sldId="2147483672"/>
            <pc:sldLayoutMk cId="1753550546" sldId="2147483674"/>
          </pc:sldLayoutMkLst>
        </pc:sldLayoutChg>
        <pc:sldLayoutChg chg="add del mod replId">
          <pc:chgData name="Jade Carter (2113725)" userId="S::2113725@student.uwtsd.ac.uk::fc105ba8-0b64-467d-aa92-542261eb4ab9" providerId="AD" clId="Web-{6225594A-515C-0ABA-E384-E19341F2F3FF}" dt="2024-01-12T08:10:40.993" v="20"/>
          <pc:sldLayoutMkLst>
            <pc:docMk/>
            <pc:sldMasterMk cId="293732129" sldId="2147483672"/>
            <pc:sldLayoutMk cId="1013162134" sldId="2147483675"/>
          </pc:sldLayoutMkLst>
        </pc:sldLayoutChg>
        <pc:sldLayoutChg chg="add del mod replId">
          <pc:chgData name="Jade Carter (2113725)" userId="S::2113725@student.uwtsd.ac.uk::fc105ba8-0b64-467d-aa92-542261eb4ab9" providerId="AD" clId="Web-{6225594A-515C-0ABA-E384-E19341F2F3FF}" dt="2024-01-12T08:10:40.993" v="20"/>
          <pc:sldLayoutMkLst>
            <pc:docMk/>
            <pc:sldMasterMk cId="293732129" sldId="2147483672"/>
            <pc:sldLayoutMk cId="3917929543" sldId="2147483676"/>
          </pc:sldLayoutMkLst>
        </pc:sldLayoutChg>
        <pc:sldLayoutChg chg="add del mod replId">
          <pc:chgData name="Jade Carter (2113725)" userId="S::2113725@student.uwtsd.ac.uk::fc105ba8-0b64-467d-aa92-542261eb4ab9" providerId="AD" clId="Web-{6225594A-515C-0ABA-E384-E19341F2F3FF}" dt="2024-01-12T08:10:40.993" v="20"/>
          <pc:sldLayoutMkLst>
            <pc:docMk/>
            <pc:sldMasterMk cId="293732129" sldId="2147483672"/>
            <pc:sldLayoutMk cId="1646865083" sldId="2147483677"/>
          </pc:sldLayoutMkLst>
        </pc:sldLayoutChg>
        <pc:sldLayoutChg chg="add del mod replId">
          <pc:chgData name="Jade Carter (2113725)" userId="S::2113725@student.uwtsd.ac.uk::fc105ba8-0b64-467d-aa92-542261eb4ab9" providerId="AD" clId="Web-{6225594A-515C-0ABA-E384-E19341F2F3FF}" dt="2024-01-12T08:10:40.993" v="20"/>
          <pc:sldLayoutMkLst>
            <pc:docMk/>
            <pc:sldMasterMk cId="293732129" sldId="2147483672"/>
            <pc:sldLayoutMk cId="768142144" sldId="2147483678"/>
          </pc:sldLayoutMkLst>
        </pc:sldLayoutChg>
        <pc:sldLayoutChg chg="add del mod replId">
          <pc:chgData name="Jade Carter (2113725)" userId="S::2113725@student.uwtsd.ac.uk::fc105ba8-0b64-467d-aa92-542261eb4ab9" providerId="AD" clId="Web-{6225594A-515C-0ABA-E384-E19341F2F3FF}" dt="2024-01-12T08:10:40.993" v="20"/>
          <pc:sldLayoutMkLst>
            <pc:docMk/>
            <pc:sldMasterMk cId="293732129" sldId="2147483672"/>
            <pc:sldLayoutMk cId="1799071651" sldId="2147483679"/>
          </pc:sldLayoutMkLst>
        </pc:sldLayoutChg>
        <pc:sldLayoutChg chg="add del mod replId">
          <pc:chgData name="Jade Carter (2113725)" userId="S::2113725@student.uwtsd.ac.uk::fc105ba8-0b64-467d-aa92-542261eb4ab9" providerId="AD" clId="Web-{6225594A-515C-0ABA-E384-E19341F2F3FF}" dt="2024-01-12T08:10:40.993" v="20"/>
          <pc:sldLayoutMkLst>
            <pc:docMk/>
            <pc:sldMasterMk cId="293732129" sldId="2147483672"/>
            <pc:sldLayoutMk cId="3358300144" sldId="2147483680"/>
          </pc:sldLayoutMkLst>
        </pc:sldLayoutChg>
        <pc:sldLayoutChg chg="add del mod replId">
          <pc:chgData name="Jade Carter (2113725)" userId="S::2113725@student.uwtsd.ac.uk::fc105ba8-0b64-467d-aa92-542261eb4ab9" providerId="AD" clId="Web-{6225594A-515C-0ABA-E384-E19341F2F3FF}" dt="2024-01-12T08:10:40.993" v="20"/>
          <pc:sldLayoutMkLst>
            <pc:docMk/>
            <pc:sldMasterMk cId="293732129" sldId="2147483672"/>
            <pc:sldLayoutMk cId="1386031202" sldId="2147483681"/>
          </pc:sldLayoutMkLst>
        </pc:sldLayoutChg>
        <pc:sldLayoutChg chg="add del mod replId">
          <pc:chgData name="Jade Carter (2113725)" userId="S::2113725@student.uwtsd.ac.uk::fc105ba8-0b64-467d-aa92-542261eb4ab9" providerId="AD" clId="Web-{6225594A-515C-0ABA-E384-E19341F2F3FF}" dt="2024-01-12T08:10:40.993" v="20"/>
          <pc:sldLayoutMkLst>
            <pc:docMk/>
            <pc:sldMasterMk cId="293732129" sldId="2147483672"/>
            <pc:sldLayoutMk cId="4022461834" sldId="2147483682"/>
          </pc:sldLayoutMkLst>
        </pc:sldLayoutChg>
        <pc:sldLayoutChg chg="add del mod replId">
          <pc:chgData name="Jade Carter (2113725)" userId="S::2113725@student.uwtsd.ac.uk::fc105ba8-0b64-467d-aa92-542261eb4ab9" providerId="AD" clId="Web-{6225594A-515C-0ABA-E384-E19341F2F3FF}" dt="2024-01-12T08:10:40.993" v="20"/>
          <pc:sldLayoutMkLst>
            <pc:docMk/>
            <pc:sldMasterMk cId="293732129" sldId="2147483672"/>
            <pc:sldLayoutMk cId="2016414963" sldId="2147483683"/>
          </pc:sldLayoutMkLst>
        </pc:sldLayoutChg>
      </pc:sldMasterChg>
      <pc:sldMasterChg chg="add del addSldLayout delSldLayout modSldLayout">
        <pc:chgData name="Jade Carter (2113725)" userId="S::2113725@student.uwtsd.ac.uk::fc105ba8-0b64-467d-aa92-542261eb4ab9" providerId="AD" clId="Web-{6225594A-515C-0ABA-E384-E19341F2F3FF}" dt="2024-01-12T08:14:08.811" v="24"/>
        <pc:sldMasterMkLst>
          <pc:docMk/>
          <pc:sldMasterMk cId="2034339479" sldId="2147483672"/>
        </pc:sldMasterMkLst>
        <pc:sldLayoutChg chg="add del mod replId">
          <pc:chgData name="Jade Carter (2113725)" userId="S::2113725@student.uwtsd.ac.uk::fc105ba8-0b64-467d-aa92-542261eb4ab9" providerId="AD" clId="Web-{6225594A-515C-0ABA-E384-E19341F2F3FF}" dt="2024-01-12T08:14:08.811" v="24"/>
          <pc:sldLayoutMkLst>
            <pc:docMk/>
            <pc:sldMasterMk cId="2034339479" sldId="2147483672"/>
            <pc:sldLayoutMk cId="1637045001" sldId="2147483673"/>
          </pc:sldLayoutMkLst>
        </pc:sldLayoutChg>
        <pc:sldLayoutChg chg="add del mod replId">
          <pc:chgData name="Jade Carter (2113725)" userId="S::2113725@student.uwtsd.ac.uk::fc105ba8-0b64-467d-aa92-542261eb4ab9" providerId="AD" clId="Web-{6225594A-515C-0ABA-E384-E19341F2F3FF}" dt="2024-01-12T08:14:08.811" v="24"/>
          <pc:sldLayoutMkLst>
            <pc:docMk/>
            <pc:sldMasterMk cId="2034339479" sldId="2147483672"/>
            <pc:sldLayoutMk cId="1368324076" sldId="2147483674"/>
          </pc:sldLayoutMkLst>
        </pc:sldLayoutChg>
        <pc:sldLayoutChg chg="add del mod replId">
          <pc:chgData name="Jade Carter (2113725)" userId="S::2113725@student.uwtsd.ac.uk::fc105ba8-0b64-467d-aa92-542261eb4ab9" providerId="AD" clId="Web-{6225594A-515C-0ABA-E384-E19341F2F3FF}" dt="2024-01-12T08:14:08.811" v="24"/>
          <pc:sldLayoutMkLst>
            <pc:docMk/>
            <pc:sldMasterMk cId="2034339479" sldId="2147483672"/>
            <pc:sldLayoutMk cId="3678532465" sldId="2147483675"/>
          </pc:sldLayoutMkLst>
        </pc:sldLayoutChg>
        <pc:sldLayoutChg chg="add del mod replId">
          <pc:chgData name="Jade Carter (2113725)" userId="S::2113725@student.uwtsd.ac.uk::fc105ba8-0b64-467d-aa92-542261eb4ab9" providerId="AD" clId="Web-{6225594A-515C-0ABA-E384-E19341F2F3FF}" dt="2024-01-12T08:14:08.811" v="24"/>
          <pc:sldLayoutMkLst>
            <pc:docMk/>
            <pc:sldMasterMk cId="2034339479" sldId="2147483672"/>
            <pc:sldLayoutMk cId="1109690534" sldId="2147483676"/>
          </pc:sldLayoutMkLst>
        </pc:sldLayoutChg>
        <pc:sldLayoutChg chg="add del mod replId">
          <pc:chgData name="Jade Carter (2113725)" userId="S::2113725@student.uwtsd.ac.uk::fc105ba8-0b64-467d-aa92-542261eb4ab9" providerId="AD" clId="Web-{6225594A-515C-0ABA-E384-E19341F2F3FF}" dt="2024-01-12T08:14:08.811" v="24"/>
          <pc:sldLayoutMkLst>
            <pc:docMk/>
            <pc:sldMasterMk cId="2034339479" sldId="2147483672"/>
            <pc:sldLayoutMk cId="2278104856" sldId="2147483677"/>
          </pc:sldLayoutMkLst>
        </pc:sldLayoutChg>
        <pc:sldLayoutChg chg="add del mod replId">
          <pc:chgData name="Jade Carter (2113725)" userId="S::2113725@student.uwtsd.ac.uk::fc105ba8-0b64-467d-aa92-542261eb4ab9" providerId="AD" clId="Web-{6225594A-515C-0ABA-E384-E19341F2F3FF}" dt="2024-01-12T08:14:08.811" v="24"/>
          <pc:sldLayoutMkLst>
            <pc:docMk/>
            <pc:sldMasterMk cId="2034339479" sldId="2147483672"/>
            <pc:sldLayoutMk cId="248669406" sldId="2147483678"/>
          </pc:sldLayoutMkLst>
        </pc:sldLayoutChg>
        <pc:sldLayoutChg chg="add del mod replId">
          <pc:chgData name="Jade Carter (2113725)" userId="S::2113725@student.uwtsd.ac.uk::fc105ba8-0b64-467d-aa92-542261eb4ab9" providerId="AD" clId="Web-{6225594A-515C-0ABA-E384-E19341F2F3FF}" dt="2024-01-12T08:14:08.811" v="24"/>
          <pc:sldLayoutMkLst>
            <pc:docMk/>
            <pc:sldMasterMk cId="2034339479" sldId="2147483672"/>
            <pc:sldLayoutMk cId="2247636373" sldId="2147483679"/>
          </pc:sldLayoutMkLst>
        </pc:sldLayoutChg>
        <pc:sldLayoutChg chg="add del mod replId">
          <pc:chgData name="Jade Carter (2113725)" userId="S::2113725@student.uwtsd.ac.uk::fc105ba8-0b64-467d-aa92-542261eb4ab9" providerId="AD" clId="Web-{6225594A-515C-0ABA-E384-E19341F2F3FF}" dt="2024-01-12T08:14:08.811" v="24"/>
          <pc:sldLayoutMkLst>
            <pc:docMk/>
            <pc:sldMasterMk cId="2034339479" sldId="2147483672"/>
            <pc:sldLayoutMk cId="3751697096" sldId="2147483680"/>
          </pc:sldLayoutMkLst>
        </pc:sldLayoutChg>
        <pc:sldLayoutChg chg="add del mod replId">
          <pc:chgData name="Jade Carter (2113725)" userId="S::2113725@student.uwtsd.ac.uk::fc105ba8-0b64-467d-aa92-542261eb4ab9" providerId="AD" clId="Web-{6225594A-515C-0ABA-E384-E19341F2F3FF}" dt="2024-01-12T08:14:08.811" v="24"/>
          <pc:sldLayoutMkLst>
            <pc:docMk/>
            <pc:sldMasterMk cId="2034339479" sldId="2147483672"/>
            <pc:sldLayoutMk cId="1392983384" sldId="2147483681"/>
          </pc:sldLayoutMkLst>
        </pc:sldLayoutChg>
        <pc:sldLayoutChg chg="add del mod replId">
          <pc:chgData name="Jade Carter (2113725)" userId="S::2113725@student.uwtsd.ac.uk::fc105ba8-0b64-467d-aa92-542261eb4ab9" providerId="AD" clId="Web-{6225594A-515C-0ABA-E384-E19341F2F3FF}" dt="2024-01-12T08:14:08.811" v="24"/>
          <pc:sldLayoutMkLst>
            <pc:docMk/>
            <pc:sldMasterMk cId="2034339479" sldId="2147483672"/>
            <pc:sldLayoutMk cId="535747615" sldId="2147483682"/>
          </pc:sldLayoutMkLst>
        </pc:sldLayoutChg>
        <pc:sldLayoutChg chg="add del mod replId">
          <pc:chgData name="Jade Carter (2113725)" userId="S::2113725@student.uwtsd.ac.uk::fc105ba8-0b64-467d-aa92-542261eb4ab9" providerId="AD" clId="Web-{6225594A-515C-0ABA-E384-E19341F2F3FF}" dt="2024-01-12T08:14:08.811" v="24"/>
          <pc:sldLayoutMkLst>
            <pc:docMk/>
            <pc:sldMasterMk cId="2034339479" sldId="2147483672"/>
            <pc:sldLayoutMk cId="1092712615" sldId="2147483683"/>
          </pc:sldLayoutMkLst>
        </pc:sldLayoutChg>
      </pc:sldMasterChg>
      <pc:sldMasterChg chg="add del addSldLayout delSldLayout modSldLayout">
        <pc:chgData name="Jade Carter (2113725)" userId="S::2113725@student.uwtsd.ac.uk::fc105ba8-0b64-467d-aa92-542261eb4ab9" providerId="AD" clId="Web-{6225594A-515C-0ABA-E384-E19341F2F3FF}" dt="2024-01-12T08:12:34.683" v="22"/>
        <pc:sldMasterMkLst>
          <pc:docMk/>
          <pc:sldMasterMk cId="3970270745" sldId="2147483672"/>
        </pc:sldMasterMkLst>
        <pc:sldLayoutChg chg="add del mod replId">
          <pc:chgData name="Jade Carter (2113725)" userId="S::2113725@student.uwtsd.ac.uk::fc105ba8-0b64-467d-aa92-542261eb4ab9" providerId="AD" clId="Web-{6225594A-515C-0ABA-E384-E19341F2F3FF}" dt="2024-01-12T08:12:34.683" v="22"/>
          <pc:sldLayoutMkLst>
            <pc:docMk/>
            <pc:sldMasterMk cId="3970270745" sldId="2147483672"/>
            <pc:sldLayoutMk cId="886799391" sldId="2147483673"/>
          </pc:sldLayoutMkLst>
        </pc:sldLayoutChg>
        <pc:sldLayoutChg chg="add del mod replId">
          <pc:chgData name="Jade Carter (2113725)" userId="S::2113725@student.uwtsd.ac.uk::fc105ba8-0b64-467d-aa92-542261eb4ab9" providerId="AD" clId="Web-{6225594A-515C-0ABA-E384-E19341F2F3FF}" dt="2024-01-12T08:12:34.683" v="22"/>
          <pc:sldLayoutMkLst>
            <pc:docMk/>
            <pc:sldMasterMk cId="3970270745" sldId="2147483672"/>
            <pc:sldLayoutMk cId="2845243333" sldId="2147483674"/>
          </pc:sldLayoutMkLst>
        </pc:sldLayoutChg>
        <pc:sldLayoutChg chg="add del mod replId">
          <pc:chgData name="Jade Carter (2113725)" userId="S::2113725@student.uwtsd.ac.uk::fc105ba8-0b64-467d-aa92-542261eb4ab9" providerId="AD" clId="Web-{6225594A-515C-0ABA-E384-E19341F2F3FF}" dt="2024-01-12T08:12:34.683" v="22"/>
          <pc:sldLayoutMkLst>
            <pc:docMk/>
            <pc:sldMasterMk cId="3970270745" sldId="2147483672"/>
            <pc:sldLayoutMk cId="1141846621" sldId="2147483675"/>
          </pc:sldLayoutMkLst>
        </pc:sldLayoutChg>
        <pc:sldLayoutChg chg="add del mod replId">
          <pc:chgData name="Jade Carter (2113725)" userId="S::2113725@student.uwtsd.ac.uk::fc105ba8-0b64-467d-aa92-542261eb4ab9" providerId="AD" clId="Web-{6225594A-515C-0ABA-E384-E19341F2F3FF}" dt="2024-01-12T08:12:34.683" v="22"/>
          <pc:sldLayoutMkLst>
            <pc:docMk/>
            <pc:sldMasterMk cId="3970270745" sldId="2147483672"/>
            <pc:sldLayoutMk cId="2226061333" sldId="2147483676"/>
          </pc:sldLayoutMkLst>
        </pc:sldLayoutChg>
        <pc:sldLayoutChg chg="add del mod replId">
          <pc:chgData name="Jade Carter (2113725)" userId="S::2113725@student.uwtsd.ac.uk::fc105ba8-0b64-467d-aa92-542261eb4ab9" providerId="AD" clId="Web-{6225594A-515C-0ABA-E384-E19341F2F3FF}" dt="2024-01-12T08:12:34.683" v="22"/>
          <pc:sldLayoutMkLst>
            <pc:docMk/>
            <pc:sldMasterMk cId="3970270745" sldId="2147483672"/>
            <pc:sldLayoutMk cId="1632174809" sldId="2147483677"/>
          </pc:sldLayoutMkLst>
        </pc:sldLayoutChg>
        <pc:sldLayoutChg chg="add del mod replId">
          <pc:chgData name="Jade Carter (2113725)" userId="S::2113725@student.uwtsd.ac.uk::fc105ba8-0b64-467d-aa92-542261eb4ab9" providerId="AD" clId="Web-{6225594A-515C-0ABA-E384-E19341F2F3FF}" dt="2024-01-12T08:12:34.683" v="22"/>
          <pc:sldLayoutMkLst>
            <pc:docMk/>
            <pc:sldMasterMk cId="3970270745" sldId="2147483672"/>
            <pc:sldLayoutMk cId="1158059787" sldId="2147483678"/>
          </pc:sldLayoutMkLst>
        </pc:sldLayoutChg>
        <pc:sldLayoutChg chg="add del mod replId">
          <pc:chgData name="Jade Carter (2113725)" userId="S::2113725@student.uwtsd.ac.uk::fc105ba8-0b64-467d-aa92-542261eb4ab9" providerId="AD" clId="Web-{6225594A-515C-0ABA-E384-E19341F2F3FF}" dt="2024-01-12T08:12:34.683" v="22"/>
          <pc:sldLayoutMkLst>
            <pc:docMk/>
            <pc:sldMasterMk cId="3970270745" sldId="2147483672"/>
            <pc:sldLayoutMk cId="4279461115" sldId="2147483679"/>
          </pc:sldLayoutMkLst>
        </pc:sldLayoutChg>
        <pc:sldLayoutChg chg="add del mod replId">
          <pc:chgData name="Jade Carter (2113725)" userId="S::2113725@student.uwtsd.ac.uk::fc105ba8-0b64-467d-aa92-542261eb4ab9" providerId="AD" clId="Web-{6225594A-515C-0ABA-E384-E19341F2F3FF}" dt="2024-01-12T08:12:34.683" v="22"/>
          <pc:sldLayoutMkLst>
            <pc:docMk/>
            <pc:sldMasterMk cId="3970270745" sldId="2147483672"/>
            <pc:sldLayoutMk cId="4232215341" sldId="2147483680"/>
          </pc:sldLayoutMkLst>
        </pc:sldLayoutChg>
        <pc:sldLayoutChg chg="add del mod replId">
          <pc:chgData name="Jade Carter (2113725)" userId="S::2113725@student.uwtsd.ac.uk::fc105ba8-0b64-467d-aa92-542261eb4ab9" providerId="AD" clId="Web-{6225594A-515C-0ABA-E384-E19341F2F3FF}" dt="2024-01-12T08:12:34.683" v="22"/>
          <pc:sldLayoutMkLst>
            <pc:docMk/>
            <pc:sldMasterMk cId="3970270745" sldId="2147483672"/>
            <pc:sldLayoutMk cId="1944916534" sldId="2147483681"/>
          </pc:sldLayoutMkLst>
        </pc:sldLayoutChg>
        <pc:sldLayoutChg chg="add del mod replId">
          <pc:chgData name="Jade Carter (2113725)" userId="S::2113725@student.uwtsd.ac.uk::fc105ba8-0b64-467d-aa92-542261eb4ab9" providerId="AD" clId="Web-{6225594A-515C-0ABA-E384-E19341F2F3FF}" dt="2024-01-12T08:12:34.683" v="22"/>
          <pc:sldLayoutMkLst>
            <pc:docMk/>
            <pc:sldMasterMk cId="3970270745" sldId="2147483672"/>
            <pc:sldLayoutMk cId="4256708059" sldId="2147483682"/>
          </pc:sldLayoutMkLst>
        </pc:sldLayoutChg>
        <pc:sldLayoutChg chg="add del mod replId">
          <pc:chgData name="Jade Carter (2113725)" userId="S::2113725@student.uwtsd.ac.uk::fc105ba8-0b64-467d-aa92-542261eb4ab9" providerId="AD" clId="Web-{6225594A-515C-0ABA-E384-E19341F2F3FF}" dt="2024-01-12T08:12:34.683" v="22"/>
          <pc:sldLayoutMkLst>
            <pc:docMk/>
            <pc:sldMasterMk cId="3970270745" sldId="2147483672"/>
            <pc:sldLayoutMk cId="3425300592" sldId="2147483683"/>
          </pc:sldLayoutMkLst>
        </pc:sldLayoutChg>
      </pc:sldMasterChg>
    </pc:docChg>
  </pc:docChgLst>
  <pc:docChgLst>
    <pc:chgData name="Jade Carter (2113725)" userId="S::2113725@student.uwtsd.ac.uk::fc105ba8-0b64-467d-aa92-542261eb4ab9" providerId="AD" clId="Web-{133D3A68-523C-BEE5-C872-F07F02F810C3}"/>
    <pc:docChg chg="addSld modSld sldOrd">
      <pc:chgData name="Jade Carter (2113725)" userId="S::2113725@student.uwtsd.ac.uk::fc105ba8-0b64-467d-aa92-542261eb4ab9" providerId="AD" clId="Web-{133D3A68-523C-BEE5-C872-F07F02F810C3}" dt="2024-01-12T14:49:28.033" v="467" actId="20577"/>
      <pc:docMkLst>
        <pc:docMk/>
      </pc:docMkLst>
      <pc:sldChg chg="modSp">
        <pc:chgData name="Jade Carter (2113725)" userId="S::2113725@student.uwtsd.ac.uk::fc105ba8-0b64-467d-aa92-542261eb4ab9" providerId="AD" clId="Web-{133D3A68-523C-BEE5-C872-F07F02F810C3}" dt="2024-01-12T14:49:28.033" v="467" actId="20577"/>
        <pc:sldMkLst>
          <pc:docMk/>
          <pc:sldMk cId="3113873423" sldId="262"/>
        </pc:sldMkLst>
        <pc:spChg chg="mod">
          <ac:chgData name="Jade Carter (2113725)" userId="S::2113725@student.uwtsd.ac.uk::fc105ba8-0b64-467d-aa92-542261eb4ab9" providerId="AD" clId="Web-{133D3A68-523C-BEE5-C872-F07F02F810C3}" dt="2024-01-12T14:49:28.033" v="467" actId="20577"/>
          <ac:spMkLst>
            <pc:docMk/>
            <pc:sldMk cId="3113873423" sldId="262"/>
            <ac:spMk id="3" creationId="{FC06F8B3-BC9D-EE9B-234D-F73B4DE80490}"/>
          </ac:spMkLst>
        </pc:spChg>
      </pc:sldChg>
      <pc:sldChg chg="modSp mod setBg">
        <pc:chgData name="Jade Carter (2113725)" userId="S::2113725@student.uwtsd.ac.uk::fc105ba8-0b64-467d-aa92-542261eb4ab9" providerId="AD" clId="Web-{133D3A68-523C-BEE5-C872-F07F02F810C3}" dt="2024-01-12T14:20:52.470" v="250" actId="20577"/>
        <pc:sldMkLst>
          <pc:docMk/>
          <pc:sldMk cId="153361869" sldId="306"/>
        </pc:sldMkLst>
        <pc:spChg chg="mod">
          <ac:chgData name="Jade Carter (2113725)" userId="S::2113725@student.uwtsd.ac.uk::fc105ba8-0b64-467d-aa92-542261eb4ab9" providerId="AD" clId="Web-{133D3A68-523C-BEE5-C872-F07F02F810C3}" dt="2024-01-12T14:16:43.405" v="208" actId="20577"/>
          <ac:spMkLst>
            <pc:docMk/>
            <pc:sldMk cId="153361869" sldId="306"/>
            <ac:spMk id="2" creationId="{4BB62F3E-2BA4-E65F-84B7-52A2ABB8E079}"/>
          </ac:spMkLst>
        </pc:spChg>
        <pc:spChg chg="mod">
          <ac:chgData name="Jade Carter (2113725)" userId="S::2113725@student.uwtsd.ac.uk::fc105ba8-0b64-467d-aa92-542261eb4ab9" providerId="AD" clId="Web-{133D3A68-523C-BEE5-C872-F07F02F810C3}" dt="2024-01-12T14:20:52.470" v="250" actId="20577"/>
          <ac:spMkLst>
            <pc:docMk/>
            <pc:sldMk cId="153361869" sldId="306"/>
            <ac:spMk id="3" creationId="{BEAD3F00-885C-8FAD-D31D-AEF129E4C071}"/>
          </ac:spMkLst>
        </pc:spChg>
      </pc:sldChg>
      <pc:sldChg chg="modSp">
        <pc:chgData name="Jade Carter (2113725)" userId="S::2113725@student.uwtsd.ac.uk::fc105ba8-0b64-467d-aa92-542261eb4ab9" providerId="AD" clId="Web-{133D3A68-523C-BEE5-C872-F07F02F810C3}" dt="2024-01-12T14:48:33.482" v="453" actId="20577"/>
        <pc:sldMkLst>
          <pc:docMk/>
          <pc:sldMk cId="1380135258" sldId="307"/>
        </pc:sldMkLst>
        <pc:spChg chg="mod">
          <ac:chgData name="Jade Carter (2113725)" userId="S::2113725@student.uwtsd.ac.uk::fc105ba8-0b64-467d-aa92-542261eb4ab9" providerId="AD" clId="Web-{133D3A68-523C-BEE5-C872-F07F02F810C3}" dt="2024-01-12T14:48:33.482" v="453" actId="20577"/>
          <ac:spMkLst>
            <pc:docMk/>
            <pc:sldMk cId="1380135258" sldId="307"/>
            <ac:spMk id="3" creationId="{B2516690-2BF4-FBD1-83B2-4A1606F5B273}"/>
          </ac:spMkLst>
        </pc:spChg>
      </pc:sldChg>
      <pc:sldChg chg="addSp delSp modSp mod setBg setClrOvrMap">
        <pc:chgData name="Jade Carter (2113725)" userId="S::2113725@student.uwtsd.ac.uk::fc105ba8-0b64-467d-aa92-542261eb4ab9" providerId="AD" clId="Web-{133D3A68-523C-BEE5-C872-F07F02F810C3}" dt="2024-01-12T14:30:21.074" v="352" actId="20577"/>
        <pc:sldMkLst>
          <pc:docMk/>
          <pc:sldMk cId="1999719839" sldId="319"/>
        </pc:sldMkLst>
        <pc:spChg chg="mod">
          <ac:chgData name="Jade Carter (2113725)" userId="S::2113725@student.uwtsd.ac.uk::fc105ba8-0b64-467d-aa92-542261eb4ab9" providerId="AD" clId="Web-{133D3A68-523C-BEE5-C872-F07F02F810C3}" dt="2024-01-12T14:30:21.074" v="352" actId="20577"/>
          <ac:spMkLst>
            <pc:docMk/>
            <pc:sldMk cId="1999719839" sldId="319"/>
            <ac:spMk id="2" creationId="{94CDF6B0-2FAF-55B5-1835-F89B369E02B0}"/>
          </ac:spMkLst>
        </pc:spChg>
        <pc:spChg chg="mod">
          <ac:chgData name="Jade Carter (2113725)" userId="S::2113725@student.uwtsd.ac.uk::fc105ba8-0b64-467d-aa92-542261eb4ab9" providerId="AD" clId="Web-{133D3A68-523C-BEE5-C872-F07F02F810C3}" dt="2024-01-12T14:29:56.807" v="349" actId="14100"/>
          <ac:spMkLst>
            <pc:docMk/>
            <pc:sldMk cId="1999719839" sldId="319"/>
            <ac:spMk id="3" creationId="{E57B524C-4040-2FD9-01F7-6C7E666CD85C}"/>
          </ac:spMkLst>
        </pc:spChg>
        <pc:spChg chg="add del">
          <ac:chgData name="Jade Carter (2113725)" userId="S::2113725@student.uwtsd.ac.uk::fc105ba8-0b64-467d-aa92-542261eb4ab9" providerId="AD" clId="Web-{133D3A68-523C-BEE5-C872-F07F02F810C3}" dt="2024-01-12T14:26:01.555" v="340"/>
          <ac:spMkLst>
            <pc:docMk/>
            <pc:sldMk cId="1999719839" sldId="319"/>
            <ac:spMk id="8" creationId="{FEF085B8-A2C0-4A6F-B663-CCC56F3CD373}"/>
          </ac:spMkLst>
        </pc:spChg>
        <pc:spChg chg="add del">
          <ac:chgData name="Jade Carter (2113725)" userId="S::2113725@student.uwtsd.ac.uk::fc105ba8-0b64-467d-aa92-542261eb4ab9" providerId="AD" clId="Web-{133D3A68-523C-BEE5-C872-F07F02F810C3}" dt="2024-01-12T14:26:01.555" v="340"/>
          <ac:spMkLst>
            <pc:docMk/>
            <pc:sldMk cId="1999719839" sldId="319"/>
            <ac:spMk id="10" creationId="{2658F6D6-96E0-421A-96D6-3DF404008543}"/>
          </ac:spMkLst>
        </pc:spChg>
        <pc:spChg chg="add del">
          <ac:chgData name="Jade Carter (2113725)" userId="S::2113725@student.uwtsd.ac.uk::fc105ba8-0b64-467d-aa92-542261eb4ab9" providerId="AD" clId="Web-{133D3A68-523C-BEE5-C872-F07F02F810C3}" dt="2024-01-12T14:26:01.555" v="340"/>
          <ac:spMkLst>
            <pc:docMk/>
            <pc:sldMk cId="1999719839" sldId="319"/>
            <ac:spMk id="12" creationId="{3CF62545-93A0-4FD5-9B48-48DCA794CBA1}"/>
          </ac:spMkLst>
        </pc:spChg>
      </pc:sldChg>
      <pc:sldChg chg="addSp delSp modSp ord">
        <pc:chgData name="Jade Carter (2113725)" userId="S::2113725@student.uwtsd.ac.uk::fc105ba8-0b64-467d-aa92-542261eb4ab9" providerId="AD" clId="Web-{133D3A68-523C-BEE5-C872-F07F02F810C3}" dt="2024-01-12T14:14:17.004" v="203"/>
        <pc:sldMkLst>
          <pc:docMk/>
          <pc:sldMk cId="80326363" sldId="320"/>
        </pc:sldMkLst>
        <pc:spChg chg="mod ord">
          <ac:chgData name="Jade Carter (2113725)" userId="S::2113725@student.uwtsd.ac.uk::fc105ba8-0b64-467d-aa92-542261eb4ab9" providerId="AD" clId="Web-{133D3A68-523C-BEE5-C872-F07F02F810C3}" dt="2024-01-12T14:08:37.604" v="201" actId="20577"/>
          <ac:spMkLst>
            <pc:docMk/>
            <pc:sldMk cId="80326363" sldId="320"/>
            <ac:spMk id="2" creationId="{85AB0830-4B51-D4DB-E4CE-A5B8BC75D7DE}"/>
          </ac:spMkLst>
        </pc:spChg>
        <pc:spChg chg="mod">
          <ac:chgData name="Jade Carter (2113725)" userId="S::2113725@student.uwtsd.ac.uk::fc105ba8-0b64-467d-aa92-542261eb4ab9" providerId="AD" clId="Web-{133D3A68-523C-BEE5-C872-F07F02F810C3}" dt="2024-01-12T14:13:23.656" v="202" actId="20577"/>
          <ac:spMkLst>
            <pc:docMk/>
            <pc:sldMk cId="80326363" sldId="320"/>
            <ac:spMk id="4" creationId="{E0C109D5-2A57-0340-CA22-94163CA0450A}"/>
          </ac:spMkLst>
        </pc:spChg>
        <pc:spChg chg="add">
          <ac:chgData name="Jade Carter (2113725)" userId="S::2113725@student.uwtsd.ac.uk::fc105ba8-0b64-467d-aa92-542261eb4ab9" providerId="AD" clId="Web-{133D3A68-523C-BEE5-C872-F07F02F810C3}" dt="2024-01-12T13:58:23.622" v="11"/>
          <ac:spMkLst>
            <pc:docMk/>
            <pc:sldMk cId="80326363" sldId="320"/>
            <ac:spMk id="15" creationId="{04812C46-200A-4DEB-A05E-3ED6C68C2387}"/>
          </ac:spMkLst>
        </pc:spChg>
        <pc:spChg chg="add">
          <ac:chgData name="Jade Carter (2113725)" userId="S::2113725@student.uwtsd.ac.uk::fc105ba8-0b64-467d-aa92-542261eb4ab9" providerId="AD" clId="Web-{133D3A68-523C-BEE5-C872-F07F02F810C3}" dt="2024-01-12T13:58:23.622" v="11"/>
          <ac:spMkLst>
            <pc:docMk/>
            <pc:sldMk cId="80326363" sldId="320"/>
            <ac:spMk id="17" creationId="{D1EA859B-E555-4109-94F3-6700E046E008}"/>
          </ac:spMkLst>
        </pc:spChg>
        <pc:picChg chg="mod">
          <ac:chgData name="Jade Carter (2113725)" userId="S::2113725@student.uwtsd.ac.uk::fc105ba8-0b64-467d-aa92-542261eb4ab9" providerId="AD" clId="Web-{133D3A68-523C-BEE5-C872-F07F02F810C3}" dt="2024-01-12T14:00:50.289" v="71" actId="1076"/>
          <ac:picMkLst>
            <pc:docMk/>
            <pc:sldMk cId="80326363" sldId="320"/>
            <ac:picMk id="7" creationId="{03750796-B065-968D-3105-D7B8847006EE}"/>
          </ac:picMkLst>
        </pc:picChg>
        <pc:cxnChg chg="del">
          <ac:chgData name="Jade Carter (2113725)" userId="S::2113725@student.uwtsd.ac.uk::fc105ba8-0b64-467d-aa92-542261eb4ab9" providerId="AD" clId="Web-{133D3A68-523C-BEE5-C872-F07F02F810C3}" dt="2024-01-12T13:58:23.622" v="11"/>
          <ac:cxnSpMkLst>
            <pc:docMk/>
            <pc:sldMk cId="80326363" sldId="320"/>
            <ac:cxnSpMk id="10" creationId="{1503BFE4-729B-D9D0-C17B-501E6AF1127A}"/>
          </ac:cxnSpMkLst>
        </pc:cxnChg>
      </pc:sldChg>
      <pc:sldChg chg="addSp delSp modSp new mod setBg">
        <pc:chgData name="Jade Carter (2113725)" userId="S::2113725@student.uwtsd.ac.uk::fc105ba8-0b64-467d-aa92-542261eb4ab9" providerId="AD" clId="Web-{133D3A68-523C-BEE5-C872-F07F02F810C3}" dt="2024-01-12T14:14:36.693" v="204" actId="20577"/>
        <pc:sldMkLst>
          <pc:docMk/>
          <pc:sldMk cId="2022163431" sldId="321"/>
        </pc:sldMkLst>
        <pc:spChg chg="mod">
          <ac:chgData name="Jade Carter (2113725)" userId="S::2113725@student.uwtsd.ac.uk::fc105ba8-0b64-467d-aa92-542261eb4ab9" providerId="AD" clId="Web-{133D3A68-523C-BEE5-C872-F07F02F810C3}" dt="2024-01-12T14:08:26.463" v="200" actId="20577"/>
          <ac:spMkLst>
            <pc:docMk/>
            <pc:sldMk cId="2022163431" sldId="321"/>
            <ac:spMk id="2" creationId="{2BF3819D-C26A-4C3E-8B0E-52065B80CC6E}"/>
          </ac:spMkLst>
        </pc:spChg>
        <pc:spChg chg="del">
          <ac:chgData name="Jade Carter (2113725)" userId="S::2113725@student.uwtsd.ac.uk::fc105ba8-0b64-467d-aa92-542261eb4ab9" providerId="AD" clId="Web-{133D3A68-523C-BEE5-C872-F07F02F810C3}" dt="2024-01-12T14:00:00.083" v="20"/>
          <ac:spMkLst>
            <pc:docMk/>
            <pc:sldMk cId="2022163431" sldId="321"/>
            <ac:spMk id="3" creationId="{397019E0-39DD-7553-3244-740947154399}"/>
          </ac:spMkLst>
        </pc:spChg>
        <pc:spChg chg="mod">
          <ac:chgData name="Jade Carter (2113725)" userId="S::2113725@student.uwtsd.ac.uk::fc105ba8-0b64-467d-aa92-542261eb4ab9" providerId="AD" clId="Web-{133D3A68-523C-BEE5-C872-F07F02F810C3}" dt="2024-01-12T14:14:36.693" v="204" actId="20577"/>
          <ac:spMkLst>
            <pc:docMk/>
            <pc:sldMk cId="2022163431" sldId="321"/>
            <ac:spMk id="4" creationId="{52FFF033-2128-C5AE-473F-DDD7FB96B7D5}"/>
          </ac:spMkLst>
        </pc:spChg>
        <pc:spChg chg="del">
          <ac:chgData name="Jade Carter (2113725)" userId="S::2113725@student.uwtsd.ac.uk::fc105ba8-0b64-467d-aa92-542261eb4ab9" providerId="AD" clId="Web-{133D3A68-523C-BEE5-C872-F07F02F810C3}" dt="2024-01-12T13:59:49.222" v="19"/>
          <ac:spMkLst>
            <pc:docMk/>
            <pc:sldMk cId="2022163431" sldId="321"/>
            <ac:spMk id="5" creationId="{43CF9BF9-7C09-3A66-B053-61C9E2C6329B}"/>
          </ac:spMkLst>
        </pc:spChg>
        <pc:spChg chg="del">
          <ac:chgData name="Jade Carter (2113725)" userId="S::2113725@student.uwtsd.ac.uk::fc105ba8-0b64-467d-aa92-542261eb4ab9" providerId="AD" clId="Web-{133D3A68-523C-BEE5-C872-F07F02F810C3}" dt="2024-01-12T14:00:07.161" v="21"/>
          <ac:spMkLst>
            <pc:docMk/>
            <pc:sldMk cId="2022163431" sldId="321"/>
            <ac:spMk id="6" creationId="{9364D265-C22F-5071-ECB6-61EBAB259060}"/>
          </ac:spMkLst>
        </pc:spChg>
        <pc:spChg chg="add">
          <ac:chgData name="Jade Carter (2113725)" userId="S::2113725@student.uwtsd.ac.uk::fc105ba8-0b64-467d-aa92-542261eb4ab9" providerId="AD" clId="Web-{133D3A68-523C-BEE5-C872-F07F02F810C3}" dt="2024-01-12T14:02:22.062" v="147"/>
          <ac:spMkLst>
            <pc:docMk/>
            <pc:sldMk cId="2022163431" sldId="321"/>
            <ac:spMk id="10" creationId="{04812C46-200A-4DEB-A05E-3ED6C68C2387}"/>
          </ac:spMkLst>
        </pc:spChg>
        <pc:spChg chg="add">
          <ac:chgData name="Jade Carter (2113725)" userId="S::2113725@student.uwtsd.ac.uk::fc105ba8-0b64-467d-aa92-542261eb4ab9" providerId="AD" clId="Web-{133D3A68-523C-BEE5-C872-F07F02F810C3}" dt="2024-01-12T14:02:22.062" v="147"/>
          <ac:spMkLst>
            <pc:docMk/>
            <pc:sldMk cId="2022163431" sldId="321"/>
            <ac:spMk id="12" creationId="{D1EA859B-E555-4109-94F3-6700E046E008}"/>
          </ac:spMkLst>
        </pc:spChg>
        <pc:picChg chg="add">
          <ac:chgData name="Jade Carter (2113725)" userId="S::2113725@student.uwtsd.ac.uk::fc105ba8-0b64-467d-aa92-542261eb4ab9" providerId="AD" clId="Web-{133D3A68-523C-BEE5-C872-F07F02F810C3}" dt="2024-01-12T14:02:22.062" v="147"/>
          <ac:picMkLst>
            <pc:docMk/>
            <pc:sldMk cId="2022163431" sldId="321"/>
            <ac:picMk id="7" creationId="{88EAF5F9-B71E-A2C2-8CA2-D726C5DFC12C}"/>
          </ac:picMkLst>
        </pc:picChg>
      </pc:sldChg>
      <pc:sldChg chg="addSp modSp new mod setBg">
        <pc:chgData name="Jade Carter (2113725)" userId="S::2113725@student.uwtsd.ac.uk::fc105ba8-0b64-467d-aa92-542261eb4ab9" providerId="AD" clId="Web-{133D3A68-523C-BEE5-C872-F07F02F810C3}" dt="2024-01-12T14:31:43.861" v="363" actId="20577"/>
        <pc:sldMkLst>
          <pc:docMk/>
          <pc:sldMk cId="4164785227" sldId="322"/>
        </pc:sldMkLst>
        <pc:spChg chg="mod">
          <ac:chgData name="Jade Carter (2113725)" userId="S::2113725@student.uwtsd.ac.uk::fc105ba8-0b64-467d-aa92-542261eb4ab9" providerId="AD" clId="Web-{133D3A68-523C-BEE5-C872-F07F02F810C3}" dt="2024-01-12T14:31:43.861" v="363" actId="20577"/>
          <ac:spMkLst>
            <pc:docMk/>
            <pc:sldMk cId="4164785227" sldId="322"/>
            <ac:spMk id="2" creationId="{134ACADE-7B00-0D73-DAB4-C567B3D8A018}"/>
          </ac:spMkLst>
        </pc:spChg>
        <pc:spChg chg="add">
          <ac:chgData name="Jade Carter (2113725)" userId="S::2113725@student.uwtsd.ac.uk::fc105ba8-0b64-467d-aa92-542261eb4ab9" providerId="AD" clId="Web-{133D3A68-523C-BEE5-C872-F07F02F810C3}" dt="2024-01-12T14:31:21.078" v="361"/>
          <ac:spMkLst>
            <pc:docMk/>
            <pc:sldMk cId="4164785227" sldId="322"/>
            <ac:spMk id="8" creationId="{C1DD1A8A-57D5-4A81-AD04-532B043C5611}"/>
          </ac:spMkLst>
        </pc:spChg>
        <pc:spChg chg="add">
          <ac:chgData name="Jade Carter (2113725)" userId="S::2113725@student.uwtsd.ac.uk::fc105ba8-0b64-467d-aa92-542261eb4ab9" providerId="AD" clId="Web-{133D3A68-523C-BEE5-C872-F07F02F810C3}" dt="2024-01-12T14:31:21.078" v="361"/>
          <ac:spMkLst>
            <pc:docMk/>
            <pc:sldMk cId="4164785227" sldId="322"/>
            <ac:spMk id="10" creationId="{007891EC-4501-44ED-A8C8-B11B6DB767AB}"/>
          </ac:spMkLst>
        </pc:spChg>
        <pc:picChg chg="add">
          <ac:chgData name="Jade Carter (2113725)" userId="S::2113725@student.uwtsd.ac.uk::fc105ba8-0b64-467d-aa92-542261eb4ab9" providerId="AD" clId="Web-{133D3A68-523C-BEE5-C872-F07F02F810C3}" dt="2024-01-12T14:31:21.078" v="361"/>
          <ac:picMkLst>
            <pc:docMk/>
            <pc:sldMk cId="4164785227" sldId="322"/>
            <ac:picMk id="4" creationId="{C587AD53-4850-8552-2114-1453E03C89F2}"/>
          </ac:picMkLst>
        </pc:picChg>
      </pc:sldChg>
    </pc:docChg>
  </pc:docChgLst>
  <pc:docChgLst>
    <pc:chgData name="Jade Carter (2113725)" userId="S::2113725@student.uwtsd.ac.uk::fc105ba8-0b64-467d-aa92-542261eb4ab9" providerId="AD" clId="Web-{5894E065-17EF-9A2A-1CC2-7F770A0B2C0B}"/>
    <pc:docChg chg="modSld addMainMaster delMainMaster">
      <pc:chgData name="Jade Carter (2113725)" userId="S::2113725@student.uwtsd.ac.uk::fc105ba8-0b64-467d-aa92-542261eb4ab9" providerId="AD" clId="Web-{5894E065-17EF-9A2A-1CC2-7F770A0B2C0B}" dt="2024-01-12T07:30:18.200" v="1085" actId="20577"/>
      <pc:docMkLst>
        <pc:docMk/>
      </pc:docMkLst>
      <pc:sldChg chg="addSp delSp modSp mod modClrScheme delDesignElem chgLayout">
        <pc:chgData name="Jade Carter (2113725)" userId="S::2113725@student.uwtsd.ac.uk::fc105ba8-0b64-467d-aa92-542261eb4ab9" providerId="AD" clId="Web-{5894E065-17EF-9A2A-1CC2-7F770A0B2C0B}" dt="2024-01-12T06:22:32.852" v="4"/>
        <pc:sldMkLst>
          <pc:docMk/>
          <pc:sldMk cId="109857222" sldId="256"/>
        </pc:sldMkLst>
        <pc:spChg chg="mod ord">
          <ac:chgData name="Jade Carter (2113725)" userId="S::2113725@student.uwtsd.ac.uk::fc105ba8-0b64-467d-aa92-542261eb4ab9" providerId="AD" clId="Web-{5894E065-17EF-9A2A-1CC2-7F770A0B2C0B}" dt="2024-01-12T06:22:32.852" v="4"/>
          <ac:spMkLst>
            <pc:docMk/>
            <pc:sldMk cId="109857222" sldId="256"/>
            <ac:spMk id="2" creationId="{00000000-0000-0000-0000-000000000000}"/>
          </ac:spMkLst>
        </pc:spChg>
        <pc:spChg chg="mod ord">
          <ac:chgData name="Jade Carter (2113725)" userId="S::2113725@student.uwtsd.ac.uk::fc105ba8-0b64-467d-aa92-542261eb4ab9" providerId="AD" clId="Web-{5894E065-17EF-9A2A-1CC2-7F770A0B2C0B}" dt="2024-01-12T06:22:32.852" v="4"/>
          <ac:spMkLst>
            <pc:docMk/>
            <pc:sldMk cId="109857222" sldId="256"/>
            <ac:spMk id="3" creationId="{00000000-0000-0000-0000-000000000000}"/>
          </ac:spMkLst>
        </pc:spChg>
        <pc:spChg chg="add del">
          <ac:chgData name="Jade Carter (2113725)" userId="S::2113725@student.uwtsd.ac.uk::fc105ba8-0b64-467d-aa92-542261eb4ab9" providerId="AD" clId="Web-{5894E065-17EF-9A2A-1CC2-7F770A0B2C0B}" dt="2024-01-12T06:22:32.852" v="4"/>
          <ac:spMkLst>
            <pc:docMk/>
            <pc:sldMk cId="109857222" sldId="256"/>
            <ac:spMk id="9" creationId="{4D60F200-5EB0-B223-2439-C96C67F0FEE1}"/>
          </ac:spMkLst>
        </pc:spChg>
        <pc:grpChg chg="add del">
          <ac:chgData name="Jade Carter (2113725)" userId="S::2113725@student.uwtsd.ac.uk::fc105ba8-0b64-467d-aa92-542261eb4ab9" providerId="AD" clId="Web-{5894E065-17EF-9A2A-1CC2-7F770A0B2C0B}" dt="2024-01-12T06:22:32.852" v="4"/>
          <ac:grpSpMkLst>
            <pc:docMk/>
            <pc:sldMk cId="109857222" sldId="256"/>
            <ac:grpSpMk id="11" creationId="{04AB702C-9893-C42C-D0C4-EE625AAD0361}"/>
          </ac:grpSpMkLst>
        </pc:grpChg>
      </pc:sldChg>
      <pc:sldChg chg="addSp delSp modSp mod setBg modClrScheme setClrOvrMap delDesignElem chgLayout">
        <pc:chgData name="Jade Carter (2113725)" userId="S::2113725@student.uwtsd.ac.uk::fc105ba8-0b64-467d-aa92-542261eb4ab9" providerId="AD" clId="Web-{5894E065-17EF-9A2A-1CC2-7F770A0B2C0B}" dt="2024-01-12T07:06:55.884" v="734" actId="14100"/>
        <pc:sldMkLst>
          <pc:docMk/>
          <pc:sldMk cId="1911429287" sldId="257"/>
        </pc:sldMkLst>
        <pc:spChg chg="mod ord">
          <ac:chgData name="Jade Carter (2113725)" userId="S::2113725@student.uwtsd.ac.uk::fc105ba8-0b64-467d-aa92-542261eb4ab9" providerId="AD" clId="Web-{5894E065-17EF-9A2A-1CC2-7F770A0B2C0B}" dt="2024-01-12T07:04:45.098" v="686" actId="20577"/>
          <ac:spMkLst>
            <pc:docMk/>
            <pc:sldMk cId="1911429287" sldId="257"/>
            <ac:spMk id="2" creationId="{A90BA0BA-76F2-93D2-8B84-0AE3D9CA864E}"/>
          </ac:spMkLst>
        </pc:spChg>
        <pc:spChg chg="mod ord">
          <ac:chgData name="Jade Carter (2113725)" userId="S::2113725@student.uwtsd.ac.uk::fc105ba8-0b64-467d-aa92-542261eb4ab9" providerId="AD" clId="Web-{5894E065-17EF-9A2A-1CC2-7F770A0B2C0B}" dt="2024-01-12T06:27:10.283" v="300" actId="20577"/>
          <ac:spMkLst>
            <pc:docMk/>
            <pc:sldMk cId="1911429287" sldId="257"/>
            <ac:spMk id="3" creationId="{D4DC0210-7F55-DEAA-FFB9-FB4208E0BFC9}"/>
          </ac:spMkLst>
        </pc:spChg>
        <pc:spChg chg="del mod">
          <ac:chgData name="Jade Carter (2113725)" userId="S::2113725@student.uwtsd.ac.uk::fc105ba8-0b64-467d-aa92-542261eb4ab9" providerId="AD" clId="Web-{5894E065-17EF-9A2A-1CC2-7F770A0B2C0B}" dt="2024-01-12T06:22:05.960" v="1"/>
          <ac:spMkLst>
            <pc:docMk/>
            <pc:sldMk cId="1911429287" sldId="257"/>
            <ac:spMk id="4" creationId="{E889041F-27A1-65B0-FE9E-11474865EA5E}"/>
          </ac:spMkLst>
        </pc:spChg>
        <pc:spChg chg="add del mod ord">
          <ac:chgData name="Jade Carter (2113725)" userId="S::2113725@student.uwtsd.ac.uk::fc105ba8-0b64-467d-aa92-542261eb4ab9" providerId="AD" clId="Web-{5894E065-17EF-9A2A-1CC2-7F770A0B2C0B}" dt="2024-01-12T06:23:04.384" v="9"/>
          <ac:spMkLst>
            <pc:docMk/>
            <pc:sldMk cId="1911429287" sldId="257"/>
            <ac:spMk id="6" creationId="{A99A79EA-7595-BD0C-0276-0072D1BA44DF}"/>
          </ac:spMkLst>
        </pc:spChg>
        <pc:spChg chg="add mod">
          <ac:chgData name="Jade Carter (2113725)" userId="S::2113725@student.uwtsd.ac.uk::fc105ba8-0b64-467d-aa92-542261eb4ab9" providerId="AD" clId="Web-{5894E065-17EF-9A2A-1CC2-7F770A0B2C0B}" dt="2024-01-12T07:06:55.884" v="734" actId="14100"/>
          <ac:spMkLst>
            <pc:docMk/>
            <pc:sldMk cId="1911429287" sldId="257"/>
            <ac:spMk id="7" creationId="{FA33B4B3-C568-25C4-2931-A9D57FB36773}"/>
          </ac:spMkLst>
        </pc:spChg>
        <pc:spChg chg="del">
          <ac:chgData name="Jade Carter (2113725)" userId="S::2113725@student.uwtsd.ac.uk::fc105ba8-0b64-467d-aa92-542261eb4ab9" providerId="AD" clId="Web-{5894E065-17EF-9A2A-1CC2-7F770A0B2C0B}" dt="2024-01-12T06:22:13.836" v="2"/>
          <ac:spMkLst>
            <pc:docMk/>
            <pc:sldMk cId="1911429287" sldId="257"/>
            <ac:spMk id="28" creationId="{FEF085B8-A2C0-4A6F-B663-CCC56F3CD373}"/>
          </ac:spMkLst>
        </pc:spChg>
        <pc:spChg chg="del">
          <ac:chgData name="Jade Carter (2113725)" userId="S::2113725@student.uwtsd.ac.uk::fc105ba8-0b64-467d-aa92-542261eb4ab9" providerId="AD" clId="Web-{5894E065-17EF-9A2A-1CC2-7F770A0B2C0B}" dt="2024-01-12T06:22:13.836" v="2"/>
          <ac:spMkLst>
            <pc:docMk/>
            <pc:sldMk cId="1911429287" sldId="257"/>
            <ac:spMk id="30" creationId="{2658F6D6-96E0-421A-96D6-3DF404008543}"/>
          </ac:spMkLst>
        </pc:spChg>
        <pc:spChg chg="del">
          <ac:chgData name="Jade Carter (2113725)" userId="S::2113725@student.uwtsd.ac.uk::fc105ba8-0b64-467d-aa92-542261eb4ab9" providerId="AD" clId="Web-{5894E065-17EF-9A2A-1CC2-7F770A0B2C0B}" dt="2024-01-12T06:22:13.836" v="2"/>
          <ac:spMkLst>
            <pc:docMk/>
            <pc:sldMk cId="1911429287" sldId="257"/>
            <ac:spMk id="32" creationId="{3CF62545-93A0-4FD5-9B48-48DCA794CBA1}"/>
          </ac:spMkLst>
        </pc:spChg>
        <pc:spChg chg="add del">
          <ac:chgData name="Jade Carter (2113725)" userId="S::2113725@student.uwtsd.ac.uk::fc105ba8-0b64-467d-aa92-542261eb4ab9" providerId="AD" clId="Web-{5894E065-17EF-9A2A-1CC2-7F770A0B2C0B}" dt="2024-01-12T06:22:42.212" v="5"/>
          <ac:spMkLst>
            <pc:docMk/>
            <pc:sldMk cId="1911429287" sldId="257"/>
            <ac:spMk id="37" creationId="{B36F400F-DF28-43BC-8D8E-4929793B392A}"/>
          </ac:spMkLst>
        </pc:spChg>
        <pc:spChg chg="add">
          <ac:chgData name="Jade Carter (2113725)" userId="S::2113725@student.uwtsd.ac.uk::fc105ba8-0b64-467d-aa92-542261eb4ab9" providerId="AD" clId="Web-{5894E065-17EF-9A2A-1CC2-7F770A0B2C0B}" dt="2024-01-12T06:22:42.212" v="5"/>
          <ac:spMkLst>
            <pc:docMk/>
            <pc:sldMk cId="1911429287" sldId="257"/>
            <ac:spMk id="42" creationId="{4FFBEE45-F140-49D5-85EA-C78C24340B23}"/>
          </ac:spMkLst>
        </pc:spChg>
        <pc:picChg chg="add del mod">
          <ac:chgData name="Jade Carter (2113725)" userId="S::2113725@student.uwtsd.ac.uk::fc105ba8-0b64-467d-aa92-542261eb4ab9" providerId="AD" clId="Web-{5894E065-17EF-9A2A-1CC2-7F770A0B2C0B}" dt="2024-01-12T06:34:32.346" v="365"/>
          <ac:picMkLst>
            <pc:docMk/>
            <pc:sldMk cId="1911429287" sldId="257"/>
            <ac:picMk id="8" creationId="{065C7966-52E8-0EC4-6760-65F384A25569}"/>
          </ac:picMkLst>
        </pc:pic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1269313810" sldId="258"/>
        </pc:sldMkLst>
        <pc:spChg chg="mod ord">
          <ac:chgData name="Jade Carter (2113725)" userId="S::2113725@student.uwtsd.ac.uk::fc105ba8-0b64-467d-aa92-542261eb4ab9" providerId="AD" clId="Web-{5894E065-17EF-9A2A-1CC2-7F770A0B2C0B}" dt="2024-01-12T06:22:32.852" v="4"/>
          <ac:spMkLst>
            <pc:docMk/>
            <pc:sldMk cId="1269313810" sldId="258"/>
            <ac:spMk id="2" creationId="{2E484A19-C0A0-BA05-43DE-5212A2DE3C02}"/>
          </ac:spMkLst>
        </pc:spChg>
        <pc:spChg chg="mod ord">
          <ac:chgData name="Jade Carter (2113725)" userId="S::2113725@student.uwtsd.ac.uk::fc105ba8-0b64-467d-aa92-542261eb4ab9" providerId="AD" clId="Web-{5894E065-17EF-9A2A-1CC2-7F770A0B2C0B}" dt="2024-01-12T06:22:32.852" v="4"/>
          <ac:spMkLst>
            <pc:docMk/>
            <pc:sldMk cId="1269313810" sldId="258"/>
            <ac:spMk id="3" creationId="{EB23F341-4B65-956B-4CC4-444F2F8B948A}"/>
          </ac:spMkLst>
        </pc:spChg>
        <pc:spChg chg="add del">
          <ac:chgData name="Jade Carter (2113725)" userId="S::2113725@student.uwtsd.ac.uk::fc105ba8-0b64-467d-aa92-542261eb4ab9" providerId="AD" clId="Web-{5894E065-17EF-9A2A-1CC2-7F770A0B2C0B}" dt="2024-01-12T06:22:32.852" v="4"/>
          <ac:spMkLst>
            <pc:docMk/>
            <pc:sldMk cId="1269313810" sldId="258"/>
            <ac:spMk id="24" creationId="{907EF6B7-1338-4443-8C46-6A318D952DFD}"/>
          </ac:spMkLst>
        </pc:spChg>
        <pc:spChg chg="add del">
          <ac:chgData name="Jade Carter (2113725)" userId="S::2113725@student.uwtsd.ac.uk::fc105ba8-0b64-467d-aa92-542261eb4ab9" providerId="AD" clId="Web-{5894E065-17EF-9A2A-1CC2-7F770A0B2C0B}" dt="2024-01-12T06:22:32.852" v="4"/>
          <ac:spMkLst>
            <pc:docMk/>
            <pc:sldMk cId="1269313810" sldId="258"/>
            <ac:spMk id="25" creationId="{DAAE4CDD-124C-4DCF-9584-B6033B545DD5}"/>
          </ac:spMkLst>
        </pc:spChg>
        <pc:spChg chg="add del">
          <ac:chgData name="Jade Carter (2113725)" userId="S::2113725@student.uwtsd.ac.uk::fc105ba8-0b64-467d-aa92-542261eb4ab9" providerId="AD" clId="Web-{5894E065-17EF-9A2A-1CC2-7F770A0B2C0B}" dt="2024-01-12T06:22:32.852" v="4"/>
          <ac:spMkLst>
            <pc:docMk/>
            <pc:sldMk cId="1269313810" sldId="258"/>
            <ac:spMk id="26" creationId="{081E4A58-353D-44AE-B2FC-2A74E2E400F7}"/>
          </ac:spMkLst>
        </pc:sp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4039202230" sldId="259"/>
        </pc:sldMkLst>
        <pc:spChg chg="mod ord">
          <ac:chgData name="Jade Carter (2113725)" userId="S::2113725@student.uwtsd.ac.uk::fc105ba8-0b64-467d-aa92-542261eb4ab9" providerId="AD" clId="Web-{5894E065-17EF-9A2A-1CC2-7F770A0B2C0B}" dt="2024-01-12T06:22:32.852" v="4"/>
          <ac:spMkLst>
            <pc:docMk/>
            <pc:sldMk cId="4039202230" sldId="259"/>
            <ac:spMk id="2" creationId="{ABB5E175-2E08-D3B8-54F1-85FDF7291413}"/>
          </ac:spMkLst>
        </pc:spChg>
        <pc:spChg chg="mod ord">
          <ac:chgData name="Jade Carter (2113725)" userId="S::2113725@student.uwtsd.ac.uk::fc105ba8-0b64-467d-aa92-542261eb4ab9" providerId="AD" clId="Web-{5894E065-17EF-9A2A-1CC2-7F770A0B2C0B}" dt="2024-01-12T06:22:32.852" v="4"/>
          <ac:spMkLst>
            <pc:docMk/>
            <pc:sldMk cId="4039202230" sldId="259"/>
            <ac:spMk id="3" creationId="{11ADA515-C48D-1CA8-2745-7640DEA470BB}"/>
          </ac:spMkLst>
        </pc:spChg>
        <pc:spChg chg="add del">
          <ac:chgData name="Jade Carter (2113725)" userId="S::2113725@student.uwtsd.ac.uk::fc105ba8-0b64-467d-aa92-542261eb4ab9" providerId="AD" clId="Web-{5894E065-17EF-9A2A-1CC2-7F770A0B2C0B}" dt="2024-01-12T06:22:32.852" v="4"/>
          <ac:spMkLst>
            <pc:docMk/>
            <pc:sldMk cId="4039202230" sldId="259"/>
            <ac:spMk id="159" creationId="{637B2035-1FCB-439A-B421-095E136C7E07}"/>
          </ac:spMkLst>
        </pc:spChg>
        <pc:spChg chg="add del">
          <ac:chgData name="Jade Carter (2113725)" userId="S::2113725@student.uwtsd.ac.uk::fc105ba8-0b64-467d-aa92-542261eb4ab9" providerId="AD" clId="Web-{5894E065-17EF-9A2A-1CC2-7F770A0B2C0B}" dt="2024-01-12T06:22:32.852" v="4"/>
          <ac:spMkLst>
            <pc:docMk/>
            <pc:sldMk cId="4039202230" sldId="259"/>
            <ac:spMk id="160" creationId="{676D6CDF-C512-4739-B158-55EE955EFA39}"/>
          </ac:spMkLst>
        </pc:spChg>
      </pc:sldChg>
      <pc:sldChg chg="addSp delSp modSp mod setBg modClrScheme chgLayout">
        <pc:chgData name="Jade Carter (2113725)" userId="S::2113725@student.uwtsd.ac.uk::fc105ba8-0b64-467d-aa92-542261eb4ab9" providerId="AD" clId="Web-{5894E065-17EF-9A2A-1CC2-7F770A0B2C0B}" dt="2024-01-12T07:08:46.341" v="752" actId="20577"/>
        <pc:sldMkLst>
          <pc:docMk/>
          <pc:sldMk cId="3113873423" sldId="262"/>
        </pc:sldMkLst>
        <pc:spChg chg="mod ord">
          <ac:chgData name="Jade Carter (2113725)" userId="S::2113725@student.uwtsd.ac.uk::fc105ba8-0b64-467d-aa92-542261eb4ab9" providerId="AD" clId="Web-{5894E065-17EF-9A2A-1CC2-7F770A0B2C0B}" dt="2024-01-12T06:55:32.779" v="583" actId="20577"/>
          <ac:spMkLst>
            <pc:docMk/>
            <pc:sldMk cId="3113873423" sldId="262"/>
            <ac:spMk id="2" creationId="{B25D516F-A515-21BF-3BD5-2CBCE485026F}"/>
          </ac:spMkLst>
        </pc:spChg>
        <pc:spChg chg="mod ord">
          <ac:chgData name="Jade Carter (2113725)" userId="S::2113725@student.uwtsd.ac.uk::fc105ba8-0b64-467d-aa92-542261eb4ab9" providerId="AD" clId="Web-{5894E065-17EF-9A2A-1CC2-7F770A0B2C0B}" dt="2024-01-12T07:08:46.341" v="752" actId="20577"/>
          <ac:spMkLst>
            <pc:docMk/>
            <pc:sldMk cId="3113873423" sldId="262"/>
            <ac:spMk id="3" creationId="{FC06F8B3-BC9D-EE9B-234D-F73B4DE80490}"/>
          </ac:spMkLst>
        </pc:spChg>
        <pc:spChg chg="add">
          <ac:chgData name="Jade Carter (2113725)" userId="S::2113725@student.uwtsd.ac.uk::fc105ba8-0b64-467d-aa92-542261eb4ab9" providerId="AD" clId="Web-{5894E065-17EF-9A2A-1CC2-7F770A0B2C0B}" dt="2024-01-12T06:53:52.756" v="549"/>
          <ac:spMkLst>
            <pc:docMk/>
            <pc:sldMk cId="3113873423" sldId="262"/>
            <ac:spMk id="5" creationId="{1BB867FF-FC45-48F7-8104-F89BE54909F1}"/>
          </ac:spMkLst>
        </pc:spChg>
        <pc:spChg chg="add">
          <ac:chgData name="Jade Carter (2113725)" userId="S::2113725@student.uwtsd.ac.uk::fc105ba8-0b64-467d-aa92-542261eb4ab9" providerId="AD" clId="Web-{5894E065-17EF-9A2A-1CC2-7F770A0B2C0B}" dt="2024-01-12T06:53:52.756" v="549"/>
          <ac:spMkLst>
            <pc:docMk/>
            <pc:sldMk cId="3113873423" sldId="262"/>
            <ac:spMk id="6" creationId="{8BB56887-D0D5-4F0C-9E19-7247EB83C8B7}"/>
          </ac:spMkLst>
        </pc:spChg>
        <pc:spChg chg="add del">
          <ac:chgData name="Jade Carter (2113725)" userId="S::2113725@student.uwtsd.ac.uk::fc105ba8-0b64-467d-aa92-542261eb4ab9" providerId="AD" clId="Web-{5894E065-17EF-9A2A-1CC2-7F770A0B2C0B}" dt="2024-01-12T06:53:27.193" v="548"/>
          <ac:spMkLst>
            <pc:docMk/>
            <pc:sldMk cId="3113873423" sldId="262"/>
            <ac:spMk id="8" creationId="{DBF61EA3-B236-439E-9C0B-340980D56BEE}"/>
          </ac:spMkLst>
        </pc:spChg>
        <pc:spChg chg="add">
          <ac:chgData name="Jade Carter (2113725)" userId="S::2113725@student.uwtsd.ac.uk::fc105ba8-0b64-467d-aa92-542261eb4ab9" providerId="AD" clId="Web-{5894E065-17EF-9A2A-1CC2-7F770A0B2C0B}" dt="2024-01-12T06:53:52.756" v="549"/>
          <ac:spMkLst>
            <pc:docMk/>
            <pc:sldMk cId="3113873423" sldId="262"/>
            <ac:spMk id="12" creationId="{081E4A58-353D-44AE-B2FC-2A74E2E400F7}"/>
          </ac:spMkLst>
        </pc:spChg>
        <pc:spChg chg="add del">
          <ac:chgData name="Jade Carter (2113725)" userId="S::2113725@student.uwtsd.ac.uk::fc105ba8-0b64-467d-aa92-542261eb4ab9" providerId="AD" clId="Web-{5894E065-17EF-9A2A-1CC2-7F770A0B2C0B}" dt="2024-01-12T06:53:27.193" v="548"/>
          <ac:spMkLst>
            <pc:docMk/>
            <pc:sldMk cId="3113873423" sldId="262"/>
            <ac:spMk id="14" creationId="{E659831F-0D9A-4C63-9EBB-8435B85A440F}"/>
          </ac:spMkLst>
        </pc:spChg>
        <pc:grpChg chg="add del">
          <ac:chgData name="Jade Carter (2113725)" userId="S::2113725@student.uwtsd.ac.uk::fc105ba8-0b64-467d-aa92-542261eb4ab9" providerId="AD" clId="Web-{5894E065-17EF-9A2A-1CC2-7F770A0B2C0B}" dt="2024-01-12T06:53:27.193" v="548"/>
          <ac:grpSpMkLst>
            <pc:docMk/>
            <pc:sldMk cId="3113873423" sldId="262"/>
            <ac:grpSpMk id="10" creationId="{28FAF094-D087-493F-8DF9-A486C2D6BBAA}"/>
          </ac:grpSpMkLst>
        </pc:grp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2300691507" sldId="263"/>
        </pc:sldMkLst>
        <pc:spChg chg="mod ord">
          <ac:chgData name="Jade Carter (2113725)" userId="S::2113725@student.uwtsd.ac.uk::fc105ba8-0b64-467d-aa92-542261eb4ab9" providerId="AD" clId="Web-{5894E065-17EF-9A2A-1CC2-7F770A0B2C0B}" dt="2024-01-12T06:22:32.852" v="4"/>
          <ac:spMkLst>
            <pc:docMk/>
            <pc:sldMk cId="2300691507" sldId="263"/>
            <ac:spMk id="2" creationId="{235C4FDD-78F8-E91D-F9AD-FE57139B3532}"/>
          </ac:spMkLst>
        </pc:spChg>
        <pc:spChg chg="mod ord">
          <ac:chgData name="Jade Carter (2113725)" userId="S::2113725@student.uwtsd.ac.uk::fc105ba8-0b64-467d-aa92-542261eb4ab9" providerId="AD" clId="Web-{5894E065-17EF-9A2A-1CC2-7F770A0B2C0B}" dt="2024-01-12T06:22:32.852" v="4"/>
          <ac:spMkLst>
            <pc:docMk/>
            <pc:sldMk cId="2300691507" sldId="263"/>
            <ac:spMk id="4" creationId="{471FA585-B1B3-CAA7-768C-210C73363281}"/>
          </ac:spMkLst>
        </pc:spChg>
        <pc:spChg chg="add del">
          <ac:chgData name="Jade Carter (2113725)" userId="S::2113725@student.uwtsd.ac.uk::fc105ba8-0b64-467d-aa92-542261eb4ab9" providerId="AD" clId="Web-{5894E065-17EF-9A2A-1CC2-7F770A0B2C0B}" dt="2024-01-12T06:22:32.852" v="4"/>
          <ac:spMkLst>
            <pc:docMk/>
            <pc:sldMk cId="2300691507" sldId="263"/>
            <ac:spMk id="15" creationId="{3629484E-3792-4B3D-89AD-7C8A1ED0E0D4}"/>
          </ac:spMkLst>
        </pc:spChg>
        <pc:spChg chg="add del">
          <ac:chgData name="Jade Carter (2113725)" userId="S::2113725@student.uwtsd.ac.uk::fc105ba8-0b64-467d-aa92-542261eb4ab9" providerId="AD" clId="Web-{5894E065-17EF-9A2A-1CC2-7F770A0B2C0B}" dt="2024-01-12T06:22:32.852" v="4"/>
          <ac:spMkLst>
            <pc:docMk/>
            <pc:sldMk cId="2300691507" sldId="263"/>
            <ac:spMk id="24" creationId="{FFD48BC7-DC40-47DE-87EE-9F4B6ECB9ABB}"/>
          </ac:spMkLst>
        </pc:spChg>
        <pc:spChg chg="add del">
          <ac:chgData name="Jade Carter (2113725)" userId="S::2113725@student.uwtsd.ac.uk::fc105ba8-0b64-467d-aa92-542261eb4ab9" providerId="AD" clId="Web-{5894E065-17EF-9A2A-1CC2-7F770A0B2C0B}" dt="2024-01-12T06:22:32.852" v="4"/>
          <ac:spMkLst>
            <pc:docMk/>
            <pc:sldMk cId="2300691507" sldId="263"/>
            <ac:spMk id="25" creationId="{E502BBC7-2C76-46F3-BC24-5985BC13DB88}"/>
          </ac:spMkLst>
        </pc:spChg>
        <pc:spChg chg="add del">
          <ac:chgData name="Jade Carter (2113725)" userId="S::2113725@student.uwtsd.ac.uk::fc105ba8-0b64-467d-aa92-542261eb4ab9" providerId="AD" clId="Web-{5894E065-17EF-9A2A-1CC2-7F770A0B2C0B}" dt="2024-01-12T06:22:32.852" v="4"/>
          <ac:spMkLst>
            <pc:docMk/>
            <pc:sldMk cId="2300691507" sldId="263"/>
            <ac:spMk id="26" creationId="{C7F28D52-2A5F-4D23-81AE-7CB8B591C7AF}"/>
          </ac:spMkLst>
        </pc:spChg>
      </pc:sldChg>
      <pc:sldChg chg="modSp mod modClrScheme chgLayout">
        <pc:chgData name="Jade Carter (2113725)" userId="S::2113725@student.uwtsd.ac.uk::fc105ba8-0b64-467d-aa92-542261eb4ab9" providerId="AD" clId="Web-{5894E065-17EF-9A2A-1CC2-7F770A0B2C0B}" dt="2024-01-12T06:55:43.420" v="588" actId="20577"/>
        <pc:sldMkLst>
          <pc:docMk/>
          <pc:sldMk cId="2363234044" sldId="264"/>
        </pc:sldMkLst>
        <pc:spChg chg="mod ord">
          <ac:chgData name="Jade Carter (2113725)" userId="S::2113725@student.uwtsd.ac.uk::fc105ba8-0b64-467d-aa92-542261eb4ab9" providerId="AD" clId="Web-{5894E065-17EF-9A2A-1CC2-7F770A0B2C0B}" dt="2024-01-12T06:55:43.420" v="588" actId="20577"/>
          <ac:spMkLst>
            <pc:docMk/>
            <pc:sldMk cId="2363234044" sldId="264"/>
            <ac:spMk id="2" creationId="{F617A0E8-76EC-7F1C-FB4C-C39B6E4CC4D4}"/>
          </ac:spMkLst>
        </pc:spChg>
        <pc:spChg chg="mod ord">
          <ac:chgData name="Jade Carter (2113725)" userId="S::2113725@student.uwtsd.ac.uk::fc105ba8-0b64-467d-aa92-542261eb4ab9" providerId="AD" clId="Web-{5894E065-17EF-9A2A-1CC2-7F770A0B2C0B}" dt="2024-01-12T06:22:32.852" v="4"/>
          <ac:spMkLst>
            <pc:docMk/>
            <pc:sldMk cId="2363234044" sldId="264"/>
            <ac:spMk id="3" creationId="{513DDA77-238E-DD68-7B23-26D6DC49CF74}"/>
          </ac:spMkLst>
        </pc:spChg>
      </pc:sldChg>
      <pc:sldChg chg="addSp delSp modSp mod modClrScheme delDesignElem chgLayout">
        <pc:chgData name="Jade Carter (2113725)" userId="S::2113725@student.uwtsd.ac.uk::fc105ba8-0b64-467d-aa92-542261eb4ab9" providerId="AD" clId="Web-{5894E065-17EF-9A2A-1CC2-7F770A0B2C0B}" dt="2024-01-12T06:56:15.249" v="603" actId="14100"/>
        <pc:sldMkLst>
          <pc:docMk/>
          <pc:sldMk cId="1461991643" sldId="265"/>
        </pc:sldMkLst>
        <pc:spChg chg="mod ord">
          <ac:chgData name="Jade Carter (2113725)" userId="S::2113725@student.uwtsd.ac.uk::fc105ba8-0b64-467d-aa92-542261eb4ab9" providerId="AD" clId="Web-{5894E065-17EF-9A2A-1CC2-7F770A0B2C0B}" dt="2024-01-12T06:56:15.249" v="603" actId="14100"/>
          <ac:spMkLst>
            <pc:docMk/>
            <pc:sldMk cId="1461991643" sldId="265"/>
            <ac:spMk id="2" creationId="{6D0F3474-96A2-154F-8C68-2EB49244F6D3}"/>
          </ac:spMkLst>
        </pc:spChg>
        <pc:spChg chg="mod ord">
          <ac:chgData name="Jade Carter (2113725)" userId="S::2113725@student.uwtsd.ac.uk::fc105ba8-0b64-467d-aa92-542261eb4ab9" providerId="AD" clId="Web-{5894E065-17EF-9A2A-1CC2-7F770A0B2C0B}" dt="2024-01-12T06:22:32.852" v="4"/>
          <ac:spMkLst>
            <pc:docMk/>
            <pc:sldMk cId="1461991643" sldId="265"/>
            <ac:spMk id="3" creationId="{CB37C87B-0A6E-84FD-7CB5-8C7D24B34E01}"/>
          </ac:spMkLst>
        </pc:spChg>
        <pc:spChg chg="add del">
          <ac:chgData name="Jade Carter (2113725)" userId="S::2113725@student.uwtsd.ac.uk::fc105ba8-0b64-467d-aa92-542261eb4ab9" providerId="AD" clId="Web-{5894E065-17EF-9A2A-1CC2-7F770A0B2C0B}" dt="2024-01-12T06:22:32.852" v="4"/>
          <ac:spMkLst>
            <pc:docMk/>
            <pc:sldMk cId="1461991643" sldId="265"/>
            <ac:spMk id="15" creationId="{D5B0017B-2ECA-49AF-B397-DC140825DF8D}"/>
          </ac:spMkLst>
        </pc:spChg>
        <pc:spChg chg="add del">
          <ac:chgData name="Jade Carter (2113725)" userId="S::2113725@student.uwtsd.ac.uk::fc105ba8-0b64-467d-aa92-542261eb4ab9" providerId="AD" clId="Web-{5894E065-17EF-9A2A-1CC2-7F770A0B2C0B}" dt="2024-01-12T06:22:32.852" v="4"/>
          <ac:spMkLst>
            <pc:docMk/>
            <pc:sldMk cId="1461991643" sldId="265"/>
            <ac:spMk id="16" creationId="{B6CDA21F-E7AF-4C75-8395-33F58D5B0E45}"/>
          </ac:spMkLst>
        </pc:spChg>
        <pc:grpChg chg="add del">
          <ac:chgData name="Jade Carter (2113725)" userId="S::2113725@student.uwtsd.ac.uk::fc105ba8-0b64-467d-aa92-542261eb4ab9" providerId="AD" clId="Web-{5894E065-17EF-9A2A-1CC2-7F770A0B2C0B}" dt="2024-01-12T06:22:32.852" v="4"/>
          <ac:grpSpMkLst>
            <pc:docMk/>
            <pc:sldMk cId="1461991643" sldId="265"/>
            <ac:grpSpMk id="18" creationId="{AE1C45F0-260A-458C-96ED-C1F6D2151219}"/>
          </ac:grpSpMkLst>
        </pc:grpChg>
        <pc:cxnChg chg="add del">
          <ac:chgData name="Jade Carter (2113725)" userId="S::2113725@student.uwtsd.ac.uk::fc105ba8-0b64-467d-aa92-542261eb4ab9" providerId="AD" clId="Web-{5894E065-17EF-9A2A-1CC2-7F770A0B2C0B}" dt="2024-01-12T06:22:32.852" v="4"/>
          <ac:cxnSpMkLst>
            <pc:docMk/>
            <pc:sldMk cId="1461991643" sldId="265"/>
            <ac:cxnSpMk id="17" creationId="{6CF1BAF6-AD41-4082-B212-8A1F9A2E8779}"/>
          </ac:cxnSpMkLst>
        </pc:cxn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3637166125" sldId="266"/>
        </pc:sldMkLst>
        <pc:spChg chg="mod ord">
          <ac:chgData name="Jade Carter (2113725)" userId="S::2113725@student.uwtsd.ac.uk::fc105ba8-0b64-467d-aa92-542261eb4ab9" providerId="AD" clId="Web-{5894E065-17EF-9A2A-1CC2-7F770A0B2C0B}" dt="2024-01-12T06:22:32.852" v="4"/>
          <ac:spMkLst>
            <pc:docMk/>
            <pc:sldMk cId="3637166125" sldId="266"/>
            <ac:spMk id="2" creationId="{0B4F62F9-937A-7261-8478-F1E513ABC609}"/>
          </ac:spMkLst>
        </pc:spChg>
        <pc:spChg chg="mod ord">
          <ac:chgData name="Jade Carter (2113725)" userId="S::2113725@student.uwtsd.ac.uk::fc105ba8-0b64-467d-aa92-542261eb4ab9" providerId="AD" clId="Web-{5894E065-17EF-9A2A-1CC2-7F770A0B2C0B}" dt="2024-01-12T06:22:32.852" v="4"/>
          <ac:spMkLst>
            <pc:docMk/>
            <pc:sldMk cId="3637166125" sldId="266"/>
            <ac:spMk id="3" creationId="{99C165D4-4190-67A6-6850-6E95EECF10FB}"/>
          </ac:spMkLst>
        </pc:spChg>
        <pc:spChg chg="add del">
          <ac:chgData name="Jade Carter (2113725)" userId="S::2113725@student.uwtsd.ac.uk::fc105ba8-0b64-467d-aa92-542261eb4ab9" providerId="AD" clId="Web-{5894E065-17EF-9A2A-1CC2-7F770A0B2C0B}" dt="2024-01-12T06:22:32.852" v="4"/>
          <ac:spMkLst>
            <pc:docMk/>
            <pc:sldMk cId="3637166125" sldId="266"/>
            <ac:spMk id="168" creationId="{28D31E1B-0407-4223-9642-0B642CBF57D9}"/>
          </ac:spMkLst>
        </pc:spChg>
        <pc:spChg chg="add del">
          <ac:chgData name="Jade Carter (2113725)" userId="S::2113725@student.uwtsd.ac.uk::fc105ba8-0b64-467d-aa92-542261eb4ab9" providerId="AD" clId="Web-{5894E065-17EF-9A2A-1CC2-7F770A0B2C0B}" dt="2024-01-12T06:22:32.852" v="4"/>
          <ac:spMkLst>
            <pc:docMk/>
            <pc:sldMk cId="3637166125" sldId="266"/>
            <ac:spMk id="175" creationId="{D5B0017B-2ECA-49AF-B397-DC140825DF8D}"/>
          </ac:spMkLst>
        </pc:spChg>
        <pc:spChg chg="add del">
          <ac:chgData name="Jade Carter (2113725)" userId="S::2113725@student.uwtsd.ac.uk::fc105ba8-0b64-467d-aa92-542261eb4ab9" providerId="AD" clId="Web-{5894E065-17EF-9A2A-1CC2-7F770A0B2C0B}" dt="2024-01-12T06:22:32.852" v="4"/>
          <ac:spMkLst>
            <pc:docMk/>
            <pc:sldMk cId="3637166125" sldId="266"/>
            <ac:spMk id="177" creationId="{70E96339-907C-46C3-99AC-31179B6F0EBD}"/>
          </ac:spMkLst>
        </pc:spChg>
        <pc:grpChg chg="add del">
          <ac:chgData name="Jade Carter (2113725)" userId="S::2113725@student.uwtsd.ac.uk::fc105ba8-0b64-467d-aa92-542261eb4ab9" providerId="AD" clId="Web-{5894E065-17EF-9A2A-1CC2-7F770A0B2C0B}" dt="2024-01-12T06:22:32.852" v="4"/>
          <ac:grpSpMkLst>
            <pc:docMk/>
            <pc:sldMk cId="3637166125" sldId="266"/>
            <ac:grpSpMk id="170" creationId="{AE1C45F0-260A-458C-96ED-C1F6D2151219}"/>
          </ac:grpSpMkLst>
        </pc:grpChg>
        <pc:cxnChg chg="add del">
          <ac:chgData name="Jade Carter (2113725)" userId="S::2113725@student.uwtsd.ac.uk::fc105ba8-0b64-467d-aa92-542261eb4ab9" providerId="AD" clId="Web-{5894E065-17EF-9A2A-1CC2-7F770A0B2C0B}" dt="2024-01-12T06:22:32.852" v="4"/>
          <ac:cxnSpMkLst>
            <pc:docMk/>
            <pc:sldMk cId="3637166125" sldId="266"/>
            <ac:cxnSpMk id="179" creationId="{6CF1BAF6-AD41-4082-B212-8A1F9A2E8779}"/>
          </ac:cxnSpMkLst>
        </pc:cxn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3021027932" sldId="268"/>
        </pc:sldMkLst>
        <pc:spChg chg="mod ord">
          <ac:chgData name="Jade Carter (2113725)" userId="S::2113725@student.uwtsd.ac.uk::fc105ba8-0b64-467d-aa92-542261eb4ab9" providerId="AD" clId="Web-{5894E065-17EF-9A2A-1CC2-7F770A0B2C0B}" dt="2024-01-12T06:22:32.852" v="4"/>
          <ac:spMkLst>
            <pc:docMk/>
            <pc:sldMk cId="3021027932" sldId="268"/>
            <ac:spMk id="2" creationId="{C0B5103B-9FE7-50F5-8ED5-0F9B51D667B4}"/>
          </ac:spMkLst>
        </pc:spChg>
        <pc:spChg chg="mod ord">
          <ac:chgData name="Jade Carter (2113725)" userId="S::2113725@student.uwtsd.ac.uk::fc105ba8-0b64-467d-aa92-542261eb4ab9" providerId="AD" clId="Web-{5894E065-17EF-9A2A-1CC2-7F770A0B2C0B}" dt="2024-01-12T06:22:32.852" v="4"/>
          <ac:spMkLst>
            <pc:docMk/>
            <pc:sldMk cId="3021027932" sldId="268"/>
            <ac:spMk id="3" creationId="{F8754951-D5CF-F07A-E431-A0F51AE082A8}"/>
          </ac:spMkLst>
        </pc:spChg>
        <pc:spChg chg="add del">
          <ac:chgData name="Jade Carter (2113725)" userId="S::2113725@student.uwtsd.ac.uk::fc105ba8-0b64-467d-aa92-542261eb4ab9" providerId="AD" clId="Web-{5894E065-17EF-9A2A-1CC2-7F770A0B2C0B}" dt="2024-01-12T06:22:32.852" v="4"/>
          <ac:spMkLst>
            <pc:docMk/>
            <pc:sldMk cId="3021027932" sldId="268"/>
            <ac:spMk id="130" creationId="{B6CDA21F-E7AF-4C75-8395-33F58D5B0E45}"/>
          </ac:spMkLst>
        </pc:spChg>
        <pc:spChg chg="add del">
          <ac:chgData name="Jade Carter (2113725)" userId="S::2113725@student.uwtsd.ac.uk::fc105ba8-0b64-467d-aa92-542261eb4ab9" providerId="AD" clId="Web-{5894E065-17EF-9A2A-1CC2-7F770A0B2C0B}" dt="2024-01-12T06:22:32.852" v="4"/>
          <ac:spMkLst>
            <pc:docMk/>
            <pc:sldMk cId="3021027932" sldId="268"/>
            <ac:spMk id="137" creationId="{D5B0017B-2ECA-49AF-B397-DC140825DF8D}"/>
          </ac:spMkLst>
        </pc:spChg>
        <pc:grpChg chg="add del">
          <ac:chgData name="Jade Carter (2113725)" userId="S::2113725@student.uwtsd.ac.uk::fc105ba8-0b64-467d-aa92-542261eb4ab9" providerId="AD" clId="Web-{5894E065-17EF-9A2A-1CC2-7F770A0B2C0B}" dt="2024-01-12T06:22:32.852" v="4"/>
          <ac:grpSpMkLst>
            <pc:docMk/>
            <pc:sldMk cId="3021027932" sldId="268"/>
            <ac:grpSpMk id="132" creationId="{AE1C45F0-260A-458C-96ED-C1F6D2151219}"/>
          </ac:grpSpMkLst>
        </pc:grpChg>
        <pc:cxnChg chg="add del">
          <ac:chgData name="Jade Carter (2113725)" userId="S::2113725@student.uwtsd.ac.uk::fc105ba8-0b64-467d-aa92-542261eb4ab9" providerId="AD" clId="Web-{5894E065-17EF-9A2A-1CC2-7F770A0B2C0B}" dt="2024-01-12T06:22:32.852" v="4"/>
          <ac:cxnSpMkLst>
            <pc:docMk/>
            <pc:sldMk cId="3021027932" sldId="268"/>
            <ac:cxnSpMk id="139" creationId="{6CF1BAF6-AD41-4082-B212-8A1F9A2E8779}"/>
          </ac:cxnSpMkLst>
        </pc:cxnChg>
      </pc:sldChg>
      <pc:sldChg chg="mod modClrScheme chgLayout">
        <pc:chgData name="Jade Carter (2113725)" userId="S::2113725@student.uwtsd.ac.uk::fc105ba8-0b64-467d-aa92-542261eb4ab9" providerId="AD" clId="Web-{5894E065-17EF-9A2A-1CC2-7F770A0B2C0B}" dt="2024-01-12T06:22:32.852" v="4"/>
        <pc:sldMkLst>
          <pc:docMk/>
          <pc:sldMk cId="2018155667" sldId="269"/>
        </pc:sldMkLst>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143724301" sldId="270"/>
        </pc:sldMkLst>
        <pc:spChg chg="mod ord">
          <ac:chgData name="Jade Carter (2113725)" userId="S::2113725@student.uwtsd.ac.uk::fc105ba8-0b64-467d-aa92-542261eb4ab9" providerId="AD" clId="Web-{5894E065-17EF-9A2A-1CC2-7F770A0B2C0B}" dt="2024-01-12T06:22:32.852" v="4"/>
          <ac:spMkLst>
            <pc:docMk/>
            <pc:sldMk cId="143724301" sldId="270"/>
            <ac:spMk id="2" creationId="{CF076EA7-63B1-21DF-B2AF-C323D096D9D0}"/>
          </ac:spMkLst>
        </pc:spChg>
        <pc:spChg chg="add del">
          <ac:chgData name="Jade Carter (2113725)" userId="S::2113725@student.uwtsd.ac.uk::fc105ba8-0b64-467d-aa92-542261eb4ab9" providerId="AD" clId="Web-{5894E065-17EF-9A2A-1CC2-7F770A0B2C0B}" dt="2024-01-12T06:22:32.852" v="4"/>
          <ac:spMkLst>
            <pc:docMk/>
            <pc:sldMk cId="143724301" sldId="270"/>
            <ac:spMk id="18" creationId="{56E9B3E6-E277-4D68-BA48-9CB43FFBD6E2}"/>
          </ac:spMkLst>
        </pc:spChg>
        <pc:spChg chg="add del">
          <ac:chgData name="Jade Carter (2113725)" userId="S::2113725@student.uwtsd.ac.uk::fc105ba8-0b64-467d-aa92-542261eb4ab9" providerId="AD" clId="Web-{5894E065-17EF-9A2A-1CC2-7F770A0B2C0B}" dt="2024-01-12T06:22:32.852" v="4"/>
          <ac:spMkLst>
            <pc:docMk/>
            <pc:sldMk cId="143724301" sldId="270"/>
            <ac:spMk id="19" creationId="{D5B0017B-2ECA-49AF-B397-DC140825DF8D}"/>
          </ac:spMkLst>
        </pc:spChg>
        <pc:grpChg chg="add del">
          <ac:chgData name="Jade Carter (2113725)" userId="S::2113725@student.uwtsd.ac.uk::fc105ba8-0b64-467d-aa92-542261eb4ab9" providerId="AD" clId="Web-{5894E065-17EF-9A2A-1CC2-7F770A0B2C0B}" dt="2024-01-12T06:22:32.852" v="4"/>
          <ac:grpSpMkLst>
            <pc:docMk/>
            <pc:sldMk cId="143724301" sldId="270"/>
            <ac:grpSpMk id="20" creationId="{AE1C45F0-260A-458C-96ED-C1F6D2151219}"/>
          </ac:grpSpMkLst>
        </pc:grpChg>
        <pc:cxnChg chg="add del">
          <ac:chgData name="Jade Carter (2113725)" userId="S::2113725@student.uwtsd.ac.uk::fc105ba8-0b64-467d-aa92-542261eb4ab9" providerId="AD" clId="Web-{5894E065-17EF-9A2A-1CC2-7F770A0B2C0B}" dt="2024-01-12T06:22:32.852" v="4"/>
          <ac:cxnSpMkLst>
            <pc:docMk/>
            <pc:sldMk cId="143724301" sldId="270"/>
            <ac:cxnSpMk id="21" creationId="{6CF1BAF6-AD41-4082-B212-8A1F9A2E8779}"/>
          </ac:cxnSpMkLst>
        </pc:cxn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994470325" sldId="271"/>
        </pc:sldMkLst>
        <pc:spChg chg="mod ord">
          <ac:chgData name="Jade Carter (2113725)" userId="S::2113725@student.uwtsd.ac.uk::fc105ba8-0b64-467d-aa92-542261eb4ab9" providerId="AD" clId="Web-{5894E065-17EF-9A2A-1CC2-7F770A0B2C0B}" dt="2024-01-12T06:22:32.852" v="4"/>
          <ac:spMkLst>
            <pc:docMk/>
            <pc:sldMk cId="994470325" sldId="271"/>
            <ac:spMk id="2" creationId="{55EC32ED-03E5-80C6-2CE6-71B7F356A564}"/>
          </ac:spMkLst>
        </pc:spChg>
        <pc:spChg chg="mod ord">
          <ac:chgData name="Jade Carter (2113725)" userId="S::2113725@student.uwtsd.ac.uk::fc105ba8-0b64-467d-aa92-542261eb4ab9" providerId="AD" clId="Web-{5894E065-17EF-9A2A-1CC2-7F770A0B2C0B}" dt="2024-01-12T06:22:32.852" v="4"/>
          <ac:spMkLst>
            <pc:docMk/>
            <pc:sldMk cId="994470325" sldId="271"/>
            <ac:spMk id="3" creationId="{9938F376-2F19-1C52-6D0C-3984332AD9A3}"/>
          </ac:spMkLst>
        </pc:spChg>
        <pc:spChg chg="add del">
          <ac:chgData name="Jade Carter (2113725)" userId="S::2113725@student.uwtsd.ac.uk::fc105ba8-0b64-467d-aa92-542261eb4ab9" providerId="AD" clId="Web-{5894E065-17EF-9A2A-1CC2-7F770A0B2C0B}" dt="2024-01-12T06:22:32.852" v="4"/>
          <ac:spMkLst>
            <pc:docMk/>
            <pc:sldMk cId="994470325" sldId="271"/>
            <ac:spMk id="41" creationId="{B6CDA21F-E7AF-4C75-8395-33F58D5B0E45}"/>
          </ac:spMkLst>
        </pc:spChg>
        <pc:spChg chg="add del">
          <ac:chgData name="Jade Carter (2113725)" userId="S::2113725@student.uwtsd.ac.uk::fc105ba8-0b64-467d-aa92-542261eb4ab9" providerId="AD" clId="Web-{5894E065-17EF-9A2A-1CC2-7F770A0B2C0B}" dt="2024-01-12T06:22:32.852" v="4"/>
          <ac:spMkLst>
            <pc:docMk/>
            <pc:sldMk cId="994470325" sldId="271"/>
            <ac:spMk id="48" creationId="{D5B0017B-2ECA-49AF-B397-DC140825DF8D}"/>
          </ac:spMkLst>
        </pc:spChg>
        <pc:grpChg chg="add del">
          <ac:chgData name="Jade Carter (2113725)" userId="S::2113725@student.uwtsd.ac.uk::fc105ba8-0b64-467d-aa92-542261eb4ab9" providerId="AD" clId="Web-{5894E065-17EF-9A2A-1CC2-7F770A0B2C0B}" dt="2024-01-12T06:22:32.852" v="4"/>
          <ac:grpSpMkLst>
            <pc:docMk/>
            <pc:sldMk cId="994470325" sldId="271"/>
            <ac:grpSpMk id="43" creationId="{AE1C45F0-260A-458C-96ED-C1F6D2151219}"/>
          </ac:grpSpMkLst>
        </pc:grpChg>
        <pc:cxnChg chg="add del">
          <ac:chgData name="Jade Carter (2113725)" userId="S::2113725@student.uwtsd.ac.uk::fc105ba8-0b64-467d-aa92-542261eb4ab9" providerId="AD" clId="Web-{5894E065-17EF-9A2A-1CC2-7F770A0B2C0B}" dt="2024-01-12T06:22:32.852" v="4"/>
          <ac:cxnSpMkLst>
            <pc:docMk/>
            <pc:sldMk cId="994470325" sldId="271"/>
            <ac:cxnSpMk id="50" creationId="{6CF1BAF6-AD41-4082-B212-8A1F9A2E8779}"/>
          </ac:cxnSpMkLst>
        </pc:cxn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232681892" sldId="272"/>
        </pc:sldMkLst>
        <pc:spChg chg="mod ord">
          <ac:chgData name="Jade Carter (2113725)" userId="S::2113725@student.uwtsd.ac.uk::fc105ba8-0b64-467d-aa92-542261eb4ab9" providerId="AD" clId="Web-{5894E065-17EF-9A2A-1CC2-7F770A0B2C0B}" dt="2024-01-12T06:22:32.852" v="4"/>
          <ac:spMkLst>
            <pc:docMk/>
            <pc:sldMk cId="232681892" sldId="272"/>
            <ac:spMk id="2" creationId="{080C5A9A-37C4-0C56-2260-D9D7CB4244F3}"/>
          </ac:spMkLst>
        </pc:spChg>
        <pc:spChg chg="mod ord">
          <ac:chgData name="Jade Carter (2113725)" userId="S::2113725@student.uwtsd.ac.uk::fc105ba8-0b64-467d-aa92-542261eb4ab9" providerId="AD" clId="Web-{5894E065-17EF-9A2A-1CC2-7F770A0B2C0B}" dt="2024-01-12T06:22:32.852" v="4"/>
          <ac:spMkLst>
            <pc:docMk/>
            <pc:sldMk cId="232681892" sldId="272"/>
            <ac:spMk id="3" creationId="{6EE4BEE5-4242-3AA2-CEB4-CAA59748B2E7}"/>
          </ac:spMkLst>
        </pc:spChg>
        <pc:spChg chg="add del">
          <ac:chgData name="Jade Carter (2113725)" userId="S::2113725@student.uwtsd.ac.uk::fc105ba8-0b64-467d-aa92-542261eb4ab9" providerId="AD" clId="Web-{5894E065-17EF-9A2A-1CC2-7F770A0B2C0B}" dt="2024-01-12T06:22:32.852" v="4"/>
          <ac:spMkLst>
            <pc:docMk/>
            <pc:sldMk cId="232681892" sldId="272"/>
            <ac:spMk id="8" creationId="{B6CDA21F-E7AF-4C75-8395-33F58D5B0E45}"/>
          </ac:spMkLst>
        </pc:spChg>
        <pc:spChg chg="add del">
          <ac:chgData name="Jade Carter (2113725)" userId="S::2113725@student.uwtsd.ac.uk::fc105ba8-0b64-467d-aa92-542261eb4ab9" providerId="AD" clId="Web-{5894E065-17EF-9A2A-1CC2-7F770A0B2C0B}" dt="2024-01-12T06:22:32.852" v="4"/>
          <ac:spMkLst>
            <pc:docMk/>
            <pc:sldMk cId="232681892" sldId="272"/>
            <ac:spMk id="15" creationId="{D5B0017B-2ECA-49AF-B397-DC140825DF8D}"/>
          </ac:spMkLst>
        </pc:spChg>
        <pc:grpChg chg="add del">
          <ac:chgData name="Jade Carter (2113725)" userId="S::2113725@student.uwtsd.ac.uk::fc105ba8-0b64-467d-aa92-542261eb4ab9" providerId="AD" clId="Web-{5894E065-17EF-9A2A-1CC2-7F770A0B2C0B}" dt="2024-01-12T06:22:32.852" v="4"/>
          <ac:grpSpMkLst>
            <pc:docMk/>
            <pc:sldMk cId="232681892" sldId="272"/>
            <ac:grpSpMk id="10" creationId="{AE1C45F0-260A-458C-96ED-C1F6D2151219}"/>
          </ac:grpSpMkLst>
        </pc:grpChg>
        <pc:cxnChg chg="add del">
          <ac:chgData name="Jade Carter (2113725)" userId="S::2113725@student.uwtsd.ac.uk::fc105ba8-0b64-467d-aa92-542261eb4ab9" providerId="AD" clId="Web-{5894E065-17EF-9A2A-1CC2-7F770A0B2C0B}" dt="2024-01-12T06:22:32.852" v="4"/>
          <ac:cxnSpMkLst>
            <pc:docMk/>
            <pc:sldMk cId="232681892" sldId="272"/>
            <ac:cxnSpMk id="17" creationId="{6CF1BAF6-AD41-4082-B212-8A1F9A2E8779}"/>
          </ac:cxnSpMkLst>
        </pc:cxn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3564011915" sldId="273"/>
        </pc:sldMkLst>
        <pc:spChg chg="mod ord">
          <ac:chgData name="Jade Carter (2113725)" userId="S::2113725@student.uwtsd.ac.uk::fc105ba8-0b64-467d-aa92-542261eb4ab9" providerId="AD" clId="Web-{5894E065-17EF-9A2A-1CC2-7F770A0B2C0B}" dt="2024-01-12T06:22:32.852" v="4"/>
          <ac:spMkLst>
            <pc:docMk/>
            <pc:sldMk cId="3564011915" sldId="273"/>
            <ac:spMk id="2" creationId="{892E0B3B-025B-1C2A-F825-24DFEEC30189}"/>
          </ac:spMkLst>
        </pc:spChg>
        <pc:spChg chg="mod ord">
          <ac:chgData name="Jade Carter (2113725)" userId="S::2113725@student.uwtsd.ac.uk::fc105ba8-0b64-467d-aa92-542261eb4ab9" providerId="AD" clId="Web-{5894E065-17EF-9A2A-1CC2-7F770A0B2C0B}" dt="2024-01-12T06:22:32.852" v="4"/>
          <ac:spMkLst>
            <pc:docMk/>
            <pc:sldMk cId="3564011915" sldId="273"/>
            <ac:spMk id="3" creationId="{62851642-3C8C-36AF-C415-87F309160874}"/>
          </ac:spMkLst>
        </pc:spChg>
        <pc:spChg chg="add del">
          <ac:chgData name="Jade Carter (2113725)" userId="S::2113725@student.uwtsd.ac.uk::fc105ba8-0b64-467d-aa92-542261eb4ab9" providerId="AD" clId="Web-{5894E065-17EF-9A2A-1CC2-7F770A0B2C0B}" dt="2024-01-12T06:22:32.852" v="4"/>
          <ac:spMkLst>
            <pc:docMk/>
            <pc:sldMk cId="3564011915" sldId="273"/>
            <ac:spMk id="22" creationId="{B6CDA21F-E7AF-4C75-8395-33F58D5B0E45}"/>
          </ac:spMkLst>
        </pc:spChg>
        <pc:spChg chg="add del">
          <ac:chgData name="Jade Carter (2113725)" userId="S::2113725@student.uwtsd.ac.uk::fc105ba8-0b64-467d-aa92-542261eb4ab9" providerId="AD" clId="Web-{5894E065-17EF-9A2A-1CC2-7F770A0B2C0B}" dt="2024-01-12T06:22:32.852" v="4"/>
          <ac:spMkLst>
            <pc:docMk/>
            <pc:sldMk cId="3564011915" sldId="273"/>
            <ac:spMk id="29" creationId="{D5B0017B-2ECA-49AF-B397-DC140825DF8D}"/>
          </ac:spMkLst>
        </pc:spChg>
        <pc:grpChg chg="add del">
          <ac:chgData name="Jade Carter (2113725)" userId="S::2113725@student.uwtsd.ac.uk::fc105ba8-0b64-467d-aa92-542261eb4ab9" providerId="AD" clId="Web-{5894E065-17EF-9A2A-1CC2-7F770A0B2C0B}" dt="2024-01-12T06:22:32.852" v="4"/>
          <ac:grpSpMkLst>
            <pc:docMk/>
            <pc:sldMk cId="3564011915" sldId="273"/>
            <ac:grpSpMk id="24" creationId="{AE1C45F0-260A-458C-96ED-C1F6D2151219}"/>
          </ac:grpSpMkLst>
        </pc:grpChg>
        <pc:cxnChg chg="add del">
          <ac:chgData name="Jade Carter (2113725)" userId="S::2113725@student.uwtsd.ac.uk::fc105ba8-0b64-467d-aa92-542261eb4ab9" providerId="AD" clId="Web-{5894E065-17EF-9A2A-1CC2-7F770A0B2C0B}" dt="2024-01-12T06:22:32.852" v="4"/>
          <ac:cxnSpMkLst>
            <pc:docMk/>
            <pc:sldMk cId="3564011915" sldId="273"/>
            <ac:cxnSpMk id="31" creationId="{6CF1BAF6-AD41-4082-B212-8A1F9A2E8779}"/>
          </ac:cxnSpMkLst>
        </pc:cxnChg>
      </pc:sldChg>
      <pc:sldChg chg="mod modClrScheme chgLayout">
        <pc:chgData name="Jade Carter (2113725)" userId="S::2113725@student.uwtsd.ac.uk::fc105ba8-0b64-467d-aa92-542261eb4ab9" providerId="AD" clId="Web-{5894E065-17EF-9A2A-1CC2-7F770A0B2C0B}" dt="2024-01-12T06:22:32.852" v="4"/>
        <pc:sldMkLst>
          <pc:docMk/>
          <pc:sldMk cId="2089620080" sldId="274"/>
        </pc:sldMkLst>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3784217996" sldId="275"/>
        </pc:sldMkLst>
        <pc:spChg chg="mod ord">
          <ac:chgData name="Jade Carter (2113725)" userId="S::2113725@student.uwtsd.ac.uk::fc105ba8-0b64-467d-aa92-542261eb4ab9" providerId="AD" clId="Web-{5894E065-17EF-9A2A-1CC2-7F770A0B2C0B}" dt="2024-01-12T06:22:32.852" v="4"/>
          <ac:spMkLst>
            <pc:docMk/>
            <pc:sldMk cId="3784217996" sldId="275"/>
            <ac:spMk id="2" creationId="{3DAAA607-1B9C-6823-65CA-465122D635A5}"/>
          </ac:spMkLst>
        </pc:spChg>
        <pc:spChg chg="add del">
          <ac:chgData name="Jade Carter (2113725)" userId="S::2113725@student.uwtsd.ac.uk::fc105ba8-0b64-467d-aa92-542261eb4ab9" providerId="AD" clId="Web-{5894E065-17EF-9A2A-1CC2-7F770A0B2C0B}" dt="2024-01-12T06:22:32.852" v="4"/>
          <ac:spMkLst>
            <pc:docMk/>
            <pc:sldMk cId="3784217996" sldId="275"/>
            <ac:spMk id="7" creationId="{C3896A03-3945-419A-B66B-4EE266EDD152}"/>
          </ac:spMkLst>
        </pc:spChg>
        <pc:spChg chg="add del">
          <ac:chgData name="Jade Carter (2113725)" userId="S::2113725@student.uwtsd.ac.uk::fc105ba8-0b64-467d-aa92-542261eb4ab9" providerId="AD" clId="Web-{5894E065-17EF-9A2A-1CC2-7F770A0B2C0B}" dt="2024-01-12T06:22:32.852" v="4"/>
          <ac:spMkLst>
            <pc:docMk/>
            <pc:sldMk cId="3784217996" sldId="275"/>
            <ac:spMk id="9" creationId="{B34F5AD2-EDBD-4BBD-A55C-EAFFD0C7097A}"/>
          </ac:spMkLst>
        </pc:spChg>
      </pc:sldChg>
      <pc:sldChg chg="modSp mod modClrScheme chgLayout">
        <pc:chgData name="Jade Carter (2113725)" userId="S::2113725@student.uwtsd.ac.uk::fc105ba8-0b64-467d-aa92-542261eb4ab9" providerId="AD" clId="Web-{5894E065-17EF-9A2A-1CC2-7F770A0B2C0B}" dt="2024-01-12T06:22:32.852" v="4"/>
        <pc:sldMkLst>
          <pc:docMk/>
          <pc:sldMk cId="3093797932" sldId="276"/>
        </pc:sldMkLst>
        <pc:spChg chg="mod ord">
          <ac:chgData name="Jade Carter (2113725)" userId="S::2113725@student.uwtsd.ac.uk::fc105ba8-0b64-467d-aa92-542261eb4ab9" providerId="AD" clId="Web-{5894E065-17EF-9A2A-1CC2-7F770A0B2C0B}" dt="2024-01-12T06:22:32.852" v="4"/>
          <ac:spMkLst>
            <pc:docMk/>
            <pc:sldMk cId="3093797932" sldId="276"/>
            <ac:spMk id="2" creationId="{4F4629EF-E1FD-14DD-7672-9D7F6CAD09C4}"/>
          </ac:spMkLst>
        </pc:spChg>
        <pc:spChg chg="mod ord">
          <ac:chgData name="Jade Carter (2113725)" userId="S::2113725@student.uwtsd.ac.uk::fc105ba8-0b64-467d-aa92-542261eb4ab9" providerId="AD" clId="Web-{5894E065-17EF-9A2A-1CC2-7F770A0B2C0B}" dt="2024-01-12T06:22:32.852" v="4"/>
          <ac:spMkLst>
            <pc:docMk/>
            <pc:sldMk cId="3093797932" sldId="276"/>
            <ac:spMk id="3" creationId="{67BF021A-0ABA-F7BE-CA1F-F689FB9856D4}"/>
          </ac:spMkLst>
        </pc:spChg>
        <pc:spChg chg="mod ord">
          <ac:chgData name="Jade Carter (2113725)" userId="S::2113725@student.uwtsd.ac.uk::fc105ba8-0b64-467d-aa92-542261eb4ab9" providerId="AD" clId="Web-{5894E065-17EF-9A2A-1CC2-7F770A0B2C0B}" dt="2024-01-12T06:22:32.852" v="4"/>
          <ac:spMkLst>
            <pc:docMk/>
            <pc:sldMk cId="3093797932" sldId="276"/>
            <ac:spMk id="4" creationId="{FF93656E-2B7A-99D2-C2F7-1F1E630F1FD5}"/>
          </ac:spMkLst>
        </pc:spChg>
        <pc:spChg chg="mod ord">
          <ac:chgData name="Jade Carter (2113725)" userId="S::2113725@student.uwtsd.ac.uk::fc105ba8-0b64-467d-aa92-542261eb4ab9" providerId="AD" clId="Web-{5894E065-17EF-9A2A-1CC2-7F770A0B2C0B}" dt="2024-01-12T06:22:32.852" v="4"/>
          <ac:spMkLst>
            <pc:docMk/>
            <pc:sldMk cId="3093797932" sldId="276"/>
            <ac:spMk id="5" creationId="{203E437C-E7A4-84DA-2103-15DAA906D990}"/>
          </ac:spMkLst>
        </pc:spChg>
        <pc:spChg chg="mod ord">
          <ac:chgData name="Jade Carter (2113725)" userId="S::2113725@student.uwtsd.ac.uk::fc105ba8-0b64-467d-aa92-542261eb4ab9" providerId="AD" clId="Web-{5894E065-17EF-9A2A-1CC2-7F770A0B2C0B}" dt="2024-01-12T06:22:32.852" v="4"/>
          <ac:spMkLst>
            <pc:docMk/>
            <pc:sldMk cId="3093797932" sldId="276"/>
            <ac:spMk id="6" creationId="{D46A54FB-5621-830D-DD64-389CD420F20D}"/>
          </ac:spMkLst>
        </pc:spChg>
      </pc:sldChg>
      <pc:sldChg chg="modSp mod modClrScheme chgLayout">
        <pc:chgData name="Jade Carter (2113725)" userId="S::2113725@student.uwtsd.ac.uk::fc105ba8-0b64-467d-aa92-542261eb4ab9" providerId="AD" clId="Web-{5894E065-17EF-9A2A-1CC2-7F770A0B2C0B}" dt="2024-01-12T06:22:32.852" v="4"/>
        <pc:sldMkLst>
          <pc:docMk/>
          <pc:sldMk cId="2166961979" sldId="277"/>
        </pc:sldMkLst>
        <pc:spChg chg="mod ord">
          <ac:chgData name="Jade Carter (2113725)" userId="S::2113725@student.uwtsd.ac.uk::fc105ba8-0b64-467d-aa92-542261eb4ab9" providerId="AD" clId="Web-{5894E065-17EF-9A2A-1CC2-7F770A0B2C0B}" dt="2024-01-12T06:22:32.852" v="4"/>
          <ac:spMkLst>
            <pc:docMk/>
            <pc:sldMk cId="2166961979" sldId="277"/>
            <ac:spMk id="2" creationId="{D8D6C150-C127-7135-7B6F-E7645A2D9F76}"/>
          </ac:spMkLst>
        </pc:spChg>
        <pc:spChg chg="mod ord">
          <ac:chgData name="Jade Carter (2113725)" userId="S::2113725@student.uwtsd.ac.uk::fc105ba8-0b64-467d-aa92-542261eb4ab9" providerId="AD" clId="Web-{5894E065-17EF-9A2A-1CC2-7F770A0B2C0B}" dt="2024-01-12T06:22:32.852" v="4"/>
          <ac:spMkLst>
            <pc:docMk/>
            <pc:sldMk cId="2166961979" sldId="277"/>
            <ac:spMk id="3" creationId="{230CD088-30D9-F54D-5741-5B4B4C660247}"/>
          </ac:spMkLst>
        </pc:spChg>
      </pc:sldChg>
      <pc:sldChg chg="modSp mod modClrScheme chgLayout">
        <pc:chgData name="Jade Carter (2113725)" userId="S::2113725@student.uwtsd.ac.uk::fc105ba8-0b64-467d-aa92-542261eb4ab9" providerId="AD" clId="Web-{5894E065-17EF-9A2A-1CC2-7F770A0B2C0B}" dt="2024-01-12T06:22:32.852" v="4"/>
        <pc:sldMkLst>
          <pc:docMk/>
          <pc:sldMk cId="542583469" sldId="278"/>
        </pc:sldMkLst>
        <pc:spChg chg="mod ord">
          <ac:chgData name="Jade Carter (2113725)" userId="S::2113725@student.uwtsd.ac.uk::fc105ba8-0b64-467d-aa92-542261eb4ab9" providerId="AD" clId="Web-{5894E065-17EF-9A2A-1CC2-7F770A0B2C0B}" dt="2024-01-12T06:22:32.852" v="4"/>
          <ac:spMkLst>
            <pc:docMk/>
            <pc:sldMk cId="542583469" sldId="278"/>
            <ac:spMk id="2" creationId="{1AE566C0-DBB9-D300-1D5B-517D96ACCCDF}"/>
          </ac:spMkLst>
        </pc:spChg>
        <pc:spChg chg="mod ord">
          <ac:chgData name="Jade Carter (2113725)" userId="S::2113725@student.uwtsd.ac.uk::fc105ba8-0b64-467d-aa92-542261eb4ab9" providerId="AD" clId="Web-{5894E065-17EF-9A2A-1CC2-7F770A0B2C0B}" dt="2024-01-12T06:22:32.852" v="4"/>
          <ac:spMkLst>
            <pc:docMk/>
            <pc:sldMk cId="542583469" sldId="278"/>
            <ac:spMk id="3" creationId="{3E7CAD87-FB15-2849-3522-CB9D10200D1C}"/>
          </ac:spMkLst>
        </pc:sp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2417007878" sldId="279"/>
        </pc:sldMkLst>
        <pc:spChg chg="mod ord">
          <ac:chgData name="Jade Carter (2113725)" userId="S::2113725@student.uwtsd.ac.uk::fc105ba8-0b64-467d-aa92-542261eb4ab9" providerId="AD" clId="Web-{5894E065-17EF-9A2A-1CC2-7F770A0B2C0B}" dt="2024-01-12T06:22:32.852" v="4"/>
          <ac:spMkLst>
            <pc:docMk/>
            <pc:sldMk cId="2417007878" sldId="279"/>
            <ac:spMk id="2" creationId="{EB2362A0-FC02-9683-BC30-90363FAC1C93}"/>
          </ac:spMkLst>
        </pc:spChg>
        <pc:spChg chg="mod ord">
          <ac:chgData name="Jade Carter (2113725)" userId="S::2113725@student.uwtsd.ac.uk::fc105ba8-0b64-467d-aa92-542261eb4ab9" providerId="AD" clId="Web-{5894E065-17EF-9A2A-1CC2-7F770A0B2C0B}" dt="2024-01-12T06:22:32.852" v="4"/>
          <ac:spMkLst>
            <pc:docMk/>
            <pc:sldMk cId="2417007878" sldId="279"/>
            <ac:spMk id="3" creationId="{4BB71CD6-B1E7-26D2-6F0D-CB770317767F}"/>
          </ac:spMkLst>
        </pc:spChg>
        <pc:spChg chg="add del">
          <ac:chgData name="Jade Carter (2113725)" userId="S::2113725@student.uwtsd.ac.uk::fc105ba8-0b64-467d-aa92-542261eb4ab9" providerId="AD" clId="Web-{5894E065-17EF-9A2A-1CC2-7F770A0B2C0B}" dt="2024-01-12T06:22:32.852" v="4"/>
          <ac:spMkLst>
            <pc:docMk/>
            <pc:sldMk cId="2417007878" sldId="279"/>
            <ac:spMk id="9" creationId="{460B0EFB-53ED-4F35-B05D-F658EA021C65}"/>
          </ac:spMkLst>
        </pc:spChg>
        <pc:spChg chg="add del">
          <ac:chgData name="Jade Carter (2113725)" userId="S::2113725@student.uwtsd.ac.uk::fc105ba8-0b64-467d-aa92-542261eb4ab9" providerId="AD" clId="Web-{5894E065-17EF-9A2A-1CC2-7F770A0B2C0B}" dt="2024-01-12T06:22:32.852" v="4"/>
          <ac:spMkLst>
            <pc:docMk/>
            <pc:sldMk cId="2417007878" sldId="279"/>
            <ac:spMk id="11" creationId="{835EF3DD-7D43-4A27-8967-A92FD8CC9365}"/>
          </ac:spMkLst>
        </pc:sp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2496816368" sldId="280"/>
        </pc:sldMkLst>
        <pc:spChg chg="mod ord">
          <ac:chgData name="Jade Carter (2113725)" userId="S::2113725@student.uwtsd.ac.uk::fc105ba8-0b64-467d-aa92-542261eb4ab9" providerId="AD" clId="Web-{5894E065-17EF-9A2A-1CC2-7F770A0B2C0B}" dt="2024-01-12T06:22:32.852" v="4"/>
          <ac:spMkLst>
            <pc:docMk/>
            <pc:sldMk cId="2496816368" sldId="280"/>
            <ac:spMk id="2" creationId="{06A1F5C0-4563-A294-7A09-A214720E02AF}"/>
          </ac:spMkLst>
        </pc:spChg>
        <pc:spChg chg="mod ord">
          <ac:chgData name="Jade Carter (2113725)" userId="S::2113725@student.uwtsd.ac.uk::fc105ba8-0b64-467d-aa92-542261eb4ab9" providerId="AD" clId="Web-{5894E065-17EF-9A2A-1CC2-7F770A0B2C0B}" dt="2024-01-12T06:22:32.852" v="4"/>
          <ac:spMkLst>
            <pc:docMk/>
            <pc:sldMk cId="2496816368" sldId="280"/>
            <ac:spMk id="3" creationId="{C13C5D93-E400-1472-2B3D-F908D5F54912}"/>
          </ac:spMkLst>
        </pc:spChg>
        <pc:spChg chg="add del">
          <ac:chgData name="Jade Carter (2113725)" userId="S::2113725@student.uwtsd.ac.uk::fc105ba8-0b64-467d-aa92-542261eb4ab9" providerId="AD" clId="Web-{5894E065-17EF-9A2A-1CC2-7F770A0B2C0B}" dt="2024-01-12T06:22:32.852" v="4"/>
          <ac:spMkLst>
            <pc:docMk/>
            <pc:sldMk cId="2496816368" sldId="280"/>
            <ac:spMk id="42" creationId="{4AC6B390-BC59-4F1D-A0EE-D71A92F0A0B2}"/>
          </ac:spMkLst>
        </pc:spChg>
        <pc:spChg chg="add del">
          <ac:chgData name="Jade Carter (2113725)" userId="S::2113725@student.uwtsd.ac.uk::fc105ba8-0b64-467d-aa92-542261eb4ab9" providerId="AD" clId="Web-{5894E065-17EF-9A2A-1CC2-7F770A0B2C0B}" dt="2024-01-12T06:22:32.852" v="4"/>
          <ac:spMkLst>
            <pc:docMk/>
            <pc:sldMk cId="2496816368" sldId="280"/>
            <ac:spMk id="43" creationId="{B6C60D79-16F1-4C4B-B7E3-7634E7069CDE}"/>
          </ac:spMkLst>
        </pc:spChg>
        <pc:spChg chg="add del">
          <ac:chgData name="Jade Carter (2113725)" userId="S::2113725@student.uwtsd.ac.uk::fc105ba8-0b64-467d-aa92-542261eb4ab9" providerId="AD" clId="Web-{5894E065-17EF-9A2A-1CC2-7F770A0B2C0B}" dt="2024-01-12T06:22:32.852" v="4"/>
          <ac:spMkLst>
            <pc:docMk/>
            <pc:sldMk cId="2496816368" sldId="280"/>
            <ac:spMk id="44" creationId="{426B127E-6498-4C77-9C9D-4553A5113B80}"/>
          </ac:spMkLst>
        </pc:sp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761188800" sldId="285"/>
        </pc:sldMkLst>
        <pc:spChg chg="mod ord">
          <ac:chgData name="Jade Carter (2113725)" userId="S::2113725@student.uwtsd.ac.uk::fc105ba8-0b64-467d-aa92-542261eb4ab9" providerId="AD" clId="Web-{5894E065-17EF-9A2A-1CC2-7F770A0B2C0B}" dt="2024-01-12T06:22:32.852" v="4"/>
          <ac:spMkLst>
            <pc:docMk/>
            <pc:sldMk cId="761188800" sldId="285"/>
            <ac:spMk id="2" creationId="{AAE6C8FF-34A8-8D40-EE1A-FE3CDAAB8A92}"/>
          </ac:spMkLst>
        </pc:spChg>
        <pc:spChg chg="mod ord">
          <ac:chgData name="Jade Carter (2113725)" userId="S::2113725@student.uwtsd.ac.uk::fc105ba8-0b64-467d-aa92-542261eb4ab9" providerId="AD" clId="Web-{5894E065-17EF-9A2A-1CC2-7F770A0B2C0B}" dt="2024-01-12T06:22:32.852" v="4"/>
          <ac:spMkLst>
            <pc:docMk/>
            <pc:sldMk cId="761188800" sldId="285"/>
            <ac:spMk id="3" creationId="{6614CDB5-5903-CD16-3D1F-0111CA496C3A}"/>
          </ac:spMkLst>
        </pc:spChg>
        <pc:spChg chg="add del">
          <ac:chgData name="Jade Carter (2113725)" userId="S::2113725@student.uwtsd.ac.uk::fc105ba8-0b64-467d-aa92-542261eb4ab9" providerId="AD" clId="Web-{5894E065-17EF-9A2A-1CC2-7F770A0B2C0B}" dt="2024-01-12T06:22:32.852" v="4"/>
          <ac:spMkLst>
            <pc:docMk/>
            <pc:sldMk cId="761188800" sldId="285"/>
            <ac:spMk id="8" creationId="{B6CDA21F-E7AF-4C75-8395-33F58D5B0E45}"/>
          </ac:spMkLst>
        </pc:spChg>
        <pc:spChg chg="add del">
          <ac:chgData name="Jade Carter (2113725)" userId="S::2113725@student.uwtsd.ac.uk::fc105ba8-0b64-467d-aa92-542261eb4ab9" providerId="AD" clId="Web-{5894E065-17EF-9A2A-1CC2-7F770A0B2C0B}" dt="2024-01-12T06:22:32.852" v="4"/>
          <ac:spMkLst>
            <pc:docMk/>
            <pc:sldMk cId="761188800" sldId="285"/>
            <ac:spMk id="15" creationId="{D5B0017B-2ECA-49AF-B397-DC140825DF8D}"/>
          </ac:spMkLst>
        </pc:spChg>
        <pc:grpChg chg="add del">
          <ac:chgData name="Jade Carter (2113725)" userId="S::2113725@student.uwtsd.ac.uk::fc105ba8-0b64-467d-aa92-542261eb4ab9" providerId="AD" clId="Web-{5894E065-17EF-9A2A-1CC2-7F770A0B2C0B}" dt="2024-01-12T06:22:32.852" v="4"/>
          <ac:grpSpMkLst>
            <pc:docMk/>
            <pc:sldMk cId="761188800" sldId="285"/>
            <ac:grpSpMk id="10" creationId="{AE1C45F0-260A-458C-96ED-C1F6D2151219}"/>
          </ac:grpSpMkLst>
        </pc:grpChg>
        <pc:cxnChg chg="add del">
          <ac:chgData name="Jade Carter (2113725)" userId="S::2113725@student.uwtsd.ac.uk::fc105ba8-0b64-467d-aa92-542261eb4ab9" providerId="AD" clId="Web-{5894E065-17EF-9A2A-1CC2-7F770A0B2C0B}" dt="2024-01-12T06:22:32.852" v="4"/>
          <ac:cxnSpMkLst>
            <pc:docMk/>
            <pc:sldMk cId="761188800" sldId="285"/>
            <ac:cxnSpMk id="17" creationId="{6CF1BAF6-AD41-4082-B212-8A1F9A2E8779}"/>
          </ac:cxnSpMkLst>
        </pc:cxn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1007804538" sldId="286"/>
        </pc:sldMkLst>
        <pc:spChg chg="mod ord">
          <ac:chgData name="Jade Carter (2113725)" userId="S::2113725@student.uwtsd.ac.uk::fc105ba8-0b64-467d-aa92-542261eb4ab9" providerId="AD" clId="Web-{5894E065-17EF-9A2A-1CC2-7F770A0B2C0B}" dt="2024-01-12T06:22:32.852" v="4"/>
          <ac:spMkLst>
            <pc:docMk/>
            <pc:sldMk cId="1007804538" sldId="286"/>
            <ac:spMk id="2" creationId="{08B7AC70-399A-DFDD-DD3D-EB3106A83360}"/>
          </ac:spMkLst>
        </pc:spChg>
        <pc:spChg chg="mod ord">
          <ac:chgData name="Jade Carter (2113725)" userId="S::2113725@student.uwtsd.ac.uk::fc105ba8-0b64-467d-aa92-542261eb4ab9" providerId="AD" clId="Web-{5894E065-17EF-9A2A-1CC2-7F770A0B2C0B}" dt="2024-01-12T06:22:32.852" v="4"/>
          <ac:spMkLst>
            <pc:docMk/>
            <pc:sldMk cId="1007804538" sldId="286"/>
            <ac:spMk id="3" creationId="{68B3D198-B879-51D0-85FA-0B0907838FB6}"/>
          </ac:spMkLst>
        </pc:spChg>
        <pc:spChg chg="add del">
          <ac:chgData name="Jade Carter (2113725)" userId="S::2113725@student.uwtsd.ac.uk::fc105ba8-0b64-467d-aa92-542261eb4ab9" providerId="AD" clId="Web-{5894E065-17EF-9A2A-1CC2-7F770A0B2C0B}" dt="2024-01-12T06:22:32.852" v="4"/>
          <ac:spMkLst>
            <pc:docMk/>
            <pc:sldMk cId="1007804538" sldId="286"/>
            <ac:spMk id="8" creationId="{DBF61EA3-B236-439E-9C0B-340980D56BEE}"/>
          </ac:spMkLst>
        </pc:spChg>
        <pc:spChg chg="add del">
          <ac:chgData name="Jade Carter (2113725)" userId="S::2113725@student.uwtsd.ac.uk::fc105ba8-0b64-467d-aa92-542261eb4ab9" providerId="AD" clId="Web-{5894E065-17EF-9A2A-1CC2-7F770A0B2C0B}" dt="2024-01-12T06:22:32.852" v="4"/>
          <ac:spMkLst>
            <pc:docMk/>
            <pc:sldMk cId="1007804538" sldId="286"/>
            <ac:spMk id="14" creationId="{E659831F-0D9A-4C63-9EBB-8435B85A440F}"/>
          </ac:spMkLst>
        </pc:spChg>
        <pc:grpChg chg="add del">
          <ac:chgData name="Jade Carter (2113725)" userId="S::2113725@student.uwtsd.ac.uk::fc105ba8-0b64-467d-aa92-542261eb4ab9" providerId="AD" clId="Web-{5894E065-17EF-9A2A-1CC2-7F770A0B2C0B}" dt="2024-01-12T06:22:32.852" v="4"/>
          <ac:grpSpMkLst>
            <pc:docMk/>
            <pc:sldMk cId="1007804538" sldId="286"/>
            <ac:grpSpMk id="10" creationId="{28FAF094-D087-493F-8DF9-A486C2D6BBAA}"/>
          </ac:grpSpMkLst>
        </pc:grp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2306848996" sldId="287"/>
        </pc:sldMkLst>
        <pc:spChg chg="mod ord">
          <ac:chgData name="Jade Carter (2113725)" userId="S::2113725@student.uwtsd.ac.uk::fc105ba8-0b64-467d-aa92-542261eb4ab9" providerId="AD" clId="Web-{5894E065-17EF-9A2A-1CC2-7F770A0B2C0B}" dt="2024-01-12T06:22:32.852" v="4"/>
          <ac:spMkLst>
            <pc:docMk/>
            <pc:sldMk cId="2306848996" sldId="287"/>
            <ac:spMk id="2" creationId="{E7193B62-B4A6-72B9-8A96-E1B49736B85D}"/>
          </ac:spMkLst>
        </pc:spChg>
        <pc:spChg chg="mod ord">
          <ac:chgData name="Jade Carter (2113725)" userId="S::2113725@student.uwtsd.ac.uk::fc105ba8-0b64-467d-aa92-542261eb4ab9" providerId="AD" clId="Web-{5894E065-17EF-9A2A-1CC2-7F770A0B2C0B}" dt="2024-01-12T06:22:32.852" v="4"/>
          <ac:spMkLst>
            <pc:docMk/>
            <pc:sldMk cId="2306848996" sldId="287"/>
            <ac:spMk id="3" creationId="{54B01470-0C12-E930-5219-5A38453A0E16}"/>
          </ac:spMkLst>
        </pc:spChg>
        <pc:spChg chg="add del">
          <ac:chgData name="Jade Carter (2113725)" userId="S::2113725@student.uwtsd.ac.uk::fc105ba8-0b64-467d-aa92-542261eb4ab9" providerId="AD" clId="Web-{5894E065-17EF-9A2A-1CC2-7F770A0B2C0B}" dt="2024-01-12T06:22:32.852" v="4"/>
          <ac:spMkLst>
            <pc:docMk/>
            <pc:sldMk cId="2306848996" sldId="287"/>
            <ac:spMk id="8" creationId="{DBF61EA3-B236-439E-9C0B-340980D56BEE}"/>
          </ac:spMkLst>
        </pc:spChg>
        <pc:spChg chg="add del">
          <ac:chgData name="Jade Carter (2113725)" userId="S::2113725@student.uwtsd.ac.uk::fc105ba8-0b64-467d-aa92-542261eb4ab9" providerId="AD" clId="Web-{5894E065-17EF-9A2A-1CC2-7F770A0B2C0B}" dt="2024-01-12T06:22:32.852" v="4"/>
          <ac:spMkLst>
            <pc:docMk/>
            <pc:sldMk cId="2306848996" sldId="287"/>
            <ac:spMk id="14" creationId="{E659831F-0D9A-4C63-9EBB-8435B85A440F}"/>
          </ac:spMkLst>
        </pc:spChg>
        <pc:grpChg chg="add del">
          <ac:chgData name="Jade Carter (2113725)" userId="S::2113725@student.uwtsd.ac.uk::fc105ba8-0b64-467d-aa92-542261eb4ab9" providerId="AD" clId="Web-{5894E065-17EF-9A2A-1CC2-7F770A0B2C0B}" dt="2024-01-12T06:22:32.852" v="4"/>
          <ac:grpSpMkLst>
            <pc:docMk/>
            <pc:sldMk cId="2306848996" sldId="287"/>
            <ac:grpSpMk id="10" creationId="{28FAF094-D087-493F-8DF9-A486C2D6BBAA}"/>
          </ac:grpSpMkLst>
        </pc:grp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1641508392" sldId="288"/>
        </pc:sldMkLst>
        <pc:spChg chg="mod ord">
          <ac:chgData name="Jade Carter (2113725)" userId="S::2113725@student.uwtsd.ac.uk::fc105ba8-0b64-467d-aa92-542261eb4ab9" providerId="AD" clId="Web-{5894E065-17EF-9A2A-1CC2-7F770A0B2C0B}" dt="2024-01-12T06:22:32.852" v="4"/>
          <ac:spMkLst>
            <pc:docMk/>
            <pc:sldMk cId="1641508392" sldId="288"/>
            <ac:spMk id="2" creationId="{782E2369-C0CF-9E9C-E275-44C1574FC155}"/>
          </ac:spMkLst>
        </pc:spChg>
        <pc:spChg chg="mod ord">
          <ac:chgData name="Jade Carter (2113725)" userId="S::2113725@student.uwtsd.ac.uk::fc105ba8-0b64-467d-aa92-542261eb4ab9" providerId="AD" clId="Web-{5894E065-17EF-9A2A-1CC2-7F770A0B2C0B}" dt="2024-01-12T06:22:32.852" v="4"/>
          <ac:spMkLst>
            <pc:docMk/>
            <pc:sldMk cId="1641508392" sldId="288"/>
            <ac:spMk id="3" creationId="{D2B326BE-F03B-3750-23CE-E2FE83555C11}"/>
          </ac:spMkLst>
        </pc:spChg>
        <pc:spChg chg="add del">
          <ac:chgData name="Jade Carter (2113725)" userId="S::2113725@student.uwtsd.ac.uk::fc105ba8-0b64-467d-aa92-542261eb4ab9" providerId="AD" clId="Web-{5894E065-17EF-9A2A-1CC2-7F770A0B2C0B}" dt="2024-01-12T06:22:32.852" v="4"/>
          <ac:spMkLst>
            <pc:docMk/>
            <pc:sldMk cId="1641508392" sldId="288"/>
            <ac:spMk id="8" creationId="{DBF61EA3-B236-439E-9C0B-340980D56BEE}"/>
          </ac:spMkLst>
        </pc:spChg>
        <pc:spChg chg="add del">
          <ac:chgData name="Jade Carter (2113725)" userId="S::2113725@student.uwtsd.ac.uk::fc105ba8-0b64-467d-aa92-542261eb4ab9" providerId="AD" clId="Web-{5894E065-17EF-9A2A-1CC2-7F770A0B2C0B}" dt="2024-01-12T06:22:32.852" v="4"/>
          <ac:spMkLst>
            <pc:docMk/>
            <pc:sldMk cId="1641508392" sldId="288"/>
            <ac:spMk id="14" creationId="{E659831F-0D9A-4C63-9EBB-8435B85A440F}"/>
          </ac:spMkLst>
        </pc:spChg>
        <pc:grpChg chg="add del">
          <ac:chgData name="Jade Carter (2113725)" userId="S::2113725@student.uwtsd.ac.uk::fc105ba8-0b64-467d-aa92-542261eb4ab9" providerId="AD" clId="Web-{5894E065-17EF-9A2A-1CC2-7F770A0B2C0B}" dt="2024-01-12T06:22:32.852" v="4"/>
          <ac:grpSpMkLst>
            <pc:docMk/>
            <pc:sldMk cId="1641508392" sldId="288"/>
            <ac:grpSpMk id="10" creationId="{28FAF094-D087-493F-8DF9-A486C2D6BBAA}"/>
          </ac:grpSpMkLst>
        </pc:grp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3590265454" sldId="289"/>
        </pc:sldMkLst>
        <pc:spChg chg="mod ord">
          <ac:chgData name="Jade Carter (2113725)" userId="S::2113725@student.uwtsd.ac.uk::fc105ba8-0b64-467d-aa92-542261eb4ab9" providerId="AD" clId="Web-{5894E065-17EF-9A2A-1CC2-7F770A0B2C0B}" dt="2024-01-12T06:22:32.852" v="4"/>
          <ac:spMkLst>
            <pc:docMk/>
            <pc:sldMk cId="3590265454" sldId="289"/>
            <ac:spMk id="2" creationId="{B1D831D5-2416-974F-FA6A-821F3D3982DA}"/>
          </ac:spMkLst>
        </pc:spChg>
        <pc:spChg chg="add del">
          <ac:chgData name="Jade Carter (2113725)" userId="S::2113725@student.uwtsd.ac.uk::fc105ba8-0b64-467d-aa92-542261eb4ab9" providerId="AD" clId="Web-{5894E065-17EF-9A2A-1CC2-7F770A0B2C0B}" dt="2024-01-12T06:22:32.852" v="4"/>
          <ac:spMkLst>
            <pc:docMk/>
            <pc:sldMk cId="3590265454" sldId="289"/>
            <ac:spMk id="16" creationId="{53F29798-D584-4792-9B62-3F5F5C36D619}"/>
          </ac:spMkLst>
        </pc:spChg>
        <pc:picChg chg="mod ord">
          <ac:chgData name="Jade Carter (2113725)" userId="S::2113725@student.uwtsd.ac.uk::fc105ba8-0b64-467d-aa92-542261eb4ab9" providerId="AD" clId="Web-{5894E065-17EF-9A2A-1CC2-7F770A0B2C0B}" dt="2024-01-12T06:22:32.852" v="4"/>
          <ac:picMkLst>
            <pc:docMk/>
            <pc:sldMk cId="3590265454" sldId="289"/>
            <ac:picMk id="4" creationId="{71119C67-1834-0CCC-47FB-13691A0027AD}"/>
          </ac:picMkLst>
        </pc:pic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3415979326" sldId="290"/>
        </pc:sldMkLst>
        <pc:spChg chg="mod ord">
          <ac:chgData name="Jade Carter (2113725)" userId="S::2113725@student.uwtsd.ac.uk::fc105ba8-0b64-467d-aa92-542261eb4ab9" providerId="AD" clId="Web-{5894E065-17EF-9A2A-1CC2-7F770A0B2C0B}" dt="2024-01-12T06:22:32.852" v="4"/>
          <ac:spMkLst>
            <pc:docMk/>
            <pc:sldMk cId="3415979326" sldId="290"/>
            <ac:spMk id="2" creationId="{5021C71F-49F7-0028-3024-1CF5DE8D21D3}"/>
          </ac:spMkLst>
        </pc:spChg>
        <pc:spChg chg="mod ord">
          <ac:chgData name="Jade Carter (2113725)" userId="S::2113725@student.uwtsd.ac.uk::fc105ba8-0b64-467d-aa92-542261eb4ab9" providerId="AD" clId="Web-{5894E065-17EF-9A2A-1CC2-7F770A0B2C0B}" dt="2024-01-12T06:22:32.852" v="4"/>
          <ac:spMkLst>
            <pc:docMk/>
            <pc:sldMk cId="3415979326" sldId="290"/>
            <ac:spMk id="3" creationId="{C3E61F27-AC63-ED6C-ECDD-6FA15F4D9CE1}"/>
          </ac:spMkLst>
        </pc:spChg>
        <pc:spChg chg="add del">
          <ac:chgData name="Jade Carter (2113725)" userId="S::2113725@student.uwtsd.ac.uk::fc105ba8-0b64-467d-aa92-542261eb4ab9" providerId="AD" clId="Web-{5894E065-17EF-9A2A-1CC2-7F770A0B2C0B}" dt="2024-01-12T06:22:32.852" v="4"/>
          <ac:spMkLst>
            <pc:docMk/>
            <pc:sldMk cId="3415979326" sldId="290"/>
            <ac:spMk id="8" creationId="{DBF61EA3-B236-439E-9C0B-340980D56BEE}"/>
          </ac:spMkLst>
        </pc:spChg>
        <pc:spChg chg="add del">
          <ac:chgData name="Jade Carter (2113725)" userId="S::2113725@student.uwtsd.ac.uk::fc105ba8-0b64-467d-aa92-542261eb4ab9" providerId="AD" clId="Web-{5894E065-17EF-9A2A-1CC2-7F770A0B2C0B}" dt="2024-01-12T06:22:32.852" v="4"/>
          <ac:spMkLst>
            <pc:docMk/>
            <pc:sldMk cId="3415979326" sldId="290"/>
            <ac:spMk id="14" creationId="{E659831F-0D9A-4C63-9EBB-8435B85A440F}"/>
          </ac:spMkLst>
        </pc:spChg>
        <pc:grpChg chg="add del">
          <ac:chgData name="Jade Carter (2113725)" userId="S::2113725@student.uwtsd.ac.uk::fc105ba8-0b64-467d-aa92-542261eb4ab9" providerId="AD" clId="Web-{5894E065-17EF-9A2A-1CC2-7F770A0B2C0B}" dt="2024-01-12T06:22:32.852" v="4"/>
          <ac:grpSpMkLst>
            <pc:docMk/>
            <pc:sldMk cId="3415979326" sldId="290"/>
            <ac:grpSpMk id="10" creationId="{28FAF094-D087-493F-8DF9-A486C2D6BBAA}"/>
          </ac:grpSpMkLst>
        </pc:grpChg>
      </pc:sldChg>
      <pc:sldChg chg="addSp delSp modSp mod modClrScheme delDesignElem chgLayout">
        <pc:chgData name="Jade Carter (2113725)" userId="S::2113725@student.uwtsd.ac.uk::fc105ba8-0b64-467d-aa92-542261eb4ab9" providerId="AD" clId="Web-{5894E065-17EF-9A2A-1CC2-7F770A0B2C0B}" dt="2024-01-12T06:22:32.852" v="4"/>
        <pc:sldMkLst>
          <pc:docMk/>
          <pc:sldMk cId="3464245622" sldId="291"/>
        </pc:sldMkLst>
        <pc:spChg chg="mod ord">
          <ac:chgData name="Jade Carter (2113725)" userId="S::2113725@student.uwtsd.ac.uk::fc105ba8-0b64-467d-aa92-542261eb4ab9" providerId="AD" clId="Web-{5894E065-17EF-9A2A-1CC2-7F770A0B2C0B}" dt="2024-01-12T06:22:32.852" v="4"/>
          <ac:spMkLst>
            <pc:docMk/>
            <pc:sldMk cId="3464245622" sldId="291"/>
            <ac:spMk id="2" creationId="{8CA418A5-CB14-A217-055D-3D9CD36E95A7}"/>
          </ac:spMkLst>
        </pc:spChg>
        <pc:spChg chg="mod ord">
          <ac:chgData name="Jade Carter (2113725)" userId="S::2113725@student.uwtsd.ac.uk::fc105ba8-0b64-467d-aa92-542261eb4ab9" providerId="AD" clId="Web-{5894E065-17EF-9A2A-1CC2-7F770A0B2C0B}" dt="2024-01-12T06:22:32.852" v="4"/>
          <ac:spMkLst>
            <pc:docMk/>
            <pc:sldMk cId="3464245622" sldId="291"/>
            <ac:spMk id="3" creationId="{A5723DDC-6D44-F880-3AF5-45C3D58DC8A8}"/>
          </ac:spMkLst>
        </pc:spChg>
        <pc:spChg chg="add del">
          <ac:chgData name="Jade Carter (2113725)" userId="S::2113725@student.uwtsd.ac.uk::fc105ba8-0b64-467d-aa92-542261eb4ab9" providerId="AD" clId="Web-{5894E065-17EF-9A2A-1CC2-7F770A0B2C0B}" dt="2024-01-12T06:22:32.852" v="4"/>
          <ac:spMkLst>
            <pc:docMk/>
            <pc:sldMk cId="3464245622" sldId="291"/>
            <ac:spMk id="8" creationId="{DBF61EA3-B236-439E-9C0B-340980D56BEE}"/>
          </ac:spMkLst>
        </pc:spChg>
        <pc:spChg chg="add del">
          <ac:chgData name="Jade Carter (2113725)" userId="S::2113725@student.uwtsd.ac.uk::fc105ba8-0b64-467d-aa92-542261eb4ab9" providerId="AD" clId="Web-{5894E065-17EF-9A2A-1CC2-7F770A0B2C0B}" dt="2024-01-12T06:22:32.852" v="4"/>
          <ac:spMkLst>
            <pc:docMk/>
            <pc:sldMk cId="3464245622" sldId="291"/>
            <ac:spMk id="14" creationId="{E659831F-0D9A-4C63-9EBB-8435B85A440F}"/>
          </ac:spMkLst>
        </pc:spChg>
        <pc:grpChg chg="add del">
          <ac:chgData name="Jade Carter (2113725)" userId="S::2113725@student.uwtsd.ac.uk::fc105ba8-0b64-467d-aa92-542261eb4ab9" providerId="AD" clId="Web-{5894E065-17EF-9A2A-1CC2-7F770A0B2C0B}" dt="2024-01-12T06:22:32.852" v="4"/>
          <ac:grpSpMkLst>
            <pc:docMk/>
            <pc:sldMk cId="3464245622" sldId="291"/>
            <ac:grpSpMk id="10" creationId="{28FAF094-D087-493F-8DF9-A486C2D6BBAA}"/>
          </ac:grpSpMkLst>
        </pc:grpChg>
      </pc:sldChg>
      <pc:sldChg chg="modSp mod modClrScheme chgLayout">
        <pc:chgData name="Jade Carter (2113725)" userId="S::2113725@student.uwtsd.ac.uk::fc105ba8-0b64-467d-aa92-542261eb4ab9" providerId="AD" clId="Web-{5894E065-17EF-9A2A-1CC2-7F770A0B2C0B}" dt="2024-01-12T06:22:32.852" v="4"/>
        <pc:sldMkLst>
          <pc:docMk/>
          <pc:sldMk cId="2299860473" sldId="292"/>
        </pc:sldMkLst>
        <pc:spChg chg="mod ord">
          <ac:chgData name="Jade Carter (2113725)" userId="S::2113725@student.uwtsd.ac.uk::fc105ba8-0b64-467d-aa92-542261eb4ab9" providerId="AD" clId="Web-{5894E065-17EF-9A2A-1CC2-7F770A0B2C0B}" dt="2024-01-12T06:22:32.852" v="4"/>
          <ac:spMkLst>
            <pc:docMk/>
            <pc:sldMk cId="2299860473" sldId="292"/>
            <ac:spMk id="2" creationId="{A1281A5A-A074-298E-AABD-22CF34EB9A51}"/>
          </ac:spMkLst>
        </pc:spChg>
        <pc:spChg chg="mod ord">
          <ac:chgData name="Jade Carter (2113725)" userId="S::2113725@student.uwtsd.ac.uk::fc105ba8-0b64-467d-aa92-542261eb4ab9" providerId="AD" clId="Web-{5894E065-17EF-9A2A-1CC2-7F770A0B2C0B}" dt="2024-01-12T06:22:32.852" v="4"/>
          <ac:spMkLst>
            <pc:docMk/>
            <pc:sldMk cId="2299860473" sldId="292"/>
            <ac:spMk id="3" creationId="{26940C0B-F031-8DF1-E696-B8708B064A56}"/>
          </ac:spMkLst>
        </pc:spChg>
      </pc:sldChg>
      <pc:sldChg chg="modSp mod modClrScheme chgLayout">
        <pc:chgData name="Jade Carter (2113725)" userId="S::2113725@student.uwtsd.ac.uk::fc105ba8-0b64-467d-aa92-542261eb4ab9" providerId="AD" clId="Web-{5894E065-17EF-9A2A-1CC2-7F770A0B2C0B}" dt="2024-01-12T06:22:32.852" v="4"/>
        <pc:sldMkLst>
          <pc:docMk/>
          <pc:sldMk cId="1933131264" sldId="293"/>
        </pc:sldMkLst>
        <pc:spChg chg="mod ord">
          <ac:chgData name="Jade Carter (2113725)" userId="S::2113725@student.uwtsd.ac.uk::fc105ba8-0b64-467d-aa92-542261eb4ab9" providerId="AD" clId="Web-{5894E065-17EF-9A2A-1CC2-7F770A0B2C0B}" dt="2024-01-12T06:22:32.852" v="4"/>
          <ac:spMkLst>
            <pc:docMk/>
            <pc:sldMk cId="1933131264" sldId="293"/>
            <ac:spMk id="2" creationId="{09E43863-5E8B-8416-EB2A-F0210C78F383}"/>
          </ac:spMkLst>
        </pc:spChg>
      </pc:sldChg>
      <pc:sldChg chg="addSp delSp modSp mod setBg modClrScheme chgLayout">
        <pc:chgData name="Jade Carter (2113725)" userId="S::2113725@student.uwtsd.ac.uk::fc105ba8-0b64-467d-aa92-542261eb4ab9" providerId="AD" clId="Web-{5894E065-17EF-9A2A-1CC2-7F770A0B2C0B}" dt="2024-01-12T07:30:18.200" v="1085" actId="20577"/>
        <pc:sldMkLst>
          <pc:docMk/>
          <pc:sldMk cId="1087965739" sldId="294"/>
        </pc:sldMkLst>
        <pc:spChg chg="mod ord">
          <ac:chgData name="Jade Carter (2113725)" userId="S::2113725@student.uwtsd.ac.uk::fc105ba8-0b64-467d-aa92-542261eb4ab9" providerId="AD" clId="Web-{5894E065-17EF-9A2A-1CC2-7F770A0B2C0B}" dt="2024-01-12T07:29:15.870" v="1058" actId="20577"/>
          <ac:spMkLst>
            <pc:docMk/>
            <pc:sldMk cId="1087965739" sldId="294"/>
            <ac:spMk id="2" creationId="{F3BA6FF9-32B1-4897-9E4B-295435FEF238}"/>
          </ac:spMkLst>
        </pc:spChg>
        <pc:spChg chg="del mod ord">
          <ac:chgData name="Jade Carter (2113725)" userId="S::2113725@student.uwtsd.ac.uk::fc105ba8-0b64-467d-aa92-542261eb4ab9" providerId="AD" clId="Web-{5894E065-17EF-9A2A-1CC2-7F770A0B2C0B}" dt="2024-01-12T07:17:02.516" v="926"/>
          <ac:spMkLst>
            <pc:docMk/>
            <pc:sldMk cId="1087965739" sldId="294"/>
            <ac:spMk id="3" creationId="{8BF3E068-A045-6113-C928-91EA3171B3CF}"/>
          </ac:spMkLst>
        </pc:spChg>
        <pc:spChg chg="del mod ord">
          <ac:chgData name="Jade Carter (2113725)" userId="S::2113725@student.uwtsd.ac.uk::fc105ba8-0b64-467d-aa92-542261eb4ab9" providerId="AD" clId="Web-{5894E065-17EF-9A2A-1CC2-7F770A0B2C0B}" dt="2024-01-12T07:11:12.206" v="755"/>
          <ac:spMkLst>
            <pc:docMk/>
            <pc:sldMk cId="1087965739" sldId="294"/>
            <ac:spMk id="4" creationId="{6104C348-B498-244C-503C-97F99E7EC22A}"/>
          </ac:spMkLst>
        </pc:spChg>
        <pc:spChg chg="add mod">
          <ac:chgData name="Jade Carter (2113725)" userId="S::2113725@student.uwtsd.ac.uk::fc105ba8-0b64-467d-aa92-542261eb4ab9" providerId="AD" clId="Web-{5894E065-17EF-9A2A-1CC2-7F770A0B2C0B}" dt="2024-01-12T07:21:03.946" v="953"/>
          <ac:spMkLst>
            <pc:docMk/>
            <pc:sldMk cId="1087965739" sldId="294"/>
            <ac:spMk id="99" creationId="{6753252F-4873-4F63-801D-CC719279A7D5}"/>
          </ac:spMkLst>
        </pc:spChg>
        <pc:spChg chg="add">
          <ac:chgData name="Jade Carter (2113725)" userId="S::2113725@student.uwtsd.ac.uk::fc105ba8-0b64-467d-aa92-542261eb4ab9" providerId="AD" clId="Web-{5894E065-17EF-9A2A-1CC2-7F770A0B2C0B}" dt="2024-01-12T07:19:39.709" v="945"/>
          <ac:spMkLst>
            <pc:docMk/>
            <pc:sldMk cId="1087965739" sldId="294"/>
            <ac:spMk id="101" creationId="{047C8CCB-F95D-4249-92DD-651249D3535A}"/>
          </ac:spMkLst>
        </pc:spChg>
        <pc:spChg chg="add del mod">
          <ac:chgData name="Jade Carter (2113725)" userId="S::2113725@student.uwtsd.ac.uk::fc105ba8-0b64-467d-aa92-542261eb4ab9" providerId="AD" clId="Web-{5894E065-17EF-9A2A-1CC2-7F770A0B2C0B}" dt="2024-01-12T07:17:09.032" v="927"/>
          <ac:spMkLst>
            <pc:docMk/>
            <pc:sldMk cId="1087965739" sldId="294"/>
            <ac:spMk id="955" creationId="{7493DFA7-2624-A3DC-89F4-4EB0C14838D8}"/>
          </ac:spMkLst>
        </pc:spChg>
        <pc:spChg chg="add mod">
          <ac:chgData name="Jade Carter (2113725)" userId="S::2113725@student.uwtsd.ac.uk::fc105ba8-0b64-467d-aa92-542261eb4ab9" providerId="AD" clId="Web-{5894E065-17EF-9A2A-1CC2-7F770A0B2C0B}" dt="2024-01-12T07:30:18.200" v="1085" actId="20577"/>
          <ac:spMkLst>
            <pc:docMk/>
            <pc:sldMk cId="1087965739" sldId="294"/>
            <ac:spMk id="1271" creationId="{6F2F0BD2-ADB2-B47B-71E7-EF648CF76C40}"/>
          </ac:spMkLst>
        </pc:spChg>
        <pc:graphicFrameChg chg="add mod modGraphic">
          <ac:chgData name="Jade Carter (2113725)" userId="S::2113725@student.uwtsd.ac.uk::fc105ba8-0b64-467d-aa92-542261eb4ab9" providerId="AD" clId="Web-{5894E065-17EF-9A2A-1CC2-7F770A0B2C0B}" dt="2024-01-12T07:25:37.971" v="986" actId="14100"/>
          <ac:graphicFrameMkLst>
            <pc:docMk/>
            <pc:sldMk cId="1087965739" sldId="294"/>
            <ac:graphicFrameMk id="5" creationId="{C40CDC4F-D5A6-1929-AAB7-298EA1DF81BF}"/>
          </ac:graphicFrameMkLst>
        </pc:graphicFrameChg>
        <pc:graphicFrameChg chg="add del">
          <ac:chgData name="Jade Carter (2113725)" userId="S::2113725@student.uwtsd.ac.uk::fc105ba8-0b64-467d-aa92-542261eb4ab9" providerId="AD" clId="Web-{5894E065-17EF-9A2A-1CC2-7F770A0B2C0B}" dt="2024-01-12T07:12:40.866" v="765"/>
          <ac:graphicFrameMkLst>
            <pc:docMk/>
            <pc:sldMk cId="1087965739" sldId="294"/>
            <ac:graphicFrameMk id="16" creationId="{D81BA3B2-0F58-5EAA-86B5-6C329D14EEA7}"/>
          </ac:graphicFrameMkLst>
        </pc:graphicFrameChg>
        <pc:graphicFrameChg chg="add del mod">
          <ac:chgData name="Jade Carter (2113725)" userId="S::2113725@student.uwtsd.ac.uk::fc105ba8-0b64-467d-aa92-542261eb4ab9" providerId="AD" clId="Web-{5894E065-17EF-9A2A-1CC2-7F770A0B2C0B}" dt="2024-01-12T07:12:39.522" v="764"/>
          <ac:graphicFrameMkLst>
            <pc:docMk/>
            <pc:sldMk cId="1087965739" sldId="294"/>
            <ac:graphicFrameMk id="22" creationId="{2C957041-3193-3C44-195D-46FC99555F6E}"/>
          </ac:graphicFrameMkLst>
        </pc:graphicFrameChg>
        <pc:graphicFrameChg chg="add mod modGraphic">
          <ac:chgData name="Jade Carter (2113725)" userId="S::2113725@student.uwtsd.ac.uk::fc105ba8-0b64-467d-aa92-542261eb4ab9" providerId="AD" clId="Web-{5894E065-17EF-9A2A-1CC2-7F770A0B2C0B}" dt="2024-01-12T07:24:53.829" v="980" actId="14100"/>
          <ac:graphicFrameMkLst>
            <pc:docMk/>
            <pc:sldMk cId="1087965739" sldId="294"/>
            <ac:graphicFrameMk id="83" creationId="{DFDF29AD-A347-8BF8-4378-811547D9B01F}"/>
          </ac:graphicFrameMkLst>
        </pc:graphicFrameChg>
        <pc:graphicFrameChg chg="add mod modGraphic">
          <ac:chgData name="Jade Carter (2113725)" userId="S::2113725@student.uwtsd.ac.uk::fc105ba8-0b64-467d-aa92-542261eb4ab9" providerId="AD" clId="Web-{5894E065-17EF-9A2A-1CC2-7F770A0B2C0B}" dt="2024-01-12T07:27:11.084" v="1016" actId="14100"/>
          <ac:graphicFrameMkLst>
            <pc:docMk/>
            <pc:sldMk cId="1087965739" sldId="294"/>
            <ac:graphicFrameMk id="94" creationId="{81A8AF8A-0135-7672-638A-C90789D3C2F1}"/>
          </ac:graphicFrameMkLst>
        </pc:graphicFrameChg>
      </pc:sldChg>
      <pc:sldChg chg="addSp delSp modSp mod modClrScheme chgLayout">
        <pc:chgData name="Jade Carter (2113725)" userId="S::2113725@student.uwtsd.ac.uk::fc105ba8-0b64-467d-aa92-542261eb4ab9" providerId="AD" clId="Web-{5894E065-17EF-9A2A-1CC2-7F770A0B2C0B}" dt="2024-01-12T06:45:05.063" v="462" actId="20577"/>
        <pc:sldMkLst>
          <pc:docMk/>
          <pc:sldMk cId="2063316117" sldId="295"/>
        </pc:sldMkLst>
        <pc:spChg chg="mod ord">
          <ac:chgData name="Jade Carter (2113725)" userId="S::2113725@student.uwtsd.ac.uk::fc105ba8-0b64-467d-aa92-542261eb4ab9" providerId="AD" clId="Web-{5894E065-17EF-9A2A-1CC2-7F770A0B2C0B}" dt="2024-01-12T06:44:22.639" v="435" actId="20577"/>
          <ac:spMkLst>
            <pc:docMk/>
            <pc:sldMk cId="2063316117" sldId="295"/>
            <ac:spMk id="2" creationId="{7342B750-53B7-AC65-2EC9-3E452C39F208}"/>
          </ac:spMkLst>
        </pc:spChg>
        <pc:spChg chg="add del mod ord">
          <ac:chgData name="Jade Carter (2113725)" userId="S::2113725@student.uwtsd.ac.uk::fc105ba8-0b64-467d-aa92-542261eb4ab9" providerId="AD" clId="Web-{5894E065-17EF-9A2A-1CC2-7F770A0B2C0B}" dt="2024-01-12T06:45:05.063" v="462" actId="20577"/>
          <ac:spMkLst>
            <pc:docMk/>
            <pc:sldMk cId="2063316117" sldId="295"/>
            <ac:spMk id="3" creationId="{CFF1EA2F-3A22-117A-6ADB-73C955B26D7C}"/>
          </ac:spMkLst>
        </pc:spChg>
        <pc:spChg chg="del mod ord">
          <ac:chgData name="Jade Carter (2113725)" userId="S::2113725@student.uwtsd.ac.uk::fc105ba8-0b64-467d-aa92-542261eb4ab9" providerId="AD" clId="Web-{5894E065-17EF-9A2A-1CC2-7F770A0B2C0B}" dt="2024-01-12T06:41:56.054" v="419"/>
          <ac:spMkLst>
            <pc:docMk/>
            <pc:sldMk cId="2063316117" sldId="295"/>
            <ac:spMk id="4" creationId="{C5D14E4F-9B0F-2A46-F15C-86CB5411A145}"/>
          </ac:spMkLst>
        </pc:spChg>
        <pc:picChg chg="add del mod ord">
          <ac:chgData name="Jade Carter (2113725)" userId="S::2113725@student.uwtsd.ac.uk::fc105ba8-0b64-467d-aa92-542261eb4ab9" providerId="AD" clId="Web-{5894E065-17EF-9A2A-1CC2-7F770A0B2C0B}" dt="2024-01-12T06:42:09.070" v="421"/>
          <ac:picMkLst>
            <pc:docMk/>
            <pc:sldMk cId="2063316117" sldId="295"/>
            <ac:picMk id="5" creationId="{47624EDC-C371-082C-635F-94F6B4FA3A93}"/>
          </ac:picMkLst>
        </pc:picChg>
      </pc:sldChg>
      <pc:sldChg chg="mod modClrScheme chgLayout">
        <pc:chgData name="Jade Carter (2113725)" userId="S::2113725@student.uwtsd.ac.uk::fc105ba8-0b64-467d-aa92-542261eb4ab9" providerId="AD" clId="Web-{5894E065-17EF-9A2A-1CC2-7F770A0B2C0B}" dt="2024-01-12T06:22:32.852" v="4"/>
        <pc:sldMkLst>
          <pc:docMk/>
          <pc:sldMk cId="952010525" sldId="296"/>
        </pc:sldMkLst>
      </pc:sldChg>
      <pc:sldMasterChg chg="add del addSldLayout delSldLayout">
        <pc:chgData name="Jade Carter (2113725)" userId="S::2113725@student.uwtsd.ac.uk::fc105ba8-0b64-467d-aa92-542261eb4ab9" providerId="AD" clId="Web-{5894E065-17EF-9A2A-1CC2-7F770A0B2C0B}" dt="2024-01-12T06:22:32.852" v="4"/>
        <pc:sldMasterMkLst>
          <pc:docMk/>
          <pc:sldMasterMk cId="2460954070" sldId="2147483660"/>
        </pc:sldMasterMkLst>
        <pc:sldLayoutChg chg="add del">
          <pc:chgData name="Jade Carter (2113725)" userId="S::2113725@student.uwtsd.ac.uk::fc105ba8-0b64-467d-aa92-542261eb4ab9" providerId="AD" clId="Web-{5894E065-17EF-9A2A-1CC2-7F770A0B2C0B}" dt="2024-01-12T06:22:32.852" v="4"/>
          <pc:sldLayoutMkLst>
            <pc:docMk/>
            <pc:sldMasterMk cId="2460954070" sldId="2147483660"/>
            <pc:sldLayoutMk cId="2385387890" sldId="2147483661"/>
          </pc:sldLayoutMkLst>
        </pc:sldLayoutChg>
        <pc:sldLayoutChg chg="add del">
          <pc:chgData name="Jade Carter (2113725)" userId="S::2113725@student.uwtsd.ac.uk::fc105ba8-0b64-467d-aa92-542261eb4ab9" providerId="AD" clId="Web-{5894E065-17EF-9A2A-1CC2-7F770A0B2C0B}" dt="2024-01-12T06:22:32.852" v="4"/>
          <pc:sldLayoutMkLst>
            <pc:docMk/>
            <pc:sldMasterMk cId="2460954070" sldId="2147483660"/>
            <pc:sldLayoutMk cId="949138452" sldId="2147483662"/>
          </pc:sldLayoutMkLst>
        </pc:sldLayoutChg>
        <pc:sldLayoutChg chg="add del">
          <pc:chgData name="Jade Carter (2113725)" userId="S::2113725@student.uwtsd.ac.uk::fc105ba8-0b64-467d-aa92-542261eb4ab9" providerId="AD" clId="Web-{5894E065-17EF-9A2A-1CC2-7F770A0B2C0B}" dt="2024-01-12T06:22:32.852" v="4"/>
          <pc:sldLayoutMkLst>
            <pc:docMk/>
            <pc:sldMasterMk cId="2460954070" sldId="2147483660"/>
            <pc:sldLayoutMk cId="2591524520" sldId="2147483663"/>
          </pc:sldLayoutMkLst>
        </pc:sldLayoutChg>
        <pc:sldLayoutChg chg="add del">
          <pc:chgData name="Jade Carter (2113725)" userId="S::2113725@student.uwtsd.ac.uk::fc105ba8-0b64-467d-aa92-542261eb4ab9" providerId="AD" clId="Web-{5894E065-17EF-9A2A-1CC2-7F770A0B2C0B}" dt="2024-01-12T06:22:32.852" v="4"/>
          <pc:sldLayoutMkLst>
            <pc:docMk/>
            <pc:sldMasterMk cId="2460954070" sldId="2147483660"/>
            <pc:sldLayoutMk cId="1203092039" sldId="2147483664"/>
          </pc:sldLayoutMkLst>
        </pc:sldLayoutChg>
        <pc:sldLayoutChg chg="add del">
          <pc:chgData name="Jade Carter (2113725)" userId="S::2113725@student.uwtsd.ac.uk::fc105ba8-0b64-467d-aa92-542261eb4ab9" providerId="AD" clId="Web-{5894E065-17EF-9A2A-1CC2-7F770A0B2C0B}" dt="2024-01-12T06:22:32.852" v="4"/>
          <pc:sldLayoutMkLst>
            <pc:docMk/>
            <pc:sldMasterMk cId="2460954070" sldId="2147483660"/>
            <pc:sldLayoutMk cId="3733172339" sldId="2147483665"/>
          </pc:sldLayoutMkLst>
        </pc:sldLayoutChg>
        <pc:sldLayoutChg chg="add del">
          <pc:chgData name="Jade Carter (2113725)" userId="S::2113725@student.uwtsd.ac.uk::fc105ba8-0b64-467d-aa92-542261eb4ab9" providerId="AD" clId="Web-{5894E065-17EF-9A2A-1CC2-7F770A0B2C0B}" dt="2024-01-12T06:22:32.852" v="4"/>
          <pc:sldLayoutMkLst>
            <pc:docMk/>
            <pc:sldMasterMk cId="2460954070" sldId="2147483660"/>
            <pc:sldLayoutMk cId="3210312558" sldId="2147483666"/>
          </pc:sldLayoutMkLst>
        </pc:sldLayoutChg>
        <pc:sldLayoutChg chg="add del">
          <pc:chgData name="Jade Carter (2113725)" userId="S::2113725@student.uwtsd.ac.uk::fc105ba8-0b64-467d-aa92-542261eb4ab9" providerId="AD" clId="Web-{5894E065-17EF-9A2A-1CC2-7F770A0B2C0B}" dt="2024-01-12T06:22:32.852" v="4"/>
          <pc:sldLayoutMkLst>
            <pc:docMk/>
            <pc:sldMasterMk cId="2460954070" sldId="2147483660"/>
            <pc:sldLayoutMk cId="3146388984" sldId="2147483667"/>
          </pc:sldLayoutMkLst>
        </pc:sldLayoutChg>
        <pc:sldLayoutChg chg="add del">
          <pc:chgData name="Jade Carter (2113725)" userId="S::2113725@student.uwtsd.ac.uk::fc105ba8-0b64-467d-aa92-542261eb4ab9" providerId="AD" clId="Web-{5894E065-17EF-9A2A-1CC2-7F770A0B2C0B}" dt="2024-01-12T06:22:32.852" v="4"/>
          <pc:sldLayoutMkLst>
            <pc:docMk/>
            <pc:sldMasterMk cId="2460954070" sldId="2147483660"/>
            <pc:sldLayoutMk cId="3171841454" sldId="2147483668"/>
          </pc:sldLayoutMkLst>
        </pc:sldLayoutChg>
        <pc:sldLayoutChg chg="add del">
          <pc:chgData name="Jade Carter (2113725)" userId="S::2113725@student.uwtsd.ac.uk::fc105ba8-0b64-467d-aa92-542261eb4ab9" providerId="AD" clId="Web-{5894E065-17EF-9A2A-1CC2-7F770A0B2C0B}" dt="2024-01-12T06:22:32.852" v="4"/>
          <pc:sldLayoutMkLst>
            <pc:docMk/>
            <pc:sldMasterMk cId="2460954070" sldId="2147483660"/>
            <pc:sldLayoutMk cId="1718958274" sldId="2147483669"/>
          </pc:sldLayoutMkLst>
        </pc:sldLayoutChg>
        <pc:sldLayoutChg chg="add del">
          <pc:chgData name="Jade Carter (2113725)" userId="S::2113725@student.uwtsd.ac.uk::fc105ba8-0b64-467d-aa92-542261eb4ab9" providerId="AD" clId="Web-{5894E065-17EF-9A2A-1CC2-7F770A0B2C0B}" dt="2024-01-12T06:22:32.852" v="4"/>
          <pc:sldLayoutMkLst>
            <pc:docMk/>
            <pc:sldMasterMk cId="2460954070" sldId="2147483660"/>
            <pc:sldLayoutMk cId="2202905451" sldId="2147483670"/>
          </pc:sldLayoutMkLst>
        </pc:sldLayoutChg>
        <pc:sldLayoutChg chg="add del">
          <pc:chgData name="Jade Carter (2113725)" userId="S::2113725@student.uwtsd.ac.uk::fc105ba8-0b64-467d-aa92-542261eb4ab9" providerId="AD" clId="Web-{5894E065-17EF-9A2A-1CC2-7F770A0B2C0B}" dt="2024-01-12T06:22:32.852" v="4"/>
          <pc:sldLayoutMkLst>
            <pc:docMk/>
            <pc:sldMasterMk cId="2460954070" sldId="2147483660"/>
            <pc:sldLayoutMk cId="3479445657" sldId="2147483671"/>
          </pc:sldLayoutMkLst>
        </pc:sldLayoutChg>
      </pc:sldMasterChg>
      <pc:sldMasterChg chg="add del addSldLayout delSldLayout modSldLayout">
        <pc:chgData name="Jade Carter (2113725)" userId="S::2113725@student.uwtsd.ac.uk::fc105ba8-0b64-467d-aa92-542261eb4ab9" providerId="AD" clId="Web-{5894E065-17EF-9A2A-1CC2-7F770A0B2C0B}" dt="2024-01-12T06:22:32.852" v="4"/>
        <pc:sldMasterMkLst>
          <pc:docMk/>
          <pc:sldMasterMk cId="2119141392" sldId="2147483672"/>
        </pc:sldMasterMkLst>
        <pc:sldLayoutChg chg="add del mod replId">
          <pc:chgData name="Jade Carter (2113725)" userId="S::2113725@student.uwtsd.ac.uk::fc105ba8-0b64-467d-aa92-542261eb4ab9" providerId="AD" clId="Web-{5894E065-17EF-9A2A-1CC2-7F770A0B2C0B}" dt="2024-01-12T06:22:32.852" v="4"/>
          <pc:sldLayoutMkLst>
            <pc:docMk/>
            <pc:sldMasterMk cId="2119141392" sldId="2147483672"/>
            <pc:sldLayoutMk cId="630034424" sldId="2147483673"/>
          </pc:sldLayoutMkLst>
        </pc:sldLayoutChg>
        <pc:sldLayoutChg chg="add del mod replId">
          <pc:chgData name="Jade Carter (2113725)" userId="S::2113725@student.uwtsd.ac.uk::fc105ba8-0b64-467d-aa92-542261eb4ab9" providerId="AD" clId="Web-{5894E065-17EF-9A2A-1CC2-7F770A0B2C0B}" dt="2024-01-12T06:22:32.852" v="4"/>
          <pc:sldLayoutMkLst>
            <pc:docMk/>
            <pc:sldMasterMk cId="2119141392" sldId="2147483672"/>
            <pc:sldLayoutMk cId="3693186716" sldId="2147483674"/>
          </pc:sldLayoutMkLst>
        </pc:sldLayoutChg>
        <pc:sldLayoutChg chg="add del mod replId">
          <pc:chgData name="Jade Carter (2113725)" userId="S::2113725@student.uwtsd.ac.uk::fc105ba8-0b64-467d-aa92-542261eb4ab9" providerId="AD" clId="Web-{5894E065-17EF-9A2A-1CC2-7F770A0B2C0B}" dt="2024-01-12T06:22:32.852" v="4"/>
          <pc:sldLayoutMkLst>
            <pc:docMk/>
            <pc:sldMasterMk cId="2119141392" sldId="2147483672"/>
            <pc:sldLayoutMk cId="2275098042" sldId="2147483675"/>
          </pc:sldLayoutMkLst>
        </pc:sldLayoutChg>
        <pc:sldLayoutChg chg="add del mod replId">
          <pc:chgData name="Jade Carter (2113725)" userId="S::2113725@student.uwtsd.ac.uk::fc105ba8-0b64-467d-aa92-542261eb4ab9" providerId="AD" clId="Web-{5894E065-17EF-9A2A-1CC2-7F770A0B2C0B}" dt="2024-01-12T06:22:32.852" v="4"/>
          <pc:sldLayoutMkLst>
            <pc:docMk/>
            <pc:sldMasterMk cId="2119141392" sldId="2147483672"/>
            <pc:sldLayoutMk cId="2853428419" sldId="2147483676"/>
          </pc:sldLayoutMkLst>
        </pc:sldLayoutChg>
        <pc:sldLayoutChg chg="add del mod replId">
          <pc:chgData name="Jade Carter (2113725)" userId="S::2113725@student.uwtsd.ac.uk::fc105ba8-0b64-467d-aa92-542261eb4ab9" providerId="AD" clId="Web-{5894E065-17EF-9A2A-1CC2-7F770A0B2C0B}" dt="2024-01-12T06:22:32.852" v="4"/>
          <pc:sldLayoutMkLst>
            <pc:docMk/>
            <pc:sldMasterMk cId="2119141392" sldId="2147483672"/>
            <pc:sldLayoutMk cId="3014308323" sldId="2147483677"/>
          </pc:sldLayoutMkLst>
        </pc:sldLayoutChg>
        <pc:sldLayoutChg chg="add del mod replId">
          <pc:chgData name="Jade Carter (2113725)" userId="S::2113725@student.uwtsd.ac.uk::fc105ba8-0b64-467d-aa92-542261eb4ab9" providerId="AD" clId="Web-{5894E065-17EF-9A2A-1CC2-7F770A0B2C0B}" dt="2024-01-12T06:22:32.852" v="4"/>
          <pc:sldLayoutMkLst>
            <pc:docMk/>
            <pc:sldMasterMk cId="2119141392" sldId="2147483672"/>
            <pc:sldLayoutMk cId="1432846942" sldId="2147483678"/>
          </pc:sldLayoutMkLst>
        </pc:sldLayoutChg>
        <pc:sldLayoutChg chg="add del mod replId">
          <pc:chgData name="Jade Carter (2113725)" userId="S::2113725@student.uwtsd.ac.uk::fc105ba8-0b64-467d-aa92-542261eb4ab9" providerId="AD" clId="Web-{5894E065-17EF-9A2A-1CC2-7F770A0B2C0B}" dt="2024-01-12T06:22:32.852" v="4"/>
          <pc:sldLayoutMkLst>
            <pc:docMk/>
            <pc:sldMasterMk cId="2119141392" sldId="2147483672"/>
            <pc:sldLayoutMk cId="3200544660" sldId="2147483679"/>
          </pc:sldLayoutMkLst>
        </pc:sldLayoutChg>
        <pc:sldLayoutChg chg="add del mod replId">
          <pc:chgData name="Jade Carter (2113725)" userId="S::2113725@student.uwtsd.ac.uk::fc105ba8-0b64-467d-aa92-542261eb4ab9" providerId="AD" clId="Web-{5894E065-17EF-9A2A-1CC2-7F770A0B2C0B}" dt="2024-01-12T06:22:32.852" v="4"/>
          <pc:sldLayoutMkLst>
            <pc:docMk/>
            <pc:sldMasterMk cId="2119141392" sldId="2147483672"/>
            <pc:sldLayoutMk cId="2788282545" sldId="2147483680"/>
          </pc:sldLayoutMkLst>
        </pc:sldLayoutChg>
        <pc:sldLayoutChg chg="add del mod replId">
          <pc:chgData name="Jade Carter (2113725)" userId="S::2113725@student.uwtsd.ac.uk::fc105ba8-0b64-467d-aa92-542261eb4ab9" providerId="AD" clId="Web-{5894E065-17EF-9A2A-1CC2-7F770A0B2C0B}" dt="2024-01-12T06:22:32.852" v="4"/>
          <pc:sldLayoutMkLst>
            <pc:docMk/>
            <pc:sldMasterMk cId="2119141392" sldId="2147483672"/>
            <pc:sldLayoutMk cId="1156638836" sldId="2147483681"/>
          </pc:sldLayoutMkLst>
        </pc:sldLayoutChg>
        <pc:sldLayoutChg chg="add del mod replId">
          <pc:chgData name="Jade Carter (2113725)" userId="S::2113725@student.uwtsd.ac.uk::fc105ba8-0b64-467d-aa92-542261eb4ab9" providerId="AD" clId="Web-{5894E065-17EF-9A2A-1CC2-7F770A0B2C0B}" dt="2024-01-12T06:22:32.852" v="4"/>
          <pc:sldLayoutMkLst>
            <pc:docMk/>
            <pc:sldMasterMk cId="2119141392" sldId="2147483672"/>
            <pc:sldLayoutMk cId="3717539347" sldId="2147483682"/>
          </pc:sldLayoutMkLst>
        </pc:sldLayoutChg>
        <pc:sldLayoutChg chg="add del mod replId">
          <pc:chgData name="Jade Carter (2113725)" userId="S::2113725@student.uwtsd.ac.uk::fc105ba8-0b64-467d-aa92-542261eb4ab9" providerId="AD" clId="Web-{5894E065-17EF-9A2A-1CC2-7F770A0B2C0B}" dt="2024-01-12T06:22:32.852" v="4"/>
          <pc:sldLayoutMkLst>
            <pc:docMk/>
            <pc:sldMasterMk cId="2119141392" sldId="2147483672"/>
            <pc:sldLayoutMk cId="399746847" sldId="2147483683"/>
          </pc:sldLayoutMkLst>
        </pc:sldLayoutChg>
      </pc:sldMasterChg>
    </pc:docChg>
  </pc:docChgLst>
  <pc:docChgLst>
    <pc:chgData name="Olive'On Joslyn (2114527)" userId="S::2114527@student.uwtsd.ac.uk::c124456b-6a47-41cf-ac22-12bb2ef2a11a" providerId="AD" clId="Web-{7D821C99-1643-ED53-264F-6C13CE53D8E5}"/>
    <pc:docChg chg="delSld modSld">
      <pc:chgData name="Olive'On Joslyn (2114527)" userId="S::2114527@student.uwtsd.ac.uk::c124456b-6a47-41cf-ac22-12bb2ef2a11a" providerId="AD" clId="Web-{7D821C99-1643-ED53-264F-6C13CE53D8E5}" dt="2024-01-11T13:09:19.887" v="78" actId="20577"/>
      <pc:docMkLst>
        <pc:docMk/>
      </pc:docMkLst>
      <pc:sldChg chg="modSp">
        <pc:chgData name="Olive'On Joslyn (2114527)" userId="S::2114527@student.uwtsd.ac.uk::c124456b-6a47-41cf-ac22-12bb2ef2a11a" providerId="AD" clId="Web-{7D821C99-1643-ED53-264F-6C13CE53D8E5}" dt="2024-01-11T12:04:33.627" v="1" actId="20577"/>
        <pc:sldMkLst>
          <pc:docMk/>
          <pc:sldMk cId="4039202230" sldId="259"/>
        </pc:sldMkLst>
        <pc:spChg chg="mod">
          <ac:chgData name="Olive'On Joslyn (2114527)" userId="S::2114527@student.uwtsd.ac.uk::c124456b-6a47-41cf-ac22-12bb2ef2a11a" providerId="AD" clId="Web-{7D821C99-1643-ED53-264F-6C13CE53D8E5}" dt="2024-01-11T12:04:33.627" v="1" actId="20577"/>
          <ac:spMkLst>
            <pc:docMk/>
            <pc:sldMk cId="4039202230" sldId="259"/>
            <ac:spMk id="3" creationId="{11ADA515-C48D-1CA8-2745-7640DEA470BB}"/>
          </ac:spMkLst>
        </pc:spChg>
      </pc:sldChg>
      <pc:sldChg chg="addSp delSp modSp del mod setBg setClrOvrMap">
        <pc:chgData name="Olive'On Joslyn (2114527)" userId="S::2114527@student.uwtsd.ac.uk::c124456b-6a47-41cf-ac22-12bb2ef2a11a" providerId="AD" clId="Web-{7D821C99-1643-ED53-264F-6C13CE53D8E5}" dt="2024-01-11T12:41:11.142" v="45"/>
        <pc:sldMkLst>
          <pc:docMk/>
          <pc:sldMk cId="1596652374" sldId="260"/>
        </pc:sldMkLst>
        <pc:spChg chg="mod">
          <ac:chgData name="Olive'On Joslyn (2114527)" userId="S::2114527@student.uwtsd.ac.uk::c124456b-6a47-41cf-ac22-12bb2ef2a11a" providerId="AD" clId="Web-{7D821C99-1643-ED53-264F-6C13CE53D8E5}" dt="2024-01-11T12:39:42.557" v="31" actId="20577"/>
          <ac:spMkLst>
            <pc:docMk/>
            <pc:sldMk cId="1596652374" sldId="260"/>
            <ac:spMk id="2" creationId="{41C80C12-6E1A-4F58-D355-3C16CB62D1A7}"/>
          </ac:spMkLst>
        </pc:spChg>
        <pc:spChg chg="del mod">
          <ac:chgData name="Olive'On Joslyn (2114527)" userId="S::2114527@student.uwtsd.ac.uk::c124456b-6a47-41cf-ac22-12bb2ef2a11a" providerId="AD" clId="Web-{7D821C99-1643-ED53-264F-6C13CE53D8E5}" dt="2024-01-11T12:31:10.724" v="8"/>
          <ac:spMkLst>
            <pc:docMk/>
            <pc:sldMk cId="1596652374" sldId="260"/>
            <ac:spMk id="3" creationId="{C6F79E30-57F8-0189-9879-FB9A985AFCBC}"/>
          </ac:spMkLst>
        </pc:spChg>
        <pc:spChg chg="del">
          <ac:chgData name="Olive'On Joslyn (2114527)" userId="S::2114527@student.uwtsd.ac.uk::c124456b-6a47-41cf-ac22-12bb2ef2a11a" providerId="AD" clId="Web-{7D821C99-1643-ED53-264F-6C13CE53D8E5}" dt="2024-01-11T12:31:10.724" v="8"/>
          <ac:spMkLst>
            <pc:docMk/>
            <pc:sldMk cId="1596652374" sldId="260"/>
            <ac:spMk id="22" creationId="{100EDD19-6802-4EC3-95CE-CFFAB042CFD6}"/>
          </ac:spMkLst>
        </pc:spChg>
        <pc:spChg chg="del">
          <ac:chgData name="Olive'On Joslyn (2114527)" userId="S::2114527@student.uwtsd.ac.uk::c124456b-6a47-41cf-ac22-12bb2ef2a11a" providerId="AD" clId="Web-{7D821C99-1643-ED53-264F-6C13CE53D8E5}" dt="2024-01-11T12:31:10.724" v="8"/>
          <ac:spMkLst>
            <pc:docMk/>
            <pc:sldMk cId="1596652374" sldId="260"/>
            <ac:spMk id="24" creationId="{DB17E863-922E-4C26-BD64-E8FD41D28661}"/>
          </ac:spMkLst>
        </pc:spChg>
        <pc:spChg chg="add del">
          <ac:chgData name="Olive'On Joslyn (2114527)" userId="S::2114527@student.uwtsd.ac.uk::c124456b-6a47-41cf-ac22-12bb2ef2a11a" providerId="AD" clId="Web-{7D821C99-1643-ED53-264F-6C13CE53D8E5}" dt="2024-01-11T12:33:46.876" v="21"/>
          <ac:spMkLst>
            <pc:docMk/>
            <pc:sldMk cId="1596652374" sldId="260"/>
            <ac:spMk id="31" creationId="{B50AB553-2A96-4A92-96F2-93548E096954}"/>
          </ac:spMkLst>
        </pc:spChg>
        <pc:spChg chg="add del">
          <ac:chgData name="Olive'On Joslyn (2114527)" userId="S::2114527@student.uwtsd.ac.uk::c124456b-6a47-41cf-ac22-12bb2ef2a11a" providerId="AD" clId="Web-{7D821C99-1643-ED53-264F-6C13CE53D8E5}" dt="2024-01-11T12:33:33.047" v="20"/>
          <ac:spMkLst>
            <pc:docMk/>
            <pc:sldMk cId="1596652374" sldId="260"/>
            <ac:spMk id="36" creationId="{9228552E-C8B1-4A80-8448-0787CE0FC704}"/>
          </ac:spMkLst>
        </pc:spChg>
        <pc:spChg chg="add mod">
          <ac:chgData name="Olive'On Joslyn (2114527)" userId="S::2114527@student.uwtsd.ac.uk::c124456b-6a47-41cf-ac22-12bb2ef2a11a" providerId="AD" clId="Web-{7D821C99-1643-ED53-264F-6C13CE53D8E5}" dt="2024-01-11T12:39:05.742" v="25"/>
          <ac:spMkLst>
            <pc:docMk/>
            <pc:sldMk cId="1596652374" sldId="260"/>
            <ac:spMk id="222" creationId="{B8976321-5D39-193D-0472-C2B2C43EC972}"/>
          </ac:spMkLst>
        </pc:spChg>
        <pc:graphicFrameChg chg="add del mod modGraphic">
          <ac:chgData name="Olive'On Joslyn (2114527)" userId="S::2114527@student.uwtsd.ac.uk::c124456b-6a47-41cf-ac22-12bb2ef2a11a" providerId="AD" clId="Web-{7D821C99-1643-ED53-264F-6C13CE53D8E5}" dt="2024-01-11T12:39:05.742" v="25"/>
          <ac:graphicFrameMkLst>
            <pc:docMk/>
            <pc:sldMk cId="1596652374" sldId="260"/>
            <ac:graphicFrameMk id="26" creationId="{43D5D80A-0F88-0267-C915-1D7C080C5D36}"/>
          </ac:graphicFrameMkLst>
        </pc:graphicFrameChg>
        <pc:picChg chg="add mod">
          <ac:chgData name="Olive'On Joslyn (2114527)" userId="S::2114527@student.uwtsd.ac.uk::c124456b-6a47-41cf-ac22-12bb2ef2a11a" providerId="AD" clId="Web-{7D821C99-1643-ED53-264F-6C13CE53D8E5}" dt="2024-01-11T12:33:46.876" v="21"/>
          <ac:picMkLst>
            <pc:docMk/>
            <pc:sldMk cId="1596652374" sldId="260"/>
            <ac:picMk id="27" creationId="{97837A9D-F991-9E06-E6F9-E8943D52F142}"/>
          </ac:picMkLst>
        </pc:picChg>
      </pc:sldChg>
      <pc:sldChg chg="modSp">
        <pc:chgData name="Olive'On Joslyn (2114527)" userId="S::2114527@student.uwtsd.ac.uk::c124456b-6a47-41cf-ac22-12bb2ef2a11a" providerId="AD" clId="Web-{7D821C99-1643-ED53-264F-6C13CE53D8E5}" dt="2024-01-11T13:09:19.887" v="78" actId="20577"/>
        <pc:sldMkLst>
          <pc:docMk/>
          <pc:sldMk cId="3021027932" sldId="268"/>
        </pc:sldMkLst>
        <pc:spChg chg="mod">
          <ac:chgData name="Olive'On Joslyn (2114527)" userId="S::2114527@student.uwtsd.ac.uk::c124456b-6a47-41cf-ac22-12bb2ef2a11a" providerId="AD" clId="Web-{7D821C99-1643-ED53-264F-6C13CE53D8E5}" dt="2024-01-11T12:40:45.734" v="41" actId="20577"/>
          <ac:spMkLst>
            <pc:docMk/>
            <pc:sldMk cId="3021027932" sldId="268"/>
            <ac:spMk id="2" creationId="{C0B5103B-9FE7-50F5-8ED5-0F9B51D667B4}"/>
          </ac:spMkLst>
        </pc:spChg>
        <pc:spChg chg="mod">
          <ac:chgData name="Olive'On Joslyn (2114527)" userId="S::2114527@student.uwtsd.ac.uk::c124456b-6a47-41cf-ac22-12bb2ef2a11a" providerId="AD" clId="Web-{7D821C99-1643-ED53-264F-6C13CE53D8E5}" dt="2024-01-11T13:09:19.887" v="78" actId="20577"/>
          <ac:spMkLst>
            <pc:docMk/>
            <pc:sldMk cId="3021027932" sldId="268"/>
            <ac:spMk id="3" creationId="{F8754951-D5CF-F07A-E431-A0F51AE082A8}"/>
          </ac:spMkLst>
        </pc:spChg>
      </pc:sldChg>
      <pc:sldChg chg="addSp delSp modSp mod setBg">
        <pc:chgData name="Olive'On Joslyn (2114527)" userId="S::2114527@student.uwtsd.ac.uk::c124456b-6a47-41cf-ac22-12bb2ef2a11a" providerId="AD" clId="Web-{7D821C99-1643-ED53-264F-6C13CE53D8E5}" dt="2024-01-11T12:30:53.551" v="7"/>
        <pc:sldMkLst>
          <pc:docMk/>
          <pc:sldMk cId="2018155667" sldId="269"/>
        </pc:sldMkLst>
        <pc:spChg chg="mod">
          <ac:chgData name="Olive'On Joslyn (2114527)" userId="S::2114527@student.uwtsd.ac.uk::c124456b-6a47-41cf-ac22-12bb2ef2a11a" providerId="AD" clId="Web-{7D821C99-1643-ED53-264F-6C13CE53D8E5}" dt="2024-01-11T12:30:53.551" v="7"/>
          <ac:spMkLst>
            <pc:docMk/>
            <pc:sldMk cId="2018155667" sldId="269"/>
            <ac:spMk id="3" creationId="{BB028F9A-0408-3139-FC09-AF9E093EB196}"/>
          </ac:spMkLst>
        </pc:spChg>
        <pc:spChg chg="add del">
          <ac:chgData name="Olive'On Joslyn (2114527)" userId="S::2114527@student.uwtsd.ac.uk::c124456b-6a47-41cf-ac22-12bb2ef2a11a" providerId="AD" clId="Web-{7D821C99-1643-ED53-264F-6C13CE53D8E5}" dt="2024-01-11T12:30:53.551" v="7"/>
          <ac:spMkLst>
            <pc:docMk/>
            <pc:sldMk cId="2018155667" sldId="269"/>
            <ac:spMk id="8" creationId="{D153EDB2-4AAD-43F4-AE78-4D326C813369}"/>
          </ac:spMkLst>
        </pc:spChg>
        <pc:grpChg chg="add del">
          <ac:chgData name="Olive'On Joslyn (2114527)" userId="S::2114527@student.uwtsd.ac.uk::c124456b-6a47-41cf-ac22-12bb2ef2a11a" providerId="AD" clId="Web-{7D821C99-1643-ED53-264F-6C13CE53D8E5}" dt="2024-01-11T12:30:53.551" v="7"/>
          <ac:grpSpMkLst>
            <pc:docMk/>
            <pc:sldMk cId="2018155667" sldId="269"/>
            <ac:grpSpMk id="10" creationId="{A3CB7779-72E2-4E92-AE18-6BBC335DD881}"/>
          </ac:grpSpMkLst>
        </pc:grpChg>
        <pc:picChg chg="mod">
          <ac:chgData name="Olive'On Joslyn (2114527)" userId="S::2114527@student.uwtsd.ac.uk::c124456b-6a47-41cf-ac22-12bb2ef2a11a" providerId="AD" clId="Web-{7D821C99-1643-ED53-264F-6C13CE53D8E5}" dt="2024-01-11T12:30:53.551" v="7"/>
          <ac:picMkLst>
            <pc:docMk/>
            <pc:sldMk cId="2018155667" sldId="269"/>
            <ac:picMk id="2" creationId="{8A43EE1C-39CA-1660-B2C1-2F4BCF30D1AD}"/>
          </ac:picMkLst>
        </pc:picChg>
      </pc:sldChg>
    </pc:docChg>
  </pc:docChgLst>
  <pc:docChgLst>
    <pc:chgData name="Olive'On Joslyn (2114527)" userId="S::2114527@student.uwtsd.ac.uk::c124456b-6a47-41cf-ac22-12bb2ef2a11a" providerId="AD" clId="Web-{8CC7526F-7D40-4011-B6FE-863AFE34F4D1}"/>
    <pc:docChg chg="addSld delSld modSld sldOrd">
      <pc:chgData name="Olive'On Joslyn (2114527)" userId="S::2114527@student.uwtsd.ac.uk::c124456b-6a47-41cf-ac22-12bb2ef2a11a" providerId="AD" clId="Web-{8CC7526F-7D40-4011-B6FE-863AFE34F4D1}" dt="2024-01-11T16:59:29.019" v="226"/>
      <pc:docMkLst>
        <pc:docMk/>
      </pc:docMkLst>
      <pc:sldChg chg="addSp delSp modSp">
        <pc:chgData name="Olive'On Joslyn (2114527)" userId="S::2114527@student.uwtsd.ac.uk::c124456b-6a47-41cf-ac22-12bb2ef2a11a" providerId="AD" clId="Web-{8CC7526F-7D40-4011-B6FE-863AFE34F4D1}" dt="2024-01-11T15:31:34.941" v="79"/>
        <pc:sldMkLst>
          <pc:docMk/>
          <pc:sldMk cId="1911429287" sldId="257"/>
        </pc:sldMkLst>
        <pc:spChg chg="mod">
          <ac:chgData name="Olive'On Joslyn (2114527)" userId="S::2114527@student.uwtsd.ac.uk::c124456b-6a47-41cf-ac22-12bb2ef2a11a" providerId="AD" clId="Web-{8CC7526F-7D40-4011-B6FE-863AFE34F4D1}" dt="2024-01-11T15:31:34.941" v="79"/>
          <ac:spMkLst>
            <pc:docMk/>
            <pc:sldMk cId="1911429287" sldId="257"/>
            <ac:spMk id="2" creationId="{A90BA0BA-76F2-93D2-8B84-0AE3D9CA864E}"/>
          </ac:spMkLst>
        </pc:spChg>
        <pc:spChg chg="mod">
          <ac:chgData name="Olive'On Joslyn (2114527)" userId="S::2114527@student.uwtsd.ac.uk::c124456b-6a47-41cf-ac22-12bb2ef2a11a" providerId="AD" clId="Web-{8CC7526F-7D40-4011-B6FE-863AFE34F4D1}" dt="2024-01-11T15:31:34.941" v="79"/>
          <ac:spMkLst>
            <pc:docMk/>
            <pc:sldMk cId="1911429287" sldId="257"/>
            <ac:spMk id="3" creationId="{D4DC0210-7F55-DEAA-FFB9-FB4208E0BFC9}"/>
          </ac:spMkLst>
        </pc:spChg>
        <pc:spChg chg="mod">
          <ac:chgData name="Olive'On Joslyn (2114527)" userId="S::2114527@student.uwtsd.ac.uk::c124456b-6a47-41cf-ac22-12bb2ef2a11a" providerId="AD" clId="Web-{8CC7526F-7D40-4011-B6FE-863AFE34F4D1}" dt="2024-01-11T15:31:34.941" v="79"/>
          <ac:spMkLst>
            <pc:docMk/>
            <pc:sldMk cId="1911429287" sldId="257"/>
            <ac:spMk id="4" creationId="{E889041F-27A1-65B0-FE9E-11474865EA5E}"/>
          </ac:spMkLst>
        </pc:spChg>
        <pc:spChg chg="add del">
          <ac:chgData name="Olive'On Joslyn (2114527)" userId="S::2114527@student.uwtsd.ac.uk::c124456b-6a47-41cf-ac22-12bb2ef2a11a" providerId="AD" clId="Web-{8CC7526F-7D40-4011-B6FE-863AFE34F4D1}" dt="2024-01-11T15:31:15.018" v="74"/>
          <ac:spMkLst>
            <pc:docMk/>
            <pc:sldMk cId="1911429287" sldId="257"/>
            <ac:spMk id="9" creationId="{4C608BEB-860E-4094-8511-78603564A75E}"/>
          </ac:spMkLst>
        </pc:spChg>
        <pc:spChg chg="add del">
          <ac:chgData name="Olive'On Joslyn (2114527)" userId="S::2114527@student.uwtsd.ac.uk::c124456b-6a47-41cf-ac22-12bb2ef2a11a" providerId="AD" clId="Web-{8CC7526F-7D40-4011-B6FE-863AFE34F4D1}" dt="2024-01-11T15:31:24.987" v="76"/>
          <ac:spMkLst>
            <pc:docMk/>
            <pc:sldMk cId="1911429287" sldId="257"/>
            <ac:spMk id="16" creationId="{2C1BBA94-3F40-40AA-8BB9-E69E25E537C1}"/>
          </ac:spMkLst>
        </pc:spChg>
        <pc:spChg chg="add del">
          <ac:chgData name="Olive'On Joslyn (2114527)" userId="S::2114527@student.uwtsd.ac.uk::c124456b-6a47-41cf-ac22-12bb2ef2a11a" providerId="AD" clId="Web-{8CC7526F-7D40-4011-B6FE-863AFE34F4D1}" dt="2024-01-11T15:31:24.987" v="76"/>
          <ac:spMkLst>
            <pc:docMk/>
            <pc:sldMk cId="1911429287" sldId="257"/>
            <ac:spMk id="18" creationId="{7DD77B92-CB36-4B20-A59A-59625E0F08AB}"/>
          </ac:spMkLst>
        </pc:spChg>
        <pc:spChg chg="add del">
          <ac:chgData name="Olive'On Joslyn (2114527)" userId="S::2114527@student.uwtsd.ac.uk::c124456b-6a47-41cf-ac22-12bb2ef2a11a" providerId="AD" clId="Web-{8CC7526F-7D40-4011-B6FE-863AFE34F4D1}" dt="2024-01-11T15:31:34.941" v="78"/>
          <ac:spMkLst>
            <pc:docMk/>
            <pc:sldMk cId="1911429287" sldId="257"/>
            <ac:spMk id="20" creationId="{4FFBEE45-F140-49D5-85EA-C78C24340B23}"/>
          </ac:spMkLst>
        </pc:spChg>
        <pc:spChg chg="add">
          <ac:chgData name="Olive'On Joslyn (2114527)" userId="S::2114527@student.uwtsd.ac.uk::c124456b-6a47-41cf-ac22-12bb2ef2a11a" providerId="AD" clId="Web-{8CC7526F-7D40-4011-B6FE-863AFE34F4D1}" dt="2024-01-11T15:31:34.941" v="79"/>
          <ac:spMkLst>
            <pc:docMk/>
            <pc:sldMk cId="1911429287" sldId="257"/>
            <ac:spMk id="22" creationId="{4C608BEB-860E-4094-8511-78603564A75E}"/>
          </ac:spMkLst>
        </pc:spChg>
        <pc:grpChg chg="add del">
          <ac:chgData name="Olive'On Joslyn (2114527)" userId="S::2114527@student.uwtsd.ac.uk::c124456b-6a47-41cf-ac22-12bb2ef2a11a" providerId="AD" clId="Web-{8CC7526F-7D40-4011-B6FE-863AFE34F4D1}" dt="2024-01-11T15:31:24.987" v="76"/>
          <ac:grpSpMkLst>
            <pc:docMk/>
            <pc:sldMk cId="1911429287" sldId="257"/>
            <ac:grpSpMk id="12" creationId="{B14B560F-9DD7-4302-A60B-EBD3EF59B073}"/>
          </ac:grpSpMkLst>
        </pc:grpChg>
        <pc:cxnChg chg="add del">
          <ac:chgData name="Olive'On Joslyn (2114527)" userId="S::2114527@student.uwtsd.ac.uk::c124456b-6a47-41cf-ac22-12bb2ef2a11a" providerId="AD" clId="Web-{8CC7526F-7D40-4011-B6FE-863AFE34F4D1}" dt="2024-01-11T15:31:15.018" v="74"/>
          <ac:cxnSpMkLst>
            <pc:docMk/>
            <pc:sldMk cId="1911429287" sldId="257"/>
            <ac:cxnSpMk id="11" creationId="{1F16A8D4-FE87-4604-88B2-394B5D1EB437}"/>
          </ac:cxnSpMkLst>
        </pc:cxnChg>
        <pc:cxnChg chg="add">
          <ac:chgData name="Olive'On Joslyn (2114527)" userId="S::2114527@student.uwtsd.ac.uk::c124456b-6a47-41cf-ac22-12bb2ef2a11a" providerId="AD" clId="Web-{8CC7526F-7D40-4011-B6FE-863AFE34F4D1}" dt="2024-01-11T15:31:34.941" v="79"/>
          <ac:cxnSpMkLst>
            <pc:docMk/>
            <pc:sldMk cId="1911429287" sldId="257"/>
            <ac:cxnSpMk id="23" creationId="{1F16A8D4-FE87-4604-88B2-394B5D1EB437}"/>
          </ac:cxnSpMkLst>
        </pc:cxnChg>
      </pc:sldChg>
      <pc:sldChg chg="addSp delSp modSp">
        <pc:chgData name="Olive'On Joslyn (2114527)" userId="S::2114527@student.uwtsd.ac.uk::c124456b-6a47-41cf-ac22-12bb2ef2a11a" providerId="AD" clId="Web-{8CC7526F-7D40-4011-B6FE-863AFE34F4D1}" dt="2024-01-11T16:11:18.671" v="120" actId="1076"/>
        <pc:sldMkLst>
          <pc:docMk/>
          <pc:sldMk cId="4039202230" sldId="259"/>
        </pc:sldMkLst>
        <pc:spChg chg="mod">
          <ac:chgData name="Olive'On Joslyn (2114527)" userId="S::2114527@student.uwtsd.ac.uk::c124456b-6a47-41cf-ac22-12bb2ef2a11a" providerId="AD" clId="Web-{8CC7526F-7D40-4011-B6FE-863AFE34F4D1}" dt="2024-01-11T15:30:43.219" v="71"/>
          <ac:spMkLst>
            <pc:docMk/>
            <pc:sldMk cId="4039202230" sldId="259"/>
            <ac:spMk id="2" creationId="{ABB5E175-2E08-D3B8-54F1-85FDF7291413}"/>
          </ac:spMkLst>
        </pc:spChg>
        <pc:spChg chg="mod ord">
          <ac:chgData name="Olive'On Joslyn (2114527)" userId="S::2114527@student.uwtsd.ac.uk::c124456b-6a47-41cf-ac22-12bb2ef2a11a" providerId="AD" clId="Web-{8CC7526F-7D40-4011-B6FE-863AFE34F4D1}" dt="2024-01-11T15:30:43.219" v="72"/>
          <ac:spMkLst>
            <pc:docMk/>
            <pc:sldMk cId="4039202230" sldId="259"/>
            <ac:spMk id="3" creationId="{11ADA515-C48D-1CA8-2745-7640DEA470BB}"/>
          </ac:spMkLst>
        </pc:spChg>
        <pc:spChg chg="add del">
          <ac:chgData name="Olive'On Joslyn (2114527)" userId="S::2114527@student.uwtsd.ac.uk::c124456b-6a47-41cf-ac22-12bb2ef2a11a" providerId="AD" clId="Web-{8CC7526F-7D40-4011-B6FE-863AFE34F4D1}" dt="2024-01-11T15:30:43.219" v="72"/>
          <ac:spMkLst>
            <pc:docMk/>
            <pc:sldMk cId="4039202230" sldId="259"/>
            <ac:spMk id="61" creationId="{058A14AF-9FB5-4CC7-BA35-E8E85D3EDF0E}"/>
          </ac:spMkLst>
        </pc:spChg>
        <pc:spChg chg="add del">
          <ac:chgData name="Olive'On Joslyn (2114527)" userId="S::2114527@student.uwtsd.ac.uk::c124456b-6a47-41cf-ac22-12bb2ef2a11a" providerId="AD" clId="Web-{8CC7526F-7D40-4011-B6FE-863AFE34F4D1}" dt="2024-01-11T15:30:43.219" v="72"/>
          <ac:spMkLst>
            <pc:docMk/>
            <pc:sldMk cId="4039202230" sldId="259"/>
            <ac:spMk id="62" creationId="{3A9A4357-BD1D-4622-A4FE-766E6AB8DE84}"/>
          </ac:spMkLst>
        </pc:spChg>
        <pc:spChg chg="add del">
          <ac:chgData name="Olive'On Joslyn (2114527)" userId="S::2114527@student.uwtsd.ac.uk::c124456b-6a47-41cf-ac22-12bb2ef2a11a" providerId="AD" clId="Web-{8CC7526F-7D40-4011-B6FE-863AFE34F4D1}" dt="2024-01-11T15:30:43.219" v="72"/>
          <ac:spMkLst>
            <pc:docMk/>
            <pc:sldMk cId="4039202230" sldId="259"/>
            <ac:spMk id="63" creationId="{E659831F-0D9A-4C63-9EBB-8435B85A440F}"/>
          </ac:spMkLst>
        </pc:spChg>
        <pc:spChg chg="add del">
          <ac:chgData name="Olive'On Joslyn (2114527)" userId="S::2114527@student.uwtsd.ac.uk::c124456b-6a47-41cf-ac22-12bb2ef2a11a" providerId="AD" clId="Web-{8CC7526F-7D40-4011-B6FE-863AFE34F4D1}" dt="2024-01-11T15:30:43.219" v="72"/>
          <ac:spMkLst>
            <pc:docMk/>
            <pc:sldMk cId="4039202230" sldId="259"/>
            <ac:spMk id="64" creationId="{E6995CE5-F890-4ABA-82A2-26507CE8D2A3}"/>
          </ac:spMkLst>
        </pc:spChg>
        <pc:spChg chg="add del">
          <ac:chgData name="Olive'On Joslyn (2114527)" userId="S::2114527@student.uwtsd.ac.uk::c124456b-6a47-41cf-ac22-12bb2ef2a11a" providerId="AD" clId="Web-{8CC7526F-7D40-4011-B6FE-863AFE34F4D1}" dt="2024-01-11T15:30:43.219" v="71"/>
          <ac:spMkLst>
            <pc:docMk/>
            <pc:sldMk cId="4039202230" sldId="259"/>
            <ac:spMk id="69" creationId="{9A724DBA-D2D9-471E-8ED7-2015DDD950DF}"/>
          </ac:spMkLst>
        </pc:spChg>
        <pc:spChg chg="add del">
          <ac:chgData name="Olive'On Joslyn (2114527)" userId="S::2114527@student.uwtsd.ac.uk::c124456b-6a47-41cf-ac22-12bb2ef2a11a" providerId="AD" clId="Web-{8CC7526F-7D40-4011-B6FE-863AFE34F4D1}" dt="2024-01-11T15:30:43.219" v="71"/>
          <ac:spMkLst>
            <pc:docMk/>
            <pc:sldMk cId="4039202230" sldId="259"/>
            <ac:spMk id="71" creationId="{08980754-6F4B-43C9-B9BE-127B6BED6586}"/>
          </ac:spMkLst>
        </pc:spChg>
        <pc:spChg chg="add del">
          <ac:chgData name="Olive'On Joslyn (2114527)" userId="S::2114527@student.uwtsd.ac.uk::c124456b-6a47-41cf-ac22-12bb2ef2a11a" providerId="AD" clId="Web-{8CC7526F-7D40-4011-B6FE-863AFE34F4D1}" dt="2024-01-11T15:30:43.219" v="71"/>
          <ac:spMkLst>
            <pc:docMk/>
            <pc:sldMk cId="4039202230" sldId="259"/>
            <ac:spMk id="73" creationId="{2C1BBA94-3F40-40AA-8BB9-E69E25E537C1}"/>
          </ac:spMkLst>
        </pc:spChg>
        <pc:spChg chg="add del">
          <ac:chgData name="Olive'On Joslyn (2114527)" userId="S::2114527@student.uwtsd.ac.uk::c124456b-6a47-41cf-ac22-12bb2ef2a11a" providerId="AD" clId="Web-{8CC7526F-7D40-4011-B6FE-863AFE34F4D1}" dt="2024-01-11T15:30:43.219" v="71"/>
          <ac:spMkLst>
            <pc:docMk/>
            <pc:sldMk cId="4039202230" sldId="259"/>
            <ac:spMk id="75" creationId="{169CC832-2974-4E8D-90ED-3E2941BA7336}"/>
          </ac:spMkLst>
        </pc:spChg>
        <pc:spChg chg="add del">
          <ac:chgData name="Olive'On Joslyn (2114527)" userId="S::2114527@student.uwtsd.ac.uk::c124456b-6a47-41cf-ac22-12bb2ef2a11a" providerId="AD" clId="Web-{8CC7526F-7D40-4011-B6FE-863AFE34F4D1}" dt="2024-01-11T15:30:43.219" v="71"/>
          <ac:spMkLst>
            <pc:docMk/>
            <pc:sldMk cId="4039202230" sldId="259"/>
            <ac:spMk id="77" creationId="{55222F96-971A-4F90-B841-6BAB416C7AC1}"/>
          </ac:spMkLst>
        </pc:spChg>
        <pc:spChg chg="add">
          <ac:chgData name="Olive'On Joslyn (2114527)" userId="S::2114527@student.uwtsd.ac.uk::c124456b-6a47-41cf-ac22-12bb2ef2a11a" providerId="AD" clId="Web-{8CC7526F-7D40-4011-B6FE-863AFE34F4D1}" dt="2024-01-11T15:30:43.219" v="72"/>
          <ac:spMkLst>
            <pc:docMk/>
            <pc:sldMk cId="4039202230" sldId="259"/>
            <ac:spMk id="79" creationId="{117AB3D3-3C9C-4DED-809A-78734805B895}"/>
          </ac:spMkLst>
        </pc:spChg>
        <pc:spChg chg="add">
          <ac:chgData name="Olive'On Joslyn (2114527)" userId="S::2114527@student.uwtsd.ac.uk::c124456b-6a47-41cf-ac22-12bb2ef2a11a" providerId="AD" clId="Web-{8CC7526F-7D40-4011-B6FE-863AFE34F4D1}" dt="2024-01-11T15:30:43.219" v="72"/>
          <ac:spMkLst>
            <pc:docMk/>
            <pc:sldMk cId="4039202230" sldId="259"/>
            <ac:spMk id="80" creationId="{3A9A4357-BD1D-4622-A4FE-766E6AB8DE84}"/>
          </ac:spMkLst>
        </pc:spChg>
        <pc:spChg chg="add">
          <ac:chgData name="Olive'On Joslyn (2114527)" userId="S::2114527@student.uwtsd.ac.uk::c124456b-6a47-41cf-ac22-12bb2ef2a11a" providerId="AD" clId="Web-{8CC7526F-7D40-4011-B6FE-863AFE34F4D1}" dt="2024-01-11T15:30:43.219" v="72"/>
          <ac:spMkLst>
            <pc:docMk/>
            <pc:sldMk cId="4039202230" sldId="259"/>
            <ac:spMk id="81" creationId="{E659831F-0D9A-4C63-9EBB-8435B85A440F}"/>
          </ac:spMkLst>
        </pc:spChg>
        <pc:spChg chg="add">
          <ac:chgData name="Olive'On Joslyn (2114527)" userId="S::2114527@student.uwtsd.ac.uk::c124456b-6a47-41cf-ac22-12bb2ef2a11a" providerId="AD" clId="Web-{8CC7526F-7D40-4011-B6FE-863AFE34F4D1}" dt="2024-01-11T15:30:43.219" v="72"/>
          <ac:spMkLst>
            <pc:docMk/>
            <pc:sldMk cId="4039202230" sldId="259"/>
            <ac:spMk id="82" creationId="{E6995CE5-F890-4ABA-82A2-26507CE8D2A3}"/>
          </ac:spMkLst>
        </pc:spChg>
        <pc:picChg chg="mod">
          <ac:chgData name="Olive'On Joslyn (2114527)" userId="S::2114527@student.uwtsd.ac.uk::c124456b-6a47-41cf-ac22-12bb2ef2a11a" providerId="AD" clId="Web-{8CC7526F-7D40-4011-B6FE-863AFE34F4D1}" dt="2024-01-11T16:11:18.671" v="120" actId="1076"/>
          <ac:picMkLst>
            <pc:docMk/>
            <pc:sldMk cId="4039202230" sldId="259"/>
            <ac:picMk id="4" creationId="{8860FF12-1949-CD61-6539-6C560425BDA3}"/>
          </ac:picMkLst>
        </pc:picChg>
      </pc:sldChg>
      <pc:sldChg chg="modSp del">
        <pc:chgData name="Olive'On Joslyn (2114527)" userId="S::2114527@student.uwtsd.ac.uk::c124456b-6a47-41cf-ac22-12bb2ef2a11a" providerId="AD" clId="Web-{8CC7526F-7D40-4011-B6FE-863AFE34F4D1}" dt="2024-01-11T16:10:32.902" v="116"/>
        <pc:sldMkLst>
          <pc:docMk/>
          <pc:sldMk cId="2343034524" sldId="261"/>
        </pc:sldMkLst>
        <pc:spChg chg="mod">
          <ac:chgData name="Olive'On Joslyn (2114527)" userId="S::2114527@student.uwtsd.ac.uk::c124456b-6a47-41cf-ac22-12bb2ef2a11a" providerId="AD" clId="Web-{8CC7526F-7D40-4011-B6FE-863AFE34F4D1}" dt="2024-01-11T16:10:27.183" v="115" actId="20577"/>
          <ac:spMkLst>
            <pc:docMk/>
            <pc:sldMk cId="2343034524" sldId="261"/>
            <ac:spMk id="2" creationId="{B64B2529-774D-4D1F-A2AE-518B22FADE7B}"/>
          </ac:spMkLst>
        </pc:spChg>
      </pc:sldChg>
      <pc:sldChg chg="addSp delSp modSp ord">
        <pc:chgData name="Olive'On Joslyn (2114527)" userId="S::2114527@student.uwtsd.ac.uk::c124456b-6a47-41cf-ac22-12bb2ef2a11a" providerId="AD" clId="Web-{8CC7526F-7D40-4011-B6FE-863AFE34F4D1}" dt="2024-01-11T16:45:50.914" v="225"/>
        <pc:sldMkLst>
          <pc:docMk/>
          <pc:sldMk cId="3637166125" sldId="266"/>
        </pc:sldMkLst>
        <pc:spChg chg="mod">
          <ac:chgData name="Olive'On Joslyn (2114527)" userId="S::2114527@student.uwtsd.ac.uk::c124456b-6a47-41cf-ac22-12bb2ef2a11a" providerId="AD" clId="Web-{8CC7526F-7D40-4011-B6FE-863AFE34F4D1}" dt="2024-01-11T15:39:07.782" v="101"/>
          <ac:spMkLst>
            <pc:docMk/>
            <pc:sldMk cId="3637166125" sldId="266"/>
            <ac:spMk id="2" creationId="{0B4F62F9-937A-7261-8478-F1E513ABC609}"/>
          </ac:spMkLst>
        </pc:spChg>
        <pc:spChg chg="mod">
          <ac:chgData name="Olive'On Joslyn (2114527)" userId="S::2114527@student.uwtsd.ac.uk::c124456b-6a47-41cf-ac22-12bb2ef2a11a" providerId="AD" clId="Web-{8CC7526F-7D40-4011-B6FE-863AFE34F4D1}" dt="2024-01-11T15:39:07.782" v="101"/>
          <ac:spMkLst>
            <pc:docMk/>
            <pc:sldMk cId="3637166125" sldId="266"/>
            <ac:spMk id="3" creationId="{99C165D4-4190-67A6-6850-6E95EECF10FB}"/>
          </ac:spMkLst>
        </pc:spChg>
        <pc:spChg chg="add del">
          <ac:chgData name="Olive'On Joslyn (2114527)" userId="S::2114527@student.uwtsd.ac.uk::c124456b-6a47-41cf-ac22-12bb2ef2a11a" providerId="AD" clId="Web-{8CC7526F-7D40-4011-B6FE-863AFE34F4D1}" dt="2024-01-11T15:26:06.920" v="67"/>
          <ac:spMkLst>
            <pc:docMk/>
            <pc:sldMk cId="3637166125" sldId="266"/>
            <ac:spMk id="81" creationId="{D009D6D5-DAC2-4A8B-A17A-E206B9012D09}"/>
          </ac:spMkLst>
        </pc:spChg>
        <pc:spChg chg="add del">
          <ac:chgData name="Olive'On Joslyn (2114527)" userId="S::2114527@student.uwtsd.ac.uk::c124456b-6a47-41cf-ac22-12bb2ef2a11a" providerId="AD" clId="Web-{8CC7526F-7D40-4011-B6FE-863AFE34F4D1}" dt="2024-01-11T15:37:06.509" v="85"/>
          <ac:spMkLst>
            <pc:docMk/>
            <pc:sldMk cId="3637166125" sldId="266"/>
            <ac:spMk id="91" creationId="{3AD318CC-E2A8-4E27-9548-A047A78999B1}"/>
          </ac:spMkLst>
        </pc:spChg>
        <pc:spChg chg="add del">
          <ac:chgData name="Olive'On Joslyn (2114527)" userId="S::2114527@student.uwtsd.ac.uk::c124456b-6a47-41cf-ac22-12bb2ef2a11a" providerId="AD" clId="Web-{8CC7526F-7D40-4011-B6FE-863AFE34F4D1}" dt="2024-01-11T15:37:06.509" v="85"/>
          <ac:spMkLst>
            <pc:docMk/>
            <pc:sldMk cId="3637166125" sldId="266"/>
            <ac:spMk id="92" creationId="{2C1BBA94-3F40-40AA-8BB9-E69E25E537C1}"/>
          </ac:spMkLst>
        </pc:spChg>
        <pc:spChg chg="add del">
          <ac:chgData name="Olive'On Joslyn (2114527)" userId="S::2114527@student.uwtsd.ac.uk::c124456b-6a47-41cf-ac22-12bb2ef2a11a" providerId="AD" clId="Web-{8CC7526F-7D40-4011-B6FE-863AFE34F4D1}" dt="2024-01-11T15:38:27.233" v="92"/>
          <ac:spMkLst>
            <pc:docMk/>
            <pc:sldMk cId="3637166125" sldId="266"/>
            <ac:spMk id="97" creationId="{9AA72BD9-2C5A-4EDC-931F-5AA08EACA0F3}"/>
          </ac:spMkLst>
        </pc:spChg>
        <pc:spChg chg="add del">
          <ac:chgData name="Olive'On Joslyn (2114527)" userId="S::2114527@student.uwtsd.ac.uk::c124456b-6a47-41cf-ac22-12bb2ef2a11a" providerId="AD" clId="Web-{8CC7526F-7D40-4011-B6FE-863AFE34F4D1}" dt="2024-01-11T15:38:27.233" v="92"/>
          <ac:spMkLst>
            <pc:docMk/>
            <pc:sldMk cId="3637166125" sldId="266"/>
            <ac:spMk id="99" creationId="{DD3981AC-7B61-4947-BCF3-F7AA7FA385B9}"/>
          </ac:spMkLst>
        </pc:spChg>
        <pc:spChg chg="add del">
          <ac:chgData name="Olive'On Joslyn (2114527)" userId="S::2114527@student.uwtsd.ac.uk::c124456b-6a47-41cf-ac22-12bb2ef2a11a" providerId="AD" clId="Web-{8CC7526F-7D40-4011-B6FE-863AFE34F4D1}" dt="2024-01-11T15:38:27.233" v="92"/>
          <ac:spMkLst>
            <pc:docMk/>
            <pc:sldMk cId="3637166125" sldId="266"/>
            <ac:spMk id="101" creationId="{55D4142C-5077-457F-A6AD-3FECFDB39685}"/>
          </ac:spMkLst>
        </pc:spChg>
        <pc:spChg chg="add del">
          <ac:chgData name="Olive'On Joslyn (2114527)" userId="S::2114527@student.uwtsd.ac.uk::c124456b-6a47-41cf-ac22-12bb2ef2a11a" providerId="AD" clId="Web-{8CC7526F-7D40-4011-B6FE-863AFE34F4D1}" dt="2024-01-11T15:38:27.233" v="92"/>
          <ac:spMkLst>
            <pc:docMk/>
            <pc:sldMk cId="3637166125" sldId="266"/>
            <ac:spMk id="103" creationId="{7A5F0580-5EE9-419F-96EE-B6529EF6E7D0}"/>
          </ac:spMkLst>
        </pc:spChg>
        <pc:spChg chg="add del">
          <ac:chgData name="Olive'On Joslyn (2114527)" userId="S::2114527@student.uwtsd.ac.uk::c124456b-6a47-41cf-ac22-12bb2ef2a11a" providerId="AD" clId="Web-{8CC7526F-7D40-4011-B6FE-863AFE34F4D1}" dt="2024-01-11T15:38:16.966" v="89"/>
          <ac:spMkLst>
            <pc:docMk/>
            <pc:sldMk cId="3637166125" sldId="266"/>
            <ac:spMk id="108" creationId="{94E4D846-3AFC-4F86-8C35-24B0542A269D}"/>
          </ac:spMkLst>
        </pc:spChg>
        <pc:spChg chg="add del">
          <ac:chgData name="Olive'On Joslyn (2114527)" userId="S::2114527@student.uwtsd.ac.uk::c124456b-6a47-41cf-ac22-12bb2ef2a11a" providerId="AD" clId="Web-{8CC7526F-7D40-4011-B6FE-863AFE34F4D1}" dt="2024-01-11T15:38:16.966" v="89"/>
          <ac:spMkLst>
            <pc:docMk/>
            <pc:sldMk cId="3637166125" sldId="266"/>
            <ac:spMk id="110" creationId="{284781B9-12CB-45C3-907A-9ED93FF72C65}"/>
          </ac:spMkLst>
        </pc:spChg>
        <pc:spChg chg="add del">
          <ac:chgData name="Olive'On Joslyn (2114527)" userId="S::2114527@student.uwtsd.ac.uk::c124456b-6a47-41cf-ac22-12bb2ef2a11a" providerId="AD" clId="Web-{8CC7526F-7D40-4011-B6FE-863AFE34F4D1}" dt="2024-01-11T15:38:16.966" v="89"/>
          <ac:spMkLst>
            <pc:docMk/>
            <pc:sldMk cId="3637166125" sldId="266"/>
            <ac:spMk id="112" creationId="{55D4142C-5077-457F-A6AD-3FECFDB39685}"/>
          </ac:spMkLst>
        </pc:spChg>
        <pc:spChg chg="add del">
          <ac:chgData name="Olive'On Joslyn (2114527)" userId="S::2114527@student.uwtsd.ac.uk::c124456b-6a47-41cf-ac22-12bb2ef2a11a" providerId="AD" clId="Web-{8CC7526F-7D40-4011-B6FE-863AFE34F4D1}" dt="2024-01-11T15:38:16.966" v="89"/>
          <ac:spMkLst>
            <pc:docMk/>
            <pc:sldMk cId="3637166125" sldId="266"/>
            <ac:spMk id="114" creationId="{7A5F0580-5EE9-419F-96EE-B6529EF6E7D0}"/>
          </ac:spMkLst>
        </pc:spChg>
        <pc:spChg chg="add del">
          <ac:chgData name="Olive'On Joslyn (2114527)" userId="S::2114527@student.uwtsd.ac.uk::c124456b-6a47-41cf-ac22-12bb2ef2a11a" providerId="AD" clId="Web-{8CC7526F-7D40-4011-B6FE-863AFE34F4D1}" dt="2024-01-11T15:38:27.217" v="91"/>
          <ac:spMkLst>
            <pc:docMk/>
            <pc:sldMk cId="3637166125" sldId="266"/>
            <ac:spMk id="116" creationId="{9AA72BD9-2C5A-4EDC-931F-5AA08EACA0F3}"/>
          </ac:spMkLst>
        </pc:spChg>
        <pc:spChg chg="add del">
          <ac:chgData name="Olive'On Joslyn (2114527)" userId="S::2114527@student.uwtsd.ac.uk::c124456b-6a47-41cf-ac22-12bb2ef2a11a" providerId="AD" clId="Web-{8CC7526F-7D40-4011-B6FE-863AFE34F4D1}" dt="2024-01-11T15:38:27.217" v="91"/>
          <ac:spMkLst>
            <pc:docMk/>
            <pc:sldMk cId="3637166125" sldId="266"/>
            <ac:spMk id="117" creationId="{DD3981AC-7B61-4947-BCF3-F7AA7FA385B9}"/>
          </ac:spMkLst>
        </pc:spChg>
        <pc:spChg chg="add del">
          <ac:chgData name="Olive'On Joslyn (2114527)" userId="S::2114527@student.uwtsd.ac.uk::c124456b-6a47-41cf-ac22-12bb2ef2a11a" providerId="AD" clId="Web-{8CC7526F-7D40-4011-B6FE-863AFE34F4D1}" dt="2024-01-11T15:38:27.217" v="91"/>
          <ac:spMkLst>
            <pc:docMk/>
            <pc:sldMk cId="3637166125" sldId="266"/>
            <ac:spMk id="118" creationId="{55D4142C-5077-457F-A6AD-3FECFDB39685}"/>
          </ac:spMkLst>
        </pc:spChg>
        <pc:spChg chg="add del">
          <ac:chgData name="Olive'On Joslyn (2114527)" userId="S::2114527@student.uwtsd.ac.uk::c124456b-6a47-41cf-ac22-12bb2ef2a11a" providerId="AD" clId="Web-{8CC7526F-7D40-4011-B6FE-863AFE34F4D1}" dt="2024-01-11T15:38:27.217" v="91"/>
          <ac:spMkLst>
            <pc:docMk/>
            <pc:sldMk cId="3637166125" sldId="266"/>
            <ac:spMk id="119" creationId="{7A5F0580-5EE9-419F-96EE-B6529EF6E7D0}"/>
          </ac:spMkLst>
        </pc:spChg>
        <pc:spChg chg="add del">
          <ac:chgData name="Olive'On Joslyn (2114527)" userId="S::2114527@student.uwtsd.ac.uk::c124456b-6a47-41cf-ac22-12bb2ef2a11a" providerId="AD" clId="Web-{8CC7526F-7D40-4011-B6FE-863AFE34F4D1}" dt="2024-01-11T15:38:46.812" v="97"/>
          <ac:spMkLst>
            <pc:docMk/>
            <pc:sldMk cId="3637166125" sldId="266"/>
            <ac:spMk id="121" creationId="{E8A8EAB8-D2FF-444D-B34B-7D32F106AD0E}"/>
          </ac:spMkLst>
        </pc:spChg>
        <pc:spChg chg="add del">
          <ac:chgData name="Olive'On Joslyn (2114527)" userId="S::2114527@student.uwtsd.ac.uk::c124456b-6a47-41cf-ac22-12bb2ef2a11a" providerId="AD" clId="Web-{8CC7526F-7D40-4011-B6FE-863AFE34F4D1}" dt="2024-01-11T15:38:46.812" v="96"/>
          <ac:spMkLst>
            <pc:docMk/>
            <pc:sldMk cId="3637166125" sldId="266"/>
            <ac:spMk id="128" creationId="{6B5E2835-4E47-45B3-9CFE-732FF7B05472}"/>
          </ac:spMkLst>
        </pc:spChg>
        <pc:spChg chg="add del">
          <ac:chgData name="Olive'On Joslyn (2114527)" userId="S::2114527@student.uwtsd.ac.uk::c124456b-6a47-41cf-ac22-12bb2ef2a11a" providerId="AD" clId="Web-{8CC7526F-7D40-4011-B6FE-863AFE34F4D1}" dt="2024-01-11T15:38:46.812" v="96"/>
          <ac:spMkLst>
            <pc:docMk/>
            <pc:sldMk cId="3637166125" sldId="266"/>
            <ac:spMk id="130" creationId="{5B45AD5D-AA52-4F7B-9362-576A39AD9E09}"/>
          </ac:spMkLst>
        </pc:spChg>
        <pc:spChg chg="add del">
          <ac:chgData name="Olive'On Joslyn (2114527)" userId="S::2114527@student.uwtsd.ac.uk::c124456b-6a47-41cf-ac22-12bb2ef2a11a" providerId="AD" clId="Web-{8CC7526F-7D40-4011-B6FE-863AFE34F4D1}" dt="2024-01-11T15:38:46.812" v="96"/>
          <ac:spMkLst>
            <pc:docMk/>
            <pc:sldMk cId="3637166125" sldId="266"/>
            <ac:spMk id="132" creationId="{AEDD7960-4866-4399-BEF6-DD1431AB4E34}"/>
          </ac:spMkLst>
        </pc:spChg>
        <pc:spChg chg="add del">
          <ac:chgData name="Olive'On Joslyn (2114527)" userId="S::2114527@student.uwtsd.ac.uk::c124456b-6a47-41cf-ac22-12bb2ef2a11a" providerId="AD" clId="Web-{8CC7526F-7D40-4011-B6FE-863AFE34F4D1}" dt="2024-01-11T15:38:46.812" v="96"/>
          <ac:spMkLst>
            <pc:docMk/>
            <pc:sldMk cId="3637166125" sldId="266"/>
            <ac:spMk id="134" creationId="{55D4142C-5077-457F-A6AD-3FECFDB39685}"/>
          </ac:spMkLst>
        </pc:spChg>
        <pc:spChg chg="add del">
          <ac:chgData name="Olive'On Joslyn (2114527)" userId="S::2114527@student.uwtsd.ac.uk::c124456b-6a47-41cf-ac22-12bb2ef2a11a" providerId="AD" clId="Web-{8CC7526F-7D40-4011-B6FE-863AFE34F4D1}" dt="2024-01-11T15:38:46.812" v="96"/>
          <ac:spMkLst>
            <pc:docMk/>
            <pc:sldMk cId="3637166125" sldId="266"/>
            <ac:spMk id="136" creationId="{7A5F0580-5EE9-419F-96EE-B6529EF6E7D0}"/>
          </ac:spMkLst>
        </pc:spChg>
        <pc:spChg chg="add del">
          <ac:chgData name="Olive'On Joslyn (2114527)" userId="S::2114527@student.uwtsd.ac.uk::c124456b-6a47-41cf-ac22-12bb2ef2a11a" providerId="AD" clId="Web-{8CC7526F-7D40-4011-B6FE-863AFE34F4D1}" dt="2024-01-11T15:38:58.781" v="99"/>
          <ac:spMkLst>
            <pc:docMk/>
            <pc:sldMk cId="3637166125" sldId="266"/>
            <ac:spMk id="138" creationId="{E8A8EAB8-D2FF-444D-B34B-7D32F106AD0E}"/>
          </ac:spMkLst>
        </pc:spChg>
        <pc:spChg chg="add del">
          <ac:chgData name="Olive'On Joslyn (2114527)" userId="S::2114527@student.uwtsd.ac.uk::c124456b-6a47-41cf-ac22-12bb2ef2a11a" providerId="AD" clId="Web-{8CC7526F-7D40-4011-B6FE-863AFE34F4D1}" dt="2024-01-11T15:39:07.782" v="101"/>
          <ac:spMkLst>
            <pc:docMk/>
            <pc:sldMk cId="3637166125" sldId="266"/>
            <ac:spMk id="146" creationId="{E8A8EAB8-D2FF-444D-B34B-7D32F106AD0E}"/>
          </ac:spMkLst>
        </pc:spChg>
        <pc:spChg chg="add">
          <ac:chgData name="Olive'On Joslyn (2114527)" userId="S::2114527@student.uwtsd.ac.uk::c124456b-6a47-41cf-ac22-12bb2ef2a11a" providerId="AD" clId="Web-{8CC7526F-7D40-4011-B6FE-863AFE34F4D1}" dt="2024-01-11T15:39:07.782" v="101"/>
          <ac:spMkLst>
            <pc:docMk/>
            <pc:sldMk cId="3637166125" sldId="266"/>
            <ac:spMk id="155" creationId="{6EFC920F-B85A-4068-BD93-41064EDE93D3}"/>
          </ac:spMkLst>
        </pc:spChg>
        <pc:spChg chg="add">
          <ac:chgData name="Olive'On Joslyn (2114527)" userId="S::2114527@student.uwtsd.ac.uk::c124456b-6a47-41cf-ac22-12bb2ef2a11a" providerId="AD" clId="Web-{8CC7526F-7D40-4011-B6FE-863AFE34F4D1}" dt="2024-01-11T15:39:07.782" v="101"/>
          <ac:spMkLst>
            <pc:docMk/>
            <pc:sldMk cId="3637166125" sldId="266"/>
            <ac:spMk id="161" creationId="{CBC4F608-B4B8-48C3-9572-C0F061B1CD99}"/>
          </ac:spMkLst>
        </pc:spChg>
        <pc:spChg chg="add">
          <ac:chgData name="Olive'On Joslyn (2114527)" userId="S::2114527@student.uwtsd.ac.uk::c124456b-6a47-41cf-ac22-12bb2ef2a11a" providerId="AD" clId="Web-{8CC7526F-7D40-4011-B6FE-863AFE34F4D1}" dt="2024-01-11T15:39:07.782" v="101"/>
          <ac:spMkLst>
            <pc:docMk/>
            <pc:sldMk cId="3637166125" sldId="266"/>
            <ac:spMk id="163" creationId="{1382A32C-5B0C-4B1C-A074-76C6DBCC9F87}"/>
          </ac:spMkLst>
        </pc:spChg>
        <pc:grpChg chg="add del">
          <ac:chgData name="Olive'On Joslyn (2114527)" userId="S::2114527@student.uwtsd.ac.uk::c124456b-6a47-41cf-ac22-12bb2ef2a11a" providerId="AD" clId="Web-{8CC7526F-7D40-4011-B6FE-863AFE34F4D1}" dt="2024-01-11T15:37:06.509" v="85"/>
          <ac:grpSpMkLst>
            <pc:docMk/>
            <pc:sldMk cId="3637166125" sldId="266"/>
            <ac:grpSpMk id="88" creationId="{B14B560F-9DD7-4302-A60B-EBD3EF59B073}"/>
          </ac:grpSpMkLst>
        </pc:grpChg>
        <pc:grpChg chg="add del">
          <ac:chgData name="Olive'On Joslyn (2114527)" userId="S::2114527@student.uwtsd.ac.uk::c124456b-6a47-41cf-ac22-12bb2ef2a11a" providerId="AD" clId="Web-{8CC7526F-7D40-4011-B6FE-863AFE34F4D1}" dt="2024-01-11T15:38:58.781" v="99"/>
          <ac:grpSpMkLst>
            <pc:docMk/>
            <pc:sldMk cId="3637166125" sldId="266"/>
            <ac:grpSpMk id="140" creationId="{9D20816A-53A8-414B-9615-2877C1081698}"/>
          </ac:grpSpMkLst>
        </pc:grpChg>
        <pc:grpChg chg="add">
          <ac:chgData name="Olive'On Joslyn (2114527)" userId="S::2114527@student.uwtsd.ac.uk::c124456b-6a47-41cf-ac22-12bb2ef2a11a" providerId="AD" clId="Web-{8CC7526F-7D40-4011-B6FE-863AFE34F4D1}" dt="2024-01-11T15:39:07.782" v="101"/>
          <ac:grpSpMkLst>
            <pc:docMk/>
            <pc:sldMk cId="3637166125" sldId="266"/>
            <ac:grpSpMk id="157" creationId="{1C559108-BBAE-426C-8564-051D2BA6DDC8}"/>
          </ac:grpSpMkLst>
        </pc:grpChg>
        <pc:picChg chg="add del mod">
          <ac:chgData name="Olive'On Joslyn (2114527)" userId="S::2114527@student.uwtsd.ac.uk::c124456b-6a47-41cf-ac22-12bb2ef2a11a" providerId="AD" clId="Web-{8CC7526F-7D40-4011-B6FE-863AFE34F4D1}" dt="2024-01-11T15:36:45.367" v="83"/>
          <ac:picMkLst>
            <pc:docMk/>
            <pc:sldMk cId="3637166125" sldId="266"/>
            <ac:picMk id="4" creationId="{29450177-D130-2CF0-D115-188C9D319817}"/>
          </ac:picMkLst>
        </pc:picChg>
        <pc:picChg chg="add mod ord modCrop">
          <ac:chgData name="Olive'On Joslyn (2114527)" userId="S::2114527@student.uwtsd.ac.uk::c124456b-6a47-41cf-ac22-12bb2ef2a11a" providerId="AD" clId="Web-{8CC7526F-7D40-4011-B6FE-863AFE34F4D1}" dt="2024-01-11T15:39:15.361" v="102" actId="1076"/>
          <ac:picMkLst>
            <pc:docMk/>
            <pc:sldMk cId="3637166125" sldId="266"/>
            <ac:picMk id="5" creationId="{EC9FD592-4C28-7E9A-7A47-11DD31B0E481}"/>
          </ac:picMkLst>
        </pc:picChg>
        <pc:picChg chg="del">
          <ac:chgData name="Olive'On Joslyn (2114527)" userId="S::2114527@student.uwtsd.ac.uk::c124456b-6a47-41cf-ac22-12bb2ef2a11a" providerId="AD" clId="Web-{8CC7526F-7D40-4011-B6FE-863AFE34F4D1}" dt="2024-01-11T15:25:31.918" v="64"/>
          <ac:picMkLst>
            <pc:docMk/>
            <pc:sldMk cId="3637166125" sldId="266"/>
            <ac:picMk id="55" creationId="{55E620B1-BB4C-55C3-4598-FA9A30FFB23C}"/>
          </ac:picMkLst>
        </pc:picChg>
        <pc:cxnChg chg="add del">
          <ac:chgData name="Olive'On Joslyn (2114527)" userId="S::2114527@student.uwtsd.ac.uk::c124456b-6a47-41cf-ac22-12bb2ef2a11a" providerId="AD" clId="Web-{8CC7526F-7D40-4011-B6FE-863AFE34F4D1}" dt="2024-01-11T15:26:06.920" v="66"/>
          <ac:cxnSpMkLst>
            <pc:docMk/>
            <pc:sldMk cId="3637166125" sldId="266"/>
            <ac:cxnSpMk id="86" creationId="{00CD8E7C-C23B-A3B9-B18A-838AED877A40}"/>
          </ac:cxnSpMkLst>
        </pc:cxnChg>
        <pc:cxnChg chg="add del">
          <ac:chgData name="Olive'On Joslyn (2114527)" userId="S::2114527@student.uwtsd.ac.uk::c124456b-6a47-41cf-ac22-12bb2ef2a11a" providerId="AD" clId="Web-{8CC7526F-7D40-4011-B6FE-863AFE34F4D1}" dt="2024-01-11T15:38:46.812" v="97"/>
          <ac:cxnSpMkLst>
            <pc:docMk/>
            <pc:sldMk cId="3637166125" sldId="266"/>
            <ac:cxnSpMk id="122" creationId="{EEA38897-7BA3-4408-8083-3235339C4A60}"/>
          </ac:cxnSpMkLst>
        </pc:cxnChg>
        <pc:cxnChg chg="add del">
          <ac:chgData name="Olive'On Joslyn (2114527)" userId="S::2114527@student.uwtsd.ac.uk::c124456b-6a47-41cf-ac22-12bb2ef2a11a" providerId="AD" clId="Web-{8CC7526F-7D40-4011-B6FE-863AFE34F4D1}" dt="2024-01-11T15:38:46.812" v="97"/>
          <ac:cxnSpMkLst>
            <pc:docMk/>
            <pc:sldMk cId="3637166125" sldId="266"/>
            <ac:cxnSpMk id="123" creationId="{F11AD06B-AB20-4097-8606-5DA00DBACE88}"/>
          </ac:cxnSpMkLst>
        </pc:cxnChg>
        <pc:cxnChg chg="add del">
          <ac:chgData name="Olive'On Joslyn (2114527)" userId="S::2114527@student.uwtsd.ac.uk::c124456b-6a47-41cf-ac22-12bb2ef2a11a" providerId="AD" clId="Web-{8CC7526F-7D40-4011-B6FE-863AFE34F4D1}" dt="2024-01-11T15:38:58.781" v="99"/>
          <ac:cxnSpMkLst>
            <pc:docMk/>
            <pc:sldMk cId="3637166125" sldId="266"/>
            <ac:cxnSpMk id="139" creationId="{DAE05351-315A-4BA9-A90A-FE5C949522D1}"/>
          </ac:cxnSpMkLst>
        </pc:cxnChg>
        <pc:cxnChg chg="add del">
          <ac:chgData name="Olive'On Joslyn (2114527)" userId="S::2114527@student.uwtsd.ac.uk::c124456b-6a47-41cf-ac22-12bb2ef2a11a" providerId="AD" clId="Web-{8CC7526F-7D40-4011-B6FE-863AFE34F4D1}" dt="2024-01-11T15:39:07.782" v="101"/>
          <ac:cxnSpMkLst>
            <pc:docMk/>
            <pc:sldMk cId="3637166125" sldId="266"/>
            <ac:cxnSpMk id="148" creationId="{EEA38897-7BA3-4408-8083-3235339C4A60}"/>
          </ac:cxnSpMkLst>
        </pc:cxnChg>
        <pc:cxnChg chg="add del">
          <ac:chgData name="Olive'On Joslyn (2114527)" userId="S::2114527@student.uwtsd.ac.uk::c124456b-6a47-41cf-ac22-12bb2ef2a11a" providerId="AD" clId="Web-{8CC7526F-7D40-4011-B6FE-863AFE34F4D1}" dt="2024-01-11T15:39:07.782" v="101"/>
          <ac:cxnSpMkLst>
            <pc:docMk/>
            <pc:sldMk cId="3637166125" sldId="266"/>
            <ac:cxnSpMk id="150" creationId="{F11AD06B-AB20-4097-8606-5DA00DBACE88}"/>
          </ac:cxnSpMkLst>
        </pc:cxnChg>
      </pc:sldChg>
      <pc:sldChg chg="addSp delSp modSp mod setBg setClrOvrMap">
        <pc:chgData name="Olive'On Joslyn (2114527)" userId="S::2114527@student.uwtsd.ac.uk::c124456b-6a47-41cf-ac22-12bb2ef2a11a" providerId="AD" clId="Web-{8CC7526F-7D40-4011-B6FE-863AFE34F4D1}" dt="2024-01-11T15:33:07.134" v="81" actId="14100"/>
        <pc:sldMkLst>
          <pc:docMk/>
          <pc:sldMk cId="3021027932" sldId="268"/>
        </pc:sldMkLst>
        <pc:spChg chg="mod">
          <ac:chgData name="Olive'On Joslyn (2114527)" userId="S::2114527@student.uwtsd.ac.uk::c124456b-6a47-41cf-ac22-12bb2ef2a11a" providerId="AD" clId="Web-{8CC7526F-7D40-4011-B6FE-863AFE34F4D1}" dt="2024-01-11T15:32:31.335" v="80"/>
          <ac:spMkLst>
            <pc:docMk/>
            <pc:sldMk cId="3021027932" sldId="268"/>
            <ac:spMk id="2" creationId="{C0B5103B-9FE7-50F5-8ED5-0F9B51D667B4}"/>
          </ac:spMkLst>
        </pc:spChg>
        <pc:spChg chg="mod">
          <ac:chgData name="Olive'On Joslyn (2114527)" userId="S::2114527@student.uwtsd.ac.uk::c124456b-6a47-41cf-ac22-12bb2ef2a11a" providerId="AD" clId="Web-{8CC7526F-7D40-4011-B6FE-863AFE34F4D1}" dt="2024-01-11T15:33:07.134" v="81" actId="14100"/>
          <ac:spMkLst>
            <pc:docMk/>
            <pc:sldMk cId="3021027932" sldId="268"/>
            <ac:spMk id="3" creationId="{F8754951-D5CF-F07A-E431-A0F51AE082A8}"/>
          </ac:spMkLst>
        </pc:spChg>
        <pc:spChg chg="add del mod">
          <ac:chgData name="Olive'On Joslyn (2114527)" userId="S::2114527@student.uwtsd.ac.uk::c124456b-6a47-41cf-ac22-12bb2ef2a11a" providerId="AD" clId="Web-{8CC7526F-7D40-4011-B6FE-863AFE34F4D1}" dt="2024-01-11T15:21:53.373" v="52"/>
          <ac:spMkLst>
            <pc:docMk/>
            <pc:sldMk cId="3021027932" sldId="268"/>
            <ac:spMk id="8" creationId="{F90E8E44-1EA5-CEA6-E5C6-104A83D616AD}"/>
          </ac:spMkLst>
        </pc:spChg>
        <pc:spChg chg="add del">
          <ac:chgData name="Olive'On Joslyn (2114527)" userId="S::2114527@student.uwtsd.ac.uk::c124456b-6a47-41cf-ac22-12bb2ef2a11a" providerId="AD" clId="Web-{8CC7526F-7D40-4011-B6FE-863AFE34F4D1}" dt="2024-01-11T15:11:36.662" v="16"/>
          <ac:spMkLst>
            <pc:docMk/>
            <pc:sldMk cId="3021027932" sldId="268"/>
            <ac:spMk id="9" creationId="{C0763A76-9F1C-4FC5-82B7-DD475DA461B2}"/>
          </ac:spMkLst>
        </pc:spChg>
        <pc:spChg chg="add del">
          <ac:chgData name="Olive'On Joslyn (2114527)" userId="S::2114527@student.uwtsd.ac.uk::c124456b-6a47-41cf-ac22-12bb2ef2a11a" providerId="AD" clId="Web-{8CC7526F-7D40-4011-B6FE-863AFE34F4D1}" dt="2024-01-11T15:11:36.662" v="16"/>
          <ac:spMkLst>
            <pc:docMk/>
            <pc:sldMk cId="3021027932" sldId="268"/>
            <ac:spMk id="11" creationId="{E81BF4F6-F2CF-4984-9D14-D6966D92F99F}"/>
          </ac:spMkLst>
        </pc:spChg>
        <pc:spChg chg="add del mod">
          <ac:chgData name="Olive'On Joslyn (2114527)" userId="S::2114527@student.uwtsd.ac.uk::c124456b-6a47-41cf-ac22-12bb2ef2a11a" providerId="AD" clId="Web-{8CC7526F-7D40-4011-B6FE-863AFE34F4D1}" dt="2024-01-11T15:22:17" v="55"/>
          <ac:spMkLst>
            <pc:docMk/>
            <pc:sldMk cId="3021027932" sldId="268"/>
            <ac:spMk id="13" creationId="{6BA6D519-3190-C727-B111-883A8976C4A9}"/>
          </ac:spMkLst>
        </pc:spChg>
        <pc:spChg chg="add del">
          <ac:chgData name="Olive'On Joslyn (2114527)" userId="S::2114527@student.uwtsd.ac.uk::c124456b-6a47-41cf-ac22-12bb2ef2a11a" providerId="AD" clId="Web-{8CC7526F-7D40-4011-B6FE-863AFE34F4D1}" dt="2024-01-11T15:10:53.597" v="13"/>
          <ac:spMkLst>
            <pc:docMk/>
            <pc:sldMk cId="3021027932" sldId="268"/>
            <ac:spMk id="16" creationId="{9228552E-C8B1-4A80-8448-0787CE0FC704}"/>
          </ac:spMkLst>
        </pc:spChg>
        <pc:spChg chg="add del">
          <ac:chgData name="Olive'On Joslyn (2114527)" userId="S::2114527@student.uwtsd.ac.uk::c124456b-6a47-41cf-ac22-12bb2ef2a11a" providerId="AD" clId="Web-{8CC7526F-7D40-4011-B6FE-863AFE34F4D1}" dt="2024-01-11T15:12:18.540" v="19"/>
          <ac:spMkLst>
            <pc:docMk/>
            <pc:sldMk cId="3021027932" sldId="268"/>
            <ac:spMk id="18" creationId="{3A9A4357-BD1D-4622-A4FE-766E6AB8DE84}"/>
          </ac:spMkLst>
        </pc:spChg>
        <pc:spChg chg="add del">
          <ac:chgData name="Olive'On Joslyn (2114527)" userId="S::2114527@student.uwtsd.ac.uk::c124456b-6a47-41cf-ac22-12bb2ef2a11a" providerId="AD" clId="Web-{8CC7526F-7D40-4011-B6FE-863AFE34F4D1}" dt="2024-01-11T15:12:18.540" v="19"/>
          <ac:spMkLst>
            <pc:docMk/>
            <pc:sldMk cId="3021027932" sldId="268"/>
            <ac:spMk id="20" creationId="{E659831F-0D9A-4C63-9EBB-8435B85A440F}"/>
          </ac:spMkLst>
        </pc:spChg>
        <pc:spChg chg="add del">
          <ac:chgData name="Olive'On Joslyn (2114527)" userId="S::2114527@student.uwtsd.ac.uk::c124456b-6a47-41cf-ac22-12bb2ef2a11a" providerId="AD" clId="Web-{8CC7526F-7D40-4011-B6FE-863AFE34F4D1}" dt="2024-01-11T15:12:18.540" v="19"/>
          <ac:spMkLst>
            <pc:docMk/>
            <pc:sldMk cId="3021027932" sldId="268"/>
            <ac:spMk id="21" creationId="{117AB3D3-3C9C-4DED-809A-78734805B895}"/>
          </ac:spMkLst>
        </pc:spChg>
        <pc:spChg chg="add del">
          <ac:chgData name="Olive'On Joslyn (2114527)" userId="S::2114527@student.uwtsd.ac.uk::c124456b-6a47-41cf-ac22-12bb2ef2a11a" providerId="AD" clId="Web-{8CC7526F-7D40-4011-B6FE-863AFE34F4D1}" dt="2024-01-11T15:12:18.540" v="19"/>
          <ac:spMkLst>
            <pc:docMk/>
            <pc:sldMk cId="3021027932" sldId="268"/>
            <ac:spMk id="22" creationId="{E6995CE5-F890-4ABA-82A2-26507CE8D2A3}"/>
          </ac:spMkLst>
        </pc:spChg>
        <pc:spChg chg="add del">
          <ac:chgData name="Olive'On Joslyn (2114527)" userId="S::2114527@student.uwtsd.ac.uk::c124456b-6a47-41cf-ac22-12bb2ef2a11a" providerId="AD" clId="Web-{8CC7526F-7D40-4011-B6FE-863AFE34F4D1}" dt="2024-01-11T15:13:02.965" v="23"/>
          <ac:spMkLst>
            <pc:docMk/>
            <pc:sldMk cId="3021027932" sldId="268"/>
            <ac:spMk id="27" creationId="{12609869-9E80-471B-A487-A53288E0E791}"/>
          </ac:spMkLst>
        </pc:spChg>
        <pc:spChg chg="add del">
          <ac:chgData name="Olive'On Joslyn (2114527)" userId="S::2114527@student.uwtsd.ac.uk::c124456b-6a47-41cf-ac22-12bb2ef2a11a" providerId="AD" clId="Web-{8CC7526F-7D40-4011-B6FE-863AFE34F4D1}" dt="2024-01-11T15:13:02.965" v="23"/>
          <ac:spMkLst>
            <pc:docMk/>
            <pc:sldMk cId="3021027932" sldId="268"/>
            <ac:spMk id="29" creationId="{7004738A-9D34-43E8-97D2-CA0EED4F8BE0}"/>
          </ac:spMkLst>
        </pc:spChg>
        <pc:spChg chg="add del">
          <ac:chgData name="Olive'On Joslyn (2114527)" userId="S::2114527@student.uwtsd.ac.uk::c124456b-6a47-41cf-ac22-12bb2ef2a11a" providerId="AD" clId="Web-{8CC7526F-7D40-4011-B6FE-863AFE34F4D1}" dt="2024-01-11T15:13:02.965" v="23"/>
          <ac:spMkLst>
            <pc:docMk/>
            <pc:sldMk cId="3021027932" sldId="268"/>
            <ac:spMk id="31" creationId="{B8B8D07F-F13E-443E-BA68-2D26672D76B9}"/>
          </ac:spMkLst>
        </pc:spChg>
        <pc:spChg chg="add del">
          <ac:chgData name="Olive'On Joslyn (2114527)" userId="S::2114527@student.uwtsd.ac.uk::c124456b-6a47-41cf-ac22-12bb2ef2a11a" providerId="AD" clId="Web-{8CC7526F-7D40-4011-B6FE-863AFE34F4D1}" dt="2024-01-11T15:13:02.965" v="23"/>
          <ac:spMkLst>
            <pc:docMk/>
            <pc:sldMk cId="3021027932" sldId="268"/>
            <ac:spMk id="33" creationId="{2813A4FA-24A5-41ED-A534-3807D1B2F344}"/>
          </ac:spMkLst>
        </pc:spChg>
        <pc:spChg chg="add del">
          <ac:chgData name="Olive'On Joslyn (2114527)" userId="S::2114527@student.uwtsd.ac.uk::c124456b-6a47-41cf-ac22-12bb2ef2a11a" providerId="AD" clId="Web-{8CC7526F-7D40-4011-B6FE-863AFE34F4D1}" dt="2024-01-11T15:13:02.965" v="23"/>
          <ac:spMkLst>
            <pc:docMk/>
            <pc:sldMk cId="3021027932" sldId="268"/>
            <ac:spMk id="35" creationId="{C3944F27-CA70-4E84-A51A-E6BF89558979}"/>
          </ac:spMkLst>
        </pc:spChg>
        <pc:spChg chg="add del">
          <ac:chgData name="Olive'On Joslyn (2114527)" userId="S::2114527@student.uwtsd.ac.uk::c124456b-6a47-41cf-ac22-12bb2ef2a11a" providerId="AD" clId="Web-{8CC7526F-7D40-4011-B6FE-863AFE34F4D1}" dt="2024-01-11T15:13:02.949" v="22"/>
          <ac:spMkLst>
            <pc:docMk/>
            <pc:sldMk cId="3021027932" sldId="268"/>
            <ac:spMk id="40" creationId="{AE3A741D-C19B-960A-5803-1C5887147820}"/>
          </ac:spMkLst>
        </pc:spChg>
        <pc:spChg chg="add del">
          <ac:chgData name="Olive'On Joslyn (2114527)" userId="S::2114527@student.uwtsd.ac.uk::c124456b-6a47-41cf-ac22-12bb2ef2a11a" providerId="AD" clId="Web-{8CC7526F-7D40-4011-B6FE-863AFE34F4D1}" dt="2024-01-11T15:13:02.949" v="22"/>
          <ac:spMkLst>
            <pc:docMk/>
            <pc:sldMk cId="3021027932" sldId="268"/>
            <ac:spMk id="42" creationId="{9C3A50E9-9119-7BC3-083B-2D84CCC78E47}"/>
          </ac:spMkLst>
        </pc:spChg>
        <pc:spChg chg="add del">
          <ac:chgData name="Olive'On Joslyn (2114527)" userId="S::2114527@student.uwtsd.ac.uk::c124456b-6a47-41cf-ac22-12bb2ef2a11a" providerId="AD" clId="Web-{8CC7526F-7D40-4011-B6FE-863AFE34F4D1}" dt="2024-01-11T15:13:02.949" v="22"/>
          <ac:spMkLst>
            <pc:docMk/>
            <pc:sldMk cId="3021027932" sldId="268"/>
            <ac:spMk id="44" creationId="{DC39DE25-0E4E-0AA7-0932-1D78C2372786}"/>
          </ac:spMkLst>
        </pc:spChg>
        <pc:spChg chg="add del">
          <ac:chgData name="Olive'On Joslyn (2114527)" userId="S::2114527@student.uwtsd.ac.uk::c124456b-6a47-41cf-ac22-12bb2ef2a11a" providerId="AD" clId="Web-{8CC7526F-7D40-4011-B6FE-863AFE34F4D1}" dt="2024-01-11T15:13:02.949" v="22"/>
          <ac:spMkLst>
            <pc:docMk/>
            <pc:sldMk cId="3021027932" sldId="268"/>
            <ac:spMk id="46" creationId="{8D6EA299-0840-6DEA-E670-C49AEBC87E89}"/>
          </ac:spMkLst>
        </pc:spChg>
        <pc:spChg chg="add del">
          <ac:chgData name="Olive'On Joslyn (2114527)" userId="S::2114527@student.uwtsd.ac.uk::c124456b-6a47-41cf-ac22-12bb2ef2a11a" providerId="AD" clId="Web-{8CC7526F-7D40-4011-B6FE-863AFE34F4D1}" dt="2024-01-11T15:14:43.096" v="29"/>
          <ac:spMkLst>
            <pc:docMk/>
            <pc:sldMk cId="3021027932" sldId="268"/>
            <ac:spMk id="48" creationId="{B65C0385-5E30-4D2E-AF9F-4639659D34E9}"/>
          </ac:spMkLst>
        </pc:spChg>
        <pc:spChg chg="add del">
          <ac:chgData name="Olive'On Joslyn (2114527)" userId="S::2114527@student.uwtsd.ac.uk::c124456b-6a47-41cf-ac22-12bb2ef2a11a" providerId="AD" clId="Web-{8CC7526F-7D40-4011-B6FE-863AFE34F4D1}" dt="2024-01-11T15:14:43.096" v="29"/>
          <ac:spMkLst>
            <pc:docMk/>
            <pc:sldMk cId="3021027932" sldId="268"/>
            <ac:spMk id="49" creationId="{E335820B-3A29-42C5-AA8D-10ECA43CD985}"/>
          </ac:spMkLst>
        </pc:spChg>
        <pc:spChg chg="add del">
          <ac:chgData name="Olive'On Joslyn (2114527)" userId="S::2114527@student.uwtsd.ac.uk::c124456b-6a47-41cf-ac22-12bb2ef2a11a" providerId="AD" clId="Web-{8CC7526F-7D40-4011-B6FE-863AFE34F4D1}" dt="2024-01-11T15:19:24.004" v="47"/>
          <ac:spMkLst>
            <pc:docMk/>
            <pc:sldMk cId="3021027932" sldId="268"/>
            <ac:spMk id="54" creationId="{6EFC920F-B85A-4068-BD93-41064EDE93D3}"/>
          </ac:spMkLst>
        </pc:spChg>
        <pc:spChg chg="add del">
          <ac:chgData name="Olive'On Joslyn (2114527)" userId="S::2114527@student.uwtsd.ac.uk::c124456b-6a47-41cf-ac22-12bb2ef2a11a" providerId="AD" clId="Web-{8CC7526F-7D40-4011-B6FE-863AFE34F4D1}" dt="2024-01-11T15:17:02.417" v="33"/>
          <ac:spMkLst>
            <pc:docMk/>
            <pc:sldMk cId="3021027932" sldId="268"/>
            <ac:spMk id="60" creationId="{CBC4F608-B4B8-48C3-9572-C0F061B1CD99}"/>
          </ac:spMkLst>
        </pc:spChg>
        <pc:spChg chg="add del">
          <ac:chgData name="Olive'On Joslyn (2114527)" userId="S::2114527@student.uwtsd.ac.uk::c124456b-6a47-41cf-ac22-12bb2ef2a11a" providerId="AD" clId="Web-{8CC7526F-7D40-4011-B6FE-863AFE34F4D1}" dt="2024-01-11T15:19:24.004" v="47"/>
          <ac:spMkLst>
            <pc:docMk/>
            <pc:sldMk cId="3021027932" sldId="268"/>
            <ac:spMk id="62" creationId="{1382A32C-5B0C-4B1C-A074-76C6DBCC9F87}"/>
          </ac:spMkLst>
        </pc:spChg>
        <pc:spChg chg="add del">
          <ac:chgData name="Olive'On Joslyn (2114527)" userId="S::2114527@student.uwtsd.ac.uk::c124456b-6a47-41cf-ac22-12bb2ef2a11a" providerId="AD" clId="Web-{8CC7526F-7D40-4011-B6FE-863AFE34F4D1}" dt="2024-01-11T15:22:20.437" v="56"/>
          <ac:spMkLst>
            <pc:docMk/>
            <pc:sldMk cId="3021027932" sldId="268"/>
            <ac:spMk id="67" creationId="{F13C74B1-5B17-4795-BED0-7140497B445A}"/>
          </ac:spMkLst>
        </pc:spChg>
        <pc:spChg chg="add del">
          <ac:chgData name="Olive'On Joslyn (2114527)" userId="S::2114527@student.uwtsd.ac.uk::c124456b-6a47-41cf-ac22-12bb2ef2a11a" providerId="AD" clId="Web-{8CC7526F-7D40-4011-B6FE-863AFE34F4D1}" dt="2024-01-11T15:22:20.437" v="56"/>
          <ac:spMkLst>
            <pc:docMk/>
            <pc:sldMk cId="3021027932" sldId="268"/>
            <ac:spMk id="69" creationId="{D4974D33-8DC5-464E-8C6D-BE58F0669C17}"/>
          </ac:spMkLst>
        </pc:spChg>
        <pc:spChg chg="add del">
          <ac:chgData name="Olive'On Joslyn (2114527)" userId="S::2114527@student.uwtsd.ac.uk::c124456b-6a47-41cf-ac22-12bb2ef2a11a" providerId="AD" clId="Web-{8CC7526F-7D40-4011-B6FE-863AFE34F4D1}" dt="2024-01-11T15:23:01.831" v="59"/>
          <ac:spMkLst>
            <pc:docMk/>
            <pc:sldMk cId="3021027932" sldId="268"/>
            <ac:spMk id="75" creationId="{B65C0385-5E30-4D2E-AF9F-4639659D34E9}"/>
          </ac:spMkLst>
        </pc:spChg>
        <pc:spChg chg="add del">
          <ac:chgData name="Olive'On Joslyn (2114527)" userId="S::2114527@student.uwtsd.ac.uk::c124456b-6a47-41cf-ac22-12bb2ef2a11a" providerId="AD" clId="Web-{8CC7526F-7D40-4011-B6FE-863AFE34F4D1}" dt="2024-01-11T15:23:01.831" v="59"/>
          <ac:spMkLst>
            <pc:docMk/>
            <pc:sldMk cId="3021027932" sldId="268"/>
            <ac:spMk id="77" creationId="{E335820B-3A29-42C5-AA8D-10ECA43CD985}"/>
          </ac:spMkLst>
        </pc:spChg>
        <pc:spChg chg="add del">
          <ac:chgData name="Olive'On Joslyn (2114527)" userId="S::2114527@student.uwtsd.ac.uk::c124456b-6a47-41cf-ac22-12bb2ef2a11a" providerId="AD" clId="Web-{8CC7526F-7D40-4011-B6FE-863AFE34F4D1}" dt="2024-01-11T15:23:57.959" v="63"/>
          <ac:spMkLst>
            <pc:docMk/>
            <pc:sldMk cId="3021027932" sldId="268"/>
            <ac:spMk id="82" creationId="{B65C0385-5E30-4D2E-AF9F-4639659D34E9}"/>
          </ac:spMkLst>
        </pc:spChg>
        <pc:spChg chg="add del">
          <ac:chgData name="Olive'On Joslyn (2114527)" userId="S::2114527@student.uwtsd.ac.uk::c124456b-6a47-41cf-ac22-12bb2ef2a11a" providerId="AD" clId="Web-{8CC7526F-7D40-4011-B6FE-863AFE34F4D1}" dt="2024-01-11T15:23:57.959" v="63"/>
          <ac:spMkLst>
            <pc:docMk/>
            <pc:sldMk cId="3021027932" sldId="268"/>
            <ac:spMk id="84" creationId="{E335820B-3A29-42C5-AA8D-10ECA43CD985}"/>
          </ac:spMkLst>
        </pc:spChg>
        <pc:spChg chg="add del">
          <ac:chgData name="Olive'On Joslyn (2114527)" userId="S::2114527@student.uwtsd.ac.uk::c124456b-6a47-41cf-ac22-12bb2ef2a11a" providerId="AD" clId="Web-{8CC7526F-7D40-4011-B6FE-863AFE34F4D1}" dt="2024-01-11T15:32:31.335" v="80"/>
          <ac:spMkLst>
            <pc:docMk/>
            <pc:sldMk cId="3021027932" sldId="268"/>
            <ac:spMk id="91" creationId="{5298780A-33B9-4EA2-8F67-DE68AD62841B}"/>
          </ac:spMkLst>
        </pc:spChg>
        <pc:spChg chg="add del">
          <ac:chgData name="Olive'On Joslyn (2114527)" userId="S::2114527@student.uwtsd.ac.uk::c124456b-6a47-41cf-ac22-12bb2ef2a11a" providerId="AD" clId="Web-{8CC7526F-7D40-4011-B6FE-863AFE34F4D1}" dt="2024-01-11T15:32:31.335" v="80"/>
          <ac:spMkLst>
            <pc:docMk/>
            <pc:sldMk cId="3021027932" sldId="268"/>
            <ac:spMk id="92" creationId="{081EA652-8C6A-4E69-BEB9-170809474553}"/>
          </ac:spMkLst>
        </pc:spChg>
        <pc:spChg chg="add del">
          <ac:chgData name="Olive'On Joslyn (2114527)" userId="S::2114527@student.uwtsd.ac.uk::c124456b-6a47-41cf-ac22-12bb2ef2a11a" providerId="AD" clId="Web-{8CC7526F-7D40-4011-B6FE-863AFE34F4D1}" dt="2024-01-11T15:32:31.335" v="80"/>
          <ac:spMkLst>
            <pc:docMk/>
            <pc:sldMk cId="3021027932" sldId="268"/>
            <ac:spMk id="93" creationId="{7F488E8B-4E1E-4402-8935-D4E6C02615C7}"/>
          </ac:spMkLst>
        </pc:spChg>
        <pc:spChg chg="add">
          <ac:chgData name="Olive'On Joslyn (2114527)" userId="S::2114527@student.uwtsd.ac.uk::c124456b-6a47-41cf-ac22-12bb2ef2a11a" providerId="AD" clId="Web-{8CC7526F-7D40-4011-B6FE-863AFE34F4D1}" dt="2024-01-11T15:32:31.335" v="80"/>
          <ac:spMkLst>
            <pc:docMk/>
            <pc:sldMk cId="3021027932" sldId="268"/>
            <ac:spMk id="100" creationId="{B6CDA21F-E7AF-4C75-8395-33F58D5B0E45}"/>
          </ac:spMkLst>
        </pc:spChg>
        <pc:spChg chg="add">
          <ac:chgData name="Olive'On Joslyn (2114527)" userId="S::2114527@student.uwtsd.ac.uk::c124456b-6a47-41cf-ac22-12bb2ef2a11a" providerId="AD" clId="Web-{8CC7526F-7D40-4011-B6FE-863AFE34F4D1}" dt="2024-01-11T15:32:31.335" v="80"/>
          <ac:spMkLst>
            <pc:docMk/>
            <pc:sldMk cId="3021027932" sldId="268"/>
            <ac:spMk id="107" creationId="{D5B0017B-2ECA-49AF-B397-DC140825DF8D}"/>
          </ac:spMkLst>
        </pc:spChg>
        <pc:grpChg chg="add del">
          <ac:chgData name="Olive'On Joslyn (2114527)" userId="S::2114527@student.uwtsd.ac.uk::c124456b-6a47-41cf-ac22-12bb2ef2a11a" providerId="AD" clId="Web-{8CC7526F-7D40-4011-B6FE-863AFE34F4D1}" dt="2024-01-11T15:11:36.662" v="15"/>
          <ac:grpSpMkLst>
            <pc:docMk/>
            <pc:sldMk cId="3021027932" sldId="268"/>
            <ac:grpSpMk id="19" creationId="{C54A2A4D-19EF-3552-F383-6AD9587C8AFC}"/>
          </ac:grpSpMkLst>
        </pc:grpChg>
        <pc:grpChg chg="add del">
          <ac:chgData name="Olive'On Joslyn (2114527)" userId="S::2114527@student.uwtsd.ac.uk::c124456b-6a47-41cf-ac22-12bb2ef2a11a" providerId="AD" clId="Web-{8CC7526F-7D40-4011-B6FE-863AFE34F4D1}" dt="2024-01-11T15:19:24.004" v="47"/>
          <ac:grpSpMkLst>
            <pc:docMk/>
            <pc:sldMk cId="3021027932" sldId="268"/>
            <ac:grpSpMk id="56" creationId="{1C559108-BBAE-426C-8564-051D2BA6DDC8}"/>
          </ac:grpSpMkLst>
        </pc:grpChg>
        <pc:grpChg chg="add">
          <ac:chgData name="Olive'On Joslyn (2114527)" userId="S::2114527@student.uwtsd.ac.uk::c124456b-6a47-41cf-ac22-12bb2ef2a11a" providerId="AD" clId="Web-{8CC7526F-7D40-4011-B6FE-863AFE34F4D1}" dt="2024-01-11T15:32:31.335" v="80"/>
          <ac:grpSpMkLst>
            <pc:docMk/>
            <pc:sldMk cId="3021027932" sldId="268"/>
            <ac:grpSpMk id="102" creationId="{AE1C45F0-260A-458C-96ED-C1F6D2151219}"/>
          </ac:grpSpMkLst>
        </pc:grpChg>
        <pc:picChg chg="add del mod">
          <ac:chgData name="Olive'On Joslyn (2114527)" userId="S::2114527@student.uwtsd.ac.uk::c124456b-6a47-41cf-ac22-12bb2ef2a11a" providerId="AD" clId="Web-{8CC7526F-7D40-4011-B6FE-863AFE34F4D1}" dt="2024-01-11T15:16:49.151" v="31"/>
          <ac:picMkLst>
            <pc:docMk/>
            <pc:sldMk cId="3021027932" sldId="268"/>
            <ac:picMk id="4" creationId="{9242E758-CC25-309D-9152-6665AEA2FC34}"/>
          </ac:picMkLst>
        </pc:picChg>
        <pc:picChg chg="add del mod ord">
          <ac:chgData name="Olive'On Joslyn (2114527)" userId="S::2114527@student.uwtsd.ac.uk::c124456b-6a47-41cf-ac22-12bb2ef2a11a" providerId="AD" clId="Web-{8CC7526F-7D40-4011-B6FE-863AFE34F4D1}" dt="2024-01-11T15:14:09.219" v="25"/>
          <ac:picMkLst>
            <pc:docMk/>
            <pc:sldMk cId="3021027932" sldId="268"/>
            <ac:picMk id="5" creationId="{8D6CF574-5FE0-23C3-F28D-2A639CC07842}"/>
          </ac:picMkLst>
        </pc:picChg>
        <pc:picChg chg="add del mod">
          <ac:chgData name="Olive'On Joslyn (2114527)" userId="S::2114527@student.uwtsd.ac.uk::c124456b-6a47-41cf-ac22-12bb2ef2a11a" providerId="AD" clId="Web-{8CC7526F-7D40-4011-B6FE-863AFE34F4D1}" dt="2024-01-11T15:17:05.355" v="34"/>
          <ac:picMkLst>
            <pc:docMk/>
            <pc:sldMk cId="3021027932" sldId="268"/>
            <ac:picMk id="6" creationId="{718B154E-C428-641B-9F58-12037DA21D27}"/>
          </ac:picMkLst>
        </pc:picChg>
        <pc:picChg chg="add del mod">
          <ac:chgData name="Olive'On Joslyn (2114527)" userId="S::2114527@student.uwtsd.ac.uk::c124456b-6a47-41cf-ac22-12bb2ef2a11a" providerId="AD" clId="Web-{8CC7526F-7D40-4011-B6FE-863AFE34F4D1}" dt="2024-01-11T15:21:53.373" v="52"/>
          <ac:picMkLst>
            <pc:docMk/>
            <pc:sldMk cId="3021027932" sldId="268"/>
            <ac:picMk id="7" creationId="{3C5F7D65-8E87-34FA-D84E-6308E44B2157}"/>
          </ac:picMkLst>
        </pc:picChg>
        <pc:picChg chg="add del mod">
          <ac:chgData name="Olive'On Joslyn (2114527)" userId="S::2114527@student.uwtsd.ac.uk::c124456b-6a47-41cf-ac22-12bb2ef2a11a" providerId="AD" clId="Web-{8CC7526F-7D40-4011-B6FE-863AFE34F4D1}" dt="2024-01-11T15:22:17" v="55"/>
          <ac:picMkLst>
            <pc:docMk/>
            <pc:sldMk cId="3021027932" sldId="268"/>
            <ac:picMk id="12" creationId="{DE7E0CA2-285E-6B4F-F1E7-399260CD5FC8}"/>
          </ac:picMkLst>
        </pc:picChg>
        <pc:picChg chg="add del mod">
          <ac:chgData name="Olive'On Joslyn (2114527)" userId="S::2114527@student.uwtsd.ac.uk::c124456b-6a47-41cf-ac22-12bb2ef2a11a" providerId="AD" clId="Web-{8CC7526F-7D40-4011-B6FE-863AFE34F4D1}" dt="2024-01-11T15:23:14.269" v="60"/>
          <ac:picMkLst>
            <pc:docMk/>
            <pc:sldMk cId="3021027932" sldId="268"/>
            <ac:picMk id="71" creationId="{23F2710D-B82E-E873-A2E1-A61CDC33ECDC}"/>
          </ac:picMkLst>
        </pc:picChg>
        <pc:cxnChg chg="add del">
          <ac:chgData name="Olive'On Joslyn (2114527)" userId="S::2114527@student.uwtsd.ac.uk::c124456b-6a47-41cf-ac22-12bb2ef2a11a" providerId="AD" clId="Web-{8CC7526F-7D40-4011-B6FE-863AFE34F4D1}" dt="2024-01-11T15:23:57.943" v="62"/>
          <ac:cxnSpMkLst>
            <pc:docMk/>
            <pc:sldMk cId="3021027932" sldId="268"/>
            <ac:cxnSpMk id="89" creationId="{00CD8E7C-C23B-A3B9-B18A-838AED877A40}"/>
          </ac:cxnSpMkLst>
        </pc:cxnChg>
        <pc:cxnChg chg="add del">
          <ac:chgData name="Olive'On Joslyn (2114527)" userId="S::2114527@student.uwtsd.ac.uk::c124456b-6a47-41cf-ac22-12bb2ef2a11a" providerId="AD" clId="Web-{8CC7526F-7D40-4011-B6FE-863AFE34F4D1}" dt="2024-01-11T15:32:31.335" v="80"/>
          <ac:cxnSpMkLst>
            <pc:docMk/>
            <pc:sldMk cId="3021027932" sldId="268"/>
            <ac:cxnSpMk id="95" creationId="{23AAC9B5-8015-485C-ACF9-A750390E9A56}"/>
          </ac:cxnSpMkLst>
        </pc:cxnChg>
        <pc:cxnChg chg="add">
          <ac:chgData name="Olive'On Joslyn (2114527)" userId="S::2114527@student.uwtsd.ac.uk::c124456b-6a47-41cf-ac22-12bb2ef2a11a" providerId="AD" clId="Web-{8CC7526F-7D40-4011-B6FE-863AFE34F4D1}" dt="2024-01-11T15:32:31.335" v="80"/>
          <ac:cxnSpMkLst>
            <pc:docMk/>
            <pc:sldMk cId="3021027932" sldId="268"/>
            <ac:cxnSpMk id="109" creationId="{6CF1BAF6-AD41-4082-B212-8A1F9A2E8779}"/>
          </ac:cxnSpMkLst>
        </pc:cxnChg>
      </pc:sldChg>
      <pc:sldChg chg="addSp delSp modSp mod ord setBg">
        <pc:chgData name="Olive'On Joslyn (2114527)" userId="S::2114527@student.uwtsd.ac.uk::c124456b-6a47-41cf-ac22-12bb2ef2a11a" providerId="AD" clId="Web-{8CC7526F-7D40-4011-B6FE-863AFE34F4D1}" dt="2024-01-11T16:59:29.019" v="226"/>
        <pc:sldMkLst>
          <pc:docMk/>
          <pc:sldMk cId="2018155667" sldId="269"/>
        </pc:sldMkLst>
        <pc:spChg chg="mod">
          <ac:chgData name="Olive'On Joslyn (2114527)" userId="S::2114527@student.uwtsd.ac.uk::c124456b-6a47-41cf-ac22-12bb2ef2a11a" providerId="AD" clId="Web-{8CC7526F-7D40-4011-B6FE-863AFE34F4D1}" dt="2024-01-11T15:26:25.906" v="69"/>
          <ac:spMkLst>
            <pc:docMk/>
            <pc:sldMk cId="2018155667" sldId="269"/>
            <ac:spMk id="3" creationId="{BB028F9A-0408-3139-FC09-AF9E093EB196}"/>
          </ac:spMkLst>
        </pc:spChg>
        <pc:spChg chg="add del">
          <ac:chgData name="Olive'On Joslyn (2114527)" userId="S::2114527@student.uwtsd.ac.uk::c124456b-6a47-41cf-ac22-12bb2ef2a11a" providerId="AD" clId="Web-{8CC7526F-7D40-4011-B6FE-863AFE34F4D1}" dt="2024-01-11T15:26:25.906" v="69"/>
          <ac:spMkLst>
            <pc:docMk/>
            <pc:sldMk cId="2018155667" sldId="269"/>
            <ac:spMk id="5" creationId="{28D31E1B-0407-4223-9642-0B642CBF57D9}"/>
          </ac:spMkLst>
        </pc:spChg>
        <pc:spChg chg="add del">
          <ac:chgData name="Olive'On Joslyn (2114527)" userId="S::2114527@student.uwtsd.ac.uk::c124456b-6a47-41cf-ac22-12bb2ef2a11a" providerId="AD" clId="Web-{8CC7526F-7D40-4011-B6FE-863AFE34F4D1}" dt="2024-01-11T15:26:25.906" v="69"/>
          <ac:spMkLst>
            <pc:docMk/>
            <pc:sldMk cId="2018155667" sldId="269"/>
            <ac:spMk id="15" creationId="{D5B0017B-2ECA-49AF-B397-DC140825DF8D}"/>
          </ac:spMkLst>
        </pc:spChg>
        <pc:spChg chg="add del">
          <ac:chgData name="Olive'On Joslyn (2114527)" userId="S::2114527@student.uwtsd.ac.uk::c124456b-6a47-41cf-ac22-12bb2ef2a11a" providerId="AD" clId="Web-{8CC7526F-7D40-4011-B6FE-863AFE34F4D1}" dt="2024-01-11T15:26:25.906" v="69"/>
          <ac:spMkLst>
            <pc:docMk/>
            <pc:sldMk cId="2018155667" sldId="269"/>
            <ac:spMk id="17" creationId="{70E96339-907C-46C3-99AC-31179B6F0EBD}"/>
          </ac:spMkLst>
        </pc:spChg>
        <pc:grpChg chg="add del">
          <ac:chgData name="Olive'On Joslyn (2114527)" userId="S::2114527@student.uwtsd.ac.uk::c124456b-6a47-41cf-ac22-12bb2ef2a11a" providerId="AD" clId="Web-{8CC7526F-7D40-4011-B6FE-863AFE34F4D1}" dt="2024-01-11T15:26:25.906" v="69"/>
          <ac:grpSpMkLst>
            <pc:docMk/>
            <pc:sldMk cId="2018155667" sldId="269"/>
            <ac:grpSpMk id="6" creationId="{AE1C45F0-260A-458C-96ED-C1F6D2151219}"/>
          </ac:grpSpMkLst>
        </pc:grpChg>
        <pc:picChg chg="mod ord">
          <ac:chgData name="Olive'On Joslyn (2114527)" userId="S::2114527@student.uwtsd.ac.uk::c124456b-6a47-41cf-ac22-12bb2ef2a11a" providerId="AD" clId="Web-{8CC7526F-7D40-4011-B6FE-863AFE34F4D1}" dt="2024-01-11T15:26:25.906" v="69"/>
          <ac:picMkLst>
            <pc:docMk/>
            <pc:sldMk cId="2018155667" sldId="269"/>
            <ac:picMk id="2" creationId="{8A43EE1C-39CA-1660-B2C1-2F4BCF30D1AD}"/>
          </ac:picMkLst>
        </pc:picChg>
        <pc:cxnChg chg="add del">
          <ac:chgData name="Olive'On Joslyn (2114527)" userId="S::2114527@student.uwtsd.ac.uk::c124456b-6a47-41cf-ac22-12bb2ef2a11a" providerId="AD" clId="Web-{8CC7526F-7D40-4011-B6FE-863AFE34F4D1}" dt="2024-01-11T15:26:25.906" v="69"/>
          <ac:cxnSpMkLst>
            <pc:docMk/>
            <pc:sldMk cId="2018155667" sldId="269"/>
            <ac:cxnSpMk id="19" creationId="{6CF1BAF6-AD41-4082-B212-8A1F9A2E8779}"/>
          </ac:cxnSpMkLst>
        </pc:cxnChg>
      </pc:sldChg>
      <pc:sldChg chg="addSp modSp new mod modClrScheme chgLayout">
        <pc:chgData name="Olive'On Joslyn (2114527)" userId="S::2114527@student.uwtsd.ac.uk::c124456b-6a47-41cf-ac22-12bb2ef2a11a" providerId="AD" clId="Web-{8CC7526F-7D40-4011-B6FE-863AFE34F4D1}" dt="2024-01-11T16:31:14.445" v="222" actId="20577"/>
        <pc:sldMkLst>
          <pc:docMk/>
          <pc:sldMk cId="143724301" sldId="270"/>
        </pc:sldMkLst>
        <pc:spChg chg="mod ord">
          <ac:chgData name="Olive'On Joslyn (2114527)" userId="S::2114527@student.uwtsd.ac.uk::c124456b-6a47-41cf-ac22-12bb2ef2a11a" providerId="AD" clId="Web-{8CC7526F-7D40-4011-B6FE-863AFE34F4D1}" dt="2024-01-11T16:18:52.830" v="155"/>
          <ac:spMkLst>
            <pc:docMk/>
            <pc:sldMk cId="143724301" sldId="270"/>
            <ac:spMk id="2" creationId="{CF076EA7-63B1-21DF-B2AF-C323D096D9D0}"/>
          </ac:spMkLst>
        </pc:spChg>
        <pc:spChg chg="mod ord">
          <ac:chgData name="Olive'On Joslyn (2114527)" userId="S::2114527@student.uwtsd.ac.uk::c124456b-6a47-41cf-ac22-12bb2ef2a11a" providerId="AD" clId="Web-{8CC7526F-7D40-4011-B6FE-863AFE34F4D1}" dt="2024-01-11T16:27:19.631" v="217" actId="20577"/>
          <ac:spMkLst>
            <pc:docMk/>
            <pc:sldMk cId="143724301" sldId="270"/>
            <ac:spMk id="3" creationId="{2881EC0A-CEC2-E939-7C7A-1D7065114976}"/>
          </ac:spMkLst>
        </pc:spChg>
        <pc:spChg chg="mod ord">
          <ac:chgData name="Olive'On Joslyn (2114527)" userId="S::2114527@student.uwtsd.ac.uk::c124456b-6a47-41cf-ac22-12bb2ef2a11a" providerId="AD" clId="Web-{8CC7526F-7D40-4011-B6FE-863AFE34F4D1}" dt="2024-01-11T16:31:14.445" v="222" actId="20577"/>
          <ac:spMkLst>
            <pc:docMk/>
            <pc:sldMk cId="143724301" sldId="270"/>
            <ac:spMk id="4" creationId="{4DDC7FDD-1348-FA87-9A00-182BBFEBB662}"/>
          </ac:spMkLst>
        </pc:spChg>
        <pc:spChg chg="add mod ord">
          <ac:chgData name="Olive'On Joslyn (2114527)" userId="S::2114527@student.uwtsd.ac.uk::c124456b-6a47-41cf-ac22-12bb2ef2a11a" providerId="AD" clId="Web-{8CC7526F-7D40-4011-B6FE-863AFE34F4D1}" dt="2024-01-11T16:19:06.783" v="164" actId="20577"/>
          <ac:spMkLst>
            <pc:docMk/>
            <pc:sldMk cId="143724301" sldId="270"/>
            <ac:spMk id="5" creationId="{89CD193F-7E0D-A29C-DD79-7A0C6C560433}"/>
          </ac:spMkLst>
        </pc:spChg>
        <pc:spChg chg="add mod ord">
          <ac:chgData name="Olive'On Joslyn (2114527)" userId="S::2114527@student.uwtsd.ac.uk::c124456b-6a47-41cf-ac22-12bb2ef2a11a" providerId="AD" clId="Web-{8CC7526F-7D40-4011-B6FE-863AFE34F4D1}" dt="2024-01-11T16:19:02.048" v="158" actId="20577"/>
          <ac:spMkLst>
            <pc:docMk/>
            <pc:sldMk cId="143724301" sldId="270"/>
            <ac:spMk id="6" creationId="{F6DA7413-AFE0-18C3-A7AA-117E1BF32005}"/>
          </ac:spMkLst>
        </pc:spChg>
      </pc:sldChg>
      <pc:sldChg chg="new del">
        <pc:chgData name="Olive'On Joslyn (2114527)" userId="S::2114527@student.uwtsd.ac.uk::c124456b-6a47-41cf-ac22-12bb2ef2a11a" providerId="AD" clId="Web-{8CC7526F-7D40-4011-B6FE-863AFE34F4D1}" dt="2024-01-11T16:09:15.818" v="104"/>
        <pc:sldMkLst>
          <pc:docMk/>
          <pc:sldMk cId="1169130458" sldId="270"/>
        </pc:sldMkLst>
      </pc:sldChg>
    </pc:docChg>
  </pc:docChgLst>
  <pc:docChgLst>
    <pc:chgData name="Jade Carter (2113725)" userId="S::2113725@student.uwtsd.ac.uk::fc105ba8-0b64-467d-aa92-542261eb4ab9" providerId="AD" clId="Web-{4CF12A31-EBAD-DC36-4814-EE8908647E0E}"/>
    <pc:docChg chg="modSld">
      <pc:chgData name="Jade Carter (2113725)" userId="S::2113725@student.uwtsd.ac.uk::fc105ba8-0b64-467d-aa92-542261eb4ab9" providerId="AD" clId="Web-{4CF12A31-EBAD-DC36-4814-EE8908647E0E}" dt="2024-01-11T17:14:49.539" v="9" actId="20577"/>
      <pc:docMkLst>
        <pc:docMk/>
      </pc:docMkLst>
      <pc:sldChg chg="modSp">
        <pc:chgData name="Jade Carter (2113725)" userId="S::2113725@student.uwtsd.ac.uk::fc105ba8-0b64-467d-aa92-542261eb4ab9" providerId="AD" clId="Web-{4CF12A31-EBAD-DC36-4814-EE8908647E0E}" dt="2024-01-11T15:56:59.574" v="8" actId="1076"/>
        <pc:sldMkLst>
          <pc:docMk/>
          <pc:sldMk cId="109857222" sldId="256"/>
        </pc:sldMkLst>
        <pc:spChg chg="mod">
          <ac:chgData name="Jade Carter (2113725)" userId="S::2113725@student.uwtsd.ac.uk::fc105ba8-0b64-467d-aa92-542261eb4ab9" providerId="AD" clId="Web-{4CF12A31-EBAD-DC36-4814-EE8908647E0E}" dt="2024-01-11T15:56:53.136" v="7" actId="1076"/>
          <ac:spMkLst>
            <pc:docMk/>
            <pc:sldMk cId="109857222" sldId="256"/>
            <ac:spMk id="2" creationId="{00000000-0000-0000-0000-000000000000}"/>
          </ac:spMkLst>
        </pc:spChg>
        <pc:spChg chg="mod">
          <ac:chgData name="Jade Carter (2113725)" userId="S::2113725@student.uwtsd.ac.uk::fc105ba8-0b64-467d-aa92-542261eb4ab9" providerId="AD" clId="Web-{4CF12A31-EBAD-DC36-4814-EE8908647E0E}" dt="2024-01-11T15:56:59.574" v="8" actId="1076"/>
          <ac:spMkLst>
            <pc:docMk/>
            <pc:sldMk cId="109857222" sldId="256"/>
            <ac:spMk id="3" creationId="{00000000-0000-0000-0000-000000000000}"/>
          </ac:spMkLst>
        </pc:spChg>
      </pc:sldChg>
      <pc:sldChg chg="modSp">
        <pc:chgData name="Jade Carter (2113725)" userId="S::2113725@student.uwtsd.ac.uk::fc105ba8-0b64-467d-aa92-542261eb4ab9" providerId="AD" clId="Web-{4CF12A31-EBAD-DC36-4814-EE8908647E0E}" dt="2024-01-11T17:14:49.539" v="9" actId="20577"/>
        <pc:sldMkLst>
          <pc:docMk/>
          <pc:sldMk cId="1911429287" sldId="257"/>
        </pc:sldMkLst>
        <pc:spChg chg="mod">
          <ac:chgData name="Jade Carter (2113725)" userId="S::2113725@student.uwtsd.ac.uk::fc105ba8-0b64-467d-aa92-542261eb4ab9" providerId="AD" clId="Web-{4CF12A31-EBAD-DC36-4814-EE8908647E0E}" dt="2024-01-11T17:14:49.539" v="9" actId="20577"/>
          <ac:spMkLst>
            <pc:docMk/>
            <pc:sldMk cId="1911429287" sldId="257"/>
            <ac:spMk id="3" creationId="{D4DC0210-7F55-DEAA-FFB9-FB4208E0BFC9}"/>
          </ac:spMkLst>
        </pc:spChg>
      </pc:sldChg>
    </pc:docChg>
  </pc:docChgLst>
  <pc:docChgLst>
    <pc:chgData name="Jade Carter (2113725)" userId="S::2113725@student.uwtsd.ac.uk::fc105ba8-0b64-467d-aa92-542261eb4ab9" providerId="AD" clId="Web-{B51DFC47-7E4E-9541-BB8A-AFDA9100FE86}"/>
    <pc:docChg chg="modSld">
      <pc:chgData name="Jade Carter (2113725)" userId="S::2113725@student.uwtsd.ac.uk::fc105ba8-0b64-467d-aa92-542261eb4ab9" providerId="AD" clId="Web-{B51DFC47-7E4E-9541-BB8A-AFDA9100FE86}" dt="2024-01-03T00:24:24.321" v="12" actId="20577"/>
      <pc:docMkLst>
        <pc:docMk/>
      </pc:docMkLst>
      <pc:sldChg chg="modSp">
        <pc:chgData name="Jade Carter (2113725)" userId="S::2113725@student.uwtsd.ac.uk::fc105ba8-0b64-467d-aa92-542261eb4ab9" providerId="AD" clId="Web-{B51DFC47-7E4E-9541-BB8A-AFDA9100FE86}" dt="2024-01-03T00:24:24.321" v="12" actId="20577"/>
        <pc:sldMkLst>
          <pc:docMk/>
          <pc:sldMk cId="109857222" sldId="256"/>
        </pc:sldMkLst>
        <pc:spChg chg="mod">
          <ac:chgData name="Jade Carter (2113725)" userId="S::2113725@student.uwtsd.ac.uk::fc105ba8-0b64-467d-aa92-542261eb4ab9" providerId="AD" clId="Web-{B51DFC47-7E4E-9541-BB8A-AFDA9100FE86}" dt="2024-01-03T00:24:24.321" v="12" actId="20577"/>
          <ac:spMkLst>
            <pc:docMk/>
            <pc:sldMk cId="109857222" sldId="256"/>
            <ac:spMk id="2" creationId="{00000000-0000-0000-0000-000000000000}"/>
          </ac:spMkLst>
        </pc:spChg>
        <pc:spChg chg="mod">
          <ac:chgData name="Jade Carter (2113725)" userId="S::2113725@student.uwtsd.ac.uk::fc105ba8-0b64-467d-aa92-542261eb4ab9" providerId="AD" clId="Web-{B51DFC47-7E4E-9541-BB8A-AFDA9100FE86}" dt="2024-01-03T00:23:55.367" v="0" actId="20577"/>
          <ac:spMkLst>
            <pc:docMk/>
            <pc:sldMk cId="109857222" sldId="256"/>
            <ac:spMk id="3" creationId="{00000000-0000-0000-0000-000000000000}"/>
          </ac:spMkLst>
        </pc:spChg>
      </pc:sldChg>
    </pc:docChg>
  </pc:docChgLst>
  <pc:docChgLst>
    <pc:chgData clId="Web-{7EBF01A0-7411-BD05-F77F-3E1FCE990E89}"/>
    <pc:docChg chg="modSld">
      <pc:chgData name="" userId="" providerId="" clId="Web-{7EBF01A0-7411-BD05-F77F-3E1FCE990E89}" dt="2024-01-05T20:05:21.889" v="1" actId="1076"/>
      <pc:docMkLst>
        <pc:docMk/>
      </pc:docMkLst>
      <pc:sldChg chg="modSp">
        <pc:chgData name="" userId="" providerId="" clId="Web-{7EBF01A0-7411-BD05-F77F-3E1FCE990E89}" dt="2024-01-05T20:05:21.889" v="1" actId="1076"/>
        <pc:sldMkLst>
          <pc:docMk/>
          <pc:sldMk cId="109857222" sldId="256"/>
        </pc:sldMkLst>
        <pc:picChg chg="mod">
          <ac:chgData name="" userId="" providerId="" clId="Web-{7EBF01A0-7411-BD05-F77F-3E1FCE990E89}" dt="2024-01-05T20:05:21.889" v="1" actId="1076"/>
          <ac:picMkLst>
            <pc:docMk/>
            <pc:sldMk cId="109857222" sldId="256"/>
            <ac:picMk id="4" creationId="{C49AE5E2-537F-1486-C8BA-A1AC145A8A7D}"/>
          </ac:picMkLst>
        </pc:picChg>
      </pc:sldChg>
    </pc:docChg>
  </pc:docChgLst>
  <pc:docChgLst>
    <pc:chgData name="Tizana Latham (2114017)" userId="S::2114017@student.uwtsd.ac.uk::18f95f1f-2f9b-47a4-9a89-032e71808f12" providerId="AD" clId="Web-{644AD31C-D778-76A5-B906-9D5CD40ACD3C}"/>
    <pc:docChg chg="addSld modSld">
      <pc:chgData name="Tizana Latham (2114017)" userId="S::2114017@student.uwtsd.ac.uk::18f95f1f-2f9b-47a4-9a89-032e71808f12" providerId="AD" clId="Web-{644AD31C-D778-76A5-B906-9D5CD40ACD3C}" dt="2024-01-12T01:19:23.886" v="100"/>
      <pc:docMkLst>
        <pc:docMk/>
      </pc:docMkLst>
      <pc:sldChg chg="addSp delSp modSp mod setBg modClrScheme chgLayout modNotes">
        <pc:chgData name="Tizana Latham (2114017)" userId="S::2114017@student.uwtsd.ac.uk::18f95f1f-2f9b-47a4-9a89-032e71808f12" providerId="AD" clId="Web-{644AD31C-D778-76A5-B906-9D5CD40ACD3C}" dt="2024-01-12T01:19:23.886" v="100"/>
        <pc:sldMkLst>
          <pc:docMk/>
          <pc:sldMk cId="2300691507" sldId="263"/>
        </pc:sldMkLst>
        <pc:spChg chg="mod ord">
          <ac:chgData name="Tizana Latham (2114017)" userId="S::2114017@student.uwtsd.ac.uk::18f95f1f-2f9b-47a4-9a89-032e71808f12" providerId="AD" clId="Web-{644AD31C-D778-76A5-B906-9D5CD40ACD3C}" dt="2024-01-12T01:13:49.220" v="47" actId="20577"/>
          <ac:spMkLst>
            <pc:docMk/>
            <pc:sldMk cId="2300691507" sldId="263"/>
            <ac:spMk id="2" creationId="{235C4FDD-78F8-E91D-F9AD-FE57139B3532}"/>
          </ac:spMkLst>
        </pc:spChg>
        <pc:spChg chg="del">
          <ac:chgData name="Tizana Latham (2114017)" userId="S::2114017@student.uwtsd.ac.uk::18f95f1f-2f9b-47a4-9a89-032e71808f12" providerId="AD" clId="Web-{644AD31C-D778-76A5-B906-9D5CD40ACD3C}" dt="2024-01-12T01:04:27.781" v="0"/>
          <ac:spMkLst>
            <pc:docMk/>
            <pc:sldMk cId="2300691507" sldId="263"/>
            <ac:spMk id="3" creationId="{9BA90D60-55BA-339D-BC1F-CD1D7114BCCE}"/>
          </ac:spMkLst>
        </pc:spChg>
        <pc:spChg chg="add mod ord">
          <ac:chgData name="Tizana Latham (2114017)" userId="S::2114017@student.uwtsd.ac.uk::18f95f1f-2f9b-47a4-9a89-032e71808f12" providerId="AD" clId="Web-{644AD31C-D778-76A5-B906-9D5CD40ACD3C}" dt="2024-01-12T01:18:11.697" v="87" actId="14100"/>
          <ac:spMkLst>
            <pc:docMk/>
            <pc:sldMk cId="2300691507" sldId="263"/>
            <ac:spMk id="4" creationId="{471FA585-B1B3-CAA7-768C-210C73363281}"/>
          </ac:spMkLst>
        </pc:spChg>
        <pc:spChg chg="add del">
          <ac:chgData name="Tizana Latham (2114017)" userId="S::2114017@student.uwtsd.ac.uk::18f95f1f-2f9b-47a4-9a89-032e71808f12" providerId="AD" clId="Web-{644AD31C-D778-76A5-B906-9D5CD40ACD3C}" dt="2024-01-12T01:07:05.645" v="10"/>
          <ac:spMkLst>
            <pc:docMk/>
            <pc:sldMk cId="2300691507" sldId="263"/>
            <ac:spMk id="9" creationId="{6DDA8CE9-E0A6-4FF2-823D-D08607606DC2}"/>
          </ac:spMkLst>
        </pc:spChg>
        <pc:spChg chg="add del">
          <ac:chgData name="Tizana Latham (2114017)" userId="S::2114017@student.uwtsd.ac.uk::18f95f1f-2f9b-47a4-9a89-032e71808f12" providerId="AD" clId="Web-{644AD31C-D778-76A5-B906-9D5CD40ACD3C}" dt="2024-01-12T01:07:05.645" v="10"/>
          <ac:spMkLst>
            <pc:docMk/>
            <pc:sldMk cId="2300691507" sldId="263"/>
            <ac:spMk id="11" creationId="{11195564-33B9-434B-9641-764F5905A56F}"/>
          </ac:spMkLst>
        </pc:spChg>
        <pc:spChg chg="add">
          <ac:chgData name="Tizana Latham (2114017)" userId="S::2114017@student.uwtsd.ac.uk::18f95f1f-2f9b-47a4-9a89-032e71808f12" providerId="AD" clId="Web-{644AD31C-D778-76A5-B906-9D5CD40ACD3C}" dt="2024-01-12T01:07:05.661" v="11"/>
          <ac:spMkLst>
            <pc:docMk/>
            <pc:sldMk cId="2300691507" sldId="263"/>
            <ac:spMk id="15" creationId="{3629484E-3792-4B3D-89AD-7C8A1ED0E0D4}"/>
          </ac:spMkLst>
        </pc:spChg>
        <pc:spChg chg="add">
          <ac:chgData name="Tizana Latham (2114017)" userId="S::2114017@student.uwtsd.ac.uk::18f95f1f-2f9b-47a4-9a89-032e71808f12" providerId="AD" clId="Web-{644AD31C-D778-76A5-B906-9D5CD40ACD3C}" dt="2024-01-12T01:07:05.661" v="11"/>
          <ac:spMkLst>
            <pc:docMk/>
            <pc:sldMk cId="2300691507" sldId="263"/>
            <ac:spMk id="24" creationId="{FFD48BC7-DC40-47DE-87EE-9F4B6ECB9ABB}"/>
          </ac:spMkLst>
        </pc:spChg>
        <pc:spChg chg="add">
          <ac:chgData name="Tizana Latham (2114017)" userId="S::2114017@student.uwtsd.ac.uk::18f95f1f-2f9b-47a4-9a89-032e71808f12" providerId="AD" clId="Web-{644AD31C-D778-76A5-B906-9D5CD40ACD3C}" dt="2024-01-12T01:07:05.661" v="11"/>
          <ac:spMkLst>
            <pc:docMk/>
            <pc:sldMk cId="2300691507" sldId="263"/>
            <ac:spMk id="25" creationId="{E502BBC7-2C76-46F3-BC24-5985BC13DB88}"/>
          </ac:spMkLst>
        </pc:spChg>
        <pc:spChg chg="add">
          <ac:chgData name="Tizana Latham (2114017)" userId="S::2114017@student.uwtsd.ac.uk::18f95f1f-2f9b-47a4-9a89-032e71808f12" providerId="AD" clId="Web-{644AD31C-D778-76A5-B906-9D5CD40ACD3C}" dt="2024-01-12T01:07:05.661" v="11"/>
          <ac:spMkLst>
            <pc:docMk/>
            <pc:sldMk cId="2300691507" sldId="263"/>
            <ac:spMk id="26" creationId="{C7F28D52-2A5F-4D23-81AE-7CB8B591C7AF}"/>
          </ac:spMkLst>
        </pc:spChg>
        <pc:grpChg chg="add del">
          <ac:chgData name="Tizana Latham (2114017)" userId="S::2114017@student.uwtsd.ac.uk::18f95f1f-2f9b-47a4-9a89-032e71808f12" providerId="AD" clId="Web-{644AD31C-D778-76A5-B906-9D5CD40ACD3C}" dt="2024-01-12T01:07:05.645" v="10"/>
          <ac:grpSpMkLst>
            <pc:docMk/>
            <pc:sldMk cId="2300691507" sldId="263"/>
            <ac:grpSpMk id="13" creationId="{1D18C537-E336-47C4-836B-C342A230F8F3}"/>
          </ac:grpSpMkLst>
        </pc:grpChg>
        <pc:grpChg chg="add del">
          <ac:chgData name="Tizana Latham (2114017)" userId="S::2114017@student.uwtsd.ac.uk::18f95f1f-2f9b-47a4-9a89-032e71808f12" providerId="AD" clId="Web-{644AD31C-D778-76A5-B906-9D5CD40ACD3C}" dt="2024-01-12T01:07:05.645" v="10"/>
          <ac:grpSpMkLst>
            <pc:docMk/>
            <pc:sldMk cId="2300691507" sldId="263"/>
            <ac:grpSpMk id="19" creationId="{5A1259D8-0C3A-4069-A22F-537BBBB61A9C}"/>
          </ac:grpSpMkLst>
        </pc:grpChg>
      </pc:sldChg>
      <pc:sldChg chg="addSp delSp modSp new mod setBg modClrScheme chgLayout">
        <pc:chgData name="Tizana Latham (2114017)" userId="S::2114017@student.uwtsd.ac.uk::18f95f1f-2f9b-47a4-9a89-032e71808f12" providerId="AD" clId="Web-{644AD31C-D778-76A5-B906-9D5CD40ACD3C}" dt="2024-01-12T01:15:12.019" v="73"/>
        <pc:sldMkLst>
          <pc:docMk/>
          <pc:sldMk cId="2089620080" sldId="274"/>
        </pc:sldMkLst>
        <pc:spChg chg="mod ord">
          <ac:chgData name="Tizana Latham (2114017)" userId="S::2114017@student.uwtsd.ac.uk::18f95f1f-2f9b-47a4-9a89-032e71808f12" providerId="AD" clId="Web-{644AD31C-D778-76A5-B906-9D5CD40ACD3C}" dt="2024-01-12T01:15:12.019" v="73"/>
          <ac:spMkLst>
            <pc:docMk/>
            <pc:sldMk cId="2089620080" sldId="274"/>
            <ac:spMk id="2" creationId="{BA1C63F3-756B-6A0E-3DA6-9641FD0DB3E6}"/>
          </ac:spMkLst>
        </pc:spChg>
        <pc:spChg chg="del mod ord">
          <ac:chgData name="Tizana Latham (2114017)" userId="S::2114017@student.uwtsd.ac.uk::18f95f1f-2f9b-47a4-9a89-032e71808f12" providerId="AD" clId="Web-{644AD31C-D778-76A5-B906-9D5CD40ACD3C}" dt="2024-01-12T01:12:41.061" v="42"/>
          <ac:spMkLst>
            <pc:docMk/>
            <pc:sldMk cId="2089620080" sldId="274"/>
            <ac:spMk id="3" creationId="{8531118F-B2DD-872A-6FB9-9A93748DCBFC}"/>
          </ac:spMkLst>
        </pc:spChg>
        <pc:spChg chg="add del mod ord">
          <ac:chgData name="Tizana Latham (2114017)" userId="S::2114017@student.uwtsd.ac.uk::18f95f1f-2f9b-47a4-9a89-032e71808f12" providerId="AD" clId="Web-{644AD31C-D778-76A5-B906-9D5CD40ACD3C}" dt="2024-01-12T01:12:21.452" v="41"/>
          <ac:spMkLst>
            <pc:docMk/>
            <pc:sldMk cId="2089620080" sldId="274"/>
            <ac:spMk id="4" creationId="{B72CD949-0E99-5E9F-51D5-16312923F87F}"/>
          </ac:spMkLst>
        </pc:spChg>
        <pc:spChg chg="add del mod ord">
          <ac:chgData name="Tizana Latham (2114017)" userId="S::2114017@student.uwtsd.ac.uk::18f95f1f-2f9b-47a4-9a89-032e71808f12" providerId="AD" clId="Web-{644AD31C-D778-76A5-B906-9D5CD40ACD3C}" dt="2024-01-12T01:12:41.061" v="42"/>
          <ac:spMkLst>
            <pc:docMk/>
            <pc:sldMk cId="2089620080" sldId="274"/>
            <ac:spMk id="5" creationId="{808EBD09-1845-6806-3D84-93BD6FF5107A}"/>
          </ac:spMkLst>
        </pc:spChg>
        <pc:spChg chg="add del mod ord">
          <ac:chgData name="Tizana Latham (2114017)" userId="S::2114017@student.uwtsd.ac.uk::18f95f1f-2f9b-47a4-9a89-032e71808f12" providerId="AD" clId="Web-{644AD31C-D778-76A5-B906-9D5CD40ACD3C}" dt="2024-01-12T01:12:41.061" v="42"/>
          <ac:spMkLst>
            <pc:docMk/>
            <pc:sldMk cId="2089620080" sldId="274"/>
            <ac:spMk id="6" creationId="{4763A739-41CC-7F0F-4578-FB6F72DD1328}"/>
          </ac:spMkLst>
        </pc:spChg>
        <pc:spChg chg="add del">
          <ac:chgData name="Tizana Latham (2114017)" userId="S::2114017@student.uwtsd.ac.uk::18f95f1f-2f9b-47a4-9a89-032e71808f12" providerId="AD" clId="Web-{644AD31C-D778-76A5-B906-9D5CD40ACD3C}" dt="2024-01-12T01:14:39.628" v="71"/>
          <ac:spMkLst>
            <pc:docMk/>
            <pc:sldMk cId="2089620080" sldId="274"/>
            <ac:spMk id="12" creationId="{C4285719-470E-454C-AF62-8323075F1F5B}"/>
          </ac:spMkLst>
        </pc:spChg>
        <pc:spChg chg="add del">
          <ac:chgData name="Tizana Latham (2114017)" userId="S::2114017@student.uwtsd.ac.uk::18f95f1f-2f9b-47a4-9a89-032e71808f12" providerId="AD" clId="Web-{644AD31C-D778-76A5-B906-9D5CD40ACD3C}" dt="2024-01-12T01:14:39.628" v="71"/>
          <ac:spMkLst>
            <pc:docMk/>
            <pc:sldMk cId="2089620080" sldId="274"/>
            <ac:spMk id="14" creationId="{CD9FE4EF-C4D8-49A0-B2FF-81D8DB7D8A24}"/>
          </ac:spMkLst>
        </pc:spChg>
        <pc:spChg chg="add del">
          <ac:chgData name="Tizana Latham (2114017)" userId="S::2114017@student.uwtsd.ac.uk::18f95f1f-2f9b-47a4-9a89-032e71808f12" providerId="AD" clId="Web-{644AD31C-D778-76A5-B906-9D5CD40ACD3C}" dt="2024-01-12T01:14:39.628" v="71"/>
          <ac:spMkLst>
            <pc:docMk/>
            <pc:sldMk cId="2089620080" sldId="274"/>
            <ac:spMk id="16" creationId="{4300840D-0A0B-4512-BACA-B439D5B9C57C}"/>
          </ac:spMkLst>
        </pc:spChg>
        <pc:spChg chg="add del">
          <ac:chgData name="Tizana Latham (2114017)" userId="S::2114017@student.uwtsd.ac.uk::18f95f1f-2f9b-47a4-9a89-032e71808f12" providerId="AD" clId="Web-{644AD31C-D778-76A5-B906-9D5CD40ACD3C}" dt="2024-01-12T01:14:39.628" v="71"/>
          <ac:spMkLst>
            <pc:docMk/>
            <pc:sldMk cId="2089620080" sldId="274"/>
            <ac:spMk id="18" creationId="{D2B78728-A580-49A7-84F9-6EF6F583ADE0}"/>
          </ac:spMkLst>
        </pc:spChg>
        <pc:spChg chg="add del">
          <ac:chgData name="Tizana Latham (2114017)" userId="S::2114017@student.uwtsd.ac.uk::18f95f1f-2f9b-47a4-9a89-032e71808f12" providerId="AD" clId="Web-{644AD31C-D778-76A5-B906-9D5CD40ACD3C}" dt="2024-01-12T01:14:39.628" v="71"/>
          <ac:spMkLst>
            <pc:docMk/>
            <pc:sldMk cId="2089620080" sldId="274"/>
            <ac:spMk id="20" creationId="{38FAA1A1-D861-433F-88FA-1E9D6FD31D11}"/>
          </ac:spMkLst>
        </pc:spChg>
        <pc:spChg chg="add del">
          <ac:chgData name="Tizana Latham (2114017)" userId="S::2114017@student.uwtsd.ac.uk::18f95f1f-2f9b-47a4-9a89-032e71808f12" providerId="AD" clId="Web-{644AD31C-D778-76A5-B906-9D5CD40ACD3C}" dt="2024-01-12T01:14:39.628" v="71"/>
          <ac:spMkLst>
            <pc:docMk/>
            <pc:sldMk cId="2089620080" sldId="274"/>
            <ac:spMk id="22" creationId="{8D71EDA1-87BF-4D5D-AB79-F346FD19278A}"/>
          </ac:spMkLst>
        </pc:spChg>
        <pc:spChg chg="add">
          <ac:chgData name="Tizana Latham (2114017)" userId="S::2114017@student.uwtsd.ac.uk::18f95f1f-2f9b-47a4-9a89-032e71808f12" providerId="AD" clId="Web-{644AD31C-D778-76A5-B906-9D5CD40ACD3C}" dt="2024-01-12T01:14:39.628" v="71"/>
          <ac:spMkLst>
            <pc:docMk/>
            <pc:sldMk cId="2089620080" sldId="274"/>
            <ac:spMk id="27" creationId="{D4771268-CB57-404A-9271-370EB28F6090}"/>
          </ac:spMkLst>
        </pc:spChg>
        <pc:graphicFrameChg chg="add mod ord modGraphic">
          <ac:chgData name="Tizana Latham (2114017)" userId="S::2114017@student.uwtsd.ac.uk::18f95f1f-2f9b-47a4-9a89-032e71808f12" providerId="AD" clId="Web-{644AD31C-D778-76A5-B906-9D5CD40ACD3C}" dt="2024-01-12T01:13:02.703" v="43"/>
          <ac:graphicFrameMkLst>
            <pc:docMk/>
            <pc:sldMk cId="2089620080" sldId="274"/>
            <ac:graphicFrameMk id="7" creationId="{B0627460-1C6E-ABDF-F065-FEB9696A3CEC}"/>
          </ac:graphicFrameMkLst>
        </pc:graphicFrameChg>
      </pc:sldChg>
      <pc:sldChg chg="addSp modSp new mod modClrScheme chgLayout">
        <pc:chgData name="Tizana Latham (2114017)" userId="S::2114017@student.uwtsd.ac.uk::18f95f1f-2f9b-47a4-9a89-032e71808f12" providerId="AD" clId="Web-{644AD31C-D778-76A5-B906-9D5CD40ACD3C}" dt="2024-01-12T01:16:33.475" v="75"/>
        <pc:sldMkLst>
          <pc:docMk/>
          <pc:sldMk cId="3784217996" sldId="275"/>
        </pc:sldMkLst>
        <pc:spChg chg="mod ord">
          <ac:chgData name="Tizana Latham (2114017)" userId="S::2114017@student.uwtsd.ac.uk::18f95f1f-2f9b-47a4-9a89-032e71808f12" providerId="AD" clId="Web-{644AD31C-D778-76A5-B906-9D5CD40ACD3C}" dt="2024-01-12T01:16:33.475" v="75"/>
          <ac:spMkLst>
            <pc:docMk/>
            <pc:sldMk cId="3784217996" sldId="275"/>
            <ac:spMk id="2" creationId="{3DAAA607-1B9C-6823-65CA-465122D635A5}"/>
          </ac:spMkLst>
        </pc:spChg>
        <pc:spChg chg="mod ord">
          <ac:chgData name="Tizana Latham (2114017)" userId="S::2114017@student.uwtsd.ac.uk::18f95f1f-2f9b-47a4-9a89-032e71808f12" providerId="AD" clId="Web-{644AD31C-D778-76A5-B906-9D5CD40ACD3C}" dt="2024-01-12T01:16:33.475" v="75"/>
          <ac:spMkLst>
            <pc:docMk/>
            <pc:sldMk cId="3784217996" sldId="275"/>
            <ac:spMk id="3" creationId="{272E82DD-2516-B80E-A452-B33C4906C33A}"/>
          </ac:spMkLst>
        </pc:spChg>
        <pc:spChg chg="add mod ord">
          <ac:chgData name="Tizana Latham (2114017)" userId="S::2114017@student.uwtsd.ac.uk::18f95f1f-2f9b-47a4-9a89-032e71808f12" providerId="AD" clId="Web-{644AD31C-D778-76A5-B906-9D5CD40ACD3C}" dt="2024-01-12T01:16:33.475" v="75"/>
          <ac:spMkLst>
            <pc:docMk/>
            <pc:sldMk cId="3784217996" sldId="275"/>
            <ac:spMk id="4" creationId="{9A151747-7F9F-1C4E-EA63-F9CF1398DCD9}"/>
          </ac:spMkLst>
        </pc:spChg>
      </pc:sldChg>
    </pc:docChg>
  </pc:docChgLst>
  <pc:docChgLst>
    <pc:chgData name="Aariana" userId="dd673c79-ae33-4246-b599-329b95d1c026" providerId="ADAL" clId="{2EB59E41-623F-2A45-BC65-7B883C46C83D}"/>
    <pc:docChg chg="undo redo custSel addSld delSld modSld sldOrd">
      <pc:chgData name="Aariana" userId="dd673c79-ae33-4246-b599-329b95d1c026" providerId="ADAL" clId="{2EB59E41-623F-2A45-BC65-7B883C46C83D}" dt="2024-01-12T03:50:15.157" v="1241" actId="20577"/>
      <pc:docMkLst>
        <pc:docMk/>
      </pc:docMkLst>
      <pc:sldChg chg="addSp delSp modSp mod setBg">
        <pc:chgData name="Aariana" userId="dd673c79-ae33-4246-b599-329b95d1c026" providerId="ADAL" clId="{2EB59E41-623F-2A45-BC65-7B883C46C83D}" dt="2024-01-12T03:29:51.110" v="1194" actId="20577"/>
        <pc:sldMkLst>
          <pc:docMk/>
          <pc:sldMk cId="1269313810" sldId="258"/>
        </pc:sldMkLst>
        <pc:spChg chg="mod">
          <ac:chgData name="Aariana" userId="dd673c79-ae33-4246-b599-329b95d1c026" providerId="ADAL" clId="{2EB59E41-623F-2A45-BC65-7B883C46C83D}" dt="2024-01-12T01:34:58.538" v="90" actId="26606"/>
          <ac:spMkLst>
            <pc:docMk/>
            <pc:sldMk cId="1269313810" sldId="258"/>
            <ac:spMk id="2" creationId="{2E484A19-C0A0-BA05-43DE-5212A2DE3C02}"/>
          </ac:spMkLst>
        </pc:spChg>
        <pc:spChg chg="mod">
          <ac:chgData name="Aariana" userId="dd673c79-ae33-4246-b599-329b95d1c026" providerId="ADAL" clId="{2EB59E41-623F-2A45-BC65-7B883C46C83D}" dt="2024-01-12T03:29:51.110" v="1194" actId="20577"/>
          <ac:spMkLst>
            <pc:docMk/>
            <pc:sldMk cId="1269313810" sldId="258"/>
            <ac:spMk id="3" creationId="{EB23F341-4B65-956B-4CC4-444F2F8B948A}"/>
          </ac:spMkLst>
        </pc:spChg>
        <pc:spChg chg="add del">
          <ac:chgData name="Aariana" userId="dd673c79-ae33-4246-b599-329b95d1c026" providerId="ADAL" clId="{2EB59E41-623F-2A45-BC65-7B883C46C83D}" dt="2024-01-12T01:34:58.533" v="89" actId="26606"/>
          <ac:spMkLst>
            <pc:docMk/>
            <pc:sldMk cId="1269313810" sldId="258"/>
            <ac:spMk id="8" creationId="{4BC99CB9-DDAD-44A2-8A1C-E3AF4E72DF5C}"/>
          </ac:spMkLst>
        </pc:spChg>
        <pc:spChg chg="add del">
          <ac:chgData name="Aariana" userId="dd673c79-ae33-4246-b599-329b95d1c026" providerId="ADAL" clId="{2EB59E41-623F-2A45-BC65-7B883C46C83D}" dt="2024-01-12T01:34:58.533" v="89" actId="26606"/>
          <ac:spMkLst>
            <pc:docMk/>
            <pc:sldMk cId="1269313810" sldId="258"/>
            <ac:spMk id="10" creationId="{64053CBF-3932-45FF-8285-EE5146085F3A}"/>
          </ac:spMkLst>
        </pc:spChg>
        <pc:spChg chg="add">
          <ac:chgData name="Aariana" userId="dd673c79-ae33-4246-b599-329b95d1c026" providerId="ADAL" clId="{2EB59E41-623F-2A45-BC65-7B883C46C83D}" dt="2024-01-12T01:34:58.538" v="90" actId="26606"/>
          <ac:spMkLst>
            <pc:docMk/>
            <pc:sldMk cId="1269313810" sldId="258"/>
            <ac:spMk id="24" creationId="{907EF6B7-1338-4443-8C46-6A318D952DFD}"/>
          </ac:spMkLst>
        </pc:spChg>
        <pc:spChg chg="add">
          <ac:chgData name="Aariana" userId="dd673c79-ae33-4246-b599-329b95d1c026" providerId="ADAL" clId="{2EB59E41-623F-2A45-BC65-7B883C46C83D}" dt="2024-01-12T01:34:58.538" v="90" actId="26606"/>
          <ac:spMkLst>
            <pc:docMk/>
            <pc:sldMk cId="1269313810" sldId="258"/>
            <ac:spMk id="25" creationId="{DAAE4CDD-124C-4DCF-9584-B6033B545DD5}"/>
          </ac:spMkLst>
        </pc:spChg>
        <pc:spChg chg="add">
          <ac:chgData name="Aariana" userId="dd673c79-ae33-4246-b599-329b95d1c026" providerId="ADAL" clId="{2EB59E41-623F-2A45-BC65-7B883C46C83D}" dt="2024-01-12T01:34:58.538" v="90" actId="26606"/>
          <ac:spMkLst>
            <pc:docMk/>
            <pc:sldMk cId="1269313810" sldId="258"/>
            <ac:spMk id="26" creationId="{081E4A58-353D-44AE-B2FC-2A74E2E400F7}"/>
          </ac:spMkLst>
        </pc:spChg>
        <pc:grpChg chg="add del">
          <ac:chgData name="Aariana" userId="dd673c79-ae33-4246-b599-329b95d1c026" providerId="ADAL" clId="{2EB59E41-623F-2A45-BC65-7B883C46C83D}" dt="2024-01-12T01:34:58.533" v="89" actId="26606"/>
          <ac:grpSpMkLst>
            <pc:docMk/>
            <pc:sldMk cId="1269313810" sldId="258"/>
            <ac:grpSpMk id="12" creationId="{2E751C04-BEA6-446B-A678-9C74819EBD4C}"/>
          </ac:grpSpMkLst>
        </pc:grpChg>
        <pc:grpChg chg="add del">
          <ac:chgData name="Aariana" userId="dd673c79-ae33-4246-b599-329b95d1c026" providerId="ADAL" clId="{2EB59E41-623F-2A45-BC65-7B883C46C83D}" dt="2024-01-12T01:34:58.533" v="89" actId="26606"/>
          <ac:grpSpMkLst>
            <pc:docMk/>
            <pc:sldMk cId="1269313810" sldId="258"/>
            <ac:grpSpMk id="18" creationId="{B63ACBA3-DEFD-4C6D-BBA0-64468FA99C2D}"/>
          </ac:grpSpMkLst>
        </pc:grpChg>
      </pc:sldChg>
      <pc:sldChg chg="addSp modSp new mod setBg">
        <pc:chgData name="Aariana" userId="dd673c79-ae33-4246-b599-329b95d1c026" providerId="ADAL" clId="{2EB59E41-623F-2A45-BC65-7B883C46C83D}" dt="2024-01-12T03:50:15.157" v="1241" actId="20577"/>
        <pc:sldMkLst>
          <pc:docMk/>
          <pc:sldMk cId="2417007878" sldId="279"/>
        </pc:sldMkLst>
        <pc:spChg chg="mod">
          <ac:chgData name="Aariana" userId="dd673c79-ae33-4246-b599-329b95d1c026" providerId="ADAL" clId="{2EB59E41-623F-2A45-BC65-7B883C46C83D}" dt="2024-01-12T02:07:07.560" v="357" actId="20577"/>
          <ac:spMkLst>
            <pc:docMk/>
            <pc:sldMk cId="2417007878" sldId="279"/>
            <ac:spMk id="2" creationId="{EB2362A0-FC02-9683-BC30-90363FAC1C93}"/>
          </ac:spMkLst>
        </pc:spChg>
        <pc:spChg chg="mod">
          <ac:chgData name="Aariana" userId="dd673c79-ae33-4246-b599-329b95d1c026" providerId="ADAL" clId="{2EB59E41-623F-2A45-BC65-7B883C46C83D}" dt="2024-01-12T03:50:15.157" v="1241" actId="20577"/>
          <ac:spMkLst>
            <pc:docMk/>
            <pc:sldMk cId="2417007878" sldId="279"/>
            <ac:spMk id="3" creationId="{4BB71CD6-B1E7-26D2-6F0D-CB770317767F}"/>
          </ac:spMkLst>
        </pc:spChg>
        <pc:spChg chg="add">
          <ac:chgData name="Aariana" userId="dd673c79-ae33-4246-b599-329b95d1c026" providerId="ADAL" clId="{2EB59E41-623F-2A45-BC65-7B883C46C83D}" dt="2024-01-12T01:37:37.432" v="91" actId="26606"/>
          <ac:spMkLst>
            <pc:docMk/>
            <pc:sldMk cId="2417007878" sldId="279"/>
            <ac:spMk id="9" creationId="{460B0EFB-53ED-4F35-B05D-F658EA021C65}"/>
          </ac:spMkLst>
        </pc:spChg>
        <pc:spChg chg="add">
          <ac:chgData name="Aariana" userId="dd673c79-ae33-4246-b599-329b95d1c026" providerId="ADAL" clId="{2EB59E41-623F-2A45-BC65-7B883C46C83D}" dt="2024-01-12T01:37:37.432" v="91" actId="26606"/>
          <ac:spMkLst>
            <pc:docMk/>
            <pc:sldMk cId="2417007878" sldId="279"/>
            <ac:spMk id="11" creationId="{835EF3DD-7D43-4A27-8967-A92FD8CC9365}"/>
          </ac:spMkLst>
        </pc:spChg>
        <pc:picChg chg="add mod">
          <ac:chgData name="Aariana" userId="dd673c79-ae33-4246-b599-329b95d1c026" providerId="ADAL" clId="{2EB59E41-623F-2A45-BC65-7B883C46C83D}" dt="2024-01-12T01:38:21.268" v="92" actId="14100"/>
          <ac:picMkLst>
            <pc:docMk/>
            <pc:sldMk cId="2417007878" sldId="279"/>
            <ac:picMk id="5" creationId="{BFA042C3-F6D0-E2CB-20D8-9A34C9733CEB}"/>
          </ac:picMkLst>
        </pc:picChg>
      </pc:sldChg>
      <pc:sldChg chg="addSp delSp modSp new mod setBg">
        <pc:chgData name="Aariana" userId="dd673c79-ae33-4246-b599-329b95d1c026" providerId="ADAL" clId="{2EB59E41-623F-2A45-BC65-7B883C46C83D}" dt="2024-01-12T03:05:33.484" v="901" actId="20577"/>
        <pc:sldMkLst>
          <pc:docMk/>
          <pc:sldMk cId="2496816368" sldId="280"/>
        </pc:sldMkLst>
        <pc:spChg chg="mod">
          <ac:chgData name="Aariana" userId="dd673c79-ae33-4246-b599-329b95d1c026" providerId="ADAL" clId="{2EB59E41-623F-2A45-BC65-7B883C46C83D}" dt="2024-01-12T01:56:02.258" v="232" actId="26606"/>
          <ac:spMkLst>
            <pc:docMk/>
            <pc:sldMk cId="2496816368" sldId="280"/>
            <ac:spMk id="2" creationId="{06A1F5C0-4563-A294-7A09-A214720E02AF}"/>
          </ac:spMkLst>
        </pc:spChg>
        <pc:spChg chg="mod ord">
          <ac:chgData name="Aariana" userId="dd673c79-ae33-4246-b599-329b95d1c026" providerId="ADAL" clId="{2EB59E41-623F-2A45-BC65-7B883C46C83D}" dt="2024-01-12T03:05:33.484" v="901" actId="20577"/>
          <ac:spMkLst>
            <pc:docMk/>
            <pc:sldMk cId="2496816368" sldId="280"/>
            <ac:spMk id="3" creationId="{C13C5D93-E400-1472-2B3D-F908D5F54912}"/>
          </ac:spMkLst>
        </pc:spChg>
        <pc:spChg chg="del">
          <ac:chgData name="Aariana" userId="dd673c79-ae33-4246-b599-329b95d1c026" providerId="ADAL" clId="{2EB59E41-623F-2A45-BC65-7B883C46C83D}" dt="2024-01-12T01:41:54.474" v="128" actId="478"/>
          <ac:spMkLst>
            <pc:docMk/>
            <pc:sldMk cId="2496816368" sldId="280"/>
            <ac:spMk id="4" creationId="{00FACA90-4FBB-E2A9-6A51-7190BA8A0368}"/>
          </ac:spMkLst>
        </pc:spChg>
        <pc:spChg chg="add del">
          <ac:chgData name="Aariana" userId="dd673c79-ae33-4246-b599-329b95d1c026" providerId="ADAL" clId="{2EB59E41-623F-2A45-BC65-7B883C46C83D}" dt="2024-01-12T01:44:50.952" v="167" actId="22"/>
          <ac:spMkLst>
            <pc:docMk/>
            <pc:sldMk cId="2496816368" sldId="280"/>
            <ac:spMk id="7" creationId="{5A26BEBD-57DB-54F2-519D-97F1C4A21475}"/>
          </ac:spMkLst>
        </pc:spChg>
        <pc:spChg chg="add del">
          <ac:chgData name="Aariana" userId="dd673c79-ae33-4246-b599-329b95d1c026" providerId="ADAL" clId="{2EB59E41-623F-2A45-BC65-7B883C46C83D}" dt="2024-01-12T01:44:06.345" v="161" actId="26606"/>
          <ac:spMkLst>
            <pc:docMk/>
            <pc:sldMk cId="2496816368" sldId="280"/>
            <ac:spMk id="8" creationId="{428D436F-9ACD-4C92-AFC8-C934C527A6A4}"/>
          </ac:spMkLst>
        </pc:spChg>
        <pc:spChg chg="add del">
          <ac:chgData name="Aariana" userId="dd673c79-ae33-4246-b599-329b95d1c026" providerId="ADAL" clId="{2EB59E41-623F-2A45-BC65-7B883C46C83D}" dt="2024-01-12T01:43:48.179" v="158" actId="26606"/>
          <ac:spMkLst>
            <pc:docMk/>
            <pc:sldMk cId="2496816368" sldId="280"/>
            <ac:spMk id="9" creationId="{9F7D5CDA-D291-4307-BF55-1381FED29634}"/>
          </ac:spMkLst>
        </pc:spChg>
        <pc:spChg chg="add del">
          <ac:chgData name="Aariana" userId="dd673c79-ae33-4246-b599-329b95d1c026" providerId="ADAL" clId="{2EB59E41-623F-2A45-BC65-7B883C46C83D}" dt="2024-01-12T01:44:06.345" v="161" actId="26606"/>
          <ac:spMkLst>
            <pc:docMk/>
            <pc:sldMk cId="2496816368" sldId="280"/>
            <ac:spMk id="10" creationId="{090538E0-A884-4E60-A6AB-77D830E2FCED}"/>
          </ac:spMkLst>
        </pc:spChg>
        <pc:spChg chg="add del">
          <ac:chgData name="Aariana" userId="dd673c79-ae33-4246-b599-329b95d1c026" providerId="ADAL" clId="{2EB59E41-623F-2A45-BC65-7B883C46C83D}" dt="2024-01-12T01:44:06.345" v="161" actId="26606"/>
          <ac:spMkLst>
            <pc:docMk/>
            <pc:sldMk cId="2496816368" sldId="280"/>
            <ac:spMk id="12" creationId="{DB0D7DD0-1C67-4D4C-9E06-678233DB8468}"/>
          </ac:spMkLst>
        </pc:spChg>
        <pc:spChg chg="add del">
          <ac:chgData name="Aariana" userId="dd673c79-ae33-4246-b599-329b95d1c026" providerId="ADAL" clId="{2EB59E41-623F-2A45-BC65-7B883C46C83D}" dt="2024-01-12T01:45:40.066" v="170" actId="26606"/>
          <ac:spMkLst>
            <pc:docMk/>
            <pc:sldMk cId="2496816368" sldId="280"/>
            <ac:spMk id="17" creationId="{E35A04CF-97D4-4FF7-B359-C546B1F62E54}"/>
          </ac:spMkLst>
        </pc:spChg>
        <pc:spChg chg="add del">
          <ac:chgData name="Aariana" userId="dd673c79-ae33-4246-b599-329b95d1c026" providerId="ADAL" clId="{2EB59E41-623F-2A45-BC65-7B883C46C83D}" dt="2024-01-12T01:45:40.066" v="170" actId="26606"/>
          <ac:spMkLst>
            <pc:docMk/>
            <pc:sldMk cId="2496816368" sldId="280"/>
            <ac:spMk id="19" creationId="{1DE7243B-5109-444B-8FAF-7437C66BC0E9}"/>
          </ac:spMkLst>
        </pc:spChg>
        <pc:spChg chg="add del">
          <ac:chgData name="Aariana" userId="dd673c79-ae33-4246-b599-329b95d1c026" providerId="ADAL" clId="{2EB59E41-623F-2A45-BC65-7B883C46C83D}" dt="2024-01-12T01:45:40.066" v="170" actId="26606"/>
          <ac:spMkLst>
            <pc:docMk/>
            <pc:sldMk cId="2496816368" sldId="280"/>
            <ac:spMk id="21" creationId="{4C5D6221-DA7B-4611-AA26-7D8E349FDE96}"/>
          </ac:spMkLst>
        </pc:spChg>
        <pc:spChg chg="add del">
          <ac:chgData name="Aariana" userId="dd673c79-ae33-4246-b599-329b95d1c026" providerId="ADAL" clId="{2EB59E41-623F-2A45-BC65-7B883C46C83D}" dt="2024-01-12T01:45:40.047" v="169" actId="26606"/>
          <ac:spMkLst>
            <pc:docMk/>
            <pc:sldMk cId="2496816368" sldId="280"/>
            <ac:spMk id="27" creationId="{3ECBE1F1-D69B-4AFA-ABD5-8E41720EF6DE}"/>
          </ac:spMkLst>
        </pc:spChg>
        <pc:spChg chg="add del">
          <ac:chgData name="Aariana" userId="dd673c79-ae33-4246-b599-329b95d1c026" providerId="ADAL" clId="{2EB59E41-623F-2A45-BC65-7B883C46C83D}" dt="2024-01-12T01:45:40.047" v="169" actId="26606"/>
          <ac:spMkLst>
            <pc:docMk/>
            <pc:sldMk cId="2496816368" sldId="280"/>
            <ac:spMk id="29" creationId="{603A6265-E10C-4B85-9C20-E75FCAF9CC63}"/>
          </ac:spMkLst>
        </pc:spChg>
        <pc:spChg chg="add del">
          <ac:chgData name="Aariana" userId="dd673c79-ae33-4246-b599-329b95d1c026" providerId="ADAL" clId="{2EB59E41-623F-2A45-BC65-7B883C46C83D}" dt="2024-01-12T01:50:58.308" v="212" actId="26606"/>
          <ac:spMkLst>
            <pc:docMk/>
            <pc:sldMk cId="2496816368" sldId="280"/>
            <ac:spMk id="31" creationId="{04812C46-200A-4DEB-A05E-3ED6C68C2387}"/>
          </ac:spMkLst>
        </pc:spChg>
        <pc:spChg chg="add del">
          <ac:chgData name="Aariana" userId="dd673c79-ae33-4246-b599-329b95d1c026" providerId="ADAL" clId="{2EB59E41-623F-2A45-BC65-7B883C46C83D}" dt="2024-01-12T01:50:58.308" v="212" actId="26606"/>
          <ac:spMkLst>
            <pc:docMk/>
            <pc:sldMk cId="2496816368" sldId="280"/>
            <ac:spMk id="33" creationId="{D1EA859B-E555-4109-94F3-6700E046E008}"/>
          </ac:spMkLst>
        </pc:spChg>
        <pc:spChg chg="add">
          <ac:chgData name="Aariana" userId="dd673c79-ae33-4246-b599-329b95d1c026" providerId="ADAL" clId="{2EB59E41-623F-2A45-BC65-7B883C46C83D}" dt="2024-01-12T01:56:02.258" v="232" actId="26606"/>
          <ac:spMkLst>
            <pc:docMk/>
            <pc:sldMk cId="2496816368" sldId="280"/>
            <ac:spMk id="42" creationId="{4AC6B390-BC59-4F1D-A0EE-D71A92F0A0B2}"/>
          </ac:spMkLst>
        </pc:spChg>
        <pc:spChg chg="add">
          <ac:chgData name="Aariana" userId="dd673c79-ae33-4246-b599-329b95d1c026" providerId="ADAL" clId="{2EB59E41-623F-2A45-BC65-7B883C46C83D}" dt="2024-01-12T01:56:02.258" v="232" actId="26606"/>
          <ac:spMkLst>
            <pc:docMk/>
            <pc:sldMk cId="2496816368" sldId="280"/>
            <ac:spMk id="43" creationId="{B6C60D79-16F1-4C4B-B7E3-7634E7069CDE}"/>
          </ac:spMkLst>
        </pc:spChg>
        <pc:spChg chg="add">
          <ac:chgData name="Aariana" userId="dd673c79-ae33-4246-b599-329b95d1c026" providerId="ADAL" clId="{2EB59E41-623F-2A45-BC65-7B883C46C83D}" dt="2024-01-12T01:56:02.258" v="232" actId="26606"/>
          <ac:spMkLst>
            <pc:docMk/>
            <pc:sldMk cId="2496816368" sldId="280"/>
            <ac:spMk id="44" creationId="{426B127E-6498-4C77-9C9D-4553A5113B80}"/>
          </ac:spMkLst>
        </pc:spChg>
        <pc:spChg chg="add del">
          <ac:chgData name="Aariana" userId="dd673c79-ae33-4246-b599-329b95d1c026" providerId="ADAL" clId="{2EB59E41-623F-2A45-BC65-7B883C46C83D}" dt="2024-01-12T01:49:02.004" v="181" actId="26606"/>
          <ac:spMkLst>
            <pc:docMk/>
            <pc:sldMk cId="2496816368" sldId="280"/>
            <ac:spMk id="45" creationId="{AE3A741D-C19B-960A-5803-1C5887147820}"/>
          </ac:spMkLst>
        </pc:spChg>
        <pc:spChg chg="add del">
          <ac:chgData name="Aariana" userId="dd673c79-ae33-4246-b599-329b95d1c026" providerId="ADAL" clId="{2EB59E41-623F-2A45-BC65-7B883C46C83D}" dt="2024-01-12T01:49:02.004" v="181" actId="26606"/>
          <ac:spMkLst>
            <pc:docMk/>
            <pc:sldMk cId="2496816368" sldId="280"/>
            <ac:spMk id="47" creationId="{DC39DE25-0E4E-0AA7-0932-1D78C2372786}"/>
          </ac:spMkLst>
        </pc:spChg>
        <pc:spChg chg="add del">
          <ac:chgData name="Aariana" userId="dd673c79-ae33-4246-b599-329b95d1c026" providerId="ADAL" clId="{2EB59E41-623F-2A45-BC65-7B883C46C83D}" dt="2024-01-12T01:49:02.004" v="181" actId="26606"/>
          <ac:spMkLst>
            <pc:docMk/>
            <pc:sldMk cId="2496816368" sldId="280"/>
            <ac:spMk id="49" creationId="{8D6EA299-0840-6DEA-E670-C49AEBC87E89}"/>
          </ac:spMkLst>
        </pc:spChg>
        <pc:spChg chg="add del">
          <ac:chgData name="Aariana" userId="dd673c79-ae33-4246-b599-329b95d1c026" providerId="ADAL" clId="{2EB59E41-623F-2A45-BC65-7B883C46C83D}" dt="2024-01-12T01:49:05.289" v="183" actId="26606"/>
          <ac:spMkLst>
            <pc:docMk/>
            <pc:sldMk cId="2496816368" sldId="280"/>
            <ac:spMk id="51" creationId="{04812C46-200A-4DEB-A05E-3ED6C68C2387}"/>
          </ac:spMkLst>
        </pc:spChg>
        <pc:spChg chg="add del">
          <ac:chgData name="Aariana" userId="dd673c79-ae33-4246-b599-329b95d1c026" providerId="ADAL" clId="{2EB59E41-623F-2A45-BC65-7B883C46C83D}" dt="2024-01-12T01:49:05.289" v="183" actId="26606"/>
          <ac:spMkLst>
            <pc:docMk/>
            <pc:sldMk cId="2496816368" sldId="280"/>
            <ac:spMk id="52" creationId="{D1EA859B-E555-4109-94F3-6700E046E008}"/>
          </ac:spMkLst>
        </pc:spChg>
        <pc:spChg chg="add del">
          <ac:chgData name="Aariana" userId="dd673c79-ae33-4246-b599-329b95d1c026" providerId="ADAL" clId="{2EB59E41-623F-2A45-BC65-7B883C46C83D}" dt="2024-01-12T01:49:07.874" v="185" actId="26606"/>
          <ac:spMkLst>
            <pc:docMk/>
            <pc:sldMk cId="2496816368" sldId="280"/>
            <ac:spMk id="54" creationId="{04812C46-200A-4DEB-A05E-3ED6C68C2387}"/>
          </ac:spMkLst>
        </pc:spChg>
        <pc:spChg chg="add del">
          <ac:chgData name="Aariana" userId="dd673c79-ae33-4246-b599-329b95d1c026" providerId="ADAL" clId="{2EB59E41-623F-2A45-BC65-7B883C46C83D}" dt="2024-01-12T01:49:07.874" v="185" actId="26606"/>
          <ac:spMkLst>
            <pc:docMk/>
            <pc:sldMk cId="2496816368" sldId="280"/>
            <ac:spMk id="55" creationId="{D1EA859B-E555-4109-94F3-6700E046E008}"/>
          </ac:spMkLst>
        </pc:spChg>
        <pc:grpChg chg="add del">
          <ac:chgData name="Aariana" userId="dd673c79-ae33-4246-b599-329b95d1c026" providerId="ADAL" clId="{2EB59E41-623F-2A45-BC65-7B883C46C83D}" dt="2024-01-12T01:56:02.258" v="232" actId="26606"/>
          <ac:grpSpMkLst>
            <pc:docMk/>
            <pc:sldMk cId="2496816368" sldId="280"/>
            <ac:grpSpMk id="38" creationId="{31C49F18-8757-4E87-5C2E-9D6D7B82BA3B}"/>
          </ac:grpSpMkLst>
        </pc:grpChg>
        <pc:grpChg chg="add del">
          <ac:chgData name="Aariana" userId="dd673c79-ae33-4246-b599-329b95d1c026" providerId="ADAL" clId="{2EB59E41-623F-2A45-BC65-7B883C46C83D}" dt="2024-01-12T01:49:10.398" v="187" actId="26606"/>
          <ac:grpSpMkLst>
            <pc:docMk/>
            <pc:sldMk cId="2496816368" sldId="280"/>
            <ac:grpSpMk id="57" creationId="{442598CC-934A-7BCD-C691-B2FE74CEDE6E}"/>
          </ac:grpSpMkLst>
        </pc:grpChg>
        <pc:grpChg chg="add del">
          <ac:chgData name="Aariana" userId="dd673c79-ae33-4246-b599-329b95d1c026" providerId="ADAL" clId="{2EB59E41-623F-2A45-BC65-7B883C46C83D}" dt="2024-01-12T01:50:55.988" v="201" actId="26606"/>
          <ac:grpSpMkLst>
            <pc:docMk/>
            <pc:sldMk cId="2496816368" sldId="280"/>
            <ac:grpSpMk id="60" creationId="{31C49F18-8757-4E87-5C2E-9D6D7B82BA3B}"/>
          </ac:grpSpMkLst>
        </pc:grpChg>
        <pc:grpChg chg="add del">
          <ac:chgData name="Aariana" userId="dd673c79-ae33-4246-b599-329b95d1c026" providerId="ADAL" clId="{2EB59E41-623F-2A45-BC65-7B883C46C83D}" dt="2024-01-12T01:49:56.540" v="190" actId="26606"/>
          <ac:grpSpMkLst>
            <pc:docMk/>
            <pc:sldMk cId="2496816368" sldId="280"/>
            <ac:grpSpMk id="66" creationId="{434FA563-76F6-CDCF-AEA0-A7B78E44647B}"/>
          </ac:grpSpMkLst>
        </pc:grpChg>
        <pc:grpChg chg="add del">
          <ac:chgData name="Aariana" userId="dd673c79-ae33-4246-b599-329b95d1c026" providerId="ADAL" clId="{2EB59E41-623F-2A45-BC65-7B883C46C83D}" dt="2024-01-12T01:50:55.441" v="200" actId="26606"/>
          <ac:grpSpMkLst>
            <pc:docMk/>
            <pc:sldMk cId="2496816368" sldId="280"/>
            <ac:grpSpMk id="70" creationId="{9AF08BBE-71A7-AEFC-F970-93C6BF79B380}"/>
          </ac:grpSpMkLst>
        </pc:grpChg>
        <pc:grpChg chg="add del">
          <ac:chgData name="Aariana" userId="dd673c79-ae33-4246-b599-329b95d1c026" providerId="ADAL" clId="{2EB59E41-623F-2A45-BC65-7B883C46C83D}" dt="2024-01-12T01:50:54.938" v="196" actId="26606"/>
          <ac:grpSpMkLst>
            <pc:docMk/>
            <pc:sldMk cId="2496816368" sldId="280"/>
            <ac:grpSpMk id="75" creationId="{9AF08BBE-71A7-AEFC-F970-93C6BF79B380}"/>
          </ac:grpSpMkLst>
        </pc:grpChg>
        <pc:picChg chg="add del">
          <ac:chgData name="Aariana" userId="dd673c79-ae33-4246-b599-329b95d1c026" providerId="ADAL" clId="{2EB59E41-623F-2A45-BC65-7B883C46C83D}" dt="2024-01-12T01:43:48.179" v="158" actId="26606"/>
          <ac:picMkLst>
            <pc:docMk/>
            <pc:sldMk cId="2496816368" sldId="280"/>
            <ac:picMk id="5" creationId="{A060F63E-151F-60B0-E728-6F5A51A10E62}"/>
          </ac:picMkLst>
        </pc:picChg>
        <pc:picChg chg="add del mod ord">
          <ac:chgData name="Aariana" userId="dd673c79-ae33-4246-b599-329b95d1c026" providerId="ADAL" clId="{2EB59E41-623F-2A45-BC65-7B883C46C83D}" dt="2024-01-12T01:56:17.504" v="235" actId="14100"/>
          <ac:picMkLst>
            <pc:docMk/>
            <pc:sldMk cId="2496816368" sldId="280"/>
            <ac:picMk id="11" creationId="{0836366E-B93D-18D1-7D2E-A8B190370279}"/>
          </ac:picMkLst>
        </pc:picChg>
        <pc:picChg chg="add del">
          <ac:chgData name="Aariana" userId="dd673c79-ae33-4246-b599-329b95d1c026" providerId="ADAL" clId="{2EB59E41-623F-2A45-BC65-7B883C46C83D}" dt="2024-01-12T01:45:40.047" v="169" actId="26606"/>
          <ac:picMkLst>
            <pc:docMk/>
            <pc:sldMk cId="2496816368" sldId="280"/>
            <ac:picMk id="23" creationId="{BBAF904B-844A-E132-ED74-23DE25F841EA}"/>
          </ac:picMkLst>
        </pc:picChg>
        <pc:picChg chg="add del mod ord">
          <ac:chgData name="Aariana" userId="dd673c79-ae33-4246-b599-329b95d1c026" providerId="ADAL" clId="{2EB59E41-623F-2A45-BC65-7B883C46C83D}" dt="2024-01-12T01:50:58.744" v="213" actId="478"/>
          <ac:picMkLst>
            <pc:docMk/>
            <pc:sldMk cId="2496816368" sldId="280"/>
            <ac:picMk id="32" creationId="{E0988AA5-67B5-DF0E-BAD0-7FEFA49775BC}"/>
          </ac:picMkLst>
        </pc:picChg>
      </pc:sldChg>
      <pc:sldChg chg="del">
        <pc:chgData name="Aariana" userId="dd673c79-ae33-4246-b599-329b95d1c026" providerId="ADAL" clId="{2EB59E41-623F-2A45-BC65-7B883C46C83D}" dt="2024-01-12T02:13:30.819" v="445" actId="2696"/>
        <pc:sldMkLst>
          <pc:docMk/>
          <pc:sldMk cId="2089189569" sldId="281"/>
        </pc:sldMkLst>
      </pc:sldChg>
      <pc:sldChg chg="del">
        <pc:chgData name="Aariana" userId="dd673c79-ae33-4246-b599-329b95d1c026" providerId="ADAL" clId="{2EB59E41-623F-2A45-BC65-7B883C46C83D}" dt="2024-01-12T02:06:13.833" v="351" actId="2696"/>
        <pc:sldMkLst>
          <pc:docMk/>
          <pc:sldMk cId="3721707328" sldId="282"/>
        </pc:sldMkLst>
      </pc:sldChg>
      <pc:sldChg chg="del">
        <pc:chgData name="Aariana" userId="dd673c79-ae33-4246-b599-329b95d1c026" providerId="ADAL" clId="{2EB59E41-623F-2A45-BC65-7B883C46C83D}" dt="2024-01-12T02:06:08.619" v="350" actId="2696"/>
        <pc:sldMkLst>
          <pc:docMk/>
          <pc:sldMk cId="2190342135" sldId="283"/>
        </pc:sldMkLst>
      </pc:sldChg>
      <pc:sldChg chg="del">
        <pc:chgData name="Aariana" userId="dd673c79-ae33-4246-b599-329b95d1c026" providerId="ADAL" clId="{2EB59E41-623F-2A45-BC65-7B883C46C83D}" dt="2024-01-12T02:06:06.884" v="349" actId="2696"/>
        <pc:sldMkLst>
          <pc:docMk/>
          <pc:sldMk cId="1448453986" sldId="284"/>
        </pc:sldMkLst>
      </pc:sldChg>
      <pc:sldChg chg="addSp delSp modSp new mod setBg modClrScheme chgLayout">
        <pc:chgData name="Aariana" userId="dd673c79-ae33-4246-b599-329b95d1c026" providerId="ADAL" clId="{2EB59E41-623F-2A45-BC65-7B883C46C83D}" dt="2024-01-12T03:11:27.981" v="955" actId="20577"/>
        <pc:sldMkLst>
          <pc:docMk/>
          <pc:sldMk cId="761188800" sldId="285"/>
        </pc:sldMkLst>
        <pc:spChg chg="mod ord">
          <ac:chgData name="Aariana" userId="dd673c79-ae33-4246-b599-329b95d1c026" providerId="ADAL" clId="{2EB59E41-623F-2A45-BC65-7B883C46C83D}" dt="2024-01-12T02:00:56.304" v="310" actId="26606"/>
          <ac:spMkLst>
            <pc:docMk/>
            <pc:sldMk cId="761188800" sldId="285"/>
            <ac:spMk id="2" creationId="{AAE6C8FF-34A8-8D40-EE1A-FE3CDAAB8A92}"/>
          </ac:spMkLst>
        </pc:spChg>
        <pc:spChg chg="mod ord">
          <ac:chgData name="Aariana" userId="dd673c79-ae33-4246-b599-329b95d1c026" providerId="ADAL" clId="{2EB59E41-623F-2A45-BC65-7B883C46C83D}" dt="2024-01-12T03:11:27.981" v="955" actId="20577"/>
          <ac:spMkLst>
            <pc:docMk/>
            <pc:sldMk cId="761188800" sldId="285"/>
            <ac:spMk id="3" creationId="{6614CDB5-5903-CD16-3D1F-0111CA496C3A}"/>
          </ac:spMkLst>
        </pc:spChg>
        <pc:spChg chg="del">
          <ac:chgData name="Aariana" userId="dd673c79-ae33-4246-b599-329b95d1c026" providerId="ADAL" clId="{2EB59E41-623F-2A45-BC65-7B883C46C83D}" dt="2024-01-12T01:58:15.694" v="237" actId="700"/>
          <ac:spMkLst>
            <pc:docMk/>
            <pc:sldMk cId="761188800" sldId="285"/>
            <ac:spMk id="4" creationId="{CF1E1700-C612-BC1B-959C-B8FF11BB33AE}"/>
          </ac:spMkLst>
        </pc:spChg>
        <pc:spChg chg="add">
          <ac:chgData name="Aariana" userId="dd673c79-ae33-4246-b599-329b95d1c026" providerId="ADAL" clId="{2EB59E41-623F-2A45-BC65-7B883C46C83D}" dt="2024-01-12T02:00:56.304" v="310" actId="26606"/>
          <ac:spMkLst>
            <pc:docMk/>
            <pc:sldMk cId="761188800" sldId="285"/>
            <ac:spMk id="8" creationId="{B6CDA21F-E7AF-4C75-8395-33F58D5B0E45}"/>
          </ac:spMkLst>
        </pc:spChg>
        <pc:spChg chg="add">
          <ac:chgData name="Aariana" userId="dd673c79-ae33-4246-b599-329b95d1c026" providerId="ADAL" clId="{2EB59E41-623F-2A45-BC65-7B883C46C83D}" dt="2024-01-12T02:00:56.304" v="310" actId="26606"/>
          <ac:spMkLst>
            <pc:docMk/>
            <pc:sldMk cId="761188800" sldId="285"/>
            <ac:spMk id="15" creationId="{D5B0017B-2ECA-49AF-B397-DC140825DF8D}"/>
          </ac:spMkLst>
        </pc:spChg>
        <pc:grpChg chg="add">
          <ac:chgData name="Aariana" userId="dd673c79-ae33-4246-b599-329b95d1c026" providerId="ADAL" clId="{2EB59E41-623F-2A45-BC65-7B883C46C83D}" dt="2024-01-12T02:00:56.304" v="310" actId="26606"/>
          <ac:grpSpMkLst>
            <pc:docMk/>
            <pc:sldMk cId="761188800" sldId="285"/>
            <ac:grpSpMk id="10" creationId="{AE1C45F0-260A-458C-96ED-C1F6D2151219}"/>
          </ac:grpSpMkLst>
        </pc:grpChg>
        <pc:cxnChg chg="add">
          <ac:chgData name="Aariana" userId="dd673c79-ae33-4246-b599-329b95d1c026" providerId="ADAL" clId="{2EB59E41-623F-2A45-BC65-7B883C46C83D}" dt="2024-01-12T02:00:56.304" v="310" actId="26606"/>
          <ac:cxnSpMkLst>
            <pc:docMk/>
            <pc:sldMk cId="761188800" sldId="285"/>
            <ac:cxnSpMk id="17" creationId="{6CF1BAF6-AD41-4082-B212-8A1F9A2E8779}"/>
          </ac:cxnSpMkLst>
        </pc:cxnChg>
      </pc:sldChg>
      <pc:sldChg chg="addSp modSp new mod setBg">
        <pc:chgData name="Aariana" userId="dd673c79-ae33-4246-b599-329b95d1c026" providerId="ADAL" clId="{2EB59E41-623F-2A45-BC65-7B883C46C83D}" dt="2024-01-12T02:58:46.263" v="837" actId="20577"/>
        <pc:sldMkLst>
          <pc:docMk/>
          <pc:sldMk cId="1007804538" sldId="286"/>
        </pc:sldMkLst>
        <pc:spChg chg="mod">
          <ac:chgData name="Aariana" userId="dd673c79-ae33-4246-b599-329b95d1c026" providerId="ADAL" clId="{2EB59E41-623F-2A45-BC65-7B883C46C83D}" dt="2024-01-12T02:07:01.907" v="355" actId="20577"/>
          <ac:spMkLst>
            <pc:docMk/>
            <pc:sldMk cId="1007804538" sldId="286"/>
            <ac:spMk id="2" creationId="{08B7AC70-399A-DFDD-DD3D-EB3106A83360}"/>
          </ac:spMkLst>
        </pc:spChg>
        <pc:spChg chg="mod">
          <ac:chgData name="Aariana" userId="dd673c79-ae33-4246-b599-329b95d1c026" providerId="ADAL" clId="{2EB59E41-623F-2A45-BC65-7B883C46C83D}" dt="2024-01-12T02:58:46.263" v="837" actId="20577"/>
          <ac:spMkLst>
            <pc:docMk/>
            <pc:sldMk cId="1007804538" sldId="286"/>
            <ac:spMk id="3" creationId="{68B3D198-B879-51D0-85FA-0B0907838FB6}"/>
          </ac:spMkLst>
        </pc:spChg>
        <pc:spChg chg="add">
          <ac:chgData name="Aariana" userId="dd673c79-ae33-4246-b599-329b95d1c026" providerId="ADAL" clId="{2EB59E41-623F-2A45-BC65-7B883C46C83D}" dt="2024-01-12T02:06:45.793" v="352" actId="26606"/>
          <ac:spMkLst>
            <pc:docMk/>
            <pc:sldMk cId="1007804538" sldId="286"/>
            <ac:spMk id="8" creationId="{DBF61EA3-B236-439E-9C0B-340980D56BEE}"/>
          </ac:spMkLst>
        </pc:spChg>
        <pc:spChg chg="add">
          <ac:chgData name="Aariana" userId="dd673c79-ae33-4246-b599-329b95d1c026" providerId="ADAL" clId="{2EB59E41-623F-2A45-BC65-7B883C46C83D}" dt="2024-01-12T02:06:45.793" v="352" actId="26606"/>
          <ac:spMkLst>
            <pc:docMk/>
            <pc:sldMk cId="1007804538" sldId="286"/>
            <ac:spMk id="14" creationId="{E659831F-0D9A-4C63-9EBB-8435B85A440F}"/>
          </ac:spMkLst>
        </pc:spChg>
        <pc:grpChg chg="add">
          <ac:chgData name="Aariana" userId="dd673c79-ae33-4246-b599-329b95d1c026" providerId="ADAL" clId="{2EB59E41-623F-2A45-BC65-7B883C46C83D}" dt="2024-01-12T02:06:45.793" v="352" actId="26606"/>
          <ac:grpSpMkLst>
            <pc:docMk/>
            <pc:sldMk cId="1007804538" sldId="286"/>
            <ac:grpSpMk id="10" creationId="{28FAF094-D087-493F-8DF9-A486C2D6BBAA}"/>
          </ac:grpSpMkLst>
        </pc:grpChg>
      </pc:sldChg>
      <pc:sldChg chg="addSp modSp new mod setBg">
        <pc:chgData name="Aariana" userId="dd673c79-ae33-4246-b599-329b95d1c026" providerId="ADAL" clId="{2EB59E41-623F-2A45-BC65-7B883C46C83D}" dt="2024-01-12T03:18:35.699" v="1140" actId="20577"/>
        <pc:sldMkLst>
          <pc:docMk/>
          <pc:sldMk cId="2306848996" sldId="287"/>
        </pc:sldMkLst>
        <pc:spChg chg="mod">
          <ac:chgData name="Aariana" userId="dd673c79-ae33-4246-b599-329b95d1c026" providerId="ADAL" clId="{2EB59E41-623F-2A45-BC65-7B883C46C83D}" dt="2024-01-12T02:19:17.583" v="521" actId="26606"/>
          <ac:spMkLst>
            <pc:docMk/>
            <pc:sldMk cId="2306848996" sldId="287"/>
            <ac:spMk id="2" creationId="{E7193B62-B4A6-72B9-8A96-E1B49736B85D}"/>
          </ac:spMkLst>
        </pc:spChg>
        <pc:spChg chg="mod">
          <ac:chgData name="Aariana" userId="dd673c79-ae33-4246-b599-329b95d1c026" providerId="ADAL" clId="{2EB59E41-623F-2A45-BC65-7B883C46C83D}" dt="2024-01-12T03:18:35.699" v="1140" actId="20577"/>
          <ac:spMkLst>
            <pc:docMk/>
            <pc:sldMk cId="2306848996" sldId="287"/>
            <ac:spMk id="3" creationId="{54B01470-0C12-E930-5219-5A38453A0E16}"/>
          </ac:spMkLst>
        </pc:spChg>
        <pc:spChg chg="add">
          <ac:chgData name="Aariana" userId="dd673c79-ae33-4246-b599-329b95d1c026" providerId="ADAL" clId="{2EB59E41-623F-2A45-BC65-7B883C46C83D}" dt="2024-01-12T02:19:17.583" v="521" actId="26606"/>
          <ac:spMkLst>
            <pc:docMk/>
            <pc:sldMk cId="2306848996" sldId="287"/>
            <ac:spMk id="8" creationId="{DBF61EA3-B236-439E-9C0B-340980D56BEE}"/>
          </ac:spMkLst>
        </pc:spChg>
        <pc:spChg chg="add">
          <ac:chgData name="Aariana" userId="dd673c79-ae33-4246-b599-329b95d1c026" providerId="ADAL" clId="{2EB59E41-623F-2A45-BC65-7B883C46C83D}" dt="2024-01-12T02:19:17.583" v="521" actId="26606"/>
          <ac:spMkLst>
            <pc:docMk/>
            <pc:sldMk cId="2306848996" sldId="287"/>
            <ac:spMk id="14" creationId="{E659831F-0D9A-4C63-9EBB-8435B85A440F}"/>
          </ac:spMkLst>
        </pc:spChg>
        <pc:grpChg chg="add">
          <ac:chgData name="Aariana" userId="dd673c79-ae33-4246-b599-329b95d1c026" providerId="ADAL" clId="{2EB59E41-623F-2A45-BC65-7B883C46C83D}" dt="2024-01-12T02:19:17.583" v="521" actId="26606"/>
          <ac:grpSpMkLst>
            <pc:docMk/>
            <pc:sldMk cId="2306848996" sldId="287"/>
            <ac:grpSpMk id="10" creationId="{28FAF094-D087-493F-8DF9-A486C2D6BBAA}"/>
          </ac:grpSpMkLst>
        </pc:grpChg>
      </pc:sldChg>
      <pc:sldChg chg="addSp modSp new mod setBg">
        <pc:chgData name="Aariana" userId="dd673c79-ae33-4246-b599-329b95d1c026" providerId="ADAL" clId="{2EB59E41-623F-2A45-BC65-7B883C46C83D}" dt="2024-01-12T03:22:53.169" v="1169" actId="20577"/>
        <pc:sldMkLst>
          <pc:docMk/>
          <pc:sldMk cId="1641508392" sldId="288"/>
        </pc:sldMkLst>
        <pc:spChg chg="mod">
          <ac:chgData name="Aariana" userId="dd673c79-ae33-4246-b599-329b95d1c026" providerId="ADAL" clId="{2EB59E41-623F-2A45-BC65-7B883C46C83D}" dt="2024-01-12T02:18:58.612" v="519" actId="26606"/>
          <ac:spMkLst>
            <pc:docMk/>
            <pc:sldMk cId="1641508392" sldId="288"/>
            <ac:spMk id="2" creationId="{782E2369-C0CF-9E9C-E275-44C1574FC155}"/>
          </ac:spMkLst>
        </pc:spChg>
        <pc:spChg chg="mod">
          <ac:chgData name="Aariana" userId="dd673c79-ae33-4246-b599-329b95d1c026" providerId="ADAL" clId="{2EB59E41-623F-2A45-BC65-7B883C46C83D}" dt="2024-01-12T03:22:53.169" v="1169" actId="20577"/>
          <ac:spMkLst>
            <pc:docMk/>
            <pc:sldMk cId="1641508392" sldId="288"/>
            <ac:spMk id="3" creationId="{D2B326BE-F03B-3750-23CE-E2FE83555C11}"/>
          </ac:spMkLst>
        </pc:spChg>
        <pc:spChg chg="add">
          <ac:chgData name="Aariana" userId="dd673c79-ae33-4246-b599-329b95d1c026" providerId="ADAL" clId="{2EB59E41-623F-2A45-BC65-7B883C46C83D}" dt="2024-01-12T02:18:58.612" v="519" actId="26606"/>
          <ac:spMkLst>
            <pc:docMk/>
            <pc:sldMk cId="1641508392" sldId="288"/>
            <ac:spMk id="8" creationId="{DBF61EA3-B236-439E-9C0B-340980D56BEE}"/>
          </ac:spMkLst>
        </pc:spChg>
        <pc:spChg chg="add">
          <ac:chgData name="Aariana" userId="dd673c79-ae33-4246-b599-329b95d1c026" providerId="ADAL" clId="{2EB59E41-623F-2A45-BC65-7B883C46C83D}" dt="2024-01-12T02:18:58.612" v="519" actId="26606"/>
          <ac:spMkLst>
            <pc:docMk/>
            <pc:sldMk cId="1641508392" sldId="288"/>
            <ac:spMk id="14" creationId="{E659831F-0D9A-4C63-9EBB-8435B85A440F}"/>
          </ac:spMkLst>
        </pc:spChg>
        <pc:grpChg chg="add">
          <ac:chgData name="Aariana" userId="dd673c79-ae33-4246-b599-329b95d1c026" providerId="ADAL" clId="{2EB59E41-623F-2A45-BC65-7B883C46C83D}" dt="2024-01-12T02:18:58.612" v="519" actId="26606"/>
          <ac:grpSpMkLst>
            <pc:docMk/>
            <pc:sldMk cId="1641508392" sldId="288"/>
            <ac:grpSpMk id="10" creationId="{28FAF094-D087-493F-8DF9-A486C2D6BBAA}"/>
          </ac:grpSpMkLst>
        </pc:grpChg>
      </pc:sldChg>
      <pc:sldChg chg="addSp delSp modSp new mod ord setBg addAnim">
        <pc:chgData name="Aariana" userId="dd673c79-ae33-4246-b599-329b95d1c026" providerId="ADAL" clId="{2EB59E41-623F-2A45-BC65-7B883C46C83D}" dt="2024-01-12T02:41:36.618" v="638" actId="26606"/>
        <pc:sldMkLst>
          <pc:docMk/>
          <pc:sldMk cId="3590265454" sldId="289"/>
        </pc:sldMkLst>
        <pc:spChg chg="mod">
          <ac:chgData name="Aariana" userId="dd673c79-ae33-4246-b599-329b95d1c026" providerId="ADAL" clId="{2EB59E41-623F-2A45-BC65-7B883C46C83D}" dt="2024-01-12T02:41:36.618" v="638" actId="26606"/>
          <ac:spMkLst>
            <pc:docMk/>
            <pc:sldMk cId="3590265454" sldId="289"/>
            <ac:spMk id="2" creationId="{B1D831D5-2416-974F-FA6A-821F3D3982DA}"/>
          </ac:spMkLst>
        </pc:spChg>
        <pc:spChg chg="del">
          <ac:chgData name="Aariana" userId="dd673c79-ae33-4246-b599-329b95d1c026" providerId="ADAL" clId="{2EB59E41-623F-2A45-BC65-7B883C46C83D}" dt="2024-01-12T02:37:46.105" v="524"/>
          <ac:spMkLst>
            <pc:docMk/>
            <pc:sldMk cId="3590265454" sldId="289"/>
            <ac:spMk id="3" creationId="{C460824A-4E05-3751-757B-32D3B6FAC9EF}"/>
          </ac:spMkLst>
        </pc:spChg>
        <pc:spChg chg="add del">
          <ac:chgData name="Aariana" userId="dd673c79-ae33-4246-b599-329b95d1c026" providerId="ADAL" clId="{2EB59E41-623F-2A45-BC65-7B883C46C83D}" dt="2024-01-12T02:41:36.618" v="638" actId="26606"/>
          <ac:spMkLst>
            <pc:docMk/>
            <pc:sldMk cId="3590265454" sldId="289"/>
            <ac:spMk id="9" creationId="{F0DCC097-1DB8-4B6D-85D0-6FBA0E1CA4BA}"/>
          </ac:spMkLst>
        </pc:spChg>
        <pc:spChg chg="add del">
          <ac:chgData name="Aariana" userId="dd673c79-ae33-4246-b599-329b95d1c026" providerId="ADAL" clId="{2EB59E41-623F-2A45-BC65-7B883C46C83D}" dt="2024-01-12T02:41:36.618" v="638" actId="26606"/>
          <ac:spMkLst>
            <pc:docMk/>
            <pc:sldMk cId="3590265454" sldId="289"/>
            <ac:spMk id="11" creationId="{E0B58608-23C8-4441-994D-C6823EEE1DB7}"/>
          </ac:spMkLst>
        </pc:spChg>
        <pc:spChg chg="add">
          <ac:chgData name="Aariana" userId="dd673c79-ae33-4246-b599-329b95d1c026" providerId="ADAL" clId="{2EB59E41-623F-2A45-BC65-7B883C46C83D}" dt="2024-01-12T02:41:36.618" v="638" actId="26606"/>
          <ac:spMkLst>
            <pc:docMk/>
            <pc:sldMk cId="3590265454" sldId="289"/>
            <ac:spMk id="16" creationId="{53F29798-D584-4792-9B62-3F5F5C36D619}"/>
          </ac:spMkLst>
        </pc:spChg>
        <pc:picChg chg="add mod ord">
          <ac:chgData name="Aariana" userId="dd673c79-ae33-4246-b599-329b95d1c026" providerId="ADAL" clId="{2EB59E41-623F-2A45-BC65-7B883C46C83D}" dt="2024-01-12T02:41:36.618" v="638" actId="26606"/>
          <ac:picMkLst>
            <pc:docMk/>
            <pc:sldMk cId="3590265454" sldId="289"/>
            <ac:picMk id="4" creationId="{71119C67-1834-0CCC-47FB-13691A0027AD}"/>
          </ac:picMkLst>
        </pc:picChg>
      </pc:sldChg>
      <pc:sldChg chg="addSp modSp new mod setBg">
        <pc:chgData name="Aariana" userId="dd673c79-ae33-4246-b599-329b95d1c026" providerId="ADAL" clId="{2EB59E41-623F-2A45-BC65-7B883C46C83D}" dt="2024-01-12T03:44:42.117" v="1202" actId="20577"/>
        <pc:sldMkLst>
          <pc:docMk/>
          <pc:sldMk cId="3415979326" sldId="290"/>
        </pc:sldMkLst>
        <pc:spChg chg="mod">
          <ac:chgData name="Aariana" userId="dd673c79-ae33-4246-b599-329b95d1c026" providerId="ADAL" clId="{2EB59E41-623F-2A45-BC65-7B883C46C83D}" dt="2024-01-12T02:45:13.657" v="677" actId="26606"/>
          <ac:spMkLst>
            <pc:docMk/>
            <pc:sldMk cId="3415979326" sldId="290"/>
            <ac:spMk id="2" creationId="{5021C71F-49F7-0028-3024-1CF5DE8D21D3}"/>
          </ac:spMkLst>
        </pc:spChg>
        <pc:spChg chg="mod">
          <ac:chgData name="Aariana" userId="dd673c79-ae33-4246-b599-329b95d1c026" providerId="ADAL" clId="{2EB59E41-623F-2A45-BC65-7B883C46C83D}" dt="2024-01-12T03:06:16.424" v="903" actId="20577"/>
          <ac:spMkLst>
            <pc:docMk/>
            <pc:sldMk cId="3415979326" sldId="290"/>
            <ac:spMk id="3" creationId="{C3E61F27-AC63-ED6C-ECDD-6FA15F4D9CE1}"/>
          </ac:spMkLst>
        </pc:spChg>
        <pc:spChg chg="add mod">
          <ac:chgData name="Aariana" userId="dd673c79-ae33-4246-b599-329b95d1c026" providerId="ADAL" clId="{2EB59E41-623F-2A45-BC65-7B883C46C83D}" dt="2024-01-12T03:44:42.117" v="1202" actId="20577"/>
          <ac:spMkLst>
            <pc:docMk/>
            <pc:sldMk cId="3415979326" sldId="290"/>
            <ac:spMk id="5" creationId="{4B895A97-B891-B443-A58D-0FCFD9345C9F}"/>
          </ac:spMkLst>
        </pc:spChg>
        <pc:spChg chg="add">
          <ac:chgData name="Aariana" userId="dd673c79-ae33-4246-b599-329b95d1c026" providerId="ADAL" clId="{2EB59E41-623F-2A45-BC65-7B883C46C83D}" dt="2024-01-12T02:45:13.657" v="677" actId="26606"/>
          <ac:spMkLst>
            <pc:docMk/>
            <pc:sldMk cId="3415979326" sldId="290"/>
            <ac:spMk id="8" creationId="{DBF61EA3-B236-439E-9C0B-340980D56BEE}"/>
          </ac:spMkLst>
        </pc:spChg>
        <pc:spChg chg="add">
          <ac:chgData name="Aariana" userId="dd673c79-ae33-4246-b599-329b95d1c026" providerId="ADAL" clId="{2EB59E41-623F-2A45-BC65-7B883C46C83D}" dt="2024-01-12T02:45:13.657" v="677" actId="26606"/>
          <ac:spMkLst>
            <pc:docMk/>
            <pc:sldMk cId="3415979326" sldId="290"/>
            <ac:spMk id="14" creationId="{E659831F-0D9A-4C63-9EBB-8435B85A440F}"/>
          </ac:spMkLst>
        </pc:spChg>
        <pc:grpChg chg="add">
          <ac:chgData name="Aariana" userId="dd673c79-ae33-4246-b599-329b95d1c026" providerId="ADAL" clId="{2EB59E41-623F-2A45-BC65-7B883C46C83D}" dt="2024-01-12T02:45:13.657" v="677" actId="26606"/>
          <ac:grpSpMkLst>
            <pc:docMk/>
            <pc:sldMk cId="3415979326" sldId="290"/>
            <ac:grpSpMk id="10" creationId="{28FAF094-D087-493F-8DF9-A486C2D6BBAA}"/>
          </ac:grpSpMkLst>
        </pc:grpChg>
      </pc:sldChg>
      <pc:sldChg chg="addSp modSp new mod setBg">
        <pc:chgData name="Aariana" userId="dd673c79-ae33-4246-b599-329b95d1c026" providerId="ADAL" clId="{2EB59E41-623F-2A45-BC65-7B883C46C83D}" dt="2024-01-12T03:50:02.391" v="1222" actId="27636"/>
        <pc:sldMkLst>
          <pc:docMk/>
          <pc:sldMk cId="3464245622" sldId="291"/>
        </pc:sldMkLst>
        <pc:spChg chg="mod">
          <ac:chgData name="Aariana" userId="dd673c79-ae33-4246-b599-329b95d1c026" providerId="ADAL" clId="{2EB59E41-623F-2A45-BC65-7B883C46C83D}" dt="2024-01-12T02:46:47.382" v="742" actId="20577"/>
          <ac:spMkLst>
            <pc:docMk/>
            <pc:sldMk cId="3464245622" sldId="291"/>
            <ac:spMk id="2" creationId="{8CA418A5-CB14-A217-055D-3D9CD36E95A7}"/>
          </ac:spMkLst>
        </pc:spChg>
        <pc:spChg chg="mod">
          <ac:chgData name="Aariana" userId="dd673c79-ae33-4246-b599-329b95d1c026" providerId="ADAL" clId="{2EB59E41-623F-2A45-BC65-7B883C46C83D}" dt="2024-01-12T03:50:02.391" v="1222" actId="27636"/>
          <ac:spMkLst>
            <pc:docMk/>
            <pc:sldMk cId="3464245622" sldId="291"/>
            <ac:spMk id="3" creationId="{A5723DDC-6D44-F880-3AF5-45C3D58DC8A8}"/>
          </ac:spMkLst>
        </pc:spChg>
        <pc:spChg chg="add">
          <ac:chgData name="Aariana" userId="dd673c79-ae33-4246-b599-329b95d1c026" providerId="ADAL" clId="{2EB59E41-623F-2A45-BC65-7B883C46C83D}" dt="2024-01-12T02:46:22.598" v="698" actId="26606"/>
          <ac:spMkLst>
            <pc:docMk/>
            <pc:sldMk cId="3464245622" sldId="291"/>
            <ac:spMk id="8" creationId="{DBF61EA3-B236-439E-9C0B-340980D56BEE}"/>
          </ac:spMkLst>
        </pc:spChg>
        <pc:spChg chg="add">
          <ac:chgData name="Aariana" userId="dd673c79-ae33-4246-b599-329b95d1c026" providerId="ADAL" clId="{2EB59E41-623F-2A45-BC65-7B883C46C83D}" dt="2024-01-12T02:46:22.598" v="698" actId="26606"/>
          <ac:spMkLst>
            <pc:docMk/>
            <pc:sldMk cId="3464245622" sldId="291"/>
            <ac:spMk id="14" creationId="{E659831F-0D9A-4C63-9EBB-8435B85A440F}"/>
          </ac:spMkLst>
        </pc:spChg>
        <pc:grpChg chg="add">
          <ac:chgData name="Aariana" userId="dd673c79-ae33-4246-b599-329b95d1c026" providerId="ADAL" clId="{2EB59E41-623F-2A45-BC65-7B883C46C83D}" dt="2024-01-12T02:46:22.598" v="698" actId="26606"/>
          <ac:grpSpMkLst>
            <pc:docMk/>
            <pc:sldMk cId="3464245622" sldId="291"/>
            <ac:grpSpMk id="10" creationId="{28FAF094-D087-493F-8DF9-A486C2D6BBAA}"/>
          </ac:grpSpMkLst>
        </pc:grpChg>
      </pc:sldChg>
      <pc:sldChg chg="new">
        <pc:chgData name="Aariana" userId="dd673c79-ae33-4246-b599-329b95d1c026" providerId="ADAL" clId="{2EB59E41-623F-2A45-BC65-7B883C46C83D}" dt="2024-01-12T02:46:59.037" v="743" actId="680"/>
        <pc:sldMkLst>
          <pc:docMk/>
          <pc:sldMk cId="2299860473" sldId="292"/>
        </pc:sldMkLst>
      </pc:sldChg>
    </pc:docChg>
  </pc:docChgLst>
  <pc:docChgLst>
    <pc:chgData name="Olive'On Joslyn (2114527)" userId="S::2114527@student.uwtsd.ac.uk::c124456b-6a47-41cf-ac22-12bb2ef2a11a" providerId="AD" clId="Web-{26959474-9DCD-8658-68EB-457856176891}"/>
    <pc:docChg chg="modSld">
      <pc:chgData name="Olive'On Joslyn (2114527)" userId="S::2114527@student.uwtsd.ac.uk::c124456b-6a47-41cf-ac22-12bb2ef2a11a" providerId="AD" clId="Web-{26959474-9DCD-8658-68EB-457856176891}" dt="2024-01-11T10:54:31.500" v="78" actId="20577"/>
      <pc:docMkLst>
        <pc:docMk/>
      </pc:docMkLst>
      <pc:sldChg chg="modSp">
        <pc:chgData name="Olive'On Joslyn (2114527)" userId="S::2114527@student.uwtsd.ac.uk::c124456b-6a47-41cf-ac22-12bb2ef2a11a" providerId="AD" clId="Web-{26959474-9DCD-8658-68EB-457856176891}" dt="2024-01-11T10:43:09.124" v="61" actId="14100"/>
        <pc:sldMkLst>
          <pc:docMk/>
          <pc:sldMk cId="109857222" sldId="256"/>
        </pc:sldMkLst>
        <pc:spChg chg="mod">
          <ac:chgData name="Olive'On Joslyn (2114527)" userId="S::2114527@student.uwtsd.ac.uk::c124456b-6a47-41cf-ac22-12bb2ef2a11a" providerId="AD" clId="Web-{26959474-9DCD-8658-68EB-457856176891}" dt="2024-01-11T10:42:59.108" v="60" actId="14100"/>
          <ac:spMkLst>
            <pc:docMk/>
            <pc:sldMk cId="109857222" sldId="256"/>
            <ac:spMk id="2" creationId="{00000000-0000-0000-0000-000000000000}"/>
          </ac:spMkLst>
        </pc:spChg>
        <pc:spChg chg="mod">
          <ac:chgData name="Olive'On Joslyn (2114527)" userId="S::2114527@student.uwtsd.ac.uk::c124456b-6a47-41cf-ac22-12bb2ef2a11a" providerId="AD" clId="Web-{26959474-9DCD-8658-68EB-457856176891}" dt="2024-01-11T10:43:09.124" v="61" actId="14100"/>
          <ac:spMkLst>
            <pc:docMk/>
            <pc:sldMk cId="109857222" sldId="256"/>
            <ac:spMk id="3" creationId="{00000000-0000-0000-0000-000000000000}"/>
          </ac:spMkLst>
        </pc:spChg>
      </pc:sldChg>
      <pc:sldChg chg="addSp delSp modSp mod modClrScheme delDesignElem chgLayout">
        <pc:chgData name="Olive'On Joslyn (2114527)" userId="S::2114527@student.uwtsd.ac.uk::c124456b-6a47-41cf-ac22-12bb2ef2a11a" providerId="AD" clId="Web-{26959474-9DCD-8658-68EB-457856176891}" dt="2024-01-11T10:52:55.591" v="69" actId="20577"/>
        <pc:sldMkLst>
          <pc:docMk/>
          <pc:sldMk cId="1911429287" sldId="257"/>
        </pc:sldMkLst>
        <pc:spChg chg="mod ord">
          <ac:chgData name="Olive'On Joslyn (2114527)" userId="S::2114527@student.uwtsd.ac.uk::c124456b-6a47-41cf-ac22-12bb2ef2a11a" providerId="AD" clId="Web-{26959474-9DCD-8658-68EB-457856176891}" dt="2024-01-11T10:52:55.591" v="69" actId="20577"/>
          <ac:spMkLst>
            <pc:docMk/>
            <pc:sldMk cId="1911429287" sldId="257"/>
            <ac:spMk id="2" creationId="{A90BA0BA-76F2-93D2-8B84-0AE3D9CA864E}"/>
          </ac:spMkLst>
        </pc:spChg>
        <pc:spChg chg="mod ord">
          <ac:chgData name="Olive'On Joslyn (2114527)" userId="S::2114527@student.uwtsd.ac.uk::c124456b-6a47-41cf-ac22-12bb2ef2a11a" providerId="AD" clId="Web-{26959474-9DCD-8658-68EB-457856176891}" dt="2024-01-11T09:51:40.067" v="36" actId="1076"/>
          <ac:spMkLst>
            <pc:docMk/>
            <pc:sldMk cId="1911429287" sldId="257"/>
            <ac:spMk id="3" creationId="{D4DC0210-7F55-DEAA-FFB9-FB4208E0BFC9}"/>
          </ac:spMkLst>
        </pc:spChg>
        <pc:spChg chg="add mod ord">
          <ac:chgData name="Olive'On Joslyn (2114527)" userId="S::2114527@student.uwtsd.ac.uk::c124456b-6a47-41cf-ac22-12bb2ef2a11a" providerId="AD" clId="Web-{26959474-9DCD-8658-68EB-457856176891}" dt="2024-01-11T09:51:22.019" v="35" actId="20577"/>
          <ac:spMkLst>
            <pc:docMk/>
            <pc:sldMk cId="1911429287" sldId="257"/>
            <ac:spMk id="4" creationId="{E889041F-27A1-65B0-FE9E-11474865EA5E}"/>
          </ac:spMkLst>
        </pc:spChg>
        <pc:spChg chg="del">
          <ac:chgData name="Olive'On Joslyn (2114527)" userId="S::2114527@student.uwtsd.ac.uk::c124456b-6a47-41cf-ac22-12bb2ef2a11a" providerId="AD" clId="Web-{26959474-9DCD-8658-68EB-457856176891}" dt="2024-01-11T09:40:40.067" v="5"/>
          <ac:spMkLst>
            <pc:docMk/>
            <pc:sldMk cId="1911429287" sldId="257"/>
            <ac:spMk id="8" creationId="{B6CDA21F-E7AF-4C75-8395-33F58D5B0E45}"/>
          </ac:spMkLst>
        </pc:spChg>
        <pc:spChg chg="del">
          <ac:chgData name="Olive'On Joslyn (2114527)" userId="S::2114527@student.uwtsd.ac.uk::c124456b-6a47-41cf-ac22-12bb2ef2a11a" providerId="AD" clId="Web-{26959474-9DCD-8658-68EB-457856176891}" dt="2024-01-11T09:40:40.067" v="5"/>
          <ac:spMkLst>
            <pc:docMk/>
            <pc:sldMk cId="1911429287" sldId="257"/>
            <ac:spMk id="15" creationId="{D5B0017B-2ECA-49AF-B397-DC140825DF8D}"/>
          </ac:spMkLst>
        </pc:spChg>
        <pc:grpChg chg="del">
          <ac:chgData name="Olive'On Joslyn (2114527)" userId="S::2114527@student.uwtsd.ac.uk::c124456b-6a47-41cf-ac22-12bb2ef2a11a" providerId="AD" clId="Web-{26959474-9DCD-8658-68EB-457856176891}" dt="2024-01-11T09:40:40.067" v="5"/>
          <ac:grpSpMkLst>
            <pc:docMk/>
            <pc:sldMk cId="1911429287" sldId="257"/>
            <ac:grpSpMk id="10" creationId="{AE1C45F0-260A-458C-96ED-C1F6D2151219}"/>
          </ac:grpSpMkLst>
        </pc:grpChg>
        <pc:cxnChg chg="del">
          <ac:chgData name="Olive'On Joslyn (2114527)" userId="S::2114527@student.uwtsd.ac.uk::c124456b-6a47-41cf-ac22-12bb2ef2a11a" providerId="AD" clId="Web-{26959474-9DCD-8658-68EB-457856176891}" dt="2024-01-11T09:40:40.067" v="5"/>
          <ac:cxnSpMkLst>
            <pc:docMk/>
            <pc:sldMk cId="1911429287" sldId="257"/>
            <ac:cxnSpMk id="17" creationId="{6CF1BAF6-AD41-4082-B212-8A1F9A2E8779}"/>
          </ac:cxnSpMkLst>
        </pc:cxnChg>
      </pc:sldChg>
      <pc:sldChg chg="modSp">
        <pc:chgData name="Olive'On Joslyn (2114527)" userId="S::2114527@student.uwtsd.ac.uk::c124456b-6a47-41cf-ac22-12bb2ef2a11a" providerId="AD" clId="Web-{26959474-9DCD-8658-68EB-457856176891}" dt="2024-01-11T10:53:15.373" v="70" actId="20577"/>
        <pc:sldMkLst>
          <pc:docMk/>
          <pc:sldMk cId="1269313810" sldId="258"/>
        </pc:sldMkLst>
        <pc:spChg chg="mod">
          <ac:chgData name="Olive'On Joslyn (2114527)" userId="S::2114527@student.uwtsd.ac.uk::c124456b-6a47-41cf-ac22-12bb2ef2a11a" providerId="AD" clId="Web-{26959474-9DCD-8658-68EB-457856176891}" dt="2024-01-11T10:53:15.373" v="70" actId="20577"/>
          <ac:spMkLst>
            <pc:docMk/>
            <pc:sldMk cId="1269313810" sldId="258"/>
            <ac:spMk id="2" creationId="{2E484A19-C0A0-BA05-43DE-5212A2DE3C02}"/>
          </ac:spMkLst>
        </pc:spChg>
      </pc:sldChg>
      <pc:sldChg chg="modSp">
        <pc:chgData name="Olive'On Joslyn (2114527)" userId="S::2114527@student.uwtsd.ac.uk::c124456b-6a47-41cf-ac22-12bb2ef2a11a" providerId="AD" clId="Web-{26959474-9DCD-8658-68EB-457856176891}" dt="2024-01-11T10:46:06.832" v="68" actId="20577"/>
        <pc:sldMkLst>
          <pc:docMk/>
          <pc:sldMk cId="4039202230" sldId="259"/>
        </pc:sldMkLst>
        <pc:spChg chg="mod">
          <ac:chgData name="Olive'On Joslyn (2114527)" userId="S::2114527@student.uwtsd.ac.uk::c124456b-6a47-41cf-ac22-12bb2ef2a11a" providerId="AD" clId="Web-{26959474-9DCD-8658-68EB-457856176891}" dt="2024-01-11T10:44:48.174" v="62" actId="20577"/>
          <ac:spMkLst>
            <pc:docMk/>
            <pc:sldMk cId="4039202230" sldId="259"/>
            <ac:spMk id="2" creationId="{ABB5E175-2E08-D3B8-54F1-85FDF7291413}"/>
          </ac:spMkLst>
        </pc:spChg>
        <pc:spChg chg="mod">
          <ac:chgData name="Olive'On Joslyn (2114527)" userId="S::2114527@student.uwtsd.ac.uk::c124456b-6a47-41cf-ac22-12bb2ef2a11a" providerId="AD" clId="Web-{26959474-9DCD-8658-68EB-457856176891}" dt="2024-01-11T10:46:06.832" v="68" actId="20577"/>
          <ac:spMkLst>
            <pc:docMk/>
            <pc:sldMk cId="4039202230" sldId="259"/>
            <ac:spMk id="3" creationId="{11ADA515-C48D-1CA8-2745-7640DEA470BB}"/>
          </ac:spMkLst>
        </pc:spChg>
      </pc:sldChg>
      <pc:sldChg chg="addSp delSp modSp">
        <pc:chgData name="Olive'On Joslyn (2114527)" userId="S::2114527@student.uwtsd.ac.uk::c124456b-6a47-41cf-ac22-12bb2ef2a11a" providerId="AD" clId="Web-{26959474-9DCD-8658-68EB-457856176891}" dt="2024-01-11T10:42:22.733" v="58" actId="20577"/>
        <pc:sldMkLst>
          <pc:docMk/>
          <pc:sldMk cId="1596652374" sldId="260"/>
        </pc:sldMkLst>
        <pc:spChg chg="mod">
          <ac:chgData name="Olive'On Joslyn (2114527)" userId="S::2114527@student.uwtsd.ac.uk::c124456b-6a47-41cf-ac22-12bb2ef2a11a" providerId="AD" clId="Web-{26959474-9DCD-8658-68EB-457856176891}" dt="2024-01-11T10:42:22.733" v="58" actId="20577"/>
          <ac:spMkLst>
            <pc:docMk/>
            <pc:sldMk cId="1596652374" sldId="260"/>
            <ac:spMk id="2" creationId="{41C80C12-6E1A-4F58-D355-3C16CB62D1A7}"/>
          </ac:spMkLst>
        </pc:spChg>
        <pc:spChg chg="mod">
          <ac:chgData name="Olive'On Joslyn (2114527)" userId="S::2114527@student.uwtsd.ac.uk::c124456b-6a47-41cf-ac22-12bb2ef2a11a" providerId="AD" clId="Web-{26959474-9DCD-8658-68EB-457856176891}" dt="2024-01-11T10:40:27.620" v="55"/>
          <ac:spMkLst>
            <pc:docMk/>
            <pc:sldMk cId="1596652374" sldId="260"/>
            <ac:spMk id="3" creationId="{C6F79E30-57F8-0189-9879-FB9A985AFCBC}"/>
          </ac:spMkLst>
        </pc:spChg>
        <pc:spChg chg="del mod">
          <ac:chgData name="Olive'On Joslyn (2114527)" userId="S::2114527@student.uwtsd.ac.uk::c124456b-6a47-41cf-ac22-12bb2ef2a11a" providerId="AD" clId="Web-{26959474-9DCD-8658-68EB-457856176891}" dt="2024-01-11T10:40:27.620" v="55"/>
          <ac:spMkLst>
            <pc:docMk/>
            <pc:sldMk cId="1596652374" sldId="260"/>
            <ac:spMk id="8" creationId="{B6CDA21F-E7AF-4C75-8395-33F58D5B0E45}"/>
          </ac:spMkLst>
        </pc:spChg>
        <pc:spChg chg="del">
          <ac:chgData name="Olive'On Joslyn (2114527)" userId="S::2114527@student.uwtsd.ac.uk::c124456b-6a47-41cf-ac22-12bb2ef2a11a" providerId="AD" clId="Web-{26959474-9DCD-8658-68EB-457856176891}" dt="2024-01-11T10:40:27.620" v="55"/>
          <ac:spMkLst>
            <pc:docMk/>
            <pc:sldMk cId="1596652374" sldId="260"/>
            <ac:spMk id="15" creationId="{D5B0017B-2ECA-49AF-B397-DC140825DF8D}"/>
          </ac:spMkLst>
        </pc:spChg>
        <pc:spChg chg="add">
          <ac:chgData name="Olive'On Joslyn (2114527)" userId="S::2114527@student.uwtsd.ac.uk::c124456b-6a47-41cf-ac22-12bb2ef2a11a" providerId="AD" clId="Web-{26959474-9DCD-8658-68EB-457856176891}" dt="2024-01-11T10:40:27.620" v="55"/>
          <ac:spMkLst>
            <pc:docMk/>
            <pc:sldMk cId="1596652374" sldId="260"/>
            <ac:spMk id="22" creationId="{100EDD19-6802-4EC3-95CE-CFFAB042CFD6}"/>
          </ac:spMkLst>
        </pc:spChg>
        <pc:spChg chg="add">
          <ac:chgData name="Olive'On Joslyn (2114527)" userId="S::2114527@student.uwtsd.ac.uk::c124456b-6a47-41cf-ac22-12bb2ef2a11a" providerId="AD" clId="Web-{26959474-9DCD-8658-68EB-457856176891}" dt="2024-01-11T10:40:27.620" v="55"/>
          <ac:spMkLst>
            <pc:docMk/>
            <pc:sldMk cId="1596652374" sldId="260"/>
            <ac:spMk id="24" creationId="{DB17E863-922E-4C26-BD64-E8FD41D28661}"/>
          </ac:spMkLst>
        </pc:spChg>
        <pc:grpChg chg="del">
          <ac:chgData name="Olive'On Joslyn (2114527)" userId="S::2114527@student.uwtsd.ac.uk::c124456b-6a47-41cf-ac22-12bb2ef2a11a" providerId="AD" clId="Web-{26959474-9DCD-8658-68EB-457856176891}" dt="2024-01-11T10:40:27.620" v="55"/>
          <ac:grpSpMkLst>
            <pc:docMk/>
            <pc:sldMk cId="1596652374" sldId="260"/>
            <ac:grpSpMk id="10" creationId="{AE1C45F0-260A-458C-96ED-C1F6D2151219}"/>
          </ac:grpSpMkLst>
        </pc:grpChg>
        <pc:cxnChg chg="del">
          <ac:chgData name="Olive'On Joslyn (2114527)" userId="S::2114527@student.uwtsd.ac.uk::c124456b-6a47-41cf-ac22-12bb2ef2a11a" providerId="AD" clId="Web-{26959474-9DCD-8658-68EB-457856176891}" dt="2024-01-11T10:40:27.620" v="55"/>
          <ac:cxnSpMkLst>
            <pc:docMk/>
            <pc:sldMk cId="1596652374" sldId="260"/>
            <ac:cxnSpMk id="17" creationId="{6CF1BAF6-AD41-4082-B212-8A1F9A2E8779}"/>
          </ac:cxnSpMkLst>
        </pc:cxnChg>
      </pc:sldChg>
      <pc:sldChg chg="modSp">
        <pc:chgData name="Olive'On Joslyn (2114527)" userId="S::2114527@student.uwtsd.ac.uk::c124456b-6a47-41cf-ac22-12bb2ef2a11a" providerId="AD" clId="Web-{26959474-9DCD-8658-68EB-457856176891}" dt="2024-01-11T10:53:38.530" v="72" actId="14100"/>
        <pc:sldMkLst>
          <pc:docMk/>
          <pc:sldMk cId="2343034524" sldId="261"/>
        </pc:sldMkLst>
        <pc:spChg chg="mod">
          <ac:chgData name="Olive'On Joslyn (2114527)" userId="S::2114527@student.uwtsd.ac.uk::c124456b-6a47-41cf-ac22-12bb2ef2a11a" providerId="AD" clId="Web-{26959474-9DCD-8658-68EB-457856176891}" dt="2024-01-11T10:53:38.530" v="72" actId="14100"/>
          <ac:spMkLst>
            <pc:docMk/>
            <pc:sldMk cId="2343034524" sldId="261"/>
            <ac:spMk id="2" creationId="{B64B2529-774D-4D1F-A2AE-518B22FADE7B}"/>
          </ac:spMkLst>
        </pc:spChg>
      </pc:sldChg>
      <pc:sldChg chg="modSp">
        <pc:chgData name="Olive'On Joslyn (2114527)" userId="S::2114527@student.uwtsd.ac.uk::c124456b-6a47-41cf-ac22-12bb2ef2a11a" providerId="AD" clId="Web-{26959474-9DCD-8658-68EB-457856176891}" dt="2024-01-11T10:54:08.093" v="74" actId="20577"/>
        <pc:sldMkLst>
          <pc:docMk/>
          <pc:sldMk cId="3113873423" sldId="262"/>
        </pc:sldMkLst>
        <pc:spChg chg="mod">
          <ac:chgData name="Olive'On Joslyn (2114527)" userId="S::2114527@student.uwtsd.ac.uk::c124456b-6a47-41cf-ac22-12bb2ef2a11a" providerId="AD" clId="Web-{26959474-9DCD-8658-68EB-457856176891}" dt="2024-01-11T10:54:08.093" v="74" actId="20577"/>
          <ac:spMkLst>
            <pc:docMk/>
            <pc:sldMk cId="3113873423" sldId="262"/>
            <ac:spMk id="2" creationId="{B25D516F-A515-21BF-3BD5-2CBCE485026F}"/>
          </ac:spMkLst>
        </pc:spChg>
      </pc:sldChg>
      <pc:sldChg chg="modSp">
        <pc:chgData name="Olive'On Joslyn (2114527)" userId="S::2114527@student.uwtsd.ac.uk::c124456b-6a47-41cf-ac22-12bb2ef2a11a" providerId="AD" clId="Web-{26959474-9DCD-8658-68EB-457856176891}" dt="2024-01-11T10:53:55.374" v="73" actId="20577"/>
        <pc:sldMkLst>
          <pc:docMk/>
          <pc:sldMk cId="2300691507" sldId="263"/>
        </pc:sldMkLst>
        <pc:spChg chg="mod">
          <ac:chgData name="Olive'On Joslyn (2114527)" userId="S::2114527@student.uwtsd.ac.uk::c124456b-6a47-41cf-ac22-12bb2ef2a11a" providerId="AD" clId="Web-{26959474-9DCD-8658-68EB-457856176891}" dt="2024-01-11T10:53:55.374" v="73" actId="20577"/>
          <ac:spMkLst>
            <pc:docMk/>
            <pc:sldMk cId="2300691507" sldId="263"/>
            <ac:spMk id="2" creationId="{235C4FDD-78F8-E91D-F9AD-FE57139B3532}"/>
          </ac:spMkLst>
        </pc:spChg>
      </pc:sldChg>
      <pc:sldChg chg="modSp">
        <pc:chgData name="Olive'On Joslyn (2114527)" userId="S::2114527@student.uwtsd.ac.uk::c124456b-6a47-41cf-ac22-12bb2ef2a11a" providerId="AD" clId="Web-{26959474-9DCD-8658-68EB-457856176891}" dt="2024-01-11T10:54:22.812" v="76" actId="20577"/>
        <pc:sldMkLst>
          <pc:docMk/>
          <pc:sldMk cId="2363234044" sldId="264"/>
        </pc:sldMkLst>
        <pc:spChg chg="mod">
          <ac:chgData name="Olive'On Joslyn (2114527)" userId="S::2114527@student.uwtsd.ac.uk::c124456b-6a47-41cf-ac22-12bb2ef2a11a" providerId="AD" clId="Web-{26959474-9DCD-8658-68EB-457856176891}" dt="2024-01-11T10:54:22.812" v="76" actId="20577"/>
          <ac:spMkLst>
            <pc:docMk/>
            <pc:sldMk cId="2363234044" sldId="264"/>
            <ac:spMk id="2" creationId="{F617A0E8-76EC-7F1C-FB4C-C39B6E4CC4D4}"/>
          </ac:spMkLst>
        </pc:spChg>
      </pc:sldChg>
      <pc:sldChg chg="modSp">
        <pc:chgData name="Olive'On Joslyn (2114527)" userId="S::2114527@student.uwtsd.ac.uk::c124456b-6a47-41cf-ac22-12bb2ef2a11a" providerId="AD" clId="Web-{26959474-9DCD-8658-68EB-457856176891}" dt="2024-01-11T10:54:31.500" v="78" actId="20577"/>
        <pc:sldMkLst>
          <pc:docMk/>
          <pc:sldMk cId="1461991643" sldId="265"/>
        </pc:sldMkLst>
        <pc:spChg chg="mod">
          <ac:chgData name="Olive'On Joslyn (2114527)" userId="S::2114527@student.uwtsd.ac.uk::c124456b-6a47-41cf-ac22-12bb2ef2a11a" providerId="AD" clId="Web-{26959474-9DCD-8658-68EB-457856176891}" dt="2024-01-11T10:54:31.500" v="78" actId="20577"/>
          <ac:spMkLst>
            <pc:docMk/>
            <pc:sldMk cId="1461991643" sldId="265"/>
            <ac:spMk id="2" creationId="{6D0F3474-96A2-154F-8C68-2EB49244F6D3}"/>
          </ac:spMkLst>
        </pc:spChg>
      </pc:sldChg>
      <pc:sldChg chg="modSp">
        <pc:chgData name="Olive'On Joslyn (2114527)" userId="S::2114527@student.uwtsd.ac.uk::c124456b-6a47-41cf-ac22-12bb2ef2a11a" providerId="AD" clId="Web-{26959474-9DCD-8658-68EB-457856176891}" dt="2024-01-11T10:45:00.080" v="63" actId="20577"/>
        <pc:sldMkLst>
          <pc:docMk/>
          <pc:sldMk cId="3637166125" sldId="266"/>
        </pc:sldMkLst>
        <pc:spChg chg="mod">
          <ac:chgData name="Olive'On Joslyn (2114527)" userId="S::2114527@student.uwtsd.ac.uk::c124456b-6a47-41cf-ac22-12bb2ef2a11a" providerId="AD" clId="Web-{26959474-9DCD-8658-68EB-457856176891}" dt="2024-01-11T10:45:00.080" v="63" actId="20577"/>
          <ac:spMkLst>
            <pc:docMk/>
            <pc:sldMk cId="3637166125" sldId="266"/>
            <ac:spMk id="2" creationId="{0B4F62F9-937A-7261-8478-F1E513ABC609}"/>
          </ac:spMkLst>
        </pc:spChg>
      </pc:sldChg>
    </pc:docChg>
  </pc:docChgLst>
  <pc:docChgLst>
    <pc:chgData name="Jade Carter (2113725)" userId="S::2113725@student.uwtsd.ac.uk::fc105ba8-0b64-467d-aa92-542261eb4ab9" providerId="AD" clId="Web-{6A50A1DD-3CD5-8BA4-38CF-BFE3100E49F0}"/>
    <pc:docChg chg="addSld modSld">
      <pc:chgData name="Jade Carter (2113725)" userId="S::2113725@student.uwtsd.ac.uk::fc105ba8-0b64-467d-aa92-542261eb4ab9" providerId="AD" clId="Web-{6A50A1DD-3CD5-8BA4-38CF-BFE3100E49F0}" dt="2024-01-12T13:53:30.543" v="1051" actId="1076"/>
      <pc:docMkLst>
        <pc:docMk/>
      </pc:docMkLst>
      <pc:sldChg chg="modSp">
        <pc:chgData name="Jade Carter (2113725)" userId="S::2113725@student.uwtsd.ac.uk::fc105ba8-0b64-467d-aa92-542261eb4ab9" providerId="AD" clId="Web-{6A50A1DD-3CD5-8BA4-38CF-BFE3100E49F0}" dt="2024-01-12T13:46:35.111" v="947" actId="20577"/>
        <pc:sldMkLst>
          <pc:docMk/>
          <pc:sldMk cId="3113873423" sldId="262"/>
        </pc:sldMkLst>
        <pc:spChg chg="mod">
          <ac:chgData name="Jade Carter (2113725)" userId="S::2113725@student.uwtsd.ac.uk::fc105ba8-0b64-467d-aa92-542261eb4ab9" providerId="AD" clId="Web-{6A50A1DD-3CD5-8BA4-38CF-BFE3100E49F0}" dt="2024-01-12T13:46:35.111" v="947" actId="20577"/>
          <ac:spMkLst>
            <pc:docMk/>
            <pc:sldMk cId="3113873423" sldId="262"/>
            <ac:spMk id="3" creationId="{FC06F8B3-BC9D-EE9B-234D-F73B4DE80490}"/>
          </ac:spMkLst>
        </pc:spChg>
      </pc:sldChg>
      <pc:sldChg chg="modSp">
        <pc:chgData name="Jade Carter (2113725)" userId="S::2113725@student.uwtsd.ac.uk::fc105ba8-0b64-467d-aa92-542261eb4ab9" providerId="AD" clId="Web-{6A50A1DD-3CD5-8BA4-38CF-BFE3100E49F0}" dt="2024-01-12T12:40:04.687" v="232" actId="20577"/>
        <pc:sldMkLst>
          <pc:docMk/>
          <pc:sldMk cId="2363234044" sldId="264"/>
        </pc:sldMkLst>
        <pc:spChg chg="mod">
          <ac:chgData name="Jade Carter (2113725)" userId="S::2113725@student.uwtsd.ac.uk::fc105ba8-0b64-467d-aa92-542261eb4ab9" providerId="AD" clId="Web-{6A50A1DD-3CD5-8BA4-38CF-BFE3100E49F0}" dt="2024-01-12T12:40:04.687" v="232" actId="20577"/>
          <ac:spMkLst>
            <pc:docMk/>
            <pc:sldMk cId="2363234044" sldId="264"/>
            <ac:spMk id="2" creationId="{F617A0E8-76EC-7F1C-FB4C-C39B6E4CC4D4}"/>
          </ac:spMkLst>
        </pc:spChg>
      </pc:sldChg>
      <pc:sldChg chg="modSp">
        <pc:chgData name="Jade Carter (2113725)" userId="S::2113725@student.uwtsd.ac.uk::fc105ba8-0b64-467d-aa92-542261eb4ab9" providerId="AD" clId="Web-{6A50A1DD-3CD5-8BA4-38CF-BFE3100E49F0}" dt="2024-01-12T13:09:41.136" v="382" actId="20577"/>
        <pc:sldMkLst>
          <pc:docMk/>
          <pc:sldMk cId="1933131264" sldId="293"/>
        </pc:sldMkLst>
        <pc:spChg chg="mod">
          <ac:chgData name="Jade Carter (2113725)" userId="S::2113725@student.uwtsd.ac.uk::fc105ba8-0b64-467d-aa92-542261eb4ab9" providerId="AD" clId="Web-{6A50A1DD-3CD5-8BA4-38CF-BFE3100E49F0}" dt="2024-01-12T13:09:41.136" v="382" actId="20577"/>
          <ac:spMkLst>
            <pc:docMk/>
            <pc:sldMk cId="1933131264" sldId="293"/>
            <ac:spMk id="2" creationId="{09E43863-5E8B-8416-EB2A-F0210C78F383}"/>
          </ac:spMkLst>
        </pc:spChg>
      </pc:sldChg>
      <pc:sldChg chg="addSp delSp modSp mod setBg">
        <pc:chgData name="Jade Carter (2113725)" userId="S::2113725@student.uwtsd.ac.uk::fc105ba8-0b64-467d-aa92-542261eb4ab9" providerId="AD" clId="Web-{6A50A1DD-3CD5-8BA4-38CF-BFE3100E49F0}" dt="2024-01-12T13:23:27.437" v="714" actId="20577"/>
        <pc:sldMkLst>
          <pc:docMk/>
          <pc:sldMk cId="2063316117" sldId="295"/>
        </pc:sldMkLst>
        <pc:spChg chg="mod">
          <ac:chgData name="Jade Carter (2113725)" userId="S::2113725@student.uwtsd.ac.uk::fc105ba8-0b64-467d-aa92-542261eb4ab9" providerId="AD" clId="Web-{6A50A1DD-3CD5-8BA4-38CF-BFE3100E49F0}" dt="2024-01-12T13:14:04.017" v="461" actId="14100"/>
          <ac:spMkLst>
            <pc:docMk/>
            <pc:sldMk cId="2063316117" sldId="295"/>
            <ac:spMk id="2" creationId="{7342B750-53B7-AC65-2EC9-3E452C39F208}"/>
          </ac:spMkLst>
        </pc:spChg>
        <pc:spChg chg="mod">
          <ac:chgData name="Jade Carter (2113725)" userId="S::2113725@student.uwtsd.ac.uk::fc105ba8-0b64-467d-aa92-542261eb4ab9" providerId="AD" clId="Web-{6A50A1DD-3CD5-8BA4-38CF-BFE3100E49F0}" dt="2024-01-12T13:23:27.437" v="714" actId="20577"/>
          <ac:spMkLst>
            <pc:docMk/>
            <pc:sldMk cId="2063316117" sldId="295"/>
            <ac:spMk id="3" creationId="{CFF1EA2F-3A22-117A-6ADB-73C955B26D7C}"/>
          </ac:spMkLst>
        </pc:spChg>
        <pc:spChg chg="add">
          <ac:chgData name="Jade Carter (2113725)" userId="S::2113725@student.uwtsd.ac.uk::fc105ba8-0b64-467d-aa92-542261eb4ab9" providerId="AD" clId="Web-{6A50A1DD-3CD5-8BA4-38CF-BFE3100E49F0}" dt="2024-01-12T12:57:58.384" v="314"/>
          <ac:spMkLst>
            <pc:docMk/>
            <pc:sldMk cId="2063316117" sldId="295"/>
            <ac:spMk id="10" creationId="{04812C46-200A-4DEB-A05E-3ED6C68C2387}"/>
          </ac:spMkLst>
        </pc:spChg>
        <pc:spChg chg="add">
          <ac:chgData name="Jade Carter (2113725)" userId="S::2113725@student.uwtsd.ac.uk::fc105ba8-0b64-467d-aa92-542261eb4ab9" providerId="AD" clId="Web-{6A50A1DD-3CD5-8BA4-38CF-BFE3100E49F0}" dt="2024-01-12T12:57:58.384" v="314"/>
          <ac:spMkLst>
            <pc:docMk/>
            <pc:sldMk cId="2063316117" sldId="295"/>
            <ac:spMk id="12" creationId="{D1EA859B-E555-4109-94F3-6700E046E008}"/>
          </ac:spMkLst>
        </pc:spChg>
        <pc:grpChg chg="add del">
          <ac:chgData name="Jade Carter (2113725)" userId="S::2113725@student.uwtsd.ac.uk::fc105ba8-0b64-467d-aa92-542261eb4ab9" providerId="AD" clId="Web-{6A50A1DD-3CD5-8BA4-38CF-BFE3100E49F0}" dt="2024-01-12T12:53:59.613" v="305"/>
          <ac:grpSpMkLst>
            <pc:docMk/>
            <pc:sldMk cId="2063316117" sldId="295"/>
            <ac:grpSpMk id="9" creationId="{6258F736-B256-8039-9DC6-F4E49A5C5AD5}"/>
          </ac:grpSpMkLst>
        </pc:grpChg>
        <pc:picChg chg="add del mod modCrop">
          <ac:chgData name="Jade Carter (2113725)" userId="S::2113725@student.uwtsd.ac.uk::fc105ba8-0b64-467d-aa92-542261eb4ab9" providerId="AD" clId="Web-{6A50A1DD-3CD5-8BA4-38CF-BFE3100E49F0}" dt="2024-01-12T12:56:38.851" v="312"/>
          <ac:picMkLst>
            <pc:docMk/>
            <pc:sldMk cId="2063316117" sldId="295"/>
            <ac:picMk id="4" creationId="{1A96F6DE-1F4E-13F5-6098-2C1DB1ECD549}"/>
          </ac:picMkLst>
        </pc:picChg>
        <pc:picChg chg="add mod ord">
          <ac:chgData name="Jade Carter (2113725)" userId="S::2113725@student.uwtsd.ac.uk::fc105ba8-0b64-467d-aa92-542261eb4ab9" providerId="AD" clId="Web-{6A50A1DD-3CD5-8BA4-38CF-BFE3100E49F0}" dt="2024-01-12T13:18:59.759" v="668" actId="1076"/>
          <ac:picMkLst>
            <pc:docMk/>
            <pc:sldMk cId="2063316117" sldId="295"/>
            <ac:picMk id="5" creationId="{EC31A155-AE61-ECE9-F438-B2D2DC994B1D}"/>
          </ac:picMkLst>
        </pc:picChg>
      </pc:sldChg>
      <pc:sldChg chg="addSp delSp modSp mod setBg setClrOvrMap">
        <pc:chgData name="Jade Carter (2113725)" userId="S::2113725@student.uwtsd.ac.uk::fc105ba8-0b64-467d-aa92-542261eb4ab9" providerId="AD" clId="Web-{6A50A1DD-3CD5-8BA4-38CF-BFE3100E49F0}" dt="2024-01-12T12:44:53.272" v="246" actId="20577"/>
        <pc:sldMkLst>
          <pc:docMk/>
          <pc:sldMk cId="2690548522" sldId="303"/>
        </pc:sldMkLst>
        <pc:spChg chg="mod">
          <ac:chgData name="Jade Carter (2113725)" userId="S::2113725@student.uwtsd.ac.uk::fc105ba8-0b64-467d-aa92-542261eb4ab9" providerId="AD" clId="Web-{6A50A1DD-3CD5-8BA4-38CF-BFE3100E49F0}" dt="2024-01-12T12:03:28.804" v="170" actId="1076"/>
          <ac:spMkLst>
            <pc:docMk/>
            <pc:sldMk cId="2690548522" sldId="303"/>
            <ac:spMk id="2" creationId="{887841A0-58E1-1215-1C46-833D61D43A33}"/>
          </ac:spMkLst>
        </pc:spChg>
        <pc:spChg chg="del mod">
          <ac:chgData name="Jade Carter (2113725)" userId="S::2113725@student.uwtsd.ac.uk::fc105ba8-0b64-467d-aa92-542261eb4ab9" providerId="AD" clId="Web-{6A50A1DD-3CD5-8BA4-38CF-BFE3100E49F0}" dt="2024-01-12T11:51:27.577" v="114"/>
          <ac:spMkLst>
            <pc:docMk/>
            <pc:sldMk cId="2690548522" sldId="303"/>
            <ac:spMk id="3" creationId="{064ED27B-2434-222F-6256-FD7B57179982}"/>
          </ac:spMkLst>
        </pc:spChg>
        <pc:spChg chg="add del">
          <ac:chgData name="Jade Carter (2113725)" userId="S::2113725@student.uwtsd.ac.uk::fc105ba8-0b64-467d-aa92-542261eb4ab9" providerId="AD" clId="Web-{6A50A1DD-3CD5-8BA4-38CF-BFE3100E49F0}" dt="2024-01-12T11:57:44.574" v="137"/>
          <ac:spMkLst>
            <pc:docMk/>
            <pc:sldMk cId="2690548522" sldId="303"/>
            <ac:spMk id="10" creationId="{B50AB553-2A96-4A92-96F2-93548E096954}"/>
          </ac:spMkLst>
        </pc:spChg>
        <pc:graphicFrameChg chg="add mod modGraphic">
          <ac:chgData name="Jade Carter (2113725)" userId="S::2113725@student.uwtsd.ac.uk::fc105ba8-0b64-467d-aa92-542261eb4ab9" providerId="AD" clId="Web-{6A50A1DD-3CD5-8BA4-38CF-BFE3100E49F0}" dt="2024-01-12T12:44:53.272" v="246" actId="20577"/>
          <ac:graphicFrameMkLst>
            <pc:docMk/>
            <pc:sldMk cId="2690548522" sldId="303"/>
            <ac:graphicFrameMk id="5" creationId="{B8182B35-708D-ABDA-C0F0-1CAFB91CA134}"/>
          </ac:graphicFrameMkLst>
        </pc:graphicFrameChg>
        <pc:picChg chg="add del">
          <ac:chgData name="Jade Carter (2113725)" userId="S::2113725@student.uwtsd.ac.uk::fc105ba8-0b64-467d-aa92-542261eb4ab9" providerId="AD" clId="Web-{6A50A1DD-3CD5-8BA4-38CF-BFE3100E49F0}" dt="2024-01-12T11:55:12.537" v="129"/>
          <ac:picMkLst>
            <pc:docMk/>
            <pc:sldMk cId="2690548522" sldId="303"/>
            <ac:picMk id="6" creationId="{699D67C6-81B8-FE76-19DA-7F79271AA23F}"/>
          </ac:picMkLst>
        </pc:picChg>
        <pc:picChg chg="add del mod">
          <ac:chgData name="Jade Carter (2113725)" userId="S::2113725@student.uwtsd.ac.uk::fc105ba8-0b64-467d-aa92-542261eb4ab9" providerId="AD" clId="Web-{6A50A1DD-3CD5-8BA4-38CF-BFE3100E49F0}" dt="2024-01-12T11:54:59.584" v="128"/>
          <ac:picMkLst>
            <pc:docMk/>
            <pc:sldMk cId="2690548522" sldId="303"/>
            <ac:picMk id="27" creationId="{834BFF76-3707-B186-D347-DCEEC792FAEA}"/>
          </ac:picMkLst>
        </pc:picChg>
        <pc:picChg chg="add mod ord">
          <ac:chgData name="Jade Carter (2113725)" userId="S::2113725@student.uwtsd.ac.uk::fc105ba8-0b64-467d-aa92-542261eb4ab9" providerId="AD" clId="Web-{6A50A1DD-3CD5-8BA4-38CF-BFE3100E49F0}" dt="2024-01-12T11:57:44.574" v="137"/>
          <ac:picMkLst>
            <pc:docMk/>
            <pc:sldMk cId="2690548522" sldId="303"/>
            <ac:picMk id="68" creationId="{B3F3E798-6548-A3DD-9C1A-6103F7125E61}"/>
          </ac:picMkLst>
        </pc:picChg>
      </pc:sldChg>
      <pc:sldChg chg="modSp mod setBg">
        <pc:chgData name="Jade Carter (2113725)" userId="S::2113725@student.uwtsd.ac.uk::fc105ba8-0b64-467d-aa92-542261eb4ab9" providerId="AD" clId="Web-{6A50A1DD-3CD5-8BA4-38CF-BFE3100E49F0}" dt="2024-01-12T13:49:40.663" v="976" actId="20577"/>
        <pc:sldMkLst>
          <pc:docMk/>
          <pc:sldMk cId="153361869" sldId="306"/>
        </pc:sldMkLst>
        <pc:spChg chg="mod">
          <ac:chgData name="Jade Carter (2113725)" userId="S::2113725@student.uwtsd.ac.uk::fc105ba8-0b64-467d-aa92-542261eb4ab9" providerId="AD" clId="Web-{6A50A1DD-3CD5-8BA4-38CF-BFE3100E49F0}" dt="2024-01-12T13:36:53.722" v="754" actId="20577"/>
          <ac:spMkLst>
            <pc:docMk/>
            <pc:sldMk cId="153361869" sldId="306"/>
            <ac:spMk id="2" creationId="{4BB62F3E-2BA4-E65F-84B7-52A2ABB8E079}"/>
          </ac:spMkLst>
        </pc:spChg>
        <pc:spChg chg="mod">
          <ac:chgData name="Jade Carter (2113725)" userId="S::2113725@student.uwtsd.ac.uk::fc105ba8-0b64-467d-aa92-542261eb4ab9" providerId="AD" clId="Web-{6A50A1DD-3CD5-8BA4-38CF-BFE3100E49F0}" dt="2024-01-12T13:49:40.663" v="976" actId="20577"/>
          <ac:spMkLst>
            <pc:docMk/>
            <pc:sldMk cId="153361869" sldId="306"/>
            <ac:spMk id="3" creationId="{BEAD3F00-885C-8FAD-D31D-AEF129E4C071}"/>
          </ac:spMkLst>
        </pc:spChg>
      </pc:sldChg>
      <pc:sldChg chg="modSp">
        <pc:chgData name="Jade Carter (2113725)" userId="S::2113725@student.uwtsd.ac.uk::fc105ba8-0b64-467d-aa92-542261eb4ab9" providerId="AD" clId="Web-{6A50A1DD-3CD5-8BA4-38CF-BFE3100E49F0}" dt="2024-01-12T13:44:30.765" v="804" actId="20577"/>
        <pc:sldMkLst>
          <pc:docMk/>
          <pc:sldMk cId="1380135258" sldId="307"/>
        </pc:sldMkLst>
        <pc:spChg chg="mod">
          <ac:chgData name="Jade Carter (2113725)" userId="S::2113725@student.uwtsd.ac.uk::fc105ba8-0b64-467d-aa92-542261eb4ab9" providerId="AD" clId="Web-{6A50A1DD-3CD5-8BA4-38CF-BFE3100E49F0}" dt="2024-01-12T13:44:30.765" v="804" actId="20577"/>
          <ac:spMkLst>
            <pc:docMk/>
            <pc:sldMk cId="1380135258" sldId="307"/>
            <ac:spMk id="3" creationId="{B2516690-2BF4-FBD1-83B2-4A1606F5B273}"/>
          </ac:spMkLst>
        </pc:spChg>
      </pc:sldChg>
      <pc:sldChg chg="delSp modSp new">
        <pc:chgData name="Jade Carter (2113725)" userId="S::2113725@student.uwtsd.ac.uk::fc105ba8-0b64-467d-aa92-542261eb4ab9" providerId="AD" clId="Web-{6A50A1DD-3CD5-8BA4-38CF-BFE3100E49F0}" dt="2024-01-12T13:40:46.744" v="795" actId="20577"/>
        <pc:sldMkLst>
          <pc:docMk/>
          <pc:sldMk cId="1999719839" sldId="319"/>
        </pc:sldMkLst>
        <pc:spChg chg="mod">
          <ac:chgData name="Jade Carter (2113725)" userId="S::2113725@student.uwtsd.ac.uk::fc105ba8-0b64-467d-aa92-542261eb4ab9" providerId="AD" clId="Web-{6A50A1DD-3CD5-8BA4-38CF-BFE3100E49F0}" dt="2024-01-12T13:40:46.744" v="795" actId="20577"/>
          <ac:spMkLst>
            <pc:docMk/>
            <pc:sldMk cId="1999719839" sldId="319"/>
            <ac:spMk id="2" creationId="{94CDF6B0-2FAF-55B5-1835-F89B369E02B0}"/>
          </ac:spMkLst>
        </pc:spChg>
        <pc:spChg chg="del">
          <ac:chgData name="Jade Carter (2113725)" userId="S::2113725@student.uwtsd.ac.uk::fc105ba8-0b64-467d-aa92-542261eb4ab9" providerId="AD" clId="Web-{6A50A1DD-3CD5-8BA4-38CF-BFE3100E49F0}" dt="2024-01-12T13:40:33.150" v="777"/>
          <ac:spMkLst>
            <pc:docMk/>
            <pc:sldMk cId="1999719839" sldId="319"/>
            <ac:spMk id="4" creationId="{9F9A798B-D593-4E93-B3A0-7ABBB1574250}"/>
          </ac:spMkLst>
        </pc:spChg>
      </pc:sldChg>
      <pc:sldChg chg="addSp delSp modSp new mod setBg">
        <pc:chgData name="Jade Carter (2113725)" userId="S::2113725@student.uwtsd.ac.uk::fc105ba8-0b64-467d-aa92-542261eb4ab9" providerId="AD" clId="Web-{6A50A1DD-3CD5-8BA4-38CF-BFE3100E49F0}" dt="2024-01-12T13:53:30.543" v="1051" actId="1076"/>
        <pc:sldMkLst>
          <pc:docMk/>
          <pc:sldMk cId="80326363" sldId="320"/>
        </pc:sldMkLst>
        <pc:spChg chg="mod">
          <ac:chgData name="Jade Carter (2113725)" userId="S::2113725@student.uwtsd.ac.uk::fc105ba8-0b64-467d-aa92-542261eb4ab9" providerId="AD" clId="Web-{6A50A1DD-3CD5-8BA4-38CF-BFE3100E49F0}" dt="2024-01-12T13:53:30.543" v="1051" actId="1076"/>
          <ac:spMkLst>
            <pc:docMk/>
            <pc:sldMk cId="80326363" sldId="320"/>
            <ac:spMk id="2" creationId="{85AB0830-4B51-D4DB-E4CE-A5B8BC75D7DE}"/>
          </ac:spMkLst>
        </pc:spChg>
        <pc:spChg chg="del">
          <ac:chgData name="Jade Carter (2113725)" userId="S::2113725@student.uwtsd.ac.uk::fc105ba8-0b64-467d-aa92-542261eb4ab9" providerId="AD" clId="Web-{6A50A1DD-3CD5-8BA4-38CF-BFE3100E49F0}" dt="2024-01-12T13:50:48.180" v="980"/>
          <ac:spMkLst>
            <pc:docMk/>
            <pc:sldMk cId="80326363" sldId="320"/>
            <ac:spMk id="3" creationId="{CAFE010B-EA5D-45CD-5D42-32F044BB80E5}"/>
          </ac:spMkLst>
        </pc:spChg>
        <pc:spChg chg="mod">
          <ac:chgData name="Jade Carter (2113725)" userId="S::2113725@student.uwtsd.ac.uk::fc105ba8-0b64-467d-aa92-542261eb4ab9" providerId="AD" clId="Web-{6A50A1DD-3CD5-8BA4-38CF-BFE3100E49F0}" dt="2024-01-12T13:53:07.887" v="1047" actId="20577"/>
          <ac:spMkLst>
            <pc:docMk/>
            <pc:sldMk cId="80326363" sldId="320"/>
            <ac:spMk id="4" creationId="{E0C109D5-2A57-0340-CA22-94163CA0450A}"/>
          </ac:spMkLst>
        </pc:spChg>
        <pc:spChg chg="del">
          <ac:chgData name="Jade Carter (2113725)" userId="S::2113725@student.uwtsd.ac.uk::fc105ba8-0b64-467d-aa92-542261eb4ab9" providerId="AD" clId="Web-{6A50A1DD-3CD5-8BA4-38CF-BFE3100E49F0}" dt="2024-01-12T13:50:37.508" v="979"/>
          <ac:spMkLst>
            <pc:docMk/>
            <pc:sldMk cId="80326363" sldId="320"/>
            <ac:spMk id="5" creationId="{4D27BEA5-ABAA-764E-C7F7-1D63DF5A319F}"/>
          </ac:spMkLst>
        </pc:spChg>
        <pc:spChg chg="del">
          <ac:chgData name="Jade Carter (2113725)" userId="S::2113725@student.uwtsd.ac.uk::fc105ba8-0b64-467d-aa92-542261eb4ab9" providerId="AD" clId="Web-{6A50A1DD-3CD5-8BA4-38CF-BFE3100E49F0}" dt="2024-01-12T13:50:33.992" v="978"/>
          <ac:spMkLst>
            <pc:docMk/>
            <pc:sldMk cId="80326363" sldId="320"/>
            <ac:spMk id="6" creationId="{CA14B438-6654-3093-55DC-8C5E7B0D756E}"/>
          </ac:spMkLst>
        </pc:spChg>
        <pc:picChg chg="add">
          <ac:chgData name="Jade Carter (2113725)" userId="S::2113725@student.uwtsd.ac.uk::fc105ba8-0b64-467d-aa92-542261eb4ab9" providerId="AD" clId="Web-{6A50A1DD-3CD5-8BA4-38CF-BFE3100E49F0}" dt="2024-01-12T13:52:19.214" v="1017"/>
          <ac:picMkLst>
            <pc:docMk/>
            <pc:sldMk cId="80326363" sldId="320"/>
            <ac:picMk id="7" creationId="{03750796-B065-968D-3105-D7B8847006EE}"/>
          </ac:picMkLst>
        </pc:picChg>
        <pc:cxnChg chg="add">
          <ac:chgData name="Jade Carter (2113725)" userId="S::2113725@student.uwtsd.ac.uk::fc105ba8-0b64-467d-aa92-542261eb4ab9" providerId="AD" clId="Web-{6A50A1DD-3CD5-8BA4-38CF-BFE3100E49F0}" dt="2024-01-12T13:52:19.214" v="1017"/>
          <ac:cxnSpMkLst>
            <pc:docMk/>
            <pc:sldMk cId="80326363" sldId="320"/>
            <ac:cxnSpMk id="10" creationId="{1503BFE4-729B-D9D0-C17B-501E6AF1127A}"/>
          </ac:cxnSpMkLst>
        </pc:cxnChg>
      </pc:sldChg>
    </pc:docChg>
  </pc:docChgLst>
  <pc:docChgLst>
    <pc:chgData name="Jade Carter (2113725)" userId="S::2113725@student.uwtsd.ac.uk::fc105ba8-0b64-467d-aa92-542261eb4ab9" providerId="AD" clId="Web-{7EBF01A0-7411-BD05-F77F-3E1FCE990E89}"/>
    <pc:docChg chg="modSld addMainMaster delMainMaster">
      <pc:chgData name="Jade Carter (2113725)" userId="S::2113725@student.uwtsd.ac.uk::fc105ba8-0b64-467d-aa92-542261eb4ab9" providerId="AD" clId="Web-{7EBF01A0-7411-BD05-F77F-3E1FCE990E89}" dt="2024-01-05T20:26:52.029" v="44"/>
      <pc:docMkLst>
        <pc:docMk/>
      </pc:docMkLst>
      <pc:sldChg chg="addSp delSp modSp mod setBg modClrScheme delDesignElem chgLayout">
        <pc:chgData name="Jade Carter (2113725)" userId="S::2113725@student.uwtsd.ac.uk::fc105ba8-0b64-467d-aa92-542261eb4ab9" providerId="AD" clId="Web-{7EBF01A0-7411-BD05-F77F-3E1FCE990E89}" dt="2024-01-05T20:26:52.029" v="44"/>
        <pc:sldMkLst>
          <pc:docMk/>
          <pc:sldMk cId="109857222" sldId="256"/>
        </pc:sldMkLst>
        <pc:spChg chg="mod ord">
          <ac:chgData name="Jade Carter (2113725)" userId="S::2113725@student.uwtsd.ac.uk::fc105ba8-0b64-467d-aa92-542261eb4ab9" providerId="AD" clId="Web-{7EBF01A0-7411-BD05-F77F-3E1FCE990E89}" dt="2024-01-05T20:26:52.029" v="44"/>
          <ac:spMkLst>
            <pc:docMk/>
            <pc:sldMk cId="109857222" sldId="256"/>
            <ac:spMk id="2" creationId="{00000000-0000-0000-0000-000000000000}"/>
          </ac:spMkLst>
        </pc:spChg>
        <pc:spChg chg="mod ord">
          <ac:chgData name="Jade Carter (2113725)" userId="S::2113725@student.uwtsd.ac.uk::fc105ba8-0b64-467d-aa92-542261eb4ab9" providerId="AD" clId="Web-{7EBF01A0-7411-BD05-F77F-3E1FCE990E89}" dt="2024-01-05T20:26:52.029" v="44"/>
          <ac:spMkLst>
            <pc:docMk/>
            <pc:sldMk cId="109857222" sldId="256"/>
            <ac:spMk id="3" creationId="{00000000-0000-0000-0000-000000000000}"/>
          </ac:spMkLst>
        </pc:spChg>
        <pc:spChg chg="add del">
          <ac:chgData name="Jade Carter (2113725)" userId="S::2113725@student.uwtsd.ac.uk::fc105ba8-0b64-467d-aa92-542261eb4ab9" providerId="AD" clId="Web-{7EBF01A0-7411-BD05-F77F-3E1FCE990E89}" dt="2024-01-05T20:26:52.029" v="44"/>
          <ac:spMkLst>
            <pc:docMk/>
            <pc:sldMk cId="109857222" sldId="256"/>
            <ac:spMk id="9" creationId="{4D60F200-5EB0-B223-2439-C96C67F0FEE1}"/>
          </ac:spMkLst>
        </pc:spChg>
        <pc:spChg chg="add del">
          <ac:chgData name="Jade Carter (2113725)" userId="S::2113725@student.uwtsd.ac.uk::fc105ba8-0b64-467d-aa92-542261eb4ab9" providerId="AD" clId="Web-{7EBF01A0-7411-BD05-F77F-3E1FCE990E89}" dt="2024-01-05T20:09:04.207" v="7"/>
          <ac:spMkLst>
            <pc:docMk/>
            <pc:sldMk cId="109857222" sldId="256"/>
            <ac:spMk id="15" creationId="{C3896A03-3945-419A-B66B-4EE266EDD152}"/>
          </ac:spMkLst>
        </pc:spChg>
        <pc:spChg chg="add del">
          <ac:chgData name="Jade Carter (2113725)" userId="S::2113725@student.uwtsd.ac.uk::fc105ba8-0b64-467d-aa92-542261eb4ab9" providerId="AD" clId="Web-{7EBF01A0-7411-BD05-F77F-3E1FCE990E89}" dt="2024-01-05T20:09:04.207" v="7"/>
          <ac:spMkLst>
            <pc:docMk/>
            <pc:sldMk cId="109857222" sldId="256"/>
            <ac:spMk id="16" creationId="{B34F5AD2-EDBD-4BBD-A55C-EAFFD0C7097A}"/>
          </ac:spMkLst>
        </pc:spChg>
        <pc:spChg chg="add del">
          <ac:chgData name="Jade Carter (2113725)" userId="S::2113725@student.uwtsd.ac.uk::fc105ba8-0b64-467d-aa92-542261eb4ab9" providerId="AD" clId="Web-{7EBF01A0-7411-BD05-F77F-3E1FCE990E89}" dt="2024-01-05T20:09:04.207" v="7"/>
          <ac:spMkLst>
            <pc:docMk/>
            <pc:sldMk cId="109857222" sldId="256"/>
            <ac:spMk id="17" creationId="{450D3AD2-FA80-415F-A9CE-54D884561CD7}"/>
          </ac:spMkLst>
        </pc:spChg>
        <pc:grpChg chg="add del">
          <ac:chgData name="Jade Carter (2113725)" userId="S::2113725@student.uwtsd.ac.uk::fc105ba8-0b64-467d-aa92-542261eb4ab9" providerId="AD" clId="Web-{7EBF01A0-7411-BD05-F77F-3E1FCE990E89}" dt="2024-01-05T20:26:52.029" v="44"/>
          <ac:grpSpMkLst>
            <pc:docMk/>
            <pc:sldMk cId="109857222" sldId="256"/>
            <ac:grpSpMk id="11" creationId="{04AB702C-9893-C42C-D0C4-EE625AAD0361}"/>
          </ac:grpSpMkLst>
        </pc:grpChg>
        <pc:picChg chg="del">
          <ac:chgData name="Jade Carter (2113725)" userId="S::2113725@student.uwtsd.ac.uk::fc105ba8-0b64-467d-aa92-542261eb4ab9" providerId="AD" clId="Web-{7EBF01A0-7411-BD05-F77F-3E1FCE990E89}" dt="2024-01-05T20:05:47.077" v="0"/>
          <ac:picMkLst>
            <pc:docMk/>
            <pc:sldMk cId="109857222" sldId="256"/>
            <ac:picMk id="4" creationId="{C49AE5E2-537F-1486-C8BA-A1AC145A8A7D}"/>
          </ac:picMkLst>
        </pc:picChg>
        <pc:picChg chg="del mod">
          <ac:chgData name="Jade Carter (2113725)" userId="S::2113725@student.uwtsd.ac.uk::fc105ba8-0b64-467d-aa92-542261eb4ab9" providerId="AD" clId="Web-{7EBF01A0-7411-BD05-F77F-3E1FCE990E89}" dt="2024-01-05T20:06:02.640" v="2"/>
          <ac:picMkLst>
            <pc:docMk/>
            <pc:sldMk cId="109857222" sldId="256"/>
            <ac:picMk id="5" creationId="{466AE03C-F822-610B-3FD3-3AE7566917B7}"/>
          </ac:picMkLst>
        </pc:picChg>
        <pc:picChg chg="add del mod">
          <ac:chgData name="Jade Carter (2113725)" userId="S::2113725@student.uwtsd.ac.uk::fc105ba8-0b64-467d-aa92-542261eb4ab9" providerId="AD" clId="Web-{7EBF01A0-7411-BD05-F77F-3E1FCE990E89}" dt="2024-01-05T20:18:41.407" v="28"/>
          <ac:picMkLst>
            <pc:docMk/>
            <pc:sldMk cId="109857222" sldId="256"/>
            <ac:picMk id="6" creationId="{313C7FA4-592F-0462-E03C-CFB43C3DA7EE}"/>
          </ac:picMkLst>
        </pc:picChg>
      </pc:sldChg>
      <pc:sldChg chg="addSp delSp modSp mod setBg modClrScheme delDesignElem chgLayout">
        <pc:chgData name="Jade Carter (2113725)" userId="S::2113725@student.uwtsd.ac.uk::fc105ba8-0b64-467d-aa92-542261eb4ab9" providerId="AD" clId="Web-{7EBF01A0-7411-BD05-F77F-3E1FCE990E89}" dt="2024-01-05T20:26:52.029" v="44"/>
        <pc:sldMkLst>
          <pc:docMk/>
          <pc:sldMk cId="1911429287" sldId="257"/>
        </pc:sldMkLst>
        <pc:spChg chg="mod ord">
          <ac:chgData name="Jade Carter (2113725)" userId="S::2113725@student.uwtsd.ac.uk::fc105ba8-0b64-467d-aa92-542261eb4ab9" providerId="AD" clId="Web-{7EBF01A0-7411-BD05-F77F-3E1FCE990E89}" dt="2024-01-05T20:26:52.029" v="44"/>
          <ac:spMkLst>
            <pc:docMk/>
            <pc:sldMk cId="1911429287" sldId="257"/>
            <ac:spMk id="2" creationId="{A90BA0BA-76F2-93D2-8B84-0AE3D9CA864E}"/>
          </ac:spMkLst>
        </pc:spChg>
        <pc:spChg chg="mod ord">
          <ac:chgData name="Jade Carter (2113725)" userId="S::2113725@student.uwtsd.ac.uk::fc105ba8-0b64-467d-aa92-542261eb4ab9" providerId="AD" clId="Web-{7EBF01A0-7411-BD05-F77F-3E1FCE990E89}" dt="2024-01-05T20:26:52.029" v="44"/>
          <ac:spMkLst>
            <pc:docMk/>
            <pc:sldMk cId="1911429287" sldId="257"/>
            <ac:spMk id="3" creationId="{D4DC0210-7F55-DEAA-FFB9-FB4208E0BFC9}"/>
          </ac:spMkLst>
        </pc:spChg>
        <pc:spChg chg="add del">
          <ac:chgData name="Jade Carter (2113725)" userId="S::2113725@student.uwtsd.ac.uk::fc105ba8-0b64-467d-aa92-542261eb4ab9" providerId="AD" clId="Web-{7EBF01A0-7411-BD05-F77F-3E1FCE990E89}" dt="2024-01-05T20:26:52.029" v="44"/>
          <ac:spMkLst>
            <pc:docMk/>
            <pc:sldMk cId="1911429287" sldId="257"/>
            <ac:spMk id="8" creationId="{B6CDA21F-E7AF-4C75-8395-33F58D5B0E45}"/>
          </ac:spMkLst>
        </pc:spChg>
        <pc:spChg chg="add del">
          <ac:chgData name="Jade Carter (2113725)" userId="S::2113725@student.uwtsd.ac.uk::fc105ba8-0b64-467d-aa92-542261eb4ab9" providerId="AD" clId="Web-{7EBF01A0-7411-BD05-F77F-3E1FCE990E89}" dt="2024-01-05T20:26:52.029" v="44"/>
          <ac:spMkLst>
            <pc:docMk/>
            <pc:sldMk cId="1911429287" sldId="257"/>
            <ac:spMk id="15" creationId="{D5B0017B-2ECA-49AF-B397-DC140825DF8D}"/>
          </ac:spMkLst>
        </pc:spChg>
        <pc:grpChg chg="add del">
          <ac:chgData name="Jade Carter (2113725)" userId="S::2113725@student.uwtsd.ac.uk::fc105ba8-0b64-467d-aa92-542261eb4ab9" providerId="AD" clId="Web-{7EBF01A0-7411-BD05-F77F-3E1FCE990E89}" dt="2024-01-05T20:26:52.029" v="44"/>
          <ac:grpSpMkLst>
            <pc:docMk/>
            <pc:sldMk cId="1911429287" sldId="257"/>
            <ac:grpSpMk id="10" creationId="{AE1C45F0-260A-458C-96ED-C1F6D2151219}"/>
          </ac:grpSpMkLst>
        </pc:grpChg>
        <pc:cxnChg chg="add del">
          <ac:chgData name="Jade Carter (2113725)" userId="S::2113725@student.uwtsd.ac.uk::fc105ba8-0b64-467d-aa92-542261eb4ab9" providerId="AD" clId="Web-{7EBF01A0-7411-BD05-F77F-3E1FCE990E89}" dt="2024-01-05T20:26:52.029" v="44"/>
          <ac:cxnSpMkLst>
            <pc:docMk/>
            <pc:sldMk cId="1911429287" sldId="257"/>
            <ac:cxnSpMk id="17" creationId="{6CF1BAF6-AD41-4082-B212-8A1F9A2E8779}"/>
          </ac:cxnSpMkLst>
        </pc:cxnChg>
      </pc:sldChg>
      <pc:sldChg chg="modSp mod modClrScheme chgLayout">
        <pc:chgData name="Jade Carter (2113725)" userId="S::2113725@student.uwtsd.ac.uk::fc105ba8-0b64-467d-aa92-542261eb4ab9" providerId="AD" clId="Web-{7EBF01A0-7411-BD05-F77F-3E1FCE990E89}" dt="2024-01-05T20:26:52.029" v="44"/>
        <pc:sldMkLst>
          <pc:docMk/>
          <pc:sldMk cId="1269313810" sldId="258"/>
        </pc:sldMkLst>
        <pc:spChg chg="mod ord">
          <ac:chgData name="Jade Carter (2113725)" userId="S::2113725@student.uwtsd.ac.uk::fc105ba8-0b64-467d-aa92-542261eb4ab9" providerId="AD" clId="Web-{7EBF01A0-7411-BD05-F77F-3E1FCE990E89}" dt="2024-01-05T20:26:52.029" v="44"/>
          <ac:spMkLst>
            <pc:docMk/>
            <pc:sldMk cId="1269313810" sldId="258"/>
            <ac:spMk id="2" creationId="{2E484A19-C0A0-BA05-43DE-5212A2DE3C02}"/>
          </ac:spMkLst>
        </pc:spChg>
        <pc:spChg chg="mod ord">
          <ac:chgData name="Jade Carter (2113725)" userId="S::2113725@student.uwtsd.ac.uk::fc105ba8-0b64-467d-aa92-542261eb4ab9" providerId="AD" clId="Web-{7EBF01A0-7411-BD05-F77F-3E1FCE990E89}" dt="2024-01-05T20:26:52.029" v="44"/>
          <ac:spMkLst>
            <pc:docMk/>
            <pc:sldMk cId="1269313810" sldId="258"/>
            <ac:spMk id="3" creationId="{EB23F341-4B65-956B-4CC4-444F2F8B948A}"/>
          </ac:spMkLst>
        </pc:spChg>
      </pc:sldChg>
      <pc:sldChg chg="modSp mod modClrScheme chgLayout">
        <pc:chgData name="Jade Carter (2113725)" userId="S::2113725@student.uwtsd.ac.uk::fc105ba8-0b64-467d-aa92-542261eb4ab9" providerId="AD" clId="Web-{7EBF01A0-7411-BD05-F77F-3E1FCE990E89}" dt="2024-01-05T20:26:52.029" v="44"/>
        <pc:sldMkLst>
          <pc:docMk/>
          <pc:sldMk cId="4039202230" sldId="259"/>
        </pc:sldMkLst>
        <pc:spChg chg="mod ord">
          <ac:chgData name="Jade Carter (2113725)" userId="S::2113725@student.uwtsd.ac.uk::fc105ba8-0b64-467d-aa92-542261eb4ab9" providerId="AD" clId="Web-{7EBF01A0-7411-BD05-F77F-3E1FCE990E89}" dt="2024-01-05T20:26:52.029" v="44"/>
          <ac:spMkLst>
            <pc:docMk/>
            <pc:sldMk cId="4039202230" sldId="259"/>
            <ac:spMk id="2" creationId="{ABB5E175-2E08-D3B8-54F1-85FDF7291413}"/>
          </ac:spMkLst>
        </pc:spChg>
        <pc:spChg chg="mod ord">
          <ac:chgData name="Jade Carter (2113725)" userId="S::2113725@student.uwtsd.ac.uk::fc105ba8-0b64-467d-aa92-542261eb4ab9" providerId="AD" clId="Web-{7EBF01A0-7411-BD05-F77F-3E1FCE990E89}" dt="2024-01-05T20:26:52.029" v="44"/>
          <ac:spMkLst>
            <pc:docMk/>
            <pc:sldMk cId="4039202230" sldId="259"/>
            <ac:spMk id="3" creationId="{11ADA515-C48D-1CA8-2745-7640DEA470BB}"/>
          </ac:spMkLst>
        </pc:spChg>
      </pc:sldChg>
      <pc:sldChg chg="modSp mod modClrScheme chgLayout">
        <pc:chgData name="Jade Carter (2113725)" userId="S::2113725@student.uwtsd.ac.uk::fc105ba8-0b64-467d-aa92-542261eb4ab9" providerId="AD" clId="Web-{7EBF01A0-7411-BD05-F77F-3E1FCE990E89}" dt="2024-01-05T20:26:52.029" v="44"/>
        <pc:sldMkLst>
          <pc:docMk/>
          <pc:sldMk cId="1596652374" sldId="260"/>
        </pc:sldMkLst>
        <pc:spChg chg="mod ord">
          <ac:chgData name="Jade Carter (2113725)" userId="S::2113725@student.uwtsd.ac.uk::fc105ba8-0b64-467d-aa92-542261eb4ab9" providerId="AD" clId="Web-{7EBF01A0-7411-BD05-F77F-3E1FCE990E89}" dt="2024-01-05T20:26:52.029" v="44"/>
          <ac:spMkLst>
            <pc:docMk/>
            <pc:sldMk cId="1596652374" sldId="260"/>
            <ac:spMk id="2" creationId="{41C80C12-6E1A-4F58-D355-3C16CB62D1A7}"/>
          </ac:spMkLst>
        </pc:spChg>
        <pc:spChg chg="mod ord">
          <ac:chgData name="Jade Carter (2113725)" userId="S::2113725@student.uwtsd.ac.uk::fc105ba8-0b64-467d-aa92-542261eb4ab9" providerId="AD" clId="Web-{7EBF01A0-7411-BD05-F77F-3E1FCE990E89}" dt="2024-01-05T20:26:52.029" v="44"/>
          <ac:spMkLst>
            <pc:docMk/>
            <pc:sldMk cId="1596652374" sldId="260"/>
            <ac:spMk id="3" creationId="{C6F79E30-57F8-0189-9879-FB9A985AFCBC}"/>
          </ac:spMkLst>
        </pc:spChg>
      </pc:sldChg>
      <pc:sldChg chg="modSp mod modClrScheme chgLayout">
        <pc:chgData name="Jade Carter (2113725)" userId="S::2113725@student.uwtsd.ac.uk::fc105ba8-0b64-467d-aa92-542261eb4ab9" providerId="AD" clId="Web-{7EBF01A0-7411-BD05-F77F-3E1FCE990E89}" dt="2024-01-05T20:26:52.029" v="44"/>
        <pc:sldMkLst>
          <pc:docMk/>
          <pc:sldMk cId="2343034524" sldId="261"/>
        </pc:sldMkLst>
        <pc:spChg chg="mod ord">
          <ac:chgData name="Jade Carter (2113725)" userId="S::2113725@student.uwtsd.ac.uk::fc105ba8-0b64-467d-aa92-542261eb4ab9" providerId="AD" clId="Web-{7EBF01A0-7411-BD05-F77F-3E1FCE990E89}" dt="2024-01-05T20:26:52.029" v="44"/>
          <ac:spMkLst>
            <pc:docMk/>
            <pc:sldMk cId="2343034524" sldId="261"/>
            <ac:spMk id="2" creationId="{B64B2529-774D-4D1F-A2AE-518B22FADE7B}"/>
          </ac:spMkLst>
        </pc:spChg>
        <pc:spChg chg="mod ord">
          <ac:chgData name="Jade Carter (2113725)" userId="S::2113725@student.uwtsd.ac.uk::fc105ba8-0b64-467d-aa92-542261eb4ab9" providerId="AD" clId="Web-{7EBF01A0-7411-BD05-F77F-3E1FCE990E89}" dt="2024-01-05T20:26:52.029" v="44"/>
          <ac:spMkLst>
            <pc:docMk/>
            <pc:sldMk cId="2343034524" sldId="261"/>
            <ac:spMk id="3" creationId="{C4F6613E-A6E5-8CCE-FCA3-57FB4EFC5415}"/>
          </ac:spMkLst>
        </pc:spChg>
      </pc:sldChg>
      <pc:sldChg chg="modSp mod modClrScheme chgLayout">
        <pc:chgData name="Jade Carter (2113725)" userId="S::2113725@student.uwtsd.ac.uk::fc105ba8-0b64-467d-aa92-542261eb4ab9" providerId="AD" clId="Web-{7EBF01A0-7411-BD05-F77F-3E1FCE990E89}" dt="2024-01-05T20:26:52.029" v="44"/>
        <pc:sldMkLst>
          <pc:docMk/>
          <pc:sldMk cId="3113873423" sldId="262"/>
        </pc:sldMkLst>
        <pc:spChg chg="mod ord">
          <ac:chgData name="Jade Carter (2113725)" userId="S::2113725@student.uwtsd.ac.uk::fc105ba8-0b64-467d-aa92-542261eb4ab9" providerId="AD" clId="Web-{7EBF01A0-7411-BD05-F77F-3E1FCE990E89}" dt="2024-01-05T20:26:52.029" v="44"/>
          <ac:spMkLst>
            <pc:docMk/>
            <pc:sldMk cId="3113873423" sldId="262"/>
            <ac:spMk id="2" creationId="{B25D516F-A515-21BF-3BD5-2CBCE485026F}"/>
          </ac:spMkLst>
        </pc:spChg>
        <pc:spChg chg="mod ord">
          <ac:chgData name="Jade Carter (2113725)" userId="S::2113725@student.uwtsd.ac.uk::fc105ba8-0b64-467d-aa92-542261eb4ab9" providerId="AD" clId="Web-{7EBF01A0-7411-BD05-F77F-3E1FCE990E89}" dt="2024-01-05T20:26:52.029" v="44"/>
          <ac:spMkLst>
            <pc:docMk/>
            <pc:sldMk cId="3113873423" sldId="262"/>
            <ac:spMk id="3" creationId="{FC06F8B3-BC9D-EE9B-234D-F73B4DE80490}"/>
          </ac:spMkLst>
        </pc:spChg>
      </pc:sldChg>
      <pc:sldChg chg="modSp mod modClrScheme chgLayout">
        <pc:chgData name="Jade Carter (2113725)" userId="S::2113725@student.uwtsd.ac.uk::fc105ba8-0b64-467d-aa92-542261eb4ab9" providerId="AD" clId="Web-{7EBF01A0-7411-BD05-F77F-3E1FCE990E89}" dt="2024-01-05T20:26:52.029" v="44"/>
        <pc:sldMkLst>
          <pc:docMk/>
          <pc:sldMk cId="2300691507" sldId="263"/>
        </pc:sldMkLst>
        <pc:spChg chg="mod ord">
          <ac:chgData name="Jade Carter (2113725)" userId="S::2113725@student.uwtsd.ac.uk::fc105ba8-0b64-467d-aa92-542261eb4ab9" providerId="AD" clId="Web-{7EBF01A0-7411-BD05-F77F-3E1FCE990E89}" dt="2024-01-05T20:26:52.029" v="44"/>
          <ac:spMkLst>
            <pc:docMk/>
            <pc:sldMk cId="2300691507" sldId="263"/>
            <ac:spMk id="2" creationId="{235C4FDD-78F8-E91D-F9AD-FE57139B3532}"/>
          </ac:spMkLst>
        </pc:spChg>
        <pc:spChg chg="mod ord">
          <ac:chgData name="Jade Carter (2113725)" userId="S::2113725@student.uwtsd.ac.uk::fc105ba8-0b64-467d-aa92-542261eb4ab9" providerId="AD" clId="Web-{7EBF01A0-7411-BD05-F77F-3E1FCE990E89}" dt="2024-01-05T20:26:52.029" v="44"/>
          <ac:spMkLst>
            <pc:docMk/>
            <pc:sldMk cId="2300691507" sldId="263"/>
            <ac:spMk id="3" creationId="{9BA90D60-55BA-339D-BC1F-CD1D7114BCCE}"/>
          </ac:spMkLst>
        </pc:spChg>
      </pc:sldChg>
      <pc:sldChg chg="modSp mod modClrScheme chgLayout">
        <pc:chgData name="Jade Carter (2113725)" userId="S::2113725@student.uwtsd.ac.uk::fc105ba8-0b64-467d-aa92-542261eb4ab9" providerId="AD" clId="Web-{7EBF01A0-7411-BD05-F77F-3E1FCE990E89}" dt="2024-01-05T20:26:52.029" v="44"/>
        <pc:sldMkLst>
          <pc:docMk/>
          <pc:sldMk cId="2363234044" sldId="264"/>
        </pc:sldMkLst>
        <pc:spChg chg="mod ord">
          <ac:chgData name="Jade Carter (2113725)" userId="S::2113725@student.uwtsd.ac.uk::fc105ba8-0b64-467d-aa92-542261eb4ab9" providerId="AD" clId="Web-{7EBF01A0-7411-BD05-F77F-3E1FCE990E89}" dt="2024-01-05T20:26:52.029" v="44"/>
          <ac:spMkLst>
            <pc:docMk/>
            <pc:sldMk cId="2363234044" sldId="264"/>
            <ac:spMk id="2" creationId="{F617A0E8-76EC-7F1C-FB4C-C39B6E4CC4D4}"/>
          </ac:spMkLst>
        </pc:spChg>
        <pc:spChg chg="mod ord">
          <ac:chgData name="Jade Carter (2113725)" userId="S::2113725@student.uwtsd.ac.uk::fc105ba8-0b64-467d-aa92-542261eb4ab9" providerId="AD" clId="Web-{7EBF01A0-7411-BD05-F77F-3E1FCE990E89}" dt="2024-01-05T20:26:52.029" v="44"/>
          <ac:spMkLst>
            <pc:docMk/>
            <pc:sldMk cId="2363234044" sldId="264"/>
            <ac:spMk id="3" creationId="{513DDA77-238E-DD68-7B23-26D6DC49CF74}"/>
          </ac:spMkLst>
        </pc:spChg>
      </pc:sldChg>
      <pc:sldMasterChg chg="add del addSldLayout delSldLayout">
        <pc:chgData name="Jade Carter (2113725)" userId="S::2113725@student.uwtsd.ac.uk::fc105ba8-0b64-467d-aa92-542261eb4ab9" providerId="AD" clId="Web-{7EBF01A0-7411-BD05-F77F-3E1FCE990E89}" dt="2024-01-05T20:26:52.029" v="44"/>
        <pc:sldMasterMkLst>
          <pc:docMk/>
          <pc:sldMasterMk cId="2460954070" sldId="2147483660"/>
        </pc:sldMasterMkLst>
        <pc:sldLayoutChg chg="add del">
          <pc:chgData name="Jade Carter (2113725)" userId="S::2113725@student.uwtsd.ac.uk::fc105ba8-0b64-467d-aa92-542261eb4ab9" providerId="AD" clId="Web-{7EBF01A0-7411-BD05-F77F-3E1FCE990E89}" dt="2024-01-05T20:26:52.029" v="44"/>
          <pc:sldLayoutMkLst>
            <pc:docMk/>
            <pc:sldMasterMk cId="2460954070" sldId="2147483660"/>
            <pc:sldLayoutMk cId="2385387890" sldId="2147483661"/>
          </pc:sldLayoutMkLst>
        </pc:sldLayoutChg>
        <pc:sldLayoutChg chg="add del">
          <pc:chgData name="Jade Carter (2113725)" userId="S::2113725@student.uwtsd.ac.uk::fc105ba8-0b64-467d-aa92-542261eb4ab9" providerId="AD" clId="Web-{7EBF01A0-7411-BD05-F77F-3E1FCE990E89}" dt="2024-01-05T20:26:52.029" v="44"/>
          <pc:sldLayoutMkLst>
            <pc:docMk/>
            <pc:sldMasterMk cId="2460954070" sldId="2147483660"/>
            <pc:sldLayoutMk cId="949138452" sldId="2147483662"/>
          </pc:sldLayoutMkLst>
        </pc:sldLayoutChg>
        <pc:sldLayoutChg chg="add del">
          <pc:chgData name="Jade Carter (2113725)" userId="S::2113725@student.uwtsd.ac.uk::fc105ba8-0b64-467d-aa92-542261eb4ab9" providerId="AD" clId="Web-{7EBF01A0-7411-BD05-F77F-3E1FCE990E89}" dt="2024-01-05T20:26:52.029" v="44"/>
          <pc:sldLayoutMkLst>
            <pc:docMk/>
            <pc:sldMasterMk cId="2460954070" sldId="2147483660"/>
            <pc:sldLayoutMk cId="2591524520" sldId="2147483663"/>
          </pc:sldLayoutMkLst>
        </pc:sldLayoutChg>
        <pc:sldLayoutChg chg="add del">
          <pc:chgData name="Jade Carter (2113725)" userId="S::2113725@student.uwtsd.ac.uk::fc105ba8-0b64-467d-aa92-542261eb4ab9" providerId="AD" clId="Web-{7EBF01A0-7411-BD05-F77F-3E1FCE990E89}" dt="2024-01-05T20:26:52.029" v="44"/>
          <pc:sldLayoutMkLst>
            <pc:docMk/>
            <pc:sldMasterMk cId="2460954070" sldId="2147483660"/>
            <pc:sldLayoutMk cId="1203092039" sldId="2147483664"/>
          </pc:sldLayoutMkLst>
        </pc:sldLayoutChg>
        <pc:sldLayoutChg chg="add del">
          <pc:chgData name="Jade Carter (2113725)" userId="S::2113725@student.uwtsd.ac.uk::fc105ba8-0b64-467d-aa92-542261eb4ab9" providerId="AD" clId="Web-{7EBF01A0-7411-BD05-F77F-3E1FCE990E89}" dt="2024-01-05T20:26:52.029" v="44"/>
          <pc:sldLayoutMkLst>
            <pc:docMk/>
            <pc:sldMasterMk cId="2460954070" sldId="2147483660"/>
            <pc:sldLayoutMk cId="3733172339" sldId="2147483665"/>
          </pc:sldLayoutMkLst>
        </pc:sldLayoutChg>
        <pc:sldLayoutChg chg="add del">
          <pc:chgData name="Jade Carter (2113725)" userId="S::2113725@student.uwtsd.ac.uk::fc105ba8-0b64-467d-aa92-542261eb4ab9" providerId="AD" clId="Web-{7EBF01A0-7411-BD05-F77F-3E1FCE990E89}" dt="2024-01-05T20:26:52.029" v="44"/>
          <pc:sldLayoutMkLst>
            <pc:docMk/>
            <pc:sldMasterMk cId="2460954070" sldId="2147483660"/>
            <pc:sldLayoutMk cId="3210312558" sldId="2147483666"/>
          </pc:sldLayoutMkLst>
        </pc:sldLayoutChg>
        <pc:sldLayoutChg chg="add del">
          <pc:chgData name="Jade Carter (2113725)" userId="S::2113725@student.uwtsd.ac.uk::fc105ba8-0b64-467d-aa92-542261eb4ab9" providerId="AD" clId="Web-{7EBF01A0-7411-BD05-F77F-3E1FCE990E89}" dt="2024-01-05T20:26:52.029" v="44"/>
          <pc:sldLayoutMkLst>
            <pc:docMk/>
            <pc:sldMasterMk cId="2460954070" sldId="2147483660"/>
            <pc:sldLayoutMk cId="3146388984" sldId="2147483667"/>
          </pc:sldLayoutMkLst>
        </pc:sldLayoutChg>
        <pc:sldLayoutChg chg="add del">
          <pc:chgData name="Jade Carter (2113725)" userId="S::2113725@student.uwtsd.ac.uk::fc105ba8-0b64-467d-aa92-542261eb4ab9" providerId="AD" clId="Web-{7EBF01A0-7411-BD05-F77F-3E1FCE990E89}" dt="2024-01-05T20:26:52.029" v="44"/>
          <pc:sldLayoutMkLst>
            <pc:docMk/>
            <pc:sldMasterMk cId="2460954070" sldId="2147483660"/>
            <pc:sldLayoutMk cId="3171841454" sldId="2147483668"/>
          </pc:sldLayoutMkLst>
        </pc:sldLayoutChg>
        <pc:sldLayoutChg chg="add del">
          <pc:chgData name="Jade Carter (2113725)" userId="S::2113725@student.uwtsd.ac.uk::fc105ba8-0b64-467d-aa92-542261eb4ab9" providerId="AD" clId="Web-{7EBF01A0-7411-BD05-F77F-3E1FCE990E89}" dt="2024-01-05T20:26:52.029" v="44"/>
          <pc:sldLayoutMkLst>
            <pc:docMk/>
            <pc:sldMasterMk cId="2460954070" sldId="2147483660"/>
            <pc:sldLayoutMk cId="1718958274" sldId="2147483669"/>
          </pc:sldLayoutMkLst>
        </pc:sldLayoutChg>
        <pc:sldLayoutChg chg="add del">
          <pc:chgData name="Jade Carter (2113725)" userId="S::2113725@student.uwtsd.ac.uk::fc105ba8-0b64-467d-aa92-542261eb4ab9" providerId="AD" clId="Web-{7EBF01A0-7411-BD05-F77F-3E1FCE990E89}" dt="2024-01-05T20:26:52.029" v="44"/>
          <pc:sldLayoutMkLst>
            <pc:docMk/>
            <pc:sldMasterMk cId="2460954070" sldId="2147483660"/>
            <pc:sldLayoutMk cId="2202905451" sldId="2147483670"/>
          </pc:sldLayoutMkLst>
        </pc:sldLayoutChg>
        <pc:sldLayoutChg chg="add del">
          <pc:chgData name="Jade Carter (2113725)" userId="S::2113725@student.uwtsd.ac.uk::fc105ba8-0b64-467d-aa92-542261eb4ab9" providerId="AD" clId="Web-{7EBF01A0-7411-BD05-F77F-3E1FCE990E89}" dt="2024-01-05T20:26:52.029" v="44"/>
          <pc:sldLayoutMkLst>
            <pc:docMk/>
            <pc:sldMasterMk cId="2460954070" sldId="2147483660"/>
            <pc:sldLayoutMk cId="3479445657" sldId="2147483671"/>
          </pc:sldLayoutMkLst>
        </pc:sldLayoutChg>
      </pc:sldMasterChg>
      <pc:sldMasterChg chg="add del addSldLayout delSldLayout modSldLayout">
        <pc:chgData name="Jade Carter (2113725)" userId="S::2113725@student.uwtsd.ac.uk::fc105ba8-0b64-467d-aa92-542261eb4ab9" providerId="AD" clId="Web-{7EBF01A0-7411-BD05-F77F-3E1FCE990E89}" dt="2024-01-05T20:26:52.029" v="44"/>
        <pc:sldMasterMkLst>
          <pc:docMk/>
          <pc:sldMasterMk cId="2075722086" sldId="2147483672"/>
        </pc:sldMasterMkLst>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1594364761" sldId="2147483673"/>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49876326" sldId="2147483674"/>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20381237" sldId="2147483675"/>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1892440091" sldId="2147483676"/>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429527612" sldId="2147483677"/>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388435141" sldId="2147483678"/>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4184439977" sldId="2147483679"/>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3256166266" sldId="2147483680"/>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3268671417" sldId="2147483681"/>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2224880941" sldId="2147483682"/>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1958075396" sldId="2147483683"/>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1204792124" sldId="2147483684"/>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2332779973" sldId="2147483685"/>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2833655823" sldId="2147483686"/>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42624056" sldId="2147483687"/>
          </pc:sldLayoutMkLst>
        </pc:sldLayoutChg>
        <pc:sldLayoutChg chg="add del mod replId">
          <pc:chgData name="Jade Carter (2113725)" userId="S::2113725@student.uwtsd.ac.uk::fc105ba8-0b64-467d-aa92-542261eb4ab9" providerId="AD" clId="Web-{7EBF01A0-7411-BD05-F77F-3E1FCE990E89}" dt="2024-01-05T20:26:52.029" v="44"/>
          <pc:sldLayoutMkLst>
            <pc:docMk/>
            <pc:sldMasterMk cId="2075722086" sldId="2147483672"/>
            <pc:sldLayoutMk cId="1649263274" sldId="2147483688"/>
          </pc:sldLayoutMkLst>
        </pc:sldLayoutChg>
      </pc:sldMasterChg>
    </pc:docChg>
  </pc:docChgLst>
  <pc:docChgLst>
    <pc:chgData name="Tizana Latham (2114017)" userId="S::2114017@student.uwtsd.ac.uk::18f95f1f-2f9b-47a4-9a89-032e71808f12" providerId="AD" clId="Web-{42DF8CE6-B33D-2C6A-8D32-CDBB7ADE06F8}"/>
    <pc:docChg chg="addSld modSld">
      <pc:chgData name="Tizana Latham (2114017)" userId="S::2114017@student.uwtsd.ac.uk::18f95f1f-2f9b-47a4-9a89-032e71808f12" providerId="AD" clId="Web-{42DF8CE6-B33D-2C6A-8D32-CDBB7ADE06F8}" dt="2024-01-03T22:35:15.101" v="14" actId="20577"/>
      <pc:docMkLst>
        <pc:docMk/>
      </pc:docMkLst>
      <pc:sldChg chg="modSp">
        <pc:chgData name="Tizana Latham (2114017)" userId="S::2114017@student.uwtsd.ac.uk::18f95f1f-2f9b-47a4-9a89-032e71808f12" providerId="AD" clId="Web-{42DF8CE6-B33D-2C6A-8D32-CDBB7ADE06F8}" dt="2024-01-03T22:34:46.161" v="3" actId="20577"/>
        <pc:sldMkLst>
          <pc:docMk/>
          <pc:sldMk cId="2300691507" sldId="263"/>
        </pc:sldMkLst>
        <pc:spChg chg="mod">
          <ac:chgData name="Tizana Latham (2114017)" userId="S::2114017@student.uwtsd.ac.uk::18f95f1f-2f9b-47a4-9a89-032e71808f12" providerId="AD" clId="Web-{42DF8CE6-B33D-2C6A-8D32-CDBB7ADE06F8}" dt="2024-01-03T22:34:46.161" v="3" actId="20577"/>
          <ac:spMkLst>
            <pc:docMk/>
            <pc:sldMk cId="2300691507" sldId="263"/>
            <ac:spMk id="2" creationId="{235C4FDD-78F8-E91D-F9AD-FE57139B3532}"/>
          </ac:spMkLst>
        </pc:spChg>
      </pc:sldChg>
      <pc:sldChg chg="modSp new">
        <pc:chgData name="Tizana Latham (2114017)" userId="S::2114017@student.uwtsd.ac.uk::18f95f1f-2f9b-47a4-9a89-032e71808f12" providerId="AD" clId="Web-{42DF8CE6-B33D-2C6A-8D32-CDBB7ADE06F8}" dt="2024-01-03T22:35:15.101" v="14" actId="20577"/>
        <pc:sldMkLst>
          <pc:docMk/>
          <pc:sldMk cId="2363234044" sldId="264"/>
        </pc:sldMkLst>
        <pc:spChg chg="mod">
          <ac:chgData name="Tizana Latham (2114017)" userId="S::2114017@student.uwtsd.ac.uk::18f95f1f-2f9b-47a4-9a89-032e71808f12" providerId="AD" clId="Web-{42DF8CE6-B33D-2C6A-8D32-CDBB7ADE06F8}" dt="2024-01-03T22:35:15.101" v="14" actId="20577"/>
          <ac:spMkLst>
            <pc:docMk/>
            <pc:sldMk cId="2363234044" sldId="264"/>
            <ac:spMk id="2" creationId="{F617A0E8-76EC-7F1C-FB4C-C39B6E4CC4D4}"/>
          </ac:spMkLst>
        </pc:spChg>
      </pc:sldChg>
    </pc:docChg>
  </pc:docChgLst>
  <pc:docChgLst>
    <pc:chgData name="Olive'On Joslyn (2114527)" userId="S::2114527@student.uwtsd.ac.uk::c124456b-6a47-41cf-ac22-12bb2ef2a11a" providerId="AD" clId="Web-{6E5D6A6D-D6DE-B00E-0021-3BC7C2433662}"/>
    <pc:docChg chg="addSld modSld sldOrd">
      <pc:chgData name="Olive'On Joslyn (2114527)" userId="S::2114527@student.uwtsd.ac.uk::c124456b-6a47-41cf-ac22-12bb2ef2a11a" providerId="AD" clId="Web-{6E5D6A6D-D6DE-B00E-0021-3BC7C2433662}" dt="2024-01-10T19:56:34.918" v="292" actId="1076"/>
      <pc:docMkLst>
        <pc:docMk/>
      </pc:docMkLst>
      <pc:sldChg chg="addSp delSp modSp mod setBg">
        <pc:chgData name="Olive'On Joslyn (2114527)" userId="S::2114527@student.uwtsd.ac.uk::c124456b-6a47-41cf-ac22-12bb2ef2a11a" providerId="AD" clId="Web-{6E5D6A6D-D6DE-B00E-0021-3BC7C2433662}" dt="2024-01-10T19:52:48.695" v="284"/>
        <pc:sldMkLst>
          <pc:docMk/>
          <pc:sldMk cId="109857222" sldId="256"/>
        </pc:sldMkLst>
        <pc:spChg chg="mod">
          <ac:chgData name="Olive'On Joslyn (2114527)" userId="S::2114527@student.uwtsd.ac.uk::c124456b-6a47-41cf-ac22-12bb2ef2a11a" providerId="AD" clId="Web-{6E5D6A6D-D6DE-B00E-0021-3BC7C2433662}" dt="2024-01-10T19:52:48.695" v="284"/>
          <ac:spMkLst>
            <pc:docMk/>
            <pc:sldMk cId="109857222" sldId="256"/>
            <ac:spMk id="2" creationId="{00000000-0000-0000-0000-000000000000}"/>
          </ac:spMkLst>
        </pc:spChg>
        <pc:spChg chg="mod">
          <ac:chgData name="Olive'On Joslyn (2114527)" userId="S::2114527@student.uwtsd.ac.uk::c124456b-6a47-41cf-ac22-12bb2ef2a11a" providerId="AD" clId="Web-{6E5D6A6D-D6DE-B00E-0021-3BC7C2433662}" dt="2024-01-10T19:52:48.695" v="284"/>
          <ac:spMkLst>
            <pc:docMk/>
            <pc:sldMk cId="109857222" sldId="256"/>
            <ac:spMk id="3" creationId="{00000000-0000-0000-0000-000000000000}"/>
          </ac:spMkLst>
        </pc:spChg>
        <pc:spChg chg="add del">
          <ac:chgData name="Olive'On Joslyn (2114527)" userId="S::2114527@student.uwtsd.ac.uk::c124456b-6a47-41cf-ac22-12bb2ef2a11a" providerId="AD" clId="Web-{6E5D6A6D-D6DE-B00E-0021-3BC7C2433662}" dt="2024-01-10T19:52:48.695" v="284"/>
          <ac:spMkLst>
            <pc:docMk/>
            <pc:sldMk cId="109857222" sldId="256"/>
            <ac:spMk id="9" creationId="{4D60F200-5EB0-B223-2439-C96C67F0FEE1}"/>
          </ac:spMkLst>
        </pc:spChg>
        <pc:spChg chg="add del">
          <ac:chgData name="Olive'On Joslyn (2114527)" userId="S::2114527@student.uwtsd.ac.uk::c124456b-6a47-41cf-ac22-12bb2ef2a11a" providerId="AD" clId="Web-{6E5D6A6D-D6DE-B00E-0021-3BC7C2433662}" dt="2024-01-10T19:52:28.976" v="282"/>
          <ac:spMkLst>
            <pc:docMk/>
            <pc:sldMk cId="109857222" sldId="256"/>
            <ac:spMk id="19" creationId="{ECC07320-C2CA-4E29-8481-9D9E143C7788}"/>
          </ac:spMkLst>
        </pc:spChg>
        <pc:spChg chg="add del">
          <ac:chgData name="Olive'On Joslyn (2114527)" userId="S::2114527@student.uwtsd.ac.uk::c124456b-6a47-41cf-ac22-12bb2ef2a11a" providerId="AD" clId="Web-{6E5D6A6D-D6DE-B00E-0021-3BC7C2433662}" dt="2024-01-10T19:52:28.976" v="282"/>
          <ac:spMkLst>
            <pc:docMk/>
            <pc:sldMk cId="109857222" sldId="256"/>
            <ac:spMk id="21" creationId="{178FB36B-5BFE-42CA-BC60-1115E0D95EEC}"/>
          </ac:spMkLst>
        </pc:spChg>
        <pc:spChg chg="add del">
          <ac:chgData name="Olive'On Joslyn (2114527)" userId="S::2114527@student.uwtsd.ac.uk::c124456b-6a47-41cf-ac22-12bb2ef2a11a" providerId="AD" clId="Web-{6E5D6A6D-D6DE-B00E-0021-3BC7C2433662}" dt="2024-01-10T19:52:48.695" v="284"/>
          <ac:spMkLst>
            <pc:docMk/>
            <pc:sldMk cId="109857222" sldId="256"/>
            <ac:spMk id="25" creationId="{9B7AD9F6-8CE7-4299-8FC6-328F4DCD3FF9}"/>
          </ac:spMkLst>
        </pc:spChg>
        <pc:spChg chg="add del">
          <ac:chgData name="Olive'On Joslyn (2114527)" userId="S::2114527@student.uwtsd.ac.uk::c124456b-6a47-41cf-ac22-12bb2ef2a11a" providerId="AD" clId="Web-{6E5D6A6D-D6DE-B00E-0021-3BC7C2433662}" dt="2024-01-10T19:52:48.695" v="284"/>
          <ac:spMkLst>
            <pc:docMk/>
            <pc:sldMk cId="109857222" sldId="256"/>
            <ac:spMk id="29" creationId="{F49775AF-8896-43EE-92C6-83497D6DC56F}"/>
          </ac:spMkLst>
        </pc:spChg>
        <pc:grpChg chg="add del">
          <ac:chgData name="Olive'On Joslyn (2114527)" userId="S::2114527@student.uwtsd.ac.uk::c124456b-6a47-41cf-ac22-12bb2ef2a11a" providerId="AD" clId="Web-{6E5D6A6D-D6DE-B00E-0021-3BC7C2433662}" dt="2024-01-10T19:52:48.695" v="284"/>
          <ac:grpSpMkLst>
            <pc:docMk/>
            <pc:sldMk cId="109857222" sldId="256"/>
            <ac:grpSpMk id="11" creationId="{04AB702C-9893-C42C-D0C4-EE625AAD0361}"/>
          </ac:grpSpMkLst>
        </pc:grpChg>
        <pc:picChg chg="add del">
          <ac:chgData name="Olive'On Joslyn (2114527)" userId="S::2114527@student.uwtsd.ac.uk::c124456b-6a47-41cf-ac22-12bb2ef2a11a" providerId="AD" clId="Web-{6E5D6A6D-D6DE-B00E-0021-3BC7C2433662}" dt="2024-01-10T19:52:28.976" v="282"/>
          <ac:picMkLst>
            <pc:docMk/>
            <pc:sldMk cId="109857222" sldId="256"/>
            <ac:picMk id="23" creationId="{74C294EF-7F91-E877-3D7C-D2B56360BC15}"/>
          </ac:picMkLst>
        </pc:picChg>
        <pc:picChg chg="add del">
          <ac:chgData name="Olive'On Joslyn (2114527)" userId="S::2114527@student.uwtsd.ac.uk::c124456b-6a47-41cf-ac22-12bb2ef2a11a" providerId="AD" clId="Web-{6E5D6A6D-D6DE-B00E-0021-3BC7C2433662}" dt="2024-01-10T19:52:48.695" v="284"/>
          <ac:picMkLst>
            <pc:docMk/>
            <pc:sldMk cId="109857222" sldId="256"/>
            <ac:picMk id="27" creationId="{9F70F12A-C971-4D1A-3DFA-33EC28813AD9}"/>
          </ac:picMkLst>
        </pc:picChg>
      </pc:sldChg>
      <pc:sldChg chg="modSp">
        <pc:chgData name="Olive'On Joslyn (2114527)" userId="S::2114527@student.uwtsd.ac.uk::c124456b-6a47-41cf-ac22-12bb2ef2a11a" providerId="AD" clId="Web-{6E5D6A6D-D6DE-B00E-0021-3BC7C2433662}" dt="2024-01-10T19:56:24.652" v="291" actId="20577"/>
        <pc:sldMkLst>
          <pc:docMk/>
          <pc:sldMk cId="4039202230" sldId="259"/>
        </pc:sldMkLst>
        <pc:spChg chg="mod">
          <ac:chgData name="Olive'On Joslyn (2114527)" userId="S::2114527@student.uwtsd.ac.uk::c124456b-6a47-41cf-ac22-12bb2ef2a11a" providerId="AD" clId="Web-{6E5D6A6D-D6DE-B00E-0021-3BC7C2433662}" dt="2024-01-10T19:56:24.652" v="291" actId="20577"/>
          <ac:spMkLst>
            <pc:docMk/>
            <pc:sldMk cId="4039202230" sldId="259"/>
            <ac:spMk id="2" creationId="{ABB5E175-2E08-D3B8-54F1-85FDF7291413}"/>
          </ac:spMkLst>
        </pc:spChg>
        <pc:spChg chg="mod">
          <ac:chgData name="Olive'On Joslyn (2114527)" userId="S::2114527@student.uwtsd.ac.uk::c124456b-6a47-41cf-ac22-12bb2ef2a11a" providerId="AD" clId="Web-{6E5D6A6D-D6DE-B00E-0021-3BC7C2433662}" dt="2024-01-10T18:21:48.440" v="178" actId="20577"/>
          <ac:spMkLst>
            <pc:docMk/>
            <pc:sldMk cId="4039202230" sldId="259"/>
            <ac:spMk id="3" creationId="{11ADA515-C48D-1CA8-2745-7640DEA470BB}"/>
          </ac:spMkLst>
        </pc:spChg>
      </pc:sldChg>
      <pc:sldChg chg="addSp delSp modSp mod setBg">
        <pc:chgData name="Olive'On Joslyn (2114527)" userId="S::2114527@student.uwtsd.ac.uk::c124456b-6a47-41cf-ac22-12bb2ef2a11a" providerId="AD" clId="Web-{6E5D6A6D-D6DE-B00E-0021-3BC7C2433662}" dt="2024-01-10T19:56:34.918" v="292" actId="1076"/>
        <pc:sldMkLst>
          <pc:docMk/>
          <pc:sldMk cId="1596652374" sldId="260"/>
        </pc:sldMkLst>
        <pc:spChg chg="mod">
          <ac:chgData name="Olive'On Joslyn (2114527)" userId="S::2114527@student.uwtsd.ac.uk::c124456b-6a47-41cf-ac22-12bb2ef2a11a" providerId="AD" clId="Web-{6E5D6A6D-D6DE-B00E-0021-3BC7C2433662}" dt="2024-01-10T19:56:34.918" v="292" actId="1076"/>
          <ac:spMkLst>
            <pc:docMk/>
            <pc:sldMk cId="1596652374" sldId="260"/>
            <ac:spMk id="2" creationId="{41C80C12-6E1A-4F58-D355-3C16CB62D1A7}"/>
          </ac:spMkLst>
        </pc:spChg>
        <pc:spChg chg="add del mod">
          <ac:chgData name="Olive'On Joslyn (2114527)" userId="S::2114527@student.uwtsd.ac.uk::c124456b-6a47-41cf-ac22-12bb2ef2a11a" providerId="AD" clId="Web-{6E5D6A6D-D6DE-B00E-0021-3BC7C2433662}" dt="2024-01-10T18:23:17.396" v="203" actId="20577"/>
          <ac:spMkLst>
            <pc:docMk/>
            <pc:sldMk cId="1596652374" sldId="260"/>
            <ac:spMk id="3" creationId="{C6F79E30-57F8-0189-9879-FB9A985AFCBC}"/>
          </ac:spMkLst>
        </pc:spChg>
        <pc:spChg chg="add del">
          <ac:chgData name="Olive'On Joslyn (2114527)" userId="S::2114527@student.uwtsd.ac.uk::c124456b-6a47-41cf-ac22-12bb2ef2a11a" providerId="AD" clId="Web-{6E5D6A6D-D6DE-B00E-0021-3BC7C2433662}" dt="2024-01-10T18:12:15.221" v="162"/>
          <ac:spMkLst>
            <pc:docMk/>
            <pc:sldMk cId="1596652374" sldId="260"/>
            <ac:spMk id="8" creationId="{B6CDA21F-E7AF-4C75-8395-33F58D5B0E45}"/>
          </ac:spMkLst>
        </pc:spChg>
        <pc:spChg chg="add del">
          <ac:chgData name="Olive'On Joslyn (2114527)" userId="S::2114527@student.uwtsd.ac.uk::c124456b-6a47-41cf-ac22-12bb2ef2a11a" providerId="AD" clId="Web-{6E5D6A6D-D6DE-B00E-0021-3BC7C2433662}" dt="2024-01-10T18:12:15.221" v="162"/>
          <ac:spMkLst>
            <pc:docMk/>
            <pc:sldMk cId="1596652374" sldId="260"/>
            <ac:spMk id="15" creationId="{D5B0017B-2ECA-49AF-B397-DC140825DF8D}"/>
          </ac:spMkLst>
        </pc:spChg>
        <pc:spChg chg="add del">
          <ac:chgData name="Olive'On Joslyn (2114527)" userId="S::2114527@student.uwtsd.ac.uk::c124456b-6a47-41cf-ac22-12bb2ef2a11a" providerId="AD" clId="Web-{6E5D6A6D-D6DE-B00E-0021-3BC7C2433662}" dt="2024-01-10T18:12:15.221" v="162"/>
          <ac:spMkLst>
            <pc:docMk/>
            <pc:sldMk cId="1596652374" sldId="260"/>
            <ac:spMk id="23" creationId="{2E442304-DDBD-4F7B-8017-36BCC863FB40}"/>
          </ac:spMkLst>
        </pc:spChg>
        <pc:spChg chg="add del">
          <ac:chgData name="Olive'On Joslyn (2114527)" userId="S::2114527@student.uwtsd.ac.uk::c124456b-6a47-41cf-ac22-12bb2ef2a11a" providerId="AD" clId="Web-{6E5D6A6D-D6DE-B00E-0021-3BC7C2433662}" dt="2024-01-10T18:12:15.221" v="162"/>
          <ac:spMkLst>
            <pc:docMk/>
            <pc:sldMk cId="1596652374" sldId="260"/>
            <ac:spMk id="25" creationId="{5E107275-3853-46FD-A241-DE4355A42675}"/>
          </ac:spMkLst>
        </pc:spChg>
        <pc:grpChg chg="add del">
          <ac:chgData name="Olive'On Joslyn (2114527)" userId="S::2114527@student.uwtsd.ac.uk::c124456b-6a47-41cf-ac22-12bb2ef2a11a" providerId="AD" clId="Web-{6E5D6A6D-D6DE-B00E-0021-3BC7C2433662}" dt="2024-01-10T18:12:15.221" v="162"/>
          <ac:grpSpMkLst>
            <pc:docMk/>
            <pc:sldMk cId="1596652374" sldId="260"/>
            <ac:grpSpMk id="10" creationId="{AE1C45F0-260A-458C-96ED-C1F6D2151219}"/>
          </ac:grpSpMkLst>
        </pc:grpChg>
        <pc:graphicFrameChg chg="add del">
          <ac:chgData name="Olive'On Joslyn (2114527)" userId="S::2114527@student.uwtsd.ac.uk::c124456b-6a47-41cf-ac22-12bb2ef2a11a" providerId="AD" clId="Web-{6E5D6A6D-D6DE-B00E-0021-3BC7C2433662}" dt="2024-01-10T18:12:15.221" v="162"/>
          <ac:graphicFrameMkLst>
            <pc:docMk/>
            <pc:sldMk cId="1596652374" sldId="260"/>
            <ac:graphicFrameMk id="19" creationId="{9EFCCA22-3D90-7079-7D61-8F189E26453C}"/>
          </ac:graphicFrameMkLst>
        </pc:graphicFrameChg>
        <pc:cxnChg chg="add del">
          <ac:chgData name="Olive'On Joslyn (2114527)" userId="S::2114527@student.uwtsd.ac.uk::c124456b-6a47-41cf-ac22-12bb2ef2a11a" providerId="AD" clId="Web-{6E5D6A6D-D6DE-B00E-0021-3BC7C2433662}" dt="2024-01-10T18:12:15.221" v="162"/>
          <ac:cxnSpMkLst>
            <pc:docMk/>
            <pc:sldMk cId="1596652374" sldId="260"/>
            <ac:cxnSpMk id="17" creationId="{6CF1BAF6-AD41-4082-B212-8A1F9A2E8779}"/>
          </ac:cxnSpMkLst>
        </pc:cxnChg>
      </pc:sldChg>
      <pc:sldChg chg="addSp delSp modSp new mod ord setBg addAnim delAnim modAnim">
        <pc:chgData name="Olive'On Joslyn (2114527)" userId="S::2114527@student.uwtsd.ac.uk::c124456b-6a47-41cf-ac22-12bb2ef2a11a" providerId="AD" clId="Web-{6E5D6A6D-D6DE-B00E-0021-3BC7C2433662}" dt="2024-01-10T19:54:40.682" v="285" actId="20577"/>
        <pc:sldMkLst>
          <pc:docMk/>
          <pc:sldMk cId="3637166125" sldId="266"/>
        </pc:sldMkLst>
        <pc:spChg chg="mod">
          <ac:chgData name="Olive'On Joslyn (2114527)" userId="S::2114527@student.uwtsd.ac.uk::c124456b-6a47-41cf-ac22-12bb2ef2a11a" providerId="AD" clId="Web-{6E5D6A6D-D6DE-B00E-0021-3BC7C2433662}" dt="2024-01-10T19:54:40.682" v="285" actId="20577"/>
          <ac:spMkLst>
            <pc:docMk/>
            <pc:sldMk cId="3637166125" sldId="266"/>
            <ac:spMk id="2" creationId="{0B4F62F9-937A-7261-8478-F1E513ABC609}"/>
          </ac:spMkLst>
        </pc:spChg>
        <pc:spChg chg="mod">
          <ac:chgData name="Olive'On Joslyn (2114527)" userId="S::2114527@student.uwtsd.ac.uk::c124456b-6a47-41cf-ac22-12bb2ef2a11a" providerId="AD" clId="Web-{6E5D6A6D-D6DE-B00E-0021-3BC7C2433662}" dt="2024-01-10T19:44:15.779" v="255"/>
          <ac:spMkLst>
            <pc:docMk/>
            <pc:sldMk cId="3637166125" sldId="266"/>
            <ac:spMk id="3" creationId="{99C165D4-4190-67A6-6850-6E95EECF10FB}"/>
          </ac:spMkLst>
        </pc:spChg>
        <pc:spChg chg="add del">
          <ac:chgData name="Olive'On Joslyn (2114527)" userId="S::2114527@student.uwtsd.ac.uk::c124456b-6a47-41cf-ac22-12bb2ef2a11a" providerId="AD" clId="Web-{6E5D6A6D-D6DE-B00E-0021-3BC7C2433662}" dt="2024-01-10T19:42:30.480" v="227"/>
          <ac:spMkLst>
            <pc:docMk/>
            <pc:sldMk cId="3637166125" sldId="266"/>
            <ac:spMk id="8" creationId="{E8A8EAB8-D2FF-444D-B34B-7D32F106AD0E}"/>
          </ac:spMkLst>
        </pc:spChg>
        <pc:spChg chg="add del">
          <ac:chgData name="Olive'On Joslyn (2114527)" userId="S::2114527@student.uwtsd.ac.uk::c124456b-6a47-41cf-ac22-12bb2ef2a11a" providerId="AD" clId="Web-{6E5D6A6D-D6DE-B00E-0021-3BC7C2433662}" dt="2024-01-10T19:41:23.041" v="223"/>
          <ac:spMkLst>
            <pc:docMk/>
            <pc:sldMk cId="3637166125" sldId="266"/>
            <ac:spMk id="9" creationId="{9F7D5CDA-D291-4307-BF55-1381FED29634}"/>
          </ac:spMkLst>
        </pc:spChg>
        <pc:spChg chg="add del">
          <ac:chgData name="Olive'On Joslyn (2114527)" userId="S::2114527@student.uwtsd.ac.uk::c124456b-6a47-41cf-ac22-12bb2ef2a11a" providerId="AD" clId="Web-{6E5D6A6D-D6DE-B00E-0021-3BC7C2433662}" dt="2024-01-10T19:42:35.777" v="229"/>
          <ac:spMkLst>
            <pc:docMk/>
            <pc:sldMk cId="3637166125" sldId="266"/>
            <ac:spMk id="16" creationId="{B210AC1D-4063-4C6E-9528-FA9C4C0C18E6}"/>
          </ac:spMkLst>
        </pc:spChg>
        <pc:spChg chg="add del">
          <ac:chgData name="Olive'On Joslyn (2114527)" userId="S::2114527@student.uwtsd.ac.uk::c124456b-6a47-41cf-ac22-12bb2ef2a11a" providerId="AD" clId="Web-{6E5D6A6D-D6DE-B00E-0021-3BC7C2433662}" dt="2024-01-10T19:42:35.777" v="229"/>
          <ac:spMkLst>
            <pc:docMk/>
            <pc:sldMk cId="3637166125" sldId="266"/>
            <ac:spMk id="17" creationId="{02F8C595-E68C-4306-AED8-DC7826A0A506}"/>
          </ac:spMkLst>
        </pc:spChg>
        <pc:spChg chg="add del">
          <ac:chgData name="Olive'On Joslyn (2114527)" userId="S::2114527@student.uwtsd.ac.uk::c124456b-6a47-41cf-ac22-12bb2ef2a11a" providerId="AD" clId="Web-{6E5D6A6D-D6DE-B00E-0021-3BC7C2433662}" dt="2024-01-10T19:42:40.730" v="231"/>
          <ac:spMkLst>
            <pc:docMk/>
            <pc:sldMk cId="3637166125" sldId="266"/>
            <ac:spMk id="20" creationId="{DBF61EA3-B236-439E-9C0B-340980D56BEE}"/>
          </ac:spMkLst>
        </pc:spChg>
        <pc:spChg chg="add del">
          <ac:chgData name="Olive'On Joslyn (2114527)" userId="S::2114527@student.uwtsd.ac.uk::c124456b-6a47-41cf-ac22-12bb2ef2a11a" providerId="AD" clId="Web-{6E5D6A6D-D6DE-B00E-0021-3BC7C2433662}" dt="2024-01-10T19:43:02.387" v="239"/>
          <ac:spMkLst>
            <pc:docMk/>
            <pc:sldMk cId="3637166125" sldId="266"/>
            <ac:spMk id="22" creationId="{C83B66D7-137D-4AC1-B172-53D60F08BEB5}"/>
          </ac:spMkLst>
        </pc:spChg>
        <pc:spChg chg="add del">
          <ac:chgData name="Olive'On Joslyn (2114527)" userId="S::2114527@student.uwtsd.ac.uk::c124456b-6a47-41cf-ac22-12bb2ef2a11a" providerId="AD" clId="Web-{6E5D6A6D-D6DE-B00E-0021-3BC7C2433662}" dt="2024-01-10T19:42:40.730" v="231"/>
          <ac:spMkLst>
            <pc:docMk/>
            <pc:sldMk cId="3637166125" sldId="266"/>
            <ac:spMk id="24" creationId="{E659831F-0D9A-4C63-9EBB-8435B85A440F}"/>
          </ac:spMkLst>
        </pc:spChg>
        <pc:spChg chg="add del">
          <ac:chgData name="Olive'On Joslyn (2114527)" userId="S::2114527@student.uwtsd.ac.uk::c124456b-6a47-41cf-ac22-12bb2ef2a11a" providerId="AD" clId="Web-{6E5D6A6D-D6DE-B00E-0021-3BC7C2433662}" dt="2024-01-10T19:42:49.277" v="233"/>
          <ac:spMkLst>
            <pc:docMk/>
            <pc:sldMk cId="3637166125" sldId="266"/>
            <ac:spMk id="26" creationId="{17718681-A12E-49D6-9925-DD7C68176D61}"/>
          </ac:spMkLst>
        </pc:spChg>
        <pc:spChg chg="add del">
          <ac:chgData name="Olive'On Joslyn (2114527)" userId="S::2114527@student.uwtsd.ac.uk::c124456b-6a47-41cf-ac22-12bb2ef2a11a" providerId="AD" clId="Web-{6E5D6A6D-D6DE-B00E-0021-3BC7C2433662}" dt="2024-01-10T19:42:49.277" v="233"/>
          <ac:spMkLst>
            <pc:docMk/>
            <pc:sldMk cId="3637166125" sldId="266"/>
            <ac:spMk id="27" creationId="{FBD77573-9EF2-4C35-8285-A1CF6FBB0EA5}"/>
          </ac:spMkLst>
        </pc:spChg>
        <pc:spChg chg="add del">
          <ac:chgData name="Olive'On Joslyn (2114527)" userId="S::2114527@student.uwtsd.ac.uk::c124456b-6a47-41cf-ac22-12bb2ef2a11a" providerId="AD" clId="Web-{6E5D6A6D-D6DE-B00E-0021-3BC7C2433662}" dt="2024-01-10T19:42:59.293" v="237"/>
          <ac:spMkLst>
            <pc:docMk/>
            <pc:sldMk cId="3637166125" sldId="266"/>
            <ac:spMk id="34" creationId="{9E6671AF-110C-4E4D-BEB4-1323A3136D1B}"/>
          </ac:spMkLst>
        </pc:spChg>
        <pc:spChg chg="add del">
          <ac:chgData name="Olive'On Joslyn (2114527)" userId="S::2114527@student.uwtsd.ac.uk::c124456b-6a47-41cf-ac22-12bb2ef2a11a" providerId="AD" clId="Web-{6E5D6A6D-D6DE-B00E-0021-3BC7C2433662}" dt="2024-01-10T19:43:02.387" v="239"/>
          <ac:spMkLst>
            <pc:docMk/>
            <pc:sldMk cId="3637166125" sldId="266"/>
            <ac:spMk id="37" creationId="{5A0118C5-4F8D-4CF4-BADD-53FEACC6C42A}"/>
          </ac:spMkLst>
        </pc:spChg>
        <pc:spChg chg="add del">
          <ac:chgData name="Olive'On Joslyn (2114527)" userId="S::2114527@student.uwtsd.ac.uk::c124456b-6a47-41cf-ac22-12bb2ef2a11a" providerId="AD" clId="Web-{6E5D6A6D-D6DE-B00E-0021-3BC7C2433662}" dt="2024-01-10T19:43:02.387" v="239"/>
          <ac:spMkLst>
            <pc:docMk/>
            <pc:sldMk cId="3637166125" sldId="266"/>
            <ac:spMk id="38" creationId="{4E0A5C5C-2A95-428E-9F6A-0D29EBD57C9F}"/>
          </ac:spMkLst>
        </pc:spChg>
        <pc:spChg chg="add del">
          <ac:chgData name="Olive'On Joslyn (2114527)" userId="S::2114527@student.uwtsd.ac.uk::c124456b-6a47-41cf-ac22-12bb2ef2a11a" providerId="AD" clId="Web-{6E5D6A6D-D6DE-B00E-0021-3BC7C2433662}" dt="2024-01-10T19:43:02.387" v="239"/>
          <ac:spMkLst>
            <pc:docMk/>
            <pc:sldMk cId="3637166125" sldId="266"/>
            <ac:spMk id="39" creationId="{1056F38F-7C4E-461D-8709-7D0024AE1F79}"/>
          </ac:spMkLst>
        </pc:spChg>
        <pc:spChg chg="add del">
          <ac:chgData name="Olive'On Joslyn (2114527)" userId="S::2114527@student.uwtsd.ac.uk::c124456b-6a47-41cf-ac22-12bb2ef2a11a" providerId="AD" clId="Web-{6E5D6A6D-D6DE-B00E-0021-3BC7C2433662}" dt="2024-01-10T19:43:02.387" v="239"/>
          <ac:spMkLst>
            <pc:docMk/>
            <pc:sldMk cId="3637166125" sldId="266"/>
            <ac:spMk id="40" creationId="{C7278469-3C3C-49CE-AEEE-E176A4900B78}"/>
          </ac:spMkLst>
        </pc:spChg>
        <pc:spChg chg="add del">
          <ac:chgData name="Olive'On Joslyn (2114527)" userId="S::2114527@student.uwtsd.ac.uk::c124456b-6a47-41cf-ac22-12bb2ef2a11a" providerId="AD" clId="Web-{6E5D6A6D-D6DE-B00E-0021-3BC7C2433662}" dt="2024-01-10T19:43:02.387" v="239"/>
          <ac:spMkLst>
            <pc:docMk/>
            <pc:sldMk cId="3637166125" sldId="266"/>
            <ac:spMk id="44" creationId="{4C6598AB-1C17-4D54-951C-A082D94ACB7A}"/>
          </ac:spMkLst>
        </pc:spChg>
        <pc:spChg chg="add del">
          <ac:chgData name="Olive'On Joslyn (2114527)" userId="S::2114527@student.uwtsd.ac.uk::c124456b-6a47-41cf-ac22-12bb2ef2a11a" providerId="AD" clId="Web-{6E5D6A6D-D6DE-B00E-0021-3BC7C2433662}" dt="2024-01-10T19:43:02.387" v="239"/>
          <ac:spMkLst>
            <pc:docMk/>
            <pc:sldMk cId="3637166125" sldId="266"/>
            <ac:spMk id="45" creationId="{F6B92503-6984-4D15-8B98-8718709B785D}"/>
          </ac:spMkLst>
        </pc:spChg>
        <pc:spChg chg="add del">
          <ac:chgData name="Olive'On Joslyn (2114527)" userId="S::2114527@student.uwtsd.ac.uk::c124456b-6a47-41cf-ac22-12bb2ef2a11a" providerId="AD" clId="Web-{6E5D6A6D-D6DE-B00E-0021-3BC7C2433662}" dt="2024-01-10T19:43:02.387" v="239"/>
          <ac:spMkLst>
            <pc:docMk/>
            <pc:sldMk cId="3637166125" sldId="266"/>
            <ac:spMk id="46" creationId="{08DDF938-524E-4C18-A47D-C00627832366}"/>
          </ac:spMkLst>
        </pc:spChg>
        <pc:spChg chg="add del">
          <ac:chgData name="Olive'On Joslyn (2114527)" userId="S::2114527@student.uwtsd.ac.uk::c124456b-6a47-41cf-ac22-12bb2ef2a11a" providerId="AD" clId="Web-{6E5D6A6D-D6DE-B00E-0021-3BC7C2433662}" dt="2024-01-10T19:43:14.731" v="241"/>
          <ac:spMkLst>
            <pc:docMk/>
            <pc:sldMk cId="3637166125" sldId="266"/>
            <ac:spMk id="50" creationId="{1BB867FF-FC45-48F7-8104-F89BE54909F1}"/>
          </ac:spMkLst>
        </pc:spChg>
        <pc:spChg chg="add del">
          <ac:chgData name="Olive'On Joslyn (2114527)" userId="S::2114527@student.uwtsd.ac.uk::c124456b-6a47-41cf-ac22-12bb2ef2a11a" providerId="AD" clId="Web-{6E5D6A6D-D6DE-B00E-0021-3BC7C2433662}" dt="2024-01-10T19:43:14.731" v="241"/>
          <ac:spMkLst>
            <pc:docMk/>
            <pc:sldMk cId="3637166125" sldId="266"/>
            <ac:spMk id="51" creationId="{8BB56887-D0D5-4F0C-9E19-7247EB83C8B7}"/>
          </ac:spMkLst>
        </pc:spChg>
        <pc:spChg chg="add del">
          <ac:chgData name="Olive'On Joslyn (2114527)" userId="S::2114527@student.uwtsd.ac.uk::c124456b-6a47-41cf-ac22-12bb2ef2a11a" providerId="AD" clId="Web-{6E5D6A6D-D6DE-B00E-0021-3BC7C2433662}" dt="2024-01-10T19:43:14.731" v="241"/>
          <ac:spMkLst>
            <pc:docMk/>
            <pc:sldMk cId="3637166125" sldId="266"/>
            <ac:spMk id="52" creationId="{081E4A58-353D-44AE-B2FC-2A74E2E400F7}"/>
          </ac:spMkLst>
        </pc:spChg>
        <pc:spChg chg="add del">
          <ac:chgData name="Olive'On Joslyn (2114527)" userId="S::2114527@student.uwtsd.ac.uk::c124456b-6a47-41cf-ac22-12bb2ef2a11a" providerId="AD" clId="Web-{6E5D6A6D-D6DE-B00E-0021-3BC7C2433662}" dt="2024-01-10T19:44:15.779" v="255"/>
          <ac:spMkLst>
            <pc:docMk/>
            <pc:sldMk cId="3637166125" sldId="266"/>
            <ac:spMk id="54" creationId="{04812C46-200A-4DEB-A05E-3ED6C68C2387}"/>
          </ac:spMkLst>
        </pc:spChg>
        <pc:spChg chg="add del">
          <ac:chgData name="Olive'On Joslyn (2114527)" userId="S::2114527@student.uwtsd.ac.uk::c124456b-6a47-41cf-ac22-12bb2ef2a11a" providerId="AD" clId="Web-{6E5D6A6D-D6DE-B00E-0021-3BC7C2433662}" dt="2024-01-10T19:44:15.779" v="255"/>
          <ac:spMkLst>
            <pc:docMk/>
            <pc:sldMk cId="3637166125" sldId="266"/>
            <ac:spMk id="56" creationId="{D1EA859B-E555-4109-94F3-6700E046E008}"/>
          </ac:spMkLst>
        </pc:spChg>
        <pc:spChg chg="add del">
          <ac:chgData name="Olive'On Joslyn (2114527)" userId="S::2114527@student.uwtsd.ac.uk::c124456b-6a47-41cf-ac22-12bb2ef2a11a" providerId="AD" clId="Web-{6E5D6A6D-D6DE-B00E-0021-3BC7C2433662}" dt="2024-01-10T19:43:35.528" v="244"/>
          <ac:spMkLst>
            <pc:docMk/>
            <pc:sldMk cId="3637166125" sldId="266"/>
            <ac:spMk id="61" creationId="{9F7D5CDA-D291-4307-BF55-1381FED29634}"/>
          </ac:spMkLst>
        </pc:spChg>
        <pc:spChg chg="add del">
          <ac:chgData name="Olive'On Joslyn (2114527)" userId="S::2114527@student.uwtsd.ac.uk::c124456b-6a47-41cf-ac22-12bb2ef2a11a" providerId="AD" clId="Web-{6E5D6A6D-D6DE-B00E-0021-3BC7C2433662}" dt="2024-01-10T19:43:35.528" v="244"/>
          <ac:spMkLst>
            <pc:docMk/>
            <pc:sldMk cId="3637166125" sldId="266"/>
            <ac:spMk id="63" creationId="{59B296B9-C5A5-4E4F-9B60-C907B5F1466C}"/>
          </ac:spMkLst>
        </pc:spChg>
        <pc:spChg chg="add del">
          <ac:chgData name="Olive'On Joslyn (2114527)" userId="S::2114527@student.uwtsd.ac.uk::c124456b-6a47-41cf-ac22-12bb2ef2a11a" providerId="AD" clId="Web-{6E5D6A6D-D6DE-B00E-0021-3BC7C2433662}" dt="2024-01-10T19:43:35.528" v="244"/>
          <ac:spMkLst>
            <pc:docMk/>
            <pc:sldMk cId="3637166125" sldId="266"/>
            <ac:spMk id="65" creationId="{D0300FD3-5AF1-6305-15FA-9078072672E2}"/>
          </ac:spMkLst>
        </pc:spChg>
        <pc:spChg chg="add del">
          <ac:chgData name="Olive'On Joslyn (2114527)" userId="S::2114527@student.uwtsd.ac.uk::c124456b-6a47-41cf-ac22-12bb2ef2a11a" providerId="AD" clId="Web-{6E5D6A6D-D6DE-B00E-0021-3BC7C2433662}" dt="2024-01-10T19:44:00.278" v="248"/>
          <ac:spMkLst>
            <pc:docMk/>
            <pc:sldMk cId="3637166125" sldId="266"/>
            <ac:spMk id="69" creationId="{D380959B-464C-9ED8-C9EB-AB6FC997C1B8}"/>
          </ac:spMkLst>
        </pc:spChg>
        <pc:spChg chg="add del">
          <ac:chgData name="Olive'On Joslyn (2114527)" userId="S::2114527@student.uwtsd.ac.uk::c124456b-6a47-41cf-ac22-12bb2ef2a11a" providerId="AD" clId="Web-{6E5D6A6D-D6DE-B00E-0021-3BC7C2433662}" dt="2024-01-10T19:44:00.278" v="248"/>
          <ac:spMkLst>
            <pc:docMk/>
            <pc:sldMk cId="3637166125" sldId="266"/>
            <ac:spMk id="70" creationId="{06B83858-ED7D-57B6-6CAA-83168807C43C}"/>
          </ac:spMkLst>
        </pc:spChg>
        <pc:spChg chg="add del">
          <ac:chgData name="Olive'On Joslyn (2114527)" userId="S::2114527@student.uwtsd.ac.uk::c124456b-6a47-41cf-ac22-12bb2ef2a11a" providerId="AD" clId="Web-{6E5D6A6D-D6DE-B00E-0021-3BC7C2433662}" dt="2024-01-10T19:44:00.278" v="248"/>
          <ac:spMkLst>
            <pc:docMk/>
            <pc:sldMk cId="3637166125" sldId="266"/>
            <ac:spMk id="71" creationId="{FF97FFD4-A8B9-3D4D-1623-7BE467E46A6A}"/>
          </ac:spMkLst>
        </pc:spChg>
        <pc:spChg chg="add del">
          <ac:chgData name="Olive'On Joslyn (2114527)" userId="S::2114527@student.uwtsd.ac.uk::c124456b-6a47-41cf-ac22-12bb2ef2a11a" providerId="AD" clId="Web-{6E5D6A6D-D6DE-B00E-0021-3BC7C2433662}" dt="2024-01-10T19:44:15.763" v="254"/>
          <ac:spMkLst>
            <pc:docMk/>
            <pc:sldMk cId="3637166125" sldId="266"/>
            <ac:spMk id="78" creationId="{04812C46-200A-4DEB-A05E-3ED6C68C2387}"/>
          </ac:spMkLst>
        </pc:spChg>
        <pc:spChg chg="add del">
          <ac:chgData name="Olive'On Joslyn (2114527)" userId="S::2114527@student.uwtsd.ac.uk::c124456b-6a47-41cf-ac22-12bb2ef2a11a" providerId="AD" clId="Web-{6E5D6A6D-D6DE-B00E-0021-3BC7C2433662}" dt="2024-01-10T19:44:15.763" v="254"/>
          <ac:spMkLst>
            <pc:docMk/>
            <pc:sldMk cId="3637166125" sldId="266"/>
            <ac:spMk id="79" creationId="{D1EA859B-E555-4109-94F3-6700E046E008}"/>
          </ac:spMkLst>
        </pc:spChg>
        <pc:spChg chg="add">
          <ac:chgData name="Olive'On Joslyn (2114527)" userId="S::2114527@student.uwtsd.ac.uk::c124456b-6a47-41cf-ac22-12bb2ef2a11a" providerId="AD" clId="Web-{6E5D6A6D-D6DE-B00E-0021-3BC7C2433662}" dt="2024-01-10T19:44:15.779" v="255"/>
          <ac:spMkLst>
            <pc:docMk/>
            <pc:sldMk cId="3637166125" sldId="266"/>
            <ac:spMk id="81" creationId="{D009D6D5-DAC2-4A8B-A17A-E206B9012D09}"/>
          </ac:spMkLst>
        </pc:spChg>
        <pc:grpChg chg="add del">
          <ac:chgData name="Olive'On Joslyn (2114527)" userId="S::2114527@student.uwtsd.ac.uk::c124456b-6a47-41cf-ac22-12bb2ef2a11a" providerId="AD" clId="Web-{6E5D6A6D-D6DE-B00E-0021-3BC7C2433662}" dt="2024-01-10T19:42:40.730" v="231"/>
          <ac:grpSpMkLst>
            <pc:docMk/>
            <pc:sldMk cId="3637166125" sldId="266"/>
            <ac:grpSpMk id="21" creationId="{28FAF094-D087-493F-8DF9-A486C2D6BBAA}"/>
          </ac:grpSpMkLst>
        </pc:grpChg>
        <pc:grpChg chg="add del">
          <ac:chgData name="Olive'On Joslyn (2114527)" userId="S::2114527@student.uwtsd.ac.uk::c124456b-6a47-41cf-ac22-12bb2ef2a11a" providerId="AD" clId="Web-{6E5D6A6D-D6DE-B00E-0021-3BC7C2433662}" dt="2024-01-10T19:43:02.387" v="239"/>
          <ac:grpSpMkLst>
            <pc:docMk/>
            <pc:sldMk cId="3637166125" sldId="266"/>
            <ac:grpSpMk id="28" creationId="{3773FAF5-C452-4455-9411-D6AF5EBD4CA9}"/>
          </ac:grpSpMkLst>
        </pc:grpChg>
        <pc:grpChg chg="add del">
          <ac:chgData name="Olive'On Joslyn (2114527)" userId="S::2114527@student.uwtsd.ac.uk::c124456b-6a47-41cf-ac22-12bb2ef2a11a" providerId="AD" clId="Web-{6E5D6A6D-D6DE-B00E-0021-3BC7C2433662}" dt="2024-01-10T19:42:53.152" v="235"/>
          <ac:grpSpMkLst>
            <pc:docMk/>
            <pc:sldMk cId="3637166125" sldId="266"/>
            <ac:grpSpMk id="30" creationId="{5EFBDE31-BB3E-6CFC-23CD-B5976DA38438}"/>
          </ac:grpSpMkLst>
        </pc:grpChg>
        <pc:grpChg chg="add del">
          <ac:chgData name="Olive'On Joslyn (2114527)" userId="S::2114527@student.uwtsd.ac.uk::c124456b-6a47-41cf-ac22-12bb2ef2a11a" providerId="AD" clId="Web-{6E5D6A6D-D6DE-B00E-0021-3BC7C2433662}" dt="2024-01-10T19:43:02.387" v="239"/>
          <ac:grpSpMkLst>
            <pc:docMk/>
            <pc:sldMk cId="3637166125" sldId="266"/>
            <ac:grpSpMk id="41" creationId="{93DC754C-7E09-422D-A8BB-AF632E90DFA2}"/>
          </ac:grpSpMkLst>
        </pc:grpChg>
        <pc:grpChg chg="add del">
          <ac:chgData name="Olive'On Joslyn (2114527)" userId="S::2114527@student.uwtsd.ac.uk::c124456b-6a47-41cf-ac22-12bb2ef2a11a" providerId="AD" clId="Web-{6E5D6A6D-D6DE-B00E-0021-3BC7C2433662}" dt="2024-01-10T19:44:11.576" v="252"/>
          <ac:grpSpMkLst>
            <pc:docMk/>
            <pc:sldMk cId="3637166125" sldId="266"/>
            <ac:grpSpMk id="75" creationId="{31C49F18-8757-4E87-5C2E-9D6D7B82BA3B}"/>
          </ac:grpSpMkLst>
        </pc:grpChg>
        <pc:picChg chg="add del">
          <ac:chgData name="Olive'On Joslyn (2114527)" userId="S::2114527@student.uwtsd.ac.uk::c124456b-6a47-41cf-ac22-12bb2ef2a11a" providerId="AD" clId="Web-{6E5D6A6D-D6DE-B00E-0021-3BC7C2433662}" dt="2024-01-10T19:41:23.041" v="223"/>
          <ac:picMkLst>
            <pc:docMk/>
            <pc:sldMk cId="3637166125" sldId="266"/>
            <ac:picMk id="5" creationId="{11CC787D-07FC-4162-7B81-CF50920A7B4F}"/>
          </ac:picMkLst>
        </pc:picChg>
        <pc:picChg chg="add del">
          <ac:chgData name="Olive'On Joslyn (2114527)" userId="S::2114527@student.uwtsd.ac.uk::c124456b-6a47-41cf-ac22-12bb2ef2a11a" providerId="AD" clId="Web-{6E5D6A6D-D6DE-B00E-0021-3BC7C2433662}" dt="2024-01-10T19:42:27.698" v="225"/>
          <ac:picMkLst>
            <pc:docMk/>
            <pc:sldMk cId="3637166125" sldId="266"/>
            <ac:picMk id="11" creationId="{9BC5A24D-5897-9A77-C40D-1E6D7C5E61D3}"/>
          </ac:picMkLst>
        </pc:picChg>
        <pc:picChg chg="add del">
          <ac:chgData name="Olive'On Joslyn (2114527)" userId="S::2114527@student.uwtsd.ac.uk::c124456b-6a47-41cf-ac22-12bb2ef2a11a" providerId="AD" clId="Web-{6E5D6A6D-D6DE-B00E-0021-3BC7C2433662}" dt="2024-01-10T19:42:35.777" v="229"/>
          <ac:picMkLst>
            <pc:docMk/>
            <pc:sldMk cId="3637166125" sldId="266"/>
            <ac:picMk id="18" creationId="{538CE533-508B-6B77-A913-C2E1605D0D65}"/>
          </ac:picMkLst>
        </pc:picChg>
        <pc:picChg chg="add del">
          <ac:chgData name="Olive'On Joslyn (2114527)" userId="S::2114527@student.uwtsd.ac.uk::c124456b-6a47-41cf-ac22-12bb2ef2a11a" providerId="AD" clId="Web-{6E5D6A6D-D6DE-B00E-0021-3BC7C2433662}" dt="2024-01-10T19:42:53.152" v="235"/>
          <ac:picMkLst>
            <pc:docMk/>
            <pc:sldMk cId="3637166125" sldId="266"/>
            <ac:picMk id="29" creationId="{6F3F34F4-8BAA-1D05-1A9B-3D66ADEB05D7}"/>
          </ac:picMkLst>
        </pc:picChg>
        <pc:picChg chg="add del">
          <ac:chgData name="Olive'On Joslyn (2114527)" userId="S::2114527@student.uwtsd.ac.uk::c124456b-6a47-41cf-ac22-12bb2ef2a11a" providerId="AD" clId="Web-{6E5D6A6D-D6DE-B00E-0021-3BC7C2433662}" dt="2024-01-10T19:42:59.293" v="237"/>
          <ac:picMkLst>
            <pc:docMk/>
            <pc:sldMk cId="3637166125" sldId="266"/>
            <ac:picMk id="35" creationId="{410EFBF4-0139-869F-43F1-FFB6D228A334}"/>
          </ac:picMkLst>
        </pc:picChg>
        <pc:picChg chg="add mod ord">
          <ac:chgData name="Olive'On Joslyn (2114527)" userId="S::2114527@student.uwtsd.ac.uk::c124456b-6a47-41cf-ac22-12bb2ef2a11a" providerId="AD" clId="Web-{6E5D6A6D-D6DE-B00E-0021-3BC7C2433662}" dt="2024-01-10T19:47:31.408" v="264" actId="1076"/>
          <ac:picMkLst>
            <pc:docMk/>
            <pc:sldMk cId="3637166125" sldId="266"/>
            <ac:picMk id="55" creationId="{55E620B1-BB4C-55C3-4598-FA9A30FFB23C}"/>
          </ac:picMkLst>
        </pc:picChg>
        <pc:cxnChg chg="add del">
          <ac:chgData name="Olive'On Joslyn (2114527)" userId="S::2114527@student.uwtsd.ac.uk::c124456b-6a47-41cf-ac22-12bb2ef2a11a" providerId="AD" clId="Web-{6E5D6A6D-D6DE-B00E-0021-3BC7C2433662}" dt="2024-01-10T19:42:30.480" v="227"/>
          <ac:cxnSpMkLst>
            <pc:docMk/>
            <pc:sldMk cId="3637166125" sldId="266"/>
            <ac:cxnSpMk id="10" creationId="{067633D1-6EE6-4118-B9F0-B363477BEE7A}"/>
          </ac:cxnSpMkLst>
        </pc:cxnChg>
        <pc:cxnChg chg="add del">
          <ac:chgData name="Olive'On Joslyn (2114527)" userId="S::2114527@student.uwtsd.ac.uk::c124456b-6a47-41cf-ac22-12bb2ef2a11a" providerId="AD" clId="Web-{6E5D6A6D-D6DE-B00E-0021-3BC7C2433662}" dt="2024-01-10T19:42:27.698" v="225"/>
          <ac:cxnSpMkLst>
            <pc:docMk/>
            <pc:sldMk cId="3637166125" sldId="266"/>
            <ac:cxnSpMk id="12" creationId="{1503BFE4-729B-D9D0-C17B-501E6AF1127A}"/>
          </ac:cxnSpMkLst>
        </pc:cxnChg>
        <pc:cxnChg chg="add del">
          <ac:chgData name="Olive'On Joslyn (2114527)" userId="S::2114527@student.uwtsd.ac.uk::c124456b-6a47-41cf-ac22-12bb2ef2a11a" providerId="AD" clId="Web-{6E5D6A6D-D6DE-B00E-0021-3BC7C2433662}" dt="2024-01-10T19:42:30.480" v="227"/>
          <ac:cxnSpMkLst>
            <pc:docMk/>
            <pc:sldMk cId="3637166125" sldId="266"/>
            <ac:cxnSpMk id="14" creationId="{4AD7FFC6-42A9-49CB-B5E9-B3F6B038331B}"/>
          </ac:cxnSpMkLst>
        </pc:cxnChg>
        <pc:cxnChg chg="add del">
          <ac:chgData name="Olive'On Joslyn (2114527)" userId="S::2114527@student.uwtsd.ac.uk::c124456b-6a47-41cf-ac22-12bb2ef2a11a" providerId="AD" clId="Web-{6E5D6A6D-D6DE-B00E-0021-3BC7C2433662}" dt="2024-01-10T19:43:40.528" v="246"/>
          <ac:cxnSpMkLst>
            <pc:docMk/>
            <pc:sldMk cId="3637166125" sldId="266"/>
            <ac:cxnSpMk id="67" creationId="{FC23E3B9-5ABF-58B3-E2B0-E9A5DAA90037}"/>
          </ac:cxnSpMkLst>
        </pc:cxnChg>
        <pc:cxnChg chg="add del">
          <ac:chgData name="Olive'On Joslyn (2114527)" userId="S::2114527@student.uwtsd.ac.uk::c124456b-6a47-41cf-ac22-12bb2ef2a11a" providerId="AD" clId="Web-{6E5D6A6D-D6DE-B00E-0021-3BC7C2433662}" dt="2024-01-10T19:44:03.310" v="250"/>
          <ac:cxnSpMkLst>
            <pc:docMk/>
            <pc:sldMk cId="3637166125" sldId="266"/>
            <ac:cxnSpMk id="73" creationId="{CD8BC200-CFA3-C21D-9306-5C7BA0186540}"/>
          </ac:cxnSpMkLst>
        </pc:cxnChg>
      </pc:sldChg>
    </pc:docChg>
  </pc:docChgLst>
  <pc:docChgLst>
    <pc:chgData name="Olive'On Joslyn (2114527)" userId="S::2114527@student.uwtsd.ac.uk::c124456b-6a47-41cf-ac22-12bb2ef2a11a" providerId="AD" clId="Web-{74622A0C-9B22-F004-281E-636A68FCC619}"/>
    <pc:docChg chg="modSld">
      <pc:chgData name="Olive'On Joslyn (2114527)" userId="S::2114527@student.uwtsd.ac.uk::c124456b-6a47-41cf-ac22-12bb2ef2a11a" providerId="AD" clId="Web-{74622A0C-9B22-F004-281E-636A68FCC619}" dt="2024-01-12T01:03:13.782" v="254" actId="14100"/>
      <pc:docMkLst>
        <pc:docMk/>
      </pc:docMkLst>
      <pc:sldChg chg="addSp delSp modSp mod setClrOvrMap">
        <pc:chgData name="Olive'On Joslyn (2114527)" userId="S::2114527@student.uwtsd.ac.uk::c124456b-6a47-41cf-ac22-12bb2ef2a11a" providerId="AD" clId="Web-{74622A0C-9B22-F004-281E-636A68FCC619}" dt="2024-01-12T01:03:13.782" v="254" actId="14100"/>
        <pc:sldMkLst>
          <pc:docMk/>
          <pc:sldMk cId="4039202230" sldId="259"/>
        </pc:sldMkLst>
        <pc:spChg chg="mod ord">
          <ac:chgData name="Olive'On Joslyn (2114527)" userId="S::2114527@student.uwtsd.ac.uk::c124456b-6a47-41cf-ac22-12bb2ef2a11a" providerId="AD" clId="Web-{74622A0C-9B22-F004-281E-636A68FCC619}" dt="2024-01-12T01:02:40.687" v="251"/>
          <ac:spMkLst>
            <pc:docMk/>
            <pc:sldMk cId="4039202230" sldId="259"/>
            <ac:spMk id="2" creationId="{ABB5E175-2E08-D3B8-54F1-85FDF7291413}"/>
          </ac:spMkLst>
        </pc:spChg>
        <pc:spChg chg="mod ord">
          <ac:chgData name="Olive'On Joslyn (2114527)" userId="S::2114527@student.uwtsd.ac.uk::c124456b-6a47-41cf-ac22-12bb2ef2a11a" providerId="AD" clId="Web-{74622A0C-9B22-F004-281E-636A68FCC619}" dt="2024-01-12T01:03:13.782" v="254" actId="14100"/>
          <ac:spMkLst>
            <pc:docMk/>
            <pc:sldMk cId="4039202230" sldId="259"/>
            <ac:spMk id="3" creationId="{11ADA515-C48D-1CA8-2745-7640DEA470BB}"/>
          </ac:spMkLst>
        </pc:spChg>
        <pc:spChg chg="add del mod">
          <ac:chgData name="Olive'On Joslyn (2114527)" userId="S::2114527@student.uwtsd.ac.uk::c124456b-6a47-41cf-ac22-12bb2ef2a11a" providerId="AD" clId="Web-{74622A0C-9B22-F004-281E-636A68FCC619}" dt="2024-01-12T00:47:36.543" v="186"/>
          <ac:spMkLst>
            <pc:docMk/>
            <pc:sldMk cId="4039202230" sldId="259"/>
            <ac:spMk id="7" creationId="{7D4E2AA2-BCF3-8BC0-8ACD-7F77E03282C7}"/>
          </ac:spMkLst>
        </pc:spChg>
        <pc:spChg chg="del">
          <ac:chgData name="Olive'On Joslyn (2114527)" userId="S::2114527@student.uwtsd.ac.uk::c124456b-6a47-41cf-ac22-12bb2ef2a11a" providerId="AD" clId="Web-{74622A0C-9B22-F004-281E-636A68FCC619}" dt="2024-01-12T00:38:43.408" v="155"/>
          <ac:spMkLst>
            <pc:docMk/>
            <pc:sldMk cId="4039202230" sldId="259"/>
            <ac:spMk id="79" creationId="{117AB3D3-3C9C-4DED-809A-78734805B895}"/>
          </ac:spMkLst>
        </pc:spChg>
        <pc:spChg chg="del">
          <ac:chgData name="Olive'On Joslyn (2114527)" userId="S::2114527@student.uwtsd.ac.uk::c124456b-6a47-41cf-ac22-12bb2ef2a11a" providerId="AD" clId="Web-{74622A0C-9B22-F004-281E-636A68FCC619}" dt="2024-01-12T00:38:43.408" v="155"/>
          <ac:spMkLst>
            <pc:docMk/>
            <pc:sldMk cId="4039202230" sldId="259"/>
            <ac:spMk id="80" creationId="{3A9A4357-BD1D-4622-A4FE-766E6AB8DE84}"/>
          </ac:spMkLst>
        </pc:spChg>
        <pc:spChg chg="del">
          <ac:chgData name="Olive'On Joslyn (2114527)" userId="S::2114527@student.uwtsd.ac.uk::c124456b-6a47-41cf-ac22-12bb2ef2a11a" providerId="AD" clId="Web-{74622A0C-9B22-F004-281E-636A68FCC619}" dt="2024-01-12T00:38:43.408" v="155"/>
          <ac:spMkLst>
            <pc:docMk/>
            <pc:sldMk cId="4039202230" sldId="259"/>
            <ac:spMk id="81" creationId="{E659831F-0D9A-4C63-9EBB-8435B85A440F}"/>
          </ac:spMkLst>
        </pc:spChg>
        <pc:spChg chg="del">
          <ac:chgData name="Olive'On Joslyn (2114527)" userId="S::2114527@student.uwtsd.ac.uk::c124456b-6a47-41cf-ac22-12bb2ef2a11a" providerId="AD" clId="Web-{74622A0C-9B22-F004-281E-636A68FCC619}" dt="2024-01-12T00:38:43.408" v="155"/>
          <ac:spMkLst>
            <pc:docMk/>
            <pc:sldMk cId="4039202230" sldId="259"/>
            <ac:spMk id="82" creationId="{E6995CE5-F890-4ABA-82A2-26507CE8D2A3}"/>
          </ac:spMkLst>
        </pc:spChg>
        <pc:spChg chg="add del">
          <ac:chgData name="Olive'On Joslyn (2114527)" userId="S::2114527@student.uwtsd.ac.uk::c124456b-6a47-41cf-ac22-12bb2ef2a11a" providerId="AD" clId="Web-{74622A0C-9B22-F004-281E-636A68FCC619}" dt="2024-01-12T00:47:07.510" v="185"/>
          <ac:spMkLst>
            <pc:docMk/>
            <pc:sldMk cId="4039202230" sldId="259"/>
            <ac:spMk id="87" creationId="{231BF440-39FA-4087-84CC-2EEC0BBDAF29}"/>
          </ac:spMkLst>
        </pc:spChg>
        <pc:spChg chg="add del">
          <ac:chgData name="Olive'On Joslyn (2114527)" userId="S::2114527@student.uwtsd.ac.uk::c124456b-6a47-41cf-ac22-12bb2ef2a11a" providerId="AD" clId="Web-{74622A0C-9B22-F004-281E-636A68FCC619}" dt="2024-01-12T00:47:07.510" v="185"/>
          <ac:spMkLst>
            <pc:docMk/>
            <pc:sldMk cId="4039202230" sldId="259"/>
            <ac:spMk id="89" creationId="{F04E4CBA-303B-48BD-8451-C2701CB0EEBF}"/>
          </ac:spMkLst>
        </pc:spChg>
        <pc:spChg chg="add del">
          <ac:chgData name="Olive'On Joslyn (2114527)" userId="S::2114527@student.uwtsd.ac.uk::c124456b-6a47-41cf-ac22-12bb2ef2a11a" providerId="AD" clId="Web-{74622A0C-9B22-F004-281E-636A68FCC619}" dt="2024-01-12T00:47:07.510" v="185"/>
          <ac:spMkLst>
            <pc:docMk/>
            <pc:sldMk cId="4039202230" sldId="259"/>
            <ac:spMk id="91" creationId="{F6CA58B3-AFCC-4A40-9882-50D5080879B0}"/>
          </ac:spMkLst>
        </pc:spChg>
        <pc:spChg chg="add del">
          <ac:chgData name="Olive'On Joslyn (2114527)" userId="S::2114527@student.uwtsd.ac.uk::c124456b-6a47-41cf-ac22-12bb2ef2a11a" providerId="AD" clId="Web-{74622A0C-9B22-F004-281E-636A68FCC619}" dt="2024-01-12T00:47:07.510" v="185"/>
          <ac:spMkLst>
            <pc:docMk/>
            <pc:sldMk cId="4039202230" sldId="259"/>
            <ac:spMk id="93" creationId="{75C56826-D4E5-42ED-8529-079651CB3005}"/>
          </ac:spMkLst>
        </pc:spChg>
        <pc:spChg chg="add del">
          <ac:chgData name="Olive'On Joslyn (2114527)" userId="S::2114527@student.uwtsd.ac.uk::c124456b-6a47-41cf-ac22-12bb2ef2a11a" providerId="AD" clId="Web-{74622A0C-9B22-F004-281E-636A68FCC619}" dt="2024-01-12T00:47:07.510" v="185"/>
          <ac:spMkLst>
            <pc:docMk/>
            <pc:sldMk cId="4039202230" sldId="259"/>
            <ac:spMk id="95" creationId="{82095FCE-EF05-4443-B97A-85DEE3A5CA17}"/>
          </ac:spMkLst>
        </pc:spChg>
        <pc:spChg chg="add del">
          <ac:chgData name="Olive'On Joslyn (2114527)" userId="S::2114527@student.uwtsd.ac.uk::c124456b-6a47-41cf-ac22-12bb2ef2a11a" providerId="AD" clId="Web-{74622A0C-9B22-F004-281E-636A68FCC619}" dt="2024-01-12T00:47:07.510" v="185"/>
          <ac:spMkLst>
            <pc:docMk/>
            <pc:sldMk cId="4039202230" sldId="259"/>
            <ac:spMk id="97" creationId="{CA00AE6B-AA30-4CF8-BA6F-339B780AD76C}"/>
          </ac:spMkLst>
        </pc:spChg>
        <pc:spChg chg="add del">
          <ac:chgData name="Olive'On Joslyn (2114527)" userId="S::2114527@student.uwtsd.ac.uk::c124456b-6a47-41cf-ac22-12bb2ef2a11a" providerId="AD" clId="Web-{74622A0C-9B22-F004-281E-636A68FCC619}" dt="2024-01-12T00:41:38.104" v="168"/>
          <ac:spMkLst>
            <pc:docMk/>
            <pc:sldMk cId="4039202230" sldId="259"/>
            <ac:spMk id="102" creationId="{7C432AFE-B3D2-4BFF-BF8F-96C27AFF1AC7}"/>
          </ac:spMkLst>
        </pc:spChg>
        <pc:spChg chg="add del">
          <ac:chgData name="Olive'On Joslyn (2114527)" userId="S::2114527@student.uwtsd.ac.uk::c124456b-6a47-41cf-ac22-12bb2ef2a11a" providerId="AD" clId="Web-{74622A0C-9B22-F004-281E-636A68FCC619}" dt="2024-01-12T00:41:38.104" v="168"/>
          <ac:spMkLst>
            <pc:docMk/>
            <pc:sldMk cId="4039202230" sldId="259"/>
            <ac:spMk id="104" creationId="{AF2F604E-43BE-4DC3-B983-E071523364F8}"/>
          </ac:spMkLst>
        </pc:spChg>
        <pc:spChg chg="add del">
          <ac:chgData name="Olive'On Joslyn (2114527)" userId="S::2114527@student.uwtsd.ac.uk::c124456b-6a47-41cf-ac22-12bb2ef2a11a" providerId="AD" clId="Web-{74622A0C-9B22-F004-281E-636A68FCC619}" dt="2024-01-12T00:41:38.104" v="168"/>
          <ac:spMkLst>
            <pc:docMk/>
            <pc:sldMk cId="4039202230" sldId="259"/>
            <ac:spMk id="106" creationId="{08C9B587-E65E-4B52-B37C-ABEBB6E87928}"/>
          </ac:spMkLst>
        </pc:spChg>
        <pc:spChg chg="add del">
          <ac:chgData name="Olive'On Joslyn (2114527)" userId="S::2114527@student.uwtsd.ac.uk::c124456b-6a47-41cf-ac22-12bb2ef2a11a" providerId="AD" clId="Web-{74622A0C-9B22-F004-281E-636A68FCC619}" dt="2024-01-12T00:47:52.450" v="188"/>
          <ac:spMkLst>
            <pc:docMk/>
            <pc:sldMk cId="4039202230" sldId="259"/>
            <ac:spMk id="110" creationId="{9AA72BD9-2C5A-4EDC-931F-5AA08EACA0F3}"/>
          </ac:spMkLst>
        </pc:spChg>
        <pc:spChg chg="add del">
          <ac:chgData name="Olive'On Joslyn (2114527)" userId="S::2114527@student.uwtsd.ac.uk::c124456b-6a47-41cf-ac22-12bb2ef2a11a" providerId="AD" clId="Web-{74622A0C-9B22-F004-281E-636A68FCC619}" dt="2024-01-12T00:47:52.450" v="188"/>
          <ac:spMkLst>
            <pc:docMk/>
            <pc:sldMk cId="4039202230" sldId="259"/>
            <ac:spMk id="112" creationId="{DD3981AC-7B61-4947-BCF3-F7AA7FA385B9}"/>
          </ac:spMkLst>
        </pc:spChg>
        <pc:spChg chg="add del">
          <ac:chgData name="Olive'On Joslyn (2114527)" userId="S::2114527@student.uwtsd.ac.uk::c124456b-6a47-41cf-ac22-12bb2ef2a11a" providerId="AD" clId="Web-{74622A0C-9B22-F004-281E-636A68FCC619}" dt="2024-01-12T00:47:52.450" v="188"/>
          <ac:spMkLst>
            <pc:docMk/>
            <pc:sldMk cId="4039202230" sldId="259"/>
            <ac:spMk id="114" creationId="{55D4142C-5077-457F-A6AD-3FECFDB39685}"/>
          </ac:spMkLst>
        </pc:spChg>
        <pc:spChg chg="add del">
          <ac:chgData name="Olive'On Joslyn (2114527)" userId="S::2114527@student.uwtsd.ac.uk::c124456b-6a47-41cf-ac22-12bb2ef2a11a" providerId="AD" clId="Web-{74622A0C-9B22-F004-281E-636A68FCC619}" dt="2024-01-12T00:47:52.450" v="188"/>
          <ac:spMkLst>
            <pc:docMk/>
            <pc:sldMk cId="4039202230" sldId="259"/>
            <ac:spMk id="116" creationId="{7A5F0580-5EE9-419F-96EE-B6529EF6E7D0}"/>
          </ac:spMkLst>
        </pc:spChg>
        <pc:spChg chg="add del">
          <ac:chgData name="Olive'On Joslyn (2114527)" userId="S::2114527@student.uwtsd.ac.uk::c124456b-6a47-41cf-ac22-12bb2ef2a11a" providerId="AD" clId="Web-{74622A0C-9B22-F004-281E-636A68FCC619}" dt="2024-01-12T00:59:06.880" v="239"/>
          <ac:spMkLst>
            <pc:docMk/>
            <pc:sldMk cId="4039202230" sldId="259"/>
            <ac:spMk id="123" creationId="{9228552E-C8B1-4A80-8448-0787CE0FC704}"/>
          </ac:spMkLst>
        </pc:spChg>
        <pc:spChg chg="add del">
          <ac:chgData name="Olive'On Joslyn (2114527)" userId="S::2114527@student.uwtsd.ac.uk::c124456b-6a47-41cf-ac22-12bb2ef2a11a" providerId="AD" clId="Web-{74622A0C-9B22-F004-281E-636A68FCC619}" dt="2024-01-12T00:59:06.864" v="238"/>
          <ac:spMkLst>
            <pc:docMk/>
            <pc:sldMk cId="4039202230" sldId="259"/>
            <ac:spMk id="128" creationId="{201CC55D-ED54-4C5C-95E6-10947BD1103B}"/>
          </ac:spMkLst>
        </pc:spChg>
        <pc:spChg chg="add del">
          <ac:chgData name="Olive'On Joslyn (2114527)" userId="S::2114527@student.uwtsd.ac.uk::c124456b-6a47-41cf-ac22-12bb2ef2a11a" providerId="AD" clId="Web-{74622A0C-9B22-F004-281E-636A68FCC619}" dt="2024-01-12T00:59:06.864" v="238"/>
          <ac:spMkLst>
            <pc:docMk/>
            <pc:sldMk cId="4039202230" sldId="259"/>
            <ac:spMk id="134" creationId="{3873B707-463F-40B0-8227-E8CC6C67EB25}"/>
          </ac:spMkLst>
        </pc:spChg>
        <pc:spChg chg="add del">
          <ac:chgData name="Olive'On Joslyn (2114527)" userId="S::2114527@student.uwtsd.ac.uk::c124456b-6a47-41cf-ac22-12bb2ef2a11a" providerId="AD" clId="Web-{74622A0C-9B22-F004-281E-636A68FCC619}" dt="2024-01-12T01:02:40.687" v="251"/>
          <ac:spMkLst>
            <pc:docMk/>
            <pc:sldMk cId="4039202230" sldId="259"/>
            <ac:spMk id="135" creationId="{D5B0017B-2ECA-49AF-B397-DC140825DF8D}"/>
          </ac:spMkLst>
        </pc:spChg>
        <pc:spChg chg="add del">
          <ac:chgData name="Olive'On Joslyn (2114527)" userId="S::2114527@student.uwtsd.ac.uk::c124456b-6a47-41cf-ac22-12bb2ef2a11a" providerId="AD" clId="Web-{74622A0C-9B22-F004-281E-636A68FCC619}" dt="2024-01-12T00:59:06.864" v="238"/>
          <ac:spMkLst>
            <pc:docMk/>
            <pc:sldMk cId="4039202230" sldId="259"/>
            <ac:spMk id="136" creationId="{C13237C8-E62C-4F0D-A318-BD6FB6C2D138}"/>
          </ac:spMkLst>
        </pc:spChg>
        <pc:spChg chg="add del">
          <ac:chgData name="Olive'On Joslyn (2114527)" userId="S::2114527@student.uwtsd.ac.uk::c124456b-6a47-41cf-ac22-12bb2ef2a11a" providerId="AD" clId="Web-{74622A0C-9B22-F004-281E-636A68FCC619}" dt="2024-01-12T00:59:06.864" v="238"/>
          <ac:spMkLst>
            <pc:docMk/>
            <pc:sldMk cId="4039202230" sldId="259"/>
            <ac:spMk id="138" creationId="{19C9EAEA-39D0-4B0E-A0EB-51E7B26740B1}"/>
          </ac:spMkLst>
        </pc:spChg>
        <pc:spChg chg="add del">
          <ac:chgData name="Olive'On Joslyn (2114527)" userId="S::2114527@student.uwtsd.ac.uk::c124456b-6a47-41cf-ac22-12bb2ef2a11a" providerId="AD" clId="Web-{74622A0C-9B22-F004-281E-636A68FCC619}" dt="2024-01-12T01:02:40.687" v="251"/>
          <ac:spMkLst>
            <pc:docMk/>
            <pc:sldMk cId="4039202230" sldId="259"/>
            <ac:spMk id="140" creationId="{B0B8DCBA-FEED-46EF-A140-35B904015B49}"/>
          </ac:spMkLst>
        </pc:spChg>
        <pc:spChg chg="add del">
          <ac:chgData name="Olive'On Joslyn (2114527)" userId="S::2114527@student.uwtsd.ac.uk::c124456b-6a47-41cf-ac22-12bb2ef2a11a" providerId="AD" clId="Web-{74622A0C-9B22-F004-281E-636A68FCC619}" dt="2024-01-12T01:02:24.561" v="246"/>
          <ac:spMkLst>
            <pc:docMk/>
            <pc:sldMk cId="4039202230" sldId="259"/>
            <ac:spMk id="146" creationId="{058A14AF-9FB5-4CC7-BA35-E8E85D3EDF0E}"/>
          </ac:spMkLst>
        </pc:spChg>
        <pc:spChg chg="add del">
          <ac:chgData name="Olive'On Joslyn (2114527)" userId="S::2114527@student.uwtsd.ac.uk::c124456b-6a47-41cf-ac22-12bb2ef2a11a" providerId="AD" clId="Web-{74622A0C-9B22-F004-281E-636A68FCC619}" dt="2024-01-12T01:02:24.561" v="246"/>
          <ac:spMkLst>
            <pc:docMk/>
            <pc:sldMk cId="4039202230" sldId="259"/>
            <ac:spMk id="148" creationId="{3A9A4357-BD1D-4622-A4FE-766E6AB8DE84}"/>
          </ac:spMkLst>
        </pc:spChg>
        <pc:spChg chg="add del">
          <ac:chgData name="Olive'On Joslyn (2114527)" userId="S::2114527@student.uwtsd.ac.uk::c124456b-6a47-41cf-ac22-12bb2ef2a11a" providerId="AD" clId="Web-{74622A0C-9B22-F004-281E-636A68FCC619}" dt="2024-01-12T01:02:24.561" v="246"/>
          <ac:spMkLst>
            <pc:docMk/>
            <pc:sldMk cId="4039202230" sldId="259"/>
            <ac:spMk id="150" creationId="{E659831F-0D9A-4C63-9EBB-8435B85A440F}"/>
          </ac:spMkLst>
        </pc:spChg>
        <pc:spChg chg="add del">
          <ac:chgData name="Olive'On Joslyn (2114527)" userId="S::2114527@student.uwtsd.ac.uk::c124456b-6a47-41cf-ac22-12bb2ef2a11a" providerId="AD" clId="Web-{74622A0C-9B22-F004-281E-636A68FCC619}" dt="2024-01-12T01:02:24.561" v="246"/>
          <ac:spMkLst>
            <pc:docMk/>
            <pc:sldMk cId="4039202230" sldId="259"/>
            <ac:spMk id="152" creationId="{E6995CE5-F890-4ABA-82A2-26507CE8D2A3}"/>
          </ac:spMkLst>
        </pc:spChg>
        <pc:spChg chg="add del">
          <ac:chgData name="Olive'On Joslyn (2114527)" userId="S::2114527@student.uwtsd.ac.uk::c124456b-6a47-41cf-ac22-12bb2ef2a11a" providerId="AD" clId="Web-{74622A0C-9B22-F004-281E-636A68FCC619}" dt="2024-01-12T01:02:29.046" v="248"/>
          <ac:spMkLst>
            <pc:docMk/>
            <pc:sldMk cId="4039202230" sldId="259"/>
            <ac:spMk id="154" creationId="{F821940F-7A1D-4ACC-85B4-A932898ABB37}"/>
          </ac:spMkLst>
        </pc:spChg>
        <pc:spChg chg="add del">
          <ac:chgData name="Olive'On Joslyn (2114527)" userId="S::2114527@student.uwtsd.ac.uk::c124456b-6a47-41cf-ac22-12bb2ef2a11a" providerId="AD" clId="Web-{74622A0C-9B22-F004-281E-636A68FCC619}" dt="2024-01-12T01:02:29.046" v="248"/>
          <ac:spMkLst>
            <pc:docMk/>
            <pc:sldMk cId="4039202230" sldId="259"/>
            <ac:spMk id="155" creationId="{16674508-81D3-48CF-96BF-7FC60EAA572A}"/>
          </ac:spMkLst>
        </pc:spChg>
        <pc:spChg chg="add del">
          <ac:chgData name="Olive'On Joslyn (2114527)" userId="S::2114527@student.uwtsd.ac.uk::c124456b-6a47-41cf-ac22-12bb2ef2a11a" providerId="AD" clId="Web-{74622A0C-9B22-F004-281E-636A68FCC619}" dt="2024-01-12T01:02:40.687" v="250"/>
          <ac:spMkLst>
            <pc:docMk/>
            <pc:sldMk cId="4039202230" sldId="259"/>
            <ac:spMk id="157" creationId="{257363FD-7E77-4145-9483-331A807ADF0E}"/>
          </ac:spMkLst>
        </pc:spChg>
        <pc:spChg chg="add">
          <ac:chgData name="Olive'On Joslyn (2114527)" userId="S::2114527@student.uwtsd.ac.uk::c124456b-6a47-41cf-ac22-12bb2ef2a11a" providerId="AD" clId="Web-{74622A0C-9B22-F004-281E-636A68FCC619}" dt="2024-01-12T01:02:40.687" v="251"/>
          <ac:spMkLst>
            <pc:docMk/>
            <pc:sldMk cId="4039202230" sldId="259"/>
            <ac:spMk id="159" creationId="{637B2035-1FCB-439A-B421-095E136C7E07}"/>
          </ac:spMkLst>
        </pc:spChg>
        <pc:spChg chg="add">
          <ac:chgData name="Olive'On Joslyn (2114527)" userId="S::2114527@student.uwtsd.ac.uk::c124456b-6a47-41cf-ac22-12bb2ef2a11a" providerId="AD" clId="Web-{74622A0C-9B22-F004-281E-636A68FCC619}" dt="2024-01-12T01:02:40.687" v="251"/>
          <ac:spMkLst>
            <pc:docMk/>
            <pc:sldMk cId="4039202230" sldId="259"/>
            <ac:spMk id="160" creationId="{676D6CDF-C512-4739-B158-55EE955EFA39}"/>
          </ac:spMkLst>
        </pc:spChg>
        <pc:grpChg chg="add del">
          <ac:chgData name="Olive'On Joslyn (2114527)" userId="S::2114527@student.uwtsd.ac.uk::c124456b-6a47-41cf-ac22-12bb2ef2a11a" providerId="AD" clId="Web-{74622A0C-9B22-F004-281E-636A68FCC619}" dt="2024-01-12T00:47:52.450" v="189"/>
          <ac:grpSpMkLst>
            <pc:docMk/>
            <pc:sldMk cId="4039202230" sldId="259"/>
            <ac:grpSpMk id="101" creationId="{5AE92083-24AA-7071-CFD2-79FF2AE8CF8C}"/>
          </ac:grpSpMkLst>
        </pc:grpChg>
        <pc:grpChg chg="add del">
          <ac:chgData name="Olive'On Joslyn (2114527)" userId="S::2114527@student.uwtsd.ac.uk::c124456b-6a47-41cf-ac22-12bb2ef2a11a" providerId="AD" clId="Web-{74622A0C-9B22-F004-281E-636A68FCC619}" dt="2024-01-12T00:59:06.864" v="238"/>
          <ac:grpSpMkLst>
            <pc:docMk/>
            <pc:sldMk cId="4039202230" sldId="259"/>
            <ac:grpSpMk id="130" creationId="{1DE889C7-FAD6-4397-98E2-05D503484459}"/>
          </ac:grpSpMkLst>
        </pc:grpChg>
        <pc:grpChg chg="add del">
          <ac:chgData name="Olive'On Joslyn (2114527)" userId="S::2114527@student.uwtsd.ac.uk::c124456b-6a47-41cf-ac22-12bb2ef2a11a" providerId="AD" clId="Web-{74622A0C-9B22-F004-281E-636A68FCC619}" dt="2024-01-12T01:02:40.687" v="251"/>
          <ac:grpSpMkLst>
            <pc:docMk/>
            <pc:sldMk cId="4039202230" sldId="259"/>
            <ac:grpSpMk id="141" creationId="{AE1C45F0-260A-458C-96ED-C1F6D2151219}"/>
          </ac:grpSpMkLst>
        </pc:grpChg>
        <pc:picChg chg="add del mod ord">
          <ac:chgData name="Olive'On Joslyn (2114527)" userId="S::2114527@student.uwtsd.ac.uk::c124456b-6a47-41cf-ac22-12bb2ef2a11a" providerId="AD" clId="Web-{74622A0C-9B22-F004-281E-636A68FCC619}" dt="2024-01-12T00:45:52.788" v="176"/>
          <ac:picMkLst>
            <pc:docMk/>
            <pc:sldMk cId="4039202230" sldId="259"/>
            <ac:picMk id="4" creationId="{8860FF12-1949-CD61-6539-6C560425BDA3}"/>
          </ac:picMkLst>
        </pc:picChg>
        <pc:picChg chg="add del mod ord">
          <ac:chgData name="Olive'On Joslyn (2114527)" userId="S::2114527@student.uwtsd.ac.uk::c124456b-6a47-41cf-ac22-12bb2ef2a11a" providerId="AD" clId="Web-{74622A0C-9B22-F004-281E-636A68FCC619}" dt="2024-01-12T01:02:01.466" v="242"/>
          <ac:picMkLst>
            <pc:docMk/>
            <pc:sldMk cId="4039202230" sldId="259"/>
            <ac:picMk id="5" creationId="{68CA9E5F-113E-323C-EAE3-C15E6E18DA78}"/>
          </ac:picMkLst>
        </pc:picChg>
        <pc:picChg chg="add del mod">
          <ac:chgData name="Olive'On Joslyn (2114527)" userId="S::2114527@student.uwtsd.ac.uk::c124456b-6a47-41cf-ac22-12bb2ef2a11a" providerId="AD" clId="Web-{74622A0C-9B22-F004-281E-636A68FCC619}" dt="2024-01-12T00:47:36.543" v="186"/>
          <ac:picMkLst>
            <pc:docMk/>
            <pc:sldMk cId="4039202230" sldId="259"/>
            <ac:picMk id="6" creationId="{5E2ABC5E-3EB6-FC75-35AB-1FD4BFF01834}"/>
          </ac:picMkLst>
        </pc:picChg>
        <pc:picChg chg="add mod ord">
          <ac:chgData name="Olive'On Joslyn (2114527)" userId="S::2114527@student.uwtsd.ac.uk::c124456b-6a47-41cf-ac22-12bb2ef2a11a" providerId="AD" clId="Web-{74622A0C-9B22-F004-281E-636A68FCC619}" dt="2024-01-12T01:02:40.687" v="251"/>
          <ac:picMkLst>
            <pc:docMk/>
            <pc:sldMk cId="4039202230" sldId="259"/>
            <ac:picMk id="9" creationId="{96BD87EA-32B0-A2A8-30EE-3162E5F233D8}"/>
          </ac:picMkLst>
        </pc:picChg>
        <pc:cxnChg chg="add del">
          <ac:chgData name="Olive'On Joslyn (2114527)" userId="S::2114527@student.uwtsd.ac.uk::c124456b-6a47-41cf-ac22-12bb2ef2a11a" providerId="AD" clId="Web-{74622A0C-9B22-F004-281E-636A68FCC619}" dt="2024-01-12T00:47:07.510" v="184"/>
          <ac:cxnSpMkLst>
            <pc:docMk/>
            <pc:sldMk cId="4039202230" sldId="259"/>
            <ac:cxnSpMk id="99" creationId="{8C670C15-4E55-021E-79EA-BFCE4A460DFD}"/>
          </ac:cxnSpMkLst>
        </pc:cxnChg>
        <pc:cxnChg chg="add del">
          <ac:chgData name="Olive'On Joslyn (2114527)" userId="S::2114527@student.uwtsd.ac.uk::c124456b-6a47-41cf-ac22-12bb2ef2a11a" providerId="AD" clId="Web-{74622A0C-9B22-F004-281E-636A68FCC619}" dt="2024-01-12T00:42:41.076" v="170"/>
          <ac:cxnSpMkLst>
            <pc:docMk/>
            <pc:sldMk cId="4039202230" sldId="259"/>
            <ac:cxnSpMk id="108" creationId="{FC23E3B9-5ABF-58B3-E2B0-E9A5DAA90037}"/>
          </ac:cxnSpMkLst>
        </pc:cxnChg>
        <pc:cxnChg chg="add del">
          <ac:chgData name="Olive'On Joslyn (2114527)" userId="S::2114527@student.uwtsd.ac.uk::c124456b-6a47-41cf-ac22-12bb2ef2a11a" providerId="AD" clId="Web-{74622A0C-9B22-F004-281E-636A68FCC619}" dt="2024-01-12T00:48:16.545" v="191"/>
          <ac:cxnSpMkLst>
            <pc:docMk/>
            <pc:sldMk cId="4039202230" sldId="259"/>
            <ac:cxnSpMk id="118" creationId="{FC23E3B9-5ABF-58B3-E2B0-E9A5DAA90037}"/>
          </ac:cxnSpMkLst>
        </pc:cxnChg>
        <pc:cxnChg chg="add del">
          <ac:chgData name="Olive'On Joslyn (2114527)" userId="S::2114527@student.uwtsd.ac.uk::c124456b-6a47-41cf-ac22-12bb2ef2a11a" providerId="AD" clId="Web-{74622A0C-9B22-F004-281E-636A68FCC619}" dt="2024-01-12T01:02:40.687" v="251"/>
          <ac:cxnSpMkLst>
            <pc:docMk/>
            <pc:sldMk cId="4039202230" sldId="259"/>
            <ac:cxnSpMk id="137" creationId="{6CF1BAF6-AD41-4082-B212-8A1F9A2E8779}"/>
          </ac:cxnSpMkLst>
        </pc:cxnChg>
      </pc:sldChg>
      <pc:sldChg chg="addSp delSp modSp mod setBg">
        <pc:chgData name="Olive'On Joslyn (2114527)" userId="S::2114527@student.uwtsd.ac.uk::c124456b-6a47-41cf-ac22-12bb2ef2a11a" providerId="AD" clId="Web-{74622A0C-9B22-F004-281E-636A68FCC619}" dt="2024-01-12T00:20:15.823" v="131" actId="14100"/>
        <pc:sldMkLst>
          <pc:docMk/>
          <pc:sldMk cId="1461991643" sldId="265"/>
        </pc:sldMkLst>
        <pc:spChg chg="mod">
          <ac:chgData name="Olive'On Joslyn (2114527)" userId="S::2114527@student.uwtsd.ac.uk::c124456b-6a47-41cf-ac22-12bb2ef2a11a" providerId="AD" clId="Web-{74622A0C-9B22-F004-281E-636A68FCC619}" dt="2024-01-12T00:19:44.322" v="127"/>
          <ac:spMkLst>
            <pc:docMk/>
            <pc:sldMk cId="1461991643" sldId="265"/>
            <ac:spMk id="2" creationId="{6D0F3474-96A2-154F-8C68-2EB49244F6D3}"/>
          </ac:spMkLst>
        </pc:spChg>
        <pc:spChg chg="mod">
          <ac:chgData name="Olive'On Joslyn (2114527)" userId="S::2114527@student.uwtsd.ac.uk::c124456b-6a47-41cf-ac22-12bb2ef2a11a" providerId="AD" clId="Web-{74622A0C-9B22-F004-281E-636A68FCC619}" dt="2024-01-12T00:20:15.823" v="131" actId="14100"/>
          <ac:spMkLst>
            <pc:docMk/>
            <pc:sldMk cId="1461991643" sldId="265"/>
            <ac:spMk id="3" creationId="{CB37C87B-0A6E-84FD-7CB5-8C7D24B34E01}"/>
          </ac:spMkLst>
        </pc:spChg>
        <pc:spChg chg="add del">
          <ac:chgData name="Olive'On Joslyn (2114527)" userId="S::2114527@student.uwtsd.ac.uk::c124456b-6a47-41cf-ac22-12bb2ef2a11a" providerId="AD" clId="Web-{74622A0C-9B22-F004-281E-636A68FCC619}" dt="2024-01-12T00:19:44.322" v="126"/>
          <ac:spMkLst>
            <pc:docMk/>
            <pc:sldMk cId="1461991643" sldId="265"/>
            <ac:spMk id="5" creationId="{DAF1966E-FD40-4A4A-B61B-C4DF7FA05F06}"/>
          </ac:spMkLst>
        </pc:spChg>
        <pc:spChg chg="add del">
          <ac:chgData name="Olive'On Joslyn (2114527)" userId="S::2114527@student.uwtsd.ac.uk::c124456b-6a47-41cf-ac22-12bb2ef2a11a" providerId="AD" clId="Web-{74622A0C-9B22-F004-281E-636A68FCC619}" dt="2024-01-12T00:19:44.322" v="126"/>
          <ac:spMkLst>
            <pc:docMk/>
            <pc:sldMk cId="1461991643" sldId="265"/>
            <ac:spMk id="6" creationId="{047BFA19-D45E-416B-A404-7AF2F3F27017}"/>
          </ac:spMkLst>
        </pc:spChg>
        <pc:spChg chg="add del">
          <ac:chgData name="Olive'On Joslyn (2114527)" userId="S::2114527@student.uwtsd.ac.uk::c124456b-6a47-41cf-ac22-12bb2ef2a11a" providerId="AD" clId="Web-{74622A0C-9B22-F004-281E-636A68FCC619}" dt="2024-01-12T00:19:14.101" v="124"/>
          <ac:spMkLst>
            <pc:docMk/>
            <pc:sldMk cId="1461991643" sldId="265"/>
            <ac:spMk id="8" creationId="{100EDD19-6802-4EC3-95CE-CFFAB042CFD6}"/>
          </ac:spMkLst>
        </pc:spChg>
        <pc:spChg chg="add del">
          <ac:chgData name="Olive'On Joslyn (2114527)" userId="S::2114527@student.uwtsd.ac.uk::c124456b-6a47-41cf-ac22-12bb2ef2a11a" providerId="AD" clId="Web-{74622A0C-9B22-F004-281E-636A68FCC619}" dt="2024-01-12T00:19:14.101" v="124"/>
          <ac:spMkLst>
            <pc:docMk/>
            <pc:sldMk cId="1461991643" sldId="265"/>
            <ac:spMk id="10" creationId="{DB17E863-922E-4C26-BD64-E8FD41D28661}"/>
          </ac:spMkLst>
        </pc:spChg>
        <pc:spChg chg="add del">
          <ac:chgData name="Olive'On Joslyn (2114527)" userId="S::2114527@student.uwtsd.ac.uk::c124456b-6a47-41cf-ac22-12bb2ef2a11a" providerId="AD" clId="Web-{74622A0C-9B22-F004-281E-636A68FCC619}" dt="2024-01-12T00:19:44.322" v="126"/>
          <ac:spMkLst>
            <pc:docMk/>
            <pc:sldMk cId="1461991643" sldId="265"/>
            <ac:spMk id="12" creationId="{8E0105E7-23DB-4CF2-8258-FF47C7620F6E}"/>
          </ac:spMkLst>
        </pc:spChg>
        <pc:spChg chg="add del">
          <ac:chgData name="Olive'On Joslyn (2114527)" userId="S::2114527@student.uwtsd.ac.uk::c124456b-6a47-41cf-ac22-12bb2ef2a11a" providerId="AD" clId="Web-{74622A0C-9B22-F004-281E-636A68FCC619}" dt="2024-01-12T00:19:44.322" v="126"/>
          <ac:spMkLst>
            <pc:docMk/>
            <pc:sldMk cId="1461991643" sldId="265"/>
            <ac:spMk id="14" creationId="{074B4F7D-14B2-478B-8BF5-01E4E0C5D263}"/>
          </ac:spMkLst>
        </pc:spChg>
        <pc:spChg chg="add">
          <ac:chgData name="Olive'On Joslyn (2114527)" userId="S::2114527@student.uwtsd.ac.uk::c124456b-6a47-41cf-ac22-12bb2ef2a11a" providerId="AD" clId="Web-{74622A0C-9B22-F004-281E-636A68FCC619}" dt="2024-01-12T00:19:44.322" v="127"/>
          <ac:spMkLst>
            <pc:docMk/>
            <pc:sldMk cId="1461991643" sldId="265"/>
            <ac:spMk id="15" creationId="{D5B0017B-2ECA-49AF-B397-DC140825DF8D}"/>
          </ac:spMkLst>
        </pc:spChg>
        <pc:spChg chg="add">
          <ac:chgData name="Olive'On Joslyn (2114527)" userId="S::2114527@student.uwtsd.ac.uk::c124456b-6a47-41cf-ac22-12bb2ef2a11a" providerId="AD" clId="Web-{74622A0C-9B22-F004-281E-636A68FCC619}" dt="2024-01-12T00:19:44.322" v="127"/>
          <ac:spMkLst>
            <pc:docMk/>
            <pc:sldMk cId="1461991643" sldId="265"/>
            <ac:spMk id="16" creationId="{B6CDA21F-E7AF-4C75-8395-33F58D5B0E45}"/>
          </ac:spMkLst>
        </pc:spChg>
        <pc:grpChg chg="add">
          <ac:chgData name="Olive'On Joslyn (2114527)" userId="S::2114527@student.uwtsd.ac.uk::c124456b-6a47-41cf-ac22-12bb2ef2a11a" providerId="AD" clId="Web-{74622A0C-9B22-F004-281E-636A68FCC619}" dt="2024-01-12T00:19:44.322" v="127"/>
          <ac:grpSpMkLst>
            <pc:docMk/>
            <pc:sldMk cId="1461991643" sldId="265"/>
            <ac:grpSpMk id="18" creationId="{AE1C45F0-260A-458C-96ED-C1F6D2151219}"/>
          </ac:grpSpMkLst>
        </pc:grpChg>
        <pc:cxnChg chg="add">
          <ac:chgData name="Olive'On Joslyn (2114527)" userId="S::2114527@student.uwtsd.ac.uk::c124456b-6a47-41cf-ac22-12bb2ef2a11a" providerId="AD" clId="Web-{74622A0C-9B22-F004-281E-636A68FCC619}" dt="2024-01-12T00:19:44.322" v="127"/>
          <ac:cxnSpMkLst>
            <pc:docMk/>
            <pc:sldMk cId="1461991643" sldId="265"/>
            <ac:cxnSpMk id="17" creationId="{6CF1BAF6-AD41-4082-B212-8A1F9A2E8779}"/>
          </ac:cxnSpMkLst>
        </pc:cxnChg>
      </pc:sldChg>
      <pc:sldChg chg="addSp delSp modSp">
        <pc:chgData name="Olive'On Joslyn (2114527)" userId="S::2114527@student.uwtsd.ac.uk::c124456b-6a47-41cf-ac22-12bb2ef2a11a" providerId="AD" clId="Web-{74622A0C-9B22-F004-281E-636A68FCC619}" dt="2024-01-12T00:54:34.861" v="228"/>
        <pc:sldMkLst>
          <pc:docMk/>
          <pc:sldMk cId="3637166125" sldId="266"/>
        </pc:sldMkLst>
        <pc:spChg chg="mod">
          <ac:chgData name="Olive'On Joslyn (2114527)" userId="S::2114527@student.uwtsd.ac.uk::c124456b-6a47-41cf-ac22-12bb2ef2a11a" providerId="AD" clId="Web-{74622A0C-9B22-F004-281E-636A68FCC619}" dt="2024-01-12T00:54:34.861" v="228"/>
          <ac:spMkLst>
            <pc:docMk/>
            <pc:sldMk cId="3637166125" sldId="266"/>
            <ac:spMk id="2" creationId="{0B4F62F9-937A-7261-8478-F1E513ABC609}"/>
          </ac:spMkLst>
        </pc:spChg>
        <pc:spChg chg="mod">
          <ac:chgData name="Olive'On Joslyn (2114527)" userId="S::2114527@student.uwtsd.ac.uk::c124456b-6a47-41cf-ac22-12bb2ef2a11a" providerId="AD" clId="Web-{74622A0C-9B22-F004-281E-636A68FCC619}" dt="2024-01-12T00:54:34.861" v="228"/>
          <ac:spMkLst>
            <pc:docMk/>
            <pc:sldMk cId="3637166125" sldId="266"/>
            <ac:spMk id="3" creationId="{99C165D4-4190-67A6-6850-6E95EECF10FB}"/>
          </ac:spMkLst>
        </pc:spChg>
        <pc:spChg chg="del">
          <ac:chgData name="Olive'On Joslyn (2114527)" userId="S::2114527@student.uwtsd.ac.uk::c124456b-6a47-41cf-ac22-12bb2ef2a11a" providerId="AD" clId="Web-{74622A0C-9B22-F004-281E-636A68FCC619}" dt="2024-01-12T00:54:34.861" v="228"/>
          <ac:spMkLst>
            <pc:docMk/>
            <pc:sldMk cId="3637166125" sldId="266"/>
            <ac:spMk id="155" creationId="{6EFC920F-B85A-4068-BD93-41064EDE93D3}"/>
          </ac:spMkLst>
        </pc:spChg>
        <pc:spChg chg="del">
          <ac:chgData name="Olive'On Joslyn (2114527)" userId="S::2114527@student.uwtsd.ac.uk::c124456b-6a47-41cf-ac22-12bb2ef2a11a" providerId="AD" clId="Web-{74622A0C-9B22-F004-281E-636A68FCC619}" dt="2024-01-12T00:54:34.861" v="228"/>
          <ac:spMkLst>
            <pc:docMk/>
            <pc:sldMk cId="3637166125" sldId="266"/>
            <ac:spMk id="161" creationId="{CBC4F608-B4B8-48C3-9572-C0F061B1CD99}"/>
          </ac:spMkLst>
        </pc:spChg>
        <pc:spChg chg="del">
          <ac:chgData name="Olive'On Joslyn (2114527)" userId="S::2114527@student.uwtsd.ac.uk::c124456b-6a47-41cf-ac22-12bb2ef2a11a" providerId="AD" clId="Web-{74622A0C-9B22-F004-281E-636A68FCC619}" dt="2024-01-12T00:54:34.861" v="228"/>
          <ac:spMkLst>
            <pc:docMk/>
            <pc:sldMk cId="3637166125" sldId="266"/>
            <ac:spMk id="163" creationId="{1382A32C-5B0C-4B1C-A074-76C6DBCC9F87}"/>
          </ac:spMkLst>
        </pc:spChg>
        <pc:spChg chg="add">
          <ac:chgData name="Olive'On Joslyn (2114527)" userId="S::2114527@student.uwtsd.ac.uk::c124456b-6a47-41cf-ac22-12bb2ef2a11a" providerId="AD" clId="Web-{74622A0C-9B22-F004-281E-636A68FCC619}" dt="2024-01-12T00:54:34.861" v="228"/>
          <ac:spMkLst>
            <pc:docMk/>
            <pc:sldMk cId="3637166125" sldId="266"/>
            <ac:spMk id="168" creationId="{28D31E1B-0407-4223-9642-0B642CBF57D9}"/>
          </ac:spMkLst>
        </pc:spChg>
        <pc:spChg chg="add">
          <ac:chgData name="Olive'On Joslyn (2114527)" userId="S::2114527@student.uwtsd.ac.uk::c124456b-6a47-41cf-ac22-12bb2ef2a11a" providerId="AD" clId="Web-{74622A0C-9B22-F004-281E-636A68FCC619}" dt="2024-01-12T00:54:34.861" v="228"/>
          <ac:spMkLst>
            <pc:docMk/>
            <pc:sldMk cId="3637166125" sldId="266"/>
            <ac:spMk id="175" creationId="{D5B0017B-2ECA-49AF-B397-DC140825DF8D}"/>
          </ac:spMkLst>
        </pc:spChg>
        <pc:spChg chg="add">
          <ac:chgData name="Olive'On Joslyn (2114527)" userId="S::2114527@student.uwtsd.ac.uk::c124456b-6a47-41cf-ac22-12bb2ef2a11a" providerId="AD" clId="Web-{74622A0C-9B22-F004-281E-636A68FCC619}" dt="2024-01-12T00:54:34.861" v="228"/>
          <ac:spMkLst>
            <pc:docMk/>
            <pc:sldMk cId="3637166125" sldId="266"/>
            <ac:spMk id="177" creationId="{70E96339-907C-46C3-99AC-31179B6F0EBD}"/>
          </ac:spMkLst>
        </pc:spChg>
        <pc:grpChg chg="del">
          <ac:chgData name="Olive'On Joslyn (2114527)" userId="S::2114527@student.uwtsd.ac.uk::c124456b-6a47-41cf-ac22-12bb2ef2a11a" providerId="AD" clId="Web-{74622A0C-9B22-F004-281E-636A68FCC619}" dt="2024-01-12T00:54:34.861" v="228"/>
          <ac:grpSpMkLst>
            <pc:docMk/>
            <pc:sldMk cId="3637166125" sldId="266"/>
            <ac:grpSpMk id="157" creationId="{1C559108-BBAE-426C-8564-051D2BA6DDC8}"/>
          </ac:grpSpMkLst>
        </pc:grpChg>
        <pc:grpChg chg="add">
          <ac:chgData name="Olive'On Joslyn (2114527)" userId="S::2114527@student.uwtsd.ac.uk::c124456b-6a47-41cf-ac22-12bb2ef2a11a" providerId="AD" clId="Web-{74622A0C-9B22-F004-281E-636A68FCC619}" dt="2024-01-12T00:54:34.861" v="228"/>
          <ac:grpSpMkLst>
            <pc:docMk/>
            <pc:sldMk cId="3637166125" sldId="266"/>
            <ac:grpSpMk id="170" creationId="{AE1C45F0-260A-458C-96ED-C1F6D2151219}"/>
          </ac:grpSpMkLst>
        </pc:grpChg>
        <pc:picChg chg="mod">
          <ac:chgData name="Olive'On Joslyn (2114527)" userId="S::2114527@student.uwtsd.ac.uk::c124456b-6a47-41cf-ac22-12bb2ef2a11a" providerId="AD" clId="Web-{74622A0C-9B22-F004-281E-636A68FCC619}" dt="2024-01-12T00:54:34.861" v="228"/>
          <ac:picMkLst>
            <pc:docMk/>
            <pc:sldMk cId="3637166125" sldId="266"/>
            <ac:picMk id="5" creationId="{EC9FD592-4C28-7E9A-7A47-11DD31B0E481}"/>
          </ac:picMkLst>
        </pc:picChg>
        <pc:cxnChg chg="add">
          <ac:chgData name="Olive'On Joslyn (2114527)" userId="S::2114527@student.uwtsd.ac.uk::c124456b-6a47-41cf-ac22-12bb2ef2a11a" providerId="AD" clId="Web-{74622A0C-9B22-F004-281E-636A68FCC619}" dt="2024-01-12T00:54:34.861" v="228"/>
          <ac:cxnSpMkLst>
            <pc:docMk/>
            <pc:sldMk cId="3637166125" sldId="266"/>
            <ac:cxnSpMk id="179" creationId="{6CF1BAF6-AD41-4082-B212-8A1F9A2E8779}"/>
          </ac:cxnSpMkLst>
        </pc:cxnChg>
      </pc:sldChg>
      <pc:sldChg chg="addSp delSp modSp">
        <pc:chgData name="Olive'On Joslyn (2114527)" userId="S::2114527@student.uwtsd.ac.uk::c124456b-6a47-41cf-ac22-12bb2ef2a11a" providerId="AD" clId="Web-{74622A0C-9B22-F004-281E-636A68FCC619}" dt="2024-01-12T00:57:27.088" v="235"/>
        <pc:sldMkLst>
          <pc:docMk/>
          <pc:sldMk cId="3021027932" sldId="268"/>
        </pc:sldMkLst>
        <pc:spChg chg="mod">
          <ac:chgData name="Olive'On Joslyn (2114527)" userId="S::2114527@student.uwtsd.ac.uk::c124456b-6a47-41cf-ac22-12bb2ef2a11a" providerId="AD" clId="Web-{74622A0C-9B22-F004-281E-636A68FCC619}" dt="2024-01-12T00:57:27.088" v="235"/>
          <ac:spMkLst>
            <pc:docMk/>
            <pc:sldMk cId="3021027932" sldId="268"/>
            <ac:spMk id="3" creationId="{F8754951-D5CF-F07A-E431-A0F51AE082A8}"/>
          </ac:spMkLst>
        </pc:spChg>
        <pc:spChg chg="del">
          <ac:chgData name="Olive'On Joslyn (2114527)" userId="S::2114527@student.uwtsd.ac.uk::c124456b-6a47-41cf-ac22-12bb2ef2a11a" providerId="AD" clId="Web-{74622A0C-9B22-F004-281E-636A68FCC619}" dt="2024-01-12T00:57:27.088" v="235"/>
          <ac:spMkLst>
            <pc:docMk/>
            <pc:sldMk cId="3021027932" sldId="268"/>
            <ac:spMk id="114" creationId="{B6CDA21F-E7AF-4C75-8395-33F58D5B0E45}"/>
          </ac:spMkLst>
        </pc:spChg>
        <pc:spChg chg="del">
          <ac:chgData name="Olive'On Joslyn (2114527)" userId="S::2114527@student.uwtsd.ac.uk::c124456b-6a47-41cf-ac22-12bb2ef2a11a" providerId="AD" clId="Web-{74622A0C-9B22-F004-281E-636A68FCC619}" dt="2024-01-12T00:57:27.088" v="235"/>
          <ac:spMkLst>
            <pc:docMk/>
            <pc:sldMk cId="3021027932" sldId="268"/>
            <ac:spMk id="120" creationId="{D5B0017B-2ECA-49AF-B397-DC140825DF8D}"/>
          </ac:spMkLst>
        </pc:spChg>
        <pc:spChg chg="add">
          <ac:chgData name="Olive'On Joslyn (2114527)" userId="S::2114527@student.uwtsd.ac.uk::c124456b-6a47-41cf-ac22-12bb2ef2a11a" providerId="AD" clId="Web-{74622A0C-9B22-F004-281E-636A68FCC619}" dt="2024-01-12T00:57:27.088" v="235"/>
          <ac:spMkLst>
            <pc:docMk/>
            <pc:sldMk cId="3021027932" sldId="268"/>
            <ac:spMk id="130" creationId="{B6CDA21F-E7AF-4C75-8395-33F58D5B0E45}"/>
          </ac:spMkLst>
        </pc:spChg>
        <pc:spChg chg="add">
          <ac:chgData name="Olive'On Joslyn (2114527)" userId="S::2114527@student.uwtsd.ac.uk::c124456b-6a47-41cf-ac22-12bb2ef2a11a" providerId="AD" clId="Web-{74622A0C-9B22-F004-281E-636A68FCC619}" dt="2024-01-12T00:57:27.088" v="235"/>
          <ac:spMkLst>
            <pc:docMk/>
            <pc:sldMk cId="3021027932" sldId="268"/>
            <ac:spMk id="137" creationId="{D5B0017B-2ECA-49AF-B397-DC140825DF8D}"/>
          </ac:spMkLst>
        </pc:spChg>
        <pc:grpChg chg="del">
          <ac:chgData name="Olive'On Joslyn (2114527)" userId="S::2114527@student.uwtsd.ac.uk::c124456b-6a47-41cf-ac22-12bb2ef2a11a" providerId="AD" clId="Web-{74622A0C-9B22-F004-281E-636A68FCC619}" dt="2024-01-12T00:57:27.088" v="235"/>
          <ac:grpSpMkLst>
            <pc:docMk/>
            <pc:sldMk cId="3021027932" sldId="268"/>
            <ac:grpSpMk id="116" creationId="{AE1C45F0-260A-458C-96ED-C1F6D2151219}"/>
          </ac:grpSpMkLst>
        </pc:grpChg>
        <pc:grpChg chg="add">
          <ac:chgData name="Olive'On Joslyn (2114527)" userId="S::2114527@student.uwtsd.ac.uk::c124456b-6a47-41cf-ac22-12bb2ef2a11a" providerId="AD" clId="Web-{74622A0C-9B22-F004-281E-636A68FCC619}" dt="2024-01-12T00:57:27.088" v="235"/>
          <ac:grpSpMkLst>
            <pc:docMk/>
            <pc:sldMk cId="3021027932" sldId="268"/>
            <ac:grpSpMk id="132" creationId="{AE1C45F0-260A-458C-96ED-C1F6D2151219}"/>
          </ac:grpSpMkLst>
        </pc:grpChg>
        <pc:cxnChg chg="del">
          <ac:chgData name="Olive'On Joslyn (2114527)" userId="S::2114527@student.uwtsd.ac.uk::c124456b-6a47-41cf-ac22-12bb2ef2a11a" providerId="AD" clId="Web-{74622A0C-9B22-F004-281E-636A68FCC619}" dt="2024-01-12T00:57:27.088" v="235"/>
          <ac:cxnSpMkLst>
            <pc:docMk/>
            <pc:sldMk cId="3021027932" sldId="268"/>
            <ac:cxnSpMk id="125" creationId="{6CF1BAF6-AD41-4082-B212-8A1F9A2E8779}"/>
          </ac:cxnSpMkLst>
        </pc:cxnChg>
        <pc:cxnChg chg="add">
          <ac:chgData name="Olive'On Joslyn (2114527)" userId="S::2114527@student.uwtsd.ac.uk::c124456b-6a47-41cf-ac22-12bb2ef2a11a" providerId="AD" clId="Web-{74622A0C-9B22-F004-281E-636A68FCC619}" dt="2024-01-12T00:57:27.088" v="235"/>
          <ac:cxnSpMkLst>
            <pc:docMk/>
            <pc:sldMk cId="3021027932" sldId="268"/>
            <ac:cxnSpMk id="139" creationId="{6CF1BAF6-AD41-4082-B212-8A1F9A2E8779}"/>
          </ac:cxnSpMkLst>
        </pc:cxnChg>
      </pc:sldChg>
      <pc:sldChg chg="modSp">
        <pc:chgData name="Olive'On Joslyn (2114527)" userId="S::2114527@student.uwtsd.ac.uk::c124456b-6a47-41cf-ac22-12bb2ef2a11a" providerId="AD" clId="Web-{74622A0C-9B22-F004-281E-636A68FCC619}" dt="2024-01-12T00:56:40.492" v="234" actId="20577"/>
        <pc:sldMkLst>
          <pc:docMk/>
          <pc:sldMk cId="2018155667" sldId="269"/>
        </pc:sldMkLst>
        <pc:spChg chg="mod">
          <ac:chgData name="Olive'On Joslyn (2114527)" userId="S::2114527@student.uwtsd.ac.uk::c124456b-6a47-41cf-ac22-12bb2ef2a11a" providerId="AD" clId="Web-{74622A0C-9B22-F004-281E-636A68FCC619}" dt="2024-01-12T00:56:40.492" v="234" actId="20577"/>
          <ac:spMkLst>
            <pc:docMk/>
            <pc:sldMk cId="2018155667" sldId="269"/>
            <ac:spMk id="3" creationId="{BB028F9A-0408-3139-FC09-AF9E093EB196}"/>
          </ac:spMkLst>
        </pc:spChg>
      </pc:sldChg>
      <pc:sldChg chg="addSp delSp modSp mod setBg">
        <pc:chgData name="Olive'On Joslyn (2114527)" userId="S::2114527@student.uwtsd.ac.uk::c124456b-6a47-41cf-ac22-12bb2ef2a11a" providerId="AD" clId="Web-{74622A0C-9B22-F004-281E-636A68FCC619}" dt="2024-01-12T00:53:57.812" v="222" actId="20577"/>
        <pc:sldMkLst>
          <pc:docMk/>
          <pc:sldMk cId="143724301" sldId="270"/>
        </pc:sldMkLst>
        <pc:spChg chg="mod">
          <ac:chgData name="Olive'On Joslyn (2114527)" userId="S::2114527@student.uwtsd.ac.uk::c124456b-6a47-41cf-ac22-12bb2ef2a11a" providerId="AD" clId="Web-{74622A0C-9B22-F004-281E-636A68FCC619}" dt="2024-01-12T00:52:15.745" v="213"/>
          <ac:spMkLst>
            <pc:docMk/>
            <pc:sldMk cId="143724301" sldId="270"/>
            <ac:spMk id="2" creationId="{CF076EA7-63B1-21DF-B2AF-C323D096D9D0}"/>
          </ac:spMkLst>
        </pc:spChg>
        <pc:spChg chg="mod">
          <ac:chgData name="Olive'On Joslyn (2114527)" userId="S::2114527@student.uwtsd.ac.uk::c124456b-6a47-41cf-ac22-12bb2ef2a11a" providerId="AD" clId="Web-{74622A0C-9B22-F004-281E-636A68FCC619}" dt="2024-01-12T00:52:15.745" v="213"/>
          <ac:spMkLst>
            <pc:docMk/>
            <pc:sldMk cId="143724301" sldId="270"/>
            <ac:spMk id="3" creationId="{2881EC0A-CEC2-E939-7C7A-1D7065114976}"/>
          </ac:spMkLst>
        </pc:spChg>
        <pc:spChg chg="mod">
          <ac:chgData name="Olive'On Joslyn (2114527)" userId="S::2114527@student.uwtsd.ac.uk::c124456b-6a47-41cf-ac22-12bb2ef2a11a" providerId="AD" clId="Web-{74622A0C-9B22-F004-281E-636A68FCC619}" dt="2024-01-12T00:53:46.312" v="221" actId="1076"/>
          <ac:spMkLst>
            <pc:docMk/>
            <pc:sldMk cId="143724301" sldId="270"/>
            <ac:spMk id="4" creationId="{4DDC7FDD-1348-FA87-9A00-182BBFEBB662}"/>
          </ac:spMkLst>
        </pc:spChg>
        <pc:spChg chg="mod">
          <ac:chgData name="Olive'On Joslyn (2114527)" userId="S::2114527@student.uwtsd.ac.uk::c124456b-6a47-41cf-ac22-12bb2ef2a11a" providerId="AD" clId="Web-{74622A0C-9B22-F004-281E-636A68FCC619}" dt="2024-01-12T00:53:57.812" v="222" actId="20577"/>
          <ac:spMkLst>
            <pc:docMk/>
            <pc:sldMk cId="143724301" sldId="270"/>
            <ac:spMk id="5" creationId="{89CD193F-7E0D-A29C-DD79-7A0C6C560433}"/>
          </ac:spMkLst>
        </pc:spChg>
        <pc:spChg chg="mod">
          <ac:chgData name="Olive'On Joslyn (2114527)" userId="S::2114527@student.uwtsd.ac.uk::c124456b-6a47-41cf-ac22-12bb2ef2a11a" providerId="AD" clId="Web-{74622A0C-9B22-F004-281E-636A68FCC619}" dt="2024-01-12T00:53:41.859" v="220" actId="1076"/>
          <ac:spMkLst>
            <pc:docMk/>
            <pc:sldMk cId="143724301" sldId="270"/>
            <ac:spMk id="6" creationId="{F6DA7413-AFE0-18C3-A7AA-117E1BF32005}"/>
          </ac:spMkLst>
        </pc:spChg>
        <pc:spChg chg="add del">
          <ac:chgData name="Olive'On Joslyn (2114527)" userId="S::2114527@student.uwtsd.ac.uk::c124456b-6a47-41cf-ac22-12bb2ef2a11a" providerId="AD" clId="Web-{74622A0C-9B22-F004-281E-636A68FCC619}" dt="2024-01-12T00:52:15.729" v="212"/>
          <ac:spMkLst>
            <pc:docMk/>
            <pc:sldMk cId="143724301" sldId="270"/>
            <ac:spMk id="12" creationId="{53B021B3-DE93-4AB7-8A18-CF5F1CED88B8}"/>
          </ac:spMkLst>
        </pc:spChg>
        <pc:spChg chg="add del">
          <ac:chgData name="Olive'On Joslyn (2114527)" userId="S::2114527@student.uwtsd.ac.uk::c124456b-6a47-41cf-ac22-12bb2ef2a11a" providerId="AD" clId="Web-{74622A0C-9B22-F004-281E-636A68FCC619}" dt="2024-01-12T00:52:15.729" v="212"/>
          <ac:spMkLst>
            <pc:docMk/>
            <pc:sldMk cId="143724301" sldId="270"/>
            <ac:spMk id="14" creationId="{52D502E5-F6B4-4D58-B4AE-FC466FF15EE8}"/>
          </ac:spMkLst>
        </pc:spChg>
        <pc:spChg chg="add del">
          <ac:chgData name="Olive'On Joslyn (2114527)" userId="S::2114527@student.uwtsd.ac.uk::c124456b-6a47-41cf-ac22-12bb2ef2a11a" providerId="AD" clId="Web-{74622A0C-9B22-F004-281E-636A68FCC619}" dt="2024-01-12T00:52:15.729" v="212"/>
          <ac:spMkLst>
            <pc:docMk/>
            <pc:sldMk cId="143724301" sldId="270"/>
            <ac:spMk id="16" creationId="{9DECDBF4-02B6-4BB4-B65B-B8107AD6A9E8}"/>
          </ac:spMkLst>
        </pc:spChg>
        <pc:spChg chg="add">
          <ac:chgData name="Olive'On Joslyn (2114527)" userId="S::2114527@student.uwtsd.ac.uk::c124456b-6a47-41cf-ac22-12bb2ef2a11a" providerId="AD" clId="Web-{74622A0C-9B22-F004-281E-636A68FCC619}" dt="2024-01-12T00:52:15.745" v="213"/>
          <ac:spMkLst>
            <pc:docMk/>
            <pc:sldMk cId="143724301" sldId="270"/>
            <ac:spMk id="18" creationId="{56E9B3E6-E277-4D68-BA48-9CB43FFBD6E2}"/>
          </ac:spMkLst>
        </pc:spChg>
        <pc:spChg chg="add">
          <ac:chgData name="Olive'On Joslyn (2114527)" userId="S::2114527@student.uwtsd.ac.uk::c124456b-6a47-41cf-ac22-12bb2ef2a11a" providerId="AD" clId="Web-{74622A0C-9B22-F004-281E-636A68FCC619}" dt="2024-01-12T00:52:15.745" v="213"/>
          <ac:spMkLst>
            <pc:docMk/>
            <pc:sldMk cId="143724301" sldId="270"/>
            <ac:spMk id="19" creationId="{D5B0017B-2ECA-49AF-B397-DC140825DF8D}"/>
          </ac:spMkLst>
        </pc:spChg>
        <pc:grpChg chg="add">
          <ac:chgData name="Olive'On Joslyn (2114527)" userId="S::2114527@student.uwtsd.ac.uk::c124456b-6a47-41cf-ac22-12bb2ef2a11a" providerId="AD" clId="Web-{74622A0C-9B22-F004-281E-636A68FCC619}" dt="2024-01-12T00:52:15.745" v="213"/>
          <ac:grpSpMkLst>
            <pc:docMk/>
            <pc:sldMk cId="143724301" sldId="270"/>
            <ac:grpSpMk id="20" creationId="{AE1C45F0-260A-458C-96ED-C1F6D2151219}"/>
          </ac:grpSpMkLst>
        </pc:grpChg>
        <pc:cxnChg chg="add">
          <ac:chgData name="Olive'On Joslyn (2114527)" userId="S::2114527@student.uwtsd.ac.uk::c124456b-6a47-41cf-ac22-12bb2ef2a11a" providerId="AD" clId="Web-{74622A0C-9B22-F004-281E-636A68FCC619}" dt="2024-01-12T00:52:15.745" v="213"/>
          <ac:cxnSpMkLst>
            <pc:docMk/>
            <pc:sldMk cId="143724301" sldId="270"/>
            <ac:cxnSpMk id="21" creationId="{6CF1BAF6-AD41-4082-B212-8A1F9A2E8779}"/>
          </ac:cxnSpMkLst>
        </pc:cxnChg>
      </pc:sldChg>
      <pc:sldChg chg="addSp delSp modSp">
        <pc:chgData name="Olive'On Joslyn (2114527)" userId="S::2114527@student.uwtsd.ac.uk::c124456b-6a47-41cf-ac22-12bb2ef2a11a" providerId="AD" clId="Web-{74622A0C-9B22-F004-281E-636A68FCC619}" dt="2024-01-12T00:57:40.542" v="236"/>
        <pc:sldMkLst>
          <pc:docMk/>
          <pc:sldMk cId="994470325" sldId="271"/>
        </pc:sldMkLst>
        <pc:spChg chg="mod">
          <ac:chgData name="Olive'On Joslyn (2114527)" userId="S::2114527@student.uwtsd.ac.uk::c124456b-6a47-41cf-ac22-12bb2ef2a11a" providerId="AD" clId="Web-{74622A0C-9B22-F004-281E-636A68FCC619}" dt="2024-01-12T00:54:20.704" v="227"/>
          <ac:spMkLst>
            <pc:docMk/>
            <pc:sldMk cId="994470325" sldId="271"/>
            <ac:spMk id="2" creationId="{55EC32ED-03E5-80C6-2CE6-71B7F356A564}"/>
          </ac:spMkLst>
        </pc:spChg>
        <pc:spChg chg="mod">
          <ac:chgData name="Olive'On Joslyn (2114527)" userId="S::2114527@student.uwtsd.ac.uk::c124456b-6a47-41cf-ac22-12bb2ef2a11a" providerId="AD" clId="Web-{74622A0C-9B22-F004-281E-636A68FCC619}" dt="2024-01-12T00:54:20.704" v="227"/>
          <ac:spMkLst>
            <pc:docMk/>
            <pc:sldMk cId="994470325" sldId="271"/>
            <ac:spMk id="3" creationId="{9938F376-2F19-1C52-6D0C-3984332AD9A3}"/>
          </ac:spMkLst>
        </pc:spChg>
        <pc:spChg chg="add del">
          <ac:chgData name="Olive'On Joslyn (2114527)" userId="S::2114527@student.uwtsd.ac.uk::c124456b-6a47-41cf-ac22-12bb2ef2a11a" providerId="AD" clId="Web-{74622A0C-9B22-F004-281E-636A68FCC619}" dt="2024-01-12T00:54:20.704" v="227"/>
          <ac:spMkLst>
            <pc:docMk/>
            <pc:sldMk cId="994470325" sldId="271"/>
            <ac:spMk id="8" creationId="{DAF1966E-FD40-4A4A-B61B-C4DF7FA05F06}"/>
          </ac:spMkLst>
        </pc:spChg>
        <pc:spChg chg="add del">
          <ac:chgData name="Olive'On Joslyn (2114527)" userId="S::2114527@student.uwtsd.ac.uk::c124456b-6a47-41cf-ac22-12bb2ef2a11a" providerId="AD" clId="Web-{74622A0C-9B22-F004-281E-636A68FCC619}" dt="2024-01-12T00:54:20.704" v="227"/>
          <ac:spMkLst>
            <pc:docMk/>
            <pc:sldMk cId="994470325" sldId="271"/>
            <ac:spMk id="10" creationId="{047BFA19-D45E-416B-A404-7AF2F3F27017}"/>
          </ac:spMkLst>
        </pc:spChg>
        <pc:spChg chg="add del">
          <ac:chgData name="Olive'On Joslyn (2114527)" userId="S::2114527@student.uwtsd.ac.uk::c124456b-6a47-41cf-ac22-12bb2ef2a11a" providerId="AD" clId="Web-{74622A0C-9B22-F004-281E-636A68FCC619}" dt="2024-01-12T00:54:20.704" v="227"/>
          <ac:spMkLst>
            <pc:docMk/>
            <pc:sldMk cId="994470325" sldId="271"/>
            <ac:spMk id="12" creationId="{8E0105E7-23DB-4CF2-8258-FF47C7620F6E}"/>
          </ac:spMkLst>
        </pc:spChg>
        <pc:spChg chg="add del">
          <ac:chgData name="Olive'On Joslyn (2114527)" userId="S::2114527@student.uwtsd.ac.uk::c124456b-6a47-41cf-ac22-12bb2ef2a11a" providerId="AD" clId="Web-{74622A0C-9B22-F004-281E-636A68FCC619}" dt="2024-01-12T00:54:20.704" v="227"/>
          <ac:spMkLst>
            <pc:docMk/>
            <pc:sldMk cId="994470325" sldId="271"/>
            <ac:spMk id="14" creationId="{074B4F7D-14B2-478B-8BF5-01E4E0C5D263}"/>
          </ac:spMkLst>
        </pc:spChg>
        <pc:spChg chg="add del">
          <ac:chgData name="Olive'On Joslyn (2114527)" userId="S::2114527@student.uwtsd.ac.uk::c124456b-6a47-41cf-ac22-12bb2ef2a11a" providerId="AD" clId="Web-{74622A0C-9B22-F004-281E-636A68FCC619}" dt="2024-01-12T00:54:17.766" v="224"/>
          <ac:spMkLst>
            <pc:docMk/>
            <pc:sldMk cId="994470325" sldId="271"/>
            <ac:spMk id="19" creationId="{B6CDA21F-E7AF-4C75-8395-33F58D5B0E45}"/>
          </ac:spMkLst>
        </pc:spChg>
        <pc:spChg chg="add del">
          <ac:chgData name="Olive'On Joslyn (2114527)" userId="S::2114527@student.uwtsd.ac.uk::c124456b-6a47-41cf-ac22-12bb2ef2a11a" providerId="AD" clId="Web-{74622A0C-9B22-F004-281E-636A68FCC619}" dt="2024-01-12T00:54:20.704" v="226"/>
          <ac:spMkLst>
            <pc:docMk/>
            <pc:sldMk cId="994470325" sldId="271"/>
            <ac:spMk id="25" creationId="{CBC4F608-B4B8-48C3-9572-C0F061B1CD99}"/>
          </ac:spMkLst>
        </pc:spChg>
        <pc:spChg chg="add del">
          <ac:chgData name="Olive'On Joslyn (2114527)" userId="S::2114527@student.uwtsd.ac.uk::c124456b-6a47-41cf-ac22-12bb2ef2a11a" providerId="AD" clId="Web-{74622A0C-9B22-F004-281E-636A68FCC619}" dt="2024-01-12T00:54:17.766" v="224"/>
          <ac:spMkLst>
            <pc:docMk/>
            <pc:sldMk cId="994470325" sldId="271"/>
            <ac:spMk id="26" creationId="{D5B0017B-2ECA-49AF-B397-DC140825DF8D}"/>
          </ac:spMkLst>
        </pc:spChg>
        <pc:spChg chg="add del">
          <ac:chgData name="Olive'On Joslyn (2114527)" userId="S::2114527@student.uwtsd.ac.uk::c124456b-6a47-41cf-ac22-12bb2ef2a11a" providerId="AD" clId="Web-{74622A0C-9B22-F004-281E-636A68FCC619}" dt="2024-01-12T00:54:20.704" v="226"/>
          <ac:spMkLst>
            <pc:docMk/>
            <pc:sldMk cId="994470325" sldId="271"/>
            <ac:spMk id="30" creationId="{4DA718D0-4865-4629-8134-44F68D41D574}"/>
          </ac:spMkLst>
        </pc:spChg>
        <pc:spChg chg="add del">
          <ac:chgData name="Olive'On Joslyn (2114527)" userId="S::2114527@student.uwtsd.ac.uk::c124456b-6a47-41cf-ac22-12bb2ef2a11a" providerId="AD" clId="Web-{74622A0C-9B22-F004-281E-636A68FCC619}" dt="2024-01-12T00:57:40.542" v="236"/>
          <ac:spMkLst>
            <pc:docMk/>
            <pc:sldMk cId="994470325" sldId="271"/>
            <ac:spMk id="33" creationId="{B6CDA21F-E7AF-4C75-8395-33F58D5B0E45}"/>
          </ac:spMkLst>
        </pc:spChg>
        <pc:spChg chg="add del">
          <ac:chgData name="Olive'On Joslyn (2114527)" userId="S::2114527@student.uwtsd.ac.uk::c124456b-6a47-41cf-ac22-12bb2ef2a11a" providerId="AD" clId="Web-{74622A0C-9B22-F004-281E-636A68FCC619}" dt="2024-01-12T00:57:40.542" v="236"/>
          <ac:spMkLst>
            <pc:docMk/>
            <pc:sldMk cId="994470325" sldId="271"/>
            <ac:spMk id="35" creationId="{D5B0017B-2ECA-49AF-B397-DC140825DF8D}"/>
          </ac:spMkLst>
        </pc:spChg>
        <pc:spChg chg="add">
          <ac:chgData name="Olive'On Joslyn (2114527)" userId="S::2114527@student.uwtsd.ac.uk::c124456b-6a47-41cf-ac22-12bb2ef2a11a" providerId="AD" clId="Web-{74622A0C-9B22-F004-281E-636A68FCC619}" dt="2024-01-12T00:57:40.542" v="236"/>
          <ac:spMkLst>
            <pc:docMk/>
            <pc:sldMk cId="994470325" sldId="271"/>
            <ac:spMk id="41" creationId="{B6CDA21F-E7AF-4C75-8395-33F58D5B0E45}"/>
          </ac:spMkLst>
        </pc:spChg>
        <pc:spChg chg="add">
          <ac:chgData name="Olive'On Joslyn (2114527)" userId="S::2114527@student.uwtsd.ac.uk::c124456b-6a47-41cf-ac22-12bb2ef2a11a" providerId="AD" clId="Web-{74622A0C-9B22-F004-281E-636A68FCC619}" dt="2024-01-12T00:57:40.542" v="236"/>
          <ac:spMkLst>
            <pc:docMk/>
            <pc:sldMk cId="994470325" sldId="271"/>
            <ac:spMk id="48" creationId="{D5B0017B-2ECA-49AF-B397-DC140825DF8D}"/>
          </ac:spMkLst>
        </pc:spChg>
        <pc:grpChg chg="add del">
          <ac:chgData name="Olive'On Joslyn (2114527)" userId="S::2114527@student.uwtsd.ac.uk::c124456b-6a47-41cf-ac22-12bb2ef2a11a" providerId="AD" clId="Web-{74622A0C-9B22-F004-281E-636A68FCC619}" dt="2024-01-12T00:54:17.766" v="224"/>
          <ac:grpSpMkLst>
            <pc:docMk/>
            <pc:sldMk cId="994470325" sldId="271"/>
            <ac:grpSpMk id="21" creationId="{AE1C45F0-260A-458C-96ED-C1F6D2151219}"/>
          </ac:grpSpMkLst>
        </pc:grpChg>
        <pc:grpChg chg="add del">
          <ac:chgData name="Olive'On Joslyn (2114527)" userId="S::2114527@student.uwtsd.ac.uk::c124456b-6a47-41cf-ac22-12bb2ef2a11a" providerId="AD" clId="Web-{74622A0C-9B22-F004-281E-636A68FCC619}" dt="2024-01-12T00:54:20.704" v="226"/>
          <ac:grpSpMkLst>
            <pc:docMk/>
            <pc:sldMk cId="994470325" sldId="271"/>
            <ac:grpSpMk id="31" creationId="{65167ED7-6315-43AB-B1B6-C326D5FD8F84}"/>
          </ac:grpSpMkLst>
        </pc:grpChg>
        <pc:grpChg chg="add del">
          <ac:chgData name="Olive'On Joslyn (2114527)" userId="S::2114527@student.uwtsd.ac.uk::c124456b-6a47-41cf-ac22-12bb2ef2a11a" providerId="AD" clId="Web-{74622A0C-9B22-F004-281E-636A68FCC619}" dt="2024-01-12T00:57:40.542" v="236"/>
          <ac:grpSpMkLst>
            <pc:docMk/>
            <pc:sldMk cId="994470325" sldId="271"/>
            <ac:grpSpMk id="34" creationId="{AE1C45F0-260A-458C-96ED-C1F6D2151219}"/>
          </ac:grpSpMkLst>
        </pc:grpChg>
        <pc:grpChg chg="add">
          <ac:chgData name="Olive'On Joslyn (2114527)" userId="S::2114527@student.uwtsd.ac.uk::c124456b-6a47-41cf-ac22-12bb2ef2a11a" providerId="AD" clId="Web-{74622A0C-9B22-F004-281E-636A68FCC619}" dt="2024-01-12T00:57:40.542" v="236"/>
          <ac:grpSpMkLst>
            <pc:docMk/>
            <pc:sldMk cId="994470325" sldId="271"/>
            <ac:grpSpMk id="43" creationId="{AE1C45F0-260A-458C-96ED-C1F6D2151219}"/>
          </ac:grpSpMkLst>
        </pc:grpChg>
        <pc:cxnChg chg="add del">
          <ac:chgData name="Olive'On Joslyn (2114527)" userId="S::2114527@student.uwtsd.ac.uk::c124456b-6a47-41cf-ac22-12bb2ef2a11a" providerId="AD" clId="Web-{74622A0C-9B22-F004-281E-636A68FCC619}" dt="2024-01-12T00:54:17.766" v="224"/>
          <ac:cxnSpMkLst>
            <pc:docMk/>
            <pc:sldMk cId="994470325" sldId="271"/>
            <ac:cxnSpMk id="28" creationId="{6CF1BAF6-AD41-4082-B212-8A1F9A2E8779}"/>
          </ac:cxnSpMkLst>
        </pc:cxnChg>
        <pc:cxnChg chg="add del">
          <ac:chgData name="Olive'On Joslyn (2114527)" userId="S::2114527@student.uwtsd.ac.uk::c124456b-6a47-41cf-ac22-12bb2ef2a11a" providerId="AD" clId="Web-{74622A0C-9B22-F004-281E-636A68FCC619}" dt="2024-01-12T00:57:40.542" v="236"/>
          <ac:cxnSpMkLst>
            <pc:docMk/>
            <pc:sldMk cId="994470325" sldId="271"/>
            <ac:cxnSpMk id="36" creationId="{6CF1BAF6-AD41-4082-B212-8A1F9A2E8779}"/>
          </ac:cxnSpMkLst>
        </pc:cxnChg>
        <pc:cxnChg chg="add">
          <ac:chgData name="Olive'On Joslyn (2114527)" userId="S::2114527@student.uwtsd.ac.uk::c124456b-6a47-41cf-ac22-12bb2ef2a11a" providerId="AD" clId="Web-{74622A0C-9B22-F004-281E-636A68FCC619}" dt="2024-01-12T00:57:40.542" v="236"/>
          <ac:cxnSpMkLst>
            <pc:docMk/>
            <pc:sldMk cId="994470325" sldId="271"/>
            <ac:cxnSpMk id="50" creationId="{6CF1BAF6-AD41-4082-B212-8A1F9A2E8779}"/>
          </ac:cxnSpMkLst>
        </pc:cxnChg>
      </pc:sldChg>
      <pc:sldChg chg="addSp modSp mod setBg">
        <pc:chgData name="Olive'On Joslyn (2114527)" userId="S::2114527@student.uwtsd.ac.uk::c124456b-6a47-41cf-ac22-12bb2ef2a11a" providerId="AD" clId="Web-{74622A0C-9B22-F004-281E-636A68FCC619}" dt="2024-01-12T00:23:22.504" v="153" actId="20577"/>
        <pc:sldMkLst>
          <pc:docMk/>
          <pc:sldMk cId="232681892" sldId="272"/>
        </pc:sldMkLst>
        <pc:spChg chg="mod">
          <ac:chgData name="Olive'On Joslyn (2114527)" userId="S::2114527@student.uwtsd.ac.uk::c124456b-6a47-41cf-ac22-12bb2ef2a11a" providerId="AD" clId="Web-{74622A0C-9B22-F004-281E-636A68FCC619}" dt="2024-01-12T00:23:22.504" v="153" actId="20577"/>
          <ac:spMkLst>
            <pc:docMk/>
            <pc:sldMk cId="232681892" sldId="272"/>
            <ac:spMk id="2" creationId="{080C5A9A-37C4-0C56-2260-D9D7CB4244F3}"/>
          </ac:spMkLst>
        </pc:spChg>
        <pc:spChg chg="mod">
          <ac:chgData name="Olive'On Joslyn (2114527)" userId="S::2114527@student.uwtsd.ac.uk::c124456b-6a47-41cf-ac22-12bb2ef2a11a" providerId="AD" clId="Web-{74622A0C-9B22-F004-281E-636A68FCC619}" dt="2024-01-12T00:22:27.064" v="149" actId="1076"/>
          <ac:spMkLst>
            <pc:docMk/>
            <pc:sldMk cId="232681892" sldId="272"/>
            <ac:spMk id="3" creationId="{6EE4BEE5-4242-3AA2-CEB4-CAA59748B2E7}"/>
          </ac:spMkLst>
        </pc:spChg>
        <pc:spChg chg="add">
          <ac:chgData name="Olive'On Joslyn (2114527)" userId="S::2114527@student.uwtsd.ac.uk::c124456b-6a47-41cf-ac22-12bb2ef2a11a" providerId="AD" clId="Web-{74622A0C-9B22-F004-281E-636A68FCC619}" dt="2024-01-12T00:21:33.124" v="140"/>
          <ac:spMkLst>
            <pc:docMk/>
            <pc:sldMk cId="232681892" sldId="272"/>
            <ac:spMk id="8" creationId="{B6CDA21F-E7AF-4C75-8395-33F58D5B0E45}"/>
          </ac:spMkLst>
        </pc:spChg>
        <pc:spChg chg="add">
          <ac:chgData name="Olive'On Joslyn (2114527)" userId="S::2114527@student.uwtsd.ac.uk::c124456b-6a47-41cf-ac22-12bb2ef2a11a" providerId="AD" clId="Web-{74622A0C-9B22-F004-281E-636A68FCC619}" dt="2024-01-12T00:21:33.124" v="140"/>
          <ac:spMkLst>
            <pc:docMk/>
            <pc:sldMk cId="232681892" sldId="272"/>
            <ac:spMk id="15" creationId="{D5B0017B-2ECA-49AF-B397-DC140825DF8D}"/>
          </ac:spMkLst>
        </pc:spChg>
        <pc:grpChg chg="add">
          <ac:chgData name="Olive'On Joslyn (2114527)" userId="S::2114527@student.uwtsd.ac.uk::c124456b-6a47-41cf-ac22-12bb2ef2a11a" providerId="AD" clId="Web-{74622A0C-9B22-F004-281E-636A68FCC619}" dt="2024-01-12T00:21:33.124" v="140"/>
          <ac:grpSpMkLst>
            <pc:docMk/>
            <pc:sldMk cId="232681892" sldId="272"/>
            <ac:grpSpMk id="10" creationId="{AE1C45F0-260A-458C-96ED-C1F6D2151219}"/>
          </ac:grpSpMkLst>
        </pc:grpChg>
        <pc:cxnChg chg="add">
          <ac:chgData name="Olive'On Joslyn (2114527)" userId="S::2114527@student.uwtsd.ac.uk::c124456b-6a47-41cf-ac22-12bb2ef2a11a" providerId="AD" clId="Web-{74622A0C-9B22-F004-281E-636A68FCC619}" dt="2024-01-12T00:21:33.124" v="140"/>
          <ac:cxnSpMkLst>
            <pc:docMk/>
            <pc:sldMk cId="232681892" sldId="272"/>
            <ac:cxnSpMk id="17" creationId="{6CF1BAF6-AD41-4082-B212-8A1F9A2E8779}"/>
          </ac:cxnSpMkLst>
        </pc:cxnChg>
      </pc:sldChg>
      <pc:sldChg chg="addSp modSp mod setBg">
        <pc:chgData name="Olive'On Joslyn (2114527)" userId="S::2114527@student.uwtsd.ac.uk::c124456b-6a47-41cf-ac22-12bb2ef2a11a" providerId="AD" clId="Web-{74622A0C-9B22-F004-281E-636A68FCC619}" dt="2024-01-12T00:23:01.581" v="151" actId="20577"/>
        <pc:sldMkLst>
          <pc:docMk/>
          <pc:sldMk cId="3564011915" sldId="273"/>
        </pc:sldMkLst>
        <pc:spChg chg="mod">
          <ac:chgData name="Olive'On Joslyn (2114527)" userId="S::2114527@student.uwtsd.ac.uk::c124456b-6a47-41cf-ac22-12bb2ef2a11a" providerId="AD" clId="Web-{74622A0C-9B22-F004-281E-636A68FCC619}" dt="2024-01-12T00:23:01.581" v="151" actId="20577"/>
          <ac:spMkLst>
            <pc:docMk/>
            <pc:sldMk cId="3564011915" sldId="273"/>
            <ac:spMk id="2" creationId="{892E0B3B-025B-1C2A-F825-24DFEEC30189}"/>
          </ac:spMkLst>
        </pc:spChg>
        <pc:spChg chg="mod">
          <ac:chgData name="Olive'On Joslyn (2114527)" userId="S::2114527@student.uwtsd.ac.uk::c124456b-6a47-41cf-ac22-12bb2ef2a11a" providerId="AD" clId="Web-{74622A0C-9B22-F004-281E-636A68FCC619}" dt="2024-01-12T00:22:43.862" v="150" actId="1076"/>
          <ac:spMkLst>
            <pc:docMk/>
            <pc:sldMk cId="3564011915" sldId="273"/>
            <ac:spMk id="3" creationId="{62851642-3C8C-36AF-C415-87F309160874}"/>
          </ac:spMkLst>
        </pc:spChg>
        <pc:spChg chg="add">
          <ac:chgData name="Olive'On Joslyn (2114527)" userId="S::2114527@student.uwtsd.ac.uk::c124456b-6a47-41cf-ac22-12bb2ef2a11a" providerId="AD" clId="Web-{74622A0C-9B22-F004-281E-636A68FCC619}" dt="2024-01-12T00:20:35.043" v="132"/>
          <ac:spMkLst>
            <pc:docMk/>
            <pc:sldMk cId="3564011915" sldId="273"/>
            <ac:spMk id="8" creationId="{B6CDA21F-E7AF-4C75-8395-33F58D5B0E45}"/>
          </ac:spMkLst>
        </pc:spChg>
        <pc:spChg chg="add">
          <ac:chgData name="Olive'On Joslyn (2114527)" userId="S::2114527@student.uwtsd.ac.uk::c124456b-6a47-41cf-ac22-12bb2ef2a11a" providerId="AD" clId="Web-{74622A0C-9B22-F004-281E-636A68FCC619}" dt="2024-01-12T00:20:35.043" v="132"/>
          <ac:spMkLst>
            <pc:docMk/>
            <pc:sldMk cId="3564011915" sldId="273"/>
            <ac:spMk id="15" creationId="{D5B0017B-2ECA-49AF-B397-DC140825DF8D}"/>
          </ac:spMkLst>
        </pc:spChg>
        <pc:grpChg chg="add">
          <ac:chgData name="Olive'On Joslyn (2114527)" userId="S::2114527@student.uwtsd.ac.uk::c124456b-6a47-41cf-ac22-12bb2ef2a11a" providerId="AD" clId="Web-{74622A0C-9B22-F004-281E-636A68FCC619}" dt="2024-01-12T00:20:35.043" v="132"/>
          <ac:grpSpMkLst>
            <pc:docMk/>
            <pc:sldMk cId="3564011915" sldId="273"/>
            <ac:grpSpMk id="10" creationId="{AE1C45F0-260A-458C-96ED-C1F6D2151219}"/>
          </ac:grpSpMkLst>
        </pc:grpChg>
        <pc:cxnChg chg="add">
          <ac:chgData name="Olive'On Joslyn (2114527)" userId="S::2114527@student.uwtsd.ac.uk::c124456b-6a47-41cf-ac22-12bb2ef2a11a" providerId="AD" clId="Web-{74622A0C-9B22-F004-281E-636A68FCC619}" dt="2024-01-12T00:20:35.043" v="132"/>
          <ac:cxnSpMkLst>
            <pc:docMk/>
            <pc:sldMk cId="3564011915" sldId="273"/>
            <ac:cxnSpMk id="17" creationId="{6CF1BAF6-AD41-4082-B212-8A1F9A2E8779}"/>
          </ac:cxnSpMkLst>
        </pc:cxnChg>
      </pc:sldChg>
    </pc:docChg>
  </pc:docChgLst>
  <pc:docChgLst>
    <pc:chgData name="Jade Carter (2113725)" userId="S::2113725@student.uwtsd.ac.uk::fc105ba8-0b64-467d-aa92-542261eb4ab9" providerId="AD" clId="Web-{23A2A2BC-8D90-400F-4E2A-F20911A7CA47}"/>
    <pc:docChg chg="addSld modSld">
      <pc:chgData name="Jade Carter (2113725)" userId="S::2113725@student.uwtsd.ac.uk::fc105ba8-0b64-467d-aa92-542261eb4ab9" providerId="AD" clId="Web-{23A2A2BC-8D90-400F-4E2A-F20911A7CA47}" dt="2023-11-21T15:33:18.159" v="72" actId="20577"/>
      <pc:docMkLst>
        <pc:docMk/>
      </pc:docMkLst>
      <pc:sldChg chg="addSp modSp mod setBg">
        <pc:chgData name="Jade Carter (2113725)" userId="S::2113725@student.uwtsd.ac.uk::fc105ba8-0b64-467d-aa92-542261eb4ab9" providerId="AD" clId="Web-{23A2A2BC-8D90-400F-4E2A-F20911A7CA47}" dt="2023-11-21T15:33:18.159" v="72" actId="20577"/>
        <pc:sldMkLst>
          <pc:docMk/>
          <pc:sldMk cId="109857222" sldId="256"/>
        </pc:sldMkLst>
        <pc:spChg chg="mod">
          <ac:chgData name="Jade Carter (2113725)" userId="S::2113725@student.uwtsd.ac.uk::fc105ba8-0b64-467d-aa92-542261eb4ab9" providerId="AD" clId="Web-{23A2A2BC-8D90-400F-4E2A-F20911A7CA47}" dt="2023-11-21T15:31:20.969" v="36"/>
          <ac:spMkLst>
            <pc:docMk/>
            <pc:sldMk cId="109857222" sldId="256"/>
            <ac:spMk id="2" creationId="{00000000-0000-0000-0000-000000000000}"/>
          </ac:spMkLst>
        </pc:spChg>
        <pc:spChg chg="mod">
          <ac:chgData name="Jade Carter (2113725)" userId="S::2113725@student.uwtsd.ac.uk::fc105ba8-0b64-467d-aa92-542261eb4ab9" providerId="AD" clId="Web-{23A2A2BC-8D90-400F-4E2A-F20911A7CA47}" dt="2023-11-21T15:33:18.159" v="72" actId="20577"/>
          <ac:spMkLst>
            <pc:docMk/>
            <pc:sldMk cId="109857222" sldId="256"/>
            <ac:spMk id="3" creationId="{00000000-0000-0000-0000-000000000000}"/>
          </ac:spMkLst>
        </pc:spChg>
        <pc:spChg chg="add">
          <ac:chgData name="Jade Carter (2113725)" userId="S::2113725@student.uwtsd.ac.uk::fc105ba8-0b64-467d-aa92-542261eb4ab9" providerId="AD" clId="Web-{23A2A2BC-8D90-400F-4E2A-F20911A7CA47}" dt="2023-11-21T15:31:20.969" v="36"/>
          <ac:spMkLst>
            <pc:docMk/>
            <pc:sldMk cId="109857222" sldId="256"/>
            <ac:spMk id="9" creationId="{4D60F200-5EB0-B223-2439-C96C67F0FEE1}"/>
          </ac:spMkLst>
        </pc:spChg>
        <pc:grpChg chg="add">
          <ac:chgData name="Jade Carter (2113725)" userId="S::2113725@student.uwtsd.ac.uk::fc105ba8-0b64-467d-aa92-542261eb4ab9" providerId="AD" clId="Web-{23A2A2BC-8D90-400F-4E2A-F20911A7CA47}" dt="2023-11-21T15:31:20.969" v="36"/>
          <ac:grpSpMkLst>
            <pc:docMk/>
            <pc:sldMk cId="109857222" sldId="256"/>
            <ac:grpSpMk id="11" creationId="{04AB702C-9893-C42C-D0C4-EE625AAD0361}"/>
          </ac:grpSpMkLst>
        </pc:grpChg>
        <pc:picChg chg="add">
          <ac:chgData name="Jade Carter (2113725)" userId="S::2113725@student.uwtsd.ac.uk::fc105ba8-0b64-467d-aa92-542261eb4ab9" providerId="AD" clId="Web-{23A2A2BC-8D90-400F-4E2A-F20911A7CA47}" dt="2023-11-21T15:31:20.969" v="36"/>
          <ac:picMkLst>
            <pc:docMk/>
            <pc:sldMk cId="109857222" sldId="256"/>
            <ac:picMk id="5" creationId="{466AE03C-F822-610B-3FD3-3AE7566917B7}"/>
          </ac:picMkLst>
        </pc:picChg>
      </pc:sldChg>
      <pc:sldChg chg="new">
        <pc:chgData name="Jade Carter (2113725)" userId="S::2113725@student.uwtsd.ac.uk::fc105ba8-0b64-467d-aa92-542261eb4ab9" providerId="AD" clId="Web-{23A2A2BC-8D90-400F-4E2A-F20911A7CA47}" dt="2023-11-21T15:30:50.609" v="29"/>
        <pc:sldMkLst>
          <pc:docMk/>
          <pc:sldMk cId="1911429287" sldId="257"/>
        </pc:sldMkLst>
      </pc:sldChg>
      <pc:sldChg chg="new">
        <pc:chgData name="Jade Carter (2113725)" userId="S::2113725@student.uwtsd.ac.uk::fc105ba8-0b64-467d-aa92-542261eb4ab9" providerId="AD" clId="Web-{23A2A2BC-8D90-400F-4E2A-F20911A7CA47}" dt="2023-11-21T15:30:53.640" v="30"/>
        <pc:sldMkLst>
          <pc:docMk/>
          <pc:sldMk cId="1269313810" sldId="258"/>
        </pc:sldMkLst>
      </pc:sldChg>
      <pc:sldChg chg="new">
        <pc:chgData name="Jade Carter (2113725)" userId="S::2113725@student.uwtsd.ac.uk::fc105ba8-0b64-467d-aa92-542261eb4ab9" providerId="AD" clId="Web-{23A2A2BC-8D90-400F-4E2A-F20911A7CA47}" dt="2023-11-21T15:30:57.140" v="31"/>
        <pc:sldMkLst>
          <pc:docMk/>
          <pc:sldMk cId="4039202230" sldId="259"/>
        </pc:sldMkLst>
      </pc:sldChg>
      <pc:sldChg chg="new">
        <pc:chgData name="Jade Carter (2113725)" userId="S::2113725@student.uwtsd.ac.uk::fc105ba8-0b64-467d-aa92-542261eb4ab9" providerId="AD" clId="Web-{23A2A2BC-8D90-400F-4E2A-F20911A7CA47}" dt="2023-11-21T15:30:59.234" v="32"/>
        <pc:sldMkLst>
          <pc:docMk/>
          <pc:sldMk cId="1596652374" sldId="260"/>
        </pc:sldMkLst>
      </pc:sldChg>
      <pc:sldChg chg="new">
        <pc:chgData name="Jade Carter (2113725)" userId="S::2113725@student.uwtsd.ac.uk::fc105ba8-0b64-467d-aa92-542261eb4ab9" providerId="AD" clId="Web-{23A2A2BC-8D90-400F-4E2A-F20911A7CA47}" dt="2023-11-21T15:31:01.265" v="33"/>
        <pc:sldMkLst>
          <pc:docMk/>
          <pc:sldMk cId="2343034524" sldId="261"/>
        </pc:sldMkLst>
      </pc:sldChg>
      <pc:sldChg chg="new">
        <pc:chgData name="Jade Carter (2113725)" userId="S::2113725@student.uwtsd.ac.uk::fc105ba8-0b64-467d-aa92-542261eb4ab9" providerId="AD" clId="Web-{23A2A2BC-8D90-400F-4E2A-F20911A7CA47}" dt="2023-11-21T15:31:04.797" v="34"/>
        <pc:sldMkLst>
          <pc:docMk/>
          <pc:sldMk cId="3113873423" sldId="262"/>
        </pc:sldMkLst>
      </pc:sldChg>
      <pc:sldChg chg="new">
        <pc:chgData name="Jade Carter (2113725)" userId="S::2113725@student.uwtsd.ac.uk::fc105ba8-0b64-467d-aa92-542261eb4ab9" providerId="AD" clId="Web-{23A2A2BC-8D90-400F-4E2A-F20911A7CA47}" dt="2023-11-21T15:31:07.093" v="35"/>
        <pc:sldMkLst>
          <pc:docMk/>
          <pc:sldMk cId="2300691507" sldId="263"/>
        </pc:sldMkLst>
      </pc:sldChg>
    </pc:docChg>
  </pc:docChgLst>
  <pc:docChgLst>
    <pc:chgData name="Olive'On Joslyn (2114527)" userId="S::2114527@student.uwtsd.ac.uk::c124456b-6a47-41cf-ac22-12bb2ef2a11a" providerId="AD" clId="Web-{946D2F20-745C-9B52-EA0C-89FCB7DC7005}"/>
    <pc:docChg chg="addSld modSld sldOrd">
      <pc:chgData name="Olive'On Joslyn (2114527)" userId="S::2114527@student.uwtsd.ac.uk::c124456b-6a47-41cf-ac22-12bb2ef2a11a" providerId="AD" clId="Web-{946D2F20-745C-9B52-EA0C-89FCB7DC7005}" dt="2024-01-12T11:36:38.333" v="740" actId="20577"/>
      <pc:docMkLst>
        <pc:docMk/>
      </pc:docMkLst>
      <pc:sldChg chg="modSp">
        <pc:chgData name="Olive'On Joslyn (2114527)" userId="S::2114527@student.uwtsd.ac.uk::c124456b-6a47-41cf-ac22-12bb2ef2a11a" providerId="AD" clId="Web-{946D2F20-745C-9B52-EA0C-89FCB7DC7005}" dt="2024-01-12T10:04:24.861" v="13" actId="14100"/>
        <pc:sldMkLst>
          <pc:docMk/>
          <pc:sldMk cId="4039202230" sldId="259"/>
        </pc:sldMkLst>
        <pc:spChg chg="mod">
          <ac:chgData name="Olive'On Joslyn (2114527)" userId="S::2114527@student.uwtsd.ac.uk::c124456b-6a47-41cf-ac22-12bb2ef2a11a" providerId="AD" clId="Web-{946D2F20-745C-9B52-EA0C-89FCB7DC7005}" dt="2024-01-12T10:04:16.033" v="12" actId="14100"/>
          <ac:spMkLst>
            <pc:docMk/>
            <pc:sldMk cId="4039202230" sldId="259"/>
            <ac:spMk id="3" creationId="{11ADA515-C48D-1CA8-2745-7640DEA470BB}"/>
          </ac:spMkLst>
        </pc:spChg>
        <pc:picChg chg="mod">
          <ac:chgData name="Olive'On Joslyn (2114527)" userId="S::2114527@student.uwtsd.ac.uk::c124456b-6a47-41cf-ac22-12bb2ef2a11a" providerId="AD" clId="Web-{946D2F20-745C-9B52-EA0C-89FCB7DC7005}" dt="2024-01-12T10:04:24.861" v="13" actId="14100"/>
          <ac:picMkLst>
            <pc:docMk/>
            <pc:sldMk cId="4039202230" sldId="259"/>
            <ac:picMk id="9" creationId="{96BD87EA-32B0-A2A8-30EE-3162E5F233D8}"/>
          </ac:picMkLst>
        </pc:picChg>
      </pc:sldChg>
      <pc:sldChg chg="addSp delSp modSp">
        <pc:chgData name="Olive'On Joslyn (2114527)" userId="S::2114527@student.uwtsd.ac.uk::c124456b-6a47-41cf-ac22-12bb2ef2a11a" providerId="AD" clId="Web-{946D2F20-745C-9B52-EA0C-89FCB7DC7005}" dt="2024-01-12T11:27:09.374" v="716" actId="14100"/>
        <pc:sldMkLst>
          <pc:docMk/>
          <pc:sldMk cId="1461991643" sldId="265"/>
        </pc:sldMkLst>
        <pc:spChg chg="mod">
          <ac:chgData name="Olive'On Joslyn (2114527)" userId="S::2114527@student.uwtsd.ac.uk::c124456b-6a47-41cf-ac22-12bb2ef2a11a" providerId="AD" clId="Web-{946D2F20-745C-9B52-EA0C-89FCB7DC7005}" dt="2024-01-12T11:15:16.910" v="664" actId="20577"/>
          <ac:spMkLst>
            <pc:docMk/>
            <pc:sldMk cId="1461991643" sldId="265"/>
            <ac:spMk id="2" creationId="{6D0F3474-96A2-154F-8C68-2EB49244F6D3}"/>
          </ac:spMkLst>
        </pc:spChg>
        <pc:spChg chg="mod">
          <ac:chgData name="Olive'On Joslyn (2114527)" userId="S::2114527@student.uwtsd.ac.uk::c124456b-6a47-41cf-ac22-12bb2ef2a11a" providerId="AD" clId="Web-{946D2F20-745C-9B52-EA0C-89FCB7DC7005}" dt="2024-01-12T11:27:09.374" v="716" actId="14100"/>
          <ac:spMkLst>
            <pc:docMk/>
            <pc:sldMk cId="1461991643" sldId="265"/>
            <ac:spMk id="3" creationId="{CB37C87B-0A6E-84FD-7CB5-8C7D24B34E01}"/>
          </ac:spMkLst>
        </pc:spChg>
        <pc:spChg chg="del">
          <ac:chgData name="Olive'On Joslyn (2114527)" userId="S::2114527@student.uwtsd.ac.uk::c124456b-6a47-41cf-ac22-12bb2ef2a11a" providerId="AD" clId="Web-{946D2F20-745C-9B52-EA0C-89FCB7DC7005}" dt="2024-01-12T10:23:16.575" v="316"/>
          <ac:spMkLst>
            <pc:docMk/>
            <pc:sldMk cId="1461991643" sldId="265"/>
            <ac:spMk id="15" creationId="{D5B0017B-2ECA-49AF-B397-DC140825DF8D}"/>
          </ac:spMkLst>
        </pc:spChg>
        <pc:spChg chg="del">
          <ac:chgData name="Olive'On Joslyn (2114527)" userId="S::2114527@student.uwtsd.ac.uk::c124456b-6a47-41cf-ac22-12bb2ef2a11a" providerId="AD" clId="Web-{946D2F20-745C-9B52-EA0C-89FCB7DC7005}" dt="2024-01-12T10:23:16.575" v="316"/>
          <ac:spMkLst>
            <pc:docMk/>
            <pc:sldMk cId="1461991643" sldId="265"/>
            <ac:spMk id="16" creationId="{B6CDA21F-E7AF-4C75-8395-33F58D5B0E45}"/>
          </ac:spMkLst>
        </pc:spChg>
        <pc:spChg chg="add del">
          <ac:chgData name="Olive'On Joslyn (2114527)" userId="S::2114527@student.uwtsd.ac.uk::c124456b-6a47-41cf-ac22-12bb2ef2a11a" providerId="AD" clId="Web-{946D2F20-745C-9B52-EA0C-89FCB7DC7005}" dt="2024-01-12T11:06:50.782" v="632"/>
          <ac:spMkLst>
            <pc:docMk/>
            <pc:sldMk cId="1461991643" sldId="265"/>
            <ac:spMk id="24" creationId="{B6CDA21F-E7AF-4C75-8395-33F58D5B0E45}"/>
          </ac:spMkLst>
        </pc:spChg>
        <pc:spChg chg="add del">
          <ac:chgData name="Olive'On Joslyn (2114527)" userId="S::2114527@student.uwtsd.ac.uk::c124456b-6a47-41cf-ac22-12bb2ef2a11a" providerId="AD" clId="Web-{946D2F20-745C-9B52-EA0C-89FCB7DC7005}" dt="2024-01-12T11:06:50.782" v="632"/>
          <ac:spMkLst>
            <pc:docMk/>
            <pc:sldMk cId="1461991643" sldId="265"/>
            <ac:spMk id="31" creationId="{D5B0017B-2ECA-49AF-B397-DC140825DF8D}"/>
          </ac:spMkLst>
        </pc:spChg>
        <pc:spChg chg="add del">
          <ac:chgData name="Olive'On Joslyn (2114527)" userId="S::2114527@student.uwtsd.ac.uk::c124456b-6a47-41cf-ac22-12bb2ef2a11a" providerId="AD" clId="Web-{946D2F20-745C-9B52-EA0C-89FCB7DC7005}" dt="2024-01-12T11:06:28.187" v="629"/>
          <ac:spMkLst>
            <pc:docMk/>
            <pc:sldMk cId="1461991643" sldId="265"/>
            <ac:spMk id="38" creationId="{100EDD19-6802-4EC3-95CE-CFFAB042CFD6}"/>
          </ac:spMkLst>
        </pc:spChg>
        <pc:spChg chg="add del">
          <ac:chgData name="Olive'On Joslyn (2114527)" userId="S::2114527@student.uwtsd.ac.uk::c124456b-6a47-41cf-ac22-12bb2ef2a11a" providerId="AD" clId="Web-{946D2F20-745C-9B52-EA0C-89FCB7DC7005}" dt="2024-01-12T11:06:28.187" v="629"/>
          <ac:spMkLst>
            <pc:docMk/>
            <pc:sldMk cId="1461991643" sldId="265"/>
            <ac:spMk id="40" creationId="{DB17E863-922E-4C26-BD64-E8FD41D28661}"/>
          </ac:spMkLst>
        </pc:spChg>
        <pc:spChg chg="add del">
          <ac:chgData name="Olive'On Joslyn (2114527)" userId="S::2114527@student.uwtsd.ac.uk::c124456b-6a47-41cf-ac22-12bb2ef2a11a" providerId="AD" clId="Web-{946D2F20-745C-9B52-EA0C-89FCB7DC7005}" dt="2024-01-12T11:06:50.766" v="631"/>
          <ac:spMkLst>
            <pc:docMk/>
            <pc:sldMk cId="1461991643" sldId="265"/>
            <ac:spMk id="42" creationId="{AC8F6C8C-AB5A-4548-942D-E3FD40ACBC49}"/>
          </ac:spMkLst>
        </pc:spChg>
        <pc:spChg chg="add del">
          <ac:chgData name="Olive'On Joslyn (2114527)" userId="S::2114527@student.uwtsd.ac.uk::c124456b-6a47-41cf-ac22-12bb2ef2a11a" providerId="AD" clId="Web-{946D2F20-745C-9B52-EA0C-89FCB7DC7005}" dt="2024-01-12T11:06:50.766" v="631"/>
          <ac:spMkLst>
            <pc:docMk/>
            <pc:sldMk cId="1461991643" sldId="265"/>
            <ac:spMk id="43" creationId="{979E27D9-03C7-44E2-9FF8-15D0C8506AF7}"/>
          </ac:spMkLst>
        </pc:spChg>
        <pc:spChg chg="add del">
          <ac:chgData name="Olive'On Joslyn (2114527)" userId="S::2114527@student.uwtsd.ac.uk::c124456b-6a47-41cf-ac22-12bb2ef2a11a" providerId="AD" clId="Web-{946D2F20-745C-9B52-EA0C-89FCB7DC7005}" dt="2024-01-12T11:06:50.766" v="631"/>
          <ac:spMkLst>
            <pc:docMk/>
            <pc:sldMk cId="1461991643" sldId="265"/>
            <ac:spMk id="44" creationId="{EEBF1590-3B36-48EE-A89D-3B6F3CB256AB}"/>
          </ac:spMkLst>
        </pc:spChg>
        <pc:spChg chg="add">
          <ac:chgData name="Olive'On Joslyn (2114527)" userId="S::2114527@student.uwtsd.ac.uk::c124456b-6a47-41cf-ac22-12bb2ef2a11a" providerId="AD" clId="Web-{946D2F20-745C-9B52-EA0C-89FCB7DC7005}" dt="2024-01-12T11:06:50.782" v="632"/>
          <ac:spMkLst>
            <pc:docMk/>
            <pc:sldMk cId="1461991643" sldId="265"/>
            <ac:spMk id="45" creationId="{D5B0017B-2ECA-49AF-B397-DC140825DF8D}"/>
          </ac:spMkLst>
        </pc:spChg>
        <pc:spChg chg="add">
          <ac:chgData name="Olive'On Joslyn (2114527)" userId="S::2114527@student.uwtsd.ac.uk::c124456b-6a47-41cf-ac22-12bb2ef2a11a" providerId="AD" clId="Web-{946D2F20-745C-9B52-EA0C-89FCB7DC7005}" dt="2024-01-12T11:06:50.782" v="632"/>
          <ac:spMkLst>
            <pc:docMk/>
            <pc:sldMk cId="1461991643" sldId="265"/>
            <ac:spMk id="46" creationId="{B6CDA21F-E7AF-4C75-8395-33F58D5B0E45}"/>
          </ac:spMkLst>
        </pc:spChg>
        <pc:grpChg chg="del">
          <ac:chgData name="Olive'On Joslyn (2114527)" userId="S::2114527@student.uwtsd.ac.uk::c124456b-6a47-41cf-ac22-12bb2ef2a11a" providerId="AD" clId="Web-{946D2F20-745C-9B52-EA0C-89FCB7DC7005}" dt="2024-01-12T10:23:16.575" v="316"/>
          <ac:grpSpMkLst>
            <pc:docMk/>
            <pc:sldMk cId="1461991643" sldId="265"/>
            <ac:grpSpMk id="18" creationId="{AE1C45F0-260A-458C-96ED-C1F6D2151219}"/>
          </ac:grpSpMkLst>
        </pc:grpChg>
        <pc:grpChg chg="add del">
          <ac:chgData name="Olive'On Joslyn (2114527)" userId="S::2114527@student.uwtsd.ac.uk::c124456b-6a47-41cf-ac22-12bb2ef2a11a" providerId="AD" clId="Web-{946D2F20-745C-9B52-EA0C-89FCB7DC7005}" dt="2024-01-12T11:06:50.782" v="632"/>
          <ac:grpSpMkLst>
            <pc:docMk/>
            <pc:sldMk cId="1461991643" sldId="265"/>
            <ac:grpSpMk id="26" creationId="{AE1C45F0-260A-458C-96ED-C1F6D2151219}"/>
          </ac:grpSpMkLst>
        </pc:grpChg>
        <pc:grpChg chg="add">
          <ac:chgData name="Olive'On Joslyn (2114527)" userId="S::2114527@student.uwtsd.ac.uk::c124456b-6a47-41cf-ac22-12bb2ef2a11a" providerId="AD" clId="Web-{946D2F20-745C-9B52-EA0C-89FCB7DC7005}" dt="2024-01-12T11:06:50.782" v="632"/>
          <ac:grpSpMkLst>
            <pc:docMk/>
            <pc:sldMk cId="1461991643" sldId="265"/>
            <ac:grpSpMk id="48" creationId="{AE1C45F0-260A-458C-96ED-C1F6D2151219}"/>
          </ac:grpSpMkLst>
        </pc:grpChg>
        <pc:cxnChg chg="del">
          <ac:chgData name="Olive'On Joslyn (2114527)" userId="S::2114527@student.uwtsd.ac.uk::c124456b-6a47-41cf-ac22-12bb2ef2a11a" providerId="AD" clId="Web-{946D2F20-745C-9B52-EA0C-89FCB7DC7005}" dt="2024-01-12T10:23:16.575" v="316"/>
          <ac:cxnSpMkLst>
            <pc:docMk/>
            <pc:sldMk cId="1461991643" sldId="265"/>
            <ac:cxnSpMk id="17" creationId="{6CF1BAF6-AD41-4082-B212-8A1F9A2E8779}"/>
          </ac:cxnSpMkLst>
        </pc:cxnChg>
        <pc:cxnChg chg="add del">
          <ac:chgData name="Olive'On Joslyn (2114527)" userId="S::2114527@student.uwtsd.ac.uk::c124456b-6a47-41cf-ac22-12bb2ef2a11a" providerId="AD" clId="Web-{946D2F20-745C-9B52-EA0C-89FCB7DC7005}" dt="2024-01-12T11:06:50.782" v="632"/>
          <ac:cxnSpMkLst>
            <pc:docMk/>
            <pc:sldMk cId="1461991643" sldId="265"/>
            <ac:cxnSpMk id="33" creationId="{6CF1BAF6-AD41-4082-B212-8A1F9A2E8779}"/>
          </ac:cxnSpMkLst>
        </pc:cxnChg>
        <pc:cxnChg chg="add">
          <ac:chgData name="Olive'On Joslyn (2114527)" userId="S::2114527@student.uwtsd.ac.uk::c124456b-6a47-41cf-ac22-12bb2ef2a11a" providerId="AD" clId="Web-{946D2F20-745C-9B52-EA0C-89FCB7DC7005}" dt="2024-01-12T11:06:50.782" v="632"/>
          <ac:cxnSpMkLst>
            <pc:docMk/>
            <pc:sldMk cId="1461991643" sldId="265"/>
            <ac:cxnSpMk id="47" creationId="{6CF1BAF6-AD41-4082-B212-8A1F9A2E8779}"/>
          </ac:cxnSpMkLst>
        </pc:cxnChg>
      </pc:sldChg>
      <pc:sldChg chg="modSp">
        <pc:chgData name="Olive'On Joslyn (2114527)" userId="S::2114527@student.uwtsd.ac.uk::c124456b-6a47-41cf-ac22-12bb2ef2a11a" providerId="AD" clId="Web-{946D2F20-745C-9B52-EA0C-89FCB7DC7005}" dt="2024-01-12T11:36:38.333" v="740" actId="20577"/>
        <pc:sldMkLst>
          <pc:docMk/>
          <pc:sldMk cId="143724301" sldId="270"/>
        </pc:sldMkLst>
        <pc:spChg chg="mod">
          <ac:chgData name="Olive'On Joslyn (2114527)" userId="S::2114527@student.uwtsd.ac.uk::c124456b-6a47-41cf-ac22-12bb2ef2a11a" providerId="AD" clId="Web-{946D2F20-745C-9B52-EA0C-89FCB7DC7005}" dt="2024-01-12T10:35:17.555" v="405" actId="20577"/>
          <ac:spMkLst>
            <pc:docMk/>
            <pc:sldMk cId="143724301" sldId="270"/>
            <ac:spMk id="2" creationId="{CF076EA7-63B1-21DF-B2AF-C323D096D9D0}"/>
          </ac:spMkLst>
        </pc:spChg>
        <pc:spChg chg="mod">
          <ac:chgData name="Olive'On Joslyn (2114527)" userId="S::2114527@student.uwtsd.ac.uk::c124456b-6a47-41cf-ac22-12bb2ef2a11a" providerId="AD" clId="Web-{946D2F20-745C-9B52-EA0C-89FCB7DC7005}" dt="2024-01-12T10:45:52.141" v="489" actId="20577"/>
          <ac:spMkLst>
            <pc:docMk/>
            <pc:sldMk cId="143724301" sldId="270"/>
            <ac:spMk id="3" creationId="{2881EC0A-CEC2-E939-7C7A-1D7065114976}"/>
          </ac:spMkLst>
        </pc:spChg>
        <pc:spChg chg="mod">
          <ac:chgData name="Olive'On Joslyn (2114527)" userId="S::2114527@student.uwtsd.ac.uk::c124456b-6a47-41cf-ac22-12bb2ef2a11a" providerId="AD" clId="Web-{946D2F20-745C-9B52-EA0C-89FCB7DC7005}" dt="2024-01-12T11:36:38.333" v="740" actId="20577"/>
          <ac:spMkLst>
            <pc:docMk/>
            <pc:sldMk cId="143724301" sldId="270"/>
            <ac:spMk id="4" creationId="{4DDC7FDD-1348-FA87-9A00-182BBFEBB662}"/>
          </ac:spMkLst>
        </pc:spChg>
        <pc:spChg chg="mod">
          <ac:chgData name="Olive'On Joslyn (2114527)" userId="S::2114527@student.uwtsd.ac.uk::c124456b-6a47-41cf-ac22-12bb2ef2a11a" providerId="AD" clId="Web-{946D2F20-745C-9B52-EA0C-89FCB7DC7005}" dt="2024-01-12T10:36:22.854" v="411" actId="14100"/>
          <ac:spMkLst>
            <pc:docMk/>
            <pc:sldMk cId="143724301" sldId="270"/>
            <ac:spMk id="5" creationId="{89CD193F-7E0D-A29C-DD79-7A0C6C560433}"/>
          </ac:spMkLst>
        </pc:spChg>
        <pc:spChg chg="mod">
          <ac:chgData name="Olive'On Joslyn (2114527)" userId="S::2114527@student.uwtsd.ac.uk::c124456b-6a47-41cf-ac22-12bb2ef2a11a" providerId="AD" clId="Web-{946D2F20-745C-9B52-EA0C-89FCB7DC7005}" dt="2024-01-12T10:36:16.167" v="410" actId="14100"/>
          <ac:spMkLst>
            <pc:docMk/>
            <pc:sldMk cId="143724301" sldId="270"/>
            <ac:spMk id="6" creationId="{F6DA7413-AFE0-18C3-A7AA-117E1BF32005}"/>
          </ac:spMkLst>
        </pc:spChg>
        <pc:spChg chg="mod">
          <ac:chgData name="Olive'On Joslyn (2114527)" userId="S::2114527@student.uwtsd.ac.uk::c124456b-6a47-41cf-ac22-12bb2ef2a11a" providerId="AD" clId="Web-{946D2F20-745C-9B52-EA0C-89FCB7DC7005}" dt="2024-01-12T09:56:04.686" v="4" actId="20577"/>
          <ac:spMkLst>
            <pc:docMk/>
            <pc:sldMk cId="143724301" sldId="270"/>
            <ac:spMk id="18" creationId="{56E9B3E6-E277-4D68-BA48-9CB43FFBD6E2}"/>
          </ac:spMkLst>
        </pc:spChg>
      </pc:sldChg>
      <pc:sldChg chg="addSp delSp modSp">
        <pc:chgData name="Olive'On Joslyn (2114527)" userId="S::2114527@student.uwtsd.ac.uk::c124456b-6a47-41cf-ac22-12bb2ef2a11a" providerId="AD" clId="Web-{946D2F20-745C-9B52-EA0C-89FCB7DC7005}" dt="2024-01-12T11:26:01.496" v="709" actId="1076"/>
        <pc:sldMkLst>
          <pc:docMk/>
          <pc:sldMk cId="232681892" sldId="272"/>
        </pc:sldMkLst>
        <pc:spChg chg="mod">
          <ac:chgData name="Olive'On Joslyn (2114527)" userId="S::2114527@student.uwtsd.ac.uk::c124456b-6a47-41cf-ac22-12bb2ef2a11a" providerId="AD" clId="Web-{946D2F20-745C-9B52-EA0C-89FCB7DC7005}" dt="2024-01-12T11:14:05.923" v="660" actId="20577"/>
          <ac:spMkLst>
            <pc:docMk/>
            <pc:sldMk cId="232681892" sldId="272"/>
            <ac:spMk id="2" creationId="{080C5A9A-37C4-0C56-2260-D9D7CB4244F3}"/>
          </ac:spMkLst>
        </pc:spChg>
        <pc:spChg chg="mod">
          <ac:chgData name="Olive'On Joslyn (2114527)" userId="S::2114527@student.uwtsd.ac.uk::c124456b-6a47-41cf-ac22-12bb2ef2a11a" providerId="AD" clId="Web-{946D2F20-745C-9B52-EA0C-89FCB7DC7005}" dt="2024-01-12T11:26:01.496" v="709" actId="1076"/>
          <ac:spMkLst>
            <pc:docMk/>
            <pc:sldMk cId="232681892" sldId="272"/>
            <ac:spMk id="3" creationId="{6EE4BEE5-4242-3AA2-CEB4-CAA59748B2E7}"/>
          </ac:spMkLst>
        </pc:spChg>
        <pc:spChg chg="del">
          <ac:chgData name="Olive'On Joslyn (2114527)" userId="S::2114527@student.uwtsd.ac.uk::c124456b-6a47-41cf-ac22-12bb2ef2a11a" providerId="AD" clId="Web-{946D2F20-745C-9B52-EA0C-89FCB7DC7005}" dt="2024-01-12T10:21:36.025" v="308"/>
          <ac:spMkLst>
            <pc:docMk/>
            <pc:sldMk cId="232681892" sldId="272"/>
            <ac:spMk id="8" creationId="{B6CDA21F-E7AF-4C75-8395-33F58D5B0E45}"/>
          </ac:spMkLst>
        </pc:spChg>
        <pc:spChg chg="del">
          <ac:chgData name="Olive'On Joslyn (2114527)" userId="S::2114527@student.uwtsd.ac.uk::c124456b-6a47-41cf-ac22-12bb2ef2a11a" providerId="AD" clId="Web-{946D2F20-745C-9B52-EA0C-89FCB7DC7005}" dt="2024-01-12T10:21:36.025" v="308"/>
          <ac:spMkLst>
            <pc:docMk/>
            <pc:sldMk cId="232681892" sldId="272"/>
            <ac:spMk id="15" creationId="{D5B0017B-2ECA-49AF-B397-DC140825DF8D}"/>
          </ac:spMkLst>
        </pc:spChg>
        <pc:spChg chg="add del">
          <ac:chgData name="Olive'On Joslyn (2114527)" userId="S::2114527@student.uwtsd.ac.uk::c124456b-6a47-41cf-ac22-12bb2ef2a11a" providerId="AD" clId="Web-{946D2F20-745C-9B52-EA0C-89FCB7DC7005}" dt="2024-01-12T11:08:29.426" v="643"/>
          <ac:spMkLst>
            <pc:docMk/>
            <pc:sldMk cId="232681892" sldId="272"/>
            <ac:spMk id="22" creationId="{B6CDA21F-E7AF-4C75-8395-33F58D5B0E45}"/>
          </ac:spMkLst>
        </pc:spChg>
        <pc:spChg chg="add del">
          <ac:chgData name="Olive'On Joslyn (2114527)" userId="S::2114527@student.uwtsd.ac.uk::c124456b-6a47-41cf-ac22-12bb2ef2a11a" providerId="AD" clId="Web-{946D2F20-745C-9B52-EA0C-89FCB7DC7005}" dt="2024-01-12T11:08:29.426" v="643"/>
          <ac:spMkLst>
            <pc:docMk/>
            <pc:sldMk cId="232681892" sldId="272"/>
            <ac:spMk id="29" creationId="{D5B0017B-2ECA-49AF-B397-DC140825DF8D}"/>
          </ac:spMkLst>
        </pc:spChg>
        <pc:spChg chg="add">
          <ac:chgData name="Olive'On Joslyn (2114527)" userId="S::2114527@student.uwtsd.ac.uk::c124456b-6a47-41cf-ac22-12bb2ef2a11a" providerId="AD" clId="Web-{946D2F20-745C-9B52-EA0C-89FCB7DC7005}" dt="2024-01-12T11:08:29.426" v="643"/>
          <ac:spMkLst>
            <pc:docMk/>
            <pc:sldMk cId="232681892" sldId="272"/>
            <ac:spMk id="36" creationId="{B6CDA21F-E7AF-4C75-8395-33F58D5B0E45}"/>
          </ac:spMkLst>
        </pc:spChg>
        <pc:spChg chg="add">
          <ac:chgData name="Olive'On Joslyn (2114527)" userId="S::2114527@student.uwtsd.ac.uk::c124456b-6a47-41cf-ac22-12bb2ef2a11a" providerId="AD" clId="Web-{946D2F20-745C-9B52-EA0C-89FCB7DC7005}" dt="2024-01-12T11:08:29.426" v="643"/>
          <ac:spMkLst>
            <pc:docMk/>
            <pc:sldMk cId="232681892" sldId="272"/>
            <ac:spMk id="43" creationId="{D5B0017B-2ECA-49AF-B397-DC140825DF8D}"/>
          </ac:spMkLst>
        </pc:spChg>
        <pc:grpChg chg="del">
          <ac:chgData name="Olive'On Joslyn (2114527)" userId="S::2114527@student.uwtsd.ac.uk::c124456b-6a47-41cf-ac22-12bb2ef2a11a" providerId="AD" clId="Web-{946D2F20-745C-9B52-EA0C-89FCB7DC7005}" dt="2024-01-12T10:21:36.025" v="308"/>
          <ac:grpSpMkLst>
            <pc:docMk/>
            <pc:sldMk cId="232681892" sldId="272"/>
            <ac:grpSpMk id="10" creationId="{AE1C45F0-260A-458C-96ED-C1F6D2151219}"/>
          </ac:grpSpMkLst>
        </pc:grpChg>
        <pc:grpChg chg="add del">
          <ac:chgData name="Olive'On Joslyn (2114527)" userId="S::2114527@student.uwtsd.ac.uk::c124456b-6a47-41cf-ac22-12bb2ef2a11a" providerId="AD" clId="Web-{946D2F20-745C-9B52-EA0C-89FCB7DC7005}" dt="2024-01-12T11:08:29.426" v="643"/>
          <ac:grpSpMkLst>
            <pc:docMk/>
            <pc:sldMk cId="232681892" sldId="272"/>
            <ac:grpSpMk id="24" creationId="{AE1C45F0-260A-458C-96ED-C1F6D2151219}"/>
          </ac:grpSpMkLst>
        </pc:grpChg>
        <pc:grpChg chg="add">
          <ac:chgData name="Olive'On Joslyn (2114527)" userId="S::2114527@student.uwtsd.ac.uk::c124456b-6a47-41cf-ac22-12bb2ef2a11a" providerId="AD" clId="Web-{946D2F20-745C-9B52-EA0C-89FCB7DC7005}" dt="2024-01-12T11:08:29.426" v="643"/>
          <ac:grpSpMkLst>
            <pc:docMk/>
            <pc:sldMk cId="232681892" sldId="272"/>
            <ac:grpSpMk id="38" creationId="{AE1C45F0-260A-458C-96ED-C1F6D2151219}"/>
          </ac:grpSpMkLst>
        </pc:grpChg>
        <pc:cxnChg chg="del">
          <ac:chgData name="Olive'On Joslyn (2114527)" userId="S::2114527@student.uwtsd.ac.uk::c124456b-6a47-41cf-ac22-12bb2ef2a11a" providerId="AD" clId="Web-{946D2F20-745C-9B52-EA0C-89FCB7DC7005}" dt="2024-01-12T10:21:36.025" v="308"/>
          <ac:cxnSpMkLst>
            <pc:docMk/>
            <pc:sldMk cId="232681892" sldId="272"/>
            <ac:cxnSpMk id="17" creationId="{6CF1BAF6-AD41-4082-B212-8A1F9A2E8779}"/>
          </ac:cxnSpMkLst>
        </pc:cxnChg>
        <pc:cxnChg chg="add del">
          <ac:chgData name="Olive'On Joslyn (2114527)" userId="S::2114527@student.uwtsd.ac.uk::c124456b-6a47-41cf-ac22-12bb2ef2a11a" providerId="AD" clId="Web-{946D2F20-745C-9B52-EA0C-89FCB7DC7005}" dt="2024-01-12T11:08:29.426" v="643"/>
          <ac:cxnSpMkLst>
            <pc:docMk/>
            <pc:sldMk cId="232681892" sldId="272"/>
            <ac:cxnSpMk id="31" creationId="{6CF1BAF6-AD41-4082-B212-8A1F9A2E8779}"/>
          </ac:cxnSpMkLst>
        </pc:cxnChg>
        <pc:cxnChg chg="add">
          <ac:chgData name="Olive'On Joslyn (2114527)" userId="S::2114527@student.uwtsd.ac.uk::c124456b-6a47-41cf-ac22-12bb2ef2a11a" providerId="AD" clId="Web-{946D2F20-745C-9B52-EA0C-89FCB7DC7005}" dt="2024-01-12T11:08:29.426" v="643"/>
          <ac:cxnSpMkLst>
            <pc:docMk/>
            <pc:sldMk cId="232681892" sldId="272"/>
            <ac:cxnSpMk id="45" creationId="{6CF1BAF6-AD41-4082-B212-8A1F9A2E8779}"/>
          </ac:cxnSpMkLst>
        </pc:cxnChg>
      </pc:sldChg>
      <pc:sldChg chg="addSp delSp modSp">
        <pc:chgData name="Olive'On Joslyn (2114527)" userId="S::2114527@student.uwtsd.ac.uk::c124456b-6a47-41cf-ac22-12bb2ef2a11a" providerId="AD" clId="Web-{946D2F20-745C-9B52-EA0C-89FCB7DC7005}" dt="2024-01-12T11:26:54.702" v="714" actId="1076"/>
        <pc:sldMkLst>
          <pc:docMk/>
          <pc:sldMk cId="3564011915" sldId="273"/>
        </pc:sldMkLst>
        <pc:spChg chg="mod">
          <ac:chgData name="Olive'On Joslyn (2114527)" userId="S::2114527@student.uwtsd.ac.uk::c124456b-6a47-41cf-ac22-12bb2ef2a11a" providerId="AD" clId="Web-{946D2F20-745C-9B52-EA0C-89FCB7DC7005}" dt="2024-01-12T10:51:05.528" v="520" actId="20577"/>
          <ac:spMkLst>
            <pc:docMk/>
            <pc:sldMk cId="3564011915" sldId="273"/>
            <ac:spMk id="2" creationId="{892E0B3B-025B-1C2A-F825-24DFEEC30189}"/>
          </ac:spMkLst>
        </pc:spChg>
        <pc:spChg chg="mod">
          <ac:chgData name="Olive'On Joslyn (2114527)" userId="S::2114527@student.uwtsd.ac.uk::c124456b-6a47-41cf-ac22-12bb2ef2a11a" providerId="AD" clId="Web-{946D2F20-745C-9B52-EA0C-89FCB7DC7005}" dt="2024-01-12T11:26:54.702" v="714" actId="1076"/>
          <ac:spMkLst>
            <pc:docMk/>
            <pc:sldMk cId="3564011915" sldId="273"/>
            <ac:spMk id="3" creationId="{62851642-3C8C-36AF-C415-87F309160874}"/>
          </ac:spMkLst>
        </pc:spChg>
        <pc:spChg chg="del">
          <ac:chgData name="Olive'On Joslyn (2114527)" userId="S::2114527@student.uwtsd.ac.uk::c124456b-6a47-41cf-ac22-12bb2ef2a11a" providerId="AD" clId="Web-{946D2F20-745C-9B52-EA0C-89FCB7DC7005}" dt="2024-01-12T10:24:07.280" v="320"/>
          <ac:spMkLst>
            <pc:docMk/>
            <pc:sldMk cId="3564011915" sldId="273"/>
            <ac:spMk id="22" creationId="{B6CDA21F-E7AF-4C75-8395-33F58D5B0E45}"/>
          </ac:spMkLst>
        </pc:spChg>
        <pc:spChg chg="del">
          <ac:chgData name="Olive'On Joslyn (2114527)" userId="S::2114527@student.uwtsd.ac.uk::c124456b-6a47-41cf-ac22-12bb2ef2a11a" providerId="AD" clId="Web-{946D2F20-745C-9B52-EA0C-89FCB7DC7005}" dt="2024-01-12T10:24:07.280" v="320"/>
          <ac:spMkLst>
            <pc:docMk/>
            <pc:sldMk cId="3564011915" sldId="273"/>
            <ac:spMk id="29" creationId="{D5B0017B-2ECA-49AF-B397-DC140825DF8D}"/>
          </ac:spMkLst>
        </pc:spChg>
        <pc:spChg chg="add">
          <ac:chgData name="Olive'On Joslyn (2114527)" userId="S::2114527@student.uwtsd.ac.uk::c124456b-6a47-41cf-ac22-12bb2ef2a11a" providerId="AD" clId="Web-{946D2F20-745C-9B52-EA0C-89FCB7DC7005}" dt="2024-01-12T10:24:07.280" v="320"/>
          <ac:spMkLst>
            <pc:docMk/>
            <pc:sldMk cId="3564011915" sldId="273"/>
            <ac:spMk id="36" creationId="{B6CDA21F-E7AF-4C75-8395-33F58D5B0E45}"/>
          </ac:spMkLst>
        </pc:spChg>
        <pc:spChg chg="add">
          <ac:chgData name="Olive'On Joslyn (2114527)" userId="S::2114527@student.uwtsd.ac.uk::c124456b-6a47-41cf-ac22-12bb2ef2a11a" providerId="AD" clId="Web-{946D2F20-745C-9B52-EA0C-89FCB7DC7005}" dt="2024-01-12T10:24:07.280" v="320"/>
          <ac:spMkLst>
            <pc:docMk/>
            <pc:sldMk cId="3564011915" sldId="273"/>
            <ac:spMk id="43" creationId="{D5B0017B-2ECA-49AF-B397-DC140825DF8D}"/>
          </ac:spMkLst>
        </pc:spChg>
        <pc:grpChg chg="del">
          <ac:chgData name="Olive'On Joslyn (2114527)" userId="S::2114527@student.uwtsd.ac.uk::c124456b-6a47-41cf-ac22-12bb2ef2a11a" providerId="AD" clId="Web-{946D2F20-745C-9B52-EA0C-89FCB7DC7005}" dt="2024-01-12T10:24:07.280" v="320"/>
          <ac:grpSpMkLst>
            <pc:docMk/>
            <pc:sldMk cId="3564011915" sldId="273"/>
            <ac:grpSpMk id="24" creationId="{AE1C45F0-260A-458C-96ED-C1F6D2151219}"/>
          </ac:grpSpMkLst>
        </pc:grpChg>
        <pc:grpChg chg="add">
          <ac:chgData name="Olive'On Joslyn (2114527)" userId="S::2114527@student.uwtsd.ac.uk::c124456b-6a47-41cf-ac22-12bb2ef2a11a" providerId="AD" clId="Web-{946D2F20-745C-9B52-EA0C-89FCB7DC7005}" dt="2024-01-12T10:24:07.280" v="320"/>
          <ac:grpSpMkLst>
            <pc:docMk/>
            <pc:sldMk cId="3564011915" sldId="273"/>
            <ac:grpSpMk id="38" creationId="{AE1C45F0-260A-458C-96ED-C1F6D2151219}"/>
          </ac:grpSpMkLst>
        </pc:grpChg>
        <pc:cxnChg chg="del">
          <ac:chgData name="Olive'On Joslyn (2114527)" userId="S::2114527@student.uwtsd.ac.uk::c124456b-6a47-41cf-ac22-12bb2ef2a11a" providerId="AD" clId="Web-{946D2F20-745C-9B52-EA0C-89FCB7DC7005}" dt="2024-01-12T10:24:07.280" v="320"/>
          <ac:cxnSpMkLst>
            <pc:docMk/>
            <pc:sldMk cId="3564011915" sldId="273"/>
            <ac:cxnSpMk id="31" creationId="{6CF1BAF6-AD41-4082-B212-8A1F9A2E8779}"/>
          </ac:cxnSpMkLst>
        </pc:cxnChg>
        <pc:cxnChg chg="add">
          <ac:chgData name="Olive'On Joslyn (2114527)" userId="S::2114527@student.uwtsd.ac.uk::c124456b-6a47-41cf-ac22-12bb2ef2a11a" providerId="AD" clId="Web-{946D2F20-745C-9B52-EA0C-89FCB7DC7005}" dt="2024-01-12T10:24:07.280" v="320"/>
          <ac:cxnSpMkLst>
            <pc:docMk/>
            <pc:sldMk cId="3564011915" sldId="273"/>
            <ac:cxnSpMk id="45" creationId="{6CF1BAF6-AD41-4082-B212-8A1F9A2E8779}"/>
          </ac:cxnSpMkLst>
        </pc:cxnChg>
      </pc:sldChg>
      <pc:sldChg chg="ord">
        <pc:chgData name="Olive'On Joslyn (2114527)" userId="S::2114527@student.uwtsd.ac.uk::c124456b-6a47-41cf-ac22-12bb2ef2a11a" providerId="AD" clId="Web-{946D2F20-745C-9B52-EA0C-89FCB7DC7005}" dt="2024-01-12T09:57:57.613" v="6"/>
        <pc:sldMkLst>
          <pc:docMk/>
          <pc:sldMk cId="2306848996" sldId="287"/>
        </pc:sldMkLst>
      </pc:sldChg>
      <pc:sldChg chg="modSp ord">
        <pc:chgData name="Olive'On Joslyn (2114527)" userId="S::2114527@student.uwtsd.ac.uk::c124456b-6a47-41cf-ac22-12bb2ef2a11a" providerId="AD" clId="Web-{946D2F20-745C-9B52-EA0C-89FCB7DC7005}" dt="2024-01-12T11:35:58.019" v="734"/>
        <pc:sldMkLst>
          <pc:docMk/>
          <pc:sldMk cId="1641508392" sldId="288"/>
        </pc:sldMkLst>
        <pc:spChg chg="mod">
          <ac:chgData name="Olive'On Joslyn (2114527)" userId="S::2114527@student.uwtsd.ac.uk::c124456b-6a47-41cf-ac22-12bb2ef2a11a" providerId="AD" clId="Web-{946D2F20-745C-9B52-EA0C-89FCB7DC7005}" dt="2024-01-12T11:35:57.253" v="733" actId="20577"/>
          <ac:spMkLst>
            <pc:docMk/>
            <pc:sldMk cId="1641508392" sldId="288"/>
            <ac:spMk id="3" creationId="{D2B326BE-F03B-3750-23CE-E2FE83555C11}"/>
          </ac:spMkLst>
        </pc:spChg>
      </pc:sldChg>
      <pc:sldChg chg="addSp modSp new mod setBg">
        <pc:chgData name="Olive'On Joslyn (2114527)" userId="S::2114527@student.uwtsd.ac.uk::c124456b-6a47-41cf-ac22-12bb2ef2a11a" providerId="AD" clId="Web-{946D2F20-745C-9B52-EA0C-89FCB7DC7005}" dt="2024-01-12T11:26:21.982" v="712" actId="14100"/>
        <pc:sldMkLst>
          <pc:docMk/>
          <pc:sldMk cId="529262695" sldId="309"/>
        </pc:sldMkLst>
        <pc:spChg chg="mod">
          <ac:chgData name="Olive'On Joslyn (2114527)" userId="S::2114527@student.uwtsd.ac.uk::c124456b-6a47-41cf-ac22-12bb2ef2a11a" providerId="AD" clId="Web-{946D2F20-745C-9B52-EA0C-89FCB7DC7005}" dt="2024-01-12T11:14:54.878" v="662" actId="20577"/>
          <ac:spMkLst>
            <pc:docMk/>
            <pc:sldMk cId="529262695" sldId="309"/>
            <ac:spMk id="2" creationId="{00A03281-FC73-D3B4-EE18-D2E4E0288C54}"/>
          </ac:spMkLst>
        </pc:spChg>
        <pc:spChg chg="mod">
          <ac:chgData name="Olive'On Joslyn (2114527)" userId="S::2114527@student.uwtsd.ac.uk::c124456b-6a47-41cf-ac22-12bb2ef2a11a" providerId="AD" clId="Web-{946D2F20-745C-9B52-EA0C-89FCB7DC7005}" dt="2024-01-12T11:26:21.982" v="712" actId="14100"/>
          <ac:spMkLst>
            <pc:docMk/>
            <pc:sldMk cId="529262695" sldId="309"/>
            <ac:spMk id="3" creationId="{5F97A0A8-6D47-4B6A-B4EC-34E3383C5513}"/>
          </ac:spMkLst>
        </pc:spChg>
        <pc:spChg chg="add">
          <ac:chgData name="Olive'On Joslyn (2114527)" userId="S::2114527@student.uwtsd.ac.uk::c124456b-6a47-41cf-ac22-12bb2ef2a11a" providerId="AD" clId="Web-{946D2F20-745C-9B52-EA0C-89FCB7DC7005}" dt="2024-01-12T11:13:27.203" v="656"/>
          <ac:spMkLst>
            <pc:docMk/>
            <pc:sldMk cId="529262695" sldId="309"/>
            <ac:spMk id="8" creationId="{B6CDA21F-E7AF-4C75-8395-33F58D5B0E45}"/>
          </ac:spMkLst>
        </pc:spChg>
        <pc:spChg chg="add">
          <ac:chgData name="Olive'On Joslyn (2114527)" userId="S::2114527@student.uwtsd.ac.uk::c124456b-6a47-41cf-ac22-12bb2ef2a11a" providerId="AD" clId="Web-{946D2F20-745C-9B52-EA0C-89FCB7DC7005}" dt="2024-01-12T11:13:27.203" v="656"/>
          <ac:spMkLst>
            <pc:docMk/>
            <pc:sldMk cId="529262695" sldId="309"/>
            <ac:spMk id="15" creationId="{D5B0017B-2ECA-49AF-B397-DC140825DF8D}"/>
          </ac:spMkLst>
        </pc:spChg>
        <pc:grpChg chg="add">
          <ac:chgData name="Olive'On Joslyn (2114527)" userId="S::2114527@student.uwtsd.ac.uk::c124456b-6a47-41cf-ac22-12bb2ef2a11a" providerId="AD" clId="Web-{946D2F20-745C-9B52-EA0C-89FCB7DC7005}" dt="2024-01-12T11:13:27.203" v="656"/>
          <ac:grpSpMkLst>
            <pc:docMk/>
            <pc:sldMk cId="529262695" sldId="309"/>
            <ac:grpSpMk id="10" creationId="{AE1C45F0-260A-458C-96ED-C1F6D2151219}"/>
          </ac:grpSpMkLst>
        </pc:grpChg>
        <pc:cxnChg chg="add">
          <ac:chgData name="Olive'On Joslyn (2114527)" userId="S::2114527@student.uwtsd.ac.uk::c124456b-6a47-41cf-ac22-12bb2ef2a11a" providerId="AD" clId="Web-{946D2F20-745C-9B52-EA0C-89FCB7DC7005}" dt="2024-01-12T11:13:27.203" v="656"/>
          <ac:cxnSpMkLst>
            <pc:docMk/>
            <pc:sldMk cId="529262695" sldId="309"/>
            <ac:cxnSpMk id="17" creationId="{6CF1BAF6-AD41-4082-B212-8A1F9A2E8779}"/>
          </ac:cxnSpMkLst>
        </pc:cxnChg>
      </pc:sldChg>
    </pc:docChg>
  </pc:docChgLst>
  <pc:docChgLst>
    <pc:chgData name="Olive'On Joslyn (2114527)" userId="S::2114527@student.uwtsd.ac.uk::c124456b-6a47-41cf-ac22-12bb2ef2a11a" providerId="AD" clId="Web-{8F09E0BE-6F68-9BC8-C2DE-6C65F868D6BE}"/>
    <pc:docChg chg="sldOrd">
      <pc:chgData name="Olive'On Joslyn (2114527)" userId="S::2114527@student.uwtsd.ac.uk::c124456b-6a47-41cf-ac22-12bb2ef2a11a" providerId="AD" clId="Web-{8F09E0BE-6F68-9BC8-C2DE-6C65F868D6BE}" dt="2024-01-12T01:45:38.429" v="0"/>
      <pc:docMkLst>
        <pc:docMk/>
      </pc:docMkLst>
      <pc:sldChg chg="ord">
        <pc:chgData name="Olive'On Joslyn (2114527)" userId="S::2114527@student.uwtsd.ac.uk::c124456b-6a47-41cf-ac22-12bb2ef2a11a" providerId="AD" clId="Web-{8F09E0BE-6F68-9BC8-C2DE-6C65F868D6BE}" dt="2024-01-12T01:45:38.429" v="0"/>
        <pc:sldMkLst>
          <pc:docMk/>
          <pc:sldMk cId="4039202230" sldId="259"/>
        </pc:sldMkLst>
      </pc:sldChg>
    </pc:docChg>
  </pc:docChgLst>
  <pc:docChgLst>
    <pc:chgData name="Olive'On Joslyn (2114527)" userId="S::2114527@student.uwtsd.ac.uk::c124456b-6a47-41cf-ac22-12bb2ef2a11a" providerId="AD" clId="Web-{1D7D0BD3-B6D4-D60D-21A4-8E0368C09503}"/>
    <pc:docChg chg="addSld delSld modSld">
      <pc:chgData name="Olive'On Joslyn (2114527)" userId="S::2114527@student.uwtsd.ac.uk::c124456b-6a47-41cf-ac22-12bb2ef2a11a" providerId="AD" clId="Web-{1D7D0BD3-B6D4-D60D-21A4-8E0368C09503}" dt="2024-01-12T00:08:41.034" v="479" actId="20577"/>
      <pc:docMkLst>
        <pc:docMk/>
      </pc:docMkLst>
      <pc:sldChg chg="modSp">
        <pc:chgData name="Olive'On Joslyn (2114527)" userId="S::2114527@student.uwtsd.ac.uk::c124456b-6a47-41cf-ac22-12bb2ef2a11a" providerId="AD" clId="Web-{1D7D0BD3-B6D4-D60D-21A4-8E0368C09503}" dt="2024-01-12T00:05:50.218" v="424" actId="20577"/>
        <pc:sldMkLst>
          <pc:docMk/>
          <pc:sldMk cId="1461991643" sldId="265"/>
        </pc:sldMkLst>
        <pc:spChg chg="mod">
          <ac:chgData name="Olive'On Joslyn (2114527)" userId="S::2114527@student.uwtsd.ac.uk::c124456b-6a47-41cf-ac22-12bb2ef2a11a" providerId="AD" clId="Web-{1D7D0BD3-B6D4-D60D-21A4-8E0368C09503}" dt="2024-01-12T00:05:50.218" v="424" actId="20577"/>
          <ac:spMkLst>
            <pc:docMk/>
            <pc:sldMk cId="1461991643" sldId="265"/>
            <ac:spMk id="3" creationId="{CB37C87B-0A6E-84FD-7CB5-8C7D24B34E01}"/>
          </ac:spMkLst>
        </pc:spChg>
      </pc:sldChg>
      <pc:sldChg chg="modSp">
        <pc:chgData name="Olive'On Joslyn (2114527)" userId="S::2114527@student.uwtsd.ac.uk::c124456b-6a47-41cf-ac22-12bb2ef2a11a" providerId="AD" clId="Web-{1D7D0BD3-B6D4-D60D-21A4-8E0368C09503}" dt="2024-01-11T23:39:48.155" v="10" actId="20577"/>
        <pc:sldMkLst>
          <pc:docMk/>
          <pc:sldMk cId="143724301" sldId="270"/>
        </pc:sldMkLst>
        <pc:spChg chg="mod">
          <ac:chgData name="Olive'On Joslyn (2114527)" userId="S::2114527@student.uwtsd.ac.uk::c124456b-6a47-41cf-ac22-12bb2ef2a11a" providerId="AD" clId="Web-{1D7D0BD3-B6D4-D60D-21A4-8E0368C09503}" dt="2024-01-11T23:39:48.155" v="10" actId="20577"/>
          <ac:spMkLst>
            <pc:docMk/>
            <pc:sldMk cId="143724301" sldId="270"/>
            <ac:spMk id="4" creationId="{4DDC7FDD-1348-FA87-9A00-182BBFEBB662}"/>
          </ac:spMkLst>
        </pc:spChg>
      </pc:sldChg>
      <pc:sldChg chg="addSp modSp mod setBg">
        <pc:chgData name="Olive'On Joslyn (2114527)" userId="S::2114527@student.uwtsd.ac.uk::c124456b-6a47-41cf-ac22-12bb2ef2a11a" providerId="AD" clId="Web-{1D7D0BD3-B6D4-D60D-21A4-8E0368C09503}" dt="2024-01-11T23:42:11.409" v="46" actId="14100"/>
        <pc:sldMkLst>
          <pc:docMk/>
          <pc:sldMk cId="994470325" sldId="271"/>
        </pc:sldMkLst>
        <pc:spChg chg="mod">
          <ac:chgData name="Olive'On Joslyn (2114527)" userId="S::2114527@student.uwtsd.ac.uk::c124456b-6a47-41cf-ac22-12bb2ef2a11a" providerId="AD" clId="Web-{1D7D0BD3-B6D4-D60D-21A4-8E0368C09503}" dt="2024-01-11T23:42:00.315" v="45"/>
          <ac:spMkLst>
            <pc:docMk/>
            <pc:sldMk cId="994470325" sldId="271"/>
            <ac:spMk id="2" creationId="{55EC32ED-03E5-80C6-2CE6-71B7F356A564}"/>
          </ac:spMkLst>
        </pc:spChg>
        <pc:spChg chg="mod">
          <ac:chgData name="Olive'On Joslyn (2114527)" userId="S::2114527@student.uwtsd.ac.uk::c124456b-6a47-41cf-ac22-12bb2ef2a11a" providerId="AD" clId="Web-{1D7D0BD3-B6D4-D60D-21A4-8E0368C09503}" dt="2024-01-11T23:42:11.409" v="46" actId="14100"/>
          <ac:spMkLst>
            <pc:docMk/>
            <pc:sldMk cId="994470325" sldId="271"/>
            <ac:spMk id="3" creationId="{9938F376-2F19-1C52-6D0C-3984332AD9A3}"/>
          </ac:spMkLst>
        </pc:spChg>
        <pc:spChg chg="add">
          <ac:chgData name="Olive'On Joslyn (2114527)" userId="S::2114527@student.uwtsd.ac.uk::c124456b-6a47-41cf-ac22-12bb2ef2a11a" providerId="AD" clId="Web-{1D7D0BD3-B6D4-D60D-21A4-8E0368C09503}" dt="2024-01-11T23:42:00.315" v="45"/>
          <ac:spMkLst>
            <pc:docMk/>
            <pc:sldMk cId="994470325" sldId="271"/>
            <ac:spMk id="8" creationId="{DAF1966E-FD40-4A4A-B61B-C4DF7FA05F06}"/>
          </ac:spMkLst>
        </pc:spChg>
        <pc:spChg chg="add">
          <ac:chgData name="Olive'On Joslyn (2114527)" userId="S::2114527@student.uwtsd.ac.uk::c124456b-6a47-41cf-ac22-12bb2ef2a11a" providerId="AD" clId="Web-{1D7D0BD3-B6D4-D60D-21A4-8E0368C09503}" dt="2024-01-11T23:42:00.315" v="45"/>
          <ac:spMkLst>
            <pc:docMk/>
            <pc:sldMk cId="994470325" sldId="271"/>
            <ac:spMk id="10" creationId="{047BFA19-D45E-416B-A404-7AF2F3F27017}"/>
          </ac:spMkLst>
        </pc:spChg>
        <pc:spChg chg="add">
          <ac:chgData name="Olive'On Joslyn (2114527)" userId="S::2114527@student.uwtsd.ac.uk::c124456b-6a47-41cf-ac22-12bb2ef2a11a" providerId="AD" clId="Web-{1D7D0BD3-B6D4-D60D-21A4-8E0368C09503}" dt="2024-01-11T23:42:00.315" v="45"/>
          <ac:spMkLst>
            <pc:docMk/>
            <pc:sldMk cId="994470325" sldId="271"/>
            <ac:spMk id="12" creationId="{8E0105E7-23DB-4CF2-8258-FF47C7620F6E}"/>
          </ac:spMkLst>
        </pc:spChg>
        <pc:spChg chg="add">
          <ac:chgData name="Olive'On Joslyn (2114527)" userId="S::2114527@student.uwtsd.ac.uk::c124456b-6a47-41cf-ac22-12bb2ef2a11a" providerId="AD" clId="Web-{1D7D0BD3-B6D4-D60D-21A4-8E0368C09503}" dt="2024-01-11T23:42:00.315" v="45"/>
          <ac:spMkLst>
            <pc:docMk/>
            <pc:sldMk cId="994470325" sldId="271"/>
            <ac:spMk id="14" creationId="{074B4F7D-14B2-478B-8BF5-01E4E0C5D263}"/>
          </ac:spMkLst>
        </pc:spChg>
      </pc:sldChg>
      <pc:sldChg chg="modSp new">
        <pc:chgData name="Olive'On Joslyn (2114527)" userId="S::2114527@student.uwtsd.ac.uk::c124456b-6a47-41cf-ac22-12bb2ef2a11a" providerId="AD" clId="Web-{1D7D0BD3-B6D4-D60D-21A4-8E0368C09503}" dt="2024-01-11T23:53:55.361" v="128" actId="20577"/>
        <pc:sldMkLst>
          <pc:docMk/>
          <pc:sldMk cId="232681892" sldId="272"/>
        </pc:sldMkLst>
        <pc:spChg chg="mod">
          <ac:chgData name="Olive'On Joslyn (2114527)" userId="S::2114527@student.uwtsd.ac.uk::c124456b-6a47-41cf-ac22-12bb2ef2a11a" providerId="AD" clId="Web-{1D7D0BD3-B6D4-D60D-21A4-8E0368C09503}" dt="2024-01-11T23:49:44.542" v="95" actId="20577"/>
          <ac:spMkLst>
            <pc:docMk/>
            <pc:sldMk cId="232681892" sldId="272"/>
            <ac:spMk id="2" creationId="{080C5A9A-37C4-0C56-2260-D9D7CB4244F3}"/>
          </ac:spMkLst>
        </pc:spChg>
        <pc:spChg chg="mod">
          <ac:chgData name="Olive'On Joslyn (2114527)" userId="S::2114527@student.uwtsd.ac.uk::c124456b-6a47-41cf-ac22-12bb2ef2a11a" providerId="AD" clId="Web-{1D7D0BD3-B6D4-D60D-21A4-8E0368C09503}" dt="2024-01-11T23:53:55.361" v="128" actId="20577"/>
          <ac:spMkLst>
            <pc:docMk/>
            <pc:sldMk cId="232681892" sldId="272"/>
            <ac:spMk id="3" creationId="{6EE4BEE5-4242-3AA2-CEB4-CAA59748B2E7}"/>
          </ac:spMkLst>
        </pc:spChg>
      </pc:sldChg>
      <pc:sldChg chg="modSp new add del">
        <pc:chgData name="Olive'On Joslyn (2114527)" userId="S::2114527@student.uwtsd.ac.uk::c124456b-6a47-41cf-ac22-12bb2ef2a11a" providerId="AD" clId="Web-{1D7D0BD3-B6D4-D60D-21A4-8E0368C09503}" dt="2024-01-11T23:47:26.837" v="62"/>
        <pc:sldMkLst>
          <pc:docMk/>
          <pc:sldMk cId="2912175534" sldId="272"/>
        </pc:sldMkLst>
        <pc:spChg chg="mod">
          <ac:chgData name="Olive'On Joslyn (2114527)" userId="S::2114527@student.uwtsd.ac.uk::c124456b-6a47-41cf-ac22-12bb2ef2a11a" providerId="AD" clId="Web-{1D7D0BD3-B6D4-D60D-21A4-8E0368C09503}" dt="2024-01-11T23:47:12.571" v="59" actId="20577"/>
          <ac:spMkLst>
            <pc:docMk/>
            <pc:sldMk cId="2912175534" sldId="272"/>
            <ac:spMk id="3" creationId="{D9C357A7-8AF3-F830-6B64-55EDAF6387E4}"/>
          </ac:spMkLst>
        </pc:spChg>
      </pc:sldChg>
      <pc:sldChg chg="modSp new">
        <pc:chgData name="Olive'On Joslyn (2114527)" userId="S::2114527@student.uwtsd.ac.uk::c124456b-6a47-41cf-ac22-12bb2ef2a11a" providerId="AD" clId="Web-{1D7D0BD3-B6D4-D60D-21A4-8E0368C09503}" dt="2024-01-12T00:08:41.034" v="479" actId="20577"/>
        <pc:sldMkLst>
          <pc:docMk/>
          <pc:sldMk cId="3564011915" sldId="273"/>
        </pc:sldMkLst>
        <pc:spChg chg="mod">
          <ac:chgData name="Olive'On Joslyn (2114527)" userId="S::2114527@student.uwtsd.ac.uk::c124456b-6a47-41cf-ac22-12bb2ef2a11a" providerId="AD" clId="Web-{1D7D0BD3-B6D4-D60D-21A4-8E0368C09503}" dt="2024-01-11T23:53:17.517" v="124" actId="20577"/>
          <ac:spMkLst>
            <pc:docMk/>
            <pc:sldMk cId="3564011915" sldId="273"/>
            <ac:spMk id="2" creationId="{892E0B3B-025B-1C2A-F825-24DFEEC30189}"/>
          </ac:spMkLst>
        </pc:spChg>
        <pc:spChg chg="mod">
          <ac:chgData name="Olive'On Joslyn (2114527)" userId="S::2114527@student.uwtsd.ac.uk::c124456b-6a47-41cf-ac22-12bb2ef2a11a" providerId="AD" clId="Web-{1D7D0BD3-B6D4-D60D-21A4-8E0368C09503}" dt="2024-01-12T00:08:41.034" v="479" actId="20577"/>
          <ac:spMkLst>
            <pc:docMk/>
            <pc:sldMk cId="3564011915" sldId="273"/>
            <ac:spMk id="3" creationId="{62851642-3C8C-36AF-C415-87F309160874}"/>
          </ac:spMkLst>
        </pc:spChg>
      </pc:sldChg>
    </pc:docChg>
  </pc:docChgLst>
  <pc:docChgLst>
    <pc:chgData name="Olive'On Joslyn (2114527)" userId="S::2114527@student.uwtsd.ac.uk::c124456b-6a47-41cf-ac22-12bb2ef2a11a" providerId="AD" clId="Web-{F92FDB36-41BB-ED1F-5F61-1E66BD3A2651}"/>
    <pc:docChg chg="addSld modSld">
      <pc:chgData name="Olive'On Joslyn (2114527)" userId="S::2114527@student.uwtsd.ac.uk::c124456b-6a47-41cf-ac22-12bb2ef2a11a" providerId="AD" clId="Web-{F92FDB36-41BB-ED1F-5F61-1E66BD3A2651}" dt="2024-01-12T01:43:58.646" v="175"/>
      <pc:docMkLst>
        <pc:docMk/>
      </pc:docMkLst>
      <pc:sldChg chg="modSp">
        <pc:chgData name="Olive'On Joslyn (2114527)" userId="S::2114527@student.uwtsd.ac.uk::c124456b-6a47-41cf-ac22-12bb2ef2a11a" providerId="AD" clId="Web-{F92FDB36-41BB-ED1F-5F61-1E66BD3A2651}" dt="2024-01-12T01:43:49.927" v="171" actId="20577"/>
        <pc:sldMkLst>
          <pc:docMk/>
          <pc:sldMk cId="4039202230" sldId="259"/>
        </pc:sldMkLst>
        <pc:spChg chg="mod">
          <ac:chgData name="Olive'On Joslyn (2114527)" userId="S::2114527@student.uwtsd.ac.uk::c124456b-6a47-41cf-ac22-12bb2ef2a11a" providerId="AD" clId="Web-{F92FDB36-41BB-ED1F-5F61-1E66BD3A2651}" dt="2024-01-12T01:20:27.468" v="77" actId="1076"/>
          <ac:spMkLst>
            <pc:docMk/>
            <pc:sldMk cId="4039202230" sldId="259"/>
            <ac:spMk id="2" creationId="{ABB5E175-2E08-D3B8-54F1-85FDF7291413}"/>
          </ac:spMkLst>
        </pc:spChg>
        <pc:spChg chg="mod">
          <ac:chgData name="Olive'On Joslyn (2114527)" userId="S::2114527@student.uwtsd.ac.uk::c124456b-6a47-41cf-ac22-12bb2ef2a11a" providerId="AD" clId="Web-{F92FDB36-41BB-ED1F-5F61-1E66BD3A2651}" dt="2024-01-12T01:43:49.927" v="171" actId="20577"/>
          <ac:spMkLst>
            <pc:docMk/>
            <pc:sldMk cId="4039202230" sldId="259"/>
            <ac:spMk id="3" creationId="{11ADA515-C48D-1CA8-2745-7640DEA470BB}"/>
          </ac:spMkLst>
        </pc:spChg>
      </pc:sldChg>
      <pc:sldChg chg="modSp">
        <pc:chgData name="Olive'On Joslyn (2114527)" userId="S::2114527@student.uwtsd.ac.uk::c124456b-6a47-41cf-ac22-12bb2ef2a11a" providerId="AD" clId="Web-{F92FDB36-41BB-ED1F-5F61-1E66BD3A2651}" dt="2024-01-12T01:21:38.345" v="83" actId="20577"/>
        <pc:sldMkLst>
          <pc:docMk/>
          <pc:sldMk cId="3637166125" sldId="266"/>
        </pc:sldMkLst>
        <pc:spChg chg="mod">
          <ac:chgData name="Olive'On Joslyn (2114527)" userId="S::2114527@student.uwtsd.ac.uk::c124456b-6a47-41cf-ac22-12bb2ef2a11a" providerId="AD" clId="Web-{F92FDB36-41BB-ED1F-5F61-1E66BD3A2651}" dt="2024-01-12T01:21:38.345" v="83" actId="20577"/>
          <ac:spMkLst>
            <pc:docMk/>
            <pc:sldMk cId="3637166125" sldId="266"/>
            <ac:spMk id="2" creationId="{0B4F62F9-937A-7261-8478-F1E513ABC609}"/>
          </ac:spMkLst>
        </pc:spChg>
      </pc:sldChg>
      <pc:sldChg chg="modSp">
        <pc:chgData name="Olive'On Joslyn (2114527)" userId="S::2114527@student.uwtsd.ac.uk::c124456b-6a47-41cf-ac22-12bb2ef2a11a" providerId="AD" clId="Web-{F92FDB36-41BB-ED1F-5F61-1E66BD3A2651}" dt="2024-01-12T01:22:24.503" v="98" actId="20577"/>
        <pc:sldMkLst>
          <pc:docMk/>
          <pc:sldMk cId="143724301" sldId="270"/>
        </pc:sldMkLst>
        <pc:spChg chg="mod">
          <ac:chgData name="Olive'On Joslyn (2114527)" userId="S::2114527@student.uwtsd.ac.uk::c124456b-6a47-41cf-ac22-12bb2ef2a11a" providerId="AD" clId="Web-{F92FDB36-41BB-ED1F-5F61-1E66BD3A2651}" dt="2024-01-12T01:22:24.503" v="98" actId="20577"/>
          <ac:spMkLst>
            <pc:docMk/>
            <pc:sldMk cId="143724301" sldId="270"/>
            <ac:spMk id="2" creationId="{CF076EA7-63B1-21DF-B2AF-C323D096D9D0}"/>
          </ac:spMkLst>
        </pc:spChg>
      </pc:sldChg>
      <pc:sldChg chg="modSp">
        <pc:chgData name="Olive'On Joslyn (2114527)" userId="S::2114527@student.uwtsd.ac.uk::c124456b-6a47-41cf-ac22-12bb2ef2a11a" providerId="AD" clId="Web-{F92FDB36-41BB-ED1F-5F61-1E66BD3A2651}" dt="2024-01-12T01:22:00.143" v="92" actId="20577"/>
        <pc:sldMkLst>
          <pc:docMk/>
          <pc:sldMk cId="994470325" sldId="271"/>
        </pc:sldMkLst>
        <pc:spChg chg="mod">
          <ac:chgData name="Olive'On Joslyn (2114527)" userId="S::2114527@student.uwtsd.ac.uk::c124456b-6a47-41cf-ac22-12bb2ef2a11a" providerId="AD" clId="Web-{F92FDB36-41BB-ED1F-5F61-1E66BD3A2651}" dt="2024-01-12T01:22:00.143" v="92" actId="20577"/>
          <ac:spMkLst>
            <pc:docMk/>
            <pc:sldMk cId="994470325" sldId="271"/>
            <ac:spMk id="2" creationId="{55EC32ED-03E5-80C6-2CE6-71B7F356A564}"/>
          </ac:spMkLst>
        </pc:spChg>
      </pc:sldChg>
      <pc:sldChg chg="modSp">
        <pc:chgData name="Olive'On Joslyn (2114527)" userId="S::2114527@student.uwtsd.ac.uk::c124456b-6a47-41cf-ac22-12bb2ef2a11a" providerId="AD" clId="Web-{F92FDB36-41BB-ED1F-5F61-1E66BD3A2651}" dt="2024-01-12T01:29:19.536" v="160" actId="20577"/>
        <pc:sldMkLst>
          <pc:docMk/>
          <pc:sldMk cId="232681892" sldId="272"/>
        </pc:sldMkLst>
        <pc:spChg chg="mod">
          <ac:chgData name="Olive'On Joslyn (2114527)" userId="S::2114527@student.uwtsd.ac.uk::c124456b-6a47-41cf-ac22-12bb2ef2a11a" providerId="AD" clId="Web-{F92FDB36-41BB-ED1F-5F61-1E66BD3A2651}" dt="2024-01-12T01:29:19.536" v="160" actId="20577"/>
          <ac:spMkLst>
            <pc:docMk/>
            <pc:sldMk cId="232681892" sldId="272"/>
            <ac:spMk id="3" creationId="{6EE4BEE5-4242-3AA2-CEB4-CAA59748B2E7}"/>
          </ac:spMkLst>
        </pc:spChg>
      </pc:sldChg>
      <pc:sldChg chg="addSp delSp modSp">
        <pc:chgData name="Olive'On Joslyn (2114527)" userId="S::2114527@student.uwtsd.ac.uk::c124456b-6a47-41cf-ac22-12bb2ef2a11a" providerId="AD" clId="Web-{F92FDB36-41BB-ED1F-5F61-1E66BD3A2651}" dt="2024-01-12T01:28:11.016" v="151" actId="14100"/>
        <pc:sldMkLst>
          <pc:docMk/>
          <pc:sldMk cId="3564011915" sldId="273"/>
        </pc:sldMkLst>
        <pc:spChg chg="mod">
          <ac:chgData name="Olive'On Joslyn (2114527)" userId="S::2114527@student.uwtsd.ac.uk::c124456b-6a47-41cf-ac22-12bb2ef2a11a" providerId="AD" clId="Web-{F92FDB36-41BB-ED1F-5F61-1E66BD3A2651}" dt="2024-01-12T01:26:32.246" v="146"/>
          <ac:spMkLst>
            <pc:docMk/>
            <pc:sldMk cId="3564011915" sldId="273"/>
            <ac:spMk id="2" creationId="{892E0B3B-025B-1C2A-F825-24DFEEC30189}"/>
          </ac:spMkLst>
        </pc:spChg>
        <pc:spChg chg="mod">
          <ac:chgData name="Olive'On Joslyn (2114527)" userId="S::2114527@student.uwtsd.ac.uk::c124456b-6a47-41cf-ac22-12bb2ef2a11a" providerId="AD" clId="Web-{F92FDB36-41BB-ED1F-5F61-1E66BD3A2651}" dt="2024-01-12T01:28:11.016" v="151" actId="14100"/>
          <ac:spMkLst>
            <pc:docMk/>
            <pc:sldMk cId="3564011915" sldId="273"/>
            <ac:spMk id="3" creationId="{62851642-3C8C-36AF-C415-87F309160874}"/>
          </ac:spMkLst>
        </pc:spChg>
        <pc:spChg chg="del">
          <ac:chgData name="Olive'On Joslyn (2114527)" userId="S::2114527@student.uwtsd.ac.uk::c124456b-6a47-41cf-ac22-12bb2ef2a11a" providerId="AD" clId="Web-{F92FDB36-41BB-ED1F-5F61-1E66BD3A2651}" dt="2024-01-12T01:26:32.246" v="146"/>
          <ac:spMkLst>
            <pc:docMk/>
            <pc:sldMk cId="3564011915" sldId="273"/>
            <ac:spMk id="8" creationId="{B6CDA21F-E7AF-4C75-8395-33F58D5B0E45}"/>
          </ac:spMkLst>
        </pc:spChg>
        <pc:spChg chg="del">
          <ac:chgData name="Olive'On Joslyn (2114527)" userId="S::2114527@student.uwtsd.ac.uk::c124456b-6a47-41cf-ac22-12bb2ef2a11a" providerId="AD" clId="Web-{F92FDB36-41BB-ED1F-5F61-1E66BD3A2651}" dt="2024-01-12T01:26:32.246" v="146"/>
          <ac:spMkLst>
            <pc:docMk/>
            <pc:sldMk cId="3564011915" sldId="273"/>
            <ac:spMk id="15" creationId="{D5B0017B-2ECA-49AF-B397-DC140825DF8D}"/>
          </ac:spMkLst>
        </pc:spChg>
        <pc:spChg chg="add">
          <ac:chgData name="Olive'On Joslyn (2114527)" userId="S::2114527@student.uwtsd.ac.uk::c124456b-6a47-41cf-ac22-12bb2ef2a11a" providerId="AD" clId="Web-{F92FDB36-41BB-ED1F-5F61-1E66BD3A2651}" dt="2024-01-12T01:26:32.246" v="146"/>
          <ac:spMkLst>
            <pc:docMk/>
            <pc:sldMk cId="3564011915" sldId="273"/>
            <ac:spMk id="22" creationId="{B6CDA21F-E7AF-4C75-8395-33F58D5B0E45}"/>
          </ac:spMkLst>
        </pc:spChg>
        <pc:spChg chg="add">
          <ac:chgData name="Olive'On Joslyn (2114527)" userId="S::2114527@student.uwtsd.ac.uk::c124456b-6a47-41cf-ac22-12bb2ef2a11a" providerId="AD" clId="Web-{F92FDB36-41BB-ED1F-5F61-1E66BD3A2651}" dt="2024-01-12T01:26:32.246" v="146"/>
          <ac:spMkLst>
            <pc:docMk/>
            <pc:sldMk cId="3564011915" sldId="273"/>
            <ac:spMk id="29" creationId="{D5B0017B-2ECA-49AF-B397-DC140825DF8D}"/>
          </ac:spMkLst>
        </pc:spChg>
        <pc:grpChg chg="del">
          <ac:chgData name="Olive'On Joslyn (2114527)" userId="S::2114527@student.uwtsd.ac.uk::c124456b-6a47-41cf-ac22-12bb2ef2a11a" providerId="AD" clId="Web-{F92FDB36-41BB-ED1F-5F61-1E66BD3A2651}" dt="2024-01-12T01:26:32.246" v="146"/>
          <ac:grpSpMkLst>
            <pc:docMk/>
            <pc:sldMk cId="3564011915" sldId="273"/>
            <ac:grpSpMk id="10" creationId="{AE1C45F0-260A-458C-96ED-C1F6D2151219}"/>
          </ac:grpSpMkLst>
        </pc:grpChg>
        <pc:grpChg chg="add">
          <ac:chgData name="Olive'On Joslyn (2114527)" userId="S::2114527@student.uwtsd.ac.uk::c124456b-6a47-41cf-ac22-12bb2ef2a11a" providerId="AD" clId="Web-{F92FDB36-41BB-ED1F-5F61-1E66BD3A2651}" dt="2024-01-12T01:26:32.246" v="146"/>
          <ac:grpSpMkLst>
            <pc:docMk/>
            <pc:sldMk cId="3564011915" sldId="273"/>
            <ac:grpSpMk id="24" creationId="{AE1C45F0-260A-458C-96ED-C1F6D2151219}"/>
          </ac:grpSpMkLst>
        </pc:grpChg>
        <pc:cxnChg chg="del">
          <ac:chgData name="Olive'On Joslyn (2114527)" userId="S::2114527@student.uwtsd.ac.uk::c124456b-6a47-41cf-ac22-12bb2ef2a11a" providerId="AD" clId="Web-{F92FDB36-41BB-ED1F-5F61-1E66BD3A2651}" dt="2024-01-12T01:26:32.246" v="146"/>
          <ac:cxnSpMkLst>
            <pc:docMk/>
            <pc:sldMk cId="3564011915" sldId="273"/>
            <ac:cxnSpMk id="17" creationId="{6CF1BAF6-AD41-4082-B212-8A1F9A2E8779}"/>
          </ac:cxnSpMkLst>
        </pc:cxnChg>
        <pc:cxnChg chg="add">
          <ac:chgData name="Olive'On Joslyn (2114527)" userId="S::2114527@student.uwtsd.ac.uk::c124456b-6a47-41cf-ac22-12bb2ef2a11a" providerId="AD" clId="Web-{F92FDB36-41BB-ED1F-5F61-1E66BD3A2651}" dt="2024-01-12T01:26:32.246" v="146"/>
          <ac:cxnSpMkLst>
            <pc:docMk/>
            <pc:sldMk cId="3564011915" sldId="273"/>
            <ac:cxnSpMk id="31" creationId="{6CF1BAF6-AD41-4082-B212-8A1F9A2E8779}"/>
          </ac:cxnSpMkLst>
        </pc:cxnChg>
      </pc:sldChg>
      <pc:sldChg chg="new">
        <pc:chgData name="Olive'On Joslyn (2114527)" userId="S::2114527@student.uwtsd.ac.uk::c124456b-6a47-41cf-ac22-12bb2ef2a11a" providerId="AD" clId="Web-{F92FDB36-41BB-ED1F-5F61-1E66BD3A2651}" dt="2024-01-12T01:17:51.181" v="39"/>
        <pc:sldMkLst>
          <pc:docMk/>
          <pc:sldMk cId="3093797932" sldId="276"/>
        </pc:sldMkLst>
      </pc:sldChg>
      <pc:sldChg chg="modSp new">
        <pc:chgData name="Olive'On Joslyn (2114527)" userId="S::2114527@student.uwtsd.ac.uk::c124456b-6a47-41cf-ac22-12bb2ef2a11a" providerId="AD" clId="Web-{F92FDB36-41BB-ED1F-5F61-1E66BD3A2651}" dt="2024-01-12T01:18:35.448" v="54" actId="20577"/>
        <pc:sldMkLst>
          <pc:docMk/>
          <pc:sldMk cId="2166961979" sldId="277"/>
        </pc:sldMkLst>
        <pc:spChg chg="mod">
          <ac:chgData name="Olive'On Joslyn (2114527)" userId="S::2114527@student.uwtsd.ac.uk::c124456b-6a47-41cf-ac22-12bb2ef2a11a" providerId="AD" clId="Web-{F92FDB36-41BB-ED1F-5F61-1E66BD3A2651}" dt="2024-01-12T01:18:35.448" v="54" actId="20577"/>
          <ac:spMkLst>
            <pc:docMk/>
            <pc:sldMk cId="2166961979" sldId="277"/>
            <ac:spMk id="2" creationId="{D8D6C150-C127-7135-7B6F-E7645A2D9F76}"/>
          </ac:spMkLst>
        </pc:spChg>
      </pc:sldChg>
      <pc:sldChg chg="modSp new">
        <pc:chgData name="Olive'On Joslyn (2114527)" userId="S::2114527@student.uwtsd.ac.uk::c124456b-6a47-41cf-ac22-12bb2ef2a11a" providerId="AD" clId="Web-{F92FDB36-41BB-ED1F-5F61-1E66BD3A2651}" dt="2024-01-12T01:19:04.527" v="65" actId="20577"/>
        <pc:sldMkLst>
          <pc:docMk/>
          <pc:sldMk cId="542583469" sldId="278"/>
        </pc:sldMkLst>
        <pc:spChg chg="mod">
          <ac:chgData name="Olive'On Joslyn (2114527)" userId="S::2114527@student.uwtsd.ac.uk::c124456b-6a47-41cf-ac22-12bb2ef2a11a" providerId="AD" clId="Web-{F92FDB36-41BB-ED1F-5F61-1E66BD3A2651}" dt="2024-01-12T01:19:04.527" v="65" actId="20577"/>
          <ac:spMkLst>
            <pc:docMk/>
            <pc:sldMk cId="542583469" sldId="278"/>
            <ac:spMk id="2" creationId="{1AE566C0-DBB9-D300-1D5B-517D96ACCCDF}"/>
          </ac:spMkLst>
        </pc:spChg>
      </pc:sldChg>
      <pc:sldChg chg="new">
        <pc:chgData name="Olive'On Joslyn (2114527)" userId="S::2114527@student.uwtsd.ac.uk::c124456b-6a47-41cf-ac22-12bb2ef2a11a" providerId="AD" clId="Web-{F92FDB36-41BB-ED1F-5F61-1E66BD3A2651}" dt="2024-01-12T01:43:56.661" v="172"/>
        <pc:sldMkLst>
          <pc:docMk/>
          <pc:sldMk cId="2089189569" sldId="281"/>
        </pc:sldMkLst>
      </pc:sldChg>
      <pc:sldChg chg="new">
        <pc:chgData name="Olive'On Joslyn (2114527)" userId="S::2114527@student.uwtsd.ac.uk::c124456b-6a47-41cf-ac22-12bb2ef2a11a" providerId="AD" clId="Web-{F92FDB36-41BB-ED1F-5F61-1E66BD3A2651}" dt="2024-01-12T01:43:58.583" v="173"/>
        <pc:sldMkLst>
          <pc:docMk/>
          <pc:sldMk cId="3721707328" sldId="282"/>
        </pc:sldMkLst>
      </pc:sldChg>
      <pc:sldChg chg="new">
        <pc:chgData name="Olive'On Joslyn (2114527)" userId="S::2114527@student.uwtsd.ac.uk::c124456b-6a47-41cf-ac22-12bb2ef2a11a" providerId="AD" clId="Web-{F92FDB36-41BB-ED1F-5F61-1E66BD3A2651}" dt="2024-01-12T01:43:58.615" v="174"/>
        <pc:sldMkLst>
          <pc:docMk/>
          <pc:sldMk cId="2190342135" sldId="283"/>
        </pc:sldMkLst>
      </pc:sldChg>
      <pc:sldChg chg="new">
        <pc:chgData name="Olive'On Joslyn (2114527)" userId="S::2114527@student.uwtsd.ac.uk::c124456b-6a47-41cf-ac22-12bb2ef2a11a" providerId="AD" clId="Web-{F92FDB36-41BB-ED1F-5F61-1E66BD3A2651}" dt="2024-01-12T01:43:58.646" v="175"/>
        <pc:sldMkLst>
          <pc:docMk/>
          <pc:sldMk cId="1448453986" sldId="284"/>
        </pc:sldMkLst>
      </pc:sldChg>
    </pc:docChg>
  </pc:docChgLst>
  <pc:docChgLst>
    <pc:chgData name="Olive'On Joslyn (2114527)" userId="S::2114527@student.uwtsd.ac.uk::c124456b-6a47-41cf-ac22-12bb2ef2a11a" providerId="AD" clId="Web-{ECC93C72-1680-3CD6-EFA2-E208FE147668}"/>
    <pc:docChg chg="addSld modSld sldOrd">
      <pc:chgData name="Olive'On Joslyn (2114527)" userId="S::2114527@student.uwtsd.ac.uk::c124456b-6a47-41cf-ac22-12bb2ef2a11a" providerId="AD" clId="Web-{ECC93C72-1680-3CD6-EFA2-E208FE147668}" dt="2024-01-11T22:23:37.708" v="83" actId="20577"/>
      <pc:docMkLst>
        <pc:docMk/>
      </pc:docMkLst>
      <pc:sldChg chg="modSp ord">
        <pc:chgData name="Olive'On Joslyn (2114527)" userId="S::2114527@student.uwtsd.ac.uk::c124456b-6a47-41cf-ac22-12bb2ef2a11a" providerId="AD" clId="Web-{ECC93C72-1680-3CD6-EFA2-E208FE147668}" dt="2024-01-11T21:25:48.167" v="7"/>
        <pc:sldMkLst>
          <pc:docMk/>
          <pc:sldMk cId="4039202230" sldId="259"/>
        </pc:sldMkLst>
        <pc:spChg chg="mod">
          <ac:chgData name="Olive'On Joslyn (2114527)" userId="S::2114527@student.uwtsd.ac.uk::c124456b-6a47-41cf-ac22-12bb2ef2a11a" providerId="AD" clId="Web-{ECC93C72-1680-3CD6-EFA2-E208FE147668}" dt="2024-01-11T20:48:37.668" v="5" actId="14100"/>
          <ac:spMkLst>
            <pc:docMk/>
            <pc:sldMk cId="4039202230" sldId="259"/>
            <ac:spMk id="3" creationId="{11ADA515-C48D-1CA8-2745-7640DEA470BB}"/>
          </ac:spMkLst>
        </pc:spChg>
      </pc:sldChg>
      <pc:sldChg chg="ord">
        <pc:chgData name="Olive'On Joslyn (2114527)" userId="S::2114527@student.uwtsd.ac.uk::c124456b-6a47-41cf-ac22-12bb2ef2a11a" providerId="AD" clId="Web-{ECC93C72-1680-3CD6-EFA2-E208FE147668}" dt="2024-01-11T21:26:09.246" v="8"/>
        <pc:sldMkLst>
          <pc:docMk/>
          <pc:sldMk cId="3637166125" sldId="266"/>
        </pc:sldMkLst>
      </pc:sldChg>
      <pc:sldChg chg="addSp delSp modSp ord">
        <pc:chgData name="Olive'On Joslyn (2114527)" userId="S::2114527@student.uwtsd.ac.uk::c124456b-6a47-41cf-ac22-12bb2ef2a11a" providerId="AD" clId="Web-{ECC93C72-1680-3CD6-EFA2-E208FE147668}" dt="2024-01-11T21:46:31.993" v="54" actId="14100"/>
        <pc:sldMkLst>
          <pc:docMk/>
          <pc:sldMk cId="3021027932" sldId="268"/>
        </pc:sldMkLst>
        <pc:spChg chg="mod">
          <ac:chgData name="Olive'On Joslyn (2114527)" userId="S::2114527@student.uwtsd.ac.uk::c124456b-6a47-41cf-ac22-12bb2ef2a11a" providerId="AD" clId="Web-{ECC93C72-1680-3CD6-EFA2-E208FE147668}" dt="2024-01-11T21:36:54.648" v="31"/>
          <ac:spMkLst>
            <pc:docMk/>
            <pc:sldMk cId="3021027932" sldId="268"/>
            <ac:spMk id="2" creationId="{C0B5103B-9FE7-50F5-8ED5-0F9B51D667B4}"/>
          </ac:spMkLst>
        </pc:spChg>
        <pc:spChg chg="mod">
          <ac:chgData name="Olive'On Joslyn (2114527)" userId="S::2114527@student.uwtsd.ac.uk::c124456b-6a47-41cf-ac22-12bb2ef2a11a" providerId="AD" clId="Web-{ECC93C72-1680-3CD6-EFA2-E208FE147668}" dt="2024-01-11T21:46:31.993" v="54" actId="14100"/>
          <ac:spMkLst>
            <pc:docMk/>
            <pc:sldMk cId="3021027932" sldId="268"/>
            <ac:spMk id="3" creationId="{F8754951-D5CF-F07A-E431-A0F51AE082A8}"/>
          </ac:spMkLst>
        </pc:spChg>
        <pc:spChg chg="add del">
          <ac:chgData name="Olive'On Joslyn (2114527)" userId="S::2114527@student.uwtsd.ac.uk::c124456b-6a47-41cf-ac22-12bb2ef2a11a" providerId="AD" clId="Web-{ECC93C72-1680-3CD6-EFA2-E208FE147668}" dt="2024-01-11T21:37:00.851" v="32"/>
          <ac:spMkLst>
            <pc:docMk/>
            <pc:sldMk cId="3021027932" sldId="268"/>
            <ac:spMk id="100" creationId="{B6CDA21F-E7AF-4C75-8395-33F58D5B0E45}"/>
          </ac:spMkLst>
        </pc:spChg>
        <pc:spChg chg="add del">
          <ac:chgData name="Olive'On Joslyn (2114527)" userId="S::2114527@student.uwtsd.ac.uk::c124456b-6a47-41cf-ac22-12bb2ef2a11a" providerId="AD" clId="Web-{ECC93C72-1680-3CD6-EFA2-E208FE147668}" dt="2024-01-11T21:37:00.851" v="32"/>
          <ac:spMkLst>
            <pc:docMk/>
            <pc:sldMk cId="3021027932" sldId="268"/>
            <ac:spMk id="107" creationId="{D5B0017B-2ECA-49AF-B397-DC140825DF8D}"/>
          </ac:spMkLst>
        </pc:spChg>
        <pc:spChg chg="add">
          <ac:chgData name="Olive'On Joslyn (2114527)" userId="S::2114527@student.uwtsd.ac.uk::c124456b-6a47-41cf-ac22-12bb2ef2a11a" providerId="AD" clId="Web-{ECC93C72-1680-3CD6-EFA2-E208FE147668}" dt="2024-01-11T21:37:00.851" v="32"/>
          <ac:spMkLst>
            <pc:docMk/>
            <pc:sldMk cId="3021027932" sldId="268"/>
            <ac:spMk id="114" creationId="{B6CDA21F-E7AF-4C75-8395-33F58D5B0E45}"/>
          </ac:spMkLst>
        </pc:spChg>
        <pc:spChg chg="add del">
          <ac:chgData name="Olive'On Joslyn (2114527)" userId="S::2114527@student.uwtsd.ac.uk::c124456b-6a47-41cf-ac22-12bb2ef2a11a" providerId="AD" clId="Web-{ECC93C72-1680-3CD6-EFA2-E208FE147668}" dt="2024-01-11T21:36:41.116" v="29"/>
          <ac:spMkLst>
            <pc:docMk/>
            <pc:sldMk cId="3021027932" sldId="268"/>
            <ac:spMk id="115" creationId="{E8A8EAB8-D2FF-444D-B34B-7D32F106AD0E}"/>
          </ac:spMkLst>
        </pc:spChg>
        <pc:spChg chg="add">
          <ac:chgData name="Olive'On Joslyn (2114527)" userId="S::2114527@student.uwtsd.ac.uk::c124456b-6a47-41cf-ac22-12bb2ef2a11a" providerId="AD" clId="Web-{ECC93C72-1680-3CD6-EFA2-E208FE147668}" dt="2024-01-11T21:37:00.851" v="32"/>
          <ac:spMkLst>
            <pc:docMk/>
            <pc:sldMk cId="3021027932" sldId="268"/>
            <ac:spMk id="120" creationId="{D5B0017B-2ECA-49AF-B397-DC140825DF8D}"/>
          </ac:spMkLst>
        </pc:spChg>
        <pc:spChg chg="add del">
          <ac:chgData name="Olive'On Joslyn (2114527)" userId="S::2114527@student.uwtsd.ac.uk::c124456b-6a47-41cf-ac22-12bb2ef2a11a" providerId="AD" clId="Web-{ECC93C72-1680-3CD6-EFA2-E208FE147668}" dt="2024-01-11T21:36:54.648" v="31"/>
          <ac:spMkLst>
            <pc:docMk/>
            <pc:sldMk cId="3021027932" sldId="268"/>
            <ac:spMk id="121" creationId="{E8A8EAB8-D2FF-444D-B34B-7D32F106AD0E}"/>
          </ac:spMkLst>
        </pc:spChg>
        <pc:grpChg chg="add del">
          <ac:chgData name="Olive'On Joslyn (2114527)" userId="S::2114527@student.uwtsd.ac.uk::c124456b-6a47-41cf-ac22-12bb2ef2a11a" providerId="AD" clId="Web-{ECC93C72-1680-3CD6-EFA2-E208FE147668}" dt="2024-01-11T21:37:00.851" v="32"/>
          <ac:grpSpMkLst>
            <pc:docMk/>
            <pc:sldMk cId="3021027932" sldId="268"/>
            <ac:grpSpMk id="102" creationId="{AE1C45F0-260A-458C-96ED-C1F6D2151219}"/>
          </ac:grpSpMkLst>
        </pc:grpChg>
        <pc:grpChg chg="add">
          <ac:chgData name="Olive'On Joslyn (2114527)" userId="S::2114527@student.uwtsd.ac.uk::c124456b-6a47-41cf-ac22-12bb2ef2a11a" providerId="AD" clId="Web-{ECC93C72-1680-3CD6-EFA2-E208FE147668}" dt="2024-01-11T21:37:00.851" v="32"/>
          <ac:grpSpMkLst>
            <pc:docMk/>
            <pc:sldMk cId="3021027932" sldId="268"/>
            <ac:grpSpMk id="116" creationId="{AE1C45F0-260A-458C-96ED-C1F6D2151219}"/>
          </ac:grpSpMkLst>
        </pc:grpChg>
        <pc:picChg chg="add del">
          <ac:chgData name="Olive'On Joslyn (2114527)" userId="S::2114527@student.uwtsd.ac.uk::c124456b-6a47-41cf-ac22-12bb2ef2a11a" providerId="AD" clId="Web-{ECC93C72-1680-3CD6-EFA2-E208FE147668}" dt="2024-01-11T21:36:41.116" v="29"/>
          <ac:picMkLst>
            <pc:docMk/>
            <pc:sldMk cId="3021027932" sldId="268"/>
            <ac:picMk id="111" creationId="{79F36293-0AC2-C267-FA43-9F1235DAAAEF}"/>
          </ac:picMkLst>
        </pc:picChg>
        <pc:picChg chg="add del">
          <ac:chgData name="Olive'On Joslyn (2114527)" userId="S::2114527@student.uwtsd.ac.uk::c124456b-6a47-41cf-ac22-12bb2ef2a11a" providerId="AD" clId="Web-{ECC93C72-1680-3CD6-EFA2-E208FE147668}" dt="2024-01-11T21:36:54.648" v="31"/>
          <ac:picMkLst>
            <pc:docMk/>
            <pc:sldMk cId="3021027932" sldId="268"/>
            <ac:picMk id="122" creationId="{D345C0FD-1631-2274-837E-B480859FC4F6}"/>
          </ac:picMkLst>
        </pc:picChg>
        <pc:cxnChg chg="add del">
          <ac:chgData name="Olive'On Joslyn (2114527)" userId="S::2114527@student.uwtsd.ac.uk::c124456b-6a47-41cf-ac22-12bb2ef2a11a" providerId="AD" clId="Web-{ECC93C72-1680-3CD6-EFA2-E208FE147668}" dt="2024-01-11T21:37:00.851" v="32"/>
          <ac:cxnSpMkLst>
            <pc:docMk/>
            <pc:sldMk cId="3021027932" sldId="268"/>
            <ac:cxnSpMk id="109" creationId="{6CF1BAF6-AD41-4082-B212-8A1F9A2E8779}"/>
          </ac:cxnSpMkLst>
        </pc:cxnChg>
        <pc:cxnChg chg="add del">
          <ac:chgData name="Olive'On Joslyn (2114527)" userId="S::2114527@student.uwtsd.ac.uk::c124456b-6a47-41cf-ac22-12bb2ef2a11a" providerId="AD" clId="Web-{ECC93C72-1680-3CD6-EFA2-E208FE147668}" dt="2024-01-11T21:36:41.116" v="29"/>
          <ac:cxnSpMkLst>
            <pc:docMk/>
            <pc:sldMk cId="3021027932" sldId="268"/>
            <ac:cxnSpMk id="117" creationId="{EEA38897-7BA3-4408-8083-3235339C4A60}"/>
          </ac:cxnSpMkLst>
        </pc:cxnChg>
        <pc:cxnChg chg="add del">
          <ac:chgData name="Olive'On Joslyn (2114527)" userId="S::2114527@student.uwtsd.ac.uk::c124456b-6a47-41cf-ac22-12bb2ef2a11a" providerId="AD" clId="Web-{ECC93C72-1680-3CD6-EFA2-E208FE147668}" dt="2024-01-11T21:36:41.116" v="29"/>
          <ac:cxnSpMkLst>
            <pc:docMk/>
            <pc:sldMk cId="3021027932" sldId="268"/>
            <ac:cxnSpMk id="119" creationId="{F11AD06B-AB20-4097-8606-5DA00DBACE88}"/>
          </ac:cxnSpMkLst>
        </pc:cxnChg>
        <pc:cxnChg chg="add del">
          <ac:chgData name="Olive'On Joslyn (2114527)" userId="S::2114527@student.uwtsd.ac.uk::c124456b-6a47-41cf-ac22-12bb2ef2a11a" providerId="AD" clId="Web-{ECC93C72-1680-3CD6-EFA2-E208FE147668}" dt="2024-01-11T21:36:54.648" v="31"/>
          <ac:cxnSpMkLst>
            <pc:docMk/>
            <pc:sldMk cId="3021027932" sldId="268"/>
            <ac:cxnSpMk id="123" creationId="{EEA38897-7BA3-4408-8083-3235339C4A60}"/>
          </ac:cxnSpMkLst>
        </pc:cxnChg>
        <pc:cxnChg chg="add del">
          <ac:chgData name="Olive'On Joslyn (2114527)" userId="S::2114527@student.uwtsd.ac.uk::c124456b-6a47-41cf-ac22-12bb2ef2a11a" providerId="AD" clId="Web-{ECC93C72-1680-3CD6-EFA2-E208FE147668}" dt="2024-01-11T21:36:54.648" v="31"/>
          <ac:cxnSpMkLst>
            <pc:docMk/>
            <pc:sldMk cId="3021027932" sldId="268"/>
            <ac:cxnSpMk id="124" creationId="{F11AD06B-AB20-4097-8606-5DA00DBACE88}"/>
          </ac:cxnSpMkLst>
        </pc:cxnChg>
        <pc:cxnChg chg="add">
          <ac:chgData name="Olive'On Joslyn (2114527)" userId="S::2114527@student.uwtsd.ac.uk::c124456b-6a47-41cf-ac22-12bb2ef2a11a" providerId="AD" clId="Web-{ECC93C72-1680-3CD6-EFA2-E208FE147668}" dt="2024-01-11T21:37:00.851" v="32"/>
          <ac:cxnSpMkLst>
            <pc:docMk/>
            <pc:sldMk cId="3021027932" sldId="268"/>
            <ac:cxnSpMk id="125" creationId="{6CF1BAF6-AD41-4082-B212-8A1F9A2E8779}"/>
          </ac:cxnSpMkLst>
        </pc:cxnChg>
      </pc:sldChg>
      <pc:sldChg chg="modSp">
        <pc:chgData name="Olive'On Joslyn (2114527)" userId="S::2114527@student.uwtsd.ac.uk::c124456b-6a47-41cf-ac22-12bb2ef2a11a" providerId="AD" clId="Web-{ECC93C72-1680-3CD6-EFA2-E208FE147668}" dt="2024-01-11T22:23:37.708" v="83" actId="20577"/>
        <pc:sldMkLst>
          <pc:docMk/>
          <pc:sldMk cId="143724301" sldId="270"/>
        </pc:sldMkLst>
        <pc:spChg chg="mod">
          <ac:chgData name="Olive'On Joslyn (2114527)" userId="S::2114527@student.uwtsd.ac.uk::c124456b-6a47-41cf-ac22-12bb2ef2a11a" providerId="AD" clId="Web-{ECC93C72-1680-3CD6-EFA2-E208FE147668}" dt="2024-01-11T22:23:23.723" v="77" actId="20577"/>
          <ac:spMkLst>
            <pc:docMk/>
            <pc:sldMk cId="143724301" sldId="270"/>
            <ac:spMk id="3" creationId="{2881EC0A-CEC2-E939-7C7A-1D7065114976}"/>
          </ac:spMkLst>
        </pc:spChg>
        <pc:spChg chg="mod">
          <ac:chgData name="Olive'On Joslyn (2114527)" userId="S::2114527@student.uwtsd.ac.uk::c124456b-6a47-41cf-ac22-12bb2ef2a11a" providerId="AD" clId="Web-{ECC93C72-1680-3CD6-EFA2-E208FE147668}" dt="2024-01-11T22:23:37.708" v="83" actId="20577"/>
          <ac:spMkLst>
            <pc:docMk/>
            <pc:sldMk cId="143724301" sldId="270"/>
            <ac:spMk id="4" creationId="{4DDC7FDD-1348-FA87-9A00-182BBFEBB662}"/>
          </ac:spMkLst>
        </pc:spChg>
      </pc:sldChg>
      <pc:sldChg chg="modSp new ord">
        <pc:chgData name="Olive'On Joslyn (2114527)" userId="S::2114527@student.uwtsd.ac.uk::c124456b-6a47-41cf-ac22-12bb2ef2a11a" providerId="AD" clId="Web-{ECC93C72-1680-3CD6-EFA2-E208FE147668}" dt="2024-01-11T21:39:25.043" v="44" actId="20577"/>
        <pc:sldMkLst>
          <pc:docMk/>
          <pc:sldMk cId="994470325" sldId="271"/>
        </pc:sldMkLst>
        <pc:spChg chg="mod">
          <ac:chgData name="Olive'On Joslyn (2114527)" userId="S::2114527@student.uwtsd.ac.uk::c124456b-6a47-41cf-ac22-12bb2ef2a11a" providerId="AD" clId="Web-{ECC93C72-1680-3CD6-EFA2-E208FE147668}" dt="2024-01-11T21:39:13.683" v="42" actId="20577"/>
          <ac:spMkLst>
            <pc:docMk/>
            <pc:sldMk cId="994470325" sldId="271"/>
            <ac:spMk id="2" creationId="{55EC32ED-03E5-80C6-2CE6-71B7F356A564}"/>
          </ac:spMkLst>
        </pc:spChg>
        <pc:spChg chg="mod">
          <ac:chgData name="Olive'On Joslyn (2114527)" userId="S::2114527@student.uwtsd.ac.uk::c124456b-6a47-41cf-ac22-12bb2ef2a11a" providerId="AD" clId="Web-{ECC93C72-1680-3CD6-EFA2-E208FE147668}" dt="2024-01-11T21:39:25.043" v="44" actId="20577"/>
          <ac:spMkLst>
            <pc:docMk/>
            <pc:sldMk cId="994470325" sldId="271"/>
            <ac:spMk id="3" creationId="{9938F376-2F19-1C52-6D0C-3984332AD9A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59F2D0-9030-4D92-BDAD-2DF7524C84CB}" type="doc">
      <dgm:prSet loTypeId="urn:microsoft.com/office/officeart/2005/8/layout/venn3" loCatId="relationship" qsTypeId="urn:microsoft.com/office/officeart/2005/8/quickstyle/3d2" qsCatId="3D" csTypeId="urn:microsoft.com/office/officeart/2005/8/colors/accent2_2" csCatId="accent2" phldr="1"/>
      <dgm:spPr/>
      <dgm:t>
        <a:bodyPr/>
        <a:lstStyle/>
        <a:p>
          <a:endParaRPr lang="en-GB"/>
        </a:p>
      </dgm:t>
    </dgm:pt>
    <dgm:pt modelId="{203461A2-3C5E-4236-8744-90DBCBF4B097}">
      <dgm:prSet phldrT="[Text]" phldr="0"/>
      <dgm:spPr/>
      <dgm:t>
        <a:bodyPr/>
        <a:lstStyle/>
        <a:p>
          <a:r>
            <a:rPr lang="en-GB" b="1">
              <a:latin typeface="Calibri Light" panose="020F0302020204030204"/>
            </a:rPr>
            <a:t>Hydroxyquinone</a:t>
          </a:r>
          <a:endParaRPr lang="en-GB" b="1"/>
        </a:p>
      </dgm:t>
    </dgm:pt>
    <dgm:pt modelId="{E34314C4-3F5B-4790-840B-47272AD28372}" type="parTrans" cxnId="{FC468692-1EAA-4C89-93DC-0C5ECC7951A7}">
      <dgm:prSet/>
      <dgm:spPr/>
      <dgm:t>
        <a:bodyPr/>
        <a:lstStyle/>
        <a:p>
          <a:endParaRPr lang="en-GB"/>
        </a:p>
      </dgm:t>
    </dgm:pt>
    <dgm:pt modelId="{231E2265-A67E-4830-9F49-F6735B27F671}" type="sibTrans" cxnId="{FC468692-1EAA-4C89-93DC-0C5ECC7951A7}">
      <dgm:prSet/>
      <dgm:spPr/>
      <dgm:t>
        <a:bodyPr/>
        <a:lstStyle/>
        <a:p>
          <a:endParaRPr lang="en-GB"/>
        </a:p>
      </dgm:t>
    </dgm:pt>
    <dgm:pt modelId="{964CB70B-04BA-44DD-9F2C-D879EDD4A207}">
      <dgm:prSet phldrT="[Text]" phldr="0"/>
      <dgm:spPr/>
      <dgm:t>
        <a:bodyPr/>
        <a:lstStyle/>
        <a:p>
          <a:pPr rtl="0"/>
          <a:r>
            <a:rPr lang="en-GB" b="1">
              <a:latin typeface="Calibri Light" panose="020F0302020204030204"/>
            </a:rPr>
            <a:t>Nitrogen Oxides</a:t>
          </a:r>
          <a:endParaRPr lang="en-GB" b="1"/>
        </a:p>
      </dgm:t>
    </dgm:pt>
    <dgm:pt modelId="{A30AE234-DA0A-4083-8A5F-931C8C5B2967}" type="parTrans" cxnId="{8FB1878B-D457-4EA0-93FD-118DB87445CE}">
      <dgm:prSet/>
      <dgm:spPr/>
      <dgm:t>
        <a:bodyPr/>
        <a:lstStyle/>
        <a:p>
          <a:endParaRPr lang="en-GB"/>
        </a:p>
      </dgm:t>
    </dgm:pt>
    <dgm:pt modelId="{0AD02EFA-4DE3-4683-B768-1FC057408562}" type="sibTrans" cxnId="{8FB1878B-D457-4EA0-93FD-118DB87445CE}">
      <dgm:prSet/>
      <dgm:spPr/>
      <dgm:t>
        <a:bodyPr/>
        <a:lstStyle/>
        <a:p>
          <a:endParaRPr lang="en-GB"/>
        </a:p>
      </dgm:t>
    </dgm:pt>
    <dgm:pt modelId="{9B312AAD-CDC5-427E-BED0-803A7329043A}">
      <dgm:prSet phldrT="[Text]"/>
      <dgm:spPr/>
      <dgm:t>
        <a:bodyPr/>
        <a:lstStyle/>
        <a:p>
          <a:r>
            <a:rPr lang="en-GB" b="1">
              <a:latin typeface="Calibri Light" panose="020F0302020204030204"/>
            </a:rPr>
            <a:t>Cadmium</a:t>
          </a:r>
          <a:endParaRPr lang="en-GB" b="1"/>
        </a:p>
      </dgm:t>
    </dgm:pt>
    <dgm:pt modelId="{1E310CF5-73AE-4C33-88D9-0DCFDC534533}" type="parTrans" cxnId="{E9609468-DB38-4F32-A87D-003895D1B530}">
      <dgm:prSet/>
      <dgm:spPr/>
      <dgm:t>
        <a:bodyPr/>
        <a:lstStyle/>
        <a:p>
          <a:endParaRPr lang="en-GB"/>
        </a:p>
      </dgm:t>
    </dgm:pt>
    <dgm:pt modelId="{2C44870F-026A-4D53-9DAF-8768A412A6AC}" type="sibTrans" cxnId="{E9609468-DB38-4F32-A87D-003895D1B530}">
      <dgm:prSet/>
      <dgm:spPr/>
      <dgm:t>
        <a:bodyPr/>
        <a:lstStyle/>
        <a:p>
          <a:endParaRPr lang="en-GB"/>
        </a:p>
      </dgm:t>
    </dgm:pt>
    <dgm:pt modelId="{104BCA71-51AC-494F-9026-9F0D8FE5313D}">
      <dgm:prSet phldr="0"/>
      <dgm:spPr/>
      <dgm:t>
        <a:bodyPr/>
        <a:lstStyle/>
        <a:p>
          <a:pPr rtl="0"/>
          <a:r>
            <a:rPr lang="en-GB" b="1">
              <a:latin typeface="Calibri Light" panose="020F0302020204030204"/>
            </a:rPr>
            <a:t>Carbon Monoxide</a:t>
          </a:r>
        </a:p>
      </dgm:t>
    </dgm:pt>
    <dgm:pt modelId="{1D4EC2DD-D4AF-4B9B-AD11-1126192A0E0B}" type="parTrans" cxnId="{3290522A-C4EE-4E27-9D44-117086E8D10B}">
      <dgm:prSet/>
      <dgm:spPr/>
    </dgm:pt>
    <dgm:pt modelId="{C6E37DF7-36D9-4933-8709-A4D14CEF9E85}" type="sibTrans" cxnId="{3290522A-C4EE-4E27-9D44-117086E8D10B}">
      <dgm:prSet/>
      <dgm:spPr/>
    </dgm:pt>
    <dgm:pt modelId="{0BF940DD-718C-4DF1-9846-F7AB9927D760}" type="pres">
      <dgm:prSet presAssocID="{2B59F2D0-9030-4D92-BDAD-2DF7524C84CB}" presName="Name0" presStyleCnt="0">
        <dgm:presLayoutVars>
          <dgm:dir/>
          <dgm:resizeHandles val="exact"/>
        </dgm:presLayoutVars>
      </dgm:prSet>
      <dgm:spPr/>
    </dgm:pt>
    <dgm:pt modelId="{33B115B6-C641-4E7F-9D56-D413827ECD2D}" type="pres">
      <dgm:prSet presAssocID="{203461A2-3C5E-4236-8744-90DBCBF4B097}" presName="Name5" presStyleLbl="vennNode1" presStyleIdx="0" presStyleCnt="4">
        <dgm:presLayoutVars>
          <dgm:bulletEnabled val="1"/>
        </dgm:presLayoutVars>
      </dgm:prSet>
      <dgm:spPr/>
    </dgm:pt>
    <dgm:pt modelId="{4F0AEABF-48DB-474A-A479-EBC78C2CD7D4}" type="pres">
      <dgm:prSet presAssocID="{231E2265-A67E-4830-9F49-F6735B27F671}" presName="space" presStyleCnt="0"/>
      <dgm:spPr/>
    </dgm:pt>
    <dgm:pt modelId="{5FFA8005-B7E5-47E1-97B6-855CEDF7609D}" type="pres">
      <dgm:prSet presAssocID="{964CB70B-04BA-44DD-9F2C-D879EDD4A207}" presName="Name5" presStyleLbl="vennNode1" presStyleIdx="1" presStyleCnt="4">
        <dgm:presLayoutVars>
          <dgm:bulletEnabled val="1"/>
        </dgm:presLayoutVars>
      </dgm:prSet>
      <dgm:spPr/>
    </dgm:pt>
    <dgm:pt modelId="{9180CD59-FABB-4A8B-84D4-E8D13D2F662E}" type="pres">
      <dgm:prSet presAssocID="{0AD02EFA-4DE3-4683-B768-1FC057408562}" presName="space" presStyleCnt="0"/>
      <dgm:spPr/>
    </dgm:pt>
    <dgm:pt modelId="{D56C6E91-4390-449F-A704-1D04923D2124}" type="pres">
      <dgm:prSet presAssocID="{9B312AAD-CDC5-427E-BED0-803A7329043A}" presName="Name5" presStyleLbl="vennNode1" presStyleIdx="2" presStyleCnt="4">
        <dgm:presLayoutVars>
          <dgm:bulletEnabled val="1"/>
        </dgm:presLayoutVars>
      </dgm:prSet>
      <dgm:spPr/>
    </dgm:pt>
    <dgm:pt modelId="{8E02C034-7520-4730-BCA9-8428DE256A6D}" type="pres">
      <dgm:prSet presAssocID="{2C44870F-026A-4D53-9DAF-8768A412A6AC}" presName="space" presStyleCnt="0"/>
      <dgm:spPr/>
    </dgm:pt>
    <dgm:pt modelId="{28B25BB8-87C4-4AD6-AF53-050CB558E8FC}" type="pres">
      <dgm:prSet presAssocID="{104BCA71-51AC-494F-9026-9F0D8FE5313D}" presName="Name5" presStyleLbl="vennNode1" presStyleIdx="3" presStyleCnt="4">
        <dgm:presLayoutVars>
          <dgm:bulletEnabled val="1"/>
        </dgm:presLayoutVars>
      </dgm:prSet>
      <dgm:spPr/>
    </dgm:pt>
  </dgm:ptLst>
  <dgm:cxnLst>
    <dgm:cxn modelId="{121D4E0C-0ADF-4692-8B40-CB623D329E24}" type="presOf" srcId="{104BCA71-51AC-494F-9026-9F0D8FE5313D}" destId="{28B25BB8-87C4-4AD6-AF53-050CB558E8FC}" srcOrd="0" destOrd="0" presId="urn:microsoft.com/office/officeart/2005/8/layout/venn3"/>
    <dgm:cxn modelId="{14EEEC11-032A-4146-A3C6-C24F06B78F39}" type="presOf" srcId="{9B312AAD-CDC5-427E-BED0-803A7329043A}" destId="{D56C6E91-4390-449F-A704-1D04923D2124}" srcOrd="0" destOrd="0" presId="urn:microsoft.com/office/officeart/2005/8/layout/venn3"/>
    <dgm:cxn modelId="{3290522A-C4EE-4E27-9D44-117086E8D10B}" srcId="{2B59F2D0-9030-4D92-BDAD-2DF7524C84CB}" destId="{104BCA71-51AC-494F-9026-9F0D8FE5313D}" srcOrd="3" destOrd="0" parTransId="{1D4EC2DD-D4AF-4B9B-AD11-1126192A0E0B}" sibTransId="{C6E37DF7-36D9-4933-8709-A4D14CEF9E85}"/>
    <dgm:cxn modelId="{E9609468-DB38-4F32-A87D-003895D1B530}" srcId="{2B59F2D0-9030-4D92-BDAD-2DF7524C84CB}" destId="{9B312AAD-CDC5-427E-BED0-803A7329043A}" srcOrd="2" destOrd="0" parTransId="{1E310CF5-73AE-4C33-88D9-0DCFDC534533}" sibTransId="{2C44870F-026A-4D53-9DAF-8768A412A6AC}"/>
    <dgm:cxn modelId="{8DB1A670-7B7C-43F6-9CEC-8B40220F2DD3}" type="presOf" srcId="{964CB70B-04BA-44DD-9F2C-D879EDD4A207}" destId="{5FFA8005-B7E5-47E1-97B6-855CEDF7609D}" srcOrd="0" destOrd="0" presId="urn:microsoft.com/office/officeart/2005/8/layout/venn3"/>
    <dgm:cxn modelId="{8FB1878B-D457-4EA0-93FD-118DB87445CE}" srcId="{2B59F2D0-9030-4D92-BDAD-2DF7524C84CB}" destId="{964CB70B-04BA-44DD-9F2C-D879EDD4A207}" srcOrd="1" destOrd="0" parTransId="{A30AE234-DA0A-4083-8A5F-931C8C5B2967}" sibTransId="{0AD02EFA-4DE3-4683-B768-1FC057408562}"/>
    <dgm:cxn modelId="{FC468692-1EAA-4C89-93DC-0C5ECC7951A7}" srcId="{2B59F2D0-9030-4D92-BDAD-2DF7524C84CB}" destId="{203461A2-3C5E-4236-8744-90DBCBF4B097}" srcOrd="0" destOrd="0" parTransId="{E34314C4-3F5B-4790-840B-47272AD28372}" sibTransId="{231E2265-A67E-4830-9F49-F6735B27F671}"/>
    <dgm:cxn modelId="{D4EE94F6-D111-4020-BB5C-A1D398706B4E}" type="presOf" srcId="{203461A2-3C5E-4236-8744-90DBCBF4B097}" destId="{33B115B6-C641-4E7F-9D56-D413827ECD2D}" srcOrd="0" destOrd="0" presId="urn:microsoft.com/office/officeart/2005/8/layout/venn3"/>
    <dgm:cxn modelId="{45688AFC-07F9-4018-A254-66830054A870}" type="presOf" srcId="{2B59F2D0-9030-4D92-BDAD-2DF7524C84CB}" destId="{0BF940DD-718C-4DF1-9846-F7AB9927D760}" srcOrd="0" destOrd="0" presId="urn:microsoft.com/office/officeart/2005/8/layout/venn3"/>
    <dgm:cxn modelId="{2596A664-C3C4-4F38-8416-B397A100D13D}" type="presParOf" srcId="{0BF940DD-718C-4DF1-9846-F7AB9927D760}" destId="{33B115B6-C641-4E7F-9D56-D413827ECD2D}" srcOrd="0" destOrd="0" presId="urn:microsoft.com/office/officeart/2005/8/layout/venn3"/>
    <dgm:cxn modelId="{32915E53-41B9-4474-8597-6B00BD00366C}" type="presParOf" srcId="{0BF940DD-718C-4DF1-9846-F7AB9927D760}" destId="{4F0AEABF-48DB-474A-A479-EBC78C2CD7D4}" srcOrd="1" destOrd="0" presId="urn:microsoft.com/office/officeart/2005/8/layout/venn3"/>
    <dgm:cxn modelId="{CC8CED9B-CF01-401C-8E96-A5BF7554FACD}" type="presParOf" srcId="{0BF940DD-718C-4DF1-9846-F7AB9927D760}" destId="{5FFA8005-B7E5-47E1-97B6-855CEDF7609D}" srcOrd="2" destOrd="0" presId="urn:microsoft.com/office/officeart/2005/8/layout/venn3"/>
    <dgm:cxn modelId="{A1801947-ED49-4F5E-9E69-8C268FD5AA6E}" type="presParOf" srcId="{0BF940DD-718C-4DF1-9846-F7AB9927D760}" destId="{9180CD59-FABB-4A8B-84D4-E8D13D2F662E}" srcOrd="3" destOrd="0" presId="urn:microsoft.com/office/officeart/2005/8/layout/venn3"/>
    <dgm:cxn modelId="{014B11EE-E9DA-40B0-8AA2-C27BCAB966FC}" type="presParOf" srcId="{0BF940DD-718C-4DF1-9846-F7AB9927D760}" destId="{D56C6E91-4390-449F-A704-1D04923D2124}" srcOrd="4" destOrd="0" presId="urn:microsoft.com/office/officeart/2005/8/layout/venn3"/>
    <dgm:cxn modelId="{DC0FC836-2A71-4E8B-BD7F-B25C5672CEDE}" type="presParOf" srcId="{0BF940DD-718C-4DF1-9846-F7AB9927D760}" destId="{8E02C034-7520-4730-BCA9-8428DE256A6D}" srcOrd="5" destOrd="0" presId="urn:microsoft.com/office/officeart/2005/8/layout/venn3"/>
    <dgm:cxn modelId="{B3014085-DCEB-4C65-AD0E-12AEF78AF305}" type="presParOf" srcId="{0BF940DD-718C-4DF1-9846-F7AB9927D760}" destId="{28B25BB8-87C4-4AD6-AF53-050CB558E8FC}"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59F2D0-9030-4D92-BDAD-2DF7524C84CB}" type="doc">
      <dgm:prSet loTypeId="urn:microsoft.com/office/officeart/2005/8/layout/venn3" loCatId="relationship" qsTypeId="urn:microsoft.com/office/officeart/2005/8/quickstyle/3d3" qsCatId="3D" csTypeId="urn:microsoft.com/office/officeart/2005/8/colors/accent2_2" csCatId="accent2" phldr="1"/>
      <dgm:spPr/>
      <dgm:t>
        <a:bodyPr/>
        <a:lstStyle/>
        <a:p>
          <a:endParaRPr lang="en-GB"/>
        </a:p>
      </dgm:t>
    </dgm:pt>
    <dgm:pt modelId="{203461A2-3C5E-4236-8744-90DBCBF4B097}">
      <dgm:prSet phldrT="[Text]" phldr="0"/>
      <dgm:spPr/>
      <dgm:t>
        <a:bodyPr/>
        <a:lstStyle/>
        <a:p>
          <a:r>
            <a:rPr lang="en-GB" b="1">
              <a:solidFill>
                <a:schemeClr val="tx1"/>
              </a:solidFill>
              <a:latin typeface="Calibri Light" panose="020F0302020204030204"/>
            </a:rPr>
            <a:t>Nicotine</a:t>
          </a:r>
          <a:endParaRPr lang="en-GB" b="1">
            <a:solidFill>
              <a:schemeClr val="tx1"/>
            </a:solidFill>
          </a:endParaRPr>
        </a:p>
      </dgm:t>
    </dgm:pt>
    <dgm:pt modelId="{E34314C4-3F5B-4790-840B-47272AD28372}" type="parTrans" cxnId="{FC468692-1EAA-4C89-93DC-0C5ECC7951A7}">
      <dgm:prSet/>
      <dgm:spPr/>
      <dgm:t>
        <a:bodyPr/>
        <a:lstStyle/>
        <a:p>
          <a:endParaRPr lang="en-GB"/>
        </a:p>
      </dgm:t>
    </dgm:pt>
    <dgm:pt modelId="{231E2265-A67E-4830-9F49-F6735B27F671}" type="sibTrans" cxnId="{FC468692-1EAA-4C89-93DC-0C5ECC7951A7}">
      <dgm:prSet/>
      <dgm:spPr/>
      <dgm:t>
        <a:bodyPr/>
        <a:lstStyle/>
        <a:p>
          <a:endParaRPr lang="en-GB"/>
        </a:p>
      </dgm:t>
    </dgm:pt>
    <dgm:pt modelId="{964CB70B-04BA-44DD-9F2C-D879EDD4A207}">
      <dgm:prSet phldrT="[Text]" phldr="0"/>
      <dgm:spPr/>
      <dgm:t>
        <a:bodyPr/>
        <a:lstStyle/>
        <a:p>
          <a:r>
            <a:rPr lang="en-GB" b="1">
              <a:solidFill>
                <a:schemeClr val="tx1"/>
              </a:solidFill>
              <a:latin typeface="Calibri Light" panose="020F0302020204030204"/>
            </a:rPr>
            <a:t>Tar</a:t>
          </a:r>
          <a:endParaRPr lang="en-GB" b="1">
            <a:solidFill>
              <a:schemeClr val="tx1"/>
            </a:solidFill>
          </a:endParaRPr>
        </a:p>
      </dgm:t>
    </dgm:pt>
    <dgm:pt modelId="{A30AE234-DA0A-4083-8A5F-931C8C5B2967}" type="parTrans" cxnId="{8FB1878B-D457-4EA0-93FD-118DB87445CE}">
      <dgm:prSet/>
      <dgm:spPr/>
      <dgm:t>
        <a:bodyPr/>
        <a:lstStyle/>
        <a:p>
          <a:endParaRPr lang="en-GB"/>
        </a:p>
      </dgm:t>
    </dgm:pt>
    <dgm:pt modelId="{0AD02EFA-4DE3-4683-B768-1FC057408562}" type="sibTrans" cxnId="{8FB1878B-D457-4EA0-93FD-118DB87445CE}">
      <dgm:prSet/>
      <dgm:spPr/>
      <dgm:t>
        <a:bodyPr/>
        <a:lstStyle/>
        <a:p>
          <a:endParaRPr lang="en-GB"/>
        </a:p>
      </dgm:t>
    </dgm:pt>
    <dgm:pt modelId="{9B312AAD-CDC5-427E-BED0-803A7329043A}">
      <dgm:prSet phldrT="[Text]" phldr="0"/>
      <dgm:spPr/>
      <dgm:t>
        <a:bodyPr/>
        <a:lstStyle/>
        <a:p>
          <a:r>
            <a:rPr lang="en-GB" b="1">
              <a:solidFill>
                <a:schemeClr val="tx1"/>
              </a:solidFill>
              <a:latin typeface="Calibri Light" panose="020F0302020204030204"/>
            </a:rPr>
            <a:t>Ammonia</a:t>
          </a:r>
          <a:endParaRPr lang="en-GB" b="1">
            <a:solidFill>
              <a:schemeClr val="tx1"/>
            </a:solidFill>
          </a:endParaRPr>
        </a:p>
      </dgm:t>
    </dgm:pt>
    <dgm:pt modelId="{1E310CF5-73AE-4C33-88D9-0DCFDC534533}" type="parTrans" cxnId="{E9609468-DB38-4F32-A87D-003895D1B530}">
      <dgm:prSet/>
      <dgm:spPr/>
      <dgm:t>
        <a:bodyPr/>
        <a:lstStyle/>
        <a:p>
          <a:endParaRPr lang="en-GB"/>
        </a:p>
      </dgm:t>
    </dgm:pt>
    <dgm:pt modelId="{2C44870F-026A-4D53-9DAF-8768A412A6AC}" type="sibTrans" cxnId="{E9609468-DB38-4F32-A87D-003895D1B530}">
      <dgm:prSet/>
      <dgm:spPr/>
      <dgm:t>
        <a:bodyPr/>
        <a:lstStyle/>
        <a:p>
          <a:endParaRPr lang="en-GB"/>
        </a:p>
      </dgm:t>
    </dgm:pt>
    <dgm:pt modelId="{E7D79EDF-882D-426A-8C89-3933F6C18BF1}">
      <dgm:prSet phldrT="[Text]" phldr="0"/>
      <dgm:spPr/>
      <dgm:t>
        <a:bodyPr/>
        <a:lstStyle/>
        <a:p>
          <a:pPr rtl="0"/>
          <a:r>
            <a:rPr lang="en-GB" b="1">
              <a:solidFill>
                <a:schemeClr val="tx1"/>
              </a:solidFill>
              <a:latin typeface="Calibri Light" panose="020F0302020204030204"/>
            </a:rPr>
            <a:t>Carbon Dioxide</a:t>
          </a:r>
          <a:endParaRPr lang="en-GB" b="1">
            <a:solidFill>
              <a:schemeClr val="tx1"/>
            </a:solidFill>
          </a:endParaRPr>
        </a:p>
      </dgm:t>
    </dgm:pt>
    <dgm:pt modelId="{E84FE9C2-DD6C-4FF8-9A82-078271BE0D1A}" type="parTrans" cxnId="{A2259A74-F908-420F-85A5-E2CCA3B31F08}">
      <dgm:prSet/>
      <dgm:spPr/>
      <dgm:t>
        <a:bodyPr/>
        <a:lstStyle/>
        <a:p>
          <a:endParaRPr lang="en-GB"/>
        </a:p>
      </dgm:t>
    </dgm:pt>
    <dgm:pt modelId="{BDAB81E5-ED6E-4E34-96DD-0FDDFD608D30}" type="sibTrans" cxnId="{A2259A74-F908-420F-85A5-E2CCA3B31F08}">
      <dgm:prSet/>
      <dgm:spPr/>
      <dgm:t>
        <a:bodyPr/>
        <a:lstStyle/>
        <a:p>
          <a:endParaRPr lang="en-GB"/>
        </a:p>
      </dgm:t>
    </dgm:pt>
    <dgm:pt modelId="{0BF940DD-718C-4DF1-9846-F7AB9927D760}" type="pres">
      <dgm:prSet presAssocID="{2B59F2D0-9030-4D92-BDAD-2DF7524C84CB}" presName="Name0" presStyleCnt="0">
        <dgm:presLayoutVars>
          <dgm:dir/>
          <dgm:resizeHandles val="exact"/>
        </dgm:presLayoutVars>
      </dgm:prSet>
      <dgm:spPr/>
    </dgm:pt>
    <dgm:pt modelId="{33B115B6-C641-4E7F-9D56-D413827ECD2D}" type="pres">
      <dgm:prSet presAssocID="{203461A2-3C5E-4236-8744-90DBCBF4B097}" presName="Name5" presStyleLbl="vennNode1" presStyleIdx="0" presStyleCnt="4">
        <dgm:presLayoutVars>
          <dgm:bulletEnabled val="1"/>
        </dgm:presLayoutVars>
      </dgm:prSet>
      <dgm:spPr/>
    </dgm:pt>
    <dgm:pt modelId="{4F0AEABF-48DB-474A-A479-EBC78C2CD7D4}" type="pres">
      <dgm:prSet presAssocID="{231E2265-A67E-4830-9F49-F6735B27F671}" presName="space" presStyleCnt="0"/>
      <dgm:spPr/>
    </dgm:pt>
    <dgm:pt modelId="{5FFA8005-B7E5-47E1-97B6-855CEDF7609D}" type="pres">
      <dgm:prSet presAssocID="{964CB70B-04BA-44DD-9F2C-D879EDD4A207}" presName="Name5" presStyleLbl="vennNode1" presStyleIdx="1" presStyleCnt="4">
        <dgm:presLayoutVars>
          <dgm:bulletEnabled val="1"/>
        </dgm:presLayoutVars>
      </dgm:prSet>
      <dgm:spPr/>
    </dgm:pt>
    <dgm:pt modelId="{9180CD59-FABB-4A8B-84D4-E8D13D2F662E}" type="pres">
      <dgm:prSet presAssocID="{0AD02EFA-4DE3-4683-B768-1FC057408562}" presName="space" presStyleCnt="0"/>
      <dgm:spPr/>
    </dgm:pt>
    <dgm:pt modelId="{D56C6E91-4390-449F-A704-1D04923D2124}" type="pres">
      <dgm:prSet presAssocID="{9B312AAD-CDC5-427E-BED0-803A7329043A}" presName="Name5" presStyleLbl="vennNode1" presStyleIdx="2" presStyleCnt="4">
        <dgm:presLayoutVars>
          <dgm:bulletEnabled val="1"/>
        </dgm:presLayoutVars>
      </dgm:prSet>
      <dgm:spPr/>
    </dgm:pt>
    <dgm:pt modelId="{9D6B462B-E40A-4C3E-B463-E726B4EACAB5}" type="pres">
      <dgm:prSet presAssocID="{2C44870F-026A-4D53-9DAF-8768A412A6AC}" presName="space" presStyleCnt="0"/>
      <dgm:spPr/>
    </dgm:pt>
    <dgm:pt modelId="{BA76BDA2-CF78-4C37-AF8F-BBA48474D74F}" type="pres">
      <dgm:prSet presAssocID="{E7D79EDF-882D-426A-8C89-3933F6C18BF1}" presName="Name5" presStyleLbl="vennNode1" presStyleIdx="3" presStyleCnt="4">
        <dgm:presLayoutVars>
          <dgm:bulletEnabled val="1"/>
        </dgm:presLayoutVars>
      </dgm:prSet>
      <dgm:spPr/>
    </dgm:pt>
  </dgm:ptLst>
  <dgm:cxnLst>
    <dgm:cxn modelId="{CC0DDD3B-5261-4FB6-A05D-9A25BD3BF356}" type="presOf" srcId="{203461A2-3C5E-4236-8744-90DBCBF4B097}" destId="{33B115B6-C641-4E7F-9D56-D413827ECD2D}" srcOrd="0" destOrd="0" presId="urn:microsoft.com/office/officeart/2005/8/layout/venn3"/>
    <dgm:cxn modelId="{466E0B63-7C74-4E38-AB00-BBFF5EEC56E0}" type="presOf" srcId="{964CB70B-04BA-44DD-9F2C-D879EDD4A207}" destId="{5FFA8005-B7E5-47E1-97B6-855CEDF7609D}" srcOrd="0" destOrd="0" presId="urn:microsoft.com/office/officeart/2005/8/layout/venn3"/>
    <dgm:cxn modelId="{82A8C046-C4BA-43C3-A83D-EA59B9845A4D}" type="presOf" srcId="{2B59F2D0-9030-4D92-BDAD-2DF7524C84CB}" destId="{0BF940DD-718C-4DF1-9846-F7AB9927D760}" srcOrd="0" destOrd="0" presId="urn:microsoft.com/office/officeart/2005/8/layout/venn3"/>
    <dgm:cxn modelId="{E9609468-DB38-4F32-A87D-003895D1B530}" srcId="{2B59F2D0-9030-4D92-BDAD-2DF7524C84CB}" destId="{9B312AAD-CDC5-427E-BED0-803A7329043A}" srcOrd="2" destOrd="0" parTransId="{1E310CF5-73AE-4C33-88D9-0DCFDC534533}" sibTransId="{2C44870F-026A-4D53-9DAF-8768A412A6AC}"/>
    <dgm:cxn modelId="{8415A04A-F341-412C-8467-227CDF87E75A}" type="presOf" srcId="{9B312AAD-CDC5-427E-BED0-803A7329043A}" destId="{D56C6E91-4390-449F-A704-1D04923D2124}" srcOrd="0" destOrd="0" presId="urn:microsoft.com/office/officeart/2005/8/layout/venn3"/>
    <dgm:cxn modelId="{A2259A74-F908-420F-85A5-E2CCA3B31F08}" srcId="{2B59F2D0-9030-4D92-BDAD-2DF7524C84CB}" destId="{E7D79EDF-882D-426A-8C89-3933F6C18BF1}" srcOrd="3" destOrd="0" parTransId="{E84FE9C2-DD6C-4FF8-9A82-078271BE0D1A}" sibTransId="{BDAB81E5-ED6E-4E34-96DD-0FDDFD608D30}"/>
    <dgm:cxn modelId="{8FB1878B-D457-4EA0-93FD-118DB87445CE}" srcId="{2B59F2D0-9030-4D92-BDAD-2DF7524C84CB}" destId="{964CB70B-04BA-44DD-9F2C-D879EDD4A207}" srcOrd="1" destOrd="0" parTransId="{A30AE234-DA0A-4083-8A5F-931C8C5B2967}" sibTransId="{0AD02EFA-4DE3-4683-B768-1FC057408562}"/>
    <dgm:cxn modelId="{FC468692-1EAA-4C89-93DC-0C5ECC7951A7}" srcId="{2B59F2D0-9030-4D92-BDAD-2DF7524C84CB}" destId="{203461A2-3C5E-4236-8744-90DBCBF4B097}" srcOrd="0" destOrd="0" parTransId="{E34314C4-3F5B-4790-840B-47272AD28372}" sibTransId="{231E2265-A67E-4830-9F49-F6735B27F671}"/>
    <dgm:cxn modelId="{20F20DBA-086F-4F13-B198-4B4E96F747B0}" type="presOf" srcId="{E7D79EDF-882D-426A-8C89-3933F6C18BF1}" destId="{BA76BDA2-CF78-4C37-AF8F-BBA48474D74F}" srcOrd="0" destOrd="0" presId="urn:microsoft.com/office/officeart/2005/8/layout/venn3"/>
    <dgm:cxn modelId="{85A756E2-01E4-4E4B-9127-6F34C83ABA9E}" type="presParOf" srcId="{0BF940DD-718C-4DF1-9846-F7AB9927D760}" destId="{33B115B6-C641-4E7F-9D56-D413827ECD2D}" srcOrd="0" destOrd="0" presId="urn:microsoft.com/office/officeart/2005/8/layout/venn3"/>
    <dgm:cxn modelId="{F2EEF685-457E-4230-860C-262A1F5DA8C6}" type="presParOf" srcId="{0BF940DD-718C-4DF1-9846-F7AB9927D760}" destId="{4F0AEABF-48DB-474A-A479-EBC78C2CD7D4}" srcOrd="1" destOrd="0" presId="urn:microsoft.com/office/officeart/2005/8/layout/venn3"/>
    <dgm:cxn modelId="{6001288F-47A1-43E9-BC51-39D6F69E9D9E}" type="presParOf" srcId="{0BF940DD-718C-4DF1-9846-F7AB9927D760}" destId="{5FFA8005-B7E5-47E1-97B6-855CEDF7609D}" srcOrd="2" destOrd="0" presId="urn:microsoft.com/office/officeart/2005/8/layout/venn3"/>
    <dgm:cxn modelId="{BBC7DA15-C719-47A8-A81E-8F836DF1249C}" type="presParOf" srcId="{0BF940DD-718C-4DF1-9846-F7AB9927D760}" destId="{9180CD59-FABB-4A8B-84D4-E8D13D2F662E}" srcOrd="3" destOrd="0" presId="urn:microsoft.com/office/officeart/2005/8/layout/venn3"/>
    <dgm:cxn modelId="{CEC3E289-7C9B-4870-AF45-8D0B96F09F6D}" type="presParOf" srcId="{0BF940DD-718C-4DF1-9846-F7AB9927D760}" destId="{D56C6E91-4390-449F-A704-1D04923D2124}" srcOrd="4" destOrd="0" presId="urn:microsoft.com/office/officeart/2005/8/layout/venn3"/>
    <dgm:cxn modelId="{E5C1188B-B217-48FD-99E9-255F6C410193}" type="presParOf" srcId="{0BF940DD-718C-4DF1-9846-F7AB9927D760}" destId="{9D6B462B-E40A-4C3E-B463-E726B4EACAB5}" srcOrd="5" destOrd="0" presId="urn:microsoft.com/office/officeart/2005/8/layout/venn3"/>
    <dgm:cxn modelId="{96276219-1B9C-45B8-90A9-60D09EEFF019}" type="presParOf" srcId="{0BF940DD-718C-4DF1-9846-F7AB9927D760}" destId="{BA76BDA2-CF78-4C37-AF8F-BBA48474D74F}" srcOrd="6" destOrd="0" presId="urn:microsoft.com/office/officeart/2005/8/layout/venn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59F2D0-9030-4D92-BDAD-2DF7524C84CB}" type="doc">
      <dgm:prSet loTypeId="urn:microsoft.com/office/officeart/2005/8/layout/venn3" loCatId="relationship" qsTypeId="urn:microsoft.com/office/officeart/2005/8/quickstyle/3d4" qsCatId="3D" csTypeId="urn:microsoft.com/office/officeart/2005/8/colors/accent2_2" csCatId="accent2" phldr="1"/>
      <dgm:spPr/>
      <dgm:t>
        <a:bodyPr/>
        <a:lstStyle/>
        <a:p>
          <a:endParaRPr lang="en-GB"/>
        </a:p>
      </dgm:t>
    </dgm:pt>
    <dgm:pt modelId="{203461A2-3C5E-4236-8744-90DBCBF4B097}">
      <dgm:prSet phldrT="[Text]" phldr="0"/>
      <dgm:spPr/>
      <dgm:t>
        <a:bodyPr/>
        <a:lstStyle/>
        <a:p>
          <a:r>
            <a:rPr lang="en-GB" b="1" i="0">
              <a:latin typeface="Calibri Light" panose="020F0302020204030204"/>
            </a:rPr>
            <a:t>Formaldehyde</a:t>
          </a:r>
          <a:endParaRPr lang="en-GB" b="1" i="0"/>
        </a:p>
      </dgm:t>
    </dgm:pt>
    <dgm:pt modelId="{E34314C4-3F5B-4790-840B-47272AD28372}" type="parTrans" cxnId="{FC468692-1EAA-4C89-93DC-0C5ECC7951A7}">
      <dgm:prSet/>
      <dgm:spPr/>
      <dgm:t>
        <a:bodyPr/>
        <a:lstStyle/>
        <a:p>
          <a:endParaRPr lang="en-GB"/>
        </a:p>
      </dgm:t>
    </dgm:pt>
    <dgm:pt modelId="{231E2265-A67E-4830-9F49-F6735B27F671}" type="sibTrans" cxnId="{FC468692-1EAA-4C89-93DC-0C5ECC7951A7}">
      <dgm:prSet/>
      <dgm:spPr/>
      <dgm:t>
        <a:bodyPr/>
        <a:lstStyle/>
        <a:p>
          <a:endParaRPr lang="en-GB"/>
        </a:p>
      </dgm:t>
    </dgm:pt>
    <dgm:pt modelId="{964CB70B-04BA-44DD-9F2C-D879EDD4A207}">
      <dgm:prSet phldrT="[Text]" phldr="0"/>
      <dgm:spPr/>
      <dgm:t>
        <a:bodyPr/>
        <a:lstStyle/>
        <a:p>
          <a:r>
            <a:rPr lang="en-GB" b="1" i="0">
              <a:latin typeface="Calibri Light" panose="020F0302020204030204"/>
            </a:rPr>
            <a:t>Acrolein</a:t>
          </a:r>
          <a:endParaRPr lang="en-GB" b="1" i="0"/>
        </a:p>
      </dgm:t>
    </dgm:pt>
    <dgm:pt modelId="{A30AE234-DA0A-4083-8A5F-931C8C5B2967}" type="parTrans" cxnId="{8FB1878B-D457-4EA0-93FD-118DB87445CE}">
      <dgm:prSet/>
      <dgm:spPr/>
      <dgm:t>
        <a:bodyPr/>
        <a:lstStyle/>
        <a:p>
          <a:endParaRPr lang="en-GB"/>
        </a:p>
      </dgm:t>
    </dgm:pt>
    <dgm:pt modelId="{0AD02EFA-4DE3-4683-B768-1FC057408562}" type="sibTrans" cxnId="{8FB1878B-D457-4EA0-93FD-118DB87445CE}">
      <dgm:prSet/>
      <dgm:spPr/>
      <dgm:t>
        <a:bodyPr/>
        <a:lstStyle/>
        <a:p>
          <a:endParaRPr lang="en-GB"/>
        </a:p>
      </dgm:t>
    </dgm:pt>
    <dgm:pt modelId="{B65C6D1B-4D77-4AF3-8633-D3CBFE90FBDA}">
      <dgm:prSet phldr="0"/>
      <dgm:spPr/>
      <dgm:t>
        <a:bodyPr/>
        <a:lstStyle/>
        <a:p>
          <a:r>
            <a:rPr lang="en-GB" b="1" i="0">
              <a:latin typeface="Calibri Light" panose="020F0302020204030204"/>
            </a:rPr>
            <a:t>Acetone</a:t>
          </a:r>
        </a:p>
      </dgm:t>
    </dgm:pt>
    <dgm:pt modelId="{1D46BC38-B6CB-4E63-A974-8E74191F9970}" type="parTrans" cxnId="{01247044-2535-4E45-91FB-3815602BA335}">
      <dgm:prSet/>
      <dgm:spPr/>
    </dgm:pt>
    <dgm:pt modelId="{DC9F6126-BDBF-4260-BCF4-378338770210}" type="sibTrans" cxnId="{01247044-2535-4E45-91FB-3815602BA335}">
      <dgm:prSet/>
      <dgm:spPr/>
    </dgm:pt>
    <dgm:pt modelId="{39AFF0A4-3321-43B7-A58A-AC1FB2A6172A}">
      <dgm:prSet phldr="0"/>
      <dgm:spPr/>
      <dgm:t>
        <a:bodyPr/>
        <a:lstStyle/>
        <a:p>
          <a:pPr rtl="0"/>
          <a:r>
            <a:rPr lang="en-GB" b="1" i="0">
              <a:latin typeface="Calibri"/>
              <a:cs typeface="Calibri"/>
            </a:rPr>
            <a:t>Polyaromatic Aromatic Hydrocarbons (PAHs)</a:t>
          </a:r>
          <a:endParaRPr lang="en-GB" b="1" i="0">
            <a:latin typeface="Calibri Light" panose="020F0302020204030204"/>
          </a:endParaRPr>
        </a:p>
      </dgm:t>
    </dgm:pt>
    <dgm:pt modelId="{DDB5BEAC-ED81-447A-AAE6-628687C60FEA}" type="parTrans" cxnId="{BC67EEFD-4362-4B77-AE5B-13C5701542A9}">
      <dgm:prSet/>
      <dgm:spPr/>
    </dgm:pt>
    <dgm:pt modelId="{A00B05DF-35D7-4605-AA30-FD8D2E95D0CD}" type="sibTrans" cxnId="{BC67EEFD-4362-4B77-AE5B-13C5701542A9}">
      <dgm:prSet/>
      <dgm:spPr/>
    </dgm:pt>
    <dgm:pt modelId="{0BF940DD-718C-4DF1-9846-F7AB9927D760}" type="pres">
      <dgm:prSet presAssocID="{2B59F2D0-9030-4D92-BDAD-2DF7524C84CB}" presName="Name0" presStyleCnt="0">
        <dgm:presLayoutVars>
          <dgm:dir/>
          <dgm:resizeHandles val="exact"/>
        </dgm:presLayoutVars>
      </dgm:prSet>
      <dgm:spPr/>
    </dgm:pt>
    <dgm:pt modelId="{33B115B6-C641-4E7F-9D56-D413827ECD2D}" type="pres">
      <dgm:prSet presAssocID="{203461A2-3C5E-4236-8744-90DBCBF4B097}" presName="Name5" presStyleLbl="vennNode1" presStyleIdx="0" presStyleCnt="4">
        <dgm:presLayoutVars>
          <dgm:bulletEnabled val="1"/>
        </dgm:presLayoutVars>
      </dgm:prSet>
      <dgm:spPr/>
    </dgm:pt>
    <dgm:pt modelId="{4F0AEABF-48DB-474A-A479-EBC78C2CD7D4}" type="pres">
      <dgm:prSet presAssocID="{231E2265-A67E-4830-9F49-F6735B27F671}" presName="space" presStyleCnt="0"/>
      <dgm:spPr/>
    </dgm:pt>
    <dgm:pt modelId="{5FFA8005-B7E5-47E1-97B6-855CEDF7609D}" type="pres">
      <dgm:prSet presAssocID="{964CB70B-04BA-44DD-9F2C-D879EDD4A207}" presName="Name5" presStyleLbl="vennNode1" presStyleIdx="1" presStyleCnt="4">
        <dgm:presLayoutVars>
          <dgm:bulletEnabled val="1"/>
        </dgm:presLayoutVars>
      </dgm:prSet>
      <dgm:spPr/>
    </dgm:pt>
    <dgm:pt modelId="{9180CD59-FABB-4A8B-84D4-E8D13D2F662E}" type="pres">
      <dgm:prSet presAssocID="{0AD02EFA-4DE3-4683-B768-1FC057408562}" presName="space" presStyleCnt="0"/>
      <dgm:spPr/>
    </dgm:pt>
    <dgm:pt modelId="{0286F598-4F2F-4D8D-A439-EC1A48F8D75E}" type="pres">
      <dgm:prSet presAssocID="{B65C6D1B-4D77-4AF3-8633-D3CBFE90FBDA}" presName="Name5" presStyleLbl="vennNode1" presStyleIdx="2" presStyleCnt="4">
        <dgm:presLayoutVars>
          <dgm:bulletEnabled val="1"/>
        </dgm:presLayoutVars>
      </dgm:prSet>
      <dgm:spPr/>
    </dgm:pt>
    <dgm:pt modelId="{DE67529C-EE40-4CDD-9B70-EDFAB4B0B1BD}" type="pres">
      <dgm:prSet presAssocID="{DC9F6126-BDBF-4260-BCF4-378338770210}" presName="space" presStyleCnt="0"/>
      <dgm:spPr/>
    </dgm:pt>
    <dgm:pt modelId="{24DD4A69-E212-4B7A-8EC1-598B4CE86858}" type="pres">
      <dgm:prSet presAssocID="{39AFF0A4-3321-43B7-A58A-AC1FB2A6172A}" presName="Name5" presStyleLbl="vennNode1" presStyleIdx="3" presStyleCnt="4">
        <dgm:presLayoutVars>
          <dgm:bulletEnabled val="1"/>
        </dgm:presLayoutVars>
      </dgm:prSet>
      <dgm:spPr/>
    </dgm:pt>
  </dgm:ptLst>
  <dgm:cxnLst>
    <dgm:cxn modelId="{FEF5243C-1843-43C0-A92E-691161F62380}" type="presOf" srcId="{964CB70B-04BA-44DD-9F2C-D879EDD4A207}" destId="{5FFA8005-B7E5-47E1-97B6-855CEDF7609D}" srcOrd="0" destOrd="0" presId="urn:microsoft.com/office/officeart/2005/8/layout/venn3"/>
    <dgm:cxn modelId="{01247044-2535-4E45-91FB-3815602BA335}" srcId="{2B59F2D0-9030-4D92-BDAD-2DF7524C84CB}" destId="{B65C6D1B-4D77-4AF3-8633-D3CBFE90FBDA}" srcOrd="2" destOrd="0" parTransId="{1D46BC38-B6CB-4E63-A974-8E74191F9970}" sibTransId="{DC9F6126-BDBF-4260-BCF4-378338770210}"/>
    <dgm:cxn modelId="{2215A567-445E-4389-9171-232866A3058C}" type="presOf" srcId="{203461A2-3C5E-4236-8744-90DBCBF4B097}" destId="{33B115B6-C641-4E7F-9D56-D413827ECD2D}" srcOrd="0" destOrd="0" presId="urn:microsoft.com/office/officeart/2005/8/layout/venn3"/>
    <dgm:cxn modelId="{68790E6D-A077-461F-BB6A-476BD462D2F7}" type="presOf" srcId="{B65C6D1B-4D77-4AF3-8633-D3CBFE90FBDA}" destId="{0286F598-4F2F-4D8D-A439-EC1A48F8D75E}" srcOrd="0" destOrd="0" presId="urn:microsoft.com/office/officeart/2005/8/layout/venn3"/>
    <dgm:cxn modelId="{8FB1878B-D457-4EA0-93FD-118DB87445CE}" srcId="{2B59F2D0-9030-4D92-BDAD-2DF7524C84CB}" destId="{964CB70B-04BA-44DD-9F2C-D879EDD4A207}" srcOrd="1" destOrd="0" parTransId="{A30AE234-DA0A-4083-8A5F-931C8C5B2967}" sibTransId="{0AD02EFA-4DE3-4683-B768-1FC057408562}"/>
    <dgm:cxn modelId="{FC468692-1EAA-4C89-93DC-0C5ECC7951A7}" srcId="{2B59F2D0-9030-4D92-BDAD-2DF7524C84CB}" destId="{203461A2-3C5E-4236-8744-90DBCBF4B097}" srcOrd="0" destOrd="0" parTransId="{E34314C4-3F5B-4790-840B-47272AD28372}" sibTransId="{231E2265-A67E-4830-9F49-F6735B27F671}"/>
    <dgm:cxn modelId="{8BAD98CA-199F-49C9-B758-135E3DD04A0B}" type="presOf" srcId="{39AFF0A4-3321-43B7-A58A-AC1FB2A6172A}" destId="{24DD4A69-E212-4B7A-8EC1-598B4CE86858}" srcOrd="0" destOrd="0" presId="urn:microsoft.com/office/officeart/2005/8/layout/venn3"/>
    <dgm:cxn modelId="{45688AFC-07F9-4018-A254-66830054A870}" type="presOf" srcId="{2B59F2D0-9030-4D92-BDAD-2DF7524C84CB}" destId="{0BF940DD-718C-4DF1-9846-F7AB9927D760}" srcOrd="0" destOrd="0" presId="urn:microsoft.com/office/officeart/2005/8/layout/venn3"/>
    <dgm:cxn modelId="{BC67EEFD-4362-4B77-AE5B-13C5701542A9}" srcId="{2B59F2D0-9030-4D92-BDAD-2DF7524C84CB}" destId="{39AFF0A4-3321-43B7-A58A-AC1FB2A6172A}" srcOrd="3" destOrd="0" parTransId="{DDB5BEAC-ED81-447A-AAE6-628687C60FEA}" sibTransId="{A00B05DF-35D7-4605-AA30-FD8D2E95D0CD}"/>
    <dgm:cxn modelId="{2969D1D8-1FDA-4E40-A175-A42A6A49FCAF}" type="presParOf" srcId="{0BF940DD-718C-4DF1-9846-F7AB9927D760}" destId="{33B115B6-C641-4E7F-9D56-D413827ECD2D}" srcOrd="0" destOrd="0" presId="urn:microsoft.com/office/officeart/2005/8/layout/venn3"/>
    <dgm:cxn modelId="{45C86A8E-DC0A-421C-A1D0-8AF59BEB2465}" type="presParOf" srcId="{0BF940DD-718C-4DF1-9846-F7AB9927D760}" destId="{4F0AEABF-48DB-474A-A479-EBC78C2CD7D4}" srcOrd="1" destOrd="0" presId="urn:microsoft.com/office/officeart/2005/8/layout/venn3"/>
    <dgm:cxn modelId="{3D52E286-8405-4764-9C39-F4B87CEF9D54}" type="presParOf" srcId="{0BF940DD-718C-4DF1-9846-F7AB9927D760}" destId="{5FFA8005-B7E5-47E1-97B6-855CEDF7609D}" srcOrd="2" destOrd="0" presId="urn:microsoft.com/office/officeart/2005/8/layout/venn3"/>
    <dgm:cxn modelId="{CD24B626-6BCF-4988-BEDA-F864CFF2505E}" type="presParOf" srcId="{0BF940DD-718C-4DF1-9846-F7AB9927D760}" destId="{9180CD59-FABB-4A8B-84D4-E8D13D2F662E}" srcOrd="3" destOrd="0" presId="urn:microsoft.com/office/officeart/2005/8/layout/venn3"/>
    <dgm:cxn modelId="{2D129895-C2EE-49FD-9DE9-AFD7815DE132}" type="presParOf" srcId="{0BF940DD-718C-4DF1-9846-F7AB9927D760}" destId="{0286F598-4F2F-4D8D-A439-EC1A48F8D75E}" srcOrd="4" destOrd="0" presId="urn:microsoft.com/office/officeart/2005/8/layout/venn3"/>
    <dgm:cxn modelId="{482DEE05-28BB-4250-B7D8-135FEB3D769C}" type="presParOf" srcId="{0BF940DD-718C-4DF1-9846-F7AB9927D760}" destId="{DE67529C-EE40-4CDD-9B70-EDFAB4B0B1BD}" srcOrd="5" destOrd="0" presId="urn:microsoft.com/office/officeart/2005/8/layout/venn3"/>
    <dgm:cxn modelId="{78296BC9-F594-4173-89AE-DE5B280742EE}" type="presParOf" srcId="{0BF940DD-718C-4DF1-9846-F7AB9927D760}" destId="{24DD4A69-E212-4B7A-8EC1-598B4CE86858}" srcOrd="6" destOrd="0" presId="urn:microsoft.com/office/officeart/2005/8/layout/venn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2F93A1-758F-4C7C-9221-21F9E7DDD38F}"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799B3E52-00FF-4DA3-BE0D-442BB6364215}">
      <dgm:prSet/>
      <dgm:spPr/>
      <dgm:t>
        <a:bodyPr/>
        <a:lstStyle/>
        <a:p>
          <a:r>
            <a:rPr lang="en-GB">
              <a:solidFill>
                <a:schemeClr val="accent2">
                  <a:lumMod val="20000"/>
                  <a:lumOff val="80000"/>
                </a:schemeClr>
              </a:solidFill>
              <a:latin typeface="Berlin Sans FB"/>
            </a:rPr>
            <a:t>The process of inhaling and exhaling an aerosol produced by an electronic-cigarette, vape pen, or personal aerosolizer (Bonner et al., 2021).</a:t>
          </a:r>
          <a:endParaRPr lang="en-US">
            <a:solidFill>
              <a:schemeClr val="accent2">
                <a:lumMod val="20000"/>
                <a:lumOff val="80000"/>
              </a:schemeClr>
            </a:solidFill>
            <a:latin typeface="Berlin Sans FB"/>
          </a:endParaRPr>
        </a:p>
      </dgm:t>
    </dgm:pt>
    <dgm:pt modelId="{116009F9-2E5C-437C-9587-D98EE0124E9A}" type="parTrans" cxnId="{8B831541-77AB-488B-BC59-E68B3E3057DD}">
      <dgm:prSet/>
      <dgm:spPr/>
      <dgm:t>
        <a:bodyPr/>
        <a:lstStyle/>
        <a:p>
          <a:endParaRPr lang="en-US"/>
        </a:p>
      </dgm:t>
    </dgm:pt>
    <dgm:pt modelId="{AE747F47-2183-45C4-9666-2BB953A14AA3}" type="sibTrans" cxnId="{8B831541-77AB-488B-BC59-E68B3E3057DD}">
      <dgm:prSet/>
      <dgm:spPr/>
      <dgm:t>
        <a:bodyPr/>
        <a:lstStyle/>
        <a:p>
          <a:endParaRPr lang="en-US"/>
        </a:p>
      </dgm:t>
    </dgm:pt>
    <dgm:pt modelId="{CF53B586-C9D3-410A-9124-6069C0440BB7}">
      <dgm:prSet/>
      <dgm:spPr/>
      <dgm:t>
        <a:bodyPr/>
        <a:lstStyle/>
        <a:p>
          <a:r>
            <a:rPr lang="en-GB">
              <a:solidFill>
                <a:schemeClr val="accent2">
                  <a:lumMod val="40000"/>
                  <a:lumOff val="60000"/>
                </a:schemeClr>
              </a:solidFill>
              <a:latin typeface="Berlin Sans FB"/>
            </a:rPr>
            <a:t>It is not mere water vapor - the mixture that fills the cartridges usually contains nicotine, propylene glycol, flavourings and various chemicals.</a:t>
          </a:r>
          <a:endParaRPr lang="en-US">
            <a:solidFill>
              <a:schemeClr val="accent2">
                <a:lumMod val="40000"/>
                <a:lumOff val="60000"/>
              </a:schemeClr>
            </a:solidFill>
            <a:latin typeface="Berlin Sans FB"/>
          </a:endParaRPr>
        </a:p>
      </dgm:t>
    </dgm:pt>
    <dgm:pt modelId="{10904DB1-5A3E-431E-9E7A-373817A35F8D}" type="parTrans" cxnId="{932FAC40-A913-493B-992F-2B08D44E3A42}">
      <dgm:prSet/>
      <dgm:spPr/>
      <dgm:t>
        <a:bodyPr/>
        <a:lstStyle/>
        <a:p>
          <a:endParaRPr lang="en-US"/>
        </a:p>
      </dgm:t>
    </dgm:pt>
    <dgm:pt modelId="{0C83109C-9874-4D34-AFA7-FAEDC0F69453}" type="sibTrans" cxnId="{932FAC40-A913-493B-992F-2B08D44E3A42}">
      <dgm:prSet/>
      <dgm:spPr/>
      <dgm:t>
        <a:bodyPr/>
        <a:lstStyle/>
        <a:p>
          <a:endParaRPr lang="en-US"/>
        </a:p>
      </dgm:t>
    </dgm:pt>
    <dgm:pt modelId="{1E073941-EE4F-416E-BC21-294B8BFA4119}">
      <dgm:prSet/>
      <dgm:spPr/>
      <dgm:t>
        <a:bodyPr/>
        <a:lstStyle/>
        <a:p>
          <a:pPr rtl="0"/>
          <a:r>
            <a:rPr lang="en-GB">
              <a:solidFill>
                <a:schemeClr val="accent2">
                  <a:lumMod val="60000"/>
                  <a:lumOff val="40000"/>
                </a:schemeClr>
              </a:solidFill>
              <a:latin typeface="Berlin Sans FB"/>
            </a:rPr>
            <a:t>Additionally, when the e-liquid heats up, more toxic chemicals are formed (ALA, 2024).</a:t>
          </a:r>
          <a:endParaRPr lang="en-US">
            <a:solidFill>
              <a:schemeClr val="accent2">
                <a:lumMod val="60000"/>
                <a:lumOff val="40000"/>
              </a:schemeClr>
            </a:solidFill>
            <a:latin typeface="Berlin Sans FB"/>
          </a:endParaRPr>
        </a:p>
      </dgm:t>
    </dgm:pt>
    <dgm:pt modelId="{FC5BB3E3-2E32-4F82-9AE0-D68D1D0658C8}" type="parTrans" cxnId="{64DFBB4C-91BE-40CB-B8C0-2D134C421558}">
      <dgm:prSet/>
      <dgm:spPr/>
      <dgm:t>
        <a:bodyPr/>
        <a:lstStyle/>
        <a:p>
          <a:endParaRPr lang="en-US"/>
        </a:p>
      </dgm:t>
    </dgm:pt>
    <dgm:pt modelId="{E5B855B5-95A5-4298-A87C-39F7FA70382D}" type="sibTrans" cxnId="{64DFBB4C-91BE-40CB-B8C0-2D134C421558}">
      <dgm:prSet/>
      <dgm:spPr/>
      <dgm:t>
        <a:bodyPr/>
        <a:lstStyle/>
        <a:p>
          <a:endParaRPr lang="en-US"/>
        </a:p>
      </dgm:t>
    </dgm:pt>
    <dgm:pt modelId="{E147FD94-0F23-437C-9F93-2A7F48E3B9E9}">
      <dgm:prSet/>
      <dgm:spPr/>
      <dgm:t>
        <a:bodyPr/>
        <a:lstStyle/>
        <a:p>
          <a:pPr rtl="0"/>
          <a:r>
            <a:rPr lang="en-GB">
              <a:solidFill>
                <a:schemeClr val="accent2"/>
              </a:solidFill>
              <a:latin typeface="Berlin Sans FB"/>
            </a:rPr>
            <a:t>A large diversity of available vaping devices of several generations of designs an manufacturers, includes e-cigarettes, vape pens, tanks and 'mod'-style devices (Protano et al., 2018).</a:t>
          </a:r>
          <a:endParaRPr lang="en-US">
            <a:solidFill>
              <a:schemeClr val="accent2"/>
            </a:solidFill>
            <a:latin typeface="Berlin Sans FB"/>
          </a:endParaRPr>
        </a:p>
      </dgm:t>
    </dgm:pt>
    <dgm:pt modelId="{2FF270F4-B7F1-456A-83F6-E585D833365B}" type="parTrans" cxnId="{2B758C47-301E-4D1E-945A-4A149B07B25E}">
      <dgm:prSet/>
      <dgm:spPr/>
      <dgm:t>
        <a:bodyPr/>
        <a:lstStyle/>
        <a:p>
          <a:endParaRPr lang="en-US"/>
        </a:p>
      </dgm:t>
    </dgm:pt>
    <dgm:pt modelId="{365BEB75-9E52-4FB4-B87B-32F9CD048CDC}" type="sibTrans" cxnId="{2B758C47-301E-4D1E-945A-4A149B07B25E}">
      <dgm:prSet/>
      <dgm:spPr/>
      <dgm:t>
        <a:bodyPr/>
        <a:lstStyle/>
        <a:p>
          <a:endParaRPr lang="en-US"/>
        </a:p>
      </dgm:t>
    </dgm:pt>
    <dgm:pt modelId="{6DA84617-373F-4095-89CC-83307FB9C34A}" type="pres">
      <dgm:prSet presAssocID="{8D2F93A1-758F-4C7C-9221-21F9E7DDD38F}" presName="vert0" presStyleCnt="0">
        <dgm:presLayoutVars>
          <dgm:dir/>
          <dgm:animOne val="branch"/>
          <dgm:animLvl val="lvl"/>
        </dgm:presLayoutVars>
      </dgm:prSet>
      <dgm:spPr/>
    </dgm:pt>
    <dgm:pt modelId="{098051C6-F9D5-4B06-8C12-DF41AD072111}" type="pres">
      <dgm:prSet presAssocID="{799B3E52-00FF-4DA3-BE0D-442BB6364215}" presName="thickLine" presStyleLbl="alignNode1" presStyleIdx="0" presStyleCnt="4"/>
      <dgm:spPr/>
    </dgm:pt>
    <dgm:pt modelId="{D4BDE1AC-CDD5-4FA3-9285-3E206DFEC646}" type="pres">
      <dgm:prSet presAssocID="{799B3E52-00FF-4DA3-BE0D-442BB6364215}" presName="horz1" presStyleCnt="0"/>
      <dgm:spPr/>
    </dgm:pt>
    <dgm:pt modelId="{40E9C8D3-54BF-42B3-94E8-7E080C18350F}" type="pres">
      <dgm:prSet presAssocID="{799B3E52-00FF-4DA3-BE0D-442BB6364215}" presName="tx1" presStyleLbl="revTx" presStyleIdx="0" presStyleCnt="4"/>
      <dgm:spPr/>
    </dgm:pt>
    <dgm:pt modelId="{9390595B-D1D0-4414-8D6E-FEC6B8923B8F}" type="pres">
      <dgm:prSet presAssocID="{799B3E52-00FF-4DA3-BE0D-442BB6364215}" presName="vert1" presStyleCnt="0"/>
      <dgm:spPr/>
    </dgm:pt>
    <dgm:pt modelId="{0029870E-3707-4A4C-9942-2B0BE98AAA13}" type="pres">
      <dgm:prSet presAssocID="{CF53B586-C9D3-410A-9124-6069C0440BB7}" presName="thickLine" presStyleLbl="alignNode1" presStyleIdx="1" presStyleCnt="4"/>
      <dgm:spPr/>
    </dgm:pt>
    <dgm:pt modelId="{60B9A38D-1FE1-4A60-860F-ED60B0F9F97A}" type="pres">
      <dgm:prSet presAssocID="{CF53B586-C9D3-410A-9124-6069C0440BB7}" presName="horz1" presStyleCnt="0"/>
      <dgm:spPr/>
    </dgm:pt>
    <dgm:pt modelId="{23F4784D-4BF1-4805-B4C0-81DD8E2BC60A}" type="pres">
      <dgm:prSet presAssocID="{CF53B586-C9D3-410A-9124-6069C0440BB7}" presName="tx1" presStyleLbl="revTx" presStyleIdx="1" presStyleCnt="4"/>
      <dgm:spPr/>
    </dgm:pt>
    <dgm:pt modelId="{B1ED736A-3307-44F5-8A03-036FCDAE0BB2}" type="pres">
      <dgm:prSet presAssocID="{CF53B586-C9D3-410A-9124-6069C0440BB7}" presName="vert1" presStyleCnt="0"/>
      <dgm:spPr/>
    </dgm:pt>
    <dgm:pt modelId="{C7CBB6C2-7F2C-414B-9BB9-00F53E4074EA}" type="pres">
      <dgm:prSet presAssocID="{1E073941-EE4F-416E-BC21-294B8BFA4119}" presName="thickLine" presStyleLbl="alignNode1" presStyleIdx="2" presStyleCnt="4"/>
      <dgm:spPr/>
    </dgm:pt>
    <dgm:pt modelId="{44106474-3527-428E-AEE0-4F3F015F9F00}" type="pres">
      <dgm:prSet presAssocID="{1E073941-EE4F-416E-BC21-294B8BFA4119}" presName="horz1" presStyleCnt="0"/>
      <dgm:spPr/>
    </dgm:pt>
    <dgm:pt modelId="{64348F36-1E86-46DE-A5F7-84FE640832B5}" type="pres">
      <dgm:prSet presAssocID="{1E073941-EE4F-416E-BC21-294B8BFA4119}" presName="tx1" presStyleLbl="revTx" presStyleIdx="2" presStyleCnt="4"/>
      <dgm:spPr/>
    </dgm:pt>
    <dgm:pt modelId="{F286E18E-97C9-49A4-94A6-92CDEF94CABB}" type="pres">
      <dgm:prSet presAssocID="{1E073941-EE4F-416E-BC21-294B8BFA4119}" presName="vert1" presStyleCnt="0"/>
      <dgm:spPr/>
    </dgm:pt>
    <dgm:pt modelId="{91E61310-C827-41A1-A37C-11F400FB2C37}" type="pres">
      <dgm:prSet presAssocID="{E147FD94-0F23-437C-9F93-2A7F48E3B9E9}" presName="thickLine" presStyleLbl="alignNode1" presStyleIdx="3" presStyleCnt="4"/>
      <dgm:spPr/>
    </dgm:pt>
    <dgm:pt modelId="{C9B98B84-EC67-4F30-B0D7-E3ECB4DD3E7E}" type="pres">
      <dgm:prSet presAssocID="{E147FD94-0F23-437C-9F93-2A7F48E3B9E9}" presName="horz1" presStyleCnt="0"/>
      <dgm:spPr/>
    </dgm:pt>
    <dgm:pt modelId="{C7408D58-C06F-4C4B-9001-F71B8873F469}" type="pres">
      <dgm:prSet presAssocID="{E147FD94-0F23-437C-9F93-2A7F48E3B9E9}" presName="tx1" presStyleLbl="revTx" presStyleIdx="3" presStyleCnt="4"/>
      <dgm:spPr/>
    </dgm:pt>
    <dgm:pt modelId="{05D03CE1-66DC-4E74-ACB7-E149F79A89A6}" type="pres">
      <dgm:prSet presAssocID="{E147FD94-0F23-437C-9F93-2A7F48E3B9E9}" presName="vert1" presStyleCnt="0"/>
      <dgm:spPr/>
    </dgm:pt>
  </dgm:ptLst>
  <dgm:cxnLst>
    <dgm:cxn modelId="{9E46B71D-B2F3-4B5F-A1E5-2928F602E323}" type="presOf" srcId="{E147FD94-0F23-437C-9F93-2A7F48E3B9E9}" destId="{C7408D58-C06F-4C4B-9001-F71B8873F469}" srcOrd="0" destOrd="0" presId="urn:microsoft.com/office/officeart/2008/layout/LinedList"/>
    <dgm:cxn modelId="{932FAC40-A913-493B-992F-2B08D44E3A42}" srcId="{8D2F93A1-758F-4C7C-9221-21F9E7DDD38F}" destId="{CF53B586-C9D3-410A-9124-6069C0440BB7}" srcOrd="1" destOrd="0" parTransId="{10904DB1-5A3E-431E-9E7A-373817A35F8D}" sibTransId="{0C83109C-9874-4D34-AFA7-FAEDC0F69453}"/>
    <dgm:cxn modelId="{8B831541-77AB-488B-BC59-E68B3E3057DD}" srcId="{8D2F93A1-758F-4C7C-9221-21F9E7DDD38F}" destId="{799B3E52-00FF-4DA3-BE0D-442BB6364215}" srcOrd="0" destOrd="0" parTransId="{116009F9-2E5C-437C-9587-D98EE0124E9A}" sibTransId="{AE747F47-2183-45C4-9666-2BB953A14AA3}"/>
    <dgm:cxn modelId="{2B758C47-301E-4D1E-945A-4A149B07B25E}" srcId="{8D2F93A1-758F-4C7C-9221-21F9E7DDD38F}" destId="{E147FD94-0F23-437C-9F93-2A7F48E3B9E9}" srcOrd="3" destOrd="0" parTransId="{2FF270F4-B7F1-456A-83F6-E585D833365B}" sibTransId="{365BEB75-9E52-4FB4-B87B-32F9CD048CDC}"/>
    <dgm:cxn modelId="{3A8C7C69-3293-4F35-8C0A-7DD96D2A8C87}" type="presOf" srcId="{8D2F93A1-758F-4C7C-9221-21F9E7DDD38F}" destId="{6DA84617-373F-4095-89CC-83307FB9C34A}" srcOrd="0" destOrd="0" presId="urn:microsoft.com/office/officeart/2008/layout/LinedList"/>
    <dgm:cxn modelId="{85CF824B-5D42-489C-BD43-3CFC46163C85}" type="presOf" srcId="{799B3E52-00FF-4DA3-BE0D-442BB6364215}" destId="{40E9C8D3-54BF-42B3-94E8-7E080C18350F}" srcOrd="0" destOrd="0" presId="urn:microsoft.com/office/officeart/2008/layout/LinedList"/>
    <dgm:cxn modelId="{64DFBB4C-91BE-40CB-B8C0-2D134C421558}" srcId="{8D2F93A1-758F-4C7C-9221-21F9E7DDD38F}" destId="{1E073941-EE4F-416E-BC21-294B8BFA4119}" srcOrd="2" destOrd="0" parTransId="{FC5BB3E3-2E32-4F82-9AE0-D68D1D0658C8}" sibTransId="{E5B855B5-95A5-4298-A87C-39F7FA70382D}"/>
    <dgm:cxn modelId="{09C95DD4-E6A8-4A53-8EE0-DF1C059B706B}" type="presOf" srcId="{1E073941-EE4F-416E-BC21-294B8BFA4119}" destId="{64348F36-1E86-46DE-A5F7-84FE640832B5}" srcOrd="0" destOrd="0" presId="urn:microsoft.com/office/officeart/2008/layout/LinedList"/>
    <dgm:cxn modelId="{FEA82DEF-8697-47F0-BE08-37CAEE5F91D1}" type="presOf" srcId="{CF53B586-C9D3-410A-9124-6069C0440BB7}" destId="{23F4784D-4BF1-4805-B4C0-81DD8E2BC60A}" srcOrd="0" destOrd="0" presId="urn:microsoft.com/office/officeart/2008/layout/LinedList"/>
    <dgm:cxn modelId="{83B35351-0D75-456F-9E5B-DE94BE311F1C}" type="presParOf" srcId="{6DA84617-373F-4095-89CC-83307FB9C34A}" destId="{098051C6-F9D5-4B06-8C12-DF41AD072111}" srcOrd="0" destOrd="0" presId="urn:microsoft.com/office/officeart/2008/layout/LinedList"/>
    <dgm:cxn modelId="{438A65F5-BAC3-46D0-A57B-4C5DA0E24B8B}" type="presParOf" srcId="{6DA84617-373F-4095-89CC-83307FB9C34A}" destId="{D4BDE1AC-CDD5-4FA3-9285-3E206DFEC646}" srcOrd="1" destOrd="0" presId="urn:microsoft.com/office/officeart/2008/layout/LinedList"/>
    <dgm:cxn modelId="{4A37E440-A32F-4D99-BC06-A325E7AA98B9}" type="presParOf" srcId="{D4BDE1AC-CDD5-4FA3-9285-3E206DFEC646}" destId="{40E9C8D3-54BF-42B3-94E8-7E080C18350F}" srcOrd="0" destOrd="0" presId="urn:microsoft.com/office/officeart/2008/layout/LinedList"/>
    <dgm:cxn modelId="{1F291442-D564-44CE-A291-E56A054B8381}" type="presParOf" srcId="{D4BDE1AC-CDD5-4FA3-9285-3E206DFEC646}" destId="{9390595B-D1D0-4414-8D6E-FEC6B8923B8F}" srcOrd="1" destOrd="0" presId="urn:microsoft.com/office/officeart/2008/layout/LinedList"/>
    <dgm:cxn modelId="{ACADC383-9F7B-4C34-9FEF-C54C7F8E39FC}" type="presParOf" srcId="{6DA84617-373F-4095-89CC-83307FB9C34A}" destId="{0029870E-3707-4A4C-9942-2B0BE98AAA13}" srcOrd="2" destOrd="0" presId="urn:microsoft.com/office/officeart/2008/layout/LinedList"/>
    <dgm:cxn modelId="{FA0D6D37-706B-41BB-98BE-EF6FF12ED67A}" type="presParOf" srcId="{6DA84617-373F-4095-89CC-83307FB9C34A}" destId="{60B9A38D-1FE1-4A60-860F-ED60B0F9F97A}" srcOrd="3" destOrd="0" presId="urn:microsoft.com/office/officeart/2008/layout/LinedList"/>
    <dgm:cxn modelId="{21F5B037-936B-4265-9299-54B577BA704E}" type="presParOf" srcId="{60B9A38D-1FE1-4A60-860F-ED60B0F9F97A}" destId="{23F4784D-4BF1-4805-B4C0-81DD8E2BC60A}" srcOrd="0" destOrd="0" presId="urn:microsoft.com/office/officeart/2008/layout/LinedList"/>
    <dgm:cxn modelId="{39A2E00A-4DA2-4C7F-B594-BF16ACE57EE2}" type="presParOf" srcId="{60B9A38D-1FE1-4A60-860F-ED60B0F9F97A}" destId="{B1ED736A-3307-44F5-8A03-036FCDAE0BB2}" srcOrd="1" destOrd="0" presId="urn:microsoft.com/office/officeart/2008/layout/LinedList"/>
    <dgm:cxn modelId="{0DA76932-F7D1-4832-B4B7-35563A9C163F}" type="presParOf" srcId="{6DA84617-373F-4095-89CC-83307FB9C34A}" destId="{C7CBB6C2-7F2C-414B-9BB9-00F53E4074EA}" srcOrd="4" destOrd="0" presId="urn:microsoft.com/office/officeart/2008/layout/LinedList"/>
    <dgm:cxn modelId="{C64AE9C3-3C7B-4E57-A80E-51DA050C7D32}" type="presParOf" srcId="{6DA84617-373F-4095-89CC-83307FB9C34A}" destId="{44106474-3527-428E-AEE0-4F3F015F9F00}" srcOrd="5" destOrd="0" presId="urn:microsoft.com/office/officeart/2008/layout/LinedList"/>
    <dgm:cxn modelId="{BE222AC0-F8DE-4614-BE32-CAEDFEBC3341}" type="presParOf" srcId="{44106474-3527-428E-AEE0-4F3F015F9F00}" destId="{64348F36-1E86-46DE-A5F7-84FE640832B5}" srcOrd="0" destOrd="0" presId="urn:microsoft.com/office/officeart/2008/layout/LinedList"/>
    <dgm:cxn modelId="{4B5B11F4-38BC-4749-A391-EC8DB357F172}" type="presParOf" srcId="{44106474-3527-428E-AEE0-4F3F015F9F00}" destId="{F286E18E-97C9-49A4-94A6-92CDEF94CABB}" srcOrd="1" destOrd="0" presId="urn:microsoft.com/office/officeart/2008/layout/LinedList"/>
    <dgm:cxn modelId="{2718BBE7-EF38-41D9-847F-BAE96D6CFB9E}" type="presParOf" srcId="{6DA84617-373F-4095-89CC-83307FB9C34A}" destId="{91E61310-C827-41A1-A37C-11F400FB2C37}" srcOrd="6" destOrd="0" presId="urn:microsoft.com/office/officeart/2008/layout/LinedList"/>
    <dgm:cxn modelId="{CB376DB3-FF59-4AE0-9D47-F39CE486FCDA}" type="presParOf" srcId="{6DA84617-373F-4095-89CC-83307FB9C34A}" destId="{C9B98B84-EC67-4F30-B0D7-E3ECB4DD3E7E}" srcOrd="7" destOrd="0" presId="urn:microsoft.com/office/officeart/2008/layout/LinedList"/>
    <dgm:cxn modelId="{1F2C0C8A-7FE4-48AA-8D4B-262795BE6E44}" type="presParOf" srcId="{C9B98B84-EC67-4F30-B0D7-E3ECB4DD3E7E}" destId="{C7408D58-C06F-4C4B-9001-F71B8873F469}" srcOrd="0" destOrd="0" presId="urn:microsoft.com/office/officeart/2008/layout/LinedList"/>
    <dgm:cxn modelId="{C853FD9E-5749-446E-A336-8FAE41C26010}" type="presParOf" srcId="{C9B98B84-EC67-4F30-B0D7-E3ECB4DD3E7E}" destId="{05D03CE1-66DC-4E74-ACB7-E149F79A89A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0EB5E4-FB76-45F1-A432-EFBE4083769C}" type="doc">
      <dgm:prSet loTypeId="urn:microsoft.com/office/officeart/2005/8/layout/hList1" loCatId="list" qsTypeId="urn:microsoft.com/office/officeart/2005/8/quickstyle/simple1" qsCatId="simple" csTypeId="urn:microsoft.com/office/officeart/2005/8/colors/colorful4" csCatId="colorful" phldr="1"/>
      <dgm:spPr/>
      <dgm:t>
        <a:bodyPr/>
        <a:lstStyle/>
        <a:p>
          <a:endParaRPr lang="en-GB"/>
        </a:p>
      </dgm:t>
    </dgm:pt>
    <dgm:pt modelId="{1B9FDCA9-7677-48B2-923E-DD595B9F718C}">
      <dgm:prSet phldrT="[Text]" phldr="0"/>
      <dgm:spPr/>
      <dgm:t>
        <a:bodyPr/>
        <a:lstStyle/>
        <a:p>
          <a:pPr rtl="0"/>
          <a:r>
            <a:rPr lang="en-GB">
              <a:latin typeface="Calibri"/>
              <a:cs typeface="Calibri Light"/>
            </a:rPr>
            <a:t>Regulation on legal age to purchase tobacco products &amp; Vapes</a:t>
          </a:r>
        </a:p>
      </dgm:t>
    </dgm:pt>
    <dgm:pt modelId="{B464A5F0-09FE-4A56-8D50-B4EAE1A93FBC}" type="parTrans" cxnId="{1AD962D5-5CA1-4FCE-813A-64656BD88233}">
      <dgm:prSet/>
      <dgm:spPr/>
      <dgm:t>
        <a:bodyPr/>
        <a:lstStyle/>
        <a:p>
          <a:endParaRPr lang="en-GB"/>
        </a:p>
      </dgm:t>
    </dgm:pt>
    <dgm:pt modelId="{FF1C3F0E-6CB9-4D09-AA81-94517F386455}" type="sibTrans" cxnId="{1AD962D5-5CA1-4FCE-813A-64656BD88233}">
      <dgm:prSet/>
      <dgm:spPr/>
      <dgm:t>
        <a:bodyPr/>
        <a:lstStyle/>
        <a:p>
          <a:endParaRPr lang="en-GB"/>
        </a:p>
      </dgm:t>
    </dgm:pt>
    <dgm:pt modelId="{31212767-6DCF-4CD1-A920-B30C6A322583}">
      <dgm:prSet phldrT="[Text]"/>
      <dgm:spPr/>
      <dgm:t>
        <a:bodyPr/>
        <a:lstStyle/>
        <a:p>
          <a:pPr rtl="0"/>
          <a:r>
            <a:rPr lang="en-GB">
              <a:latin typeface="Calibri"/>
              <a:cs typeface="Calibri Light"/>
            </a:rPr>
            <a:t>Legal age was raised for tobacco purchase from 16 to 18 years in 2007/2008</a:t>
          </a:r>
          <a:r>
            <a:rPr lang="en-GB" baseline="30000">
              <a:latin typeface="Calibri"/>
              <a:cs typeface="Calibri Light"/>
            </a:rPr>
            <a:t>23</a:t>
          </a:r>
        </a:p>
      </dgm:t>
    </dgm:pt>
    <dgm:pt modelId="{97DB9012-8C71-4AEB-AE4B-F76F7A97C853}" type="parTrans" cxnId="{C2B86116-D174-4061-81B5-BC57B3E09293}">
      <dgm:prSet/>
      <dgm:spPr/>
      <dgm:t>
        <a:bodyPr/>
        <a:lstStyle/>
        <a:p>
          <a:endParaRPr lang="en-GB"/>
        </a:p>
      </dgm:t>
    </dgm:pt>
    <dgm:pt modelId="{5E566A5E-062E-447D-A0DE-3F9FBCF9389C}" type="sibTrans" cxnId="{C2B86116-D174-4061-81B5-BC57B3E09293}">
      <dgm:prSet/>
      <dgm:spPr/>
      <dgm:t>
        <a:bodyPr/>
        <a:lstStyle/>
        <a:p>
          <a:endParaRPr lang="en-GB"/>
        </a:p>
      </dgm:t>
    </dgm:pt>
    <dgm:pt modelId="{FCD66CB1-C554-4762-8881-3DE7988CE1BA}">
      <dgm:prSet phldrT="[Text]" phldr="0"/>
      <dgm:spPr/>
      <dgm:t>
        <a:bodyPr/>
        <a:lstStyle/>
        <a:p>
          <a:pPr rtl="0"/>
          <a:r>
            <a:rPr lang="en-GB">
              <a:latin typeface="Calibri"/>
              <a:cs typeface="Calibri Light"/>
            </a:rPr>
            <a:t>In England, the new plan aims to raise the age by 1 each year</a:t>
          </a:r>
          <a:r>
            <a:rPr lang="en-GB" baseline="30000">
              <a:latin typeface="Calibri"/>
              <a:cs typeface="Calibri Light"/>
            </a:rPr>
            <a:t>24</a:t>
          </a:r>
        </a:p>
      </dgm:t>
    </dgm:pt>
    <dgm:pt modelId="{9A5DD9D1-A1F5-464D-851D-F1778C627910}" type="parTrans" cxnId="{36A39717-965E-4DBA-AEA1-1689D64A242B}">
      <dgm:prSet/>
      <dgm:spPr/>
      <dgm:t>
        <a:bodyPr/>
        <a:lstStyle/>
        <a:p>
          <a:endParaRPr lang="en-GB"/>
        </a:p>
      </dgm:t>
    </dgm:pt>
    <dgm:pt modelId="{39486754-820C-4D37-8F3F-05405F92243F}" type="sibTrans" cxnId="{36A39717-965E-4DBA-AEA1-1689D64A242B}">
      <dgm:prSet/>
      <dgm:spPr/>
      <dgm:t>
        <a:bodyPr/>
        <a:lstStyle/>
        <a:p>
          <a:endParaRPr lang="en-GB"/>
        </a:p>
      </dgm:t>
    </dgm:pt>
    <dgm:pt modelId="{5D14EB02-DFE6-4EDB-ADCA-D311EB5FAC0B}">
      <dgm:prSet phldrT="[Text]" phldr="0"/>
      <dgm:spPr/>
      <dgm:t>
        <a:bodyPr/>
        <a:lstStyle/>
        <a:p>
          <a:pPr rtl="0"/>
          <a:r>
            <a:rPr lang="en-GB">
              <a:latin typeface="Calibri"/>
              <a:cs typeface="Calibri Light"/>
            </a:rPr>
            <a:t>Regulation on the purchase of  e-cigarettes &amp; vapes</a:t>
          </a:r>
        </a:p>
      </dgm:t>
    </dgm:pt>
    <dgm:pt modelId="{3E902764-2648-4D7A-9206-CB2049228315}" type="parTrans" cxnId="{C972D9AF-C25F-4338-A9D3-D5AFD2405DB1}">
      <dgm:prSet/>
      <dgm:spPr/>
      <dgm:t>
        <a:bodyPr/>
        <a:lstStyle/>
        <a:p>
          <a:endParaRPr lang="en-GB"/>
        </a:p>
      </dgm:t>
    </dgm:pt>
    <dgm:pt modelId="{8505DF32-1AFE-458A-87D8-D306154712C5}" type="sibTrans" cxnId="{C972D9AF-C25F-4338-A9D3-D5AFD2405DB1}">
      <dgm:prSet/>
      <dgm:spPr/>
      <dgm:t>
        <a:bodyPr/>
        <a:lstStyle/>
        <a:p>
          <a:endParaRPr lang="en-GB"/>
        </a:p>
      </dgm:t>
    </dgm:pt>
    <dgm:pt modelId="{E74D719F-9772-41A9-80FA-198049A37830}">
      <dgm:prSet phldrT="[Text]" phldr="0"/>
      <dgm:spPr/>
      <dgm:t>
        <a:bodyPr/>
        <a:lstStyle/>
        <a:p>
          <a:pPr rtl="0"/>
          <a:r>
            <a:rPr lang="en-GB">
              <a:latin typeface="Calibri"/>
              <a:cs typeface="Calibri"/>
            </a:rPr>
            <a:t>Regulation of</a:t>
          </a:r>
          <a:r>
            <a:rPr lang="en-GB" baseline="0">
              <a:latin typeface="Calibri"/>
              <a:cs typeface="Calibri"/>
            </a:rPr>
            <a:t> </a:t>
          </a:r>
          <a:r>
            <a:rPr lang="en-GB" baseline="0">
              <a:latin typeface="Calibri"/>
              <a:cs typeface="Times New Roman"/>
            </a:rPr>
            <a:t>point-of-sale</a:t>
          </a:r>
          <a:r>
            <a:rPr lang="en-GB" baseline="30000">
              <a:latin typeface="Calibri"/>
              <a:cs typeface="Times New Roman"/>
            </a:rPr>
            <a:t>25</a:t>
          </a:r>
          <a:endParaRPr lang="en-GB" baseline="30000">
            <a:latin typeface="Calibri"/>
            <a:cs typeface="Calibri Light" panose="020F0302020204030204"/>
          </a:endParaRPr>
        </a:p>
      </dgm:t>
    </dgm:pt>
    <dgm:pt modelId="{914B0B0B-C553-4F5A-88BB-6AF8CA3B2FAD}" type="parTrans" cxnId="{8A2461F5-C30D-452F-B8C5-390917C4481D}">
      <dgm:prSet/>
      <dgm:spPr/>
      <dgm:t>
        <a:bodyPr/>
        <a:lstStyle/>
        <a:p>
          <a:endParaRPr lang="en-GB"/>
        </a:p>
      </dgm:t>
    </dgm:pt>
    <dgm:pt modelId="{8AC1F107-88DB-4779-9448-4F53DEE6DD49}" type="sibTrans" cxnId="{8A2461F5-C30D-452F-B8C5-390917C4481D}">
      <dgm:prSet/>
      <dgm:spPr/>
      <dgm:t>
        <a:bodyPr/>
        <a:lstStyle/>
        <a:p>
          <a:endParaRPr lang="en-GB"/>
        </a:p>
      </dgm:t>
    </dgm:pt>
    <dgm:pt modelId="{5E29BD5E-A5FE-4D80-9E01-6AD6909DC77B}">
      <dgm:prSet phldr="0"/>
      <dgm:spPr/>
      <dgm:t>
        <a:bodyPr/>
        <a:lstStyle/>
        <a:p>
          <a:pPr rtl="0"/>
          <a:r>
            <a:rPr lang="en-GB">
              <a:latin typeface="Calibri"/>
              <a:cs typeface="Calibri Light"/>
            </a:rPr>
            <a:t>The sale of vapes are prohibited to persons under </a:t>
          </a:r>
          <a:r>
            <a:rPr lang="en-GB" baseline="0">
              <a:latin typeface="Calibri"/>
              <a:cs typeface="Calibri Light"/>
            </a:rPr>
            <a:t>18</a:t>
          </a:r>
          <a:r>
            <a:rPr lang="en-GB" baseline="30000">
              <a:latin typeface="Calibri"/>
              <a:cs typeface="Calibri Light"/>
            </a:rPr>
            <a:t>23</a:t>
          </a:r>
        </a:p>
      </dgm:t>
    </dgm:pt>
    <dgm:pt modelId="{98A8A85E-C432-406D-8BE0-10D54202BA2E}" type="parTrans" cxnId="{F1ED7F46-4FE0-4850-A86F-7B10AD1A0472}">
      <dgm:prSet/>
      <dgm:spPr/>
    </dgm:pt>
    <dgm:pt modelId="{1B2303AC-1D4F-4D71-B5F9-051CA936CF82}" type="sibTrans" cxnId="{F1ED7F46-4FE0-4850-A86F-7B10AD1A0472}">
      <dgm:prSet/>
      <dgm:spPr/>
    </dgm:pt>
    <dgm:pt modelId="{A3E0287A-25AB-4E8D-87AC-5655F126D690}">
      <dgm:prSet phldr="0"/>
      <dgm:spPr/>
      <dgm:t>
        <a:bodyPr/>
        <a:lstStyle/>
        <a:p>
          <a:pPr rtl="0"/>
          <a:endParaRPr lang="en-GB">
            <a:latin typeface="Calibri"/>
            <a:cs typeface="Calibri Light"/>
          </a:endParaRPr>
        </a:p>
      </dgm:t>
    </dgm:pt>
    <dgm:pt modelId="{992B777C-3388-4397-B0AC-5CA3E0163F69}" type="parTrans" cxnId="{23A8FD75-CB81-41B2-89CE-94A996DB4FBB}">
      <dgm:prSet/>
      <dgm:spPr/>
    </dgm:pt>
    <dgm:pt modelId="{7A303C71-D74E-4B72-94F2-3AA2251B5F7B}" type="sibTrans" cxnId="{23A8FD75-CB81-41B2-89CE-94A996DB4FBB}">
      <dgm:prSet/>
      <dgm:spPr/>
    </dgm:pt>
    <dgm:pt modelId="{07EAB1AD-F299-42DD-9E93-087A37499305}">
      <dgm:prSet phldr="0"/>
      <dgm:spPr/>
      <dgm:t>
        <a:bodyPr/>
        <a:lstStyle/>
        <a:p>
          <a:pPr rtl="0"/>
          <a:r>
            <a:rPr lang="en-GB">
              <a:latin typeface="Calibri"/>
              <a:cs typeface="Times New Roman"/>
            </a:rPr>
            <a:t>Regulation for packing or products to not target</a:t>
          </a:r>
          <a:r>
            <a:rPr lang="en-GB" baseline="0">
              <a:latin typeface="Calibri"/>
              <a:cs typeface="Times New Roman"/>
            </a:rPr>
            <a:t> children</a:t>
          </a:r>
          <a:r>
            <a:rPr lang="en-GB" baseline="30000">
              <a:latin typeface="Calibri"/>
              <a:cs typeface="Times New Roman"/>
            </a:rPr>
            <a:t> 26</a:t>
          </a:r>
          <a:endParaRPr lang="en-GB" baseline="30000">
            <a:latin typeface="Calibri"/>
            <a:cs typeface="Calibri Light" panose="020F0302020204030204"/>
          </a:endParaRPr>
        </a:p>
      </dgm:t>
    </dgm:pt>
    <dgm:pt modelId="{A769E9C6-5144-4B78-82D1-BE5EFCAC130E}" type="parTrans" cxnId="{21E2EC4A-D97F-4B4D-81C2-1545168C7C8B}">
      <dgm:prSet/>
      <dgm:spPr/>
    </dgm:pt>
    <dgm:pt modelId="{A9CB6B6C-77C9-458E-B2BD-BBFC09D5AEED}" type="sibTrans" cxnId="{21E2EC4A-D97F-4B4D-81C2-1545168C7C8B}">
      <dgm:prSet/>
      <dgm:spPr/>
    </dgm:pt>
    <dgm:pt modelId="{7EE60F5F-A1EA-4D74-8F4D-BB8CAFAEC37F}">
      <dgm:prSet phldr="0"/>
      <dgm:spPr/>
      <dgm:t>
        <a:bodyPr/>
        <a:lstStyle/>
        <a:p>
          <a:pPr rtl="0"/>
          <a:r>
            <a:rPr lang="en-GB">
              <a:latin typeface="Calibri"/>
              <a:cs typeface="Times New Roman"/>
            </a:rPr>
            <a:t>There is maximum capacity of e-cigarette/vape</a:t>
          </a:r>
          <a:r>
            <a:rPr lang="en-GB" baseline="0">
              <a:latin typeface="Calibri"/>
              <a:cs typeface="Times New Roman"/>
            </a:rPr>
            <a:t> tanks</a:t>
          </a:r>
          <a:r>
            <a:rPr lang="en-GB" baseline="30000">
              <a:latin typeface="Calibri"/>
              <a:cs typeface="Times New Roman"/>
            </a:rPr>
            <a:t>27</a:t>
          </a:r>
          <a:endParaRPr lang="en-GB" baseline="30000">
            <a:latin typeface="Calibri"/>
            <a:cs typeface="Calibri Light" panose="020F0302020204030204"/>
          </a:endParaRPr>
        </a:p>
      </dgm:t>
    </dgm:pt>
    <dgm:pt modelId="{2E67F8AC-DBFE-41E4-B802-ECB9BA5B38B2}" type="parTrans" cxnId="{A2C3EFC4-23AD-4F32-BEA0-7790A7672B01}">
      <dgm:prSet/>
      <dgm:spPr/>
    </dgm:pt>
    <dgm:pt modelId="{24190042-920E-4E7F-9CC5-43FA3A93FC60}" type="sibTrans" cxnId="{A2C3EFC4-23AD-4F32-BEA0-7790A7672B01}">
      <dgm:prSet/>
      <dgm:spPr/>
    </dgm:pt>
    <dgm:pt modelId="{24C19609-2D45-4B79-B339-00F9C7EA1CE7}">
      <dgm:prSet phldr="0"/>
      <dgm:spPr/>
      <dgm:t>
        <a:bodyPr/>
        <a:lstStyle/>
        <a:p>
          <a:pPr rtl="0"/>
          <a:r>
            <a:rPr lang="en-GB">
              <a:latin typeface="Calibri"/>
              <a:cs typeface="Times New Roman"/>
            </a:rPr>
            <a:t>Restriction of e-liquids to nicotine strength exceeding no more than 20 mg per</a:t>
          </a:r>
          <a:r>
            <a:rPr lang="en-GB" baseline="0">
              <a:latin typeface="Calibri"/>
              <a:cs typeface="Times New Roman"/>
            </a:rPr>
            <a:t> ml </a:t>
          </a:r>
          <a:r>
            <a:rPr lang="en-GB" baseline="30000">
              <a:latin typeface="Calibri"/>
              <a:cs typeface="Times New Roman"/>
            </a:rPr>
            <a:t>28</a:t>
          </a:r>
          <a:endParaRPr lang="en-GB" baseline="30000">
            <a:latin typeface="Calibri"/>
          </a:endParaRPr>
        </a:p>
      </dgm:t>
    </dgm:pt>
    <dgm:pt modelId="{1E872775-0057-4AA1-B5C9-D12FF4D53FD3}" type="parTrans" cxnId="{7EB01B12-24C1-4EDB-9D80-6308FD15023F}">
      <dgm:prSet/>
      <dgm:spPr/>
    </dgm:pt>
    <dgm:pt modelId="{593CF3D5-B730-4822-93C6-C7F50360562A}" type="sibTrans" cxnId="{7EB01B12-24C1-4EDB-9D80-6308FD15023F}">
      <dgm:prSet/>
      <dgm:spPr/>
    </dgm:pt>
    <dgm:pt modelId="{181717C9-C776-4A7E-9E60-9B0738A7F107}" type="pres">
      <dgm:prSet presAssocID="{5A0EB5E4-FB76-45F1-A432-EFBE4083769C}" presName="Name0" presStyleCnt="0">
        <dgm:presLayoutVars>
          <dgm:dir/>
          <dgm:animLvl val="lvl"/>
          <dgm:resizeHandles val="exact"/>
        </dgm:presLayoutVars>
      </dgm:prSet>
      <dgm:spPr/>
    </dgm:pt>
    <dgm:pt modelId="{AE3A9AE3-E51B-43A1-A013-3A18654B2ED3}" type="pres">
      <dgm:prSet presAssocID="{1B9FDCA9-7677-48B2-923E-DD595B9F718C}" presName="composite" presStyleCnt="0"/>
      <dgm:spPr/>
    </dgm:pt>
    <dgm:pt modelId="{FF74C20F-746D-4D4D-9B9B-D0C4A6E4E355}" type="pres">
      <dgm:prSet presAssocID="{1B9FDCA9-7677-48B2-923E-DD595B9F718C}" presName="parTx" presStyleLbl="alignNode1" presStyleIdx="0" presStyleCnt="2">
        <dgm:presLayoutVars>
          <dgm:chMax val="0"/>
          <dgm:chPref val="0"/>
          <dgm:bulletEnabled val="1"/>
        </dgm:presLayoutVars>
      </dgm:prSet>
      <dgm:spPr/>
    </dgm:pt>
    <dgm:pt modelId="{2E934F84-83B5-4CC4-9AB7-1AA58CD0D0A1}" type="pres">
      <dgm:prSet presAssocID="{1B9FDCA9-7677-48B2-923E-DD595B9F718C}" presName="desTx" presStyleLbl="alignAccFollowNode1" presStyleIdx="0" presStyleCnt="2">
        <dgm:presLayoutVars>
          <dgm:bulletEnabled val="1"/>
        </dgm:presLayoutVars>
      </dgm:prSet>
      <dgm:spPr/>
    </dgm:pt>
    <dgm:pt modelId="{779253E8-7BDE-4576-82EE-90921A32B292}" type="pres">
      <dgm:prSet presAssocID="{FF1C3F0E-6CB9-4D09-AA81-94517F386455}" presName="space" presStyleCnt="0"/>
      <dgm:spPr/>
    </dgm:pt>
    <dgm:pt modelId="{E7CEBB1D-955C-4D88-AEBF-1C72BFFD3D8A}" type="pres">
      <dgm:prSet presAssocID="{5D14EB02-DFE6-4EDB-ADCA-D311EB5FAC0B}" presName="composite" presStyleCnt="0"/>
      <dgm:spPr/>
    </dgm:pt>
    <dgm:pt modelId="{7962B9DF-6DDB-46FC-86C7-F4E18AEDFB23}" type="pres">
      <dgm:prSet presAssocID="{5D14EB02-DFE6-4EDB-ADCA-D311EB5FAC0B}" presName="parTx" presStyleLbl="alignNode1" presStyleIdx="1" presStyleCnt="2">
        <dgm:presLayoutVars>
          <dgm:chMax val="0"/>
          <dgm:chPref val="0"/>
          <dgm:bulletEnabled val="1"/>
        </dgm:presLayoutVars>
      </dgm:prSet>
      <dgm:spPr/>
    </dgm:pt>
    <dgm:pt modelId="{BE72FF40-A7A0-43B9-BE17-C4670C20B5CC}" type="pres">
      <dgm:prSet presAssocID="{5D14EB02-DFE6-4EDB-ADCA-D311EB5FAC0B}" presName="desTx" presStyleLbl="alignAccFollowNode1" presStyleIdx="1" presStyleCnt="2">
        <dgm:presLayoutVars>
          <dgm:bulletEnabled val="1"/>
        </dgm:presLayoutVars>
      </dgm:prSet>
      <dgm:spPr/>
    </dgm:pt>
  </dgm:ptLst>
  <dgm:cxnLst>
    <dgm:cxn modelId="{89B48810-96E1-4905-B99A-A5D5EEC3C67A}" type="presOf" srcId="{5D14EB02-DFE6-4EDB-ADCA-D311EB5FAC0B}" destId="{7962B9DF-6DDB-46FC-86C7-F4E18AEDFB23}" srcOrd="0" destOrd="0" presId="urn:microsoft.com/office/officeart/2005/8/layout/hList1"/>
    <dgm:cxn modelId="{7EB01B12-24C1-4EDB-9D80-6308FD15023F}" srcId="{5D14EB02-DFE6-4EDB-ADCA-D311EB5FAC0B}" destId="{24C19609-2D45-4B79-B339-00F9C7EA1CE7}" srcOrd="3" destOrd="0" parTransId="{1E872775-0057-4AA1-B5C9-D12FF4D53FD3}" sibTransId="{593CF3D5-B730-4822-93C6-C7F50360562A}"/>
    <dgm:cxn modelId="{C2B86116-D174-4061-81B5-BC57B3E09293}" srcId="{1B9FDCA9-7677-48B2-923E-DD595B9F718C}" destId="{31212767-6DCF-4CD1-A920-B30C6A322583}" srcOrd="0" destOrd="0" parTransId="{97DB9012-8C71-4AEB-AE4B-F76F7A97C853}" sibTransId="{5E566A5E-062E-447D-A0DE-3F9FBCF9389C}"/>
    <dgm:cxn modelId="{36A39717-965E-4DBA-AEA1-1689D64A242B}" srcId="{1B9FDCA9-7677-48B2-923E-DD595B9F718C}" destId="{FCD66CB1-C554-4762-8881-3DE7988CE1BA}" srcOrd="1" destOrd="0" parTransId="{9A5DD9D1-A1F5-464D-851D-F1778C627910}" sibTransId="{39486754-820C-4D37-8F3F-05405F92243F}"/>
    <dgm:cxn modelId="{B55E6D22-B215-4479-A0CA-2531F7EA025E}" type="presOf" srcId="{5E29BD5E-A5FE-4D80-9E01-6AD6909DC77B}" destId="{2E934F84-83B5-4CC4-9AB7-1AA58CD0D0A1}" srcOrd="0" destOrd="2" presId="urn:microsoft.com/office/officeart/2005/8/layout/hList1"/>
    <dgm:cxn modelId="{9A285022-A39E-4228-8DCB-B5E2EDAACEC9}" type="presOf" srcId="{E74D719F-9772-41A9-80FA-198049A37830}" destId="{BE72FF40-A7A0-43B9-BE17-C4670C20B5CC}" srcOrd="0" destOrd="0" presId="urn:microsoft.com/office/officeart/2005/8/layout/hList1"/>
    <dgm:cxn modelId="{1B4FF438-4BBA-42AD-8506-61176C81074A}" type="presOf" srcId="{24C19609-2D45-4B79-B339-00F9C7EA1CE7}" destId="{BE72FF40-A7A0-43B9-BE17-C4670C20B5CC}" srcOrd="0" destOrd="3" presId="urn:microsoft.com/office/officeart/2005/8/layout/hList1"/>
    <dgm:cxn modelId="{F1ED7F46-4FE0-4850-A86F-7B10AD1A0472}" srcId="{1B9FDCA9-7677-48B2-923E-DD595B9F718C}" destId="{5E29BD5E-A5FE-4D80-9E01-6AD6909DC77B}" srcOrd="2" destOrd="0" parTransId="{98A8A85E-C432-406D-8BE0-10D54202BA2E}" sibTransId="{1B2303AC-1D4F-4D71-B5F9-051CA936CF82}"/>
    <dgm:cxn modelId="{21E2EC4A-D97F-4B4D-81C2-1545168C7C8B}" srcId="{5D14EB02-DFE6-4EDB-ADCA-D311EB5FAC0B}" destId="{07EAB1AD-F299-42DD-9E93-087A37499305}" srcOrd="1" destOrd="0" parTransId="{A769E9C6-5144-4B78-82D1-BE5EFCAC130E}" sibTransId="{A9CB6B6C-77C9-458E-B2BD-BBFC09D5AEED}"/>
    <dgm:cxn modelId="{23A8FD75-CB81-41B2-89CE-94A996DB4FBB}" srcId="{1B9FDCA9-7677-48B2-923E-DD595B9F718C}" destId="{A3E0287A-25AB-4E8D-87AC-5655F126D690}" srcOrd="3" destOrd="0" parTransId="{992B777C-3388-4397-B0AC-5CA3E0163F69}" sibTransId="{7A303C71-D74E-4B72-94F2-3AA2251B5F7B}"/>
    <dgm:cxn modelId="{5A477387-7261-41A7-9DB7-9507976B32DA}" type="presOf" srcId="{1B9FDCA9-7677-48B2-923E-DD595B9F718C}" destId="{FF74C20F-746D-4D4D-9B9B-D0C4A6E4E355}" srcOrd="0" destOrd="0" presId="urn:microsoft.com/office/officeart/2005/8/layout/hList1"/>
    <dgm:cxn modelId="{812C1D88-6999-429D-B13F-CD124AEAAC32}" type="presOf" srcId="{5A0EB5E4-FB76-45F1-A432-EFBE4083769C}" destId="{181717C9-C776-4A7E-9E60-9B0738A7F107}" srcOrd="0" destOrd="0" presId="urn:microsoft.com/office/officeart/2005/8/layout/hList1"/>
    <dgm:cxn modelId="{0375BD90-9CCD-4DDE-832C-7FAF898EEA8D}" type="presOf" srcId="{A3E0287A-25AB-4E8D-87AC-5655F126D690}" destId="{2E934F84-83B5-4CC4-9AB7-1AA58CD0D0A1}" srcOrd="0" destOrd="3" presId="urn:microsoft.com/office/officeart/2005/8/layout/hList1"/>
    <dgm:cxn modelId="{B724E2A0-3152-440F-836D-77FDFF138BD3}" type="presOf" srcId="{7EE60F5F-A1EA-4D74-8F4D-BB8CAFAEC37F}" destId="{BE72FF40-A7A0-43B9-BE17-C4670C20B5CC}" srcOrd="0" destOrd="2" presId="urn:microsoft.com/office/officeart/2005/8/layout/hList1"/>
    <dgm:cxn modelId="{1F26A3A7-D274-449B-ABA5-DCBA66360F80}" type="presOf" srcId="{31212767-6DCF-4CD1-A920-B30C6A322583}" destId="{2E934F84-83B5-4CC4-9AB7-1AA58CD0D0A1}" srcOrd="0" destOrd="0" presId="urn:microsoft.com/office/officeart/2005/8/layout/hList1"/>
    <dgm:cxn modelId="{C972D9AF-C25F-4338-A9D3-D5AFD2405DB1}" srcId="{5A0EB5E4-FB76-45F1-A432-EFBE4083769C}" destId="{5D14EB02-DFE6-4EDB-ADCA-D311EB5FAC0B}" srcOrd="1" destOrd="0" parTransId="{3E902764-2648-4D7A-9206-CB2049228315}" sibTransId="{8505DF32-1AFE-458A-87D8-D306154712C5}"/>
    <dgm:cxn modelId="{9D1FD7BC-1442-44A9-95E5-4F88668AC88B}" type="presOf" srcId="{07EAB1AD-F299-42DD-9E93-087A37499305}" destId="{BE72FF40-A7A0-43B9-BE17-C4670C20B5CC}" srcOrd="0" destOrd="1" presId="urn:microsoft.com/office/officeart/2005/8/layout/hList1"/>
    <dgm:cxn modelId="{A2C3EFC4-23AD-4F32-BEA0-7790A7672B01}" srcId="{5D14EB02-DFE6-4EDB-ADCA-D311EB5FAC0B}" destId="{7EE60F5F-A1EA-4D74-8F4D-BB8CAFAEC37F}" srcOrd="2" destOrd="0" parTransId="{2E67F8AC-DBFE-41E4-B802-ECB9BA5B38B2}" sibTransId="{24190042-920E-4E7F-9CC5-43FA3A93FC60}"/>
    <dgm:cxn modelId="{1AD962D5-5CA1-4FCE-813A-64656BD88233}" srcId="{5A0EB5E4-FB76-45F1-A432-EFBE4083769C}" destId="{1B9FDCA9-7677-48B2-923E-DD595B9F718C}" srcOrd="0" destOrd="0" parTransId="{B464A5F0-09FE-4A56-8D50-B4EAE1A93FBC}" sibTransId="{FF1C3F0E-6CB9-4D09-AA81-94517F386455}"/>
    <dgm:cxn modelId="{8A2461F5-C30D-452F-B8C5-390917C4481D}" srcId="{5D14EB02-DFE6-4EDB-ADCA-D311EB5FAC0B}" destId="{E74D719F-9772-41A9-80FA-198049A37830}" srcOrd="0" destOrd="0" parTransId="{914B0B0B-C553-4F5A-88BB-6AF8CA3B2FAD}" sibTransId="{8AC1F107-88DB-4779-9448-4F53DEE6DD49}"/>
    <dgm:cxn modelId="{D32A9BFE-A870-4EA3-9AE4-F0B054F03963}" type="presOf" srcId="{FCD66CB1-C554-4762-8881-3DE7988CE1BA}" destId="{2E934F84-83B5-4CC4-9AB7-1AA58CD0D0A1}" srcOrd="0" destOrd="1" presId="urn:microsoft.com/office/officeart/2005/8/layout/hList1"/>
    <dgm:cxn modelId="{46936880-9232-4BE9-A6E3-A3CCC5EBDCB9}" type="presParOf" srcId="{181717C9-C776-4A7E-9E60-9B0738A7F107}" destId="{AE3A9AE3-E51B-43A1-A013-3A18654B2ED3}" srcOrd="0" destOrd="0" presId="urn:microsoft.com/office/officeart/2005/8/layout/hList1"/>
    <dgm:cxn modelId="{04389221-E8CE-415A-BF6D-267E6E5301E5}" type="presParOf" srcId="{AE3A9AE3-E51B-43A1-A013-3A18654B2ED3}" destId="{FF74C20F-746D-4D4D-9B9B-D0C4A6E4E355}" srcOrd="0" destOrd="0" presId="urn:microsoft.com/office/officeart/2005/8/layout/hList1"/>
    <dgm:cxn modelId="{FD8D48AE-2759-4F71-902F-66596EA8F06C}" type="presParOf" srcId="{AE3A9AE3-E51B-43A1-A013-3A18654B2ED3}" destId="{2E934F84-83B5-4CC4-9AB7-1AA58CD0D0A1}" srcOrd="1" destOrd="0" presId="urn:microsoft.com/office/officeart/2005/8/layout/hList1"/>
    <dgm:cxn modelId="{FECF8A3F-5D9B-4D5C-899A-3492684EAC64}" type="presParOf" srcId="{181717C9-C776-4A7E-9E60-9B0738A7F107}" destId="{779253E8-7BDE-4576-82EE-90921A32B292}" srcOrd="1" destOrd="0" presId="urn:microsoft.com/office/officeart/2005/8/layout/hList1"/>
    <dgm:cxn modelId="{B3B5945B-D26C-4BDE-A609-590A86FB4258}" type="presParOf" srcId="{181717C9-C776-4A7E-9E60-9B0738A7F107}" destId="{E7CEBB1D-955C-4D88-AEBF-1C72BFFD3D8A}" srcOrd="2" destOrd="0" presId="urn:microsoft.com/office/officeart/2005/8/layout/hList1"/>
    <dgm:cxn modelId="{8939C407-8948-4A9B-8F5A-6FBD80DB27F3}" type="presParOf" srcId="{E7CEBB1D-955C-4D88-AEBF-1C72BFFD3D8A}" destId="{7962B9DF-6DDB-46FC-86C7-F4E18AEDFB23}" srcOrd="0" destOrd="0" presId="urn:microsoft.com/office/officeart/2005/8/layout/hList1"/>
    <dgm:cxn modelId="{78843E52-5F9E-417A-81A9-E138934073AB}" type="presParOf" srcId="{E7CEBB1D-955C-4D88-AEBF-1C72BFFD3D8A}" destId="{BE72FF40-A7A0-43B9-BE17-C4670C20B5C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39FF844-7AEE-4530-8377-66FA28011DDE}"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GB"/>
        </a:p>
      </dgm:t>
    </dgm:pt>
    <dgm:pt modelId="{B81EE92A-B7F1-47CA-AC6C-10823C5F593D}">
      <dgm:prSet phldrT="[Text]" phldr="0"/>
      <dgm:spPr/>
      <dgm:t>
        <a:bodyPr/>
        <a:lstStyle/>
        <a:p>
          <a:pPr rtl="0"/>
          <a:r>
            <a:rPr lang="en-GB">
              <a:latin typeface="Calibri Light" panose="020F0302020204030204"/>
            </a:rPr>
            <a:t>The  government has been actively addressing the smoking and vaping issues</a:t>
          </a:r>
          <a:endParaRPr lang="en-GB"/>
        </a:p>
      </dgm:t>
    </dgm:pt>
    <dgm:pt modelId="{C3AE4D4E-14BD-497D-8EEF-729BD293C3AA}" type="parTrans" cxnId="{16FFB901-D208-4A99-8CD3-B4EDA85F1743}">
      <dgm:prSet/>
      <dgm:spPr/>
      <dgm:t>
        <a:bodyPr/>
        <a:lstStyle/>
        <a:p>
          <a:endParaRPr lang="en-GB"/>
        </a:p>
      </dgm:t>
    </dgm:pt>
    <dgm:pt modelId="{40C5F85C-E89E-41A0-8959-338CC572A592}" type="sibTrans" cxnId="{16FFB901-D208-4A99-8CD3-B4EDA85F1743}">
      <dgm:prSet/>
      <dgm:spPr/>
      <dgm:t>
        <a:bodyPr/>
        <a:lstStyle/>
        <a:p>
          <a:endParaRPr lang="en-GB"/>
        </a:p>
      </dgm:t>
    </dgm:pt>
    <dgm:pt modelId="{FA2E461B-5D19-4A73-AAE0-CD192CAF3C0E}">
      <dgm:prSet phldrT="[Text]" phldr="0"/>
      <dgm:spPr/>
      <dgm:t>
        <a:bodyPr/>
        <a:lstStyle/>
        <a:p>
          <a:pPr rtl="0"/>
          <a:r>
            <a:rPr lang="en-GB">
              <a:latin typeface="Times New Roman"/>
              <a:cs typeface="Times New Roman"/>
            </a:rPr>
            <a:t>The UK government promotes vaping as a smoking cessation tool for smoking</a:t>
          </a:r>
          <a:endParaRPr lang="en-GB"/>
        </a:p>
      </dgm:t>
    </dgm:pt>
    <dgm:pt modelId="{BE779BB9-C91F-491B-9545-AF0559F0A1E5}" type="parTrans" cxnId="{CD4901A3-8777-45FB-9AEA-806D31C931A0}">
      <dgm:prSet/>
      <dgm:spPr/>
      <dgm:t>
        <a:bodyPr/>
        <a:lstStyle/>
        <a:p>
          <a:endParaRPr lang="en-GB"/>
        </a:p>
      </dgm:t>
    </dgm:pt>
    <dgm:pt modelId="{79A9A46D-24D2-4B3A-9654-6BA279C1E490}" type="sibTrans" cxnId="{CD4901A3-8777-45FB-9AEA-806D31C931A0}">
      <dgm:prSet/>
      <dgm:spPr/>
      <dgm:t>
        <a:bodyPr/>
        <a:lstStyle/>
        <a:p>
          <a:endParaRPr lang="en-GB"/>
        </a:p>
      </dgm:t>
    </dgm:pt>
    <dgm:pt modelId="{B79171C3-12B5-4CC9-BA61-B6F3784A76BD}">
      <dgm:prSet phldrT="[Text]" phldr="0"/>
      <dgm:spPr/>
      <dgm:t>
        <a:bodyPr/>
        <a:lstStyle/>
        <a:p>
          <a:pPr rtl="0"/>
          <a:r>
            <a:rPr lang="en-GB">
              <a:latin typeface="Times New Roman"/>
              <a:cs typeface="Times New Roman"/>
            </a:rPr>
            <a:t>Smoke-free public place policy and work-place policy influence the use smoke cessation service</a:t>
          </a:r>
        </a:p>
      </dgm:t>
    </dgm:pt>
    <dgm:pt modelId="{2E971512-38F7-480A-8417-DBF0C215A04B}" type="parTrans" cxnId="{72402E44-6E54-492A-8870-A7A84D70E2CA}">
      <dgm:prSet/>
      <dgm:spPr/>
      <dgm:t>
        <a:bodyPr/>
        <a:lstStyle/>
        <a:p>
          <a:endParaRPr lang="en-GB"/>
        </a:p>
      </dgm:t>
    </dgm:pt>
    <dgm:pt modelId="{24320D74-4537-469B-90F0-7CEBB53C82A7}" type="sibTrans" cxnId="{72402E44-6E54-492A-8870-A7A84D70E2CA}">
      <dgm:prSet/>
      <dgm:spPr/>
      <dgm:t>
        <a:bodyPr/>
        <a:lstStyle/>
        <a:p>
          <a:endParaRPr lang="en-GB"/>
        </a:p>
      </dgm:t>
    </dgm:pt>
    <dgm:pt modelId="{013952E2-DA9D-42DE-8E2A-6F515213BCAD}">
      <dgm:prSet phldr="0"/>
      <dgm:spPr/>
      <dgm:t>
        <a:bodyPr/>
        <a:lstStyle/>
        <a:p>
          <a:pPr rtl="0"/>
          <a:r>
            <a:rPr lang="en-GB">
              <a:latin typeface="Times New Roman"/>
              <a:cs typeface="Times New Roman"/>
            </a:rPr>
            <a:t>Teenagers/young adults are making it a trend </a:t>
          </a:r>
        </a:p>
      </dgm:t>
    </dgm:pt>
    <dgm:pt modelId="{151977ED-5AC4-413B-BD5D-EFEF1B618473}" type="parTrans" cxnId="{51A93773-EFE8-46AE-9DEF-F1FEE708D196}">
      <dgm:prSet/>
      <dgm:spPr/>
    </dgm:pt>
    <dgm:pt modelId="{FE0A6DF3-225E-4106-8910-DE6406F0FABC}" type="sibTrans" cxnId="{51A93773-EFE8-46AE-9DEF-F1FEE708D196}">
      <dgm:prSet/>
      <dgm:spPr/>
    </dgm:pt>
    <dgm:pt modelId="{B1361F0F-D676-4B0B-96E5-CFECBCB33EF5}">
      <dgm:prSet phldr="0"/>
      <dgm:spPr/>
      <dgm:t>
        <a:bodyPr/>
        <a:lstStyle/>
        <a:p>
          <a:pPr rtl="0"/>
          <a:r>
            <a:rPr lang="en-GB"/>
            <a:t>Study </a:t>
          </a:r>
          <a:r>
            <a:rPr lang="en-GB">
              <a:latin typeface="Calibri Light" panose="020F0302020204030204"/>
            </a:rPr>
            <a:t>reveals</a:t>
          </a:r>
          <a:r>
            <a:rPr lang="en-GB"/>
            <a:t> reduction of smoking rate of up to 1/3 from 2000 to 2018</a:t>
          </a:r>
          <a:endParaRPr lang="en-GB">
            <a:latin typeface="Calibri Light" panose="020F0302020204030204"/>
          </a:endParaRPr>
        </a:p>
      </dgm:t>
    </dgm:pt>
    <dgm:pt modelId="{3D6EECEA-1850-4500-9063-B2E0B4314586}" type="parTrans" cxnId="{25F890C5-DABC-4BFD-A8D2-28B7C8C6BB22}">
      <dgm:prSet/>
      <dgm:spPr/>
    </dgm:pt>
    <dgm:pt modelId="{D7BBDD66-BF35-47F1-871C-13F7A2381F66}" type="sibTrans" cxnId="{25F890C5-DABC-4BFD-A8D2-28B7C8C6BB22}">
      <dgm:prSet/>
      <dgm:spPr/>
    </dgm:pt>
    <dgm:pt modelId="{EDE380F0-2ABC-41B9-962C-B0812C9F9218}">
      <dgm:prSet phldr="0"/>
      <dgm:spPr/>
      <dgm:t>
        <a:bodyPr/>
        <a:lstStyle/>
        <a:p>
          <a:pPr rtl="0"/>
          <a:r>
            <a:rPr lang="en-GB">
              <a:latin typeface="Times New Roman"/>
              <a:cs typeface="Times New Roman"/>
            </a:rPr>
            <a:t>Unknown long term health implications of e-cigarettes</a:t>
          </a:r>
          <a:endParaRPr lang="en-GB">
            <a:latin typeface="Calibri Light" panose="020F0302020204030204"/>
          </a:endParaRPr>
        </a:p>
      </dgm:t>
    </dgm:pt>
    <dgm:pt modelId="{142864FC-CA22-4BF3-84E3-0F9EC001807D}" type="parTrans" cxnId="{76A24C95-C35C-46D1-8B2B-094069F4535D}">
      <dgm:prSet/>
      <dgm:spPr/>
    </dgm:pt>
    <dgm:pt modelId="{0E25C372-C9D3-4F43-9805-D60CE13F8954}" type="sibTrans" cxnId="{76A24C95-C35C-46D1-8B2B-094069F4535D}">
      <dgm:prSet/>
      <dgm:spPr/>
    </dgm:pt>
    <dgm:pt modelId="{FAAE68FD-5636-4133-9852-79B7DF60BB54}">
      <dgm:prSet phldr="0"/>
      <dgm:spPr/>
      <dgm:t>
        <a:bodyPr/>
        <a:lstStyle/>
        <a:p>
          <a:pPr rtl="0"/>
          <a:r>
            <a:rPr lang="en-GB">
              <a:latin typeface="Times New Roman"/>
              <a:cs typeface="Times New Roman"/>
            </a:rPr>
            <a:t>There's limited research on vaping</a:t>
          </a:r>
          <a:endParaRPr lang="en-GB"/>
        </a:p>
      </dgm:t>
    </dgm:pt>
    <dgm:pt modelId="{9DC25738-7683-4212-AC8A-B1AF78EF640A}" type="parTrans" cxnId="{A8C2364C-5CA3-4494-9D85-92F22C753CF2}">
      <dgm:prSet/>
      <dgm:spPr/>
    </dgm:pt>
    <dgm:pt modelId="{4E5DC1DA-4F31-464D-9F09-4AC8C870BF2C}" type="sibTrans" cxnId="{A8C2364C-5CA3-4494-9D85-92F22C753CF2}">
      <dgm:prSet/>
      <dgm:spPr/>
    </dgm:pt>
    <dgm:pt modelId="{43DC330E-D1B1-4619-A354-09B3531A8A79}">
      <dgm:prSet phldr="0"/>
      <dgm:spPr/>
      <dgm:t>
        <a:bodyPr/>
        <a:lstStyle/>
        <a:p>
          <a:pPr rtl="0"/>
          <a:r>
            <a:rPr lang="en-GB">
              <a:latin typeface="Times New Roman"/>
              <a:cs typeface="Times New Roman"/>
            </a:rPr>
            <a:t>Considered better than  smoking</a:t>
          </a:r>
          <a:endParaRPr lang="en-GB"/>
        </a:p>
      </dgm:t>
    </dgm:pt>
    <dgm:pt modelId="{0CE332C2-1B8C-44FA-ACFF-1E126060973D}" type="parTrans" cxnId="{52842F86-7B4B-408E-BE6C-18E0E3BAA78D}">
      <dgm:prSet/>
      <dgm:spPr/>
    </dgm:pt>
    <dgm:pt modelId="{8CC82FB1-DE70-40F9-BEFA-F7825786CC12}" type="sibTrans" cxnId="{52842F86-7B4B-408E-BE6C-18E0E3BAA78D}">
      <dgm:prSet/>
      <dgm:spPr/>
    </dgm:pt>
    <dgm:pt modelId="{D86595F2-BE63-4673-967F-F05196D2E544}" type="pres">
      <dgm:prSet presAssocID="{139FF844-7AEE-4530-8377-66FA28011DDE}" presName="diagram" presStyleCnt="0">
        <dgm:presLayoutVars>
          <dgm:dir/>
          <dgm:resizeHandles val="exact"/>
        </dgm:presLayoutVars>
      </dgm:prSet>
      <dgm:spPr/>
    </dgm:pt>
    <dgm:pt modelId="{1C49EE45-85C7-48EC-9B9D-4CEBCFE2D351}" type="pres">
      <dgm:prSet presAssocID="{B81EE92A-B7F1-47CA-AC6C-10823C5F593D}" presName="node" presStyleLbl="node1" presStyleIdx="0" presStyleCnt="8">
        <dgm:presLayoutVars>
          <dgm:bulletEnabled val="1"/>
        </dgm:presLayoutVars>
      </dgm:prSet>
      <dgm:spPr/>
    </dgm:pt>
    <dgm:pt modelId="{CB6C193D-9163-471F-936E-5B12B79F810A}" type="pres">
      <dgm:prSet presAssocID="{40C5F85C-E89E-41A0-8959-338CC572A592}" presName="sibTrans" presStyleCnt="0"/>
      <dgm:spPr/>
    </dgm:pt>
    <dgm:pt modelId="{6E062411-5318-4591-9C0B-403CE0EF7056}" type="pres">
      <dgm:prSet presAssocID="{B1361F0F-D676-4B0B-96E5-CFECBCB33EF5}" presName="node" presStyleLbl="node1" presStyleIdx="1" presStyleCnt="8">
        <dgm:presLayoutVars>
          <dgm:bulletEnabled val="1"/>
        </dgm:presLayoutVars>
      </dgm:prSet>
      <dgm:spPr/>
    </dgm:pt>
    <dgm:pt modelId="{0C1D677B-686F-4711-83A9-455F5B53B030}" type="pres">
      <dgm:prSet presAssocID="{D7BBDD66-BF35-47F1-871C-13F7A2381F66}" presName="sibTrans" presStyleCnt="0"/>
      <dgm:spPr/>
    </dgm:pt>
    <dgm:pt modelId="{5F4B3379-20DC-4B49-BA13-13647BA351BF}" type="pres">
      <dgm:prSet presAssocID="{FA2E461B-5D19-4A73-AAE0-CD192CAF3C0E}" presName="node" presStyleLbl="node1" presStyleIdx="2" presStyleCnt="8">
        <dgm:presLayoutVars>
          <dgm:bulletEnabled val="1"/>
        </dgm:presLayoutVars>
      </dgm:prSet>
      <dgm:spPr/>
    </dgm:pt>
    <dgm:pt modelId="{8A9C34E4-3F14-417F-A1F8-0D9349F65144}" type="pres">
      <dgm:prSet presAssocID="{79A9A46D-24D2-4B3A-9654-6BA279C1E490}" presName="sibTrans" presStyleCnt="0"/>
      <dgm:spPr/>
    </dgm:pt>
    <dgm:pt modelId="{E6DB13F1-D5C2-4039-98AF-9DD4F66F4B3D}" type="pres">
      <dgm:prSet presAssocID="{B79171C3-12B5-4CC9-BA61-B6F3784A76BD}" presName="node" presStyleLbl="node1" presStyleIdx="3" presStyleCnt="8">
        <dgm:presLayoutVars>
          <dgm:bulletEnabled val="1"/>
        </dgm:presLayoutVars>
      </dgm:prSet>
      <dgm:spPr/>
    </dgm:pt>
    <dgm:pt modelId="{D9C707EC-5720-4593-BAD5-53D670C25C20}" type="pres">
      <dgm:prSet presAssocID="{24320D74-4537-469B-90F0-7CEBB53C82A7}" presName="sibTrans" presStyleCnt="0"/>
      <dgm:spPr/>
    </dgm:pt>
    <dgm:pt modelId="{EC8C3E3C-07A9-41AF-8A85-FF2335A83AEB}" type="pres">
      <dgm:prSet presAssocID="{013952E2-DA9D-42DE-8E2A-6F515213BCAD}" presName="node" presStyleLbl="node1" presStyleIdx="4" presStyleCnt="8">
        <dgm:presLayoutVars>
          <dgm:bulletEnabled val="1"/>
        </dgm:presLayoutVars>
      </dgm:prSet>
      <dgm:spPr/>
    </dgm:pt>
    <dgm:pt modelId="{4EBEED92-836F-430F-8D10-C1F9B7771814}" type="pres">
      <dgm:prSet presAssocID="{FE0A6DF3-225E-4106-8910-DE6406F0FABC}" presName="sibTrans" presStyleCnt="0"/>
      <dgm:spPr/>
    </dgm:pt>
    <dgm:pt modelId="{EFDB698D-8F39-4E74-994C-6E3CC71BE793}" type="pres">
      <dgm:prSet presAssocID="{EDE380F0-2ABC-41B9-962C-B0812C9F9218}" presName="node" presStyleLbl="node1" presStyleIdx="5" presStyleCnt="8">
        <dgm:presLayoutVars>
          <dgm:bulletEnabled val="1"/>
        </dgm:presLayoutVars>
      </dgm:prSet>
      <dgm:spPr/>
    </dgm:pt>
    <dgm:pt modelId="{21943D3A-6070-4959-890F-24AEED2A5956}" type="pres">
      <dgm:prSet presAssocID="{0E25C372-C9D3-4F43-9805-D60CE13F8954}" presName="sibTrans" presStyleCnt="0"/>
      <dgm:spPr/>
    </dgm:pt>
    <dgm:pt modelId="{365BA4CA-4005-4D28-821C-6764CEB546A5}" type="pres">
      <dgm:prSet presAssocID="{FAAE68FD-5636-4133-9852-79B7DF60BB54}" presName="node" presStyleLbl="node1" presStyleIdx="6" presStyleCnt="8">
        <dgm:presLayoutVars>
          <dgm:bulletEnabled val="1"/>
        </dgm:presLayoutVars>
      </dgm:prSet>
      <dgm:spPr/>
    </dgm:pt>
    <dgm:pt modelId="{33491C6D-CB5A-4AA2-BCB9-211937F1430B}" type="pres">
      <dgm:prSet presAssocID="{4E5DC1DA-4F31-464D-9F09-4AC8C870BF2C}" presName="sibTrans" presStyleCnt="0"/>
      <dgm:spPr/>
    </dgm:pt>
    <dgm:pt modelId="{994BB0D8-21D7-40EA-94F3-57E097B14C1B}" type="pres">
      <dgm:prSet presAssocID="{43DC330E-D1B1-4619-A354-09B3531A8A79}" presName="node" presStyleLbl="node1" presStyleIdx="7" presStyleCnt="8">
        <dgm:presLayoutVars>
          <dgm:bulletEnabled val="1"/>
        </dgm:presLayoutVars>
      </dgm:prSet>
      <dgm:spPr/>
    </dgm:pt>
  </dgm:ptLst>
  <dgm:cxnLst>
    <dgm:cxn modelId="{370EAE01-4BBB-42DB-92D3-8428987EE42E}" type="presOf" srcId="{FAAE68FD-5636-4133-9852-79B7DF60BB54}" destId="{365BA4CA-4005-4D28-821C-6764CEB546A5}" srcOrd="0" destOrd="0" presId="urn:microsoft.com/office/officeart/2005/8/layout/default"/>
    <dgm:cxn modelId="{16FFB901-D208-4A99-8CD3-B4EDA85F1743}" srcId="{139FF844-7AEE-4530-8377-66FA28011DDE}" destId="{B81EE92A-B7F1-47CA-AC6C-10823C5F593D}" srcOrd="0" destOrd="0" parTransId="{C3AE4D4E-14BD-497D-8EEF-729BD293C3AA}" sibTransId="{40C5F85C-E89E-41A0-8959-338CC572A592}"/>
    <dgm:cxn modelId="{115B5B14-1F35-437C-B32E-CE028C9C006C}" type="presOf" srcId="{43DC330E-D1B1-4619-A354-09B3531A8A79}" destId="{994BB0D8-21D7-40EA-94F3-57E097B14C1B}" srcOrd="0" destOrd="0" presId="urn:microsoft.com/office/officeart/2005/8/layout/default"/>
    <dgm:cxn modelId="{47CDA838-1917-4BE2-85A3-29858BD82D11}" type="presOf" srcId="{139FF844-7AEE-4530-8377-66FA28011DDE}" destId="{D86595F2-BE63-4673-967F-F05196D2E544}" srcOrd="0" destOrd="0" presId="urn:microsoft.com/office/officeart/2005/8/layout/default"/>
    <dgm:cxn modelId="{D671215E-F55F-4B6B-A300-6EAA42B60C09}" type="presOf" srcId="{EDE380F0-2ABC-41B9-962C-B0812C9F9218}" destId="{EFDB698D-8F39-4E74-994C-6E3CC71BE793}" srcOrd="0" destOrd="0" presId="urn:microsoft.com/office/officeart/2005/8/layout/default"/>
    <dgm:cxn modelId="{A6AFCC60-8776-445C-B69D-5D88A17F1D70}" type="presOf" srcId="{B1361F0F-D676-4B0B-96E5-CFECBCB33EF5}" destId="{6E062411-5318-4591-9C0B-403CE0EF7056}" srcOrd="0" destOrd="0" presId="urn:microsoft.com/office/officeart/2005/8/layout/default"/>
    <dgm:cxn modelId="{72402E44-6E54-492A-8870-A7A84D70E2CA}" srcId="{139FF844-7AEE-4530-8377-66FA28011DDE}" destId="{B79171C3-12B5-4CC9-BA61-B6F3784A76BD}" srcOrd="3" destOrd="0" parTransId="{2E971512-38F7-480A-8417-DBF0C215A04B}" sibTransId="{24320D74-4537-469B-90F0-7CEBB53C82A7}"/>
    <dgm:cxn modelId="{809F1A67-C6D9-44F4-A0FA-D56528952857}" type="presOf" srcId="{013952E2-DA9D-42DE-8E2A-6F515213BCAD}" destId="{EC8C3E3C-07A9-41AF-8A85-FF2335A83AEB}" srcOrd="0" destOrd="0" presId="urn:microsoft.com/office/officeart/2005/8/layout/default"/>
    <dgm:cxn modelId="{A8C2364C-5CA3-4494-9D85-92F22C753CF2}" srcId="{139FF844-7AEE-4530-8377-66FA28011DDE}" destId="{FAAE68FD-5636-4133-9852-79B7DF60BB54}" srcOrd="6" destOrd="0" parTransId="{9DC25738-7683-4212-AC8A-B1AF78EF640A}" sibTransId="{4E5DC1DA-4F31-464D-9F09-4AC8C870BF2C}"/>
    <dgm:cxn modelId="{51A93773-EFE8-46AE-9DEF-F1FEE708D196}" srcId="{139FF844-7AEE-4530-8377-66FA28011DDE}" destId="{013952E2-DA9D-42DE-8E2A-6F515213BCAD}" srcOrd="4" destOrd="0" parTransId="{151977ED-5AC4-413B-BD5D-EFEF1B618473}" sibTransId="{FE0A6DF3-225E-4106-8910-DE6406F0FABC}"/>
    <dgm:cxn modelId="{066C2F81-25EA-4AE5-AAB9-0E47369342E4}" type="presOf" srcId="{FA2E461B-5D19-4A73-AAE0-CD192CAF3C0E}" destId="{5F4B3379-20DC-4B49-BA13-13647BA351BF}" srcOrd="0" destOrd="0" presId="urn:microsoft.com/office/officeart/2005/8/layout/default"/>
    <dgm:cxn modelId="{52842F86-7B4B-408E-BE6C-18E0E3BAA78D}" srcId="{139FF844-7AEE-4530-8377-66FA28011DDE}" destId="{43DC330E-D1B1-4619-A354-09B3531A8A79}" srcOrd="7" destOrd="0" parTransId="{0CE332C2-1B8C-44FA-ACFF-1E126060973D}" sibTransId="{8CC82FB1-DE70-40F9-BEFA-F7825786CC12}"/>
    <dgm:cxn modelId="{76A24C95-C35C-46D1-8B2B-094069F4535D}" srcId="{139FF844-7AEE-4530-8377-66FA28011DDE}" destId="{EDE380F0-2ABC-41B9-962C-B0812C9F9218}" srcOrd="5" destOrd="0" parTransId="{142864FC-CA22-4BF3-84E3-0F9EC001807D}" sibTransId="{0E25C372-C9D3-4F43-9805-D60CE13F8954}"/>
    <dgm:cxn modelId="{CD4901A3-8777-45FB-9AEA-806D31C931A0}" srcId="{139FF844-7AEE-4530-8377-66FA28011DDE}" destId="{FA2E461B-5D19-4A73-AAE0-CD192CAF3C0E}" srcOrd="2" destOrd="0" parTransId="{BE779BB9-C91F-491B-9545-AF0559F0A1E5}" sibTransId="{79A9A46D-24D2-4B3A-9654-6BA279C1E490}"/>
    <dgm:cxn modelId="{A84799BB-6CC3-4416-9839-16600338E72A}" type="presOf" srcId="{B81EE92A-B7F1-47CA-AC6C-10823C5F593D}" destId="{1C49EE45-85C7-48EC-9B9D-4CEBCFE2D351}" srcOrd="0" destOrd="0" presId="urn:microsoft.com/office/officeart/2005/8/layout/default"/>
    <dgm:cxn modelId="{25F890C5-DABC-4BFD-A8D2-28B7C8C6BB22}" srcId="{139FF844-7AEE-4530-8377-66FA28011DDE}" destId="{B1361F0F-D676-4B0B-96E5-CFECBCB33EF5}" srcOrd="1" destOrd="0" parTransId="{3D6EECEA-1850-4500-9063-B2E0B4314586}" sibTransId="{D7BBDD66-BF35-47F1-871C-13F7A2381F66}"/>
    <dgm:cxn modelId="{446894FB-611A-4260-AFE2-7E61F7A4706C}" type="presOf" srcId="{B79171C3-12B5-4CC9-BA61-B6F3784A76BD}" destId="{E6DB13F1-D5C2-4039-98AF-9DD4F66F4B3D}" srcOrd="0" destOrd="0" presId="urn:microsoft.com/office/officeart/2005/8/layout/default"/>
    <dgm:cxn modelId="{88EC16F1-F852-43B8-92B5-E634ABB0C70C}" type="presParOf" srcId="{D86595F2-BE63-4673-967F-F05196D2E544}" destId="{1C49EE45-85C7-48EC-9B9D-4CEBCFE2D351}" srcOrd="0" destOrd="0" presId="urn:microsoft.com/office/officeart/2005/8/layout/default"/>
    <dgm:cxn modelId="{6EB2D4EB-DB6A-48ED-9F1C-E64BA4FC0E48}" type="presParOf" srcId="{D86595F2-BE63-4673-967F-F05196D2E544}" destId="{CB6C193D-9163-471F-936E-5B12B79F810A}" srcOrd="1" destOrd="0" presId="urn:microsoft.com/office/officeart/2005/8/layout/default"/>
    <dgm:cxn modelId="{55D1AB7C-47D7-4804-A7F1-032B4A27EAA1}" type="presParOf" srcId="{D86595F2-BE63-4673-967F-F05196D2E544}" destId="{6E062411-5318-4591-9C0B-403CE0EF7056}" srcOrd="2" destOrd="0" presId="urn:microsoft.com/office/officeart/2005/8/layout/default"/>
    <dgm:cxn modelId="{3E476BBC-DC4B-44EE-866F-9C7317244F89}" type="presParOf" srcId="{D86595F2-BE63-4673-967F-F05196D2E544}" destId="{0C1D677B-686F-4711-83A9-455F5B53B030}" srcOrd="3" destOrd="0" presId="urn:microsoft.com/office/officeart/2005/8/layout/default"/>
    <dgm:cxn modelId="{7BF2FFC0-CFA3-4E76-9E71-79E31F0DE7E1}" type="presParOf" srcId="{D86595F2-BE63-4673-967F-F05196D2E544}" destId="{5F4B3379-20DC-4B49-BA13-13647BA351BF}" srcOrd="4" destOrd="0" presId="urn:microsoft.com/office/officeart/2005/8/layout/default"/>
    <dgm:cxn modelId="{97CC02D6-13F5-496E-B81E-2705D6ACF0CD}" type="presParOf" srcId="{D86595F2-BE63-4673-967F-F05196D2E544}" destId="{8A9C34E4-3F14-417F-A1F8-0D9349F65144}" srcOrd="5" destOrd="0" presId="urn:microsoft.com/office/officeart/2005/8/layout/default"/>
    <dgm:cxn modelId="{FDB1585E-E030-43EC-A92A-A47BE2D77875}" type="presParOf" srcId="{D86595F2-BE63-4673-967F-F05196D2E544}" destId="{E6DB13F1-D5C2-4039-98AF-9DD4F66F4B3D}" srcOrd="6" destOrd="0" presId="urn:microsoft.com/office/officeart/2005/8/layout/default"/>
    <dgm:cxn modelId="{3B16D90C-AE7B-435C-A17D-18A38B47789A}" type="presParOf" srcId="{D86595F2-BE63-4673-967F-F05196D2E544}" destId="{D9C707EC-5720-4593-BAD5-53D670C25C20}" srcOrd="7" destOrd="0" presId="urn:microsoft.com/office/officeart/2005/8/layout/default"/>
    <dgm:cxn modelId="{5407DB2B-7F51-4423-82A1-3EEE2070130C}" type="presParOf" srcId="{D86595F2-BE63-4673-967F-F05196D2E544}" destId="{EC8C3E3C-07A9-41AF-8A85-FF2335A83AEB}" srcOrd="8" destOrd="0" presId="urn:microsoft.com/office/officeart/2005/8/layout/default"/>
    <dgm:cxn modelId="{9D8B21DE-0D6E-41F1-8846-2866C4C44EEB}" type="presParOf" srcId="{D86595F2-BE63-4673-967F-F05196D2E544}" destId="{4EBEED92-836F-430F-8D10-C1F9B7771814}" srcOrd="9" destOrd="0" presId="urn:microsoft.com/office/officeart/2005/8/layout/default"/>
    <dgm:cxn modelId="{866641D3-32A5-4AFC-8DBE-0994E21FA653}" type="presParOf" srcId="{D86595F2-BE63-4673-967F-F05196D2E544}" destId="{EFDB698D-8F39-4E74-994C-6E3CC71BE793}" srcOrd="10" destOrd="0" presId="urn:microsoft.com/office/officeart/2005/8/layout/default"/>
    <dgm:cxn modelId="{76B093FB-5EE1-447B-BFE8-74FA8213DAA5}" type="presParOf" srcId="{D86595F2-BE63-4673-967F-F05196D2E544}" destId="{21943D3A-6070-4959-890F-24AEED2A5956}" srcOrd="11" destOrd="0" presId="urn:microsoft.com/office/officeart/2005/8/layout/default"/>
    <dgm:cxn modelId="{EC9D418E-48FD-4E8B-853B-F3C2AE910463}" type="presParOf" srcId="{D86595F2-BE63-4673-967F-F05196D2E544}" destId="{365BA4CA-4005-4D28-821C-6764CEB546A5}" srcOrd="12" destOrd="0" presId="urn:microsoft.com/office/officeart/2005/8/layout/default"/>
    <dgm:cxn modelId="{15393320-8ADD-42B5-9537-9B2202D7E020}" type="presParOf" srcId="{D86595F2-BE63-4673-967F-F05196D2E544}" destId="{33491C6D-CB5A-4AA2-BCB9-211937F1430B}" srcOrd="13" destOrd="0" presId="urn:microsoft.com/office/officeart/2005/8/layout/default"/>
    <dgm:cxn modelId="{B4076C48-EC22-45CE-88F8-64931AE81BCE}" type="presParOf" srcId="{D86595F2-BE63-4673-967F-F05196D2E544}" destId="{994BB0D8-21D7-40EA-94F3-57E097B14C1B}"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115B6-C641-4E7F-9D56-D413827ECD2D}">
      <dsp:nvSpPr>
        <dsp:cNvPr id="0" name=""/>
        <dsp:cNvSpPr/>
      </dsp:nvSpPr>
      <dsp:spPr>
        <a:xfrm>
          <a:off x="2544" y="315259"/>
          <a:ext cx="2553250" cy="2553250"/>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40514" tIns="22860" rIns="140514" bIns="22860" numCol="1" spcCol="1270" anchor="ctr" anchorCtr="0">
          <a:noAutofit/>
        </a:bodyPr>
        <a:lstStyle/>
        <a:p>
          <a:pPr marL="0" lvl="0" indent="0" algn="ctr" defTabSz="800100">
            <a:lnSpc>
              <a:spcPct val="90000"/>
            </a:lnSpc>
            <a:spcBef>
              <a:spcPct val="0"/>
            </a:spcBef>
            <a:spcAft>
              <a:spcPct val="35000"/>
            </a:spcAft>
            <a:buNone/>
          </a:pPr>
          <a:r>
            <a:rPr lang="en-GB" sz="1800" b="1" kern="1200">
              <a:latin typeface="Calibri Light" panose="020F0302020204030204"/>
            </a:rPr>
            <a:t>Hydroxyquinone</a:t>
          </a:r>
          <a:endParaRPr lang="en-GB" sz="1800" b="1" kern="1200"/>
        </a:p>
      </dsp:txBody>
      <dsp:txXfrm>
        <a:off x="376459" y="689174"/>
        <a:ext cx="1805420" cy="1805420"/>
      </dsp:txXfrm>
    </dsp:sp>
    <dsp:sp modelId="{5FFA8005-B7E5-47E1-97B6-855CEDF7609D}">
      <dsp:nvSpPr>
        <dsp:cNvPr id="0" name=""/>
        <dsp:cNvSpPr/>
      </dsp:nvSpPr>
      <dsp:spPr>
        <a:xfrm>
          <a:off x="2045144" y="315259"/>
          <a:ext cx="2553250" cy="2553250"/>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40514" tIns="22860" rIns="140514" bIns="22860" numCol="1" spcCol="1270" anchor="ctr" anchorCtr="0">
          <a:noAutofit/>
        </a:bodyPr>
        <a:lstStyle/>
        <a:p>
          <a:pPr marL="0" lvl="0" indent="0" algn="ctr" defTabSz="800100" rtl="0">
            <a:lnSpc>
              <a:spcPct val="90000"/>
            </a:lnSpc>
            <a:spcBef>
              <a:spcPct val="0"/>
            </a:spcBef>
            <a:spcAft>
              <a:spcPct val="35000"/>
            </a:spcAft>
            <a:buNone/>
          </a:pPr>
          <a:r>
            <a:rPr lang="en-GB" sz="1800" b="1" kern="1200">
              <a:latin typeface="Calibri Light" panose="020F0302020204030204"/>
            </a:rPr>
            <a:t>Nitrogen Oxides</a:t>
          </a:r>
          <a:endParaRPr lang="en-GB" sz="1800" b="1" kern="1200"/>
        </a:p>
      </dsp:txBody>
      <dsp:txXfrm>
        <a:off x="2419059" y="689174"/>
        <a:ext cx="1805420" cy="1805420"/>
      </dsp:txXfrm>
    </dsp:sp>
    <dsp:sp modelId="{D56C6E91-4390-449F-A704-1D04923D2124}">
      <dsp:nvSpPr>
        <dsp:cNvPr id="0" name=""/>
        <dsp:cNvSpPr/>
      </dsp:nvSpPr>
      <dsp:spPr>
        <a:xfrm>
          <a:off x="4087744" y="315259"/>
          <a:ext cx="2553250" cy="2553250"/>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40514" tIns="22860" rIns="140514" bIns="22860" numCol="1" spcCol="1270" anchor="ctr" anchorCtr="0">
          <a:noAutofit/>
        </a:bodyPr>
        <a:lstStyle/>
        <a:p>
          <a:pPr marL="0" lvl="0" indent="0" algn="ctr" defTabSz="800100">
            <a:lnSpc>
              <a:spcPct val="90000"/>
            </a:lnSpc>
            <a:spcBef>
              <a:spcPct val="0"/>
            </a:spcBef>
            <a:spcAft>
              <a:spcPct val="35000"/>
            </a:spcAft>
            <a:buNone/>
          </a:pPr>
          <a:r>
            <a:rPr lang="en-GB" sz="1800" b="1" kern="1200">
              <a:latin typeface="Calibri Light" panose="020F0302020204030204"/>
            </a:rPr>
            <a:t>Cadmium</a:t>
          </a:r>
          <a:endParaRPr lang="en-GB" sz="1800" b="1" kern="1200"/>
        </a:p>
      </dsp:txBody>
      <dsp:txXfrm>
        <a:off x="4461659" y="689174"/>
        <a:ext cx="1805420" cy="1805420"/>
      </dsp:txXfrm>
    </dsp:sp>
    <dsp:sp modelId="{28B25BB8-87C4-4AD6-AF53-050CB558E8FC}">
      <dsp:nvSpPr>
        <dsp:cNvPr id="0" name=""/>
        <dsp:cNvSpPr/>
      </dsp:nvSpPr>
      <dsp:spPr>
        <a:xfrm>
          <a:off x="6130345" y="315259"/>
          <a:ext cx="2553250" cy="2553250"/>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40514" tIns="22860" rIns="140514" bIns="22860" numCol="1" spcCol="1270" anchor="ctr" anchorCtr="0">
          <a:noAutofit/>
        </a:bodyPr>
        <a:lstStyle/>
        <a:p>
          <a:pPr marL="0" lvl="0" indent="0" algn="ctr" defTabSz="800100" rtl="0">
            <a:lnSpc>
              <a:spcPct val="90000"/>
            </a:lnSpc>
            <a:spcBef>
              <a:spcPct val="0"/>
            </a:spcBef>
            <a:spcAft>
              <a:spcPct val="35000"/>
            </a:spcAft>
            <a:buNone/>
          </a:pPr>
          <a:r>
            <a:rPr lang="en-GB" sz="1800" b="1" kern="1200">
              <a:latin typeface="Calibri Light" panose="020F0302020204030204"/>
            </a:rPr>
            <a:t>Carbon Monoxide</a:t>
          </a:r>
        </a:p>
      </dsp:txBody>
      <dsp:txXfrm>
        <a:off x="6504260" y="689174"/>
        <a:ext cx="1805420" cy="18054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115B6-C641-4E7F-9D56-D413827ECD2D}">
      <dsp:nvSpPr>
        <dsp:cNvPr id="0" name=""/>
        <dsp:cNvSpPr/>
      </dsp:nvSpPr>
      <dsp:spPr>
        <a:xfrm>
          <a:off x="2508" y="317806"/>
          <a:ext cx="2517263" cy="2517263"/>
        </a:xfrm>
        <a:prstGeom prst="ellipse">
          <a:avLst/>
        </a:prstGeom>
        <a:solidFill>
          <a:schemeClr val="accent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38533" tIns="39370" rIns="138533" bIns="39370" numCol="1" spcCol="1270" anchor="ctr" anchorCtr="0">
          <a:noAutofit/>
        </a:bodyPr>
        <a:lstStyle/>
        <a:p>
          <a:pPr marL="0" lvl="0" indent="0" algn="ctr" defTabSz="1377950">
            <a:lnSpc>
              <a:spcPct val="90000"/>
            </a:lnSpc>
            <a:spcBef>
              <a:spcPct val="0"/>
            </a:spcBef>
            <a:spcAft>
              <a:spcPct val="35000"/>
            </a:spcAft>
            <a:buNone/>
          </a:pPr>
          <a:r>
            <a:rPr lang="en-GB" sz="3100" b="1" kern="1200">
              <a:solidFill>
                <a:schemeClr val="tx1"/>
              </a:solidFill>
              <a:latin typeface="Calibri Light" panose="020F0302020204030204"/>
            </a:rPr>
            <a:t>Nicotine</a:t>
          </a:r>
          <a:endParaRPr lang="en-GB" sz="3100" b="1" kern="1200">
            <a:solidFill>
              <a:schemeClr val="tx1"/>
            </a:solidFill>
          </a:endParaRPr>
        </a:p>
      </dsp:txBody>
      <dsp:txXfrm>
        <a:off x="371153" y="686451"/>
        <a:ext cx="1779973" cy="1779973"/>
      </dsp:txXfrm>
    </dsp:sp>
    <dsp:sp modelId="{5FFA8005-B7E5-47E1-97B6-855CEDF7609D}">
      <dsp:nvSpPr>
        <dsp:cNvPr id="0" name=""/>
        <dsp:cNvSpPr/>
      </dsp:nvSpPr>
      <dsp:spPr>
        <a:xfrm>
          <a:off x="2016320" y="317806"/>
          <a:ext cx="2517263" cy="2517263"/>
        </a:xfrm>
        <a:prstGeom prst="ellipse">
          <a:avLst/>
        </a:prstGeom>
        <a:solidFill>
          <a:schemeClr val="accent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38533" tIns="39370" rIns="138533" bIns="39370" numCol="1" spcCol="1270" anchor="ctr" anchorCtr="0">
          <a:noAutofit/>
        </a:bodyPr>
        <a:lstStyle/>
        <a:p>
          <a:pPr marL="0" lvl="0" indent="0" algn="ctr" defTabSz="1377950">
            <a:lnSpc>
              <a:spcPct val="90000"/>
            </a:lnSpc>
            <a:spcBef>
              <a:spcPct val="0"/>
            </a:spcBef>
            <a:spcAft>
              <a:spcPct val="35000"/>
            </a:spcAft>
            <a:buNone/>
          </a:pPr>
          <a:r>
            <a:rPr lang="en-GB" sz="3100" b="1" kern="1200">
              <a:solidFill>
                <a:schemeClr val="tx1"/>
              </a:solidFill>
              <a:latin typeface="Calibri Light" panose="020F0302020204030204"/>
            </a:rPr>
            <a:t>Tar</a:t>
          </a:r>
          <a:endParaRPr lang="en-GB" sz="3100" b="1" kern="1200">
            <a:solidFill>
              <a:schemeClr val="tx1"/>
            </a:solidFill>
          </a:endParaRPr>
        </a:p>
      </dsp:txBody>
      <dsp:txXfrm>
        <a:off x="2384965" y="686451"/>
        <a:ext cx="1779973" cy="1779973"/>
      </dsp:txXfrm>
    </dsp:sp>
    <dsp:sp modelId="{D56C6E91-4390-449F-A704-1D04923D2124}">
      <dsp:nvSpPr>
        <dsp:cNvPr id="0" name=""/>
        <dsp:cNvSpPr/>
      </dsp:nvSpPr>
      <dsp:spPr>
        <a:xfrm>
          <a:off x="4030131" y="317806"/>
          <a:ext cx="2517263" cy="2517263"/>
        </a:xfrm>
        <a:prstGeom prst="ellipse">
          <a:avLst/>
        </a:prstGeom>
        <a:solidFill>
          <a:schemeClr val="accent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38533" tIns="39370" rIns="138533" bIns="39370" numCol="1" spcCol="1270" anchor="ctr" anchorCtr="0">
          <a:noAutofit/>
        </a:bodyPr>
        <a:lstStyle/>
        <a:p>
          <a:pPr marL="0" lvl="0" indent="0" algn="ctr" defTabSz="1377950">
            <a:lnSpc>
              <a:spcPct val="90000"/>
            </a:lnSpc>
            <a:spcBef>
              <a:spcPct val="0"/>
            </a:spcBef>
            <a:spcAft>
              <a:spcPct val="35000"/>
            </a:spcAft>
            <a:buNone/>
          </a:pPr>
          <a:r>
            <a:rPr lang="en-GB" sz="3100" b="1" kern="1200">
              <a:solidFill>
                <a:schemeClr val="tx1"/>
              </a:solidFill>
              <a:latin typeface="Calibri Light" panose="020F0302020204030204"/>
            </a:rPr>
            <a:t>Ammonia</a:t>
          </a:r>
          <a:endParaRPr lang="en-GB" sz="3100" b="1" kern="1200">
            <a:solidFill>
              <a:schemeClr val="tx1"/>
            </a:solidFill>
          </a:endParaRPr>
        </a:p>
      </dsp:txBody>
      <dsp:txXfrm>
        <a:off x="4398776" y="686451"/>
        <a:ext cx="1779973" cy="1779973"/>
      </dsp:txXfrm>
    </dsp:sp>
    <dsp:sp modelId="{BA76BDA2-CF78-4C37-AF8F-BBA48474D74F}">
      <dsp:nvSpPr>
        <dsp:cNvPr id="0" name=""/>
        <dsp:cNvSpPr/>
      </dsp:nvSpPr>
      <dsp:spPr>
        <a:xfrm>
          <a:off x="6043942" y="317806"/>
          <a:ext cx="2517263" cy="2517263"/>
        </a:xfrm>
        <a:prstGeom prst="ellipse">
          <a:avLst/>
        </a:prstGeom>
        <a:solidFill>
          <a:schemeClr val="accent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38533" tIns="39370" rIns="138533" bIns="39370" numCol="1" spcCol="1270" anchor="ctr" anchorCtr="0">
          <a:noAutofit/>
        </a:bodyPr>
        <a:lstStyle/>
        <a:p>
          <a:pPr marL="0" lvl="0" indent="0" algn="ctr" defTabSz="1377950" rtl="0">
            <a:lnSpc>
              <a:spcPct val="90000"/>
            </a:lnSpc>
            <a:spcBef>
              <a:spcPct val="0"/>
            </a:spcBef>
            <a:spcAft>
              <a:spcPct val="35000"/>
            </a:spcAft>
            <a:buNone/>
          </a:pPr>
          <a:r>
            <a:rPr lang="en-GB" sz="3100" b="1" kern="1200">
              <a:solidFill>
                <a:schemeClr val="tx1"/>
              </a:solidFill>
              <a:latin typeface="Calibri Light" panose="020F0302020204030204"/>
            </a:rPr>
            <a:t>Carbon Dioxide</a:t>
          </a:r>
          <a:endParaRPr lang="en-GB" sz="3100" b="1" kern="1200">
            <a:solidFill>
              <a:schemeClr val="tx1"/>
            </a:solidFill>
          </a:endParaRPr>
        </a:p>
      </dsp:txBody>
      <dsp:txXfrm>
        <a:off x="6412587" y="686451"/>
        <a:ext cx="1779973" cy="17799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115B6-C641-4E7F-9D56-D413827ECD2D}">
      <dsp:nvSpPr>
        <dsp:cNvPr id="0" name=""/>
        <dsp:cNvSpPr/>
      </dsp:nvSpPr>
      <dsp:spPr>
        <a:xfrm>
          <a:off x="2542" y="782887"/>
          <a:ext cx="2550676" cy="2550676"/>
        </a:xfrm>
        <a:prstGeom prst="ellipse">
          <a:avLst/>
        </a:prstGeom>
        <a:solidFill>
          <a:schemeClr val="accent2">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140372" tIns="25400" rIns="140372" bIns="25400" numCol="1" spcCol="1270" anchor="ctr" anchorCtr="0">
          <a:noAutofit/>
        </a:bodyPr>
        <a:lstStyle/>
        <a:p>
          <a:pPr marL="0" lvl="0" indent="0" algn="ctr" defTabSz="889000">
            <a:lnSpc>
              <a:spcPct val="90000"/>
            </a:lnSpc>
            <a:spcBef>
              <a:spcPct val="0"/>
            </a:spcBef>
            <a:spcAft>
              <a:spcPct val="35000"/>
            </a:spcAft>
            <a:buNone/>
          </a:pPr>
          <a:r>
            <a:rPr lang="en-GB" sz="2000" b="1" i="0" kern="1200">
              <a:latin typeface="Calibri Light" panose="020F0302020204030204"/>
            </a:rPr>
            <a:t>Formaldehyde</a:t>
          </a:r>
          <a:endParaRPr lang="en-GB" sz="2000" b="1" i="0" kern="1200"/>
        </a:p>
      </dsp:txBody>
      <dsp:txXfrm>
        <a:off x="376080" y="1156425"/>
        <a:ext cx="1803600" cy="1803600"/>
      </dsp:txXfrm>
    </dsp:sp>
    <dsp:sp modelId="{5FFA8005-B7E5-47E1-97B6-855CEDF7609D}">
      <dsp:nvSpPr>
        <dsp:cNvPr id="0" name=""/>
        <dsp:cNvSpPr/>
      </dsp:nvSpPr>
      <dsp:spPr>
        <a:xfrm>
          <a:off x="2043083" y="782887"/>
          <a:ext cx="2550676" cy="2550676"/>
        </a:xfrm>
        <a:prstGeom prst="ellipse">
          <a:avLst/>
        </a:prstGeom>
        <a:solidFill>
          <a:schemeClr val="accent2">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140372" tIns="25400" rIns="140372" bIns="25400" numCol="1" spcCol="1270" anchor="ctr" anchorCtr="0">
          <a:noAutofit/>
        </a:bodyPr>
        <a:lstStyle/>
        <a:p>
          <a:pPr marL="0" lvl="0" indent="0" algn="ctr" defTabSz="889000">
            <a:lnSpc>
              <a:spcPct val="90000"/>
            </a:lnSpc>
            <a:spcBef>
              <a:spcPct val="0"/>
            </a:spcBef>
            <a:spcAft>
              <a:spcPct val="35000"/>
            </a:spcAft>
            <a:buNone/>
          </a:pPr>
          <a:r>
            <a:rPr lang="en-GB" sz="2000" b="1" i="0" kern="1200">
              <a:latin typeface="Calibri Light" panose="020F0302020204030204"/>
            </a:rPr>
            <a:t>Acrolein</a:t>
          </a:r>
          <a:endParaRPr lang="en-GB" sz="2000" b="1" i="0" kern="1200"/>
        </a:p>
      </dsp:txBody>
      <dsp:txXfrm>
        <a:off x="2416621" y="1156425"/>
        <a:ext cx="1803600" cy="1803600"/>
      </dsp:txXfrm>
    </dsp:sp>
    <dsp:sp modelId="{0286F598-4F2F-4D8D-A439-EC1A48F8D75E}">
      <dsp:nvSpPr>
        <dsp:cNvPr id="0" name=""/>
        <dsp:cNvSpPr/>
      </dsp:nvSpPr>
      <dsp:spPr>
        <a:xfrm>
          <a:off x="4083625" y="782887"/>
          <a:ext cx="2550676" cy="2550676"/>
        </a:xfrm>
        <a:prstGeom prst="ellipse">
          <a:avLst/>
        </a:prstGeom>
        <a:solidFill>
          <a:schemeClr val="accent2">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140372" tIns="25400" rIns="140372" bIns="25400" numCol="1" spcCol="1270" anchor="ctr" anchorCtr="0">
          <a:noAutofit/>
        </a:bodyPr>
        <a:lstStyle/>
        <a:p>
          <a:pPr marL="0" lvl="0" indent="0" algn="ctr" defTabSz="889000">
            <a:lnSpc>
              <a:spcPct val="90000"/>
            </a:lnSpc>
            <a:spcBef>
              <a:spcPct val="0"/>
            </a:spcBef>
            <a:spcAft>
              <a:spcPct val="35000"/>
            </a:spcAft>
            <a:buNone/>
          </a:pPr>
          <a:r>
            <a:rPr lang="en-GB" sz="2000" b="1" i="0" kern="1200">
              <a:latin typeface="Calibri Light" panose="020F0302020204030204"/>
            </a:rPr>
            <a:t>Acetone</a:t>
          </a:r>
        </a:p>
      </dsp:txBody>
      <dsp:txXfrm>
        <a:off x="4457163" y="1156425"/>
        <a:ext cx="1803600" cy="1803600"/>
      </dsp:txXfrm>
    </dsp:sp>
    <dsp:sp modelId="{24DD4A69-E212-4B7A-8EC1-598B4CE86858}">
      <dsp:nvSpPr>
        <dsp:cNvPr id="0" name=""/>
        <dsp:cNvSpPr/>
      </dsp:nvSpPr>
      <dsp:spPr>
        <a:xfrm>
          <a:off x="6124166" y="782887"/>
          <a:ext cx="2550676" cy="2550676"/>
        </a:xfrm>
        <a:prstGeom prst="ellipse">
          <a:avLst/>
        </a:prstGeom>
        <a:solidFill>
          <a:schemeClr val="accent2">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140372" tIns="25400" rIns="140372" bIns="25400" numCol="1" spcCol="1270" anchor="ctr" anchorCtr="0">
          <a:noAutofit/>
        </a:bodyPr>
        <a:lstStyle/>
        <a:p>
          <a:pPr marL="0" lvl="0" indent="0" algn="ctr" defTabSz="889000" rtl="0">
            <a:lnSpc>
              <a:spcPct val="90000"/>
            </a:lnSpc>
            <a:spcBef>
              <a:spcPct val="0"/>
            </a:spcBef>
            <a:spcAft>
              <a:spcPct val="35000"/>
            </a:spcAft>
            <a:buNone/>
          </a:pPr>
          <a:r>
            <a:rPr lang="en-GB" sz="2000" b="1" i="0" kern="1200">
              <a:latin typeface="Calibri"/>
              <a:cs typeface="Calibri"/>
            </a:rPr>
            <a:t>Polyaromatic Aromatic Hydrocarbons (PAHs)</a:t>
          </a:r>
          <a:endParaRPr lang="en-GB" sz="2000" b="1" i="0" kern="1200">
            <a:latin typeface="Calibri Light" panose="020F0302020204030204"/>
          </a:endParaRPr>
        </a:p>
      </dsp:txBody>
      <dsp:txXfrm>
        <a:off x="6497704" y="1156425"/>
        <a:ext cx="1803600" cy="18036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051C6-F9D5-4B06-8C12-DF41AD072111}">
      <dsp:nvSpPr>
        <dsp:cNvPr id="0" name=""/>
        <dsp:cNvSpPr/>
      </dsp:nvSpPr>
      <dsp:spPr>
        <a:xfrm>
          <a:off x="0" y="0"/>
          <a:ext cx="11878545"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0E9C8D3-54BF-42B3-94E8-7E080C18350F}">
      <dsp:nvSpPr>
        <dsp:cNvPr id="0" name=""/>
        <dsp:cNvSpPr/>
      </dsp:nvSpPr>
      <dsp:spPr>
        <a:xfrm>
          <a:off x="0" y="0"/>
          <a:ext cx="11878545" cy="139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20000"/>
                  <a:lumOff val="80000"/>
                </a:schemeClr>
              </a:solidFill>
              <a:latin typeface="Berlin Sans FB"/>
            </a:rPr>
            <a:t>The process of inhaling and exhaling an aerosol produced by an electronic-cigarette, vape pen, or personal aerosolizer (Bonner et al., 2021).</a:t>
          </a:r>
          <a:endParaRPr lang="en-US" sz="2800" kern="1200">
            <a:solidFill>
              <a:schemeClr val="accent2">
                <a:lumMod val="20000"/>
                <a:lumOff val="80000"/>
              </a:schemeClr>
            </a:solidFill>
            <a:latin typeface="Berlin Sans FB"/>
          </a:endParaRPr>
        </a:p>
      </dsp:txBody>
      <dsp:txXfrm>
        <a:off x="0" y="0"/>
        <a:ext cx="11878545" cy="1395774"/>
      </dsp:txXfrm>
    </dsp:sp>
    <dsp:sp modelId="{0029870E-3707-4A4C-9942-2B0BE98AAA13}">
      <dsp:nvSpPr>
        <dsp:cNvPr id="0" name=""/>
        <dsp:cNvSpPr/>
      </dsp:nvSpPr>
      <dsp:spPr>
        <a:xfrm>
          <a:off x="0" y="1395774"/>
          <a:ext cx="11878545"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3F4784D-4BF1-4805-B4C0-81DD8E2BC60A}">
      <dsp:nvSpPr>
        <dsp:cNvPr id="0" name=""/>
        <dsp:cNvSpPr/>
      </dsp:nvSpPr>
      <dsp:spPr>
        <a:xfrm>
          <a:off x="0" y="1395774"/>
          <a:ext cx="11878545" cy="139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solidFill>
                <a:schemeClr val="accent2">
                  <a:lumMod val="40000"/>
                  <a:lumOff val="60000"/>
                </a:schemeClr>
              </a:solidFill>
              <a:latin typeface="Berlin Sans FB"/>
            </a:rPr>
            <a:t>It is not mere water vapor - the mixture that fills the cartridges usually contains nicotine, propylene glycol, flavourings and various chemicals.</a:t>
          </a:r>
          <a:endParaRPr lang="en-US" sz="2800" kern="1200">
            <a:solidFill>
              <a:schemeClr val="accent2">
                <a:lumMod val="40000"/>
                <a:lumOff val="60000"/>
              </a:schemeClr>
            </a:solidFill>
            <a:latin typeface="Berlin Sans FB"/>
          </a:endParaRPr>
        </a:p>
      </dsp:txBody>
      <dsp:txXfrm>
        <a:off x="0" y="1395774"/>
        <a:ext cx="11878545" cy="1395774"/>
      </dsp:txXfrm>
    </dsp:sp>
    <dsp:sp modelId="{C7CBB6C2-7F2C-414B-9BB9-00F53E4074EA}">
      <dsp:nvSpPr>
        <dsp:cNvPr id="0" name=""/>
        <dsp:cNvSpPr/>
      </dsp:nvSpPr>
      <dsp:spPr>
        <a:xfrm>
          <a:off x="0" y="2791548"/>
          <a:ext cx="11878545"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4348F36-1E86-46DE-A5F7-84FE640832B5}">
      <dsp:nvSpPr>
        <dsp:cNvPr id="0" name=""/>
        <dsp:cNvSpPr/>
      </dsp:nvSpPr>
      <dsp:spPr>
        <a:xfrm>
          <a:off x="0" y="2791548"/>
          <a:ext cx="11878545" cy="139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GB" sz="2800" kern="1200">
              <a:solidFill>
                <a:schemeClr val="accent2">
                  <a:lumMod val="60000"/>
                  <a:lumOff val="40000"/>
                </a:schemeClr>
              </a:solidFill>
              <a:latin typeface="Berlin Sans FB"/>
            </a:rPr>
            <a:t>Additionally, when the e-liquid heats up, more toxic chemicals are formed (ALA, 2024).</a:t>
          </a:r>
          <a:endParaRPr lang="en-US" sz="2800" kern="1200">
            <a:solidFill>
              <a:schemeClr val="accent2">
                <a:lumMod val="60000"/>
                <a:lumOff val="40000"/>
              </a:schemeClr>
            </a:solidFill>
            <a:latin typeface="Berlin Sans FB"/>
          </a:endParaRPr>
        </a:p>
      </dsp:txBody>
      <dsp:txXfrm>
        <a:off x="0" y="2791548"/>
        <a:ext cx="11878545" cy="1395774"/>
      </dsp:txXfrm>
    </dsp:sp>
    <dsp:sp modelId="{91E61310-C827-41A1-A37C-11F400FB2C37}">
      <dsp:nvSpPr>
        <dsp:cNvPr id="0" name=""/>
        <dsp:cNvSpPr/>
      </dsp:nvSpPr>
      <dsp:spPr>
        <a:xfrm>
          <a:off x="0" y="4187322"/>
          <a:ext cx="11878545"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7408D58-C06F-4C4B-9001-F71B8873F469}">
      <dsp:nvSpPr>
        <dsp:cNvPr id="0" name=""/>
        <dsp:cNvSpPr/>
      </dsp:nvSpPr>
      <dsp:spPr>
        <a:xfrm>
          <a:off x="0" y="4187322"/>
          <a:ext cx="11878545" cy="139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GB" sz="2800" kern="1200">
              <a:solidFill>
                <a:schemeClr val="accent2"/>
              </a:solidFill>
              <a:latin typeface="Berlin Sans FB"/>
            </a:rPr>
            <a:t>A large diversity of available vaping devices of several generations of designs an manufacturers, includes e-cigarettes, vape pens, tanks and 'mod'-style devices (Protano et al., 2018).</a:t>
          </a:r>
          <a:endParaRPr lang="en-US" sz="2800" kern="1200">
            <a:solidFill>
              <a:schemeClr val="accent2"/>
            </a:solidFill>
            <a:latin typeface="Berlin Sans FB"/>
          </a:endParaRPr>
        </a:p>
      </dsp:txBody>
      <dsp:txXfrm>
        <a:off x="0" y="4187322"/>
        <a:ext cx="11878545" cy="13957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4C20F-746D-4D4D-9B9B-D0C4A6E4E355}">
      <dsp:nvSpPr>
        <dsp:cNvPr id="0" name=""/>
        <dsp:cNvSpPr/>
      </dsp:nvSpPr>
      <dsp:spPr>
        <a:xfrm>
          <a:off x="56" y="83390"/>
          <a:ext cx="5422393" cy="1516478"/>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a:cs typeface="Calibri Light"/>
            </a:rPr>
            <a:t>Regulation on legal age to purchase tobacco products &amp; Vapes</a:t>
          </a:r>
        </a:p>
      </dsp:txBody>
      <dsp:txXfrm>
        <a:off x="56" y="83390"/>
        <a:ext cx="5422393" cy="1516478"/>
      </dsp:txXfrm>
    </dsp:sp>
    <dsp:sp modelId="{2E934F84-83B5-4CC4-9AB7-1AA58CD0D0A1}">
      <dsp:nvSpPr>
        <dsp:cNvPr id="0" name=""/>
        <dsp:cNvSpPr/>
      </dsp:nvSpPr>
      <dsp:spPr>
        <a:xfrm>
          <a:off x="56" y="1599868"/>
          <a:ext cx="5422393" cy="485865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rtl="0">
            <a:lnSpc>
              <a:spcPct val="90000"/>
            </a:lnSpc>
            <a:spcBef>
              <a:spcPct val="0"/>
            </a:spcBef>
            <a:spcAft>
              <a:spcPct val="15000"/>
            </a:spcAft>
            <a:buChar char="•"/>
          </a:pPr>
          <a:r>
            <a:rPr lang="en-GB" sz="3000" kern="1200">
              <a:latin typeface="Calibri"/>
              <a:cs typeface="Calibri Light"/>
            </a:rPr>
            <a:t>Legal age was raised for tobacco purchase from 16 to 18 years in 2007/2008</a:t>
          </a:r>
          <a:r>
            <a:rPr lang="en-GB" sz="3000" kern="1200" baseline="30000">
              <a:latin typeface="Calibri"/>
              <a:cs typeface="Calibri Light"/>
            </a:rPr>
            <a:t>23</a:t>
          </a:r>
        </a:p>
        <a:p>
          <a:pPr marL="285750" lvl="1" indent="-285750" algn="l" defTabSz="1333500" rtl="0">
            <a:lnSpc>
              <a:spcPct val="90000"/>
            </a:lnSpc>
            <a:spcBef>
              <a:spcPct val="0"/>
            </a:spcBef>
            <a:spcAft>
              <a:spcPct val="15000"/>
            </a:spcAft>
            <a:buChar char="•"/>
          </a:pPr>
          <a:r>
            <a:rPr lang="en-GB" sz="3000" kern="1200">
              <a:latin typeface="Calibri"/>
              <a:cs typeface="Calibri Light"/>
            </a:rPr>
            <a:t>In England, the new plan aims to raise the age by 1 each year</a:t>
          </a:r>
          <a:r>
            <a:rPr lang="en-GB" sz="3000" kern="1200" baseline="30000">
              <a:latin typeface="Calibri"/>
              <a:cs typeface="Calibri Light"/>
            </a:rPr>
            <a:t>24</a:t>
          </a:r>
        </a:p>
        <a:p>
          <a:pPr marL="285750" lvl="1" indent="-285750" algn="l" defTabSz="1333500" rtl="0">
            <a:lnSpc>
              <a:spcPct val="90000"/>
            </a:lnSpc>
            <a:spcBef>
              <a:spcPct val="0"/>
            </a:spcBef>
            <a:spcAft>
              <a:spcPct val="15000"/>
            </a:spcAft>
            <a:buChar char="•"/>
          </a:pPr>
          <a:r>
            <a:rPr lang="en-GB" sz="3000" kern="1200">
              <a:latin typeface="Calibri"/>
              <a:cs typeface="Calibri Light"/>
            </a:rPr>
            <a:t>The sale of vapes are prohibited to persons under </a:t>
          </a:r>
          <a:r>
            <a:rPr lang="en-GB" sz="3000" kern="1200" baseline="0">
              <a:latin typeface="Calibri"/>
              <a:cs typeface="Calibri Light"/>
            </a:rPr>
            <a:t>18</a:t>
          </a:r>
          <a:r>
            <a:rPr lang="en-GB" sz="3000" kern="1200" baseline="30000">
              <a:latin typeface="Calibri"/>
              <a:cs typeface="Calibri Light"/>
            </a:rPr>
            <a:t>23</a:t>
          </a:r>
        </a:p>
        <a:p>
          <a:pPr marL="285750" lvl="1" indent="-285750" algn="l" defTabSz="1333500" rtl="0">
            <a:lnSpc>
              <a:spcPct val="90000"/>
            </a:lnSpc>
            <a:spcBef>
              <a:spcPct val="0"/>
            </a:spcBef>
            <a:spcAft>
              <a:spcPct val="15000"/>
            </a:spcAft>
            <a:buChar char="•"/>
          </a:pPr>
          <a:endParaRPr lang="en-GB" sz="3000" kern="1200">
            <a:latin typeface="Calibri"/>
            <a:cs typeface="Calibri Light"/>
          </a:endParaRPr>
        </a:p>
      </dsp:txBody>
      <dsp:txXfrm>
        <a:off x="56" y="1599868"/>
        <a:ext cx="5422393" cy="4858650"/>
      </dsp:txXfrm>
    </dsp:sp>
    <dsp:sp modelId="{7962B9DF-6DDB-46FC-86C7-F4E18AEDFB23}">
      <dsp:nvSpPr>
        <dsp:cNvPr id="0" name=""/>
        <dsp:cNvSpPr/>
      </dsp:nvSpPr>
      <dsp:spPr>
        <a:xfrm>
          <a:off x="6181585" y="83390"/>
          <a:ext cx="5422393" cy="1516478"/>
        </a:xfrm>
        <a:prstGeom prst="rect">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a:cs typeface="Calibri Light"/>
            </a:rPr>
            <a:t>Regulation on the purchase of  e-cigarettes &amp; vapes</a:t>
          </a:r>
        </a:p>
      </dsp:txBody>
      <dsp:txXfrm>
        <a:off x="6181585" y="83390"/>
        <a:ext cx="5422393" cy="1516478"/>
      </dsp:txXfrm>
    </dsp:sp>
    <dsp:sp modelId="{BE72FF40-A7A0-43B9-BE17-C4670C20B5CC}">
      <dsp:nvSpPr>
        <dsp:cNvPr id="0" name=""/>
        <dsp:cNvSpPr/>
      </dsp:nvSpPr>
      <dsp:spPr>
        <a:xfrm>
          <a:off x="6181585" y="1599868"/>
          <a:ext cx="5422393" cy="4858650"/>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rtl="0">
            <a:lnSpc>
              <a:spcPct val="90000"/>
            </a:lnSpc>
            <a:spcBef>
              <a:spcPct val="0"/>
            </a:spcBef>
            <a:spcAft>
              <a:spcPct val="15000"/>
            </a:spcAft>
            <a:buChar char="•"/>
          </a:pPr>
          <a:r>
            <a:rPr lang="en-GB" sz="3000" kern="1200">
              <a:latin typeface="Calibri"/>
              <a:cs typeface="Calibri"/>
            </a:rPr>
            <a:t>Regulation of</a:t>
          </a:r>
          <a:r>
            <a:rPr lang="en-GB" sz="3000" kern="1200" baseline="0">
              <a:latin typeface="Calibri"/>
              <a:cs typeface="Calibri"/>
            </a:rPr>
            <a:t> </a:t>
          </a:r>
          <a:r>
            <a:rPr lang="en-GB" sz="3000" kern="1200" baseline="0">
              <a:latin typeface="Calibri"/>
              <a:cs typeface="Times New Roman"/>
            </a:rPr>
            <a:t>point-of-sale</a:t>
          </a:r>
          <a:r>
            <a:rPr lang="en-GB" sz="3000" kern="1200" baseline="30000">
              <a:latin typeface="Calibri"/>
              <a:cs typeface="Times New Roman"/>
            </a:rPr>
            <a:t>25</a:t>
          </a:r>
          <a:endParaRPr lang="en-GB" sz="3000" kern="1200" baseline="30000">
            <a:latin typeface="Calibri"/>
            <a:cs typeface="Calibri Light" panose="020F0302020204030204"/>
          </a:endParaRPr>
        </a:p>
        <a:p>
          <a:pPr marL="285750" lvl="1" indent="-285750" algn="l" defTabSz="1333500" rtl="0">
            <a:lnSpc>
              <a:spcPct val="90000"/>
            </a:lnSpc>
            <a:spcBef>
              <a:spcPct val="0"/>
            </a:spcBef>
            <a:spcAft>
              <a:spcPct val="15000"/>
            </a:spcAft>
            <a:buChar char="•"/>
          </a:pPr>
          <a:r>
            <a:rPr lang="en-GB" sz="3000" kern="1200">
              <a:latin typeface="Calibri"/>
              <a:cs typeface="Times New Roman"/>
            </a:rPr>
            <a:t>Regulation for packing or products to not target</a:t>
          </a:r>
          <a:r>
            <a:rPr lang="en-GB" sz="3000" kern="1200" baseline="0">
              <a:latin typeface="Calibri"/>
              <a:cs typeface="Times New Roman"/>
            </a:rPr>
            <a:t> children</a:t>
          </a:r>
          <a:r>
            <a:rPr lang="en-GB" sz="3000" kern="1200" baseline="30000">
              <a:latin typeface="Calibri"/>
              <a:cs typeface="Times New Roman"/>
            </a:rPr>
            <a:t> 26</a:t>
          </a:r>
          <a:endParaRPr lang="en-GB" sz="3000" kern="1200" baseline="30000">
            <a:latin typeface="Calibri"/>
            <a:cs typeface="Calibri Light" panose="020F0302020204030204"/>
          </a:endParaRPr>
        </a:p>
        <a:p>
          <a:pPr marL="285750" lvl="1" indent="-285750" algn="l" defTabSz="1333500" rtl="0">
            <a:lnSpc>
              <a:spcPct val="90000"/>
            </a:lnSpc>
            <a:spcBef>
              <a:spcPct val="0"/>
            </a:spcBef>
            <a:spcAft>
              <a:spcPct val="15000"/>
            </a:spcAft>
            <a:buChar char="•"/>
          </a:pPr>
          <a:r>
            <a:rPr lang="en-GB" sz="3000" kern="1200">
              <a:latin typeface="Calibri"/>
              <a:cs typeface="Times New Roman"/>
            </a:rPr>
            <a:t>There is maximum capacity of e-cigarette/vape</a:t>
          </a:r>
          <a:r>
            <a:rPr lang="en-GB" sz="3000" kern="1200" baseline="0">
              <a:latin typeface="Calibri"/>
              <a:cs typeface="Times New Roman"/>
            </a:rPr>
            <a:t> tanks</a:t>
          </a:r>
          <a:r>
            <a:rPr lang="en-GB" sz="3000" kern="1200" baseline="30000">
              <a:latin typeface="Calibri"/>
              <a:cs typeface="Times New Roman"/>
            </a:rPr>
            <a:t>27</a:t>
          </a:r>
          <a:endParaRPr lang="en-GB" sz="3000" kern="1200" baseline="30000">
            <a:latin typeface="Calibri"/>
            <a:cs typeface="Calibri Light" panose="020F0302020204030204"/>
          </a:endParaRPr>
        </a:p>
        <a:p>
          <a:pPr marL="285750" lvl="1" indent="-285750" algn="l" defTabSz="1333500" rtl="0">
            <a:lnSpc>
              <a:spcPct val="90000"/>
            </a:lnSpc>
            <a:spcBef>
              <a:spcPct val="0"/>
            </a:spcBef>
            <a:spcAft>
              <a:spcPct val="15000"/>
            </a:spcAft>
            <a:buChar char="•"/>
          </a:pPr>
          <a:r>
            <a:rPr lang="en-GB" sz="3000" kern="1200">
              <a:latin typeface="Calibri"/>
              <a:cs typeface="Times New Roman"/>
            </a:rPr>
            <a:t>Restriction of e-liquids to nicotine strength exceeding no more than 20 mg per</a:t>
          </a:r>
          <a:r>
            <a:rPr lang="en-GB" sz="3000" kern="1200" baseline="0">
              <a:latin typeface="Calibri"/>
              <a:cs typeface="Times New Roman"/>
            </a:rPr>
            <a:t> ml </a:t>
          </a:r>
          <a:r>
            <a:rPr lang="en-GB" sz="3000" kern="1200" baseline="30000">
              <a:latin typeface="Calibri"/>
              <a:cs typeface="Times New Roman"/>
            </a:rPr>
            <a:t>28</a:t>
          </a:r>
          <a:endParaRPr lang="en-GB" sz="3000" kern="1200" baseline="30000">
            <a:latin typeface="Calibri"/>
          </a:endParaRPr>
        </a:p>
      </dsp:txBody>
      <dsp:txXfrm>
        <a:off x="6181585" y="1599868"/>
        <a:ext cx="5422393" cy="48586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9EE45-85C7-48EC-9B9D-4CEBCFE2D351}">
      <dsp:nvSpPr>
        <dsp:cNvPr id="0" name=""/>
        <dsp:cNvSpPr/>
      </dsp:nvSpPr>
      <dsp:spPr>
        <a:xfrm>
          <a:off x="3340" y="467408"/>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The  government has been actively addressing the smoking and vaping issues</a:t>
          </a:r>
          <a:endParaRPr lang="en-GB" sz="2000" kern="1200"/>
        </a:p>
      </dsp:txBody>
      <dsp:txXfrm>
        <a:off x="3340" y="467408"/>
        <a:ext cx="2650194" cy="1590116"/>
      </dsp:txXfrm>
    </dsp:sp>
    <dsp:sp modelId="{6E062411-5318-4591-9C0B-403CE0EF7056}">
      <dsp:nvSpPr>
        <dsp:cNvPr id="0" name=""/>
        <dsp:cNvSpPr/>
      </dsp:nvSpPr>
      <dsp:spPr>
        <a:xfrm>
          <a:off x="2918554" y="467408"/>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t>Study </a:t>
          </a:r>
          <a:r>
            <a:rPr lang="en-GB" sz="2000" kern="1200">
              <a:latin typeface="Calibri Light" panose="020F0302020204030204"/>
            </a:rPr>
            <a:t>reveals</a:t>
          </a:r>
          <a:r>
            <a:rPr lang="en-GB" sz="2000" kern="1200"/>
            <a:t> reduction of smoking rate of up to 1/3 from 2000 to 2018</a:t>
          </a:r>
          <a:endParaRPr lang="en-GB" sz="2000" kern="1200">
            <a:latin typeface="Calibri Light" panose="020F0302020204030204"/>
          </a:endParaRPr>
        </a:p>
      </dsp:txBody>
      <dsp:txXfrm>
        <a:off x="2918554" y="467408"/>
        <a:ext cx="2650194" cy="1590116"/>
      </dsp:txXfrm>
    </dsp:sp>
    <dsp:sp modelId="{5F4B3379-20DC-4B49-BA13-13647BA351BF}">
      <dsp:nvSpPr>
        <dsp:cNvPr id="0" name=""/>
        <dsp:cNvSpPr/>
      </dsp:nvSpPr>
      <dsp:spPr>
        <a:xfrm>
          <a:off x="5833768" y="467408"/>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Times New Roman"/>
              <a:cs typeface="Times New Roman"/>
            </a:rPr>
            <a:t>The UK government promotes vaping as a smoking cessation tool for smoking</a:t>
          </a:r>
          <a:endParaRPr lang="en-GB" sz="2000" kern="1200"/>
        </a:p>
      </dsp:txBody>
      <dsp:txXfrm>
        <a:off x="5833768" y="467408"/>
        <a:ext cx="2650194" cy="1590116"/>
      </dsp:txXfrm>
    </dsp:sp>
    <dsp:sp modelId="{E6DB13F1-D5C2-4039-98AF-9DD4F66F4B3D}">
      <dsp:nvSpPr>
        <dsp:cNvPr id="0" name=""/>
        <dsp:cNvSpPr/>
      </dsp:nvSpPr>
      <dsp:spPr>
        <a:xfrm>
          <a:off x="8748982" y="467408"/>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Times New Roman"/>
              <a:cs typeface="Times New Roman"/>
            </a:rPr>
            <a:t>Smoke-free public place policy and work-place policy influence the use smoke cessation service</a:t>
          </a:r>
        </a:p>
      </dsp:txBody>
      <dsp:txXfrm>
        <a:off x="8748982" y="467408"/>
        <a:ext cx="2650194" cy="1590116"/>
      </dsp:txXfrm>
    </dsp:sp>
    <dsp:sp modelId="{EC8C3E3C-07A9-41AF-8A85-FF2335A83AEB}">
      <dsp:nvSpPr>
        <dsp:cNvPr id="0" name=""/>
        <dsp:cNvSpPr/>
      </dsp:nvSpPr>
      <dsp:spPr>
        <a:xfrm>
          <a:off x="3340" y="2322544"/>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Times New Roman"/>
              <a:cs typeface="Times New Roman"/>
            </a:rPr>
            <a:t>Teenagers/young adults are making it a trend </a:t>
          </a:r>
        </a:p>
      </dsp:txBody>
      <dsp:txXfrm>
        <a:off x="3340" y="2322544"/>
        <a:ext cx="2650194" cy="1590116"/>
      </dsp:txXfrm>
    </dsp:sp>
    <dsp:sp modelId="{EFDB698D-8F39-4E74-994C-6E3CC71BE793}">
      <dsp:nvSpPr>
        <dsp:cNvPr id="0" name=""/>
        <dsp:cNvSpPr/>
      </dsp:nvSpPr>
      <dsp:spPr>
        <a:xfrm>
          <a:off x="2918554" y="2322544"/>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Times New Roman"/>
              <a:cs typeface="Times New Roman"/>
            </a:rPr>
            <a:t>Unknown long term health implications of e-cigarettes</a:t>
          </a:r>
          <a:endParaRPr lang="en-GB" sz="2000" kern="1200">
            <a:latin typeface="Calibri Light" panose="020F0302020204030204"/>
          </a:endParaRPr>
        </a:p>
      </dsp:txBody>
      <dsp:txXfrm>
        <a:off x="2918554" y="2322544"/>
        <a:ext cx="2650194" cy="1590116"/>
      </dsp:txXfrm>
    </dsp:sp>
    <dsp:sp modelId="{365BA4CA-4005-4D28-821C-6764CEB546A5}">
      <dsp:nvSpPr>
        <dsp:cNvPr id="0" name=""/>
        <dsp:cNvSpPr/>
      </dsp:nvSpPr>
      <dsp:spPr>
        <a:xfrm>
          <a:off x="5833768" y="2322544"/>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Times New Roman"/>
              <a:cs typeface="Times New Roman"/>
            </a:rPr>
            <a:t>There's limited research on vaping</a:t>
          </a:r>
          <a:endParaRPr lang="en-GB" sz="2000" kern="1200"/>
        </a:p>
      </dsp:txBody>
      <dsp:txXfrm>
        <a:off x="5833768" y="2322544"/>
        <a:ext cx="2650194" cy="1590116"/>
      </dsp:txXfrm>
    </dsp:sp>
    <dsp:sp modelId="{994BB0D8-21D7-40EA-94F3-57E097B14C1B}">
      <dsp:nvSpPr>
        <dsp:cNvPr id="0" name=""/>
        <dsp:cNvSpPr/>
      </dsp:nvSpPr>
      <dsp:spPr>
        <a:xfrm>
          <a:off x="8748982" y="2322544"/>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Times New Roman"/>
              <a:cs typeface="Times New Roman"/>
            </a:rPr>
            <a:t>Considered better than  smoking</a:t>
          </a:r>
          <a:endParaRPr lang="en-GB" sz="2000" kern="1200"/>
        </a:p>
      </dsp:txBody>
      <dsp:txXfrm>
        <a:off x="8748982" y="2322544"/>
        <a:ext cx="2650194" cy="1590116"/>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F007FC-7CB4-4C6A-9BA5-6133E5C65F86}" type="datetimeFigureOut">
              <a:t>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617ADA-68D1-4BDD-A02A-15C8FC362070}" type="slidenum">
              <a:t>‹#›</a:t>
            </a:fld>
            <a:endParaRPr lang="en-GB"/>
          </a:p>
        </p:txBody>
      </p:sp>
    </p:spTree>
    <p:extLst>
      <p:ext uri="{BB962C8B-B14F-4D97-AF65-F5344CB8AC3E}">
        <p14:creationId xmlns:p14="http://schemas.microsoft.com/office/powerpoint/2010/main" val="307559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 </a:t>
            </a:r>
            <a:r>
              <a:rPr lang="en-US"/>
              <a:t>(Gourd, 2023), 2.</a:t>
            </a:r>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t>25</a:t>
            </a:fld>
            <a:endParaRPr lang="en-GB"/>
          </a:p>
        </p:txBody>
      </p:sp>
    </p:spTree>
    <p:extLst>
      <p:ext uri="{BB962C8B-B14F-4D97-AF65-F5344CB8AC3E}">
        <p14:creationId xmlns:p14="http://schemas.microsoft.com/office/powerpoint/2010/main" val="2998955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2-</a:t>
            </a:r>
            <a:r>
              <a:rPr lang="en-US"/>
              <a:t>(WHO, 2005), 3-(Chaloupka, Yurekli and Fong 2012;Bader, Boisclair and Ferrence (2011), 4-(</a:t>
            </a:r>
            <a:r>
              <a:rPr lang="en-US" err="1"/>
              <a:t>Contreary</a:t>
            </a:r>
            <a:r>
              <a:rPr lang="en-US"/>
              <a:t> </a:t>
            </a:r>
            <a:r>
              <a:rPr lang="en-US" i="1"/>
              <a:t>et al.</a:t>
            </a:r>
            <a:r>
              <a:rPr lang="en-US"/>
              <a:t>, 2015; Partos </a:t>
            </a:r>
            <a:r>
              <a:rPr lang="en-US" i="1"/>
              <a:t>et al.</a:t>
            </a:r>
            <a:r>
              <a:rPr lang="en-US"/>
              <a:t>, 2020; Felsinger and Groman, 2022; Sheikh, Branston and Gilmore, 2023), 5 -(Chaloupka, Yurekli and Fong, 2012; Beard, Brown and Shahab, 2022), 6-(Chaloupka, Yurekli and Fong, 2012; Beard, Brown and Shahab, 2022) </a:t>
            </a: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26</a:t>
            </a:fld>
            <a:endParaRPr lang="en-GB"/>
          </a:p>
        </p:txBody>
      </p:sp>
    </p:spTree>
    <p:extLst>
      <p:ext uri="{BB962C8B-B14F-4D97-AF65-F5344CB8AC3E}">
        <p14:creationId xmlns:p14="http://schemas.microsoft.com/office/powerpoint/2010/main" val="4002977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7-</a:t>
            </a:r>
            <a:r>
              <a:rPr lang="en-US"/>
              <a:t>(Partos </a:t>
            </a:r>
            <a:r>
              <a:rPr lang="en-US" i="1"/>
              <a:t>et al.</a:t>
            </a:r>
            <a:r>
              <a:rPr lang="en-US"/>
              <a:t>, 2018), 8-(Joossens and Raw, 1995), 9-(Levy, Currie and Clancy, 2013), 10- (Hatchard </a:t>
            </a:r>
            <a:r>
              <a:rPr lang="en-US" i="1"/>
              <a:t>et al.</a:t>
            </a:r>
            <a:r>
              <a:rPr lang="en-US"/>
              <a:t>, 2023), 11- (Balbach, Smith and Malone, 2006)</a:t>
            </a:r>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27</a:t>
            </a:fld>
            <a:endParaRPr lang="en-GB"/>
          </a:p>
        </p:txBody>
      </p:sp>
    </p:spTree>
    <p:extLst>
      <p:ext uri="{BB962C8B-B14F-4D97-AF65-F5344CB8AC3E}">
        <p14:creationId xmlns:p14="http://schemas.microsoft.com/office/powerpoint/2010/main" val="974912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12-</a:t>
            </a:r>
            <a:r>
              <a:rPr lang="en-US"/>
              <a:t>Moodie and Hastings, 2009;2010), 13-(Stead </a:t>
            </a:r>
            <a:r>
              <a:rPr lang="en-US" i="1"/>
              <a:t>et al.</a:t>
            </a:r>
            <a:r>
              <a:rPr lang="en-US"/>
              <a:t>, 2021), 14-(Lovato, Watts and Stead, 2011), (</a:t>
            </a:r>
            <a:r>
              <a:rPr lang="en-US" err="1"/>
              <a:t>Papaleontiou</a:t>
            </a:r>
            <a:r>
              <a:rPr lang="en-US"/>
              <a:t>, </a:t>
            </a:r>
            <a:r>
              <a:rPr lang="en-US" err="1"/>
              <a:t>Agaku</a:t>
            </a:r>
            <a:r>
              <a:rPr lang="en-US"/>
              <a:t> and Filippidis, 2020), </a:t>
            </a:r>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28</a:t>
            </a:fld>
            <a:endParaRPr lang="en-GB"/>
          </a:p>
        </p:txBody>
      </p:sp>
    </p:spTree>
    <p:extLst>
      <p:ext uri="{BB962C8B-B14F-4D97-AF65-F5344CB8AC3E}">
        <p14:creationId xmlns:p14="http://schemas.microsoft.com/office/powerpoint/2010/main" val="1867421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12-</a:t>
            </a:r>
            <a:r>
              <a:rPr lang="en-US"/>
              <a:t>(Ford </a:t>
            </a:r>
            <a:r>
              <a:rPr lang="en-US" i="1"/>
              <a:t>et al.</a:t>
            </a:r>
            <a:r>
              <a:rPr lang="en-US"/>
              <a:t>, 2019), 13-(Breton </a:t>
            </a:r>
            <a:r>
              <a:rPr lang="en-US" i="1"/>
              <a:t>et al.</a:t>
            </a:r>
            <a:r>
              <a:rPr lang="en-US"/>
              <a:t>, 2018), 14-(Stead </a:t>
            </a:r>
            <a:r>
              <a:rPr lang="en-US" i="1"/>
              <a:t>et al.</a:t>
            </a:r>
            <a:r>
              <a:rPr lang="en-US"/>
              <a:t>, 2021)</a:t>
            </a:r>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29</a:t>
            </a:fld>
            <a:endParaRPr lang="en-GB"/>
          </a:p>
        </p:txBody>
      </p:sp>
    </p:spTree>
    <p:extLst>
      <p:ext uri="{BB962C8B-B14F-4D97-AF65-F5344CB8AC3E}">
        <p14:creationId xmlns:p14="http://schemas.microsoft.com/office/powerpoint/2010/main" val="38113647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15-</a:t>
            </a:r>
            <a:r>
              <a:rPr lang="en-US"/>
              <a:t>(Hammond, 2006), 16-(Moodie </a:t>
            </a:r>
            <a:r>
              <a:rPr lang="en-US" i="1"/>
              <a:t>et al.</a:t>
            </a:r>
            <a:r>
              <a:rPr lang="en-US"/>
              <a:t>, 2021), 17- (Drovandi </a:t>
            </a:r>
            <a:r>
              <a:rPr lang="en-US" i="1"/>
              <a:t>et al.</a:t>
            </a:r>
            <a:r>
              <a:rPr lang="en-US"/>
              <a:t>, 2019; Moodie </a:t>
            </a:r>
            <a:r>
              <a:rPr lang="en-US" i="1"/>
              <a:t>et al.</a:t>
            </a:r>
            <a:r>
              <a:rPr lang="en-US"/>
              <a:t>, 2020)</a:t>
            </a:r>
          </a:p>
          <a:p>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30</a:t>
            </a:fld>
            <a:endParaRPr lang="en-GB"/>
          </a:p>
        </p:txBody>
      </p:sp>
    </p:spTree>
    <p:extLst>
      <p:ext uri="{BB962C8B-B14F-4D97-AF65-F5344CB8AC3E}">
        <p14:creationId xmlns:p14="http://schemas.microsoft.com/office/powerpoint/2010/main" val="45349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18-</a:t>
            </a:r>
            <a:r>
              <a:rPr lang="en-US"/>
              <a:t>(Lee, Glantz and Millett, 2011), 19- (Lee, Glantz and Millett, 2011), 20-(Anyanwu </a:t>
            </a:r>
            <a:r>
              <a:rPr lang="en-US" i="1"/>
              <a:t>et al.</a:t>
            </a:r>
            <a:r>
              <a:rPr lang="en-US"/>
              <a:t>, 2020), 21-(Cairney, 2007),22-(Faber </a:t>
            </a:r>
            <a:r>
              <a:rPr lang="en-US" i="1"/>
              <a:t>et al.</a:t>
            </a:r>
            <a:r>
              <a:rPr lang="en-US"/>
              <a:t>, 2019)</a:t>
            </a:r>
          </a:p>
          <a:p>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31</a:t>
            </a:fld>
            <a:endParaRPr lang="en-GB"/>
          </a:p>
        </p:txBody>
      </p:sp>
    </p:spTree>
    <p:extLst>
      <p:ext uri="{BB962C8B-B14F-4D97-AF65-F5344CB8AC3E}">
        <p14:creationId xmlns:p14="http://schemas.microsoft.com/office/powerpoint/2010/main" val="3319913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23-</a:t>
            </a:r>
            <a:r>
              <a:rPr lang="en-US"/>
              <a:t>(Anyanwu </a:t>
            </a:r>
            <a:r>
              <a:rPr lang="en-US" i="1"/>
              <a:t>et al.</a:t>
            </a:r>
            <a:r>
              <a:rPr lang="en-US"/>
              <a:t>, 2020), 24-(Iacobucci, 2023), 25-28-(Medicines and Healthcare products Regulatory Agency, 2022; Department of Health and Social Care, 2023)</a:t>
            </a:r>
          </a:p>
          <a:p>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32</a:t>
            </a:fld>
            <a:endParaRPr lang="en-GB"/>
          </a:p>
        </p:txBody>
      </p:sp>
    </p:spTree>
    <p:extLst>
      <p:ext uri="{BB962C8B-B14F-4D97-AF65-F5344CB8AC3E}">
        <p14:creationId xmlns:p14="http://schemas.microsoft.com/office/powerpoint/2010/main" val="2960293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(Jackson </a:t>
            </a:r>
            <a:r>
              <a:rPr lang="en-US" i="1"/>
              <a:t>et al.</a:t>
            </a:r>
            <a:r>
              <a:rPr lang="en-US"/>
              <a:t>, 2020; NHS, 2023)</a:t>
            </a:r>
          </a:p>
          <a:p>
            <a:r>
              <a:rPr lang="en-US"/>
              <a:t>(Wise, 2023)</a:t>
            </a:r>
            <a:endParaRPr lang="en-GB"/>
          </a:p>
          <a:p>
            <a:r>
              <a:rPr lang="en-US"/>
              <a:t>(Public Health England, 2019)</a:t>
            </a:r>
            <a:endParaRPr lang="en-GB"/>
          </a:p>
          <a:p>
            <a:r>
              <a:rPr lang="en-US"/>
              <a:t>(The Healthy Schools, 2021)</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33</a:t>
            </a:fld>
            <a:endParaRPr lang="en-GB"/>
          </a:p>
        </p:txBody>
      </p:sp>
    </p:spTree>
    <p:extLst>
      <p:ext uri="{BB962C8B-B14F-4D97-AF65-F5344CB8AC3E}">
        <p14:creationId xmlns:p14="http://schemas.microsoft.com/office/powerpoint/2010/main" val="16206580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(Fell </a:t>
            </a:r>
            <a:r>
              <a:rPr lang="en-US" i="1"/>
              <a:t>et al.</a:t>
            </a:r>
            <a:r>
              <a:rPr lang="en-US"/>
              <a:t>, 2021)</a:t>
            </a:r>
            <a:r>
              <a:rPr lang="en-US" b="1"/>
              <a:t> </a:t>
            </a:r>
            <a:endParaRPr lang="en-US"/>
          </a:p>
          <a:p>
            <a:r>
              <a:rPr lang="en-US"/>
              <a:t>(Friedman and Xu, 2020; Smith, Hill and Amos, 2020; Zakiyah </a:t>
            </a:r>
            <a:r>
              <a:rPr lang="en-US" i="1"/>
              <a:t>et al.</a:t>
            </a:r>
            <a:r>
              <a:rPr lang="en-US"/>
              <a:t>, 2021),(Chan </a:t>
            </a:r>
            <a:r>
              <a:rPr lang="en-US" i="1"/>
              <a:t>et al.</a:t>
            </a:r>
            <a:r>
              <a:rPr lang="en-US"/>
              <a:t>, 2020) ,(Laucks and Salzman, 2020; Limb, 2022),(Münzel </a:t>
            </a:r>
            <a:r>
              <a:rPr lang="en-US" i="1"/>
              <a:t>et al.</a:t>
            </a:r>
            <a:r>
              <a:rPr lang="en-US"/>
              <a:t>, 2020)</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34</a:t>
            </a:fld>
            <a:endParaRPr lang="en-GB"/>
          </a:p>
        </p:txBody>
      </p:sp>
    </p:spTree>
    <p:extLst>
      <p:ext uri="{BB962C8B-B14F-4D97-AF65-F5344CB8AC3E}">
        <p14:creationId xmlns:p14="http://schemas.microsoft.com/office/powerpoint/2010/main" val="1486772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image" Target="../media/image3.jpeg"/><Relationship Id="rId16" Type="http://schemas.openxmlformats.org/officeDocument/2006/relationships/diagramColors" Target="../diagrams/colors3.xml"/><Relationship Id="rId1" Type="http://schemas.openxmlformats.org/officeDocument/2006/relationships/slideLayout" Target="../slideLayouts/slideLayout4.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jpeg"/><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bbc.co.uk/iplayer/episode/m001pp19/panorama-teenage-vaping-whats-the-har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8.jpe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hyperlink" Target="https://doi.org/10.1016/j.pharmthera.2021.107837" TargetMode="External"/><Relationship Id="rId2" Type="http://schemas.openxmlformats.org/officeDocument/2006/relationships/hyperlink" Target="https://www.lung.org/quit-smoking/e-cigarettes-vaping/whats-in-an-e-cigarette#:~:text=It's%20not%20just%20harmless%20water,contain%20trace%20amounts%20of%20nicotine"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nicotine-vaping-in-england-2022-evidence-update/nicotine-vaping-in-england-2022-evidence-update-main-findings" TargetMode="External"/></Relationships>
</file>

<file path=ppt/slides/_rels/slide39.xml.rels><?xml version="1.0" encoding="UTF-8" standalone="yes"?>
<Relationships xmlns="http://schemas.openxmlformats.org/package/2006/relationships"><Relationship Id="rId2" Type="http://schemas.openxmlformats.org/officeDocument/2006/relationships/hyperlink" Target="https://doi.org/10.3389/fphys.2021.673341"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doi.org/10.3390/ijerph8114118" TargetMode="External"/><Relationship Id="rId2" Type="http://schemas.openxmlformats.org/officeDocument/2006/relationships/hyperlink" Target="https://doi.org/10.1093/ntr/ntaa101" TargetMode="External"/><Relationship Id="rId1" Type="http://schemas.openxmlformats.org/officeDocument/2006/relationships/slideLayout" Target="../slideLayouts/slideLayout2.xml"/><Relationship Id="rId6" Type="http://schemas.openxmlformats.org/officeDocument/2006/relationships/hyperlink" Target="https://doi.org/10.1111/add.14282" TargetMode="External"/><Relationship Id="rId5" Type="http://schemas.openxmlformats.org/officeDocument/2006/relationships/hyperlink" Target="https://doi.org/10.1111/add.15898" TargetMode="External"/><Relationship Id="rId4" Type="http://schemas.openxmlformats.org/officeDocument/2006/relationships/hyperlink" Target="https://doi.org/10.1136/tc.2005.012997"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s://doi.org/10.1111/j.1360-0443.2011.03492.x" TargetMode="External"/><Relationship Id="rId3" Type="http://schemas.openxmlformats.org/officeDocument/2006/relationships/hyperlink" Target="https://doi.org/10.1136/tobaccocontrol-2011-050417" TargetMode="External"/><Relationship Id="rId7" Type="http://schemas.openxmlformats.org/officeDocument/2006/relationships/hyperlink" Target="https://doi.org/10.1186/s13643-018-0933-0" TargetMode="External"/><Relationship Id="rId2" Type="http://schemas.openxmlformats.org/officeDocument/2006/relationships/hyperlink" Target="https://doi.org/10.1057/palgrave.bp.4200039" TargetMode="External"/><Relationship Id="rId1" Type="http://schemas.openxmlformats.org/officeDocument/2006/relationships/slideLayout" Target="../slideLayouts/slideLayout7.xml"/><Relationship Id="rId6" Type="http://schemas.openxmlformats.org/officeDocument/2006/relationships/hyperlink" Target="https://healthmedia.blog.gov.uk/2023/10/12/creating-a-smokefree-generation-and-tackling-youth-vaping-what-you-need-to-know/" TargetMode="External"/><Relationship Id="rId5" Type="http://schemas.openxmlformats.org/officeDocument/2006/relationships/hyperlink" Target="https://doi.org/10.1016/j.amepre.2015.04.026" TargetMode="External"/><Relationship Id="rId4" Type="http://schemas.openxmlformats.org/officeDocument/2006/relationships/hyperlink" Target="https://doi.org/10.1111/add.15246"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doi.org/10.1371/journal.pone.0259820" TargetMode="External"/><Relationship Id="rId7" Type="http://schemas.openxmlformats.org/officeDocument/2006/relationships/hyperlink" Target="https://doi.org/10.1001/jamanetworkopen.2020.3826" TargetMode="External"/><Relationship Id="rId2" Type="http://schemas.openxmlformats.org/officeDocument/2006/relationships/hyperlink" Target="https://doi.org/10.1016/S2468-2667(19)30175-6" TargetMode="External"/><Relationship Id="rId1" Type="http://schemas.openxmlformats.org/officeDocument/2006/relationships/slideLayout" Target="../slideLayouts/slideLayout7.xml"/><Relationship Id="rId6" Type="http://schemas.openxmlformats.org/officeDocument/2006/relationships/hyperlink" Target="https://doi.org/10.1136/tobaccocontrol-2018-054831" TargetMode="External"/><Relationship Id="rId5" Type="http://schemas.openxmlformats.org/officeDocument/2006/relationships/hyperlink" Target="https://doi.org/10.1136/archdischild-2022-324752" TargetMode="External"/><Relationship Id="rId4" Type="http://schemas.openxmlformats.org/officeDocument/2006/relationships/hyperlink" Target="https://doi.org/10.3389/fpubh.2022.851740"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doi.org/10.1186/s12889-023-15678-9" TargetMode="External"/><Relationship Id="rId7" Type="http://schemas.openxmlformats.org/officeDocument/2006/relationships/hyperlink" Target="https://doi.org/10.3310/phr08010" TargetMode="External"/><Relationship Id="rId2" Type="http://schemas.openxmlformats.org/officeDocument/2006/relationships/hyperlink" Target="https://doi.org/10.1001/jamanetworkopen.2020.3826" TargetMode="External"/><Relationship Id="rId1" Type="http://schemas.openxmlformats.org/officeDocument/2006/relationships/slideLayout" Target="../slideLayouts/slideLayout7.xml"/><Relationship Id="rId6" Type="http://schemas.openxmlformats.org/officeDocument/2006/relationships/hyperlink" Target="https://doi.org/10.1016/j.drugpo.2023.104247" TargetMode="External"/><Relationship Id="rId5" Type="http://schemas.openxmlformats.org/officeDocument/2006/relationships/hyperlink" Target="https://doi.org/10.1136/tc.2005.012294" TargetMode="External"/><Relationship Id="rId4" Type="http://schemas.openxmlformats.org/officeDocument/2006/relationships/hyperlink" Target="https://doi.org/10.1016/S1470-2045(23)00004-9"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s://doi.org/10.1002/14651858.cd003439.pub2" TargetMode="External"/><Relationship Id="rId3" Type="http://schemas.openxmlformats.org/officeDocument/2006/relationships/hyperlink" Target="https://doi.org/10.1093/ntr/ntaa042" TargetMode="External"/><Relationship Id="rId7" Type="http://schemas.openxmlformats.org/officeDocument/2006/relationships/hyperlink" Target="https://doi.org/10.1136/bmj.o2361" TargetMode="External"/><Relationship Id="rId2" Type="http://schemas.openxmlformats.org/officeDocument/2006/relationships/hyperlink" Target="https://doi.org/10.1136/bmj.p2297" TargetMode="External"/><Relationship Id="rId1" Type="http://schemas.openxmlformats.org/officeDocument/2006/relationships/slideLayout" Target="../slideLayouts/slideLayout7.xml"/><Relationship Id="rId6" Type="http://schemas.openxmlformats.org/officeDocument/2006/relationships/hyperlink" Target="https://doi.org/10.1093/eurpub/cks090" TargetMode="External"/><Relationship Id="rId5" Type="http://schemas.openxmlformats.org/officeDocument/2006/relationships/hyperlink" Target="https://doi.org/10.1371/journal.pone.0020933" TargetMode="External"/><Relationship Id="rId4" Type="http://schemas.openxmlformats.org/officeDocument/2006/relationships/hyperlink" Target="https://doi.org/10.1136/bmj.310.6991.1393" TargetMode="External"/></Relationships>
</file>

<file path=ppt/slides/_rels/slide51.xml.rels><?xml version="1.0" encoding="UTF-8" standalone="yes"?>
<Relationships xmlns="http://schemas.openxmlformats.org/package/2006/relationships"><Relationship Id="rId8" Type="http://schemas.openxmlformats.org/officeDocument/2006/relationships/hyperlink" Target="https://www.nhs.uk/conditions/stop-smoking-treatments/" TargetMode="External"/><Relationship Id="rId3" Type="http://schemas.openxmlformats.org/officeDocument/2006/relationships/hyperlink" Target="https://doi.org/10.1080/16066359.2019.1579803" TargetMode="External"/><Relationship Id="rId7" Type="http://schemas.openxmlformats.org/officeDocument/2006/relationships/hyperlink" Target="https://doi.org/10.1093/eurheartj/ehaa267" TargetMode="External"/><Relationship Id="rId2" Type="http://schemas.openxmlformats.org/officeDocument/2006/relationships/hyperlink" Target="https://www.gov.uk/guidance/e-cigarettes-regulations-for-consumer-products" TargetMode="External"/><Relationship Id="rId1" Type="http://schemas.openxmlformats.org/officeDocument/2006/relationships/slideLayout" Target="../slideLayouts/slideLayout7.xml"/><Relationship Id="rId6" Type="http://schemas.openxmlformats.org/officeDocument/2006/relationships/hyperlink" Target="https://doi.org/10.1136/tc.2009.033449" TargetMode="External"/><Relationship Id="rId5" Type="http://schemas.openxmlformats.org/officeDocument/2006/relationships/hyperlink" Target="https://doi.org/10.1007/s11469-009-9247-8" TargetMode="External"/><Relationship Id="rId4" Type="http://schemas.openxmlformats.org/officeDocument/2006/relationships/hyperlink" Target="https://doi.org/10.1093/ntr/ntab027"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doi.org/10.1093/ntr/ntx108" TargetMode="External"/><Relationship Id="rId7" Type="http://schemas.openxmlformats.org/officeDocument/2006/relationships/hyperlink" Target="https://doi.org/10.1111/add.14760" TargetMode="External"/><Relationship Id="rId2" Type="http://schemas.openxmlformats.org/officeDocument/2006/relationships/hyperlink" Target="https://doi.org/10.1016/j.jadohealth.2019.05.022" TargetMode="External"/><Relationship Id="rId1" Type="http://schemas.openxmlformats.org/officeDocument/2006/relationships/slideLayout" Target="../slideLayouts/slideLayout7.xml"/><Relationship Id="rId6" Type="http://schemas.openxmlformats.org/officeDocument/2006/relationships/hyperlink" Target="https://doi.org/10.1136/tobaccocontrol-2021-056630" TargetMode="External"/><Relationship Id="rId5" Type="http://schemas.openxmlformats.org/officeDocument/2006/relationships/hyperlink" Target="https://shorturl.at/hqCH4" TargetMode="External"/><Relationship Id="rId4" Type="http://schemas.openxmlformats.org/officeDocument/2006/relationships/hyperlink" Target="https://doi.org/10.3310/phr08060"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healthyschoolscp.org.uk/pshe/smoking-and-vaping-local-offer/" TargetMode="External"/><Relationship Id="rId2" Type="http://schemas.openxmlformats.org/officeDocument/2006/relationships/hyperlink" Target="https://doi.org/10.1093/ntr/ntab075" TargetMode="External"/><Relationship Id="rId1" Type="http://schemas.openxmlformats.org/officeDocument/2006/relationships/slideLayout" Target="../slideLayouts/slideLayout7.xml"/><Relationship Id="rId5" Type="http://schemas.openxmlformats.org/officeDocument/2006/relationships/hyperlink" Target="https://doi.org/10.2147/JMDH.S319727" TargetMode="External"/><Relationship Id="rId4" Type="http://schemas.openxmlformats.org/officeDocument/2006/relationships/hyperlink" Target="https://doi.org/10.1136/bmj.p8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 y="0"/>
            <a:ext cx="7397030" cy="6879744"/>
          </a:xfrm>
          <a:prstGeom prst="rect">
            <a:avLst/>
          </a:prstGeom>
          <a:gradFill flip="none" rotWithShape="1">
            <a:gsLst>
              <a:gs pos="9000">
                <a:srgbClr val="000000">
                  <a:alpha val="65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515809" y="207218"/>
            <a:ext cx="7151957" cy="2079001"/>
          </a:xfrm>
        </p:spPr>
        <p:txBody>
          <a:bodyPr>
            <a:noAutofit/>
          </a:bodyPr>
          <a:lstStyle/>
          <a:p>
            <a:pPr algn="l"/>
            <a:r>
              <a:rPr lang="en-GB" sz="7200" b="1">
                <a:latin typeface="Baguet Script"/>
                <a:cs typeface="Calibri Light"/>
              </a:rPr>
              <a:t>Is Vaping worse than Smoking?</a:t>
            </a:r>
            <a:endParaRPr lang="en-GB" sz="7200" b="1">
              <a:latin typeface="Baguet Script"/>
            </a:endParaRPr>
          </a:p>
        </p:txBody>
      </p:sp>
      <p:sp>
        <p:nvSpPr>
          <p:cNvPr id="3" name="Subtitle 2"/>
          <p:cNvSpPr>
            <a:spLocks noGrp="1"/>
          </p:cNvSpPr>
          <p:nvPr>
            <p:ph type="subTitle" idx="1"/>
          </p:nvPr>
        </p:nvSpPr>
        <p:spPr>
          <a:xfrm>
            <a:off x="2615159" y="2479694"/>
            <a:ext cx="4463196" cy="2734620"/>
          </a:xfrm>
        </p:spPr>
        <p:txBody>
          <a:bodyPr vert="horz" lIns="91440" tIns="45720" rIns="91440" bIns="45720" rtlCol="0" anchor="t">
            <a:noAutofit/>
          </a:bodyPr>
          <a:lstStyle/>
          <a:p>
            <a:pPr algn="l"/>
            <a:r>
              <a:rPr lang="en-GB" sz="3200">
                <a:solidFill>
                  <a:schemeClr val="bg1"/>
                </a:solidFill>
                <a:cs typeface="Calibri"/>
              </a:rPr>
              <a:t>by</a:t>
            </a:r>
            <a:endParaRPr lang="en-GB" sz="3200">
              <a:solidFill>
                <a:schemeClr val="bg1"/>
              </a:solidFill>
              <a:ea typeface="Calibri"/>
              <a:cs typeface="Calibri"/>
            </a:endParaRPr>
          </a:p>
          <a:p>
            <a:pPr algn="l"/>
            <a:r>
              <a:rPr lang="en-GB" sz="3200">
                <a:solidFill>
                  <a:schemeClr val="bg1"/>
                </a:solidFill>
                <a:cs typeface="Calibri"/>
              </a:rPr>
              <a:t>Aariana Grant</a:t>
            </a:r>
            <a:endParaRPr lang="en-GB" sz="3200">
              <a:solidFill>
                <a:schemeClr val="bg1"/>
              </a:solidFill>
              <a:ea typeface="Calibri"/>
              <a:cs typeface="Calibri"/>
            </a:endParaRPr>
          </a:p>
          <a:p>
            <a:pPr algn="l"/>
            <a:r>
              <a:rPr lang="en-GB" sz="3200">
                <a:solidFill>
                  <a:schemeClr val="bg1"/>
                </a:solidFill>
                <a:cs typeface="Calibri"/>
              </a:rPr>
              <a:t>Jade Carter</a:t>
            </a:r>
            <a:endParaRPr lang="en-GB" sz="3200">
              <a:solidFill>
                <a:schemeClr val="bg1"/>
              </a:solidFill>
              <a:ea typeface="Calibri"/>
              <a:cs typeface="Calibri"/>
            </a:endParaRPr>
          </a:p>
          <a:p>
            <a:pPr algn="l"/>
            <a:r>
              <a:rPr lang="en-GB" sz="3200">
                <a:solidFill>
                  <a:schemeClr val="bg1"/>
                </a:solidFill>
                <a:cs typeface="Calibri"/>
              </a:rPr>
              <a:t>Olive'on Joslyn</a:t>
            </a:r>
            <a:endParaRPr lang="en-GB" sz="3200">
              <a:solidFill>
                <a:schemeClr val="bg1"/>
              </a:solidFill>
              <a:ea typeface="Calibri"/>
              <a:cs typeface="Calibri"/>
            </a:endParaRPr>
          </a:p>
          <a:p>
            <a:pPr algn="l"/>
            <a:r>
              <a:rPr lang="en-GB" sz="3200">
                <a:solidFill>
                  <a:schemeClr val="bg1"/>
                </a:solidFill>
                <a:cs typeface="Calibri"/>
              </a:rPr>
              <a:t>Tizana Latham</a:t>
            </a:r>
            <a:endParaRPr lang="en-GB" sz="3200">
              <a:solidFill>
                <a:schemeClr val="bg1"/>
              </a:solidFill>
              <a:ea typeface="Calibri"/>
              <a:cs typeface="Calibri"/>
            </a:endParaRPr>
          </a:p>
        </p:txBody>
      </p:sp>
      <p:grpSp>
        <p:nvGrpSpPr>
          <p:cNvPr id="11" name="Group 10">
            <a:extLst>
              <a:ext uri="{FF2B5EF4-FFF2-40B4-BE49-F238E27FC236}">
                <a16:creationId xmlns:a16="http://schemas.microsoft.com/office/drawing/2014/main" id="{04AB702C-9893-C42C-D0C4-EE625AAD0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7192B833-3CEB-7C3D-9CB1-ED7075067B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F182B4F-B2AC-7C92-B0AF-8EFFB6A07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0BA0BA-76F2-93D2-8B84-0AE3D9CA864E}"/>
              </a:ext>
            </a:extLst>
          </p:cNvPr>
          <p:cNvSpPr>
            <a:spLocks noGrp="1"/>
          </p:cNvSpPr>
          <p:nvPr>
            <p:ph type="title"/>
          </p:nvPr>
        </p:nvSpPr>
        <p:spPr>
          <a:xfrm>
            <a:off x="1002957" y="-190929"/>
            <a:ext cx="10515600" cy="1828444"/>
          </a:xfrm>
        </p:spPr>
        <p:txBody>
          <a:bodyPr>
            <a:normAutofit/>
          </a:bodyPr>
          <a:lstStyle/>
          <a:p>
            <a:r>
              <a:rPr lang="en-US" sz="4800">
                <a:solidFill>
                  <a:schemeClr val="accent2"/>
                </a:solidFill>
                <a:latin typeface="Rockwell"/>
              </a:rPr>
              <a:t>What Exactly is Cigarette Smoking?</a:t>
            </a:r>
            <a:endParaRPr lang="en-US" sz="4800">
              <a:solidFill>
                <a:schemeClr val="accent2"/>
              </a:solidFill>
              <a:cs typeface="Calibri Light"/>
            </a:endParaRPr>
          </a:p>
        </p:txBody>
      </p:sp>
      <p:sp>
        <p:nvSpPr>
          <p:cNvPr id="3" name="Content Placeholder 2">
            <a:extLst>
              <a:ext uri="{FF2B5EF4-FFF2-40B4-BE49-F238E27FC236}">
                <a16:creationId xmlns:a16="http://schemas.microsoft.com/office/drawing/2014/main" id="{D4DC0210-7F55-DEAA-FFB9-FB4208E0BFC9}"/>
              </a:ext>
            </a:extLst>
          </p:cNvPr>
          <p:cNvSpPr>
            <a:spLocks noGrp="1"/>
          </p:cNvSpPr>
          <p:nvPr>
            <p:ph sz="half" idx="1"/>
          </p:nvPr>
        </p:nvSpPr>
        <p:spPr>
          <a:xfrm>
            <a:off x="838200" y="2398626"/>
            <a:ext cx="5158427" cy="3730460"/>
          </a:xfrm>
        </p:spPr>
        <p:txBody>
          <a:bodyPr vert="horz" lIns="91440" tIns="45720" rIns="91440" bIns="45720" rtlCol="0" anchor="t">
            <a:normAutofit/>
          </a:bodyPr>
          <a:lstStyle/>
          <a:p>
            <a:pPr marL="0" indent="0">
              <a:buNone/>
            </a:pPr>
            <a:endParaRPr lang="en-GB" sz="2000">
              <a:cs typeface="Calibri"/>
            </a:endParaRPr>
          </a:p>
          <a:p>
            <a:pPr marL="0" indent="0">
              <a:buNone/>
            </a:pPr>
            <a:endParaRPr lang="en-GB" sz="2000">
              <a:cs typeface="Calibri"/>
            </a:endParaRPr>
          </a:p>
        </p:txBody>
      </p:sp>
      <p:sp>
        <p:nvSpPr>
          <p:cNvPr id="7" name="TextBox 6">
            <a:extLst>
              <a:ext uri="{FF2B5EF4-FFF2-40B4-BE49-F238E27FC236}">
                <a16:creationId xmlns:a16="http://schemas.microsoft.com/office/drawing/2014/main" id="{FA33B4B3-C568-25C4-2931-A9D57FB36773}"/>
              </a:ext>
            </a:extLst>
          </p:cNvPr>
          <p:cNvSpPr txBox="1"/>
          <p:nvPr/>
        </p:nvSpPr>
        <p:spPr>
          <a:xfrm>
            <a:off x="660116" y="1409880"/>
            <a:ext cx="11260275" cy="89562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3600">
                <a:solidFill>
                  <a:schemeClr val="bg1"/>
                </a:solidFill>
                <a:latin typeface="Berlin Sans FB"/>
                <a:cs typeface="Calibri"/>
              </a:rPr>
              <a:t> The act of inhaling and exhaling the fumes of burning plant material.</a:t>
            </a:r>
          </a:p>
          <a:p>
            <a:endParaRPr lang="en-GB" sz="3600">
              <a:solidFill>
                <a:schemeClr val="bg1"/>
              </a:solidFill>
              <a:latin typeface="Berlin Sans FB"/>
              <a:ea typeface="+mn-lt"/>
              <a:cs typeface="+mn-lt"/>
            </a:endParaRPr>
          </a:p>
          <a:p>
            <a:pPr marL="571500" indent="-571500">
              <a:buFont typeface="Wingdings"/>
              <a:buChar char="Ø"/>
            </a:pPr>
            <a:r>
              <a:rPr lang="en-GB" sz="3600">
                <a:solidFill>
                  <a:schemeClr val="bg1"/>
                </a:solidFill>
                <a:latin typeface="Berlin Sans FB"/>
                <a:ea typeface="+mn-lt"/>
                <a:cs typeface="+mn-lt"/>
              </a:rPr>
              <a:t>Cigarette Smoke is an aerosol consisting of solid and liquid droplets that contain over 4500 different substances.</a:t>
            </a:r>
          </a:p>
          <a:p>
            <a:endParaRPr lang="en-GB" sz="3600">
              <a:solidFill>
                <a:schemeClr val="bg1"/>
              </a:solidFill>
              <a:latin typeface="Berlin Sans FB"/>
              <a:ea typeface="+mn-lt"/>
              <a:cs typeface="+mn-lt"/>
            </a:endParaRPr>
          </a:p>
          <a:p>
            <a:pPr marL="571500" indent="-571500">
              <a:buFont typeface="Wingdings"/>
              <a:buChar char="Ø"/>
            </a:pPr>
            <a:r>
              <a:rPr lang="en-GB" sz="3600">
                <a:solidFill>
                  <a:schemeClr val="bg1"/>
                </a:solidFill>
                <a:latin typeface="Berlin Sans FB"/>
                <a:ea typeface="+mn-lt"/>
                <a:cs typeface="+mn-lt"/>
              </a:rPr>
              <a:t>These substances lead to various toxic, mutagenic and carcinogenic repercussions (Borgerding and Klus, 2005)</a:t>
            </a:r>
            <a:endParaRPr lang="en-GB" sz="3600">
              <a:solidFill>
                <a:schemeClr val="bg1"/>
              </a:solidFill>
              <a:latin typeface="Berlin Sans FB"/>
              <a:cs typeface="Calibri"/>
            </a:endParaRPr>
          </a:p>
          <a:p>
            <a:pPr marL="285750" indent="-285750">
              <a:buFont typeface="Wingdings"/>
              <a:buChar char="Ø"/>
            </a:pPr>
            <a:endParaRPr lang="en-GB" sz="3600">
              <a:solidFill>
                <a:schemeClr val="bg1"/>
              </a:solidFill>
              <a:latin typeface="Berlin Sans FB"/>
              <a:cs typeface="Calibri"/>
            </a:endParaRPr>
          </a:p>
          <a:p>
            <a:pPr marL="285750" indent="-285750">
              <a:buFont typeface="Wingdings"/>
              <a:buChar char="Ø"/>
            </a:pPr>
            <a:endParaRPr lang="en-GB" sz="3600">
              <a:solidFill>
                <a:schemeClr val="bg1"/>
              </a:solidFill>
              <a:latin typeface="Berlin Sans FB"/>
              <a:cs typeface="Calibri"/>
            </a:endParaRPr>
          </a:p>
          <a:p>
            <a:endParaRPr lang="en-GB" sz="3600">
              <a:solidFill>
                <a:schemeClr val="bg1"/>
              </a:solidFill>
              <a:cs typeface="Calibri"/>
            </a:endParaRPr>
          </a:p>
          <a:p>
            <a:pPr marL="285750" indent="-285750">
              <a:buFont typeface="Wingdings"/>
              <a:buChar char="Ø"/>
            </a:pPr>
            <a:endParaRPr lang="en-GB">
              <a:solidFill>
                <a:srgbClr val="FFFFFF"/>
              </a:solidFill>
              <a:cs typeface="Calibri"/>
            </a:endParaRPr>
          </a:p>
          <a:p>
            <a:pPr marL="285750" indent="-285750">
              <a:buFont typeface="Wingdings"/>
              <a:buChar char="Ø"/>
            </a:pPr>
            <a:endParaRPr lang="en-GB">
              <a:solidFill>
                <a:srgbClr val="FFFFFF"/>
              </a:solidFill>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1911429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3" name="Title 1">
            <a:extLst>
              <a:ext uri="{FF2B5EF4-FFF2-40B4-BE49-F238E27FC236}">
                <a16:creationId xmlns:a16="http://schemas.microsoft.com/office/drawing/2014/main" id="{6C009892-ACF2-8CA1-1058-3D6E9B5C9A7A}"/>
              </a:ext>
            </a:extLst>
          </p:cNvPr>
          <p:cNvSpPr>
            <a:spLocks noGrp="1"/>
          </p:cNvSpPr>
          <p:nvPr/>
        </p:nvSpPr>
        <p:spPr>
          <a:xfrm>
            <a:off x="3587" y="1552751"/>
            <a:ext cx="4049687" cy="4024096"/>
          </a:xfrm>
          <a:prstGeom prst="diamond">
            <a:avLst/>
          </a:prstGeom>
          <a:solidFill>
            <a:srgbClr val="ED7D31"/>
          </a:solidFill>
          <a:ln w="174625" cmpd="thinThick">
            <a:no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a:solidFill>
                  <a:schemeClr val="bg1"/>
                </a:solidFill>
                <a:cs typeface="Calibri Light"/>
              </a:rPr>
              <a:t>Main Components of Cigarette Smoke</a:t>
            </a:r>
            <a:endParaRPr lang="en-US" sz="2800" b="1" kern="1200">
              <a:solidFill>
                <a:schemeClr val="bg1"/>
              </a:solidFill>
              <a:latin typeface="+mj-lt"/>
              <a:cs typeface="Calibri Light"/>
            </a:endParaRPr>
          </a:p>
        </p:txBody>
      </p:sp>
      <p:graphicFrame>
        <p:nvGraphicFramePr>
          <p:cNvPr id="5" name="Diagram 4">
            <a:extLst>
              <a:ext uri="{FF2B5EF4-FFF2-40B4-BE49-F238E27FC236}">
                <a16:creationId xmlns:a16="http://schemas.microsoft.com/office/drawing/2014/main" id="{C9E40A9F-B922-DFAF-2FD3-29FA69C3E8D4}"/>
              </a:ext>
            </a:extLst>
          </p:cNvPr>
          <p:cNvGraphicFramePr/>
          <p:nvPr>
            <p:extLst>
              <p:ext uri="{D42A27DB-BD31-4B8C-83A1-F6EECF244321}">
                <p14:modId xmlns:p14="http://schemas.microsoft.com/office/powerpoint/2010/main" val="2182231324"/>
              </p:ext>
            </p:extLst>
          </p:nvPr>
        </p:nvGraphicFramePr>
        <p:xfrm>
          <a:off x="3322675" y="-242972"/>
          <a:ext cx="8686140" cy="31837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a:extLst>
              <a:ext uri="{FF2B5EF4-FFF2-40B4-BE49-F238E27FC236}">
                <a16:creationId xmlns:a16="http://schemas.microsoft.com/office/drawing/2014/main" id="{D5EEB8A9-B723-DD4B-4CC9-22C0D2BBFE88}"/>
              </a:ext>
            </a:extLst>
          </p:cNvPr>
          <p:cNvGraphicFramePr/>
          <p:nvPr>
            <p:extLst>
              <p:ext uri="{D42A27DB-BD31-4B8C-83A1-F6EECF244321}">
                <p14:modId xmlns:p14="http://schemas.microsoft.com/office/powerpoint/2010/main" val="4013543146"/>
              </p:ext>
            </p:extLst>
          </p:nvPr>
        </p:nvGraphicFramePr>
        <p:xfrm>
          <a:off x="3379008" y="1779357"/>
          <a:ext cx="8563715" cy="315287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7" name="Diagram 16">
            <a:extLst>
              <a:ext uri="{FF2B5EF4-FFF2-40B4-BE49-F238E27FC236}">
                <a16:creationId xmlns:a16="http://schemas.microsoft.com/office/drawing/2014/main" id="{85A293C8-EAFE-E519-8312-E03A93246FBA}"/>
              </a:ext>
            </a:extLst>
          </p:cNvPr>
          <p:cNvGraphicFramePr/>
          <p:nvPr>
            <p:extLst>
              <p:ext uri="{D42A27DB-BD31-4B8C-83A1-F6EECF244321}">
                <p14:modId xmlns:p14="http://schemas.microsoft.com/office/powerpoint/2010/main" val="2973382892"/>
              </p:ext>
            </p:extLst>
          </p:nvPr>
        </p:nvGraphicFramePr>
        <p:xfrm>
          <a:off x="3327321" y="3362130"/>
          <a:ext cx="8677386" cy="4116452"/>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24" name="TextBox 1">
            <a:extLst>
              <a:ext uri="{FF2B5EF4-FFF2-40B4-BE49-F238E27FC236}">
                <a16:creationId xmlns:a16="http://schemas.microsoft.com/office/drawing/2014/main" id="{5E8FABE3-2594-E34F-60B2-82B0039BFD13}"/>
              </a:ext>
            </a:extLst>
          </p:cNvPr>
          <p:cNvSpPr txBox="1"/>
          <p:nvPr/>
        </p:nvSpPr>
        <p:spPr>
          <a:xfrm>
            <a:off x="386693" y="6243190"/>
            <a:ext cx="2939211" cy="5232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cs typeface="Calibri"/>
              </a:rPr>
              <a:t>(Renard, 2004)</a:t>
            </a:r>
          </a:p>
        </p:txBody>
      </p:sp>
    </p:spTree>
    <p:extLst>
      <p:ext uri="{BB962C8B-B14F-4D97-AF65-F5344CB8AC3E}">
        <p14:creationId xmlns:p14="http://schemas.microsoft.com/office/powerpoint/2010/main" val="2320907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8" name="Picture 67" descr="E-cigarette flavors are toxic to white blood cells, warn scientists">
            <a:extLst>
              <a:ext uri="{FF2B5EF4-FFF2-40B4-BE49-F238E27FC236}">
                <a16:creationId xmlns:a16="http://schemas.microsoft.com/office/drawing/2014/main" id="{B3F3E798-6548-A3DD-9C1A-6103F7125E61}"/>
              </a:ext>
            </a:extLst>
          </p:cNvPr>
          <p:cNvPicPr>
            <a:picLocks noChangeAspect="1"/>
          </p:cNvPicPr>
          <p:nvPr/>
        </p:nvPicPr>
        <p:blipFill rotWithShape="1">
          <a:blip r:embed="rId2">
            <a:duotone>
              <a:prstClr val="black"/>
              <a:schemeClr val="tx2">
                <a:tint val="45000"/>
                <a:satMod val="400000"/>
              </a:schemeClr>
            </a:duotone>
            <a:alphaModFix amt="25000"/>
          </a:blip>
          <a:srcRect t="6842" b="8571"/>
          <a:stretch/>
        </p:blipFill>
        <p:spPr>
          <a:xfrm>
            <a:off x="20" y="10"/>
            <a:ext cx="12191980" cy="6857990"/>
          </a:xfrm>
          <a:prstGeom prst="rect">
            <a:avLst/>
          </a:prstGeom>
        </p:spPr>
      </p:pic>
      <p:sp>
        <p:nvSpPr>
          <p:cNvPr id="2" name="Title 1">
            <a:extLst>
              <a:ext uri="{FF2B5EF4-FFF2-40B4-BE49-F238E27FC236}">
                <a16:creationId xmlns:a16="http://schemas.microsoft.com/office/drawing/2014/main" id="{887841A0-58E1-1215-1C46-833D61D43A33}"/>
              </a:ext>
            </a:extLst>
          </p:cNvPr>
          <p:cNvSpPr>
            <a:spLocks noGrp="1"/>
          </p:cNvSpPr>
          <p:nvPr>
            <p:ph type="title"/>
          </p:nvPr>
        </p:nvSpPr>
        <p:spPr>
          <a:xfrm>
            <a:off x="2762738" y="218587"/>
            <a:ext cx="6676293" cy="817563"/>
          </a:xfrm>
        </p:spPr>
        <p:txBody>
          <a:bodyPr vert="horz" lIns="91440" tIns="45720" rIns="91440" bIns="45720" rtlCol="0" anchor="ctr">
            <a:noAutofit/>
          </a:bodyPr>
          <a:lstStyle/>
          <a:p>
            <a:r>
              <a:rPr lang="en-US" sz="6000">
                <a:solidFill>
                  <a:schemeClr val="bg1"/>
                </a:solidFill>
                <a:highlight>
                  <a:srgbClr val="C0C0C0"/>
                </a:highlight>
                <a:latin typeface="Berlin Sans FB"/>
              </a:rPr>
              <a:t>So, what is Vaping?</a:t>
            </a:r>
            <a:endParaRPr lang="en-US" sz="6000">
              <a:solidFill>
                <a:schemeClr val="bg1"/>
              </a:solidFill>
              <a:highlight>
                <a:srgbClr val="C0C0C0"/>
              </a:highlight>
              <a:latin typeface="Berlin Sans FB"/>
              <a:cs typeface="Calibri Light"/>
            </a:endParaRPr>
          </a:p>
        </p:txBody>
      </p:sp>
      <p:graphicFrame>
        <p:nvGraphicFramePr>
          <p:cNvPr id="5" name="Content Placeholder 2">
            <a:extLst>
              <a:ext uri="{FF2B5EF4-FFF2-40B4-BE49-F238E27FC236}">
                <a16:creationId xmlns:a16="http://schemas.microsoft.com/office/drawing/2014/main" id="{B8182B35-708D-ABDA-C0F0-1CAFB91CA134}"/>
              </a:ext>
            </a:extLst>
          </p:cNvPr>
          <p:cNvGraphicFramePr>
            <a:graphicFrameLocks noGrp="1"/>
          </p:cNvGraphicFramePr>
          <p:nvPr>
            <p:ph sz="half" idx="1"/>
            <p:extLst>
              <p:ext uri="{D42A27DB-BD31-4B8C-83A1-F6EECF244321}">
                <p14:modId xmlns:p14="http://schemas.microsoft.com/office/powerpoint/2010/main" val="80544584"/>
              </p:ext>
            </p:extLst>
          </p:nvPr>
        </p:nvGraphicFramePr>
        <p:xfrm>
          <a:off x="206271" y="1046041"/>
          <a:ext cx="11878546" cy="5583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054852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cigarette&#10;&#10;Description automatically generated">
            <a:extLst>
              <a:ext uri="{FF2B5EF4-FFF2-40B4-BE49-F238E27FC236}">
                <a16:creationId xmlns:a16="http://schemas.microsoft.com/office/drawing/2014/main" id="{51DCA1E3-F121-430D-A905-FC715F01A998}"/>
              </a:ext>
            </a:extLst>
          </p:cNvPr>
          <p:cNvPicPr>
            <a:picLocks noChangeAspect="1"/>
          </p:cNvPicPr>
          <p:nvPr/>
        </p:nvPicPr>
        <p:blipFill>
          <a:blip r:embed="rId2"/>
          <a:stretch>
            <a:fillRect/>
          </a:stretch>
        </p:blipFill>
        <p:spPr>
          <a:xfrm>
            <a:off x="671286" y="457200"/>
            <a:ext cx="8976343" cy="5943600"/>
          </a:xfrm>
          <a:prstGeom prst="rect">
            <a:avLst/>
          </a:prstGeom>
        </p:spPr>
      </p:pic>
      <p:sp>
        <p:nvSpPr>
          <p:cNvPr id="8" name="Rectangle: Single Corner Rounded 7">
            <a:extLst>
              <a:ext uri="{FF2B5EF4-FFF2-40B4-BE49-F238E27FC236}">
                <a16:creationId xmlns:a16="http://schemas.microsoft.com/office/drawing/2014/main" id="{8248EBBA-7F1B-4A8B-690F-D5A72CC7D9A8}"/>
              </a:ext>
            </a:extLst>
          </p:cNvPr>
          <p:cNvSpPr/>
          <p:nvPr/>
        </p:nvSpPr>
        <p:spPr>
          <a:xfrm>
            <a:off x="3205458" y="5354297"/>
            <a:ext cx="3012773" cy="955479"/>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32104">
              <a:spcAft>
                <a:spcPts val="600"/>
              </a:spcAft>
            </a:pPr>
            <a:r>
              <a:rPr lang="en-GB" sz="3276" kern="1200">
                <a:solidFill>
                  <a:schemeClr val="lt1"/>
                </a:solidFill>
                <a:latin typeface="Berlin Sans FB"/>
                <a:ea typeface="+mn-ea"/>
                <a:cs typeface="Calibri"/>
              </a:rPr>
              <a:t>1 - Sensor</a:t>
            </a:r>
            <a:endParaRPr lang="en-GB" sz="3600">
              <a:latin typeface="Berlin Sans FB"/>
            </a:endParaRPr>
          </a:p>
        </p:txBody>
      </p:sp>
      <p:sp>
        <p:nvSpPr>
          <p:cNvPr id="9" name="Rectangle: Single Corner Rounded 8">
            <a:extLst>
              <a:ext uri="{FF2B5EF4-FFF2-40B4-BE49-F238E27FC236}">
                <a16:creationId xmlns:a16="http://schemas.microsoft.com/office/drawing/2014/main" id="{D01D1A59-75D4-E380-153C-281C67738CAC}"/>
              </a:ext>
            </a:extLst>
          </p:cNvPr>
          <p:cNvSpPr/>
          <p:nvPr/>
        </p:nvSpPr>
        <p:spPr>
          <a:xfrm>
            <a:off x="6467861" y="4304130"/>
            <a:ext cx="3012773" cy="955479"/>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defTabSz="832104">
              <a:spcAft>
                <a:spcPts val="600"/>
              </a:spcAft>
            </a:pPr>
            <a:r>
              <a:rPr lang="en-GB" sz="3276" kern="1200">
                <a:solidFill>
                  <a:schemeClr val="lt1"/>
                </a:solidFill>
                <a:latin typeface="Berlin Sans FB"/>
                <a:ea typeface="+mn-ea"/>
                <a:cs typeface="Calibri"/>
              </a:rPr>
              <a:t>2 - Atomiser</a:t>
            </a:r>
            <a:endParaRPr lang="en-GB" sz="3600">
              <a:latin typeface="Berlin Sans FB"/>
            </a:endParaRPr>
          </a:p>
        </p:txBody>
      </p:sp>
      <p:sp>
        <p:nvSpPr>
          <p:cNvPr id="11" name="Rectangle: Single Corner Rounded 10">
            <a:extLst>
              <a:ext uri="{FF2B5EF4-FFF2-40B4-BE49-F238E27FC236}">
                <a16:creationId xmlns:a16="http://schemas.microsoft.com/office/drawing/2014/main" id="{D5EE3702-0778-813D-212D-5FB37E0F40B4}"/>
              </a:ext>
            </a:extLst>
          </p:cNvPr>
          <p:cNvSpPr/>
          <p:nvPr/>
        </p:nvSpPr>
        <p:spPr>
          <a:xfrm>
            <a:off x="6467861" y="5354297"/>
            <a:ext cx="3012773" cy="955479"/>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defTabSz="832104">
              <a:spcAft>
                <a:spcPts val="600"/>
              </a:spcAft>
            </a:pPr>
            <a:r>
              <a:rPr lang="en-GB" sz="3276" kern="1200">
                <a:solidFill>
                  <a:schemeClr val="lt1"/>
                </a:solidFill>
                <a:latin typeface="Berlin Sans FB"/>
                <a:ea typeface="+mn-ea"/>
                <a:cs typeface="Calibri"/>
              </a:rPr>
              <a:t>3 - LED</a:t>
            </a:r>
            <a:endParaRPr lang="en-GB" sz="3600">
              <a:latin typeface="Berlin Sans FB"/>
            </a:endParaRPr>
          </a:p>
        </p:txBody>
      </p:sp>
      <p:sp>
        <p:nvSpPr>
          <p:cNvPr id="12" name="TextBox 11">
            <a:extLst>
              <a:ext uri="{FF2B5EF4-FFF2-40B4-BE49-F238E27FC236}">
                <a16:creationId xmlns:a16="http://schemas.microsoft.com/office/drawing/2014/main" id="{0E69674B-C1C7-433A-1081-4E2BB45D2D1A}"/>
              </a:ext>
            </a:extLst>
          </p:cNvPr>
          <p:cNvSpPr txBox="1"/>
          <p:nvPr/>
        </p:nvSpPr>
        <p:spPr>
          <a:xfrm>
            <a:off x="674729" y="5875077"/>
            <a:ext cx="2754535" cy="4284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32104">
              <a:spcAft>
                <a:spcPts val="600"/>
              </a:spcAft>
            </a:pPr>
            <a:r>
              <a:rPr lang="en-GB" sz="2184" kern="1200">
                <a:solidFill>
                  <a:schemeClr val="tx1"/>
                </a:solidFill>
                <a:latin typeface="+mn-lt"/>
                <a:ea typeface="+mn-ea"/>
                <a:cs typeface="Calibri"/>
              </a:rPr>
              <a:t>(Protano et al., 2018)</a:t>
            </a:r>
            <a:endParaRPr lang="en-GB" sz="2400">
              <a:cs typeface="Calibri"/>
            </a:endParaRPr>
          </a:p>
        </p:txBody>
      </p:sp>
      <p:sp>
        <p:nvSpPr>
          <p:cNvPr id="14" name="TextBox 13">
            <a:extLst>
              <a:ext uri="{FF2B5EF4-FFF2-40B4-BE49-F238E27FC236}">
                <a16:creationId xmlns:a16="http://schemas.microsoft.com/office/drawing/2014/main" id="{CAB67F13-4760-8F20-2E16-88AFF082C09A}"/>
              </a:ext>
            </a:extLst>
          </p:cNvPr>
          <p:cNvSpPr txBox="1"/>
          <p:nvPr/>
        </p:nvSpPr>
        <p:spPr>
          <a:xfrm>
            <a:off x="9879186" y="324713"/>
            <a:ext cx="2055452"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32104">
              <a:spcAft>
                <a:spcPts val="600"/>
              </a:spcAft>
            </a:pPr>
            <a:r>
              <a:rPr lang="en-GB" sz="4800" b="1" kern="1200">
                <a:solidFill>
                  <a:schemeClr val="bg1"/>
                </a:solidFill>
                <a:latin typeface="Berlin Sans FB"/>
                <a:ea typeface="+mn-ea"/>
                <a:cs typeface="Calibri"/>
              </a:rPr>
              <a:t>How Does it Work?</a:t>
            </a:r>
            <a:endParaRPr lang="en-GB" sz="4800" b="1">
              <a:solidFill>
                <a:schemeClr val="bg1"/>
              </a:solidFill>
              <a:latin typeface="Berlin Sans FB"/>
            </a:endParaRPr>
          </a:p>
        </p:txBody>
      </p:sp>
    </p:spTree>
    <p:extLst>
      <p:ext uri="{BB962C8B-B14F-4D97-AF65-F5344CB8AC3E}">
        <p14:creationId xmlns:p14="http://schemas.microsoft.com/office/powerpoint/2010/main" val="1060607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s Vaping Better Than Cigarettes? - EDGE Vaping">
            <a:extLst>
              <a:ext uri="{FF2B5EF4-FFF2-40B4-BE49-F238E27FC236}">
                <a16:creationId xmlns:a16="http://schemas.microsoft.com/office/drawing/2014/main" id="{EC31A155-AE61-ECE9-F438-B2D2DC994B1D}"/>
              </a:ext>
            </a:extLst>
          </p:cNvPr>
          <p:cNvPicPr>
            <a:picLocks noChangeAspect="1"/>
          </p:cNvPicPr>
          <p:nvPr/>
        </p:nvPicPr>
        <p:blipFill rotWithShape="1">
          <a:blip r:embed="rId2"/>
          <a:srcRect l="5884" r="-1" b="-1"/>
          <a:stretch/>
        </p:blipFill>
        <p:spPr>
          <a:xfrm>
            <a:off x="2567713" y="27225"/>
            <a:ext cx="9624283" cy="6803561"/>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42B750-53B7-AC65-2EC9-3E452C39F208}"/>
              </a:ext>
            </a:extLst>
          </p:cNvPr>
          <p:cNvSpPr>
            <a:spLocks noGrp="1"/>
          </p:cNvSpPr>
          <p:nvPr>
            <p:ph type="title"/>
          </p:nvPr>
        </p:nvSpPr>
        <p:spPr>
          <a:xfrm>
            <a:off x="838200" y="65768"/>
            <a:ext cx="7106045" cy="765985"/>
          </a:xfrm>
        </p:spPr>
        <p:txBody>
          <a:bodyPr vert="horz" lIns="91440" tIns="45720" rIns="91440" bIns="45720" rtlCol="0" anchor="ctr">
            <a:normAutofit/>
          </a:bodyPr>
          <a:lstStyle/>
          <a:p>
            <a:r>
              <a:rPr lang="en-US" sz="4000">
                <a:highlight>
                  <a:srgbClr val="FF0000"/>
                </a:highlight>
                <a:latin typeface="Berlin Sans FB"/>
              </a:rPr>
              <a:t>Significance/Rationale of Topic</a:t>
            </a:r>
          </a:p>
        </p:txBody>
      </p:sp>
      <p:sp>
        <p:nvSpPr>
          <p:cNvPr id="3" name="Content Placeholder 2">
            <a:extLst>
              <a:ext uri="{FF2B5EF4-FFF2-40B4-BE49-F238E27FC236}">
                <a16:creationId xmlns:a16="http://schemas.microsoft.com/office/drawing/2014/main" id="{CFF1EA2F-3A22-117A-6ADB-73C955B26D7C}"/>
              </a:ext>
            </a:extLst>
          </p:cNvPr>
          <p:cNvSpPr>
            <a:spLocks noGrp="1"/>
          </p:cNvSpPr>
          <p:nvPr>
            <p:ph sz="half" idx="1"/>
          </p:nvPr>
        </p:nvSpPr>
        <p:spPr>
          <a:xfrm>
            <a:off x="575129" y="774129"/>
            <a:ext cx="9128972" cy="5765688"/>
          </a:xfrm>
        </p:spPr>
        <p:txBody>
          <a:bodyPr vert="horz" lIns="91440" tIns="45720" rIns="91440" bIns="45720" rtlCol="0" anchor="t">
            <a:noAutofit/>
          </a:bodyPr>
          <a:lstStyle/>
          <a:p>
            <a:r>
              <a:rPr lang="en-US" sz="3200" b="1"/>
              <a:t>Cigarette smoking is a leading </a:t>
            </a:r>
            <a:r>
              <a:rPr lang="en-US" sz="3200" b="1">
                <a:highlight>
                  <a:srgbClr val="C0C0C0"/>
                </a:highlight>
              </a:rPr>
              <a:t>cause of</a:t>
            </a:r>
            <a:r>
              <a:rPr lang="en-US" sz="3200" b="1"/>
              <a:t> avoidable deaths worldwide. </a:t>
            </a:r>
            <a:r>
              <a:rPr lang="en-US" sz="3200" b="1">
                <a:highlight>
                  <a:srgbClr val="C0C0C0"/>
                </a:highlight>
              </a:rPr>
              <a:t>Despite public</a:t>
            </a:r>
            <a:r>
              <a:rPr lang="en-US" sz="3200" b="1"/>
              <a:t> awareness of the harmful effects </a:t>
            </a:r>
            <a:r>
              <a:rPr lang="en-US" sz="3200" b="1">
                <a:highlight>
                  <a:srgbClr val="C0C0C0"/>
                </a:highlight>
              </a:rPr>
              <a:t>of cigarette</a:t>
            </a:r>
            <a:r>
              <a:rPr lang="en-US" sz="3200" b="1"/>
              <a:t> smoking, it is a global pandemic, </a:t>
            </a:r>
            <a:r>
              <a:rPr lang="en-US" sz="3200" b="1">
                <a:highlight>
                  <a:srgbClr val="C0C0C0"/>
                </a:highlight>
              </a:rPr>
              <a:t>with </a:t>
            </a:r>
            <a:r>
              <a:rPr lang="en-US" sz="3200" b="1">
                <a:solidFill>
                  <a:srgbClr val="FF0000"/>
                </a:solidFill>
                <a:highlight>
                  <a:srgbClr val="C0C0C0"/>
                </a:highlight>
              </a:rPr>
              <a:t>1.1 billion</a:t>
            </a:r>
            <a:r>
              <a:rPr lang="en-US" sz="3200" b="1"/>
              <a:t> </a:t>
            </a:r>
            <a:r>
              <a:rPr lang="en-US" sz="3200" b="1">
                <a:solidFill>
                  <a:srgbClr val="FF0000"/>
                </a:solidFill>
              </a:rPr>
              <a:t>people</a:t>
            </a:r>
            <a:r>
              <a:rPr lang="en-US" sz="3200" b="1"/>
              <a:t> being current smokers </a:t>
            </a:r>
            <a:r>
              <a:rPr lang="en-US" sz="3200" b="1">
                <a:highlight>
                  <a:srgbClr val="C0C0C0"/>
                </a:highlight>
              </a:rPr>
              <a:t>worldwide</a:t>
            </a:r>
            <a:r>
              <a:rPr lang="en-US" sz="3200" b="1">
                <a:solidFill>
                  <a:schemeClr val="bg1"/>
                </a:solidFill>
                <a:highlight>
                  <a:srgbClr val="C0C0C0"/>
                </a:highlight>
              </a:rPr>
              <a:t> </a:t>
            </a:r>
            <a:r>
              <a:rPr lang="en-US" sz="3200" b="1">
                <a:highlight>
                  <a:srgbClr val="C0C0C0"/>
                </a:highlight>
              </a:rPr>
              <a:t>(Gui,</a:t>
            </a:r>
            <a:r>
              <a:rPr lang="en-US" sz="3200" b="1"/>
              <a:t> Yang and Li, 2021).</a:t>
            </a:r>
            <a:endParaRPr lang="en-US" sz="3200" b="1">
              <a:ea typeface="Calibri"/>
              <a:cs typeface="Calibri"/>
            </a:endParaRPr>
          </a:p>
          <a:p>
            <a:r>
              <a:rPr lang="en-US" sz="3200" b="1"/>
              <a:t>Vaping received widespread </a:t>
            </a:r>
            <a:r>
              <a:rPr lang="en-US" sz="3200" b="1">
                <a:highlight>
                  <a:srgbClr val="C0C0C0"/>
                </a:highlight>
              </a:rPr>
              <a:t>attention during the</a:t>
            </a:r>
            <a:r>
              <a:rPr lang="en-US" sz="3200" b="1"/>
              <a:t> outbreak of e-cigarette lung </a:t>
            </a:r>
            <a:r>
              <a:rPr lang="en-US" sz="3200" b="1">
                <a:highlight>
                  <a:srgbClr val="C0C0C0"/>
                </a:highlight>
              </a:rPr>
              <a:t>injury cases in 2019. </a:t>
            </a:r>
            <a:endParaRPr lang="en-US" sz="3200" b="1">
              <a:highlight>
                <a:srgbClr val="C0C0C0"/>
              </a:highlight>
              <a:ea typeface="Calibri"/>
              <a:cs typeface="Calibri"/>
            </a:endParaRPr>
          </a:p>
          <a:p>
            <a:r>
              <a:rPr lang="en-US" sz="3200" b="1"/>
              <a:t>E-cigarette use is now widely </a:t>
            </a:r>
            <a:r>
              <a:rPr lang="en-US" sz="3200" b="1">
                <a:highlight>
                  <a:srgbClr val="C0C0C0"/>
                </a:highlight>
              </a:rPr>
              <a:t>recognized as a</a:t>
            </a:r>
            <a:r>
              <a:rPr lang="en-US" sz="3200" b="1"/>
              <a:t> potential cause of acute lung </a:t>
            </a:r>
            <a:r>
              <a:rPr lang="en-US" sz="3200" b="1">
                <a:highlight>
                  <a:srgbClr val="C0C0C0"/>
                </a:highlight>
              </a:rPr>
              <a:t>injury (McNeil et al.,</a:t>
            </a:r>
            <a:r>
              <a:rPr lang="en-US" sz="3200" b="1"/>
              <a:t> 2021).</a:t>
            </a:r>
            <a:endParaRPr lang="en-US" sz="3200" b="1">
              <a:ea typeface="Calibri"/>
              <a:cs typeface="Calibri"/>
            </a:endParaRPr>
          </a:p>
          <a:p>
            <a:r>
              <a:rPr lang="en-US" sz="3200" b="1">
                <a:ea typeface="Calibri"/>
                <a:cs typeface="Calibri"/>
              </a:rPr>
              <a:t>There needs to be  more research </a:t>
            </a:r>
            <a:r>
              <a:rPr lang="en-US" sz="3200" b="1">
                <a:highlight>
                  <a:srgbClr val="C0C0C0"/>
                </a:highlight>
                <a:ea typeface="Calibri"/>
                <a:cs typeface="Calibri"/>
              </a:rPr>
              <a:t>for users of</a:t>
            </a:r>
            <a:r>
              <a:rPr lang="en-US" sz="3200" b="1">
                <a:ea typeface="Calibri"/>
                <a:cs typeface="Calibri"/>
              </a:rPr>
              <a:t> both cigarettes and vapes (Green et </a:t>
            </a:r>
            <a:r>
              <a:rPr lang="en-US" sz="3200" b="1">
                <a:highlight>
                  <a:srgbClr val="C0C0C0"/>
                </a:highlight>
                <a:ea typeface="Calibri"/>
                <a:cs typeface="Calibri"/>
              </a:rPr>
              <a:t>al., 2020).</a:t>
            </a:r>
          </a:p>
          <a:p>
            <a:endParaRPr lang="en-US" sz="1700">
              <a:ea typeface="Calibri"/>
              <a:cs typeface="Calibri"/>
            </a:endParaRPr>
          </a:p>
        </p:txBody>
      </p:sp>
    </p:spTree>
    <p:extLst>
      <p:ext uri="{BB962C8B-B14F-4D97-AF65-F5344CB8AC3E}">
        <p14:creationId xmlns:p14="http://schemas.microsoft.com/office/powerpoint/2010/main" val="2063316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62F3E-2BA4-E65F-84B7-52A2ABB8E079}"/>
              </a:ext>
            </a:extLst>
          </p:cNvPr>
          <p:cNvSpPr>
            <a:spLocks noGrp="1"/>
          </p:cNvSpPr>
          <p:nvPr>
            <p:ph type="title"/>
          </p:nvPr>
        </p:nvSpPr>
        <p:spPr/>
        <p:txBody>
          <a:bodyPr/>
          <a:lstStyle/>
          <a:p>
            <a:r>
              <a:rPr lang="en-GB" b="1">
                <a:solidFill>
                  <a:schemeClr val="bg1"/>
                </a:solidFill>
                <a:latin typeface="Berlin Sans FB"/>
                <a:ea typeface="Calibri Light"/>
                <a:cs typeface="Calibri Light"/>
              </a:rPr>
              <a:t>Notable Facts</a:t>
            </a:r>
          </a:p>
        </p:txBody>
      </p:sp>
      <p:sp>
        <p:nvSpPr>
          <p:cNvPr id="3" name="Content Placeholder 2">
            <a:extLst>
              <a:ext uri="{FF2B5EF4-FFF2-40B4-BE49-F238E27FC236}">
                <a16:creationId xmlns:a16="http://schemas.microsoft.com/office/drawing/2014/main" id="{BEAD3F00-885C-8FAD-D31D-AEF129E4C071}"/>
              </a:ext>
            </a:extLst>
          </p:cNvPr>
          <p:cNvSpPr>
            <a:spLocks noGrp="1"/>
          </p:cNvSpPr>
          <p:nvPr>
            <p:ph sz="half" idx="1"/>
          </p:nvPr>
        </p:nvSpPr>
        <p:spPr>
          <a:xfrm>
            <a:off x="393701" y="1517197"/>
            <a:ext cx="11531599" cy="4732337"/>
          </a:xfrm>
        </p:spPr>
        <p:txBody>
          <a:bodyPr vert="horz" lIns="91440" tIns="45720" rIns="91440" bIns="45720" rtlCol="0" anchor="t">
            <a:normAutofit fontScale="92500" lnSpcReduction="10000"/>
          </a:bodyPr>
          <a:lstStyle/>
          <a:p>
            <a:pPr marL="0" indent="0">
              <a:buNone/>
            </a:pPr>
            <a:r>
              <a:rPr lang="en-GB" b="1">
                <a:solidFill>
                  <a:schemeClr val="bg1"/>
                </a:solidFill>
                <a:latin typeface="Berlin Sans FB"/>
                <a:ea typeface="+mn-lt"/>
                <a:cs typeface="+mn-lt"/>
              </a:rPr>
              <a:t>The latest data from the ASH-Youth 2022 survey of 11 to 18 year olds in England show that:</a:t>
            </a:r>
            <a:endParaRPr lang="en-GB" b="1">
              <a:solidFill>
                <a:schemeClr val="bg1"/>
              </a:solidFill>
              <a:latin typeface="Berlin Sans FB"/>
              <a:ea typeface="Calibri" panose="020F0502020204030204"/>
              <a:cs typeface="Calibri" panose="020F0502020204030204"/>
            </a:endParaRPr>
          </a:p>
          <a:p>
            <a:pPr marL="0" indent="0">
              <a:buNone/>
            </a:pPr>
            <a:endParaRPr lang="en-GB">
              <a:solidFill>
                <a:srgbClr val="0B0C0C"/>
              </a:solidFill>
              <a:ea typeface="+mn-lt"/>
              <a:cs typeface="+mn-lt"/>
            </a:endParaRPr>
          </a:p>
          <a:p>
            <a:r>
              <a:rPr lang="en-GB" sz="3200">
                <a:highlight>
                  <a:srgbClr val="C0C0C0"/>
                </a:highlight>
                <a:latin typeface="Berlin Sans FB"/>
              </a:rPr>
              <a:t>Current smoking prevalence (including occasional and regular smoking) is </a:t>
            </a:r>
            <a:r>
              <a:rPr lang="en-GB" sz="3200">
                <a:solidFill>
                  <a:srgbClr val="FF0000"/>
                </a:solidFill>
                <a:highlight>
                  <a:srgbClr val="C0C0C0"/>
                </a:highlight>
                <a:latin typeface="Berlin Sans FB"/>
              </a:rPr>
              <a:t>6% in 2022</a:t>
            </a:r>
            <a:r>
              <a:rPr lang="en-GB" sz="3200">
                <a:highlight>
                  <a:srgbClr val="C0C0C0"/>
                </a:highlight>
                <a:latin typeface="Berlin Sans FB"/>
              </a:rPr>
              <a:t>, compared with </a:t>
            </a:r>
            <a:r>
              <a:rPr lang="en-GB" sz="3200">
                <a:solidFill>
                  <a:srgbClr val="FF0000"/>
                </a:solidFill>
                <a:highlight>
                  <a:srgbClr val="C0C0C0"/>
                </a:highlight>
                <a:latin typeface="Berlin Sans FB"/>
              </a:rPr>
              <a:t>4.1% in 2021</a:t>
            </a:r>
            <a:r>
              <a:rPr lang="en-GB" sz="3200">
                <a:highlight>
                  <a:srgbClr val="C0C0C0"/>
                </a:highlight>
                <a:latin typeface="Berlin Sans FB"/>
              </a:rPr>
              <a:t> and </a:t>
            </a:r>
            <a:r>
              <a:rPr lang="en-GB" sz="3200">
                <a:solidFill>
                  <a:srgbClr val="FF0000"/>
                </a:solidFill>
                <a:highlight>
                  <a:srgbClr val="C0C0C0"/>
                </a:highlight>
                <a:latin typeface="Berlin Sans FB"/>
              </a:rPr>
              <a:t>6.7% in 2020</a:t>
            </a:r>
          </a:p>
          <a:p>
            <a:r>
              <a:rPr lang="en-GB" sz="3200">
                <a:highlight>
                  <a:srgbClr val="C0C0C0"/>
                </a:highlight>
                <a:latin typeface="Berlin Sans FB"/>
              </a:rPr>
              <a:t>Current vaping prevalence (including occasional and regular vaping) is </a:t>
            </a:r>
            <a:r>
              <a:rPr lang="en-GB" sz="3200">
                <a:solidFill>
                  <a:srgbClr val="FF0000"/>
                </a:solidFill>
                <a:highlight>
                  <a:srgbClr val="C0C0C0"/>
                </a:highlight>
                <a:latin typeface="Berlin Sans FB"/>
              </a:rPr>
              <a:t>8.6% in 2022</a:t>
            </a:r>
            <a:r>
              <a:rPr lang="en-GB" sz="3200">
                <a:highlight>
                  <a:srgbClr val="C0C0C0"/>
                </a:highlight>
                <a:latin typeface="Berlin Sans FB"/>
              </a:rPr>
              <a:t>, compared with </a:t>
            </a:r>
            <a:r>
              <a:rPr lang="en-GB" sz="3200">
                <a:solidFill>
                  <a:srgbClr val="FF0000"/>
                </a:solidFill>
                <a:highlight>
                  <a:srgbClr val="C0C0C0"/>
                </a:highlight>
                <a:latin typeface="Berlin Sans FB"/>
              </a:rPr>
              <a:t>4% in 2021</a:t>
            </a:r>
            <a:r>
              <a:rPr lang="en-GB" sz="3200">
                <a:highlight>
                  <a:srgbClr val="C0C0C0"/>
                </a:highlight>
                <a:latin typeface="Berlin Sans FB"/>
              </a:rPr>
              <a:t> and </a:t>
            </a:r>
            <a:r>
              <a:rPr lang="en-GB" sz="3200">
                <a:solidFill>
                  <a:srgbClr val="FF0000"/>
                </a:solidFill>
                <a:highlight>
                  <a:srgbClr val="C0C0C0"/>
                </a:highlight>
                <a:latin typeface="Berlin Sans FB"/>
              </a:rPr>
              <a:t>4.8% in 2020</a:t>
            </a:r>
          </a:p>
          <a:p>
            <a:r>
              <a:rPr lang="en-GB" sz="3200">
                <a:highlight>
                  <a:srgbClr val="C0C0C0"/>
                </a:highlight>
                <a:latin typeface="Berlin Sans FB"/>
              </a:rPr>
              <a:t>Use of disposable vaping products has increased substantially, with </a:t>
            </a:r>
            <a:r>
              <a:rPr lang="en-GB" sz="3200">
                <a:solidFill>
                  <a:srgbClr val="FF0000"/>
                </a:solidFill>
                <a:highlight>
                  <a:srgbClr val="C0C0C0"/>
                </a:highlight>
                <a:latin typeface="Berlin Sans FB"/>
              </a:rPr>
              <a:t>52.8%</a:t>
            </a:r>
            <a:r>
              <a:rPr lang="en-GB" sz="3200">
                <a:highlight>
                  <a:srgbClr val="C0C0C0"/>
                </a:highlight>
                <a:latin typeface="Berlin Sans FB"/>
              </a:rPr>
              <a:t> of current vapers using them </a:t>
            </a:r>
            <a:r>
              <a:rPr lang="en-GB" sz="3200">
                <a:solidFill>
                  <a:srgbClr val="FF0000"/>
                </a:solidFill>
                <a:highlight>
                  <a:srgbClr val="C0C0C0"/>
                </a:highlight>
                <a:latin typeface="Berlin Sans FB"/>
              </a:rPr>
              <a:t>in 2022</a:t>
            </a:r>
            <a:r>
              <a:rPr lang="en-GB" sz="3200">
                <a:highlight>
                  <a:srgbClr val="C0C0C0"/>
                </a:highlight>
                <a:latin typeface="Berlin Sans FB"/>
              </a:rPr>
              <a:t>, compared with </a:t>
            </a:r>
            <a:r>
              <a:rPr lang="en-GB" sz="3200">
                <a:solidFill>
                  <a:srgbClr val="FF0000"/>
                </a:solidFill>
                <a:highlight>
                  <a:srgbClr val="C0C0C0"/>
                </a:highlight>
                <a:latin typeface="Berlin Sans FB"/>
              </a:rPr>
              <a:t>7.8% in 2021</a:t>
            </a:r>
            <a:r>
              <a:rPr lang="en-GB" sz="3200">
                <a:highlight>
                  <a:srgbClr val="C0C0C0"/>
                </a:highlight>
                <a:latin typeface="Berlin Sans FB"/>
              </a:rPr>
              <a:t> and </a:t>
            </a:r>
            <a:r>
              <a:rPr lang="en-GB" sz="3200">
                <a:solidFill>
                  <a:srgbClr val="FF0000"/>
                </a:solidFill>
                <a:highlight>
                  <a:srgbClr val="C0C0C0"/>
                </a:highlight>
                <a:latin typeface="Berlin Sans FB"/>
              </a:rPr>
              <a:t>5.3% in 2020  </a:t>
            </a:r>
            <a:endParaRPr lang="en-GB" sz="3200">
              <a:highlight>
                <a:srgbClr val="C0C0C0"/>
              </a:highlight>
              <a:latin typeface="Berlin Sans FB"/>
              <a:ea typeface="Calibri"/>
              <a:cs typeface="Calibri"/>
            </a:endParaRPr>
          </a:p>
          <a:p>
            <a:pPr marL="0" indent="0">
              <a:buNone/>
            </a:pPr>
            <a:r>
              <a:rPr lang="en-GB" sz="3200">
                <a:highlight>
                  <a:srgbClr val="C0C0C0"/>
                </a:highlight>
                <a:latin typeface="Berlin Sans FB"/>
              </a:rPr>
              <a:t>(Government of UK, 2022).</a:t>
            </a:r>
            <a:endParaRPr lang="en-GB" sz="3200">
              <a:highlight>
                <a:srgbClr val="C0C0C0"/>
              </a:highlight>
              <a:latin typeface="Berlin Sans FB"/>
              <a:ea typeface="Calibri"/>
              <a:cs typeface="Calibri"/>
            </a:endParaRPr>
          </a:p>
          <a:p>
            <a:endParaRPr lang="en-GB">
              <a:highlight>
                <a:srgbClr val="C0C0C0"/>
              </a:highlight>
              <a:ea typeface="Calibri"/>
              <a:cs typeface="Calibri"/>
            </a:endParaRPr>
          </a:p>
        </p:txBody>
      </p:sp>
    </p:spTree>
    <p:extLst>
      <p:ext uri="{BB962C8B-B14F-4D97-AF65-F5344CB8AC3E}">
        <p14:creationId xmlns:p14="http://schemas.microsoft.com/office/powerpoint/2010/main" val="153361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DF6B0-2FAF-55B5-1835-F89B369E02B0}"/>
              </a:ext>
            </a:extLst>
          </p:cNvPr>
          <p:cNvSpPr>
            <a:spLocks noGrp="1"/>
          </p:cNvSpPr>
          <p:nvPr>
            <p:ph type="title"/>
          </p:nvPr>
        </p:nvSpPr>
        <p:spPr/>
        <p:txBody>
          <a:bodyPr/>
          <a:lstStyle/>
          <a:p>
            <a:r>
              <a:rPr lang="en-GB" b="1">
                <a:highlight>
                  <a:srgbClr val="C0C0C0"/>
                </a:highlight>
                <a:cs typeface="Calibri Light"/>
              </a:rPr>
              <a:t>Other Facts</a:t>
            </a:r>
          </a:p>
        </p:txBody>
      </p:sp>
      <p:sp>
        <p:nvSpPr>
          <p:cNvPr id="3" name="Content Placeholder 2">
            <a:extLst>
              <a:ext uri="{FF2B5EF4-FFF2-40B4-BE49-F238E27FC236}">
                <a16:creationId xmlns:a16="http://schemas.microsoft.com/office/drawing/2014/main" id="{E57B524C-4040-2FD9-01F7-6C7E666CD85C}"/>
              </a:ext>
            </a:extLst>
          </p:cNvPr>
          <p:cNvSpPr>
            <a:spLocks noGrp="1"/>
          </p:cNvSpPr>
          <p:nvPr>
            <p:ph sz="half" idx="1"/>
          </p:nvPr>
        </p:nvSpPr>
        <p:spPr>
          <a:xfrm>
            <a:off x="480719" y="1477551"/>
            <a:ext cx="11402109" cy="5169782"/>
          </a:xfrm>
        </p:spPr>
        <p:txBody>
          <a:bodyPr vert="horz" lIns="91440" tIns="45720" rIns="91440" bIns="45720" rtlCol="0" anchor="t">
            <a:normAutofit lnSpcReduction="10000"/>
          </a:bodyPr>
          <a:lstStyle/>
          <a:p>
            <a:pPr marL="0" indent="0">
              <a:buNone/>
            </a:pPr>
            <a:r>
              <a:rPr lang="en-GB" b="1">
                <a:solidFill>
                  <a:schemeClr val="bg1"/>
                </a:solidFill>
                <a:ea typeface="+mn-lt"/>
                <a:cs typeface="+mn-lt"/>
              </a:rPr>
              <a:t>The latest data from several national studies of adults in England shows that:</a:t>
            </a:r>
            <a:endParaRPr lang="en-GB" b="1">
              <a:solidFill>
                <a:schemeClr val="bg1"/>
              </a:solidFill>
              <a:cs typeface="Calibri" panose="020F0502020204030204"/>
            </a:endParaRPr>
          </a:p>
          <a:p>
            <a:r>
              <a:rPr lang="en-GB" b="1">
                <a:solidFill>
                  <a:schemeClr val="bg1"/>
                </a:solidFill>
                <a:ea typeface="+mn-lt"/>
                <a:cs typeface="+mn-lt"/>
              </a:rPr>
              <a:t>Smoking prevalence in England in </a:t>
            </a:r>
            <a:r>
              <a:rPr lang="en-GB" b="1">
                <a:solidFill>
                  <a:srgbClr val="FF0000"/>
                </a:solidFill>
                <a:ea typeface="+mn-lt"/>
                <a:cs typeface="+mn-lt"/>
              </a:rPr>
              <a:t>2021</a:t>
            </a:r>
            <a:r>
              <a:rPr lang="en-GB" b="1">
                <a:solidFill>
                  <a:schemeClr val="bg1"/>
                </a:solidFill>
                <a:ea typeface="+mn-lt"/>
                <a:cs typeface="+mn-lt"/>
              </a:rPr>
              <a:t> was between </a:t>
            </a:r>
            <a:r>
              <a:rPr lang="en-GB" b="1">
                <a:solidFill>
                  <a:srgbClr val="FF0000"/>
                </a:solidFill>
                <a:ea typeface="+mn-lt"/>
                <a:cs typeface="+mn-lt"/>
              </a:rPr>
              <a:t>12.7% and 14.9% </a:t>
            </a:r>
            <a:r>
              <a:rPr lang="en-GB" b="1">
                <a:solidFill>
                  <a:schemeClr val="bg1"/>
                </a:solidFill>
                <a:ea typeface="+mn-lt"/>
                <a:cs typeface="+mn-lt"/>
              </a:rPr>
              <a:t> which equates to between </a:t>
            </a:r>
            <a:r>
              <a:rPr lang="en-GB" b="1">
                <a:solidFill>
                  <a:srgbClr val="FF0000"/>
                </a:solidFill>
                <a:ea typeface="+mn-lt"/>
                <a:cs typeface="+mn-lt"/>
              </a:rPr>
              <a:t>5.6 and 6.6 million adults </a:t>
            </a:r>
            <a:r>
              <a:rPr lang="en-GB" b="1">
                <a:solidFill>
                  <a:schemeClr val="bg1"/>
                </a:solidFill>
                <a:ea typeface="+mn-lt"/>
                <a:cs typeface="+mn-lt"/>
              </a:rPr>
              <a:t>who smoke.</a:t>
            </a:r>
            <a:endParaRPr lang="en-GB" b="1">
              <a:solidFill>
                <a:schemeClr val="bg1"/>
              </a:solidFill>
              <a:cs typeface="Calibri"/>
            </a:endParaRPr>
          </a:p>
          <a:p>
            <a:r>
              <a:rPr lang="en-GB" b="1">
                <a:solidFill>
                  <a:schemeClr val="bg1"/>
                </a:solidFill>
                <a:ea typeface="+mn-lt"/>
                <a:cs typeface="+mn-lt"/>
              </a:rPr>
              <a:t>Vaping prevalence in England in 2021 was between </a:t>
            </a:r>
            <a:r>
              <a:rPr lang="en-GB" b="1">
                <a:solidFill>
                  <a:srgbClr val="FF0000"/>
                </a:solidFill>
                <a:ea typeface="+mn-lt"/>
                <a:cs typeface="+mn-lt"/>
              </a:rPr>
              <a:t>6.9% and 7.1% </a:t>
            </a:r>
            <a:r>
              <a:rPr lang="en-GB" b="1">
                <a:solidFill>
                  <a:schemeClr val="bg1"/>
                </a:solidFill>
                <a:ea typeface="+mn-lt"/>
                <a:cs typeface="+mn-lt"/>
              </a:rPr>
              <a:t>which equates to between </a:t>
            </a:r>
            <a:r>
              <a:rPr lang="en-GB" b="1">
                <a:solidFill>
                  <a:srgbClr val="FF0000"/>
                </a:solidFill>
                <a:ea typeface="+mn-lt"/>
                <a:cs typeface="+mn-lt"/>
              </a:rPr>
              <a:t>3.1 and 3.2 million adults</a:t>
            </a:r>
            <a:r>
              <a:rPr lang="en-GB" b="1">
                <a:solidFill>
                  <a:schemeClr val="bg1"/>
                </a:solidFill>
                <a:ea typeface="+mn-lt"/>
                <a:cs typeface="+mn-lt"/>
              </a:rPr>
              <a:t> who vape</a:t>
            </a:r>
            <a:endParaRPr lang="en-GB" b="1">
              <a:solidFill>
                <a:schemeClr val="bg1"/>
              </a:solidFill>
              <a:cs typeface="Calibri"/>
            </a:endParaRPr>
          </a:p>
          <a:p>
            <a:r>
              <a:rPr lang="en-GB" b="1">
                <a:solidFill>
                  <a:schemeClr val="bg1"/>
                </a:solidFill>
                <a:ea typeface="+mn-lt"/>
                <a:cs typeface="+mn-lt"/>
              </a:rPr>
              <a:t>Vaping prevalence among adults who have never smoked remained very low, at between 0.6% and 0.7% in 2021.</a:t>
            </a:r>
            <a:endParaRPr lang="en-GB" b="1">
              <a:solidFill>
                <a:schemeClr val="bg1"/>
              </a:solidFill>
              <a:cs typeface="Calibri"/>
            </a:endParaRPr>
          </a:p>
          <a:p>
            <a:r>
              <a:rPr lang="en-GB" b="1">
                <a:solidFill>
                  <a:schemeClr val="bg1"/>
                </a:solidFill>
                <a:ea typeface="+mn-lt"/>
                <a:cs typeface="+mn-lt"/>
              </a:rPr>
              <a:t>The popularity of disposable vaping products has increased among adults who vape, with </a:t>
            </a:r>
            <a:r>
              <a:rPr lang="en-GB" b="1">
                <a:solidFill>
                  <a:srgbClr val="FF0000"/>
                </a:solidFill>
                <a:ea typeface="+mn-lt"/>
                <a:cs typeface="+mn-lt"/>
              </a:rPr>
              <a:t>15.2%</a:t>
            </a:r>
            <a:r>
              <a:rPr lang="en-GB" b="1">
                <a:solidFill>
                  <a:schemeClr val="bg1"/>
                </a:solidFill>
                <a:ea typeface="+mn-lt"/>
                <a:cs typeface="+mn-lt"/>
              </a:rPr>
              <a:t> using them </a:t>
            </a:r>
            <a:r>
              <a:rPr lang="en-GB" b="1">
                <a:solidFill>
                  <a:srgbClr val="FF0000"/>
                </a:solidFill>
                <a:ea typeface="+mn-lt"/>
                <a:cs typeface="+mn-lt"/>
              </a:rPr>
              <a:t>in 2022 </a:t>
            </a:r>
            <a:r>
              <a:rPr lang="en-GB" b="1">
                <a:solidFill>
                  <a:schemeClr val="bg1"/>
                </a:solidFill>
                <a:ea typeface="+mn-lt"/>
                <a:cs typeface="+mn-lt"/>
              </a:rPr>
              <a:t>compared with </a:t>
            </a:r>
            <a:r>
              <a:rPr lang="en-GB" b="1">
                <a:solidFill>
                  <a:srgbClr val="FF0000"/>
                </a:solidFill>
                <a:ea typeface="+mn-lt"/>
                <a:cs typeface="+mn-lt"/>
              </a:rPr>
              <a:t>2.2% in 2021.</a:t>
            </a:r>
            <a:endParaRPr lang="en-GB" b="1">
              <a:solidFill>
                <a:srgbClr val="FF0000"/>
              </a:solidFill>
              <a:cs typeface="Calibri"/>
            </a:endParaRPr>
          </a:p>
          <a:p>
            <a:pPr marL="0" indent="0">
              <a:buNone/>
            </a:pPr>
            <a:endParaRPr lang="en-GB" b="1">
              <a:solidFill>
                <a:schemeClr val="bg1"/>
              </a:solidFill>
              <a:cs typeface="Calibri"/>
            </a:endParaRPr>
          </a:p>
          <a:p>
            <a:pPr marL="0" indent="0">
              <a:buNone/>
            </a:pPr>
            <a:r>
              <a:rPr lang="en-GB">
                <a:solidFill>
                  <a:schemeClr val="bg1"/>
                </a:solidFill>
                <a:cs typeface="Calibri"/>
              </a:rPr>
              <a:t>(Government of UK, 2022)</a:t>
            </a:r>
          </a:p>
          <a:p>
            <a:endParaRPr lang="en-GB">
              <a:solidFill>
                <a:schemeClr val="bg1"/>
              </a:solidFill>
              <a:cs typeface="Calibri"/>
            </a:endParaRPr>
          </a:p>
        </p:txBody>
      </p:sp>
    </p:spTree>
    <p:extLst>
      <p:ext uri="{BB962C8B-B14F-4D97-AF65-F5344CB8AC3E}">
        <p14:creationId xmlns:p14="http://schemas.microsoft.com/office/powerpoint/2010/main" val="1999719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a:extLst>
              <a:ext uri="{FF2B5EF4-FFF2-40B4-BE49-F238E27FC236}">
                <a16:creationId xmlns:a16="http://schemas.microsoft.com/office/drawing/2014/main" id="{0836366E-B93D-18D1-7D2E-A8B1903702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6417" y="2208290"/>
            <a:ext cx="5088768" cy="298789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4" name="Arc 4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A1F5C0-4563-A294-7A09-A214720E02AF}"/>
              </a:ext>
            </a:extLst>
          </p:cNvPr>
          <p:cNvSpPr>
            <a:spLocks noGrp="1"/>
          </p:cNvSpPr>
          <p:nvPr>
            <p:ph type="title"/>
          </p:nvPr>
        </p:nvSpPr>
        <p:spPr>
          <a:xfrm>
            <a:off x="838201" y="479493"/>
            <a:ext cx="5257800" cy="1325563"/>
          </a:xfrm>
        </p:spPr>
        <p:txBody>
          <a:bodyPr vert="horz" lIns="91440" tIns="45720" rIns="91440" bIns="45720" rtlCol="0" anchor="ctr">
            <a:normAutofit/>
          </a:bodyPr>
          <a:lstStyle/>
          <a:p>
            <a:r>
              <a:rPr lang="en-US" kern="1200">
                <a:solidFill>
                  <a:schemeClr val="tx1"/>
                </a:solidFill>
                <a:latin typeface="+mj-lt"/>
                <a:ea typeface="+mj-ea"/>
                <a:cs typeface="+mj-cs"/>
              </a:rPr>
              <a:t>Causes of Smoking </a:t>
            </a:r>
          </a:p>
        </p:txBody>
      </p:sp>
      <p:sp>
        <p:nvSpPr>
          <p:cNvPr id="3" name="Content Placeholder 2">
            <a:extLst>
              <a:ext uri="{FF2B5EF4-FFF2-40B4-BE49-F238E27FC236}">
                <a16:creationId xmlns:a16="http://schemas.microsoft.com/office/drawing/2014/main" id="{C13C5D93-E400-1472-2B3D-F908D5F54912}"/>
              </a:ext>
            </a:extLst>
          </p:cNvPr>
          <p:cNvSpPr>
            <a:spLocks noGrp="1"/>
          </p:cNvSpPr>
          <p:nvPr>
            <p:ph sz="half" idx="1"/>
          </p:nvPr>
        </p:nvSpPr>
        <p:spPr>
          <a:xfrm>
            <a:off x="838201" y="1984443"/>
            <a:ext cx="5257800" cy="4192520"/>
          </a:xfrm>
        </p:spPr>
        <p:txBody>
          <a:bodyPr vert="horz" lIns="91440" tIns="45720" rIns="91440" bIns="45720" rtlCol="0">
            <a:normAutofit/>
          </a:bodyPr>
          <a:lstStyle/>
          <a:p>
            <a:pPr marL="0"/>
            <a:r>
              <a:rPr lang="en-US" b="1"/>
              <a:t>Nicotine Addiction </a:t>
            </a:r>
          </a:p>
          <a:p>
            <a:r>
              <a:rPr lang="en-US" b="0" i="0" u="none" strike="noStrike">
                <a:effectLst/>
              </a:rPr>
              <a:t>Our journey commences with the pivotal role of nicotine in smoking. </a:t>
            </a:r>
            <a:r>
              <a:rPr lang="en-US"/>
              <a:t>A study </a:t>
            </a:r>
            <a:r>
              <a:rPr lang="en-US" b="0" i="0" u="none" strike="noStrike">
                <a:effectLst/>
              </a:rPr>
              <a:t>emphasizes the highly addictive nature of nicotine, which serves as a driving force behind the continuation of smoking habits(</a:t>
            </a:r>
            <a:r>
              <a:rPr lang="en-US" b="0" i="0" u="none" strike="noStrike" err="1">
                <a:effectLst/>
              </a:rPr>
              <a:t>Benowitz</a:t>
            </a:r>
            <a:r>
              <a:rPr lang="en-US" b="0" i="0" u="none" strike="noStrike">
                <a:effectLst/>
              </a:rPr>
              <a:t>, 2010) .</a:t>
            </a:r>
            <a:br>
              <a:rPr lang="en-US"/>
            </a:br>
            <a:endParaRPr lang="en-US"/>
          </a:p>
        </p:txBody>
      </p:sp>
    </p:spTree>
    <p:extLst>
      <p:ext uri="{BB962C8B-B14F-4D97-AF65-F5344CB8AC3E}">
        <p14:creationId xmlns:p14="http://schemas.microsoft.com/office/powerpoint/2010/main" val="2496816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E6C8FF-34A8-8D40-EE1A-FE3CDAAB8A92}"/>
              </a:ext>
            </a:extLst>
          </p:cNvPr>
          <p:cNvSpPr>
            <a:spLocks noGrp="1"/>
          </p:cNvSpPr>
          <p:nvPr>
            <p:ph type="title"/>
          </p:nvPr>
        </p:nvSpPr>
        <p:spPr>
          <a:xfrm>
            <a:off x="1043631" y="809898"/>
            <a:ext cx="9942716" cy="1554480"/>
          </a:xfrm>
        </p:spPr>
        <p:txBody>
          <a:bodyPr anchor="ctr">
            <a:normAutofit/>
          </a:bodyPr>
          <a:lstStyle/>
          <a:p>
            <a:r>
              <a:rPr lang="en-US" sz="4800"/>
              <a:t>Continued.. </a:t>
            </a:r>
          </a:p>
        </p:txBody>
      </p:sp>
      <p:sp>
        <p:nvSpPr>
          <p:cNvPr id="3" name="Content Placeholder 2">
            <a:extLst>
              <a:ext uri="{FF2B5EF4-FFF2-40B4-BE49-F238E27FC236}">
                <a16:creationId xmlns:a16="http://schemas.microsoft.com/office/drawing/2014/main" id="{6614CDB5-5903-CD16-3D1F-0111CA496C3A}"/>
              </a:ext>
            </a:extLst>
          </p:cNvPr>
          <p:cNvSpPr>
            <a:spLocks noGrp="1"/>
          </p:cNvSpPr>
          <p:nvPr>
            <p:ph idx="1"/>
          </p:nvPr>
        </p:nvSpPr>
        <p:spPr>
          <a:xfrm>
            <a:off x="470747" y="2560322"/>
            <a:ext cx="11359067" cy="3581858"/>
          </a:xfrm>
        </p:spPr>
        <p:txBody>
          <a:bodyPr anchor="ctr">
            <a:normAutofit/>
          </a:bodyPr>
          <a:lstStyle/>
          <a:p>
            <a:pPr marL="0" indent="0">
              <a:buNone/>
            </a:pPr>
            <a:r>
              <a:rPr lang="en-US"/>
              <a:t>Social and Environmental Influences </a:t>
            </a:r>
          </a:p>
          <a:p>
            <a:endParaRPr lang="en-US" sz="2400"/>
          </a:p>
          <a:p>
            <a:r>
              <a:rPr lang="en-US" b="0" i="0" u="none" strike="noStrike">
                <a:effectLst/>
              </a:rPr>
              <a:t>Beyond the physiological aspects, societal influences significantly contribute to smoking initiation</a:t>
            </a:r>
            <a:r>
              <a:rPr lang="en-US"/>
              <a:t>.</a:t>
            </a:r>
            <a:r>
              <a:rPr lang="en-US" b="0" i="0" u="none" strike="noStrike">
                <a:effectLst/>
              </a:rPr>
              <a:t> Recent research sheds light on the impact of peer pressure, societal norms, and familial influences in shaping individuals' decisions to engage in smoking (</a:t>
            </a:r>
            <a:r>
              <a:rPr lang="en-US" err="1"/>
              <a:t>Badham</a:t>
            </a:r>
            <a:r>
              <a:rPr lang="en-US"/>
              <a:t> et al., 2019).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1188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84A19-C0A0-BA05-43DE-5212A2DE3C02}"/>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Courier New"/>
                <a:cs typeface="Calibri Light"/>
              </a:rPr>
              <a:t>Health risks of Smoking </a:t>
            </a:r>
            <a:endParaRPr lang="en-GB">
              <a:solidFill>
                <a:srgbClr val="FFFFFF"/>
              </a:solidFill>
              <a:latin typeface="Courier New"/>
            </a:endParaRP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23F341-4B65-956B-4CC4-444F2F8B948A}"/>
              </a:ext>
            </a:extLst>
          </p:cNvPr>
          <p:cNvSpPr>
            <a:spLocks noGrp="1"/>
          </p:cNvSpPr>
          <p:nvPr>
            <p:ph idx="1"/>
          </p:nvPr>
        </p:nvSpPr>
        <p:spPr>
          <a:xfrm>
            <a:off x="4150441" y="272256"/>
            <a:ext cx="7748578" cy="6266656"/>
          </a:xfrm>
        </p:spPr>
        <p:txBody>
          <a:bodyPr anchor="ctr">
            <a:normAutofit/>
          </a:bodyPr>
          <a:lstStyle/>
          <a:p>
            <a:pPr marL="0" indent="0">
              <a:buNone/>
            </a:pPr>
            <a:r>
              <a:rPr lang="en-US" b="1"/>
              <a:t>Respiratory System </a:t>
            </a:r>
          </a:p>
          <a:p>
            <a:pPr marL="0" indent="0">
              <a:buNone/>
            </a:pPr>
            <a:endParaRPr lang="en-US"/>
          </a:p>
          <a:p>
            <a:r>
              <a:rPr lang="en-US" b="0" i="0" u="none" strike="noStrike">
                <a:effectLst/>
              </a:rPr>
              <a:t>Tobacco's impact on the respiratory system is profound, contributing to chronic obstructive pulmonary disease (COPD) and lung cancer. Research underscores the severe damage inflicted on lung tissues due to inhaling toxic substances found in tobacco smoke. </a:t>
            </a:r>
          </a:p>
          <a:p>
            <a:r>
              <a:rPr lang="en-US"/>
              <a:t>(Centers for Disease Control and Prevention, 2010).</a:t>
            </a:r>
            <a:endParaRPr lang="en-US" b="0" i="0" u="none" strike="noStrike">
              <a:effectLst/>
            </a:endParaRPr>
          </a:p>
        </p:txBody>
      </p:sp>
    </p:spTree>
    <p:extLst>
      <p:ext uri="{BB962C8B-B14F-4D97-AF65-F5344CB8AC3E}">
        <p14:creationId xmlns:p14="http://schemas.microsoft.com/office/powerpoint/2010/main" val="1269313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Stethoscope">
            <a:extLst>
              <a:ext uri="{FF2B5EF4-FFF2-40B4-BE49-F238E27FC236}">
                <a16:creationId xmlns:a16="http://schemas.microsoft.com/office/drawing/2014/main" id="{BFA042C3-F6D0-E2CB-20D8-9A34C9733CEB}"/>
              </a:ext>
            </a:extLst>
          </p:cNvPr>
          <p:cNvPicPr>
            <a:picLocks noChangeAspect="1"/>
          </p:cNvPicPr>
          <p:nvPr/>
        </p:nvPicPr>
        <p:blipFill rotWithShape="1">
          <a:blip r:embed="rId2"/>
          <a:srcRect l="29134" r="23606" b="-1"/>
          <a:stretch/>
        </p:blipFill>
        <p:spPr>
          <a:xfrm>
            <a:off x="-7366" y="10"/>
            <a:ext cx="4029033"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2362A0-FC02-9683-BC30-90363FAC1C93}"/>
              </a:ext>
            </a:extLst>
          </p:cNvPr>
          <p:cNvSpPr>
            <a:spLocks noGrp="1"/>
          </p:cNvSpPr>
          <p:nvPr>
            <p:ph type="title"/>
          </p:nvPr>
        </p:nvSpPr>
        <p:spPr>
          <a:xfrm>
            <a:off x="5827048" y="407987"/>
            <a:ext cx="5721484" cy="1325563"/>
          </a:xfrm>
        </p:spPr>
        <p:txBody>
          <a:bodyPr>
            <a:normAutofit/>
          </a:bodyPr>
          <a:lstStyle/>
          <a:p>
            <a:r>
              <a:rPr lang="en-US"/>
              <a:t>Continued.. </a:t>
            </a:r>
          </a:p>
        </p:txBody>
      </p:sp>
      <p:sp>
        <p:nvSpPr>
          <p:cNvPr id="3" name="Content Placeholder 2">
            <a:extLst>
              <a:ext uri="{FF2B5EF4-FFF2-40B4-BE49-F238E27FC236}">
                <a16:creationId xmlns:a16="http://schemas.microsoft.com/office/drawing/2014/main" id="{4BB71CD6-B1E7-26D2-6F0D-CB770317767F}"/>
              </a:ext>
            </a:extLst>
          </p:cNvPr>
          <p:cNvSpPr>
            <a:spLocks noGrp="1"/>
          </p:cNvSpPr>
          <p:nvPr>
            <p:ph idx="1"/>
          </p:nvPr>
        </p:nvSpPr>
        <p:spPr>
          <a:xfrm>
            <a:off x="4562593" y="1868487"/>
            <a:ext cx="7629407" cy="4351338"/>
          </a:xfrm>
        </p:spPr>
        <p:txBody>
          <a:bodyPr>
            <a:noAutofit/>
          </a:bodyPr>
          <a:lstStyle/>
          <a:p>
            <a:pPr marL="0" indent="0">
              <a:buNone/>
            </a:pPr>
            <a:r>
              <a:rPr lang="en-US" b="1"/>
              <a:t>Cardiovascular Health </a:t>
            </a:r>
          </a:p>
          <a:p>
            <a:endParaRPr lang="en-US" b="1"/>
          </a:p>
          <a:p>
            <a:r>
              <a:rPr lang="en-US" b="0" i="0" u="none" strike="noStrike">
                <a:effectLst/>
              </a:rPr>
              <a:t> Evidence links smoking to cardiovascular diseases, including heart attacks and strokes. The intricate interplay of chemicals in tobacco smoke accelerates the progression of atherosclerosis, posing a significant threat to the cardiovascular system (</a:t>
            </a:r>
            <a:r>
              <a:rPr lang="en-US" b="0" i="0" u="none" strike="noStrike" err="1">
                <a:effectLst/>
              </a:rPr>
              <a:t>Gallucci</a:t>
            </a:r>
            <a:r>
              <a:rPr lang="en-US" b="0" i="0" u="none" strike="noStrike">
                <a:effectLst/>
              </a:rPr>
              <a:t> et al., 2020)</a:t>
            </a:r>
            <a:endParaRPr lang="en-US" b="1"/>
          </a:p>
        </p:txBody>
      </p:sp>
    </p:spTree>
    <p:extLst>
      <p:ext uri="{BB962C8B-B14F-4D97-AF65-F5344CB8AC3E}">
        <p14:creationId xmlns:p14="http://schemas.microsoft.com/office/powerpoint/2010/main" val="2417007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B7AC70-399A-DFDD-DD3D-EB3106A83360}"/>
              </a:ext>
            </a:extLst>
          </p:cNvPr>
          <p:cNvSpPr>
            <a:spLocks noGrp="1"/>
          </p:cNvSpPr>
          <p:nvPr>
            <p:ph type="title"/>
          </p:nvPr>
        </p:nvSpPr>
        <p:spPr>
          <a:xfrm>
            <a:off x="808638" y="386930"/>
            <a:ext cx="9236700" cy="1188950"/>
          </a:xfrm>
        </p:spPr>
        <p:txBody>
          <a:bodyPr anchor="b">
            <a:normAutofit/>
          </a:bodyPr>
          <a:lstStyle/>
          <a:p>
            <a:r>
              <a:rPr lang="en-US" sz="5400"/>
              <a:t>Continued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B3D198-B879-51D0-85FA-0B0907838FB6}"/>
              </a:ext>
            </a:extLst>
          </p:cNvPr>
          <p:cNvSpPr>
            <a:spLocks noGrp="1"/>
          </p:cNvSpPr>
          <p:nvPr>
            <p:ph idx="1"/>
          </p:nvPr>
        </p:nvSpPr>
        <p:spPr>
          <a:xfrm>
            <a:off x="793660" y="2599509"/>
            <a:ext cx="10143668" cy="3435531"/>
          </a:xfrm>
        </p:spPr>
        <p:txBody>
          <a:bodyPr anchor="ctr">
            <a:normAutofit/>
          </a:bodyPr>
          <a:lstStyle/>
          <a:p>
            <a:r>
              <a:rPr lang="en-US" b="1"/>
              <a:t>Cancer Risk</a:t>
            </a:r>
            <a:r>
              <a:rPr lang="en-US"/>
              <a:t> </a:t>
            </a:r>
          </a:p>
          <a:p>
            <a:pPr marL="0" indent="0">
              <a:buNone/>
            </a:pPr>
            <a:r>
              <a:rPr lang="en-US" b="0" i="0" u="none" strike="noStrike">
                <a:effectLst/>
              </a:rPr>
              <a:t>Recent studies establish a strong correlation between smoking and various cancers. Lung, throat, and bladder cancers are among the severe health risks associated with smoking</a:t>
            </a:r>
            <a:r>
              <a:rPr lang="en-US"/>
              <a:t> (Freedman, 2011).</a:t>
            </a:r>
          </a:p>
        </p:txBody>
      </p:sp>
    </p:spTree>
    <p:extLst>
      <p:ext uri="{BB962C8B-B14F-4D97-AF65-F5344CB8AC3E}">
        <p14:creationId xmlns:p14="http://schemas.microsoft.com/office/powerpoint/2010/main" val="1007804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831D5-2416-974F-FA6A-821F3D3982DA}"/>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4800" kern="1200">
                <a:solidFill>
                  <a:schemeClr val="tx1"/>
                </a:solidFill>
                <a:latin typeface="+mj-lt"/>
                <a:ea typeface="+mj-ea"/>
                <a:cs typeface="+mj-cs"/>
              </a:rPr>
              <a:t>Effects after smoking 20 cigarettes on the lungs..</a:t>
            </a:r>
          </a:p>
        </p:txBody>
      </p:sp>
      <p:pic>
        <p:nvPicPr>
          <p:cNvPr id="4" name="trim.78544500-3D74-4E85-B8BE-22B4433EF480.MOV">
            <a:hlinkClick r:id="" action="ppaction://media"/>
            <a:extLst>
              <a:ext uri="{FF2B5EF4-FFF2-40B4-BE49-F238E27FC236}">
                <a16:creationId xmlns:a16="http://schemas.microsoft.com/office/drawing/2014/main" id="{71119C67-1834-0CCC-47FB-13691A0027A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067049" y="1845426"/>
            <a:ext cx="8054849" cy="4450303"/>
          </a:xfrm>
          <a:prstGeom prst="rect">
            <a:avLst/>
          </a:prstGeom>
        </p:spPr>
      </p:pic>
    </p:spTree>
    <p:extLst>
      <p:ext uri="{BB962C8B-B14F-4D97-AF65-F5344CB8AC3E}">
        <p14:creationId xmlns:p14="http://schemas.microsoft.com/office/powerpoint/2010/main" val="359026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193B62-B4A6-72B9-8A96-E1B49736B85D}"/>
              </a:ext>
            </a:extLst>
          </p:cNvPr>
          <p:cNvSpPr>
            <a:spLocks noGrp="1"/>
          </p:cNvSpPr>
          <p:nvPr>
            <p:ph type="title"/>
          </p:nvPr>
        </p:nvSpPr>
        <p:spPr>
          <a:xfrm>
            <a:off x="808638" y="386930"/>
            <a:ext cx="9236700" cy="1188950"/>
          </a:xfrm>
        </p:spPr>
        <p:txBody>
          <a:bodyPr anchor="b">
            <a:normAutofit/>
          </a:bodyPr>
          <a:lstStyle/>
          <a:p>
            <a:r>
              <a:rPr lang="en-US" sz="5400"/>
              <a:t>Vaping as an alternative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B01470-0C12-E930-5219-5A38453A0E16}"/>
              </a:ext>
            </a:extLst>
          </p:cNvPr>
          <p:cNvSpPr>
            <a:spLocks noGrp="1"/>
          </p:cNvSpPr>
          <p:nvPr>
            <p:ph idx="1"/>
          </p:nvPr>
        </p:nvSpPr>
        <p:spPr>
          <a:xfrm>
            <a:off x="793660" y="2599509"/>
            <a:ext cx="10143668" cy="3435531"/>
          </a:xfrm>
        </p:spPr>
        <p:txBody>
          <a:bodyPr anchor="ctr">
            <a:normAutofit/>
          </a:bodyPr>
          <a:lstStyle/>
          <a:p>
            <a:r>
              <a:rPr lang="en-US" b="0" i="0" u="none" strike="noStrike">
                <a:effectLst/>
              </a:rPr>
              <a:t>In response to health concerns associated with smoking, vaping has emerged as a potential alternative. Recent studies suggest that individuals turn to vaping as a harm reduction </a:t>
            </a:r>
            <a:r>
              <a:rPr lang="en-US"/>
              <a:t>strategy (Foster, 2023). </a:t>
            </a:r>
          </a:p>
        </p:txBody>
      </p:sp>
    </p:spTree>
    <p:extLst>
      <p:ext uri="{BB962C8B-B14F-4D97-AF65-F5344CB8AC3E}">
        <p14:creationId xmlns:p14="http://schemas.microsoft.com/office/powerpoint/2010/main" val="2306848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2E2369-C0CF-9E9C-E275-44C1574FC155}"/>
              </a:ext>
            </a:extLst>
          </p:cNvPr>
          <p:cNvSpPr>
            <a:spLocks noGrp="1"/>
          </p:cNvSpPr>
          <p:nvPr>
            <p:ph type="title"/>
          </p:nvPr>
        </p:nvSpPr>
        <p:spPr>
          <a:xfrm>
            <a:off x="808638" y="386930"/>
            <a:ext cx="9236700" cy="1188950"/>
          </a:xfrm>
        </p:spPr>
        <p:txBody>
          <a:bodyPr anchor="b">
            <a:normAutofit/>
          </a:bodyPr>
          <a:lstStyle/>
          <a:p>
            <a:r>
              <a:rPr lang="en-US" sz="5400"/>
              <a:t>Comparative Risks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B326BE-F03B-3750-23CE-E2FE83555C11}"/>
              </a:ext>
            </a:extLst>
          </p:cNvPr>
          <p:cNvSpPr>
            <a:spLocks noGrp="1"/>
          </p:cNvSpPr>
          <p:nvPr>
            <p:ph idx="1"/>
          </p:nvPr>
        </p:nvSpPr>
        <p:spPr>
          <a:xfrm>
            <a:off x="793660" y="2599509"/>
            <a:ext cx="10143668" cy="3435531"/>
          </a:xfrm>
        </p:spPr>
        <p:txBody>
          <a:bodyPr anchor="ctr">
            <a:normAutofit/>
          </a:bodyPr>
          <a:lstStyle/>
          <a:p>
            <a:pPr marL="0" indent="0">
              <a:buNone/>
            </a:pPr>
            <a:r>
              <a:rPr lang="en-US" b="0" i="0" u="none" strike="noStrike">
                <a:effectLst/>
                <a:ea typeface="+mn-lt"/>
                <a:cs typeface="+mn-lt"/>
              </a:rPr>
              <a:t>Recent </a:t>
            </a:r>
            <a:r>
              <a:rPr lang="en-US">
                <a:ea typeface="+mn-lt"/>
                <a:cs typeface="+mn-lt"/>
              </a:rPr>
              <a:t>studies suggest </a:t>
            </a:r>
            <a:r>
              <a:rPr lang="en-US" b="0" i="0" u="none" strike="noStrike">
                <a:effectLst/>
                <a:ea typeface="+mn-lt"/>
                <a:cs typeface="+mn-lt"/>
              </a:rPr>
              <a:t>that vaping may contain fewer harmful substances </a:t>
            </a:r>
            <a:r>
              <a:rPr lang="en-US">
                <a:ea typeface="+mn-lt"/>
                <a:cs typeface="+mn-lt"/>
              </a:rPr>
              <a:t>compared to </a:t>
            </a:r>
            <a:r>
              <a:rPr lang="en-US" b="0" i="0" u="none" strike="noStrike">
                <a:effectLst/>
                <a:ea typeface="+mn-lt"/>
                <a:cs typeface="+mn-lt"/>
              </a:rPr>
              <a:t>traditional cigarettes (Marques et al., 2021).</a:t>
            </a:r>
            <a:r>
              <a:rPr lang="en-US">
                <a:ea typeface="+mn-lt"/>
                <a:cs typeface="+mn-lt"/>
              </a:rPr>
              <a:t> It is important to exercise caution when assessing the risks of vaping.</a:t>
            </a:r>
          </a:p>
        </p:txBody>
      </p:sp>
    </p:spTree>
    <p:extLst>
      <p:ext uri="{BB962C8B-B14F-4D97-AF65-F5344CB8AC3E}">
        <p14:creationId xmlns:p14="http://schemas.microsoft.com/office/powerpoint/2010/main" val="1641508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9" name="Rectangle 15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Rectangle 15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B5E175-2E08-D3B8-54F1-85FDF7291413}"/>
              </a:ext>
            </a:extLst>
          </p:cNvPr>
          <p:cNvSpPr>
            <a:spLocks noGrp="1"/>
          </p:cNvSpPr>
          <p:nvPr>
            <p:ph type="title"/>
          </p:nvPr>
        </p:nvSpPr>
        <p:spPr>
          <a:xfrm>
            <a:off x="476021" y="670559"/>
            <a:ext cx="4683321" cy="2148841"/>
          </a:xfrm>
        </p:spPr>
        <p:txBody>
          <a:bodyPr anchor="t">
            <a:normAutofit/>
          </a:bodyPr>
          <a:lstStyle/>
          <a:p>
            <a:r>
              <a:rPr lang="en-GB">
                <a:latin typeface="Courier New"/>
                <a:cs typeface="Calibri Light"/>
              </a:rPr>
              <a:t>Health Risks of Vaping </a:t>
            </a:r>
            <a:endParaRPr lang="en-GB">
              <a:latin typeface="Courier New"/>
            </a:endParaRPr>
          </a:p>
        </p:txBody>
      </p:sp>
      <p:pic>
        <p:nvPicPr>
          <p:cNvPr id="9" name="Picture 8" descr="A close-up of a person&amp;#39;s mouth&#10;&#10;Description automatically generated">
            <a:extLst>
              <a:ext uri="{FF2B5EF4-FFF2-40B4-BE49-F238E27FC236}">
                <a16:creationId xmlns:a16="http://schemas.microsoft.com/office/drawing/2014/main" id="{96BD87EA-32B0-A2A8-30EE-3162E5F233D8}"/>
              </a:ext>
            </a:extLst>
          </p:cNvPr>
          <p:cNvPicPr>
            <a:picLocks noChangeAspect="1"/>
          </p:cNvPicPr>
          <p:nvPr/>
        </p:nvPicPr>
        <p:blipFill rotWithShape="1">
          <a:blip r:embed="rId2"/>
          <a:srcRect r="20531" b="2"/>
          <a:stretch/>
        </p:blipFill>
        <p:spPr>
          <a:xfrm>
            <a:off x="1" y="3233681"/>
            <a:ext cx="6237268" cy="362431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11ADA515-C48D-1CA8-2745-7640DEA470BB}"/>
              </a:ext>
            </a:extLst>
          </p:cNvPr>
          <p:cNvSpPr>
            <a:spLocks noGrp="1"/>
          </p:cNvSpPr>
          <p:nvPr>
            <p:ph idx="1"/>
          </p:nvPr>
        </p:nvSpPr>
        <p:spPr>
          <a:xfrm>
            <a:off x="6093792" y="284969"/>
            <a:ext cx="5947844" cy="6760583"/>
          </a:xfrm>
        </p:spPr>
        <p:txBody>
          <a:bodyPr vert="horz" lIns="91440" tIns="45720" rIns="91440" bIns="45720" rtlCol="0" anchor="t">
            <a:normAutofit/>
          </a:bodyPr>
          <a:lstStyle/>
          <a:p>
            <a:pPr marL="0" indent="0">
              <a:buNone/>
            </a:pPr>
            <a:r>
              <a:rPr lang="en-GB" sz="2400"/>
              <a:t>The use of vaping or e-cigarettes poses various risks, including nicotine addiction, exposure to carcinogens and toxicants, aerosol pollution, lung damage, and the possibility of nicotine poisoning in children from consuming flavoured liquids (Feeney, Rossetti and Terrien, 2022).</a:t>
            </a:r>
          </a:p>
          <a:p>
            <a:pPr marL="0" indent="0">
              <a:buNone/>
            </a:pPr>
            <a:r>
              <a:rPr lang="en-GB" sz="2400"/>
              <a:t>Münzel, Daiber and </a:t>
            </a:r>
            <a:r>
              <a:rPr lang="en-GB" sz="2400" err="1"/>
              <a:t>Hahad</a:t>
            </a:r>
            <a:r>
              <a:rPr lang="en-GB" sz="2400"/>
              <a:t> (2022) reviewed 38 studies conducted on animals, humans, and cultured cells, using e-cigarettes can harm the functioning of blood vessels. </a:t>
            </a:r>
          </a:p>
          <a:p>
            <a:pPr marL="0" indent="0">
              <a:buNone/>
            </a:pPr>
            <a:r>
              <a:rPr lang="en-GB" sz="2400"/>
              <a:t>According to Marques, Piqueras and Sanz (2021) there is no research on the long-term risks of vaping  </a:t>
            </a:r>
          </a:p>
          <a:p>
            <a:pPr marL="0" indent="0">
              <a:buNone/>
            </a:pPr>
            <a:endParaRPr lang="en-GB" sz="2400">
              <a:cs typeface="Times New Roman"/>
            </a:endParaRPr>
          </a:p>
          <a:p>
            <a:pPr marL="0" indent="0">
              <a:buNone/>
            </a:pPr>
            <a:endParaRPr lang="en-GB" sz="2400">
              <a:cs typeface="Times New Roman"/>
            </a:endParaRPr>
          </a:p>
          <a:p>
            <a:pPr marL="0" indent="0">
              <a:buNone/>
            </a:pPr>
            <a:endParaRPr lang="en-GB" sz="24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p:txBody>
      </p:sp>
    </p:spTree>
    <p:extLst>
      <p:ext uri="{BB962C8B-B14F-4D97-AF65-F5344CB8AC3E}">
        <p14:creationId xmlns:p14="http://schemas.microsoft.com/office/powerpoint/2010/main" val="4039202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8" name="Rectangle 167">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0" name="Group 16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71" name="Rectangle 17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17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Rectangle 17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5" name="Rectangle 17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F62F9-937A-7261-8478-F1E513ABC609}"/>
              </a:ext>
            </a:extLst>
          </p:cNvPr>
          <p:cNvSpPr>
            <a:spLocks noGrp="1"/>
          </p:cNvSpPr>
          <p:nvPr>
            <p:ph type="title"/>
          </p:nvPr>
        </p:nvSpPr>
        <p:spPr>
          <a:xfrm>
            <a:off x="1043631" y="873940"/>
            <a:ext cx="5052369" cy="1035781"/>
          </a:xfrm>
        </p:spPr>
        <p:txBody>
          <a:bodyPr anchor="ctr">
            <a:normAutofit/>
          </a:bodyPr>
          <a:lstStyle/>
          <a:p>
            <a:r>
              <a:rPr lang="en-US" sz="3600">
                <a:latin typeface="Courier New"/>
                <a:cs typeface="Calibri Light"/>
              </a:rPr>
              <a:t>Continued </a:t>
            </a:r>
          </a:p>
        </p:txBody>
      </p:sp>
      <p:sp>
        <p:nvSpPr>
          <p:cNvPr id="3" name="Content Placeholder 2">
            <a:extLst>
              <a:ext uri="{FF2B5EF4-FFF2-40B4-BE49-F238E27FC236}">
                <a16:creationId xmlns:a16="http://schemas.microsoft.com/office/drawing/2014/main" id="{99C165D4-4190-67A6-6850-6E95EECF10FB}"/>
              </a:ext>
            </a:extLst>
          </p:cNvPr>
          <p:cNvSpPr>
            <a:spLocks noGrp="1"/>
          </p:cNvSpPr>
          <p:nvPr>
            <p:ph idx="1"/>
          </p:nvPr>
        </p:nvSpPr>
        <p:spPr>
          <a:xfrm>
            <a:off x="1045029" y="2524721"/>
            <a:ext cx="4991629" cy="3677123"/>
          </a:xfrm>
        </p:spPr>
        <p:txBody>
          <a:bodyPr vert="horz" lIns="91440" tIns="45720" rIns="91440" bIns="45720" rtlCol="0" anchor="ctr">
            <a:normAutofit/>
          </a:bodyPr>
          <a:lstStyle/>
          <a:p>
            <a:pPr marL="0" indent="0">
              <a:buNone/>
            </a:pPr>
            <a:r>
              <a:rPr lang="en-US" sz="1800">
                <a:ea typeface="+mn-lt"/>
                <a:cs typeface="+mn-lt"/>
              </a:rPr>
              <a:t>Video: (Panorama - Teenage Vaping: What’s the Harm?, 2023).</a:t>
            </a:r>
            <a:endParaRPr lang="en-US"/>
          </a:p>
          <a:p>
            <a:pPr marL="0" indent="0">
              <a:buNone/>
            </a:pPr>
            <a:r>
              <a:rPr lang="en-US" sz="1800">
                <a:ea typeface="+mn-lt"/>
                <a:cs typeface="+mn-lt"/>
                <a:hlinkClick r:id="rId2"/>
              </a:rPr>
              <a:t>https://www.bbc.co.uk/iplayer/episode/m001pp19/panorama-teenage-vaping-whats-the-harm</a:t>
            </a:r>
            <a:endParaRPr lang="en-US" sz="1800">
              <a:ea typeface="+mn-lt"/>
              <a:cs typeface="+mn-lt"/>
            </a:endParaRPr>
          </a:p>
          <a:p>
            <a:pPr marL="0" indent="0">
              <a:buNone/>
            </a:pPr>
            <a:endParaRPr lang="en-US" sz="1800">
              <a:cs typeface="Calibri" panose="020F0502020204030204"/>
            </a:endParaRPr>
          </a:p>
          <a:p>
            <a:pPr marL="0" indent="0">
              <a:buNone/>
            </a:pPr>
            <a:endParaRPr lang="en-US" sz="1800">
              <a:cs typeface="Calibri" panose="020F0502020204030204"/>
            </a:endParaRPr>
          </a:p>
        </p:txBody>
      </p:sp>
      <p:sp>
        <p:nvSpPr>
          <p:cNvPr id="177" name="Rectangle 176">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transparent lungs with blue veins&#10;&#10;Description automatically generated">
            <a:extLst>
              <a:ext uri="{FF2B5EF4-FFF2-40B4-BE49-F238E27FC236}">
                <a16:creationId xmlns:a16="http://schemas.microsoft.com/office/drawing/2014/main" id="{EC9FD592-4C28-7E9A-7A47-11DD31B0E481}"/>
              </a:ext>
            </a:extLst>
          </p:cNvPr>
          <p:cNvPicPr>
            <a:picLocks noChangeAspect="1"/>
          </p:cNvPicPr>
          <p:nvPr/>
        </p:nvPicPr>
        <p:blipFill rotWithShape="1">
          <a:blip r:embed="rId3"/>
          <a:srcRect l="13147" r="13543" b="2"/>
          <a:stretch/>
        </p:blipFill>
        <p:spPr>
          <a:xfrm>
            <a:off x="6930493" y="1421296"/>
            <a:ext cx="4223252" cy="4075692"/>
          </a:xfrm>
          <a:prstGeom prst="rect">
            <a:avLst/>
          </a:prstGeom>
        </p:spPr>
      </p:pic>
      <p:cxnSp>
        <p:nvCxnSpPr>
          <p:cNvPr id="179" name="Straight Connector 17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71661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0" name="Rectangle 12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2" name="Group 13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3" name="Rectangle 13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Rectangle 13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Rectangle 13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7" name="Rectangle 13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5103B-9FE7-50F5-8ED5-0F9B51D667B4}"/>
              </a:ext>
            </a:extLst>
          </p:cNvPr>
          <p:cNvSpPr>
            <a:spLocks noGrp="1"/>
          </p:cNvSpPr>
          <p:nvPr>
            <p:ph type="title"/>
          </p:nvPr>
        </p:nvSpPr>
        <p:spPr>
          <a:xfrm>
            <a:off x="1043631" y="809898"/>
            <a:ext cx="9942716" cy="1554480"/>
          </a:xfrm>
        </p:spPr>
        <p:txBody>
          <a:bodyPr anchor="ctr">
            <a:normAutofit/>
          </a:bodyPr>
          <a:lstStyle/>
          <a:p>
            <a:endParaRPr lang="en-GB">
              <a:latin typeface="Courier New"/>
              <a:cs typeface="Courier New"/>
            </a:endParaRPr>
          </a:p>
          <a:p>
            <a:r>
              <a:rPr lang="en-GB">
                <a:latin typeface="Courier New"/>
                <a:cs typeface="Courier New"/>
              </a:rPr>
              <a:t>Attitudes among vape users </a:t>
            </a:r>
            <a:endParaRPr lang="en-US">
              <a:latin typeface="Courier New"/>
              <a:cs typeface="Courier New"/>
            </a:endParaRPr>
          </a:p>
          <a:p>
            <a:endParaRPr lang="en-US">
              <a:cs typeface="Calibri Light"/>
            </a:endParaRPr>
          </a:p>
        </p:txBody>
      </p:sp>
      <p:sp>
        <p:nvSpPr>
          <p:cNvPr id="3" name="Content Placeholder 2">
            <a:extLst>
              <a:ext uri="{FF2B5EF4-FFF2-40B4-BE49-F238E27FC236}">
                <a16:creationId xmlns:a16="http://schemas.microsoft.com/office/drawing/2014/main" id="{F8754951-D5CF-F07A-E431-A0F51AE082A8}"/>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spcBef>
                <a:spcPts val="0"/>
              </a:spcBef>
              <a:buNone/>
            </a:pPr>
            <a:r>
              <a:rPr lang="en-US" sz="2400">
                <a:ea typeface="+mn-lt"/>
                <a:cs typeface="+mn-lt"/>
              </a:rPr>
              <a:t>The practice of "vaping" has become increasingly popular over time. Vape users have a wide range of opinions, just like any diverse group. There are various perspectives within the vaping community. Here are some common viewpoints among vapers.</a:t>
            </a:r>
            <a:endParaRPr lang="en-US" sz="2400"/>
          </a:p>
          <a:p>
            <a:pPr marL="0" indent="0">
              <a:spcBef>
                <a:spcPts val="0"/>
              </a:spcBef>
              <a:buNone/>
            </a:pPr>
            <a:endParaRPr lang="en-GB" sz="2400">
              <a:ea typeface="+mn-lt"/>
              <a:cs typeface="+mn-lt"/>
            </a:endParaRPr>
          </a:p>
          <a:p>
            <a:pPr marL="342900" indent="-342900">
              <a:spcBef>
                <a:spcPts val="0"/>
              </a:spcBef>
              <a:buAutoNum type="arabicPeriod"/>
            </a:pPr>
            <a:r>
              <a:rPr lang="en-GB" sz="2400">
                <a:ea typeface="+mn-lt"/>
                <a:cs typeface="+mn-lt"/>
              </a:rPr>
              <a:t>Harm reduction  </a:t>
            </a:r>
            <a:r>
              <a:rPr lang="en-GB" sz="2400">
                <a:latin typeface="Calibri"/>
                <a:ea typeface="+mn-lt"/>
                <a:cs typeface="Times New Roman"/>
              </a:rPr>
              <a:t>(Aly, Mamikutty and Marhazlinda, 2022)</a:t>
            </a:r>
            <a:endParaRPr lang="en-GB" sz="2400">
              <a:cs typeface="Times New Roman"/>
            </a:endParaRPr>
          </a:p>
          <a:p>
            <a:pPr marL="342900" indent="-342900">
              <a:spcBef>
                <a:spcPts val="0"/>
              </a:spcBef>
              <a:buAutoNum type="arabicPeriod"/>
            </a:pPr>
            <a:r>
              <a:rPr lang="en-GB" sz="2400">
                <a:ea typeface="+mn-lt"/>
                <a:cs typeface="+mn-lt"/>
              </a:rPr>
              <a:t>Smoking cessation (Ashour, 2023)</a:t>
            </a:r>
          </a:p>
          <a:p>
            <a:pPr marL="342900" indent="-342900">
              <a:spcBef>
                <a:spcPts val="0"/>
              </a:spcBef>
              <a:buAutoNum type="arabicPeriod"/>
            </a:pPr>
            <a:r>
              <a:rPr lang="en-GB" sz="2400">
                <a:ea typeface="+mn-lt"/>
                <a:cs typeface="+mn-lt"/>
              </a:rPr>
              <a:t>Recreation and hobby (Ranjit et al., 2021)</a:t>
            </a:r>
            <a:endParaRPr lang="en-US" sz="2400">
              <a:ea typeface="+mn-lt"/>
              <a:cs typeface="+mn-lt"/>
            </a:endParaRPr>
          </a:p>
          <a:p>
            <a:pPr marL="342900" indent="-342900">
              <a:spcBef>
                <a:spcPts val="0"/>
              </a:spcBef>
              <a:buAutoNum type="arabicPeriod"/>
            </a:pPr>
            <a:r>
              <a:rPr lang="en-GB" sz="2400">
                <a:ea typeface="+mn-lt"/>
                <a:cs typeface="+mn-lt"/>
              </a:rPr>
              <a:t>Flavour preference (Alduraywish et al., 2023)</a:t>
            </a:r>
            <a:endParaRPr lang="en-US" sz="2400">
              <a:ea typeface="+mn-lt"/>
              <a:cs typeface="+mn-lt"/>
            </a:endParaRPr>
          </a:p>
          <a:p>
            <a:pPr>
              <a:buAutoNum type="arabicPeriod"/>
            </a:pPr>
            <a:endParaRPr lang="en-US" sz="2400">
              <a:cs typeface="Calibri"/>
            </a:endParaRPr>
          </a:p>
        </p:txBody>
      </p:sp>
      <p:cxnSp>
        <p:nvCxnSpPr>
          <p:cNvPr id="139" name="Straight Connector 13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1027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Description automatically generated">
            <a:extLst>
              <a:ext uri="{FF2B5EF4-FFF2-40B4-BE49-F238E27FC236}">
                <a16:creationId xmlns:a16="http://schemas.microsoft.com/office/drawing/2014/main" id="{8A43EE1C-39CA-1660-B2C1-2F4BCF30D1AD}"/>
              </a:ext>
            </a:extLst>
          </p:cNvPr>
          <p:cNvPicPr>
            <a:picLocks noChangeAspect="1"/>
          </p:cNvPicPr>
          <p:nvPr/>
        </p:nvPicPr>
        <p:blipFill rotWithShape="1">
          <a:blip r:embed="rId2"/>
          <a:srcRect l="8602" t="31004" r="15532" b="5018"/>
          <a:stretch/>
        </p:blipFill>
        <p:spPr>
          <a:xfrm>
            <a:off x="878758" y="245807"/>
            <a:ext cx="9684786" cy="5567524"/>
          </a:xfrm>
          <a:prstGeom prst="rect">
            <a:avLst/>
          </a:prstGeom>
        </p:spPr>
      </p:pic>
      <p:sp>
        <p:nvSpPr>
          <p:cNvPr id="3" name="TextBox 2">
            <a:extLst>
              <a:ext uri="{FF2B5EF4-FFF2-40B4-BE49-F238E27FC236}">
                <a16:creationId xmlns:a16="http://schemas.microsoft.com/office/drawing/2014/main" id="{BB028F9A-0408-3139-FC09-AF9E093EB196}"/>
              </a:ext>
            </a:extLst>
          </p:cNvPr>
          <p:cNvSpPr txBox="1"/>
          <p:nvPr/>
        </p:nvSpPr>
        <p:spPr>
          <a:xfrm>
            <a:off x="6513723" y="5568108"/>
            <a:ext cx="45885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Source: </a:t>
            </a:r>
            <a:r>
              <a:rPr lang="en-US">
                <a:ea typeface="+mn-lt"/>
                <a:cs typeface="+mn-lt"/>
              </a:rPr>
              <a:t>(Office for National Statistics, 2023)</a:t>
            </a:r>
          </a:p>
        </p:txBody>
      </p:sp>
    </p:spTree>
    <p:extLst>
      <p:ext uri="{BB962C8B-B14F-4D97-AF65-F5344CB8AC3E}">
        <p14:creationId xmlns:p14="http://schemas.microsoft.com/office/powerpoint/2010/main" val="20181556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44" name="Rectangle 4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C32ED-03E5-80C6-2CE6-71B7F356A564}"/>
              </a:ext>
            </a:extLst>
          </p:cNvPr>
          <p:cNvSpPr>
            <a:spLocks noGrp="1"/>
          </p:cNvSpPr>
          <p:nvPr>
            <p:ph type="title"/>
          </p:nvPr>
        </p:nvSpPr>
        <p:spPr>
          <a:xfrm>
            <a:off x="1043631" y="809898"/>
            <a:ext cx="9942716" cy="1554480"/>
          </a:xfrm>
        </p:spPr>
        <p:txBody>
          <a:bodyPr anchor="ctr">
            <a:normAutofit/>
          </a:bodyPr>
          <a:lstStyle/>
          <a:p>
            <a:r>
              <a:rPr lang="en-US" sz="4800">
                <a:latin typeface="Courier New"/>
                <a:cs typeface="Calibri Light"/>
              </a:rPr>
              <a:t>Continued</a:t>
            </a:r>
            <a:endParaRPr lang="en-US" sz="4800">
              <a:latin typeface="Courier New"/>
            </a:endParaRPr>
          </a:p>
        </p:txBody>
      </p:sp>
      <p:sp>
        <p:nvSpPr>
          <p:cNvPr id="3" name="Content Placeholder 2">
            <a:extLst>
              <a:ext uri="{FF2B5EF4-FFF2-40B4-BE49-F238E27FC236}">
                <a16:creationId xmlns:a16="http://schemas.microsoft.com/office/drawing/2014/main" id="{9938F376-2F19-1C52-6D0C-3984332AD9A3}"/>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GB" sz="2400">
                <a:ea typeface="+mn-lt"/>
                <a:cs typeface="+mn-lt"/>
              </a:rPr>
              <a:t>According to </a:t>
            </a:r>
            <a:r>
              <a:rPr lang="en-GB" sz="2400" err="1">
                <a:ea typeface="+mn-lt"/>
                <a:cs typeface="+mn-lt"/>
              </a:rPr>
              <a:t>Jerzyński</a:t>
            </a:r>
            <a:r>
              <a:rPr lang="en-GB" sz="2400">
                <a:ea typeface="+mn-lt"/>
                <a:cs typeface="+mn-lt"/>
              </a:rPr>
              <a:t> et al. (2021) around 68 million people worldwide used e-cigarettes in 2020. In the US, e-cigarette use by adults aged 18 and over almost doubled to 4.5% in 2019. Most people over 45 either currently smoke or have smoked in the past. Among adults aged 18 to 24 who use e-cigarettes, over 50% have never smoked cigarettes. </a:t>
            </a:r>
            <a:endParaRPr lang="en-US" sz="2400">
              <a:ea typeface="+mn-lt"/>
              <a:cs typeface="+mn-lt"/>
            </a:endParaRPr>
          </a:p>
        </p:txBody>
      </p:sp>
      <p:cxnSp>
        <p:nvCxnSpPr>
          <p:cNvPr id="50" name="Straight Connector 4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44703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cs typeface="Calibri"/>
            </a:endParaRPr>
          </a:p>
        </p:txBody>
      </p:sp>
      <p:grpSp>
        <p:nvGrpSpPr>
          <p:cNvPr id="20" name="Group 1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76EA7-63B1-21DF-B2AF-C323D096D9D0}"/>
              </a:ext>
            </a:extLst>
          </p:cNvPr>
          <p:cNvSpPr>
            <a:spLocks noGrp="1"/>
          </p:cNvSpPr>
          <p:nvPr>
            <p:ph type="title"/>
          </p:nvPr>
        </p:nvSpPr>
        <p:spPr>
          <a:xfrm>
            <a:off x="1043631" y="809898"/>
            <a:ext cx="10173010" cy="1554480"/>
          </a:xfrm>
        </p:spPr>
        <p:txBody>
          <a:bodyPr vert="horz" lIns="91440" tIns="45720" rIns="91440" bIns="45720" rtlCol="0" anchor="ctr">
            <a:normAutofit/>
          </a:bodyPr>
          <a:lstStyle/>
          <a:p>
            <a:r>
              <a:rPr lang="en-US" sz="3700" kern="1200">
                <a:latin typeface="Courier New"/>
                <a:cs typeface="Courier New"/>
              </a:rPr>
              <a:t>Perceptions</a:t>
            </a:r>
            <a:r>
              <a:rPr lang="en-US" sz="3600" kern="1200">
                <a:latin typeface="Courier New"/>
                <a:cs typeface="Courier New"/>
              </a:rPr>
              <a:t> of </a:t>
            </a:r>
            <a:r>
              <a:rPr lang="en-US" sz="3600">
                <a:latin typeface="Courier New"/>
                <a:cs typeface="Courier New"/>
              </a:rPr>
              <a:t>Smoking</a:t>
            </a:r>
            <a:r>
              <a:rPr lang="en-US" sz="3600" kern="1200">
                <a:latin typeface="Courier New"/>
                <a:cs typeface="Courier New"/>
              </a:rPr>
              <a:t> and</a:t>
            </a:r>
            <a:r>
              <a:rPr lang="en-US" sz="3600">
                <a:latin typeface="Courier New"/>
                <a:cs typeface="Courier New"/>
              </a:rPr>
              <a:t> Vaping</a:t>
            </a:r>
            <a:endParaRPr lang="en-US" sz="3600" kern="1200">
              <a:latin typeface="Courier New"/>
              <a:cs typeface="Courier New"/>
            </a:endParaRPr>
          </a:p>
        </p:txBody>
      </p:sp>
      <p:cxnSp>
        <p:nvCxnSpPr>
          <p:cNvPr id="21" name="Straight Connector 2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 Placeholder 4">
            <a:extLst>
              <a:ext uri="{FF2B5EF4-FFF2-40B4-BE49-F238E27FC236}">
                <a16:creationId xmlns:a16="http://schemas.microsoft.com/office/drawing/2014/main" id="{89CD193F-7E0D-A29C-DD79-7A0C6C560433}"/>
              </a:ext>
            </a:extLst>
          </p:cNvPr>
          <p:cNvSpPr>
            <a:spLocks/>
          </p:cNvSpPr>
          <p:nvPr/>
        </p:nvSpPr>
        <p:spPr>
          <a:xfrm>
            <a:off x="2616170" y="2879808"/>
            <a:ext cx="2667164" cy="559892"/>
          </a:xfrm>
          <a:prstGeom prst="rect">
            <a:avLst/>
          </a:prstGeom>
        </p:spPr>
        <p:txBody>
          <a:bodyPr lIns="91440" tIns="45720" rIns="91440" bIns="45720" anchor="t"/>
          <a:lstStyle/>
          <a:p>
            <a:pPr defTabSz="603504">
              <a:spcAft>
                <a:spcPts val="600"/>
              </a:spcAft>
            </a:pPr>
            <a:r>
              <a:rPr lang="en-US" sz="2800" kern="1200">
                <a:latin typeface="+mn-lt"/>
                <a:ea typeface="+mn-ea"/>
                <a:cs typeface="Calibri"/>
              </a:rPr>
              <a:t>Smoking </a:t>
            </a:r>
            <a:endParaRPr lang="en-US" sz="2800"/>
          </a:p>
        </p:txBody>
      </p:sp>
      <p:sp>
        <p:nvSpPr>
          <p:cNvPr id="3" name="Content Placeholder 2">
            <a:extLst>
              <a:ext uri="{FF2B5EF4-FFF2-40B4-BE49-F238E27FC236}">
                <a16:creationId xmlns:a16="http://schemas.microsoft.com/office/drawing/2014/main" id="{2881EC0A-CEC2-E939-7C7A-1D7065114976}"/>
              </a:ext>
            </a:extLst>
          </p:cNvPr>
          <p:cNvSpPr>
            <a:spLocks/>
          </p:cNvSpPr>
          <p:nvPr/>
        </p:nvSpPr>
        <p:spPr>
          <a:xfrm>
            <a:off x="1165618" y="3430521"/>
            <a:ext cx="4861354" cy="2756604"/>
          </a:xfrm>
          <a:prstGeom prst="rect">
            <a:avLst/>
          </a:prstGeom>
        </p:spPr>
        <p:txBody>
          <a:bodyPr vert="horz" lIns="91440" tIns="45720" rIns="91440" bIns="45720" rtlCol="0" anchor="t">
            <a:noAutofit/>
          </a:bodyPr>
          <a:lstStyle/>
          <a:p>
            <a:pPr defTabSz="603504">
              <a:spcAft>
                <a:spcPts val="600"/>
              </a:spcAft>
            </a:pPr>
            <a:r>
              <a:rPr lang="en-US" kern="1200">
                <a:ea typeface="+mn-lt"/>
                <a:cs typeface="+mn-lt"/>
              </a:rPr>
              <a:t>Smoking </a:t>
            </a:r>
            <a:r>
              <a:rPr lang="en-US">
                <a:ea typeface="+mn-lt"/>
                <a:cs typeface="+mn-lt"/>
              </a:rPr>
              <a:t>is</a:t>
            </a:r>
            <a:r>
              <a:rPr lang="en-US" kern="1200">
                <a:ea typeface="+mn-lt"/>
                <a:cs typeface="+mn-lt"/>
              </a:rPr>
              <a:t> </a:t>
            </a:r>
            <a:r>
              <a:rPr lang="en-US">
                <a:ea typeface="+mn-lt"/>
                <a:cs typeface="+mn-lt"/>
              </a:rPr>
              <a:t>widely known to be </a:t>
            </a:r>
            <a:r>
              <a:rPr lang="en-US" kern="1200">
                <a:ea typeface="+mn-lt"/>
                <a:cs typeface="+mn-lt"/>
              </a:rPr>
              <a:t>harmful and </a:t>
            </a:r>
            <a:r>
              <a:rPr lang="en-US">
                <a:ea typeface="+mn-lt"/>
                <a:cs typeface="+mn-lt"/>
              </a:rPr>
              <a:t>is </a:t>
            </a:r>
            <a:r>
              <a:rPr lang="en-US" kern="1200">
                <a:ea typeface="+mn-lt"/>
                <a:cs typeface="+mn-lt"/>
              </a:rPr>
              <a:t>increasingly </a:t>
            </a:r>
            <a:r>
              <a:rPr lang="en-US">
                <a:ea typeface="+mn-lt"/>
                <a:cs typeface="+mn-lt"/>
              </a:rPr>
              <a:t>frowned upon </a:t>
            </a:r>
            <a:r>
              <a:rPr lang="en-US" kern="1200">
                <a:ea typeface="+mn-lt"/>
                <a:cs typeface="+mn-lt"/>
              </a:rPr>
              <a:t>in many social </a:t>
            </a:r>
            <a:r>
              <a:rPr lang="en-US">
                <a:ea typeface="+mn-lt"/>
                <a:cs typeface="+mn-lt"/>
              </a:rPr>
              <a:t>situations (Lee, Gao and Ryff, 2020)</a:t>
            </a:r>
            <a:r>
              <a:rPr lang="en-US">
                <a:latin typeface="Calibri"/>
                <a:ea typeface="+mn-lt"/>
                <a:cs typeface="Calibri"/>
              </a:rPr>
              <a:t>.</a:t>
            </a:r>
            <a:endParaRPr lang="en-US" kern="1200">
              <a:latin typeface="+mn-lt"/>
              <a:cs typeface="Calibri"/>
            </a:endParaRPr>
          </a:p>
          <a:p>
            <a:pPr defTabSz="603504">
              <a:spcAft>
                <a:spcPts val="600"/>
              </a:spcAft>
            </a:pPr>
            <a:r>
              <a:rPr lang="en-US">
                <a:cs typeface="Calibri"/>
              </a:rPr>
              <a:t>There are fewer concerns about young people smoking </a:t>
            </a:r>
            <a:r>
              <a:rPr lang="en-US">
                <a:ea typeface="+mn-lt"/>
                <a:cs typeface="+mn-lt"/>
              </a:rPr>
              <a:t>(Williams et al., 2023).</a:t>
            </a:r>
            <a:endParaRPr lang="en-US" kern="1200">
              <a:ea typeface="+mn-lt"/>
              <a:cs typeface="+mn-lt"/>
            </a:endParaRPr>
          </a:p>
          <a:p>
            <a:pPr>
              <a:spcAft>
                <a:spcPts val="600"/>
              </a:spcAft>
            </a:pPr>
            <a:r>
              <a:rPr lang="en-US">
                <a:ea typeface="+mn-lt"/>
                <a:cs typeface="+mn-lt"/>
              </a:rPr>
              <a:t>Companies that sell tobacco products are subject to strict regulations and must provide warnings about the risks of smoking</a:t>
            </a:r>
            <a:r>
              <a:rPr lang="en-US">
                <a:ea typeface="+mn-lt"/>
                <a:cs typeface="Calibri"/>
              </a:rPr>
              <a:t> </a:t>
            </a:r>
            <a:r>
              <a:rPr lang="en-US">
                <a:ea typeface="+mn-lt"/>
                <a:cs typeface="Times New Roman"/>
              </a:rPr>
              <a:t>(</a:t>
            </a:r>
            <a:r>
              <a:rPr lang="en-US" err="1">
                <a:latin typeface="Calibri"/>
                <a:cs typeface="Times New Roman"/>
              </a:rPr>
              <a:t>Darabseh</a:t>
            </a:r>
            <a:r>
              <a:rPr lang="en-US">
                <a:latin typeface="Calibri"/>
                <a:cs typeface="Times New Roman"/>
              </a:rPr>
              <a:t> et al., 2020)</a:t>
            </a:r>
            <a:r>
              <a:rPr lang="en-US">
                <a:cs typeface="Calibri"/>
              </a:rPr>
              <a:t>. </a:t>
            </a:r>
          </a:p>
          <a:p>
            <a:pPr>
              <a:spcAft>
                <a:spcPts val="600"/>
              </a:spcAft>
            </a:pPr>
            <a:endParaRPr lang="en-US">
              <a:cs typeface="Calibri"/>
            </a:endParaRPr>
          </a:p>
        </p:txBody>
      </p:sp>
      <p:sp>
        <p:nvSpPr>
          <p:cNvPr id="6" name="Text Placeholder 5">
            <a:extLst>
              <a:ext uri="{FF2B5EF4-FFF2-40B4-BE49-F238E27FC236}">
                <a16:creationId xmlns:a16="http://schemas.microsoft.com/office/drawing/2014/main" id="{F6DA7413-AFE0-18C3-A7AA-117E1BF32005}"/>
              </a:ext>
            </a:extLst>
          </p:cNvPr>
          <p:cNvSpPr>
            <a:spLocks/>
          </p:cNvSpPr>
          <p:nvPr/>
        </p:nvSpPr>
        <p:spPr>
          <a:xfrm>
            <a:off x="7474900" y="2806362"/>
            <a:ext cx="2987104" cy="550712"/>
          </a:xfrm>
          <a:prstGeom prst="rect">
            <a:avLst/>
          </a:prstGeom>
        </p:spPr>
        <p:txBody>
          <a:bodyPr lIns="91440" tIns="45720" rIns="91440" bIns="45720" anchor="t"/>
          <a:lstStyle/>
          <a:p>
            <a:pPr defTabSz="603504">
              <a:spcAft>
                <a:spcPts val="600"/>
              </a:spcAft>
            </a:pPr>
            <a:r>
              <a:rPr lang="en-US" sz="2800" kern="1200">
                <a:latin typeface="+mn-lt"/>
                <a:ea typeface="+mn-ea"/>
                <a:cs typeface="Calibri"/>
              </a:rPr>
              <a:t>Vaping </a:t>
            </a:r>
            <a:endParaRPr lang="en-US" sz="2800"/>
          </a:p>
        </p:txBody>
      </p:sp>
      <p:sp>
        <p:nvSpPr>
          <p:cNvPr id="4" name="Content Placeholder 3">
            <a:extLst>
              <a:ext uri="{FF2B5EF4-FFF2-40B4-BE49-F238E27FC236}">
                <a16:creationId xmlns:a16="http://schemas.microsoft.com/office/drawing/2014/main" id="{4DDC7FDD-1348-FA87-9A00-182BBFEBB662}"/>
              </a:ext>
            </a:extLst>
          </p:cNvPr>
          <p:cNvSpPr>
            <a:spLocks/>
          </p:cNvSpPr>
          <p:nvPr/>
        </p:nvSpPr>
        <p:spPr>
          <a:xfrm>
            <a:off x="6125333" y="3430520"/>
            <a:ext cx="4575369" cy="2833623"/>
          </a:xfrm>
          <a:prstGeom prst="rect">
            <a:avLst/>
          </a:prstGeom>
        </p:spPr>
        <p:txBody>
          <a:bodyPr vert="horz" lIns="91440" tIns="45720" rIns="91440" bIns="45720" rtlCol="0" anchor="t">
            <a:noAutofit/>
          </a:bodyPr>
          <a:lstStyle/>
          <a:p>
            <a:pPr defTabSz="603504">
              <a:spcAft>
                <a:spcPts val="600"/>
              </a:spcAft>
            </a:pPr>
            <a:r>
              <a:rPr lang="en-US" kern="1200">
                <a:latin typeface="+mn-lt"/>
                <a:ea typeface="+mn-ea"/>
                <a:cs typeface="Calibri"/>
              </a:rPr>
              <a:t>Vaping is often perceived as less harmful and accepted </a:t>
            </a:r>
            <a:r>
              <a:rPr lang="en-US" kern="1200">
                <a:latin typeface="+mn-lt"/>
                <a:ea typeface="+mn-lt"/>
                <a:cs typeface="+mn-lt"/>
              </a:rPr>
              <a:t>(Romijnders et al., 2018).</a:t>
            </a:r>
          </a:p>
          <a:p>
            <a:pPr defTabSz="603504">
              <a:spcAft>
                <a:spcPts val="600"/>
              </a:spcAft>
            </a:pPr>
            <a:r>
              <a:rPr lang="en-US" kern="1200">
                <a:latin typeface="+mn-lt"/>
                <a:ea typeface="+mn-lt"/>
                <a:cs typeface="+mn-lt"/>
              </a:rPr>
              <a:t>Concerns about Youth Usage (Sairaj </a:t>
            </a:r>
            <a:r>
              <a:rPr lang="en-US" kern="1200" err="1">
                <a:latin typeface="+mn-lt"/>
                <a:ea typeface="+mn-lt"/>
                <a:cs typeface="+mn-lt"/>
              </a:rPr>
              <a:t>Khambayat</a:t>
            </a:r>
            <a:r>
              <a:rPr lang="en-US" kern="1200">
                <a:latin typeface="+mn-lt"/>
                <a:ea typeface="+mn-lt"/>
                <a:cs typeface="+mn-lt"/>
              </a:rPr>
              <a:t> et al., 2023).</a:t>
            </a:r>
          </a:p>
          <a:p>
            <a:pPr defTabSz="603504">
              <a:spcAft>
                <a:spcPts val="600"/>
              </a:spcAft>
            </a:pPr>
            <a:r>
              <a:rPr lang="en-US">
                <a:ea typeface="+mn-lt"/>
                <a:cs typeface="+mn-lt"/>
              </a:rPr>
              <a:t>The </a:t>
            </a:r>
            <a:r>
              <a:rPr lang="en-US" kern="1200">
                <a:ea typeface="+mn-lt"/>
                <a:cs typeface="+mn-lt"/>
              </a:rPr>
              <a:t>regulations for </a:t>
            </a:r>
            <a:r>
              <a:rPr lang="en-US">
                <a:ea typeface="+mn-lt"/>
                <a:cs typeface="+mn-lt"/>
              </a:rPr>
              <a:t>marketing vape products are less strict for vape </a:t>
            </a:r>
            <a:r>
              <a:rPr lang="en-US" kern="1200">
                <a:ea typeface="+mn-lt"/>
                <a:cs typeface="+mn-lt"/>
              </a:rPr>
              <a:t>companies </a:t>
            </a:r>
            <a:r>
              <a:rPr lang="en-US">
                <a:ea typeface="+mn-lt"/>
                <a:cs typeface="+mn-lt"/>
              </a:rPr>
              <a:t>than other industries </a:t>
            </a:r>
            <a:r>
              <a:rPr lang="en-US" kern="1200">
                <a:latin typeface="+mn-lt"/>
                <a:ea typeface="+mn-lt"/>
                <a:cs typeface="+mn-lt"/>
              </a:rPr>
              <a:t>(</a:t>
            </a:r>
            <a:r>
              <a:rPr lang="en-US" kern="1200" err="1">
                <a:latin typeface="+mn-lt"/>
                <a:ea typeface="+mn-lt"/>
                <a:cs typeface="+mn-lt"/>
              </a:rPr>
              <a:t>Struik</a:t>
            </a:r>
            <a:r>
              <a:rPr lang="en-US" kern="1200">
                <a:latin typeface="+mn-lt"/>
                <a:ea typeface="+mn-lt"/>
                <a:cs typeface="+mn-lt"/>
              </a:rPr>
              <a:t> et al., 2020). </a:t>
            </a:r>
            <a:endParaRPr lang="en-US">
              <a:cs typeface="Calibri"/>
            </a:endParaRPr>
          </a:p>
        </p:txBody>
      </p:sp>
    </p:spTree>
    <p:extLst>
      <p:ext uri="{BB962C8B-B14F-4D97-AF65-F5344CB8AC3E}">
        <p14:creationId xmlns:p14="http://schemas.microsoft.com/office/powerpoint/2010/main" val="1437243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 on document with pen">
            <a:extLst>
              <a:ext uri="{FF2B5EF4-FFF2-40B4-BE49-F238E27FC236}">
                <a16:creationId xmlns:a16="http://schemas.microsoft.com/office/drawing/2014/main" id="{88EAF5F9-B71E-A2C2-8CA2-D726C5DFC12C}"/>
              </a:ext>
            </a:extLst>
          </p:cNvPr>
          <p:cNvPicPr>
            <a:picLocks noChangeAspect="1"/>
          </p:cNvPicPr>
          <p:nvPr/>
        </p:nvPicPr>
        <p:blipFill rotWithShape="1">
          <a:blip r:embed="rId2"/>
          <a:srcRect l="6024" r="-3" b="-3"/>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F3819D-C26A-4C3E-8B0E-52065B80CC6E}"/>
              </a:ext>
            </a:extLst>
          </p:cNvPr>
          <p:cNvSpPr>
            <a:spLocks noGrp="1"/>
          </p:cNvSpPr>
          <p:nvPr>
            <p:ph type="title"/>
          </p:nvPr>
        </p:nvSpPr>
        <p:spPr>
          <a:xfrm>
            <a:off x="830179" y="365125"/>
            <a:ext cx="6910294" cy="1899912"/>
          </a:xfrm>
        </p:spPr>
        <p:txBody>
          <a:bodyPr vert="horz" lIns="91440" tIns="45720" rIns="91440" bIns="45720" rtlCol="0" anchor="ctr">
            <a:normAutofit/>
          </a:bodyPr>
          <a:lstStyle/>
          <a:p>
            <a:r>
              <a:rPr lang="en-US" sz="4000" b="1">
                <a:highlight>
                  <a:srgbClr val="FF0000"/>
                </a:highlight>
              </a:rPr>
              <a:t>Interesting Facts to Consider</a:t>
            </a:r>
          </a:p>
        </p:txBody>
      </p:sp>
      <p:sp>
        <p:nvSpPr>
          <p:cNvPr id="4" name="Content Placeholder 3">
            <a:extLst>
              <a:ext uri="{FF2B5EF4-FFF2-40B4-BE49-F238E27FC236}">
                <a16:creationId xmlns:a16="http://schemas.microsoft.com/office/drawing/2014/main" id="{52FFF033-2128-C5AE-473F-DDD7FB96B7D5}"/>
              </a:ext>
            </a:extLst>
          </p:cNvPr>
          <p:cNvSpPr>
            <a:spLocks noGrp="1"/>
          </p:cNvSpPr>
          <p:nvPr>
            <p:ph sz="half" idx="2"/>
          </p:nvPr>
        </p:nvSpPr>
        <p:spPr>
          <a:xfrm>
            <a:off x="356937" y="1776475"/>
            <a:ext cx="9661515" cy="4111730"/>
          </a:xfrm>
        </p:spPr>
        <p:txBody>
          <a:bodyPr vert="horz" lIns="91440" tIns="45720" rIns="91440" bIns="45720" rtlCol="0" anchor="t">
            <a:normAutofit/>
          </a:bodyPr>
          <a:lstStyle/>
          <a:p>
            <a:r>
              <a:rPr lang="en-US" sz="3200" b="1"/>
              <a:t>Vaping products remain the most common aid used by people to help them stop smoking</a:t>
            </a:r>
            <a:endParaRPr lang="en-US" sz="3200" b="1">
              <a:cs typeface="Calibri"/>
            </a:endParaRPr>
          </a:p>
          <a:p>
            <a:pPr marL="0" indent="0">
              <a:buNone/>
            </a:pPr>
            <a:endParaRPr lang="en-US" sz="3200">
              <a:cs typeface="Calibri" panose="020F0502020204030204"/>
            </a:endParaRPr>
          </a:p>
          <a:p>
            <a:r>
              <a:rPr lang="en-US" sz="3200" b="1"/>
              <a:t>In stop smoking services in 2020 to 2021, quit attempts involving a vaping product were associated with the highest success rates (</a:t>
            </a:r>
            <a:r>
              <a:rPr lang="en-US" sz="3200" b="1">
                <a:solidFill>
                  <a:srgbClr val="FF0000"/>
                </a:solidFill>
              </a:rPr>
              <a:t>64.9%</a:t>
            </a:r>
            <a:r>
              <a:rPr lang="en-US" sz="3200" b="1"/>
              <a:t> compared with </a:t>
            </a:r>
            <a:r>
              <a:rPr lang="en-US" sz="3200" b="1">
                <a:solidFill>
                  <a:srgbClr val="FF0000"/>
                </a:solidFill>
              </a:rPr>
              <a:t>58.6%</a:t>
            </a:r>
            <a:r>
              <a:rPr lang="en-US" sz="3200" b="1"/>
              <a:t> for attempts </a:t>
            </a:r>
            <a:r>
              <a:rPr lang="en-US" sz="3200" b="1" u="sng"/>
              <a:t>not involving a vaping product</a:t>
            </a:r>
            <a:r>
              <a:rPr lang="en-US" sz="3200" b="1"/>
              <a:t>)</a:t>
            </a:r>
            <a:endParaRPr lang="en-US" sz="3200" b="1">
              <a:cs typeface="Calibri"/>
            </a:endParaRPr>
          </a:p>
          <a:p>
            <a:pPr marL="0" indent="0">
              <a:buNone/>
            </a:pPr>
            <a:r>
              <a:rPr lang="en-US" sz="2400"/>
              <a:t>(Government of UK, 2022)</a:t>
            </a:r>
            <a:endParaRPr lang="en-US" sz="2400">
              <a:cs typeface="Calibri" panose="020F0502020204030204"/>
            </a:endParaRPr>
          </a:p>
          <a:p>
            <a:endParaRPr lang="en-US" sz="2000"/>
          </a:p>
        </p:txBody>
      </p:sp>
    </p:spTree>
    <p:extLst>
      <p:ext uri="{BB962C8B-B14F-4D97-AF65-F5344CB8AC3E}">
        <p14:creationId xmlns:p14="http://schemas.microsoft.com/office/powerpoint/2010/main" val="20221634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 on document with pen">
            <a:extLst>
              <a:ext uri="{FF2B5EF4-FFF2-40B4-BE49-F238E27FC236}">
                <a16:creationId xmlns:a16="http://schemas.microsoft.com/office/drawing/2014/main" id="{03750796-B065-968D-3105-D7B8847006EE}"/>
              </a:ext>
            </a:extLst>
          </p:cNvPr>
          <p:cNvPicPr>
            <a:picLocks noChangeAspect="1"/>
          </p:cNvPicPr>
          <p:nvPr/>
        </p:nvPicPr>
        <p:blipFill rotWithShape="1">
          <a:blip r:embed="rId2"/>
          <a:srcRect l="5884" r="-1" b="-1"/>
          <a:stretch/>
        </p:blipFill>
        <p:spPr>
          <a:xfrm>
            <a:off x="2522356" y="71728"/>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AB0830-4B51-D4DB-E4CE-A5B8BC75D7DE}"/>
              </a:ext>
            </a:extLst>
          </p:cNvPr>
          <p:cNvSpPr>
            <a:spLocks noGrp="1"/>
          </p:cNvSpPr>
          <p:nvPr>
            <p:ph type="title"/>
          </p:nvPr>
        </p:nvSpPr>
        <p:spPr>
          <a:xfrm>
            <a:off x="838200" y="-2428"/>
            <a:ext cx="6619177" cy="1899912"/>
          </a:xfrm>
        </p:spPr>
        <p:txBody>
          <a:bodyPr vert="horz" lIns="91440" tIns="45720" rIns="91440" bIns="45720" rtlCol="0" anchor="ctr">
            <a:normAutofit/>
          </a:bodyPr>
          <a:lstStyle/>
          <a:p>
            <a:r>
              <a:rPr lang="en-US" sz="4000" b="1">
                <a:highlight>
                  <a:srgbClr val="FF0000"/>
                </a:highlight>
                <a:cs typeface="Calibri Light"/>
              </a:rPr>
              <a:t>Interesting Facts to Consider</a:t>
            </a:r>
          </a:p>
        </p:txBody>
      </p:sp>
      <p:sp>
        <p:nvSpPr>
          <p:cNvPr id="4" name="Content Placeholder 3">
            <a:extLst>
              <a:ext uri="{FF2B5EF4-FFF2-40B4-BE49-F238E27FC236}">
                <a16:creationId xmlns:a16="http://schemas.microsoft.com/office/drawing/2014/main" id="{E0C109D5-2A57-0340-CA22-94163CA0450A}"/>
              </a:ext>
            </a:extLst>
          </p:cNvPr>
          <p:cNvSpPr>
            <a:spLocks noGrp="1"/>
          </p:cNvSpPr>
          <p:nvPr>
            <p:ph sz="half" idx="2"/>
          </p:nvPr>
        </p:nvSpPr>
        <p:spPr>
          <a:xfrm>
            <a:off x="838200" y="1717025"/>
            <a:ext cx="9443059" cy="4352362"/>
          </a:xfrm>
        </p:spPr>
        <p:txBody>
          <a:bodyPr vert="horz" lIns="91440" tIns="45720" rIns="91440" bIns="45720" rtlCol="0" anchor="t">
            <a:noAutofit/>
          </a:bodyPr>
          <a:lstStyle/>
          <a:p>
            <a:r>
              <a:rPr lang="en-US" b="1"/>
              <a:t>Significantly </a:t>
            </a:r>
            <a:r>
              <a:rPr lang="en-US" b="1" u="sng">
                <a:solidFill>
                  <a:srgbClr val="FF0000"/>
                </a:solidFill>
              </a:rPr>
              <a:t>lower exposure to harmful substances</a:t>
            </a:r>
            <a:r>
              <a:rPr lang="en-US" b="1" u="sng"/>
              <a:t> from vaping compared with smoking</a:t>
            </a:r>
            <a:r>
              <a:rPr lang="en-US" b="1"/>
              <a:t>, as shown by biomarkers associated with the risk of cancer, respiratory and cardiovascular conditions</a:t>
            </a:r>
            <a:endParaRPr lang="en-US" b="1">
              <a:cs typeface="Calibri"/>
            </a:endParaRPr>
          </a:p>
          <a:p>
            <a:r>
              <a:rPr lang="en-US" b="1"/>
              <a:t>No significant increase of toxicant biomarkers after short-term, second-hand exposure to vaping among people who do not smoke or vape.</a:t>
            </a:r>
            <a:endParaRPr lang="en-US" b="1">
              <a:cs typeface="Calibri"/>
            </a:endParaRPr>
          </a:p>
          <a:p>
            <a:pPr marL="0" indent="0">
              <a:buNone/>
            </a:pPr>
            <a:r>
              <a:rPr lang="en-US"/>
              <a:t>(Government of UK, 2022)</a:t>
            </a:r>
            <a:endParaRPr lang="en-US">
              <a:cs typeface="Calibri"/>
            </a:endParaRPr>
          </a:p>
          <a:p>
            <a:endParaRPr lang="en-US" sz="1700"/>
          </a:p>
        </p:txBody>
      </p:sp>
    </p:spTree>
    <p:extLst>
      <p:ext uri="{BB962C8B-B14F-4D97-AF65-F5344CB8AC3E}">
        <p14:creationId xmlns:p14="http://schemas.microsoft.com/office/powerpoint/2010/main" val="803263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Freeform: Shape 10">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12">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5C4FDD-78F8-E91D-F9AD-FE57139B3532}"/>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a:latin typeface="Calibri"/>
                <a:cs typeface="Calibri"/>
              </a:rPr>
              <a:t>Policies used to reduce smoking and vaping </a:t>
            </a:r>
          </a:p>
        </p:txBody>
      </p:sp>
      <p:sp>
        <p:nvSpPr>
          <p:cNvPr id="4" name="Text Placeholder 3">
            <a:extLst>
              <a:ext uri="{FF2B5EF4-FFF2-40B4-BE49-F238E27FC236}">
                <a16:creationId xmlns:a16="http://schemas.microsoft.com/office/drawing/2014/main" id="{471FA585-B1B3-CAA7-768C-210C73363281}"/>
              </a:ext>
            </a:extLst>
          </p:cNvPr>
          <p:cNvSpPr>
            <a:spLocks noGrp="1"/>
          </p:cNvSpPr>
          <p:nvPr>
            <p:ph type="body" idx="1"/>
          </p:nvPr>
        </p:nvSpPr>
        <p:spPr>
          <a:xfrm>
            <a:off x="1966912" y="5620960"/>
            <a:ext cx="8258176" cy="656015"/>
          </a:xfrm>
        </p:spPr>
        <p:txBody>
          <a:bodyPr vert="horz" lIns="91440" tIns="45720" rIns="91440" bIns="45720" rtlCol="0" anchor="ctr">
            <a:normAutofit/>
          </a:bodyPr>
          <a:lstStyle/>
          <a:p>
            <a:pPr algn="ctr"/>
            <a:r>
              <a:rPr lang="en-US" sz="2200" kern="1200">
                <a:solidFill>
                  <a:schemeClr val="tx1"/>
                </a:solidFill>
                <a:latin typeface="+mn-lt"/>
                <a:ea typeface="+mn-ea"/>
                <a:cs typeface="+mn-cs"/>
              </a:rPr>
              <a:t>Aim: </a:t>
            </a:r>
            <a:r>
              <a:rPr lang="en-US" sz="2200">
                <a:solidFill>
                  <a:schemeClr val="tx1"/>
                </a:solidFill>
              </a:rPr>
              <a:t>Having</a:t>
            </a:r>
            <a:r>
              <a:rPr lang="en-US" sz="2200" kern="1200">
                <a:solidFill>
                  <a:schemeClr val="tx1"/>
                </a:solidFill>
                <a:latin typeface="+mn-lt"/>
                <a:ea typeface="+mn-ea"/>
                <a:cs typeface="+mn-cs"/>
              </a:rPr>
              <a:t> a </a:t>
            </a:r>
            <a:r>
              <a:rPr lang="en-US" sz="2200">
                <a:solidFill>
                  <a:schemeClr val="tx1"/>
                </a:solidFill>
              </a:rPr>
              <a:t>Smoke-free</a:t>
            </a:r>
            <a:r>
              <a:rPr lang="en-US" sz="2200" kern="1200">
                <a:solidFill>
                  <a:schemeClr val="tx1"/>
                </a:solidFill>
                <a:latin typeface="+mn-lt"/>
                <a:ea typeface="+mn-ea"/>
                <a:cs typeface="+mn-cs"/>
              </a:rPr>
              <a:t> UK: England, Scotland and Wales by </a:t>
            </a:r>
            <a:r>
              <a:rPr lang="en-US" sz="2200">
                <a:solidFill>
                  <a:schemeClr val="tx1"/>
                </a:solidFill>
              </a:rPr>
              <a:t>2030</a:t>
            </a:r>
            <a:r>
              <a:rPr lang="en-US" sz="1600" baseline="30000">
                <a:solidFill>
                  <a:schemeClr val="tx1"/>
                </a:solidFill>
              </a:rPr>
              <a:t>1</a:t>
            </a:r>
            <a:endParaRPr lang="en-US" sz="1600" kern="1200" baseline="30000">
              <a:solidFill>
                <a:schemeClr val="tx1"/>
              </a:solidFill>
              <a:latin typeface="+mn-lt"/>
              <a:ea typeface="+mn-ea"/>
              <a:cs typeface="+mn-cs"/>
            </a:endParaRPr>
          </a:p>
          <a:p>
            <a:pPr algn="ctr"/>
            <a:endParaRPr lang="en-US" sz="2200" kern="1200">
              <a:solidFill>
                <a:schemeClr val="tx1"/>
              </a:solidFill>
              <a:latin typeface="+mn-lt"/>
              <a:ea typeface="+mn-ea"/>
              <a:cs typeface="+mn-cs"/>
            </a:endParaRPr>
          </a:p>
        </p:txBody>
      </p:sp>
      <p:sp>
        <p:nvSpPr>
          <p:cNvPr id="15" name="Rectangle 14">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0691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3" name="Rectangle 5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37BEBD24-36E9-BFC4-2C01-CBB9FC9475F9}"/>
              </a:ext>
            </a:extLst>
          </p:cNvPr>
          <p:cNvSpPr/>
          <p:nvPr/>
        </p:nvSpPr>
        <p:spPr>
          <a:xfrm>
            <a:off x="447327" y="47815"/>
            <a:ext cx="5300047" cy="134633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3700">
                <a:solidFill>
                  <a:schemeClr val="tx1"/>
                </a:solidFill>
                <a:latin typeface="+mj-lt"/>
                <a:ea typeface="+mj-ea"/>
                <a:cs typeface="+mj-cs"/>
              </a:rPr>
              <a:t>Tobacco Price Increase through Taxation</a:t>
            </a:r>
          </a:p>
        </p:txBody>
      </p:sp>
      <p:pic>
        <p:nvPicPr>
          <p:cNvPr id="55" name="Picture 54" descr="Graph">
            <a:extLst>
              <a:ext uri="{FF2B5EF4-FFF2-40B4-BE49-F238E27FC236}">
                <a16:creationId xmlns:a16="http://schemas.microsoft.com/office/drawing/2014/main" id="{C533F9EE-71B7-56A6-6925-899A10FEC603}"/>
              </a:ext>
            </a:extLst>
          </p:cNvPr>
          <p:cNvPicPr>
            <a:picLocks noChangeAspect="1"/>
          </p:cNvPicPr>
          <p:nvPr/>
        </p:nvPicPr>
        <p:blipFill rotWithShape="1">
          <a:blip r:embed="rId3"/>
          <a:srcRect l="20936" r="23448" b="3"/>
          <a:stretch/>
        </p:blipFill>
        <p:spPr>
          <a:xfrm>
            <a:off x="6325809" y="1"/>
            <a:ext cx="5860921" cy="6858000"/>
          </a:xfrm>
          <a:prstGeom prst="rect">
            <a:avLst/>
          </a:prstGeom>
        </p:spPr>
      </p:pic>
      <p:sp>
        <p:nvSpPr>
          <p:cNvPr id="2" name="TextBox 1">
            <a:extLst>
              <a:ext uri="{FF2B5EF4-FFF2-40B4-BE49-F238E27FC236}">
                <a16:creationId xmlns:a16="http://schemas.microsoft.com/office/drawing/2014/main" id="{2472B70A-7063-1CB2-939F-DC9CF722326B}"/>
              </a:ext>
            </a:extLst>
          </p:cNvPr>
          <p:cNvSpPr txBox="1"/>
          <p:nvPr/>
        </p:nvSpPr>
        <p:spPr>
          <a:xfrm>
            <a:off x="96763" y="1608667"/>
            <a:ext cx="6265331" cy="48156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28600">
              <a:lnSpc>
                <a:spcPct val="150000"/>
              </a:lnSpc>
              <a:buFont typeface="Arial,Sans-Serif"/>
              <a:buChar char="•"/>
            </a:pPr>
            <a:r>
              <a:rPr lang="en-US" sz="2300">
                <a:cs typeface="Calibri"/>
              </a:rPr>
              <a:t>Adopting the WHO frame work</a:t>
            </a:r>
            <a:r>
              <a:rPr lang="en-US" baseline="30000">
                <a:cs typeface="Calibri"/>
              </a:rPr>
              <a:t>2</a:t>
            </a:r>
          </a:p>
          <a:p>
            <a:pPr marL="285750" indent="-228600">
              <a:lnSpc>
                <a:spcPct val="150000"/>
              </a:lnSpc>
              <a:buFont typeface="Arial,Sans-Serif"/>
              <a:buChar char="•"/>
            </a:pPr>
            <a:r>
              <a:rPr lang="en-US" sz="2300">
                <a:cs typeface="Calibri"/>
              </a:rPr>
              <a:t>Used as a control strategy</a:t>
            </a:r>
            <a:r>
              <a:rPr lang="en-US" baseline="30000">
                <a:cs typeface="Calibri"/>
              </a:rPr>
              <a:t>3  </a:t>
            </a:r>
          </a:p>
          <a:p>
            <a:pPr marL="285750" indent="-228600">
              <a:lnSpc>
                <a:spcPct val="150000"/>
              </a:lnSpc>
              <a:buFont typeface="Arial,Sans-Serif"/>
              <a:buChar char="•"/>
            </a:pPr>
            <a:r>
              <a:rPr lang="en-US" sz="2300">
                <a:cs typeface="Calibri"/>
              </a:rPr>
              <a:t>It has a dual effect: decrease tobacco usage &amp; increase government revenue</a:t>
            </a:r>
            <a:r>
              <a:rPr lang="en-US" sz="2300" baseline="30000">
                <a:cs typeface="Calibri"/>
              </a:rPr>
              <a:t>4</a:t>
            </a:r>
          </a:p>
          <a:p>
            <a:pPr marL="285750" indent="-228600">
              <a:lnSpc>
                <a:spcPct val="150000"/>
              </a:lnSpc>
              <a:buFont typeface="Arial,Sans-Serif"/>
              <a:buChar char="•"/>
            </a:pPr>
            <a:r>
              <a:rPr lang="en-US" sz="2300">
                <a:cs typeface="Calibri"/>
              </a:rPr>
              <a:t>Study showed smoking prevalence decreased</a:t>
            </a:r>
            <a:r>
              <a:rPr lang="en-US" sz="2300" baseline="30000">
                <a:cs typeface="Calibri"/>
              </a:rPr>
              <a:t>5</a:t>
            </a:r>
          </a:p>
          <a:p>
            <a:pPr marL="285750" indent="-228600">
              <a:lnSpc>
                <a:spcPct val="150000"/>
              </a:lnSpc>
              <a:buFont typeface="Arial,Sans-Serif"/>
              <a:buChar char="•"/>
            </a:pPr>
            <a:r>
              <a:rPr lang="en-US" sz="2300">
                <a:cs typeface="Calibri"/>
              </a:rPr>
              <a:t>The rise in price were more effective on low-economic population group</a:t>
            </a:r>
            <a:r>
              <a:rPr lang="en-US" sz="2300" baseline="30000">
                <a:cs typeface="Calibri"/>
              </a:rPr>
              <a:t>5 </a:t>
            </a:r>
          </a:p>
          <a:p>
            <a:pPr marL="285750" indent="-228600">
              <a:lnSpc>
                <a:spcPct val="150000"/>
              </a:lnSpc>
              <a:buFont typeface="Arial,Sans-Serif"/>
              <a:buChar char="•"/>
            </a:pPr>
            <a:r>
              <a:rPr lang="en-US" sz="2300">
                <a:cs typeface="Calibri"/>
              </a:rPr>
              <a:t>Studies highlighted other countries </a:t>
            </a:r>
            <a:r>
              <a:rPr lang="en-US" sz="2300" err="1">
                <a:cs typeface="Calibri"/>
              </a:rPr>
              <a:t>i.e</a:t>
            </a:r>
            <a:r>
              <a:rPr lang="en-US" sz="2300">
                <a:cs typeface="Calibri"/>
              </a:rPr>
              <a:t> Australia and Netherlands had similar outcome</a:t>
            </a:r>
            <a:r>
              <a:rPr lang="en-US" sz="2300" baseline="30000">
                <a:cs typeface="Calibri"/>
              </a:rPr>
              <a:t>6</a:t>
            </a:r>
          </a:p>
        </p:txBody>
      </p:sp>
    </p:spTree>
    <p:extLst>
      <p:ext uri="{BB962C8B-B14F-4D97-AF65-F5344CB8AC3E}">
        <p14:creationId xmlns:p14="http://schemas.microsoft.com/office/powerpoint/2010/main" val="12981628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832368-7DB8-9F0F-C5F5-3C2D44CCF8F1}"/>
            </a:ext>
          </a:extLst>
        </p:cNvPr>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ight Triangle 7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3FD48D8F-FDA6-467B-39D1-BB42C443BC90}"/>
              </a:ext>
            </a:extLst>
          </p:cNvPr>
          <p:cNvSpPr/>
          <p:nvPr/>
        </p:nvSpPr>
        <p:spPr>
          <a:xfrm>
            <a:off x="636129" y="631966"/>
            <a:ext cx="7693816" cy="162789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3400" kern="1200">
                <a:solidFill>
                  <a:schemeClr val="tx1"/>
                </a:solidFill>
                <a:latin typeface="+mj-lt"/>
                <a:ea typeface="+mj-ea"/>
                <a:cs typeface="+mj-cs"/>
              </a:rPr>
              <a:t>Cont'd </a:t>
            </a:r>
            <a:br>
              <a:rPr lang="en-US" sz="3400" kern="1200">
                <a:latin typeface="+mj-lt"/>
                <a:ea typeface="+mj-ea"/>
                <a:cs typeface="+mj-cs"/>
              </a:rPr>
            </a:br>
            <a:r>
              <a:rPr lang="en-US" sz="3400" kern="1200">
                <a:solidFill>
                  <a:schemeClr val="tx1"/>
                </a:solidFill>
                <a:latin typeface="+mj-lt"/>
                <a:ea typeface="+mj-ea"/>
                <a:cs typeface="+mj-cs"/>
              </a:rPr>
              <a:t>Tobacco</a:t>
            </a:r>
            <a:r>
              <a:rPr lang="en-US" sz="3400">
                <a:solidFill>
                  <a:schemeClr val="tx1"/>
                </a:solidFill>
                <a:latin typeface="+mj-lt"/>
                <a:ea typeface="+mj-ea"/>
                <a:cs typeface="+mj-cs"/>
              </a:rPr>
              <a:t> Price Increase</a:t>
            </a:r>
            <a:r>
              <a:rPr lang="en-US" sz="3400" kern="1200">
                <a:solidFill>
                  <a:schemeClr val="tx1"/>
                </a:solidFill>
                <a:latin typeface="+mj-lt"/>
                <a:ea typeface="+mj-ea"/>
                <a:cs typeface="+mj-cs"/>
              </a:rPr>
              <a:t> through</a:t>
            </a:r>
            <a:r>
              <a:rPr lang="en-US" sz="3400">
                <a:solidFill>
                  <a:schemeClr val="tx1"/>
                </a:solidFill>
                <a:latin typeface="+mj-lt"/>
                <a:ea typeface="+mj-ea"/>
                <a:cs typeface="+mj-cs"/>
              </a:rPr>
              <a:t> Taxation</a:t>
            </a:r>
            <a:endParaRPr lang="en-US" sz="3400" kern="1200">
              <a:solidFill>
                <a:schemeClr val="tx1"/>
              </a:solidFill>
              <a:latin typeface="+mj-lt"/>
              <a:ea typeface="+mj-ea"/>
              <a:cs typeface="+mj-cs"/>
            </a:endParaRPr>
          </a:p>
        </p:txBody>
      </p:sp>
      <p:sp>
        <p:nvSpPr>
          <p:cNvPr id="2" name="Content Placeholder 19">
            <a:extLst>
              <a:ext uri="{FF2B5EF4-FFF2-40B4-BE49-F238E27FC236}">
                <a16:creationId xmlns:a16="http://schemas.microsoft.com/office/drawing/2014/main" id="{F243645C-FCBE-86D1-B9CC-FBE8B1B4A589}"/>
              </a:ext>
            </a:extLst>
          </p:cNvPr>
          <p:cNvSpPr>
            <a:spLocks noGrp="1"/>
          </p:cNvSpPr>
          <p:nvPr/>
        </p:nvSpPr>
        <p:spPr>
          <a:xfrm>
            <a:off x="692574" y="2486869"/>
            <a:ext cx="7151468" cy="374474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a:spcBef>
                <a:spcPts val="0"/>
              </a:spcBef>
              <a:spcAft>
                <a:spcPts val="600"/>
              </a:spcAft>
              <a:buFont typeface="Wingdings" panose="020B0604020202020204" pitchFamily="34" charset="0"/>
              <a:buChar char="§"/>
            </a:pPr>
            <a:r>
              <a:rPr lang="en-US" sz="2400"/>
              <a:t>There were other alternatives: availability of cheaper tobacco products e.g. roll-your own-tobacco</a:t>
            </a:r>
            <a:r>
              <a:rPr lang="en-US" sz="2400" baseline="30000"/>
              <a:t>7</a:t>
            </a:r>
            <a:endParaRPr lang="en-US" baseline="30000"/>
          </a:p>
          <a:p>
            <a:pPr marL="285750">
              <a:spcBef>
                <a:spcPts val="0"/>
              </a:spcBef>
              <a:spcAft>
                <a:spcPts val="600"/>
              </a:spcAft>
              <a:buFont typeface="Wingdings" panose="020B0604020202020204" pitchFamily="34" charset="0"/>
              <a:buChar char="§"/>
            </a:pPr>
            <a:r>
              <a:rPr lang="en-US" sz="2400"/>
              <a:t>Other methods were sought to combat this problem;</a:t>
            </a:r>
            <a:endParaRPr lang="en-US" sz="2400">
              <a:cs typeface="Calibri"/>
            </a:endParaRPr>
          </a:p>
          <a:p>
            <a:pPr marL="57150" indent="0">
              <a:spcBef>
                <a:spcPts val="0"/>
              </a:spcBef>
              <a:spcAft>
                <a:spcPts val="600"/>
              </a:spcAft>
              <a:buNone/>
            </a:pPr>
            <a:r>
              <a:rPr lang="en-US" sz="2400"/>
              <a:t>    Purchasing of tobacco abroad or Smuggling it in</a:t>
            </a:r>
            <a:r>
              <a:rPr lang="en-US" sz="2400" baseline="30000"/>
              <a:t> 8</a:t>
            </a:r>
            <a:endParaRPr lang="en-US" sz="2400" baseline="30000">
              <a:cs typeface="Calibri" panose="020F0502020204030204"/>
            </a:endParaRPr>
          </a:p>
          <a:p>
            <a:pPr marL="285750">
              <a:spcBef>
                <a:spcPts val="0"/>
              </a:spcBef>
              <a:spcAft>
                <a:spcPts val="600"/>
              </a:spcAft>
              <a:buFont typeface="Wingdings" panose="020B0604020202020204" pitchFamily="34" charset="0"/>
              <a:buChar char="§"/>
            </a:pPr>
            <a:r>
              <a:rPr lang="en-US" sz="2400"/>
              <a:t> 30% of the smoking reduction rate were between 1998-2009</a:t>
            </a:r>
            <a:r>
              <a:rPr lang="en-US" sz="2400" baseline="30000"/>
              <a:t>9 .</a:t>
            </a:r>
            <a:endParaRPr lang="en-US" sz="2400" baseline="30000">
              <a:cs typeface="Calibri"/>
            </a:endParaRPr>
          </a:p>
          <a:p>
            <a:pPr marL="285750">
              <a:spcBef>
                <a:spcPts val="0"/>
              </a:spcBef>
              <a:spcAft>
                <a:spcPts val="600"/>
              </a:spcAft>
              <a:buFont typeface="Wingdings" panose="020B0604020202020204" pitchFamily="34" charset="0"/>
              <a:buChar char="§"/>
            </a:pPr>
            <a:r>
              <a:rPr lang="en-US" sz="2400">
                <a:cs typeface="Calibri"/>
              </a:rPr>
              <a:t>Tax increase on products were responsible for 30% of the reduction rate between 1998-2009</a:t>
            </a:r>
            <a:r>
              <a:rPr lang="en-US" sz="2400" baseline="30000">
                <a:cs typeface="Calibri"/>
              </a:rPr>
              <a:t>9</a:t>
            </a:r>
          </a:p>
          <a:p>
            <a:pPr marL="285750">
              <a:spcBef>
                <a:spcPts val="0"/>
              </a:spcBef>
              <a:spcAft>
                <a:spcPts val="600"/>
              </a:spcAft>
              <a:buFont typeface="Wingdings" panose="020B0604020202020204" pitchFamily="34" charset="0"/>
              <a:buChar char="§"/>
            </a:pPr>
            <a:endParaRPr lang="en-US" sz="2400" baseline="30000">
              <a:cs typeface="Calibri"/>
            </a:endParaRPr>
          </a:p>
        </p:txBody>
      </p:sp>
      <p:sp>
        <p:nvSpPr>
          <p:cNvPr id="5" name="TextBox 1">
            <a:extLst>
              <a:ext uri="{FF2B5EF4-FFF2-40B4-BE49-F238E27FC236}">
                <a16:creationId xmlns:a16="http://schemas.microsoft.com/office/drawing/2014/main" id="{727E18DF-C7E7-4910-C1A7-C2F7308BFAF4}"/>
              </a:ext>
            </a:extLst>
          </p:cNvPr>
          <p:cNvSpPr txBox="1"/>
          <p:nvPr/>
        </p:nvSpPr>
        <p:spPr>
          <a:xfrm>
            <a:off x="8111556" y="2724479"/>
            <a:ext cx="3284118" cy="3493759"/>
          </a:xfrm>
          <a:prstGeom prst="rect">
            <a:avLst/>
          </a:prstGeom>
        </p:spPr>
        <p:txBody>
          <a:bodyPr rot="0" spcFirstLastPara="0" vert="horz" wrap="square" lIns="91440" tIns="45720" rIns="91440" bIns="45720" numCol="1" spcCol="0" rtlCol="0" fromWordArt="0" anchor="t"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228600">
              <a:lnSpc>
                <a:spcPct val="90000"/>
              </a:lnSpc>
              <a:spcAft>
                <a:spcPts val="600"/>
              </a:spcAft>
              <a:buFont typeface="Arial" panose="020B0604020202020204" pitchFamily="34" charset="0"/>
              <a:buChar char="•"/>
            </a:pPr>
            <a:r>
              <a:rPr lang="en-US" sz="2600"/>
              <a:t>The policy reduces smoking prevalence but not for the entire population</a:t>
            </a:r>
            <a:r>
              <a:rPr lang="en-US" sz="2400" baseline="30000"/>
              <a:t>10</a:t>
            </a:r>
          </a:p>
          <a:p>
            <a:pPr marL="342900" indent="-228600">
              <a:lnSpc>
                <a:spcPct val="90000"/>
              </a:lnSpc>
              <a:spcAft>
                <a:spcPts val="600"/>
              </a:spcAft>
              <a:buFont typeface="Arial" panose="020B0604020202020204" pitchFamily="34" charset="0"/>
              <a:buChar char="•"/>
            </a:pPr>
            <a:endParaRPr lang="en-US" sz="2600">
              <a:cs typeface="Calibri"/>
            </a:endParaRPr>
          </a:p>
          <a:p>
            <a:pPr marL="342900" indent="-228600">
              <a:lnSpc>
                <a:spcPct val="90000"/>
              </a:lnSpc>
              <a:spcAft>
                <a:spcPts val="600"/>
              </a:spcAft>
              <a:buFont typeface="Arial" panose="020B0604020202020204" pitchFamily="34" charset="0"/>
              <a:buChar char="•"/>
            </a:pPr>
            <a:r>
              <a:rPr lang="en-US" sz="2600"/>
              <a:t>Correlates with the Health Belief Model prediction </a:t>
            </a:r>
            <a:r>
              <a:rPr lang="en-US" sz="2400" baseline="30000"/>
              <a:t>11</a:t>
            </a:r>
            <a:endParaRPr lang="en-US" sz="2400" baseline="30000">
              <a:cs typeface="Calibri"/>
            </a:endParaRPr>
          </a:p>
        </p:txBody>
      </p:sp>
    </p:spTree>
    <p:extLst>
      <p:ext uri="{BB962C8B-B14F-4D97-AF65-F5344CB8AC3E}">
        <p14:creationId xmlns:p14="http://schemas.microsoft.com/office/powerpoint/2010/main" val="25460184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6FC102F-403A-EB4C-D3C7-F28821BBEC3A}"/>
              </a:ext>
            </a:extLst>
          </p:cNvPr>
          <p:cNvSpPr>
            <a:spLocks noGrp="1"/>
          </p:cNvSpPr>
          <p:nvPr>
            <p:ph type="title"/>
          </p:nvPr>
        </p:nvSpPr>
        <p:spPr>
          <a:xfrm>
            <a:off x="1389278" y="1233241"/>
            <a:ext cx="3240506" cy="4064628"/>
          </a:xfrm>
        </p:spPr>
        <p:txBody>
          <a:bodyPr vert="horz" lIns="91440" tIns="45720" rIns="91440" bIns="45720" rtlCol="0" anchor="ctr">
            <a:normAutofit/>
          </a:bodyPr>
          <a:lstStyle/>
          <a:p>
            <a:r>
              <a:rPr lang="en-US" sz="3700" b="1" kern="1200">
                <a:solidFill>
                  <a:srgbClr val="FFFFFF"/>
                </a:solidFill>
                <a:latin typeface="+mj-lt"/>
                <a:ea typeface="+mj-ea"/>
                <a:cs typeface="+mj-cs"/>
              </a:rPr>
              <a:t>Implementation of Tobacco Advertisement and Promotion Act (TAPA)</a:t>
            </a:r>
          </a:p>
          <a:p>
            <a:endParaRPr lang="en-US" sz="3700" kern="1200">
              <a:solidFill>
                <a:srgbClr val="FFFFFF"/>
              </a:solidFill>
              <a:latin typeface="+mj-lt"/>
              <a:ea typeface="+mj-ea"/>
              <a:cs typeface="+mj-cs"/>
            </a:endParaRPr>
          </a:p>
        </p:txBody>
      </p:sp>
      <p:sp>
        <p:nvSpPr>
          <p:cNvPr id="34" name="Freeform: Shape 33">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Box 9">
            <a:extLst>
              <a:ext uri="{FF2B5EF4-FFF2-40B4-BE49-F238E27FC236}">
                <a16:creationId xmlns:a16="http://schemas.microsoft.com/office/drawing/2014/main" id="{631E392A-3C71-5AAA-B3AF-D26C8660C7DC}"/>
              </a:ext>
            </a:extLst>
          </p:cNvPr>
          <p:cNvSpPr txBox="1"/>
          <p:nvPr/>
        </p:nvSpPr>
        <p:spPr>
          <a:xfrm>
            <a:off x="5593858" y="844803"/>
            <a:ext cx="6602934" cy="474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28600">
              <a:lnSpc>
                <a:spcPct val="90000"/>
              </a:lnSpc>
              <a:spcAft>
                <a:spcPts val="600"/>
              </a:spcAft>
              <a:buFont typeface="Arial,Sans-Serif"/>
              <a:buChar char="•"/>
            </a:pPr>
            <a:r>
              <a:rPr lang="en-US" sz="2600">
                <a:cs typeface="Calibri"/>
              </a:rPr>
              <a:t>Prohibits advertisement and promotion of tobacco products except for point-of-sale items</a:t>
            </a:r>
            <a:r>
              <a:rPr lang="en-US" sz="2600" baseline="30000">
                <a:cs typeface="Calibri"/>
              </a:rPr>
              <a:t>12</a:t>
            </a:r>
          </a:p>
          <a:p>
            <a:pPr marL="285750" indent="-228600">
              <a:lnSpc>
                <a:spcPct val="90000"/>
              </a:lnSpc>
              <a:spcAft>
                <a:spcPts val="600"/>
              </a:spcAft>
              <a:buFont typeface="Arial,Sans-Serif"/>
              <a:buChar char="•"/>
            </a:pPr>
            <a:r>
              <a:rPr lang="en-US" sz="2600">
                <a:cs typeface="Calibri"/>
              </a:rPr>
              <a:t>Only 1 UK country prohibited the point of sale; to deter children from these products</a:t>
            </a:r>
            <a:r>
              <a:rPr lang="en-US" sz="2600" baseline="30000">
                <a:cs typeface="Calibri"/>
              </a:rPr>
              <a:t>13</a:t>
            </a:r>
          </a:p>
          <a:p>
            <a:pPr marL="285750" indent="-228600">
              <a:lnSpc>
                <a:spcPct val="90000"/>
              </a:lnSpc>
              <a:spcAft>
                <a:spcPts val="600"/>
              </a:spcAft>
              <a:buFont typeface="Arial,Sans-Serif"/>
              <a:buChar char="•"/>
            </a:pPr>
            <a:r>
              <a:rPr lang="en-US" sz="2600">
                <a:cs typeface="Calibri"/>
              </a:rPr>
              <a:t>Studys reveal young people are easily influence by advertisement and the media </a:t>
            </a:r>
            <a:r>
              <a:rPr lang="en-US" sz="2600" baseline="30000">
                <a:cs typeface="Calibri"/>
              </a:rPr>
              <a:t>14</a:t>
            </a:r>
          </a:p>
          <a:p>
            <a:pPr marL="285750" indent="-228600">
              <a:lnSpc>
                <a:spcPct val="90000"/>
              </a:lnSpc>
              <a:spcAft>
                <a:spcPts val="600"/>
              </a:spcAft>
              <a:buFont typeface="Arial,Sans-Serif"/>
              <a:buChar char="•"/>
            </a:pPr>
            <a:r>
              <a:rPr lang="en-US" sz="2600">
                <a:cs typeface="Calibri"/>
              </a:rPr>
              <a:t>Exposure to advertisements about tobacco and e-cigarettes showed high probability of product usage </a:t>
            </a:r>
            <a:r>
              <a:rPr lang="en-US" sz="2600" baseline="30000">
                <a:cs typeface="Calibri"/>
              </a:rPr>
              <a:t>15</a:t>
            </a:r>
          </a:p>
          <a:p>
            <a:pPr marL="285750" indent="-228600">
              <a:lnSpc>
                <a:spcPct val="90000"/>
              </a:lnSpc>
              <a:spcAft>
                <a:spcPts val="600"/>
              </a:spcAft>
              <a:buFont typeface="Arial,Sans-Serif"/>
              <a:buChar char="•"/>
            </a:pPr>
            <a:endParaRPr lang="en-US" sz="2800">
              <a:cs typeface="Calibri"/>
            </a:endParaRPr>
          </a:p>
        </p:txBody>
      </p:sp>
    </p:spTree>
    <p:extLst>
      <p:ext uri="{BB962C8B-B14F-4D97-AF65-F5344CB8AC3E}">
        <p14:creationId xmlns:p14="http://schemas.microsoft.com/office/powerpoint/2010/main" val="11954990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E47231-489D-B005-EFC0-8C49A37D8AB7}"/>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D817180-514D-8389-2ACE-A5926A08C4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961D58FA-AD1F-8778-5C0A-ACC28244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71AA9843-3599-58D3-C485-9467349CC931}"/>
              </a:ext>
            </a:extLst>
          </p:cNvPr>
          <p:cNvSpPr>
            <a:spLocks noGrp="1"/>
          </p:cNvSpPr>
          <p:nvPr>
            <p:ph type="title"/>
          </p:nvPr>
        </p:nvSpPr>
        <p:spPr>
          <a:xfrm>
            <a:off x="1389278" y="1233241"/>
            <a:ext cx="3240506" cy="4064628"/>
          </a:xfrm>
        </p:spPr>
        <p:txBody>
          <a:bodyPr vert="horz" lIns="91440" tIns="45720" rIns="91440" bIns="45720" rtlCol="0" anchor="ctr">
            <a:normAutofit/>
          </a:bodyPr>
          <a:lstStyle/>
          <a:p>
            <a:r>
              <a:rPr lang="en-US" sz="3700" b="1" kern="1200">
                <a:solidFill>
                  <a:srgbClr val="FFFFFF"/>
                </a:solidFill>
                <a:latin typeface="+mj-lt"/>
                <a:ea typeface="+mj-ea"/>
                <a:cs typeface="+mj-cs"/>
              </a:rPr>
              <a:t>Implementation of Tobacco Advertisement and Promotion Act (TAPA)</a:t>
            </a:r>
          </a:p>
          <a:p>
            <a:endParaRPr lang="en-US" sz="3700" kern="1200">
              <a:solidFill>
                <a:srgbClr val="FFFFFF"/>
              </a:solidFill>
              <a:latin typeface="+mj-lt"/>
              <a:ea typeface="+mj-ea"/>
              <a:cs typeface="+mj-cs"/>
            </a:endParaRPr>
          </a:p>
        </p:txBody>
      </p:sp>
      <p:sp>
        <p:nvSpPr>
          <p:cNvPr id="34" name="Freeform: Shape 33">
            <a:extLst>
              <a:ext uri="{FF2B5EF4-FFF2-40B4-BE49-F238E27FC236}">
                <a16:creationId xmlns:a16="http://schemas.microsoft.com/office/drawing/2014/main" id="{FECF9BFD-34B7-73B8-FCB9-C4A150AA8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07174E49-A00E-188C-2E88-6F63D5E15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FA9F9EDE-BDA8-7237-8C80-6C937E2325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C85739D6-EBD6-851E-13DF-C785003E1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BB302691-4C36-5BF4-0F59-6EB3AD8D51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D290CFAA-5FF4-2D8B-7C7E-42DE27E78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Box 9">
            <a:extLst>
              <a:ext uri="{FF2B5EF4-FFF2-40B4-BE49-F238E27FC236}">
                <a16:creationId xmlns:a16="http://schemas.microsoft.com/office/drawing/2014/main" id="{E9FB11E6-BDD2-D47D-7848-68DD01EB1E58}"/>
              </a:ext>
            </a:extLst>
          </p:cNvPr>
          <p:cNvSpPr txBox="1"/>
          <p:nvPr/>
        </p:nvSpPr>
        <p:spPr>
          <a:xfrm>
            <a:off x="5593858" y="1348010"/>
            <a:ext cx="6602934" cy="42011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Aft>
                <a:spcPts val="600"/>
              </a:spcAft>
              <a:buFont typeface="Arial"/>
              <a:buChar char="•"/>
            </a:pPr>
            <a:r>
              <a:rPr lang="en-US" sz="2800">
                <a:cs typeface="Calibri"/>
              </a:rPr>
              <a:t>Repeated co-sectional study highlights decrease in susceptibility of teens 11-16 </a:t>
            </a:r>
            <a:r>
              <a:rPr lang="en-US" sz="2800" baseline="30000">
                <a:cs typeface="Calibri"/>
              </a:rPr>
              <a:t>12</a:t>
            </a:r>
            <a:r>
              <a:rPr lang="en-US" sz="2800">
                <a:cs typeface="Calibri"/>
              </a:rPr>
              <a:t>  </a:t>
            </a:r>
          </a:p>
          <a:p>
            <a:pPr marL="285750" indent="-285750">
              <a:lnSpc>
                <a:spcPct val="90000"/>
              </a:lnSpc>
              <a:spcAft>
                <a:spcPts val="600"/>
              </a:spcAft>
              <a:buFont typeface="Arial"/>
              <a:buChar char="•"/>
            </a:pPr>
            <a:r>
              <a:rPr lang="en-US" sz="2800">
                <a:cs typeface="Calibri"/>
              </a:rPr>
              <a:t>Decrease rates and awareness of smoking brands </a:t>
            </a:r>
            <a:r>
              <a:rPr lang="en-US" sz="2800" baseline="30000">
                <a:cs typeface="Calibri"/>
              </a:rPr>
              <a:t>12</a:t>
            </a:r>
          </a:p>
          <a:p>
            <a:pPr marL="285750" indent="-285750">
              <a:lnSpc>
                <a:spcPct val="90000"/>
              </a:lnSpc>
              <a:spcAft>
                <a:spcPts val="600"/>
              </a:spcAft>
              <a:buFont typeface="Arial"/>
              <a:buChar char="•"/>
            </a:pPr>
            <a:r>
              <a:rPr lang="en-US" sz="2800">
                <a:cs typeface="Calibri"/>
              </a:rPr>
              <a:t>A new law was introduced where cigarette are now placed in plain packaging</a:t>
            </a:r>
            <a:r>
              <a:rPr lang="en-US" sz="2800" baseline="30000">
                <a:cs typeface="Calibri"/>
              </a:rPr>
              <a:t>13</a:t>
            </a:r>
          </a:p>
          <a:p>
            <a:pPr marL="285750" indent="-285750">
              <a:lnSpc>
                <a:spcPct val="90000"/>
              </a:lnSpc>
              <a:spcAft>
                <a:spcPts val="600"/>
              </a:spcAft>
              <a:buFont typeface="Arial"/>
              <a:buChar char="•"/>
            </a:pPr>
            <a:r>
              <a:rPr lang="en-US" sz="2800">
                <a:cs typeface="Calibri"/>
              </a:rPr>
              <a:t>No current regulation on E-cigarettes regarding advertisement</a:t>
            </a:r>
            <a:r>
              <a:rPr lang="en-US" sz="2800" baseline="30000">
                <a:cs typeface="Calibri"/>
              </a:rPr>
              <a:t>14</a:t>
            </a:r>
            <a:endParaRPr lang="en-GB" sz="2800" baseline="30000">
              <a:cs typeface="Calibri"/>
            </a:endParaRPr>
          </a:p>
        </p:txBody>
      </p:sp>
    </p:spTree>
    <p:extLst>
      <p:ext uri="{BB962C8B-B14F-4D97-AF65-F5344CB8AC3E}">
        <p14:creationId xmlns:p14="http://schemas.microsoft.com/office/powerpoint/2010/main" val="34561855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1">
            <a:extLst>
              <a:ext uri="{FF2B5EF4-FFF2-40B4-BE49-F238E27FC236}">
                <a16:creationId xmlns:a16="http://schemas.microsoft.com/office/drawing/2014/main" id="{57732469-21EA-4583-8A49-D8F930E2A744}"/>
              </a:ext>
            </a:extLst>
          </p:cNvPr>
          <p:cNvSpPr txBox="1"/>
          <p:nvPr/>
        </p:nvSpPr>
        <p:spPr>
          <a:xfrm>
            <a:off x="645047" y="2392793"/>
            <a:ext cx="4804777" cy="4182871"/>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buFont typeface="Arial" panose="020B0604020202020204" pitchFamily="34" charset="0"/>
              <a:buChar char="•"/>
            </a:pPr>
            <a:r>
              <a:rPr lang="en-US" sz="2400">
                <a:latin typeface="Calibri"/>
                <a:cs typeface="Times New Roman"/>
              </a:rPr>
              <a:t>Serve as a warning to deter usage and encourage smokers to quit </a:t>
            </a:r>
            <a:r>
              <a:rPr lang="en-US" sz="2400" baseline="30000">
                <a:latin typeface="Calibri"/>
                <a:cs typeface="Times New Roman"/>
              </a:rPr>
              <a:t>15</a:t>
            </a:r>
            <a:endParaRPr lang="en-US" sz="2400" baseline="30000">
              <a:latin typeface="Calibri"/>
              <a:cs typeface="Calibri" panose="020F0502020204030204"/>
            </a:endParaRPr>
          </a:p>
          <a:p>
            <a:pPr>
              <a:lnSpc>
                <a:spcPct val="150000"/>
              </a:lnSpc>
              <a:buFont typeface="Arial" panose="020B0604020202020204" pitchFamily="34" charset="0"/>
              <a:buChar char="•"/>
            </a:pPr>
            <a:r>
              <a:rPr lang="en-US" sz="2400">
                <a:latin typeface="Calibri"/>
                <a:cs typeface="Times New Roman"/>
              </a:rPr>
              <a:t>Standardized packaging with warning labels at the front and the back</a:t>
            </a:r>
            <a:r>
              <a:rPr lang="en-US" sz="2400" baseline="30000">
                <a:latin typeface="Calibri"/>
                <a:cs typeface="Times New Roman"/>
              </a:rPr>
              <a:t>16</a:t>
            </a:r>
            <a:endParaRPr lang="en-US" sz="2400" baseline="30000">
              <a:latin typeface="Calibri"/>
              <a:cs typeface="Calibri" panose="020F0502020204030204"/>
            </a:endParaRPr>
          </a:p>
          <a:p>
            <a:pPr>
              <a:lnSpc>
                <a:spcPct val="150000"/>
              </a:lnSpc>
              <a:buFont typeface="Arial" panose="020B0604020202020204" pitchFamily="34" charset="0"/>
              <a:buChar char="•"/>
            </a:pPr>
            <a:r>
              <a:rPr lang="en-US" sz="2400">
                <a:latin typeface="Calibri"/>
                <a:cs typeface="Times New Roman"/>
              </a:rPr>
              <a:t>Raise awareness and discourage non-smokers</a:t>
            </a:r>
            <a:r>
              <a:rPr lang="en-US" sz="2400" baseline="30000">
                <a:latin typeface="Calibri"/>
                <a:cs typeface="Times New Roman"/>
              </a:rPr>
              <a:t>17</a:t>
            </a:r>
            <a:endParaRPr lang="en-US" sz="2400" baseline="30000">
              <a:latin typeface="Calibri"/>
              <a:cs typeface="Calibri" panose="020F0502020204030204"/>
            </a:endParaRPr>
          </a:p>
          <a:p>
            <a:pPr>
              <a:lnSpc>
                <a:spcPct val="150000"/>
              </a:lnSpc>
              <a:buFont typeface="Arial" panose="020B0604020202020204" pitchFamily="34" charset="0"/>
              <a:buChar char="•"/>
            </a:pPr>
            <a:endParaRPr lang="en-US" sz="2400">
              <a:latin typeface="Times New Roman"/>
              <a:cs typeface="Times New Roman"/>
            </a:endParaRPr>
          </a:p>
          <a:p>
            <a:pPr>
              <a:lnSpc>
                <a:spcPct val="150000"/>
              </a:lnSpc>
              <a:buFont typeface="Arial" panose="020B0604020202020204" pitchFamily="34" charset="0"/>
              <a:buChar char="•"/>
            </a:pPr>
            <a:endParaRPr lang="en-US" sz="2400">
              <a:latin typeface="Times New Roman"/>
              <a:cs typeface="Times New Roman"/>
            </a:endParaRPr>
          </a:p>
          <a:p>
            <a:pPr marL="120650" indent="-228600">
              <a:lnSpc>
                <a:spcPct val="90000"/>
              </a:lnSpc>
              <a:spcAft>
                <a:spcPts val="600"/>
              </a:spcAft>
              <a:buFont typeface="Arial" panose="020B0604020202020204" pitchFamily="34" charset="0"/>
              <a:buChar char="•"/>
            </a:pPr>
            <a:endParaRPr lang="en-US" sz="2200">
              <a:cs typeface="Calibri"/>
            </a:endParaRPr>
          </a:p>
          <a:p>
            <a:pPr marL="120650" indent="-228600">
              <a:lnSpc>
                <a:spcPct val="90000"/>
              </a:lnSpc>
              <a:spcAft>
                <a:spcPts val="600"/>
              </a:spcAft>
              <a:buFont typeface="Arial" panose="020B0604020202020204" pitchFamily="34" charset="0"/>
              <a:buChar char="•"/>
            </a:pPr>
            <a:endParaRPr lang="en-US" sz="2200">
              <a:cs typeface="Calibri"/>
            </a:endParaRPr>
          </a:p>
          <a:p>
            <a:pPr marL="120650" indent="-228600">
              <a:lnSpc>
                <a:spcPct val="90000"/>
              </a:lnSpc>
              <a:spcAft>
                <a:spcPts val="600"/>
              </a:spcAft>
              <a:buFont typeface="Arial" panose="020B0604020202020204" pitchFamily="34" charset="0"/>
              <a:buChar char="•"/>
            </a:pPr>
            <a:endParaRPr lang="en-US" sz="2200">
              <a:cs typeface="Calibri"/>
            </a:endParaRPr>
          </a:p>
          <a:p>
            <a:pPr marL="120650" indent="-228600">
              <a:lnSpc>
                <a:spcPct val="90000"/>
              </a:lnSpc>
              <a:spcAft>
                <a:spcPts val="600"/>
              </a:spcAft>
              <a:buFont typeface="Arial" panose="020B0604020202020204" pitchFamily="34" charset="0"/>
              <a:buChar char="•"/>
            </a:pPr>
            <a:endParaRPr lang="en-US" sz="2200">
              <a:cs typeface="Calibri"/>
            </a:endParaRPr>
          </a:p>
          <a:p>
            <a:pPr marL="120650" indent="-228600">
              <a:lnSpc>
                <a:spcPct val="90000"/>
              </a:lnSpc>
              <a:spcAft>
                <a:spcPts val="600"/>
              </a:spcAft>
              <a:buFont typeface="Arial" panose="020B0604020202020204" pitchFamily="34" charset="0"/>
              <a:buChar char="•"/>
            </a:pPr>
            <a:endParaRPr lang="en-US" sz="2200">
              <a:cs typeface="Calibri"/>
            </a:endParaRPr>
          </a:p>
          <a:p>
            <a:pPr marL="228600" indent="-228600">
              <a:lnSpc>
                <a:spcPct val="90000"/>
              </a:lnSpc>
              <a:spcAft>
                <a:spcPts val="600"/>
              </a:spcAft>
              <a:buFont typeface="Arial" panose="020B0604020202020204" pitchFamily="34" charset="0"/>
              <a:buChar char="•"/>
            </a:pPr>
            <a:endParaRPr lang="en-US" sz="2200">
              <a:cs typeface="Calibri"/>
            </a:endParaRPr>
          </a:p>
        </p:txBody>
      </p:sp>
      <p:pic>
        <p:nvPicPr>
          <p:cNvPr id="3" name="Picture 2" descr="Warnings on cigarette packets">
            <a:extLst>
              <a:ext uri="{FF2B5EF4-FFF2-40B4-BE49-F238E27FC236}">
                <a16:creationId xmlns:a16="http://schemas.microsoft.com/office/drawing/2014/main" id="{45DC049F-E970-DE13-8207-A248BCABDF63}"/>
              </a:ext>
            </a:extLst>
          </p:cNvPr>
          <p:cNvPicPr>
            <a:picLocks noChangeAspect="1"/>
          </p:cNvPicPr>
          <p:nvPr/>
        </p:nvPicPr>
        <p:blipFill>
          <a:blip r:embed="rId3"/>
          <a:stretch>
            <a:fillRect/>
          </a:stretch>
        </p:blipFill>
        <p:spPr>
          <a:xfrm>
            <a:off x="6678368" y="583636"/>
            <a:ext cx="5372772" cy="5577840"/>
          </a:xfrm>
          <a:prstGeom prst="rect">
            <a:avLst/>
          </a:prstGeom>
        </p:spPr>
      </p:pic>
      <p:sp>
        <p:nvSpPr>
          <p:cNvPr id="5" name="TextBox 4">
            <a:extLst>
              <a:ext uri="{FF2B5EF4-FFF2-40B4-BE49-F238E27FC236}">
                <a16:creationId xmlns:a16="http://schemas.microsoft.com/office/drawing/2014/main" id="{16112697-5076-CCAD-7A2B-C46507FC1B6B}"/>
              </a:ext>
            </a:extLst>
          </p:cNvPr>
          <p:cNvSpPr txBox="1"/>
          <p:nvPr/>
        </p:nvSpPr>
        <p:spPr>
          <a:xfrm>
            <a:off x="522111" y="578554"/>
            <a:ext cx="5898441"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000">
                <a:latin typeface="Calibri"/>
                <a:cs typeface="Calibri Light"/>
              </a:rPr>
              <a:t>Inclusion of Graphic Warning Labels and Advertisements</a:t>
            </a:r>
            <a:endParaRPr lang="en-GB" sz="3000">
              <a:latin typeface="Calibri"/>
              <a:cs typeface="Calibri Light"/>
            </a:endParaRPr>
          </a:p>
          <a:p>
            <a:pPr algn="l"/>
            <a:endParaRPr lang="en-GB">
              <a:cs typeface="Calibri"/>
            </a:endParaRPr>
          </a:p>
        </p:txBody>
      </p:sp>
    </p:spTree>
    <p:extLst>
      <p:ext uri="{BB962C8B-B14F-4D97-AF65-F5344CB8AC3E}">
        <p14:creationId xmlns:p14="http://schemas.microsoft.com/office/powerpoint/2010/main" val="26159307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A7AFAE-E6F7-7479-DFCE-B964156E8407}"/>
              </a:ext>
            </a:extLst>
          </p:cNvPr>
          <p:cNvSpPr>
            <a:spLocks noGrp="1"/>
          </p:cNvSpPr>
          <p:nvPr>
            <p:ph type="title"/>
          </p:nvPr>
        </p:nvSpPr>
        <p:spPr>
          <a:xfrm>
            <a:off x="645313" y="309401"/>
            <a:ext cx="4818888" cy="1481328"/>
          </a:xfrm>
        </p:spPr>
        <p:txBody>
          <a:bodyPr anchor="b">
            <a:normAutofit/>
          </a:bodyPr>
          <a:lstStyle/>
          <a:p>
            <a:r>
              <a:rPr lang="en-GB" sz="5000">
                <a:latin typeface="Calibri"/>
              </a:rPr>
              <a:t>Smoke-free Legislation</a:t>
            </a:r>
            <a:endParaRPr lang="en-GB" sz="5000">
              <a:latin typeface="Calibri"/>
              <a:cs typeface="Calibri"/>
            </a:endParaRPr>
          </a:p>
        </p:txBody>
      </p:sp>
      <p:sp>
        <p:nvSpPr>
          <p:cNvPr id="2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4494FE-C945-7899-B842-6A7666FFB965}"/>
              </a:ext>
            </a:extLst>
          </p:cNvPr>
          <p:cNvSpPr>
            <a:spLocks noGrp="1"/>
          </p:cNvSpPr>
          <p:nvPr>
            <p:ph idx="1"/>
          </p:nvPr>
        </p:nvSpPr>
        <p:spPr>
          <a:xfrm>
            <a:off x="106164" y="2137729"/>
            <a:ext cx="7538335" cy="4501835"/>
          </a:xfrm>
        </p:spPr>
        <p:txBody>
          <a:bodyPr vert="horz" lIns="91440" tIns="45720" rIns="91440" bIns="45720" rtlCol="0" anchor="t">
            <a:noAutofit/>
          </a:bodyPr>
          <a:lstStyle/>
          <a:p>
            <a:pPr>
              <a:spcBef>
                <a:spcPts val="0"/>
              </a:spcBef>
              <a:spcAft>
                <a:spcPts val="600"/>
              </a:spcAft>
              <a:buFont typeface="Wingdings" panose="020B0604020202020204" pitchFamily="34" charset="0"/>
              <a:buChar char="ü"/>
            </a:pPr>
            <a:endParaRPr lang="en-GB" sz="1700">
              <a:cs typeface="Calibri" panose="020F0502020204030204"/>
            </a:endParaRPr>
          </a:p>
          <a:p>
            <a:pPr lvl="1">
              <a:spcBef>
                <a:spcPts val="0"/>
              </a:spcBef>
              <a:spcAft>
                <a:spcPts val="600"/>
              </a:spcAft>
              <a:buFont typeface="Wingdings" panose="020B0604020202020204" pitchFamily="34" charset="0"/>
              <a:buChar char="ü"/>
            </a:pPr>
            <a:r>
              <a:rPr lang="en-GB">
                <a:latin typeface="Calibri"/>
                <a:cs typeface="Calibri" panose="020F0502020204030204"/>
              </a:rPr>
              <a:t>In 2007 a smoke free policy was introduced</a:t>
            </a:r>
            <a:r>
              <a:rPr lang="en-GB" baseline="30000">
                <a:latin typeface="Calibri"/>
                <a:cs typeface="Calibri" panose="020F0502020204030204"/>
              </a:rPr>
              <a:t>18</a:t>
            </a:r>
          </a:p>
          <a:p>
            <a:pPr lvl="1">
              <a:spcBef>
                <a:spcPts val="0"/>
              </a:spcBef>
              <a:spcAft>
                <a:spcPts val="600"/>
              </a:spcAft>
              <a:buFont typeface="Wingdings" panose="020B0604020202020204" pitchFamily="34" charset="0"/>
              <a:buChar char="ü"/>
            </a:pPr>
            <a:r>
              <a:rPr lang="en-GB">
                <a:latin typeface="Calibri"/>
                <a:cs typeface="Calibri" panose="020F0502020204030204"/>
              </a:rPr>
              <a:t>Prohibits individuals from smoking in public places, indoors, vehicles* and workplaces </a:t>
            </a:r>
            <a:r>
              <a:rPr lang="en-GB" baseline="30000">
                <a:latin typeface="Calibri"/>
                <a:cs typeface="Calibri" panose="020F0502020204030204"/>
              </a:rPr>
              <a:t>19 </a:t>
            </a:r>
          </a:p>
          <a:p>
            <a:pPr lvl="1">
              <a:spcBef>
                <a:spcPts val="0"/>
              </a:spcBef>
              <a:spcAft>
                <a:spcPts val="600"/>
              </a:spcAft>
              <a:buFont typeface="Wingdings" panose="020B0604020202020204" pitchFamily="34" charset="0"/>
              <a:buChar char="ü"/>
            </a:pPr>
            <a:r>
              <a:rPr lang="en-GB">
                <a:latin typeface="Calibri"/>
                <a:cs typeface="Calibri" panose="020F0502020204030204"/>
              </a:rPr>
              <a:t>Aid in altering the social norms towards smoking</a:t>
            </a:r>
            <a:r>
              <a:rPr lang="en-GB" baseline="30000">
                <a:latin typeface="Calibri"/>
                <a:cs typeface="Calibri" panose="020F0502020204030204"/>
              </a:rPr>
              <a:t>20</a:t>
            </a:r>
            <a:endParaRPr lang="en-US" baseline="30000">
              <a:latin typeface="Calibri"/>
              <a:cs typeface="Calibri"/>
            </a:endParaRPr>
          </a:p>
          <a:p>
            <a:pPr lvl="1">
              <a:spcBef>
                <a:spcPts val="0"/>
              </a:spcBef>
              <a:spcAft>
                <a:spcPts val="600"/>
              </a:spcAft>
              <a:buFont typeface="Wingdings" panose="020B0604020202020204" pitchFamily="34" charset="0"/>
              <a:buChar char="ü"/>
            </a:pPr>
            <a:r>
              <a:rPr lang="en-GB">
                <a:latin typeface="Calibri"/>
                <a:cs typeface="Calibri"/>
              </a:rPr>
              <a:t>In the U.K, Scotland was the first country to achieve this</a:t>
            </a:r>
            <a:r>
              <a:rPr lang="en-GB" baseline="30000">
                <a:latin typeface="Calibri"/>
                <a:cs typeface="Calibri"/>
              </a:rPr>
              <a:t>21</a:t>
            </a:r>
            <a:endParaRPr lang="en-US" baseline="30000">
              <a:latin typeface="Calibri"/>
              <a:cs typeface="Calibri"/>
            </a:endParaRPr>
          </a:p>
          <a:p>
            <a:pPr lvl="1">
              <a:spcBef>
                <a:spcPts val="0"/>
              </a:spcBef>
              <a:spcAft>
                <a:spcPts val="600"/>
              </a:spcAft>
              <a:buFont typeface="Wingdings" panose="020B0604020202020204" pitchFamily="34" charset="0"/>
              <a:buChar char="ü"/>
            </a:pPr>
            <a:r>
              <a:rPr lang="en-GB">
                <a:latin typeface="Calibri"/>
                <a:cs typeface="Calibri"/>
              </a:rPr>
              <a:t>The ban includes smoking in the cars when a child is present </a:t>
            </a:r>
            <a:r>
              <a:rPr lang="en-GB" baseline="30000">
                <a:latin typeface="Calibri"/>
                <a:cs typeface="Calibri"/>
              </a:rPr>
              <a:t>22</a:t>
            </a:r>
            <a:endParaRPr lang="en-US" baseline="30000">
              <a:latin typeface="Calibri"/>
              <a:cs typeface="Calibri"/>
            </a:endParaRPr>
          </a:p>
          <a:p>
            <a:pPr lvl="1">
              <a:spcBef>
                <a:spcPts val="0"/>
              </a:spcBef>
              <a:spcAft>
                <a:spcPts val="600"/>
              </a:spcAft>
              <a:buFont typeface="Wingdings" panose="020B0604020202020204" pitchFamily="34" charset="0"/>
              <a:buChar char="ü"/>
            </a:pPr>
            <a:r>
              <a:rPr lang="en-GB">
                <a:latin typeface="Calibri"/>
                <a:cs typeface="Calibri"/>
              </a:rPr>
              <a:t>Aids in reducing the health risk because of second hand smoking</a:t>
            </a:r>
            <a:r>
              <a:rPr lang="en-GB" baseline="30000">
                <a:latin typeface="Calibri"/>
                <a:cs typeface="Calibri"/>
              </a:rPr>
              <a:t>22</a:t>
            </a:r>
          </a:p>
        </p:txBody>
      </p:sp>
      <p:pic>
        <p:nvPicPr>
          <p:cNvPr id="4" name="Picture 3" descr="Smoking bans in the United Kingdom - Wikipedia">
            <a:extLst>
              <a:ext uri="{FF2B5EF4-FFF2-40B4-BE49-F238E27FC236}">
                <a16:creationId xmlns:a16="http://schemas.microsoft.com/office/drawing/2014/main" id="{3461A76D-FEF1-EA78-8C1F-64B4C171A8D0}"/>
              </a:ext>
            </a:extLst>
          </p:cNvPr>
          <p:cNvPicPr>
            <a:picLocks noChangeAspect="1"/>
          </p:cNvPicPr>
          <p:nvPr/>
        </p:nvPicPr>
        <p:blipFill>
          <a:blip r:embed="rId3"/>
          <a:stretch>
            <a:fillRect/>
          </a:stretch>
        </p:blipFill>
        <p:spPr>
          <a:xfrm>
            <a:off x="8134956" y="740722"/>
            <a:ext cx="3946321" cy="5577840"/>
          </a:xfrm>
          <a:prstGeom prst="rect">
            <a:avLst/>
          </a:prstGeom>
        </p:spPr>
      </p:pic>
    </p:spTree>
    <p:extLst>
      <p:ext uri="{BB962C8B-B14F-4D97-AF65-F5344CB8AC3E}">
        <p14:creationId xmlns:p14="http://schemas.microsoft.com/office/powerpoint/2010/main" val="27937064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9F62E70-1C21-2A06-EC09-EF7B4FB1D287}"/>
              </a:ext>
            </a:extLst>
          </p:cNvPr>
          <p:cNvGraphicFramePr/>
          <p:nvPr>
            <p:extLst>
              <p:ext uri="{D42A27DB-BD31-4B8C-83A1-F6EECF244321}">
                <p14:modId xmlns:p14="http://schemas.microsoft.com/office/powerpoint/2010/main" val="4112538924"/>
              </p:ext>
            </p:extLst>
          </p:nvPr>
        </p:nvGraphicFramePr>
        <p:xfrm>
          <a:off x="249297" y="62090"/>
          <a:ext cx="11604035" cy="6541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69367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AAA607-1B9C-6823-65CA-465122D635A5}"/>
              </a:ext>
            </a:extLst>
          </p:cNvPr>
          <p:cNvSpPr>
            <a:spLocks noGrp="1"/>
          </p:cNvSpPr>
          <p:nvPr>
            <p:ph type="title"/>
          </p:nvPr>
        </p:nvSpPr>
        <p:spPr>
          <a:xfrm>
            <a:off x="54892" y="637762"/>
            <a:ext cx="5385063" cy="5576770"/>
          </a:xfrm>
          <a:prstGeom prst="chevron">
            <a:avLst/>
          </a:prstGeom>
        </p:spPr>
        <p:txBody>
          <a:bodyPr vert="horz" lIns="91440" tIns="45720" rIns="91440" bIns="45720" rtlCol="0" anchor="ctr">
            <a:normAutofit/>
          </a:bodyPr>
          <a:lstStyle/>
          <a:p>
            <a:r>
              <a:rPr lang="en-US" b="1"/>
              <a:t>Interventions done to Reduce Smoking and Vaping</a:t>
            </a:r>
            <a:endParaRPr lang="en-US" kern="1200">
              <a:latin typeface="+mj-lt"/>
              <a:cs typeface="Calibri Light" panose="020F0302020204030204"/>
            </a:endParaRPr>
          </a:p>
        </p:txBody>
      </p:sp>
      <p:sp>
        <p:nvSpPr>
          <p:cNvPr id="9" name="Rectangle 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Arrow: Chevron 30">
            <a:extLst>
              <a:ext uri="{FF2B5EF4-FFF2-40B4-BE49-F238E27FC236}">
                <a16:creationId xmlns:a16="http://schemas.microsoft.com/office/drawing/2014/main" id="{14EA5B51-33BD-786C-8195-EFA7767D81CE}"/>
              </a:ext>
            </a:extLst>
          </p:cNvPr>
          <p:cNvSpPr/>
          <p:nvPr/>
        </p:nvSpPr>
        <p:spPr>
          <a:xfrm>
            <a:off x="5733143" y="229809"/>
            <a:ext cx="6083904" cy="1088571"/>
          </a:xfrm>
          <a:prstGeom prst="chevron">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solidFill>
                  <a:schemeClr val="bg1"/>
                </a:solidFill>
              </a:rPr>
              <a:t>Smoking cessation services and medicines</a:t>
            </a:r>
            <a:endParaRPr lang="en-US" sz="2800">
              <a:solidFill>
                <a:schemeClr val="bg1"/>
              </a:solidFill>
              <a:cs typeface="Calibri"/>
            </a:endParaRPr>
          </a:p>
        </p:txBody>
      </p:sp>
      <p:sp>
        <p:nvSpPr>
          <p:cNvPr id="32" name="Arrow: Chevron 31">
            <a:extLst>
              <a:ext uri="{FF2B5EF4-FFF2-40B4-BE49-F238E27FC236}">
                <a16:creationId xmlns:a16="http://schemas.microsoft.com/office/drawing/2014/main" id="{071AC6D3-8954-1A99-3C85-0023481B015A}"/>
              </a:ext>
            </a:extLst>
          </p:cNvPr>
          <p:cNvSpPr/>
          <p:nvPr/>
        </p:nvSpPr>
        <p:spPr>
          <a:xfrm>
            <a:off x="5884332" y="1816300"/>
            <a:ext cx="5781522" cy="1088571"/>
          </a:xfrm>
          <a:prstGeom prst="chevron">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latin typeface="Calibri"/>
                <a:cs typeface="Times New Roman"/>
              </a:rPr>
              <a:t>Swap to stop scheme </a:t>
            </a:r>
            <a:endParaRPr lang="en-US" sz="2800">
              <a:solidFill>
                <a:schemeClr val="bg1"/>
              </a:solidFill>
              <a:latin typeface="Calibri"/>
              <a:cs typeface="Calibri"/>
            </a:endParaRPr>
          </a:p>
        </p:txBody>
      </p:sp>
      <p:sp>
        <p:nvSpPr>
          <p:cNvPr id="33" name="Arrow: Chevron 32">
            <a:extLst>
              <a:ext uri="{FF2B5EF4-FFF2-40B4-BE49-F238E27FC236}">
                <a16:creationId xmlns:a16="http://schemas.microsoft.com/office/drawing/2014/main" id="{086A317B-D7CD-5641-40FC-FF55FEC90256}"/>
              </a:ext>
            </a:extLst>
          </p:cNvPr>
          <p:cNvSpPr/>
          <p:nvPr/>
        </p:nvSpPr>
        <p:spPr>
          <a:xfrm>
            <a:off x="5920618" y="3513665"/>
            <a:ext cx="5636380" cy="1088571"/>
          </a:xfrm>
          <a:prstGeom prst="chevron">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latin typeface="Times New Roman"/>
                <a:cs typeface="Times New Roman"/>
              </a:rPr>
              <a:t>Health matters-stop smoking- what works</a:t>
            </a:r>
            <a:endParaRPr lang="en-US" sz="2800">
              <a:solidFill>
                <a:schemeClr val="bg1"/>
              </a:solidFill>
            </a:endParaRPr>
          </a:p>
        </p:txBody>
      </p:sp>
      <p:sp>
        <p:nvSpPr>
          <p:cNvPr id="34" name="Arrow: Chevron 33">
            <a:extLst>
              <a:ext uri="{FF2B5EF4-FFF2-40B4-BE49-F238E27FC236}">
                <a16:creationId xmlns:a16="http://schemas.microsoft.com/office/drawing/2014/main" id="{CE351FC7-1021-169C-A8BD-F53E7A23438B}"/>
              </a:ext>
            </a:extLst>
          </p:cNvPr>
          <p:cNvSpPr/>
          <p:nvPr/>
        </p:nvSpPr>
        <p:spPr>
          <a:xfrm>
            <a:off x="5991173" y="5410603"/>
            <a:ext cx="5636380" cy="1088571"/>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latin typeface="Calibri"/>
                <a:cs typeface="Times New Roman"/>
              </a:rPr>
              <a:t>Catch your breath</a:t>
            </a:r>
            <a:endParaRPr lang="en-US" sz="2800">
              <a:solidFill>
                <a:schemeClr val="bg1"/>
              </a:solidFill>
              <a:latin typeface="Calibri"/>
            </a:endParaRPr>
          </a:p>
        </p:txBody>
      </p:sp>
    </p:spTree>
    <p:extLst>
      <p:ext uri="{BB962C8B-B14F-4D97-AF65-F5344CB8AC3E}">
        <p14:creationId xmlns:p14="http://schemas.microsoft.com/office/powerpoint/2010/main" val="37842179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4CED65A-6D7C-49AD-3292-C64F600A5C56}"/>
              </a:ext>
            </a:extLst>
          </p:cNvPr>
          <p:cNvPicPr>
            <a:picLocks noChangeAspect="1"/>
          </p:cNvPicPr>
          <p:nvPr/>
        </p:nvPicPr>
        <p:blipFill rotWithShape="1">
          <a:blip r:embed="rId3">
            <a:duotone>
              <a:schemeClr val="bg2">
                <a:shade val="45000"/>
                <a:satMod val="135000"/>
              </a:schemeClr>
              <a:prstClr val="white"/>
            </a:duotone>
          </a:blip>
          <a:srcRect t="1677" r="2759" b="16256"/>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43863-5E8B-8416-EB2A-F0210C78F383}"/>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a:cs typeface="Calibri Light"/>
              </a:rPr>
              <a:t>Are the policies Effective?</a:t>
            </a:r>
          </a:p>
        </p:txBody>
      </p:sp>
      <p:graphicFrame>
        <p:nvGraphicFramePr>
          <p:cNvPr id="4" name="Diagram 3">
            <a:extLst>
              <a:ext uri="{FF2B5EF4-FFF2-40B4-BE49-F238E27FC236}">
                <a16:creationId xmlns:a16="http://schemas.microsoft.com/office/drawing/2014/main" id="{086F1994-8102-6966-7204-AED6F61299F0}"/>
              </a:ext>
            </a:extLst>
          </p:cNvPr>
          <p:cNvGraphicFramePr/>
          <p:nvPr>
            <p:extLst>
              <p:ext uri="{D42A27DB-BD31-4B8C-83A1-F6EECF244321}">
                <p14:modId xmlns:p14="http://schemas.microsoft.com/office/powerpoint/2010/main" val="2465001344"/>
              </p:ext>
            </p:extLst>
          </p:nvPr>
        </p:nvGraphicFramePr>
        <p:xfrm>
          <a:off x="393700" y="2333625"/>
          <a:ext cx="11402518" cy="438006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0" name="TextBox 59">
            <a:extLst>
              <a:ext uri="{FF2B5EF4-FFF2-40B4-BE49-F238E27FC236}">
                <a16:creationId xmlns:a16="http://schemas.microsoft.com/office/drawing/2014/main" id="{D1A74089-38DB-F9D5-5F3D-0562BA3B6E92}"/>
              </a:ext>
            </a:extLst>
          </p:cNvPr>
          <p:cNvSpPr txBox="1"/>
          <p:nvPr/>
        </p:nvSpPr>
        <p:spPr>
          <a:xfrm>
            <a:off x="292100" y="1549400"/>
            <a:ext cx="117475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cs typeface="Calibri"/>
              </a:rPr>
              <a:t>Do you think vaping is worse than smoking based on the policies and initiatives by the UK government</a:t>
            </a:r>
          </a:p>
          <a:p>
            <a:r>
              <a:rPr lang="en-GB" sz="2000" b="1">
                <a:cs typeface="Calibri"/>
              </a:rPr>
              <a:t>Should they both be banned?</a:t>
            </a:r>
          </a:p>
        </p:txBody>
      </p:sp>
    </p:spTree>
    <p:extLst>
      <p:ext uri="{BB962C8B-B14F-4D97-AF65-F5344CB8AC3E}">
        <p14:creationId xmlns:p14="http://schemas.microsoft.com/office/powerpoint/2010/main" val="1933131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P spid="60"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587AD53-4850-8552-2114-1453E03C89F2}"/>
              </a:ext>
            </a:extLst>
          </p:cNvPr>
          <p:cNvPicPr>
            <a:picLocks noChangeAspect="1"/>
          </p:cNvPicPr>
          <p:nvPr/>
        </p:nvPicPr>
        <p:blipFill rotWithShape="1">
          <a:blip r:embed="rId2"/>
          <a:srcRect t="9189" r="-2" b="6414"/>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ACADE-7B00-0D73-DAB4-C567B3D8A018}"/>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6600">
                <a:solidFill>
                  <a:srgbClr val="FFFFFF"/>
                </a:solidFill>
                <a:latin typeface="Berlin Sans FB"/>
              </a:rPr>
              <a:t>Activity</a:t>
            </a:r>
          </a:p>
        </p:txBody>
      </p:sp>
    </p:spTree>
    <p:extLst>
      <p:ext uri="{BB962C8B-B14F-4D97-AF65-F5344CB8AC3E}">
        <p14:creationId xmlns:p14="http://schemas.microsoft.com/office/powerpoint/2010/main" val="41647852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A0F7024D-3F9D-5814-3ED2-5C401041D0DA}"/>
              </a:ext>
            </a:extLst>
          </p:cNvPr>
          <p:cNvPicPr>
            <a:picLocks noChangeAspect="1"/>
          </p:cNvPicPr>
          <p:nvPr/>
        </p:nvPicPr>
        <p:blipFill rotWithShape="1">
          <a:blip r:embed="rId2"/>
          <a:srcRect r="3" b="5998"/>
          <a:stretch/>
        </p:blipFill>
        <p:spPr>
          <a:xfrm>
            <a:off x="-3447" y="-1"/>
            <a:ext cx="12195447" cy="6879745"/>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566C0-DBB9-D300-1D5B-517D96ACCCDF}"/>
              </a:ext>
            </a:extLst>
          </p:cNvPr>
          <p:cNvSpPr>
            <a:spLocks noGrp="1"/>
          </p:cNvSpPr>
          <p:nvPr>
            <p:ph type="title"/>
          </p:nvPr>
        </p:nvSpPr>
        <p:spPr>
          <a:xfrm>
            <a:off x="2044362" y="1657203"/>
            <a:ext cx="4512897" cy="1018591"/>
          </a:xfrm>
        </p:spPr>
        <p:txBody>
          <a:bodyPr vert="horz" lIns="91440" tIns="45720" rIns="91440" bIns="45720" rtlCol="0" anchor="b">
            <a:normAutofit/>
          </a:bodyPr>
          <a:lstStyle/>
          <a:p>
            <a:r>
              <a:rPr lang="en-US" sz="6600">
                <a:solidFill>
                  <a:srgbClr val="FFFFFF"/>
                </a:solidFill>
                <a:latin typeface="Baguet Script"/>
              </a:rPr>
              <a:t>Questions?</a:t>
            </a:r>
          </a:p>
        </p:txBody>
      </p:sp>
    </p:spTree>
    <p:extLst>
      <p:ext uri="{BB962C8B-B14F-4D97-AF65-F5344CB8AC3E}">
        <p14:creationId xmlns:p14="http://schemas.microsoft.com/office/powerpoint/2010/main" val="5425834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970FCA-0EBA-0B69-4286-6CE6C7FD5E4B}"/>
              </a:ext>
            </a:extLst>
          </p:cNvPr>
          <p:cNvSpPr>
            <a:spLocks noGrp="1"/>
          </p:cNvSpPr>
          <p:nvPr>
            <p:ph type="title"/>
          </p:nvPr>
        </p:nvSpPr>
        <p:spPr>
          <a:xfrm>
            <a:off x="640080" y="320040"/>
            <a:ext cx="6692827" cy="3892669"/>
          </a:xfrm>
        </p:spPr>
        <p:txBody>
          <a:bodyPr vert="horz" lIns="91440" tIns="45720" rIns="91440" bIns="45720" rtlCol="0" anchor="b">
            <a:normAutofit/>
          </a:bodyPr>
          <a:lstStyle/>
          <a:p>
            <a:r>
              <a:rPr lang="en-US" sz="6600" kern="1200">
                <a:solidFill>
                  <a:schemeClr val="tx1"/>
                </a:solidFill>
                <a:latin typeface="+mj-lt"/>
                <a:ea typeface="+mj-ea"/>
                <a:cs typeface="+mj-cs"/>
              </a:rPr>
              <a:t>THANK YOU</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miling Face with No Fill">
            <a:extLst>
              <a:ext uri="{FF2B5EF4-FFF2-40B4-BE49-F238E27FC236}">
                <a16:creationId xmlns:a16="http://schemas.microsoft.com/office/drawing/2014/main" id="{5AA08F08-973F-FB57-5CAE-7FDF09CA6BF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81544" y="1267079"/>
            <a:ext cx="4087368" cy="4087368"/>
          </a:xfrm>
          <a:prstGeom prst="rect">
            <a:avLst/>
          </a:prstGeom>
        </p:spPr>
      </p:pic>
    </p:spTree>
    <p:extLst>
      <p:ext uri="{BB962C8B-B14F-4D97-AF65-F5344CB8AC3E}">
        <p14:creationId xmlns:p14="http://schemas.microsoft.com/office/powerpoint/2010/main" val="3029508302"/>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5D516F-A515-21BF-3BD5-2CBCE485026F}"/>
              </a:ext>
            </a:extLst>
          </p:cNvPr>
          <p:cNvSpPr>
            <a:spLocks noGrp="1"/>
          </p:cNvSpPr>
          <p:nvPr>
            <p:ph type="title"/>
          </p:nvPr>
        </p:nvSpPr>
        <p:spPr>
          <a:xfrm>
            <a:off x="251254" y="241557"/>
            <a:ext cx="10515600" cy="1325563"/>
          </a:xfrm>
        </p:spPr>
        <p:txBody>
          <a:bodyPr>
            <a:normAutofit/>
          </a:bodyPr>
          <a:lstStyle/>
          <a:p>
            <a:r>
              <a:rPr lang="en-GB" sz="4000">
                <a:latin typeface="Times New Roman"/>
                <a:cs typeface="Calibri Light"/>
              </a:rPr>
              <a:t>Reference List (Jade Carter)</a:t>
            </a:r>
            <a:endParaRPr lang="en-GB" sz="4000">
              <a:latin typeface="Times New Roman"/>
              <a:cs typeface="Times New Roman"/>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06F8B3-BC9D-EE9B-234D-F73B4DE80490}"/>
              </a:ext>
            </a:extLst>
          </p:cNvPr>
          <p:cNvSpPr>
            <a:spLocks noGrp="1"/>
          </p:cNvSpPr>
          <p:nvPr>
            <p:ph idx="1"/>
          </p:nvPr>
        </p:nvSpPr>
        <p:spPr>
          <a:xfrm>
            <a:off x="262442" y="1139139"/>
            <a:ext cx="11523844" cy="5398229"/>
          </a:xfrm>
        </p:spPr>
        <p:txBody>
          <a:bodyPr vert="horz" lIns="91440" tIns="45720" rIns="91440" bIns="45720" rtlCol="0" anchor="t">
            <a:normAutofit fontScale="92500" lnSpcReduction="20000"/>
          </a:bodyPr>
          <a:lstStyle/>
          <a:p>
            <a:pPr marL="0" indent="0">
              <a:buNone/>
            </a:pPr>
            <a:r>
              <a:rPr lang="en-GB" sz="2000">
                <a:latin typeface="Times New Roman"/>
                <a:cs typeface="Times New Roman"/>
              </a:rPr>
              <a:t>American Lung Association [ALA] (2024)</a:t>
            </a:r>
            <a:r>
              <a:rPr lang="en-GB" sz="2000" i="1">
                <a:latin typeface="Times New Roman"/>
                <a:cs typeface="Times New Roman"/>
              </a:rPr>
              <a:t> What's in an E-Cigarette?</a:t>
            </a:r>
            <a:r>
              <a:rPr lang="en-GB" sz="2000">
                <a:latin typeface="Times New Roman"/>
                <a:cs typeface="Times New Roman"/>
              </a:rPr>
              <a:t> Available at: </a:t>
            </a:r>
            <a:r>
              <a:rPr lang="en-GB" sz="2000">
                <a:latin typeface="Times New Roman"/>
                <a:cs typeface="Times New Roman"/>
                <a:hlinkClick r:id="rId2"/>
              </a:rPr>
              <a:t>https://www.lung.org/quit-smoking/e-cigarettes-vaping/whats-in-an-e-cigarette#</a:t>
            </a:r>
            <a:r>
              <a:rPr lang="en-GB" sz="2000">
                <a:latin typeface="Times New Roman"/>
                <a:cs typeface="Times New Roman"/>
              </a:rPr>
              <a:t> (Accessed: 2 January 2024).</a:t>
            </a:r>
          </a:p>
          <a:p>
            <a:pPr marL="0" indent="0">
              <a:buNone/>
            </a:pPr>
            <a:endParaRPr lang="en-GB" sz="2000">
              <a:latin typeface="Times New Roman"/>
              <a:cs typeface="Times New Roman"/>
            </a:endParaRPr>
          </a:p>
          <a:p>
            <a:pPr marL="0" indent="0">
              <a:buNone/>
            </a:pPr>
            <a:r>
              <a:rPr lang="en-GB" sz="2000">
                <a:latin typeface="Times New Roman"/>
                <a:cs typeface="Times New Roman"/>
              </a:rPr>
              <a:t>Ayton, P. and Weiss-Cohen, L. (2021) 'Smoking versus vaping: how (not) to communicate their relative harms', </a:t>
            </a:r>
            <a:r>
              <a:rPr lang="en-GB" sz="2000" i="1">
                <a:latin typeface="Times New Roman"/>
                <a:cs typeface="Times New Roman"/>
              </a:rPr>
              <a:t>Journal of Risk Research</a:t>
            </a:r>
            <a:r>
              <a:rPr lang="en-GB" sz="2000">
                <a:latin typeface="Times New Roman"/>
                <a:cs typeface="Times New Roman"/>
              </a:rPr>
              <a:t>, 24(2), pp.198-214.</a:t>
            </a:r>
            <a:endParaRPr lang="en-GB"/>
          </a:p>
          <a:p>
            <a:pPr marL="0" indent="0">
              <a:buNone/>
            </a:pPr>
            <a:endParaRPr lang="en-GB" sz="2000">
              <a:latin typeface="Times New Roman"/>
              <a:cs typeface="Times New Roman"/>
            </a:endParaRPr>
          </a:p>
          <a:p>
            <a:pPr marL="0" indent="0">
              <a:buNone/>
            </a:pPr>
            <a:r>
              <a:rPr lang="en-GB" sz="2000">
                <a:latin typeface="Times New Roman"/>
                <a:cs typeface="Times New Roman"/>
              </a:rPr>
              <a:t>Bonner, E., Chang, Y., Christie, E., Colvin, V., Cunningham, B., Elson, D., </a:t>
            </a:r>
            <a:r>
              <a:rPr lang="en-GB" sz="2000" err="1">
                <a:latin typeface="Times New Roman"/>
                <a:cs typeface="Times New Roman"/>
              </a:rPr>
              <a:t>Ghetu</a:t>
            </a:r>
            <a:r>
              <a:rPr lang="en-GB" sz="2000">
                <a:latin typeface="Times New Roman"/>
                <a:cs typeface="Times New Roman"/>
              </a:rPr>
              <a:t>, C., Huizenga, J., Hutton, S.J., Kolluri, S.K. and Maggio, S. (2021) 'The Chemistry and Toxicology of Vaping', </a:t>
            </a:r>
            <a:r>
              <a:rPr lang="en-GB" sz="2000" i="1">
                <a:latin typeface="Times New Roman"/>
                <a:cs typeface="Times New Roman"/>
              </a:rPr>
              <a:t>Pharmacology and Therapeutics</a:t>
            </a:r>
            <a:r>
              <a:rPr lang="en-GB" sz="2000">
                <a:latin typeface="Times New Roman"/>
                <a:cs typeface="Times New Roman"/>
              </a:rPr>
              <a:t>, 225, pp.107837. DOI: </a:t>
            </a:r>
            <a:r>
              <a:rPr lang="en-GB" sz="2000">
                <a:solidFill>
                  <a:srgbClr val="1F1F1F"/>
                </a:solidFill>
                <a:latin typeface="Times New Roman"/>
                <a:ea typeface="+mn-lt"/>
                <a:cs typeface="+mn-lt"/>
                <a:hlinkClick r:id="rId3"/>
              </a:rPr>
              <a:t>https://doi.org/10.1016/j.pharmthera.2021.107837</a:t>
            </a:r>
            <a:endParaRPr lang="en-US" sz="2000">
              <a:latin typeface="Times New Roman"/>
              <a:cs typeface="Calibri"/>
            </a:endParaRPr>
          </a:p>
          <a:p>
            <a:pPr marL="0" indent="0">
              <a:buNone/>
            </a:pPr>
            <a:endParaRPr lang="en-GB" sz="2000">
              <a:solidFill>
                <a:srgbClr val="1F1F1F"/>
              </a:solidFill>
              <a:latin typeface="Times New Roman"/>
              <a:cs typeface="Calibri"/>
            </a:endParaRPr>
          </a:p>
          <a:p>
            <a:pPr marL="0" indent="0">
              <a:buNone/>
            </a:pPr>
            <a:r>
              <a:rPr lang="en-GB" sz="2000">
                <a:latin typeface="Times New Roman"/>
                <a:cs typeface="Times New Roman"/>
              </a:rPr>
              <a:t>Borgerding, M. and Klus, H. (2005) ‘Analysis of Complex Mixtures – Cigarette Smoke’, </a:t>
            </a:r>
            <a:r>
              <a:rPr lang="en-GB" sz="2000" i="1">
                <a:latin typeface="Times New Roman"/>
                <a:cs typeface="Times New Roman"/>
              </a:rPr>
              <a:t>Experimental and Toxicologic Pathology</a:t>
            </a:r>
            <a:r>
              <a:rPr lang="en-GB" sz="2000">
                <a:latin typeface="Times New Roman"/>
                <a:cs typeface="Times New Roman"/>
              </a:rPr>
              <a:t>, 57, pp. 43-73.</a:t>
            </a:r>
            <a:endParaRPr lang="en-US">
              <a:cs typeface="Calibri" panose="020F0502020204030204"/>
            </a:endParaRPr>
          </a:p>
          <a:p>
            <a:pPr marL="0" indent="0">
              <a:buNone/>
            </a:pPr>
            <a:endParaRPr lang="en-GB" sz="2000">
              <a:latin typeface="Times New Roman"/>
              <a:cs typeface="Times New Roman"/>
            </a:endParaRPr>
          </a:p>
          <a:p>
            <a:pPr marL="0" indent="0">
              <a:lnSpc>
                <a:spcPct val="80000"/>
              </a:lnSpc>
              <a:buNone/>
            </a:pPr>
            <a:r>
              <a:rPr lang="en-GB" sz="2000">
                <a:latin typeface="Times New Roman"/>
                <a:cs typeface="Times New Roman"/>
              </a:rPr>
              <a:t>Government of the United Kingdom (2022)</a:t>
            </a:r>
            <a:r>
              <a:rPr lang="en-GB" sz="2000" i="1">
                <a:latin typeface="Times New Roman"/>
                <a:cs typeface="Times New Roman"/>
              </a:rPr>
              <a:t> Nicotine Vaping in England: 2022 Evidence Update Main Findings</a:t>
            </a:r>
            <a:r>
              <a:rPr lang="en-GB" sz="2000">
                <a:latin typeface="Times New Roman"/>
                <a:cs typeface="Times New Roman"/>
              </a:rPr>
              <a:t>. Available at: </a:t>
            </a:r>
            <a:r>
              <a:rPr lang="en-GB" sz="2000">
                <a:latin typeface="Times New Roman"/>
                <a:cs typeface="Times New Roman"/>
                <a:hlinkClick r:id="rId4"/>
              </a:rPr>
              <a:t>https://www.gov.uk/government/publications/nicotine-vaping-in-england-2022-evidence-update/nicotine-vaping-in-england-2022-evidence-update-main-findings</a:t>
            </a:r>
            <a:r>
              <a:rPr lang="en-GB" sz="2000">
                <a:latin typeface="Times New Roman"/>
                <a:cs typeface="Times New Roman"/>
              </a:rPr>
              <a:t>  (Accessed: 2 January 2024). </a:t>
            </a:r>
          </a:p>
          <a:p>
            <a:pPr marL="0" indent="0">
              <a:buNone/>
            </a:pPr>
            <a:endParaRPr lang="en-GB" sz="2000">
              <a:latin typeface="Times New Roman"/>
              <a:cs typeface="Times New Roman"/>
            </a:endParaRPr>
          </a:p>
          <a:p>
            <a:pPr marL="0" indent="0">
              <a:buNone/>
            </a:pPr>
            <a:r>
              <a:rPr lang="en-GB" sz="2000">
                <a:latin typeface="Times New Roman"/>
                <a:cs typeface="Times New Roman"/>
              </a:rPr>
              <a:t>Green, M.J., Gray, L., Sweeting, H. and </a:t>
            </a:r>
            <a:r>
              <a:rPr lang="en-GB" sz="2000" err="1">
                <a:latin typeface="Times New Roman"/>
                <a:cs typeface="Times New Roman"/>
              </a:rPr>
              <a:t>Benzeval</a:t>
            </a:r>
            <a:r>
              <a:rPr lang="en-GB" sz="2000">
                <a:latin typeface="Times New Roman"/>
                <a:cs typeface="Times New Roman"/>
              </a:rPr>
              <a:t>, M., 2020. Socioeconomic patterning of vaping by smoking status among UK adults and youth. BMC Public Health, 20, pp.1-11.</a:t>
            </a:r>
            <a:endParaRPr lang="en-GB"/>
          </a:p>
          <a:p>
            <a:pPr marL="0" indent="0">
              <a:buNone/>
            </a:pPr>
            <a:endParaRPr lang="en-GB" sz="2000">
              <a:latin typeface="Times New Roman"/>
              <a:cs typeface="Times New Roman"/>
            </a:endParaRPr>
          </a:p>
          <a:p>
            <a:pPr marL="0" indent="0">
              <a:buNone/>
            </a:pPr>
            <a:endParaRPr lang="en-GB" sz="2000">
              <a:latin typeface="Times New Roman"/>
              <a:cs typeface="Times New Roman"/>
            </a:endParaRPr>
          </a:p>
          <a:p>
            <a:pPr marL="0" indent="0">
              <a:buNone/>
            </a:pPr>
            <a:endParaRPr lang="en-GB" sz="2000">
              <a:latin typeface="Times New Roman"/>
              <a:cs typeface="Times New Roman"/>
            </a:endParaRPr>
          </a:p>
          <a:p>
            <a:pPr marL="0" indent="0">
              <a:buNone/>
            </a:pPr>
            <a:endParaRPr lang="en-GB" sz="2000">
              <a:latin typeface="Times New Roman"/>
              <a:cs typeface="Calibri" panose="020F0502020204030204"/>
            </a:endParaRPr>
          </a:p>
          <a:p>
            <a:pPr marL="0" indent="0">
              <a:buNone/>
            </a:pPr>
            <a:endParaRPr lang="en-GB" sz="2000">
              <a:latin typeface="Times New Roman"/>
              <a:cs typeface="Calibri" panose="020F0502020204030204"/>
            </a:endParaRPr>
          </a:p>
          <a:p>
            <a:pPr marL="0" indent="0">
              <a:buNone/>
            </a:pPr>
            <a:endParaRPr lang="en-GB">
              <a:latin typeface="Times New Roman"/>
              <a:cs typeface="Times New Roman"/>
            </a:endParaRPr>
          </a:p>
        </p:txBody>
      </p:sp>
    </p:spTree>
    <p:extLst>
      <p:ext uri="{BB962C8B-B14F-4D97-AF65-F5344CB8AC3E}">
        <p14:creationId xmlns:p14="http://schemas.microsoft.com/office/powerpoint/2010/main" val="31138734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7C6F12-EF1E-DAE5-AB71-BD08ABBBFB07}"/>
              </a:ext>
            </a:extLst>
          </p:cNvPr>
          <p:cNvSpPr>
            <a:spLocks noGrp="1"/>
          </p:cNvSpPr>
          <p:nvPr>
            <p:ph type="title"/>
          </p:nvPr>
        </p:nvSpPr>
        <p:spPr>
          <a:xfrm>
            <a:off x="358422" y="186384"/>
            <a:ext cx="10506193" cy="544749"/>
          </a:xfrm>
        </p:spPr>
        <p:txBody>
          <a:bodyPr>
            <a:normAutofit fontScale="90000"/>
          </a:bodyPr>
          <a:lstStyle/>
          <a:p>
            <a:r>
              <a:rPr lang="en-GB" sz="4000">
                <a:latin typeface="Times New Roman"/>
                <a:cs typeface="Calibri Light"/>
              </a:rPr>
              <a:t>Reference List (Jade Carter)</a:t>
            </a:r>
            <a:endParaRPr lang="en-GB" sz="4000">
              <a:latin typeface="Times New Roman"/>
              <a:cs typeface="Times New Roman"/>
            </a:endParaRP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516690-2BF4-FBD1-83B2-4A1606F5B273}"/>
              </a:ext>
            </a:extLst>
          </p:cNvPr>
          <p:cNvSpPr>
            <a:spLocks noGrp="1"/>
          </p:cNvSpPr>
          <p:nvPr>
            <p:ph idx="1"/>
          </p:nvPr>
        </p:nvSpPr>
        <p:spPr>
          <a:xfrm>
            <a:off x="217312" y="781404"/>
            <a:ext cx="11776192" cy="5875336"/>
          </a:xfrm>
        </p:spPr>
        <p:txBody>
          <a:bodyPr vert="horz" lIns="91440" tIns="45720" rIns="91440" bIns="45720" rtlCol="0" anchor="t">
            <a:normAutofit fontScale="92500" lnSpcReduction="10000"/>
          </a:bodyPr>
          <a:lstStyle/>
          <a:p>
            <a:pPr marL="0" indent="0">
              <a:buNone/>
            </a:pPr>
            <a:r>
              <a:rPr lang="en-GB" sz="2000">
                <a:latin typeface="Times New Roman"/>
                <a:cs typeface="Times New Roman"/>
              </a:rPr>
              <a:t>Gui, X., Yang, Z. and Li, M.D. (2021) ‘Effect of Cigarette Smoke on Gut Microbiota: State of Knowledge’, </a:t>
            </a:r>
            <a:r>
              <a:rPr lang="en-GB" sz="2000" i="1">
                <a:latin typeface="Times New Roman"/>
                <a:cs typeface="Times New Roman"/>
              </a:rPr>
              <a:t>Frontiers in Physiology</a:t>
            </a:r>
            <a:r>
              <a:rPr lang="en-GB" sz="2000">
                <a:latin typeface="Times New Roman"/>
                <a:cs typeface="Times New Roman"/>
              </a:rPr>
              <a:t>, 12, pp.673341. DOI: </a:t>
            </a:r>
            <a:r>
              <a:rPr lang="en-GB" sz="2000">
                <a:latin typeface="Times New Roman"/>
                <a:cs typeface="Times New Roman"/>
                <a:hlinkClick r:id="rId2"/>
              </a:rPr>
              <a:t>https://doi.org/10.3389/fphys.2021.673341</a:t>
            </a:r>
            <a:r>
              <a:rPr lang="en-GB" sz="2000">
                <a:latin typeface="Times New Roman"/>
                <a:cs typeface="Times New Roman"/>
              </a:rPr>
              <a:t> </a:t>
            </a:r>
            <a:endParaRPr lang="en-US"/>
          </a:p>
          <a:p>
            <a:pPr marL="0" indent="0">
              <a:buNone/>
            </a:pPr>
            <a:endParaRPr lang="en-GB" sz="2000">
              <a:latin typeface="Times New Roman"/>
              <a:cs typeface="Times New Roman"/>
            </a:endParaRPr>
          </a:p>
          <a:p>
            <a:pPr marL="0" indent="0">
              <a:buNone/>
            </a:pPr>
            <a:r>
              <a:rPr lang="en-GB" sz="2000">
                <a:latin typeface="Times New Roman"/>
                <a:cs typeface="Times New Roman"/>
              </a:rPr>
              <a:t>McNeil, A., Brose, L.S., Calder R., </a:t>
            </a:r>
            <a:r>
              <a:rPr lang="en-GB" sz="2000" err="1">
                <a:latin typeface="Times New Roman"/>
                <a:cs typeface="Times New Roman"/>
              </a:rPr>
              <a:t>Simonavicius</a:t>
            </a:r>
            <a:r>
              <a:rPr lang="en-GB" sz="2000">
                <a:latin typeface="Times New Roman"/>
                <a:cs typeface="Times New Roman"/>
              </a:rPr>
              <a:t>, E. and Robson, D. (2021) </a:t>
            </a:r>
            <a:r>
              <a:rPr lang="en-GB" sz="2000" i="1">
                <a:latin typeface="Times New Roman"/>
                <a:cs typeface="Times New Roman"/>
              </a:rPr>
              <a:t>Vaping in England: An Evidence Update including Vaping for Smoking Cessation</a:t>
            </a:r>
            <a:r>
              <a:rPr lang="en-GB" sz="2000">
                <a:latin typeface="Times New Roman"/>
                <a:cs typeface="Times New Roman"/>
              </a:rPr>
              <a:t>. London: Public Health England.</a:t>
            </a:r>
            <a:endParaRPr lang="en-GB"/>
          </a:p>
          <a:p>
            <a:pPr marL="0" indent="0">
              <a:buNone/>
            </a:pPr>
            <a:endParaRPr lang="en-GB" sz="2000">
              <a:latin typeface="Times New Roman"/>
              <a:cs typeface="Times New Roman"/>
            </a:endParaRPr>
          </a:p>
          <a:p>
            <a:pPr marL="0" indent="0">
              <a:buNone/>
            </a:pPr>
            <a:r>
              <a:rPr lang="en-GB" sz="2000">
                <a:latin typeface="Times New Roman"/>
                <a:cs typeface="Times New Roman"/>
              </a:rPr>
              <a:t>Münzel, T., </a:t>
            </a:r>
            <a:r>
              <a:rPr lang="en-GB" sz="2000" err="1">
                <a:latin typeface="Times New Roman"/>
                <a:cs typeface="Times New Roman"/>
              </a:rPr>
              <a:t>Kuntic</a:t>
            </a:r>
            <a:r>
              <a:rPr lang="en-GB" sz="2000">
                <a:latin typeface="Times New Roman"/>
                <a:cs typeface="Times New Roman"/>
              </a:rPr>
              <a:t>, M., Steven, S., </a:t>
            </a:r>
            <a:r>
              <a:rPr lang="en-GB" sz="2000" err="1">
                <a:latin typeface="Times New Roman"/>
                <a:cs typeface="Times New Roman"/>
              </a:rPr>
              <a:t>Hahad</a:t>
            </a:r>
            <a:r>
              <a:rPr lang="en-GB" sz="2000">
                <a:latin typeface="Times New Roman"/>
                <a:cs typeface="Times New Roman"/>
              </a:rPr>
              <a:t>, O. and Daiber, A. (2020) 'Is vaping better than smoking cigarettes?', </a:t>
            </a:r>
            <a:r>
              <a:rPr lang="en-GB" sz="2000" i="1">
                <a:latin typeface="Times New Roman"/>
                <a:cs typeface="Times New Roman"/>
              </a:rPr>
              <a:t>Academic OUP</a:t>
            </a:r>
            <a:r>
              <a:rPr lang="en-GB" sz="2000">
                <a:latin typeface="Times New Roman"/>
                <a:cs typeface="Times New Roman"/>
              </a:rPr>
              <a:t>, pp. 2612-2614.</a:t>
            </a:r>
            <a:endParaRPr lang="en-GB"/>
          </a:p>
          <a:p>
            <a:pPr marL="0" indent="0">
              <a:buNone/>
            </a:pPr>
            <a:endParaRPr lang="en-GB" sz="2000">
              <a:latin typeface="Times New Roman"/>
              <a:cs typeface="Times New Roman"/>
            </a:endParaRPr>
          </a:p>
          <a:p>
            <a:pPr marL="0" indent="0">
              <a:buNone/>
            </a:pPr>
            <a:r>
              <a:rPr lang="en-GB" sz="2000">
                <a:latin typeface="Times New Roman"/>
                <a:cs typeface="Times New Roman"/>
              </a:rPr>
              <a:t>Protano, C., Avino, P., </a:t>
            </a:r>
            <a:r>
              <a:rPr lang="en-GB" sz="2000" err="1">
                <a:latin typeface="Times New Roman"/>
                <a:cs typeface="Times New Roman"/>
              </a:rPr>
              <a:t>Manigrasso</a:t>
            </a:r>
            <a:r>
              <a:rPr lang="en-GB" sz="2000">
                <a:latin typeface="Times New Roman"/>
                <a:cs typeface="Times New Roman"/>
              </a:rPr>
              <a:t>, M., Vivaldi, V., Perna, F., Valeriani, F. and Vitali, M. (2018) 'Environmental Electronic Vape Exposure from Four Different Generations of Electronic Cigarettes: Airborne Particulate Matter Levels', </a:t>
            </a:r>
            <a:r>
              <a:rPr lang="en-GB" sz="2000" i="1">
                <a:latin typeface="Times New Roman"/>
                <a:cs typeface="Times New Roman"/>
              </a:rPr>
              <a:t>International Journal of Environmental Research and Public Health</a:t>
            </a:r>
            <a:r>
              <a:rPr lang="en-GB" sz="2000">
                <a:latin typeface="Times New Roman"/>
                <a:cs typeface="Times New Roman"/>
              </a:rPr>
              <a:t>, 15(10), pp.2172.</a:t>
            </a:r>
            <a:endParaRPr lang="en-GB"/>
          </a:p>
          <a:p>
            <a:pPr marL="0" indent="0">
              <a:buNone/>
            </a:pPr>
            <a:endParaRPr lang="en-GB" sz="2000">
              <a:latin typeface="Times New Roman"/>
              <a:cs typeface="Times New Roman"/>
            </a:endParaRPr>
          </a:p>
          <a:p>
            <a:pPr marL="0" indent="0">
              <a:buNone/>
            </a:pPr>
            <a:r>
              <a:rPr lang="en-GB" sz="2000">
                <a:latin typeface="Times New Roman"/>
                <a:cs typeface="Times New Roman"/>
              </a:rPr>
              <a:t>Rehan, H.S., Maini, J. and </a:t>
            </a:r>
            <a:r>
              <a:rPr lang="en-GB" sz="2000" err="1">
                <a:latin typeface="Times New Roman"/>
                <a:cs typeface="Times New Roman"/>
              </a:rPr>
              <a:t>Hungin</a:t>
            </a:r>
            <a:r>
              <a:rPr lang="en-GB" sz="2000">
                <a:latin typeface="Times New Roman"/>
                <a:cs typeface="Times New Roman"/>
              </a:rPr>
              <a:t>, A.P. (2018) 'Vaping versus smoking: a quest for efficacy and safety of E-cigarette',</a:t>
            </a:r>
            <a:r>
              <a:rPr lang="en-GB" sz="2000" i="1">
                <a:latin typeface="Times New Roman"/>
                <a:cs typeface="Times New Roman"/>
              </a:rPr>
              <a:t> Current drug safety</a:t>
            </a:r>
            <a:r>
              <a:rPr lang="en-GB" sz="2000">
                <a:latin typeface="Times New Roman"/>
                <a:cs typeface="Times New Roman"/>
              </a:rPr>
              <a:t>, 13(2), pp. 92-101.</a:t>
            </a:r>
            <a:endParaRPr lang="en-GB"/>
          </a:p>
          <a:p>
            <a:pPr marL="0" indent="0">
              <a:buNone/>
            </a:pPr>
            <a:endParaRPr lang="en-GB" sz="2000">
              <a:latin typeface="Times New Roman"/>
              <a:cs typeface="Times New Roman"/>
            </a:endParaRPr>
          </a:p>
          <a:p>
            <a:pPr marL="0" indent="0">
              <a:buNone/>
            </a:pPr>
            <a:r>
              <a:rPr lang="en-GB" sz="2000">
                <a:latin typeface="Times New Roman"/>
                <a:cs typeface="Times New Roman"/>
              </a:rPr>
              <a:t>Rennard, S.I. (2004) ‘Cigarette smoke in research’, </a:t>
            </a:r>
            <a:r>
              <a:rPr lang="en-GB" sz="2000" i="1">
                <a:latin typeface="Times New Roman"/>
                <a:cs typeface="Times New Roman"/>
              </a:rPr>
              <a:t>American Journal of Respiratory Cell and Molecular Biology</a:t>
            </a:r>
            <a:r>
              <a:rPr lang="en-GB" sz="2000">
                <a:latin typeface="Times New Roman"/>
                <a:cs typeface="Times New Roman"/>
              </a:rPr>
              <a:t>, 31, pp. 479-480.</a:t>
            </a:r>
            <a:endParaRPr lang="en-US">
              <a:ea typeface="Calibri"/>
              <a:cs typeface="Calibri"/>
            </a:endParaRPr>
          </a:p>
          <a:p>
            <a:pPr marL="0" indent="0">
              <a:buNone/>
            </a:pPr>
            <a:endParaRPr lang="en-GB" sz="2000">
              <a:latin typeface="Times New Roman"/>
              <a:cs typeface="Arial"/>
            </a:endParaRPr>
          </a:p>
        </p:txBody>
      </p:sp>
    </p:spTree>
    <p:extLst>
      <p:ext uri="{BB962C8B-B14F-4D97-AF65-F5344CB8AC3E}">
        <p14:creationId xmlns:p14="http://schemas.microsoft.com/office/powerpoint/2010/main" val="13801352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41" name="Rectangle 4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Rectangle 4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F3474-96A2-154F-8C68-2EB49244F6D3}"/>
              </a:ext>
            </a:extLst>
          </p:cNvPr>
          <p:cNvSpPr>
            <a:spLocks noGrp="1"/>
          </p:cNvSpPr>
          <p:nvPr>
            <p:ph type="title"/>
          </p:nvPr>
        </p:nvSpPr>
        <p:spPr>
          <a:xfrm>
            <a:off x="1043631" y="809898"/>
            <a:ext cx="9942716" cy="1554480"/>
          </a:xfrm>
        </p:spPr>
        <p:txBody>
          <a:bodyPr anchor="ctr">
            <a:normAutofit/>
          </a:bodyPr>
          <a:lstStyle/>
          <a:p>
            <a:r>
              <a:rPr lang="en-US" sz="3600">
                <a:latin typeface="Courier New"/>
                <a:cs typeface="Calibri Light"/>
              </a:rPr>
              <a:t>Reference List(</a:t>
            </a:r>
            <a:r>
              <a:rPr lang="en-US" sz="3600" err="1">
                <a:latin typeface="Courier New"/>
                <a:cs typeface="Calibri Light"/>
              </a:rPr>
              <a:t>Olive'on</a:t>
            </a:r>
            <a:r>
              <a:rPr lang="en-US" sz="3600">
                <a:latin typeface="Courier New"/>
                <a:cs typeface="Calibri Light"/>
              </a:rPr>
              <a:t> Joslyn)</a:t>
            </a:r>
            <a:r>
              <a:rPr lang="en-US" sz="4800">
                <a:latin typeface="Courier New"/>
                <a:cs typeface="Calibri Light"/>
              </a:rPr>
              <a:t> </a:t>
            </a:r>
          </a:p>
        </p:txBody>
      </p:sp>
      <p:sp>
        <p:nvSpPr>
          <p:cNvPr id="3" name="Content Placeholder 2">
            <a:extLst>
              <a:ext uri="{FF2B5EF4-FFF2-40B4-BE49-F238E27FC236}">
                <a16:creationId xmlns:a16="http://schemas.microsoft.com/office/drawing/2014/main" id="{CB37C87B-0A6E-84FD-7CB5-8C7D24B34E01}"/>
              </a:ext>
            </a:extLst>
          </p:cNvPr>
          <p:cNvSpPr>
            <a:spLocks noGrp="1"/>
          </p:cNvSpPr>
          <p:nvPr>
            <p:ph idx="1"/>
          </p:nvPr>
        </p:nvSpPr>
        <p:spPr>
          <a:xfrm>
            <a:off x="641077" y="2806365"/>
            <a:ext cx="10538066" cy="3335815"/>
          </a:xfrm>
        </p:spPr>
        <p:txBody>
          <a:bodyPr vert="horz" lIns="91440" tIns="45720" rIns="91440" bIns="45720" rtlCol="0" anchor="ctr">
            <a:noAutofit/>
          </a:bodyPr>
          <a:lstStyle/>
          <a:p>
            <a:pPr>
              <a:buNone/>
            </a:pPr>
            <a:endParaRPr lang="en-US" sz="1300">
              <a:latin typeface="Calibri"/>
              <a:cs typeface="Times New Roman"/>
            </a:endParaRPr>
          </a:p>
          <a:p>
            <a:pPr>
              <a:buNone/>
            </a:pPr>
            <a:endParaRPr lang="en-US" sz="1300">
              <a:latin typeface="Calibri"/>
              <a:cs typeface="Times New Roman"/>
            </a:endParaRPr>
          </a:p>
          <a:p>
            <a:pPr>
              <a:buNone/>
            </a:pPr>
            <a:r>
              <a:rPr lang="en-US" sz="1400">
                <a:latin typeface="Calibri"/>
                <a:cs typeface="Times New Roman"/>
              </a:rPr>
              <a:t>Aly, A.S., </a:t>
            </a:r>
            <a:r>
              <a:rPr lang="en-US" sz="1400" err="1">
                <a:latin typeface="Calibri"/>
                <a:cs typeface="Times New Roman"/>
              </a:rPr>
              <a:t>Mamikutty</a:t>
            </a:r>
            <a:r>
              <a:rPr lang="en-US" sz="1400">
                <a:latin typeface="Calibri"/>
                <a:cs typeface="Times New Roman"/>
              </a:rPr>
              <a:t>, R. and </a:t>
            </a:r>
            <a:r>
              <a:rPr lang="en-US" sz="1400" err="1">
                <a:latin typeface="Calibri"/>
                <a:cs typeface="Times New Roman"/>
              </a:rPr>
              <a:t>Marhazlinda</a:t>
            </a:r>
            <a:r>
              <a:rPr lang="en-US" sz="1400">
                <a:latin typeface="Calibri"/>
                <a:cs typeface="Times New Roman"/>
              </a:rPr>
              <a:t>, J. (2022) 'Association between Harmful and Addictive Perceptions of E-Cigarettes and E-Cigarette Use among Adolescents and Youth—A Systematic Review and Meta-Analysis', </a:t>
            </a:r>
            <a:r>
              <a:rPr lang="en-US" sz="1400" i="1">
                <a:latin typeface="Calibri"/>
                <a:cs typeface="Times New Roman"/>
              </a:rPr>
              <a:t>Children</a:t>
            </a:r>
            <a:r>
              <a:rPr lang="en-US" sz="1400">
                <a:latin typeface="Calibri"/>
                <a:cs typeface="Times New Roman"/>
              </a:rPr>
              <a:t>, 9(11), p.1678. Available at: https://doi.org/10.3390/children9111678</a:t>
            </a:r>
            <a:endParaRPr lang="en-US" sz="1400">
              <a:cs typeface="Calibri" panose="020F0502020204030204"/>
            </a:endParaRPr>
          </a:p>
          <a:p>
            <a:pPr>
              <a:buNone/>
            </a:pPr>
            <a:endParaRPr lang="en-US" sz="1400">
              <a:latin typeface="Calibri"/>
              <a:cs typeface="Times New Roman"/>
            </a:endParaRPr>
          </a:p>
          <a:p>
            <a:pPr>
              <a:buNone/>
            </a:pPr>
            <a:r>
              <a:rPr lang="en-US" sz="1400">
                <a:latin typeface="Calibri"/>
                <a:cs typeface="Times New Roman"/>
              </a:rPr>
              <a:t>Ashour, A.M. (2023) 'Use of Vaping as a Smoking Cessation Aid: a Review of Clinical Trials', </a:t>
            </a:r>
            <a:r>
              <a:rPr lang="en-US" sz="1400" i="1">
                <a:latin typeface="Calibri"/>
                <a:cs typeface="Times New Roman"/>
              </a:rPr>
              <a:t>Journal of Multidisciplinary Healthcare</a:t>
            </a:r>
            <a:r>
              <a:rPr lang="en-US" sz="1400">
                <a:latin typeface="Calibri"/>
                <a:cs typeface="Times New Roman"/>
              </a:rPr>
              <a:t>, 16, pp.2137–2144. Available at: https://doi.org/10.2147/JMDH.S419945</a:t>
            </a:r>
          </a:p>
          <a:p>
            <a:pPr>
              <a:buNone/>
            </a:pPr>
            <a:endParaRPr lang="en-US" sz="1400">
              <a:ea typeface="+mn-lt"/>
              <a:cs typeface="Times New Roman"/>
            </a:endParaRPr>
          </a:p>
          <a:p>
            <a:pPr>
              <a:buNone/>
            </a:pPr>
            <a:r>
              <a:rPr lang="en-US" sz="1400" err="1">
                <a:ea typeface="+mn-lt"/>
                <a:cs typeface="+mn-lt"/>
              </a:rPr>
              <a:t>Darabseh</a:t>
            </a:r>
            <a:r>
              <a:rPr lang="en-US" sz="1400">
                <a:ea typeface="+mn-lt"/>
                <a:cs typeface="+mn-lt"/>
              </a:rPr>
              <a:t>, M.Z., Selfe, J., Morse, C.I. and </a:t>
            </a:r>
            <a:r>
              <a:rPr lang="en-US" sz="1400" err="1">
                <a:ea typeface="+mn-lt"/>
                <a:cs typeface="+mn-lt"/>
              </a:rPr>
              <a:t>Degens</a:t>
            </a:r>
            <a:r>
              <a:rPr lang="en-US" sz="1400">
                <a:ea typeface="+mn-lt"/>
                <a:cs typeface="+mn-lt"/>
              </a:rPr>
              <a:t>, H. (2020) 'Is Vaping Better than Smoking for Cardiorespiratory and Muscle function?', </a:t>
            </a:r>
            <a:r>
              <a:rPr lang="en-US" sz="1400" i="1">
                <a:ea typeface="+mn-lt"/>
                <a:cs typeface="+mn-lt"/>
              </a:rPr>
              <a:t>Multidisciplinary Respiratory Medicine</a:t>
            </a:r>
            <a:r>
              <a:rPr lang="en-US" sz="1400">
                <a:ea typeface="+mn-lt"/>
                <a:cs typeface="+mn-lt"/>
              </a:rPr>
              <a:t>, 15(1). Available at: https://doi.org/10.4081/mrm.2020.674</a:t>
            </a:r>
            <a:endParaRPr lang="en-US" sz="1400">
              <a:cs typeface="Calibri" panose="020F0502020204030204"/>
            </a:endParaRPr>
          </a:p>
          <a:p>
            <a:pPr>
              <a:buNone/>
            </a:pPr>
            <a:endParaRPr lang="en-US" sz="1400">
              <a:latin typeface="Calibri"/>
              <a:cs typeface="Calibri"/>
            </a:endParaRPr>
          </a:p>
          <a:p>
            <a:pPr>
              <a:buNone/>
            </a:pPr>
            <a:r>
              <a:rPr lang="en-US" sz="1400">
                <a:latin typeface="Calibri"/>
                <a:cs typeface="Times New Roman"/>
              </a:rPr>
              <a:t>Feeney, S., Rossetti, V. and Terrien, J. (2022) 'E-Cigarettes—a Review of the Evidence—harm versus Harm Reduction', </a:t>
            </a:r>
            <a:r>
              <a:rPr lang="en-US" sz="1400" i="1">
                <a:latin typeface="Calibri"/>
                <a:cs typeface="Times New Roman"/>
              </a:rPr>
              <a:t>Tobacco Use Insights</a:t>
            </a:r>
            <a:r>
              <a:rPr lang="en-US" sz="1400">
                <a:latin typeface="Calibri"/>
                <a:cs typeface="Times New Roman"/>
              </a:rPr>
              <a:t>, 15, p.1179173X2210875. Available at: https://doi.org/10.1177/1179173x221087524</a:t>
            </a:r>
          </a:p>
          <a:p>
            <a:pPr>
              <a:buNone/>
            </a:pPr>
            <a:endParaRPr lang="en-US" sz="1300">
              <a:latin typeface="Calibri"/>
              <a:cs typeface="Times New Roman"/>
            </a:endParaRPr>
          </a:p>
          <a:p>
            <a:pPr>
              <a:buNone/>
            </a:pPr>
            <a:endParaRPr lang="en-US" sz="1300">
              <a:latin typeface="Calibri"/>
              <a:cs typeface="Times New Roman"/>
            </a:endParaRPr>
          </a:p>
          <a:p>
            <a:pPr>
              <a:buNone/>
            </a:pPr>
            <a:endParaRPr lang="en-US" sz="1300">
              <a:latin typeface="Calibri"/>
              <a:cs typeface="Calibri"/>
            </a:endParaRPr>
          </a:p>
        </p:txBody>
      </p:sp>
      <p:cxnSp>
        <p:nvCxnSpPr>
          <p:cNvPr id="47" name="Straight Connector 4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19916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9" name="Rectangle 3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Rectangle 4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2E0B3B-025B-1C2A-F825-24DFEEC30189}"/>
              </a:ext>
            </a:extLst>
          </p:cNvPr>
          <p:cNvSpPr>
            <a:spLocks noGrp="1"/>
          </p:cNvSpPr>
          <p:nvPr>
            <p:ph type="title"/>
          </p:nvPr>
        </p:nvSpPr>
        <p:spPr>
          <a:xfrm>
            <a:off x="1043631" y="809898"/>
            <a:ext cx="9942716" cy="1554480"/>
          </a:xfrm>
        </p:spPr>
        <p:txBody>
          <a:bodyPr anchor="ctr">
            <a:normAutofit/>
          </a:bodyPr>
          <a:lstStyle/>
          <a:p>
            <a:r>
              <a:rPr lang="en-US" sz="3600">
                <a:latin typeface="Courier New"/>
                <a:cs typeface="Courier New"/>
              </a:rPr>
              <a:t>Reference List (</a:t>
            </a:r>
            <a:r>
              <a:rPr lang="en-US" sz="3600" err="1">
                <a:latin typeface="Courier New"/>
                <a:cs typeface="Courier New"/>
              </a:rPr>
              <a:t>Olive'on</a:t>
            </a:r>
            <a:r>
              <a:rPr lang="en-US" sz="3600">
                <a:latin typeface="Courier New"/>
                <a:cs typeface="Courier New"/>
              </a:rPr>
              <a:t> Joslyn)</a:t>
            </a:r>
            <a:endParaRPr lang="en-US" sz="3600"/>
          </a:p>
        </p:txBody>
      </p:sp>
      <p:sp>
        <p:nvSpPr>
          <p:cNvPr id="3" name="Content Placeholder 2">
            <a:extLst>
              <a:ext uri="{FF2B5EF4-FFF2-40B4-BE49-F238E27FC236}">
                <a16:creationId xmlns:a16="http://schemas.microsoft.com/office/drawing/2014/main" id="{62851642-3C8C-36AF-C415-87F309160874}"/>
              </a:ext>
            </a:extLst>
          </p:cNvPr>
          <p:cNvSpPr>
            <a:spLocks noGrp="1"/>
          </p:cNvSpPr>
          <p:nvPr>
            <p:ph idx="1"/>
          </p:nvPr>
        </p:nvSpPr>
        <p:spPr>
          <a:xfrm>
            <a:off x="732885" y="2852271"/>
            <a:ext cx="10473800" cy="3473524"/>
          </a:xfrm>
        </p:spPr>
        <p:txBody>
          <a:bodyPr vert="horz" lIns="91440" tIns="45720" rIns="91440" bIns="45720" rtlCol="0" anchor="ctr">
            <a:noAutofit/>
          </a:bodyPr>
          <a:lstStyle/>
          <a:p>
            <a:pPr>
              <a:buNone/>
            </a:pPr>
            <a:endParaRPr lang="en-US" sz="1500">
              <a:cs typeface="Calibri" panose="020F0502020204030204"/>
            </a:endParaRPr>
          </a:p>
          <a:p>
            <a:pPr>
              <a:buNone/>
            </a:pPr>
            <a:endParaRPr lang="en-US" sz="1500">
              <a:cs typeface="Calibri" panose="020F0502020204030204"/>
            </a:endParaRPr>
          </a:p>
          <a:p>
            <a:pPr>
              <a:buNone/>
            </a:pPr>
            <a:r>
              <a:rPr lang="en-US" sz="1400">
                <a:cs typeface="Calibri" panose="020F0502020204030204"/>
              </a:rPr>
              <a:t>Harvard Health Publishing (2020) </a:t>
            </a:r>
            <a:r>
              <a:rPr lang="en-US" sz="1400" i="1">
                <a:cs typeface="Calibri" panose="020F0502020204030204"/>
              </a:rPr>
              <a:t>New Information on vaping-induced Lung Injury</a:t>
            </a:r>
            <a:r>
              <a:rPr lang="en-US" sz="1400">
                <a:cs typeface="Calibri"/>
              </a:rPr>
              <a:t>. Available at: https://www.health.harvard.edu/blog/evali-new-information-on-vaping-induced-lung-injury-2020040319359 (Accessed: 11 January 2024).</a:t>
            </a:r>
          </a:p>
          <a:p>
            <a:pPr>
              <a:buNone/>
            </a:pPr>
            <a:endParaRPr lang="en-US" sz="1400">
              <a:cs typeface="Calibri"/>
            </a:endParaRPr>
          </a:p>
          <a:p>
            <a:pPr>
              <a:buNone/>
            </a:pPr>
            <a:r>
              <a:rPr lang="en-US" sz="1400" err="1">
                <a:cs typeface="Calibri" panose="020F0502020204030204"/>
              </a:rPr>
              <a:t>Jerzyński</a:t>
            </a:r>
            <a:r>
              <a:rPr lang="en-US" sz="1400">
                <a:cs typeface="Calibri" panose="020F0502020204030204"/>
              </a:rPr>
              <a:t>, T., Stimson, G.V., Shapiro, H. and Król, G. (2021) 'Estimation of the global number of e-cigarette users in 2020', </a:t>
            </a:r>
            <a:r>
              <a:rPr lang="en-US" sz="1400" i="1">
                <a:cs typeface="Calibri" panose="020F0502020204030204"/>
              </a:rPr>
              <a:t>Harm Reduction Journal</a:t>
            </a:r>
            <a:r>
              <a:rPr lang="en-US" sz="1400">
                <a:cs typeface="Calibri"/>
              </a:rPr>
              <a:t>, 18(1), p.109. Available at: https://doi.org/10.1186/s12954-021-00556-7</a:t>
            </a:r>
          </a:p>
          <a:p>
            <a:pPr>
              <a:buNone/>
            </a:pPr>
            <a:endParaRPr lang="en-US" sz="1400">
              <a:ea typeface="+mn-lt"/>
              <a:cs typeface="+mn-lt"/>
            </a:endParaRPr>
          </a:p>
          <a:p>
            <a:pPr>
              <a:buNone/>
            </a:pPr>
            <a:r>
              <a:rPr lang="en-US" sz="1400">
                <a:ea typeface="+mn-lt"/>
                <a:cs typeface="+mn-lt"/>
              </a:rPr>
              <a:t>Lee, C., Gao, M. and Ryff, C.D. (2020) 'Conscientiousness and Smoking: Do Cultural Context and Gender Matter?', </a:t>
            </a:r>
            <a:r>
              <a:rPr lang="en-US" sz="1400" i="1">
                <a:ea typeface="+mn-lt"/>
                <a:cs typeface="+mn-lt"/>
              </a:rPr>
              <a:t>Frontiers in Psychology</a:t>
            </a:r>
            <a:r>
              <a:rPr lang="en-US" sz="1400">
                <a:ea typeface="+mn-lt"/>
                <a:cs typeface="+mn-lt"/>
              </a:rPr>
              <a:t>, 11. Available at: https://doi.org/10.3389/fpsyg.2020.01593</a:t>
            </a:r>
            <a:endParaRPr lang="en-US" sz="1400">
              <a:cs typeface="Calibri"/>
            </a:endParaRPr>
          </a:p>
          <a:p>
            <a:pPr>
              <a:buNone/>
            </a:pPr>
            <a:endParaRPr lang="en-US" sz="1400">
              <a:cs typeface="Calibri"/>
            </a:endParaRPr>
          </a:p>
          <a:p>
            <a:pPr>
              <a:buNone/>
            </a:pPr>
            <a:r>
              <a:rPr lang="en-US" sz="1400">
                <a:cs typeface="Calibri"/>
              </a:rPr>
              <a:t>Marques, P., Piqueras, L. and Sanz, M.-J. (2021) 'An Updated Overview of e-cigarette Impact on Human Health', </a:t>
            </a:r>
            <a:r>
              <a:rPr lang="en-US" sz="1400" i="1">
                <a:cs typeface="Calibri" panose="020F0502020204030204"/>
              </a:rPr>
              <a:t>Respiratory Research</a:t>
            </a:r>
            <a:r>
              <a:rPr lang="en-US" sz="1400">
                <a:cs typeface="Calibri" panose="020F0502020204030204"/>
              </a:rPr>
              <a:t>, 22(1). Available at: https://doi.org/10.1186/s12931-021-01737-5</a:t>
            </a:r>
          </a:p>
          <a:p>
            <a:pPr>
              <a:buNone/>
            </a:pPr>
            <a:endParaRPr lang="en-US" sz="1400">
              <a:ea typeface="+mn-lt"/>
              <a:cs typeface="+mn-lt"/>
            </a:endParaRPr>
          </a:p>
          <a:p>
            <a:pPr>
              <a:buNone/>
            </a:pPr>
            <a:endParaRPr lang="en-US" sz="1400">
              <a:cs typeface="Calibri" panose="020F0502020204030204"/>
            </a:endParaRPr>
          </a:p>
          <a:p>
            <a:pPr marL="0" indent="0">
              <a:buNone/>
            </a:pPr>
            <a:endParaRPr lang="en-US" sz="1500">
              <a:cs typeface="Calibri" panose="020F0502020204030204"/>
            </a:endParaRPr>
          </a:p>
          <a:p>
            <a:pPr marL="0" indent="0">
              <a:buNone/>
            </a:pPr>
            <a:endParaRPr lang="en-US" sz="1500">
              <a:cs typeface="Calibri" panose="020F0502020204030204"/>
            </a:endParaRPr>
          </a:p>
        </p:txBody>
      </p:sp>
      <p:cxnSp>
        <p:nvCxnSpPr>
          <p:cNvPr id="45" name="Straight Connector 4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40119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53" name="Rectangle 5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7" name="Rectangle 5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C5A9A-37C4-0C56-2260-D9D7CB4244F3}"/>
              </a:ext>
            </a:extLst>
          </p:cNvPr>
          <p:cNvSpPr>
            <a:spLocks noGrp="1"/>
          </p:cNvSpPr>
          <p:nvPr>
            <p:ph type="title"/>
          </p:nvPr>
        </p:nvSpPr>
        <p:spPr>
          <a:xfrm>
            <a:off x="1043631" y="809898"/>
            <a:ext cx="9942716" cy="1554480"/>
          </a:xfrm>
        </p:spPr>
        <p:txBody>
          <a:bodyPr anchor="ctr">
            <a:normAutofit/>
          </a:bodyPr>
          <a:lstStyle/>
          <a:p>
            <a:r>
              <a:rPr lang="en-US" sz="4800">
                <a:latin typeface="Courier New"/>
                <a:cs typeface="Courier New"/>
              </a:rPr>
              <a:t>Reference List (Olive'on Joslyn)</a:t>
            </a:r>
          </a:p>
        </p:txBody>
      </p:sp>
      <p:sp>
        <p:nvSpPr>
          <p:cNvPr id="3" name="Content Placeholder 2">
            <a:extLst>
              <a:ext uri="{FF2B5EF4-FFF2-40B4-BE49-F238E27FC236}">
                <a16:creationId xmlns:a16="http://schemas.microsoft.com/office/drawing/2014/main" id="{6EE4BEE5-4242-3AA2-CEB4-CAA59748B2E7}"/>
              </a:ext>
            </a:extLst>
          </p:cNvPr>
          <p:cNvSpPr>
            <a:spLocks noGrp="1"/>
          </p:cNvSpPr>
          <p:nvPr>
            <p:ph idx="1"/>
          </p:nvPr>
        </p:nvSpPr>
        <p:spPr>
          <a:xfrm>
            <a:off x="1045028" y="3017522"/>
            <a:ext cx="9941319" cy="3124658"/>
          </a:xfrm>
        </p:spPr>
        <p:txBody>
          <a:bodyPr vert="horz" lIns="91440" tIns="45720" rIns="91440" bIns="45720" rtlCol="0" anchor="ctr">
            <a:normAutofit fontScale="92500" lnSpcReduction="20000"/>
          </a:bodyPr>
          <a:lstStyle/>
          <a:p>
            <a:pPr>
              <a:buNone/>
            </a:pPr>
            <a:endParaRPr lang="en-US" sz="1100">
              <a:latin typeface="Calibri"/>
              <a:cs typeface="Calibri"/>
            </a:endParaRPr>
          </a:p>
          <a:p>
            <a:pPr>
              <a:buNone/>
            </a:pPr>
            <a:r>
              <a:rPr lang="en-US" sz="1400">
                <a:ea typeface="+mn-lt"/>
                <a:cs typeface="+mn-lt"/>
              </a:rPr>
              <a:t>Münzel, T., Daiber, A. and </a:t>
            </a:r>
            <a:r>
              <a:rPr lang="en-US" sz="1400" err="1">
                <a:ea typeface="+mn-lt"/>
                <a:cs typeface="+mn-lt"/>
              </a:rPr>
              <a:t>Hahad</a:t>
            </a:r>
            <a:r>
              <a:rPr lang="en-US" sz="1400">
                <a:ea typeface="+mn-lt"/>
                <a:cs typeface="+mn-lt"/>
              </a:rPr>
              <a:t>, O. (2022) 'Are e-cigarettes Dangerous or Do They Boost Our health: No END(S) of the Discussion in Sight', </a:t>
            </a:r>
            <a:r>
              <a:rPr lang="en-US" sz="1400" i="1">
                <a:ea typeface="+mn-lt"/>
                <a:cs typeface="+mn-lt"/>
              </a:rPr>
              <a:t>European Journal of Preventive Cardiology</a:t>
            </a:r>
            <a:r>
              <a:rPr lang="en-US" sz="1400">
                <a:ea typeface="+mn-lt"/>
                <a:cs typeface="+mn-lt"/>
              </a:rPr>
              <a:t>, 30(5), pp.422–424. Available at: https://doi.org/10.1093/eurjpc/zwac266</a:t>
            </a:r>
          </a:p>
          <a:p>
            <a:pPr>
              <a:buNone/>
            </a:pPr>
            <a:endParaRPr lang="en-US" sz="1400">
              <a:latin typeface="Calibri"/>
              <a:cs typeface="Calibri"/>
            </a:endParaRPr>
          </a:p>
          <a:p>
            <a:pPr>
              <a:buNone/>
            </a:pPr>
            <a:r>
              <a:rPr lang="en-US" sz="1400">
                <a:latin typeface="Calibri"/>
                <a:cs typeface="Calibri"/>
              </a:rPr>
              <a:t>Office for National Statistics (2023) </a:t>
            </a:r>
            <a:r>
              <a:rPr lang="en-US" sz="1400" i="1">
                <a:latin typeface="Calibri"/>
                <a:cs typeface="Calibri"/>
              </a:rPr>
              <a:t>Adult Smoking Habits in the UK - Office for National Statistics</a:t>
            </a:r>
            <a:r>
              <a:rPr lang="en-US" sz="1400">
                <a:latin typeface="Calibri"/>
                <a:cs typeface="Calibri"/>
              </a:rPr>
              <a:t>. Available at: https://www.ons.gov.uk/peoplepopulationandcommunity/healthandsocialcare/healthandlifeexpectancies/bulletins/adultsmokinghabitsingreatbritain/2022 (Accessed: 10 January 2024).</a:t>
            </a:r>
            <a:endParaRPr lang="en-US" sz="1400">
              <a:cs typeface="Calibri"/>
            </a:endParaRPr>
          </a:p>
          <a:p>
            <a:pPr>
              <a:buNone/>
            </a:pPr>
            <a:endParaRPr lang="en-US" sz="1400">
              <a:latin typeface="Calibri"/>
              <a:cs typeface="Calibri"/>
            </a:endParaRPr>
          </a:p>
          <a:p>
            <a:pPr>
              <a:buNone/>
            </a:pPr>
            <a:r>
              <a:rPr lang="en-US" sz="1400" i="1">
                <a:latin typeface="Calibri"/>
                <a:cs typeface="Times New Roman"/>
              </a:rPr>
              <a:t>Panorama: Teenage Vaping: What’s the Harm?</a:t>
            </a:r>
            <a:r>
              <a:rPr lang="en-US" sz="1400">
                <a:latin typeface="Calibri"/>
                <a:cs typeface="Times New Roman"/>
              </a:rPr>
              <a:t>, (2023). 4 September, BBC One. Available at: https://www.bbc.co.uk/iplayer/episode/m001pp19/panorama-teenage-vaping-whats-the-harm (Accessed: 9 January 2024).</a:t>
            </a:r>
            <a:endParaRPr lang="en-US" sz="1400">
              <a:latin typeface="Calibri"/>
              <a:cs typeface="Calibri" panose="020F0502020204030204"/>
            </a:endParaRPr>
          </a:p>
          <a:p>
            <a:pPr>
              <a:buNone/>
            </a:pPr>
            <a:endParaRPr lang="en-US" sz="1400">
              <a:latin typeface="Calibri"/>
              <a:cs typeface="Times New Roman"/>
            </a:endParaRPr>
          </a:p>
          <a:p>
            <a:pPr>
              <a:buNone/>
            </a:pPr>
            <a:r>
              <a:rPr lang="en-US" sz="1400">
                <a:latin typeface="Calibri"/>
                <a:cs typeface="Calibri"/>
              </a:rPr>
              <a:t>Ranjit, A., McCutchan, G., Brain, K. and Poole, R. (2021) ‘That’s the Whole Thing about vaping, It’s Custom Tasty goodness’: a meta-ethnography of Young Adults’ Perceptions and Experiences of e-cigarette Use', </a:t>
            </a:r>
            <a:r>
              <a:rPr lang="en-US" sz="1400" i="1">
                <a:latin typeface="Calibri"/>
                <a:cs typeface="Calibri"/>
              </a:rPr>
              <a:t>Substance Abuse Treatment, Prevention, and Policy</a:t>
            </a:r>
            <a:r>
              <a:rPr lang="en-US" sz="1400">
                <a:latin typeface="Calibri"/>
                <a:cs typeface="Calibri"/>
              </a:rPr>
              <a:t>, 16(1). Available at: https://doi.org/10.1186/s13011-021-00416-</a:t>
            </a:r>
            <a:r>
              <a:rPr lang="en-US" sz="1100">
                <a:latin typeface="Calibri"/>
                <a:cs typeface="Calibri"/>
              </a:rPr>
              <a:t>4</a:t>
            </a:r>
          </a:p>
          <a:p>
            <a:pPr>
              <a:buNone/>
            </a:pPr>
            <a:endParaRPr lang="en-US" sz="1100">
              <a:latin typeface="Calibri"/>
              <a:cs typeface="Calibri"/>
            </a:endParaRPr>
          </a:p>
          <a:p>
            <a:pPr>
              <a:buNone/>
            </a:pPr>
            <a:endParaRPr lang="en-US" sz="1100">
              <a:cs typeface="Times New Roman"/>
            </a:endParaRPr>
          </a:p>
          <a:p>
            <a:pPr>
              <a:buNone/>
            </a:pPr>
            <a:endParaRPr lang="en-US" sz="1100">
              <a:latin typeface="Calibri"/>
              <a:cs typeface="Times New Roman"/>
            </a:endParaRPr>
          </a:p>
          <a:p>
            <a:pPr>
              <a:buNone/>
            </a:pPr>
            <a:endParaRPr lang="en-US" sz="1100">
              <a:latin typeface="Calibri"/>
              <a:cs typeface="Times New Roman"/>
            </a:endParaRPr>
          </a:p>
          <a:p>
            <a:pPr>
              <a:buNone/>
            </a:pPr>
            <a:endParaRPr lang="en-US" sz="1100">
              <a:latin typeface="Calibri"/>
              <a:cs typeface="Times New Roman"/>
            </a:endParaRPr>
          </a:p>
          <a:p>
            <a:pPr>
              <a:buNone/>
            </a:pPr>
            <a:endParaRPr lang="en-US" sz="1100">
              <a:cs typeface="Calibri"/>
            </a:endParaRPr>
          </a:p>
        </p:txBody>
      </p:sp>
      <p:cxnSp>
        <p:nvCxnSpPr>
          <p:cNvPr id="59" name="Straight Connector 5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6818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5" name="Rectangle 2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03281-FC73-D3B4-EE18-D2E4E0288C54}"/>
              </a:ext>
            </a:extLst>
          </p:cNvPr>
          <p:cNvSpPr>
            <a:spLocks noGrp="1"/>
          </p:cNvSpPr>
          <p:nvPr>
            <p:ph type="title"/>
          </p:nvPr>
        </p:nvSpPr>
        <p:spPr>
          <a:xfrm>
            <a:off x="1043631" y="809898"/>
            <a:ext cx="9942716" cy="1554480"/>
          </a:xfrm>
        </p:spPr>
        <p:txBody>
          <a:bodyPr anchor="ctr">
            <a:normAutofit/>
          </a:bodyPr>
          <a:lstStyle/>
          <a:p>
            <a:r>
              <a:rPr lang="en-US" sz="4800">
                <a:latin typeface="Courier New"/>
                <a:cs typeface="Courier New"/>
              </a:rPr>
              <a:t>Reference List (Olive'on Joslyn)</a:t>
            </a:r>
          </a:p>
          <a:p>
            <a:endParaRPr lang="en-US" sz="4800">
              <a:cs typeface="Calibri Light"/>
            </a:endParaRPr>
          </a:p>
        </p:txBody>
      </p:sp>
      <p:sp>
        <p:nvSpPr>
          <p:cNvPr id="3" name="Content Placeholder 2">
            <a:extLst>
              <a:ext uri="{FF2B5EF4-FFF2-40B4-BE49-F238E27FC236}">
                <a16:creationId xmlns:a16="http://schemas.microsoft.com/office/drawing/2014/main" id="{5F97A0A8-6D47-4B6A-B4EC-34E3383C5513}"/>
              </a:ext>
            </a:extLst>
          </p:cNvPr>
          <p:cNvSpPr>
            <a:spLocks noGrp="1"/>
          </p:cNvSpPr>
          <p:nvPr>
            <p:ph idx="1"/>
          </p:nvPr>
        </p:nvSpPr>
        <p:spPr>
          <a:xfrm>
            <a:off x="833871" y="2879811"/>
            <a:ext cx="9941319" cy="3124658"/>
          </a:xfrm>
        </p:spPr>
        <p:txBody>
          <a:bodyPr vert="horz" lIns="91440" tIns="45720" rIns="91440" bIns="45720" rtlCol="0" anchor="ctr">
            <a:noAutofit/>
          </a:bodyPr>
          <a:lstStyle/>
          <a:p>
            <a:pPr marL="0" indent="0">
              <a:buNone/>
            </a:pPr>
            <a:endParaRPr lang="en-US" sz="1400">
              <a:cs typeface="Calibri"/>
            </a:endParaRPr>
          </a:p>
          <a:p>
            <a:pPr>
              <a:buNone/>
            </a:pPr>
            <a:r>
              <a:rPr lang="en-US" sz="1400">
                <a:cs typeface="Calibri"/>
              </a:rPr>
              <a:t>Romijnders, K., van </a:t>
            </a:r>
            <a:r>
              <a:rPr lang="en-US" sz="1400" err="1">
                <a:cs typeface="Calibri"/>
              </a:rPr>
              <a:t>Osch</a:t>
            </a:r>
            <a:r>
              <a:rPr lang="en-US" sz="1400">
                <a:cs typeface="Calibri"/>
              </a:rPr>
              <a:t>, L., de Vries, H. and </a:t>
            </a:r>
            <a:r>
              <a:rPr lang="en-US" sz="1400" err="1">
                <a:cs typeface="Calibri"/>
              </a:rPr>
              <a:t>Talhout</a:t>
            </a:r>
            <a:r>
              <a:rPr lang="en-US" sz="1400">
                <a:cs typeface="Calibri"/>
              </a:rPr>
              <a:t>, R. (2018) 'Perceptions and Reasons Regarding E-Cigarette Use among Users and Non-Users: A Narrative Literature Review', </a:t>
            </a:r>
            <a:r>
              <a:rPr lang="en-US" sz="1400" i="1">
                <a:cs typeface="Calibri"/>
              </a:rPr>
              <a:t>International Journal of Environmental Research and Public Health</a:t>
            </a:r>
            <a:r>
              <a:rPr lang="en-US" sz="1400">
                <a:cs typeface="Calibri"/>
              </a:rPr>
              <a:t>, 15(6), p.1190. Available at: https://doi.org/10.3390/ijerph15061190</a:t>
            </a:r>
          </a:p>
          <a:p>
            <a:pPr marL="0" indent="0">
              <a:buNone/>
            </a:pPr>
            <a:endParaRPr lang="en-US" sz="1400">
              <a:cs typeface="Calibri"/>
            </a:endParaRPr>
          </a:p>
          <a:p>
            <a:pPr marL="0" indent="0">
              <a:buNone/>
            </a:pPr>
            <a:r>
              <a:rPr lang="en-US" sz="1400">
                <a:cs typeface="Calibri"/>
              </a:rPr>
              <a:t>Sairaj </a:t>
            </a:r>
            <a:r>
              <a:rPr lang="en-US" sz="1400" err="1">
                <a:cs typeface="Calibri"/>
              </a:rPr>
              <a:t>Khambayat</a:t>
            </a:r>
            <a:r>
              <a:rPr lang="en-US" sz="1400">
                <a:cs typeface="Calibri"/>
              </a:rPr>
              <a:t>, Jaiswal, A., Prasad, R., Wanjari, M.B., Sharma, R. and </a:t>
            </a:r>
            <a:r>
              <a:rPr lang="en-US" sz="1400" err="1">
                <a:cs typeface="Calibri"/>
              </a:rPr>
              <a:t>Yelne</a:t>
            </a:r>
            <a:r>
              <a:rPr lang="en-US" sz="1400">
                <a:cs typeface="Calibri"/>
              </a:rPr>
              <a:t>, S. (2023) 'Vaping Among Adolescents: An Overview of E-Cigarette Use in Middle and High School Students in India', </a:t>
            </a:r>
            <a:r>
              <a:rPr lang="en-US" sz="1400" i="1" err="1">
                <a:cs typeface="Calibri"/>
              </a:rPr>
              <a:t>Cureus</a:t>
            </a:r>
            <a:r>
              <a:rPr lang="en-US" sz="1400">
                <a:cs typeface="Calibri"/>
              </a:rPr>
              <a:t>, 15(5). Available at: https://doi.org/10.7759/cureus.38972</a:t>
            </a:r>
          </a:p>
          <a:p>
            <a:pPr marL="0" indent="0">
              <a:buNone/>
            </a:pPr>
            <a:endParaRPr lang="en-US" sz="1400">
              <a:cs typeface="Calibri"/>
            </a:endParaRPr>
          </a:p>
          <a:p>
            <a:pPr marL="0" indent="0">
              <a:buNone/>
            </a:pPr>
            <a:r>
              <a:rPr lang="en-US" sz="1400" err="1">
                <a:cs typeface="Calibri"/>
              </a:rPr>
              <a:t>Struik</a:t>
            </a:r>
            <a:r>
              <a:rPr lang="en-US" sz="1400">
                <a:cs typeface="Calibri"/>
              </a:rPr>
              <a:t>, L.L., Dow-Fleisner, S., Belliveau, M., Thompson, D. and Janke, R. (2020) 'Tactics for Drawing Youth to vaping: a Content Analysis of e-cigarette Advertisements', </a:t>
            </a:r>
            <a:r>
              <a:rPr lang="en-US" sz="1400" i="1">
                <a:cs typeface="Calibri"/>
              </a:rPr>
              <a:t>Journal of Medical Internet Research</a:t>
            </a:r>
            <a:r>
              <a:rPr lang="en-US" sz="1400">
                <a:cs typeface="Calibri"/>
              </a:rPr>
              <a:t>, 22(8). Available at: https://doi.org/10.2196/18943</a:t>
            </a:r>
          </a:p>
          <a:p>
            <a:pPr marL="0" indent="0">
              <a:buNone/>
            </a:pPr>
            <a:endParaRPr lang="en-US" sz="1400">
              <a:cs typeface="Calibri"/>
            </a:endParaRPr>
          </a:p>
          <a:p>
            <a:pPr marL="0" indent="0">
              <a:buNone/>
            </a:pPr>
            <a:r>
              <a:rPr lang="en-US" sz="1400">
                <a:cs typeface="Calibri"/>
              </a:rPr>
              <a:t>Williams, P., Cheeseman, H., Arnott, D., Bunce, L., Hopkinson, N. and Laverty, A. (2023) 'Use of Tobacco and e-cigarettes among Youth in Great Britain in 2022: Analysis of a cross-sectional Survey', </a:t>
            </a:r>
            <a:r>
              <a:rPr lang="en-US" sz="1400" i="1">
                <a:cs typeface="Calibri"/>
              </a:rPr>
              <a:t>Tobacco Induced Diseases</a:t>
            </a:r>
            <a:r>
              <a:rPr lang="en-US" sz="1400">
                <a:cs typeface="Calibri"/>
              </a:rPr>
              <a:t>, 21(January), pp.1–9. Available at: https://doi.org/10.18332/tid/156459</a:t>
            </a:r>
          </a:p>
          <a:p>
            <a:endParaRPr lang="en-US" sz="1100">
              <a:cs typeface="Calibri"/>
            </a:endParaRPr>
          </a:p>
          <a:p>
            <a:pPr marL="0" indent="0">
              <a:buNone/>
            </a:pPr>
            <a:endParaRPr lang="en-US" sz="1100">
              <a:cs typeface="Calibri"/>
            </a:endParaRPr>
          </a:p>
        </p:txBody>
      </p:sp>
      <p:cxnSp>
        <p:nvCxnSpPr>
          <p:cNvPr id="31" name="Straight Connector 3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92626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21C71F-49F7-0028-3024-1CF5DE8D21D3}"/>
              </a:ext>
            </a:extLst>
          </p:cNvPr>
          <p:cNvSpPr>
            <a:spLocks noGrp="1"/>
          </p:cNvSpPr>
          <p:nvPr>
            <p:ph type="title"/>
          </p:nvPr>
        </p:nvSpPr>
        <p:spPr>
          <a:xfrm>
            <a:off x="808638" y="386930"/>
            <a:ext cx="9236700" cy="1188950"/>
          </a:xfrm>
        </p:spPr>
        <p:txBody>
          <a:bodyPr anchor="b">
            <a:normAutofit/>
          </a:bodyPr>
          <a:lstStyle/>
          <a:p>
            <a:r>
              <a:rPr lang="en-US" sz="5400"/>
              <a:t>Reference list (Aariana Grant)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E61F27-AC63-ED6C-ECDD-6FA15F4D9CE1}"/>
              </a:ext>
            </a:extLst>
          </p:cNvPr>
          <p:cNvSpPr>
            <a:spLocks noGrp="1"/>
          </p:cNvSpPr>
          <p:nvPr>
            <p:ph idx="1"/>
          </p:nvPr>
        </p:nvSpPr>
        <p:spPr>
          <a:xfrm>
            <a:off x="793660" y="2599509"/>
            <a:ext cx="10143668" cy="3435531"/>
          </a:xfrm>
        </p:spPr>
        <p:txBody>
          <a:bodyPr anchor="ctr">
            <a:normAutofit/>
          </a:bodyPr>
          <a:lstStyle/>
          <a:p>
            <a:pPr marL="0" indent="0">
              <a:buNone/>
            </a:pPr>
            <a:endParaRPr lang="en-US" sz="2000" b="0" i="0" u="none" strike="noStrike">
              <a:effectLst/>
            </a:endParaRPr>
          </a:p>
          <a:p>
            <a:pPr marL="0" indent="0">
              <a:buNone/>
            </a:pPr>
            <a:endParaRPr lang="en-US" sz="2000" b="0" i="0" u="none" strike="noStrike">
              <a:effectLst/>
            </a:endParaRPr>
          </a:p>
          <a:p>
            <a:endParaRPr lang="en-US" sz="2000"/>
          </a:p>
        </p:txBody>
      </p:sp>
      <p:sp>
        <p:nvSpPr>
          <p:cNvPr id="5" name="TextBox 4">
            <a:extLst>
              <a:ext uri="{FF2B5EF4-FFF2-40B4-BE49-F238E27FC236}">
                <a16:creationId xmlns:a16="http://schemas.microsoft.com/office/drawing/2014/main" id="{4B895A97-B891-B443-A58D-0FCFD9345C9F}"/>
              </a:ext>
            </a:extLst>
          </p:cNvPr>
          <p:cNvSpPr txBox="1"/>
          <p:nvPr/>
        </p:nvSpPr>
        <p:spPr>
          <a:xfrm>
            <a:off x="496919" y="2599509"/>
            <a:ext cx="10143668" cy="3170099"/>
          </a:xfrm>
          <a:prstGeom prst="rect">
            <a:avLst/>
          </a:prstGeom>
          <a:noFill/>
        </p:spPr>
        <p:txBody>
          <a:bodyPr wrap="square">
            <a:spAutoFit/>
          </a:bodyPr>
          <a:lstStyle/>
          <a:p>
            <a:r>
              <a:rPr lang="en-US" sz="2000" b="0" i="0" err="1">
                <a:effectLst/>
              </a:rPr>
              <a:t>Badham</a:t>
            </a:r>
            <a:r>
              <a:rPr lang="en-US" sz="2000" b="0" i="0">
                <a:effectLst/>
              </a:rPr>
              <a:t>, J., </a:t>
            </a:r>
            <a:r>
              <a:rPr lang="en-US" sz="2000" b="0" i="0" err="1">
                <a:effectLst/>
              </a:rPr>
              <a:t>McAneney</a:t>
            </a:r>
            <a:r>
              <a:rPr lang="en-US" sz="2000" b="0" i="0">
                <a:effectLst/>
              </a:rPr>
              <a:t>, H., </a:t>
            </a:r>
            <a:r>
              <a:rPr lang="en-US" sz="2000" b="0" i="0" err="1">
                <a:effectLst/>
              </a:rPr>
              <a:t>Dunne</a:t>
            </a:r>
            <a:r>
              <a:rPr lang="en-US" sz="2000" b="0" i="0">
                <a:effectLst/>
              </a:rPr>
              <a:t>, L., </a:t>
            </a:r>
            <a:r>
              <a:rPr lang="en-US" sz="2000" b="0" i="0" err="1">
                <a:effectLst/>
              </a:rPr>
              <a:t>Kee</a:t>
            </a:r>
            <a:r>
              <a:rPr lang="en-US" sz="2000" b="0" i="0">
                <a:effectLst/>
              </a:rPr>
              <a:t>, F., Thurston, A. and Hunter, R.F. (2019). The importance of social environment in preventing smoking: an analysis of the Dead Cool intervention. </a:t>
            </a:r>
            <a:r>
              <a:rPr lang="en-US" sz="2000" b="0" i="1">
                <a:effectLst/>
              </a:rPr>
              <a:t>BMC Public Health</a:t>
            </a:r>
            <a:r>
              <a:rPr lang="en-US" sz="2000" b="0" i="0">
                <a:effectLst/>
              </a:rPr>
              <a:t>, [online] 19(1). </a:t>
            </a:r>
            <a:r>
              <a:rPr lang="en-US" sz="2000" b="0" i="0" err="1">
                <a:effectLst/>
              </a:rPr>
              <a:t>doi:https</a:t>
            </a:r>
            <a:r>
              <a:rPr lang="en-US" sz="2000" b="0" i="0">
                <a:effectLst/>
              </a:rPr>
              <a:t>://</a:t>
            </a:r>
            <a:r>
              <a:rPr lang="en-US" sz="2000" b="0" i="0" err="1">
                <a:effectLst/>
              </a:rPr>
              <a:t>doi.org</a:t>
            </a:r>
            <a:r>
              <a:rPr lang="en-US" sz="2000" b="0" i="0">
                <a:effectLst/>
              </a:rPr>
              <a:t>/10.1186/s12889-019-7485-7. </a:t>
            </a:r>
            <a:endParaRPr lang="en-US" sz="2000">
              <a:effectLst/>
            </a:endParaRPr>
          </a:p>
          <a:p>
            <a:endParaRPr lang="en-US" sz="2000">
              <a:effectLst/>
            </a:endParaRPr>
          </a:p>
          <a:p>
            <a:r>
              <a:rPr lang="en-US" sz="2000" b="0" i="0" err="1">
                <a:effectLst/>
              </a:rPr>
              <a:t>Benowitz</a:t>
            </a:r>
            <a:r>
              <a:rPr lang="en-US" sz="2000" b="0" i="0">
                <a:effectLst/>
              </a:rPr>
              <a:t>, N.L. (2010). Nicotine Addiction. </a:t>
            </a:r>
            <a:r>
              <a:rPr lang="en-US" sz="2000" b="0" i="1">
                <a:effectLst/>
              </a:rPr>
              <a:t>New England Journal of Medicine</a:t>
            </a:r>
            <a:r>
              <a:rPr lang="en-US" sz="2000" b="0" i="0">
                <a:effectLst/>
              </a:rPr>
              <a:t>, [online] 362(24), pp.2295–2303. </a:t>
            </a:r>
            <a:r>
              <a:rPr lang="en-US" sz="2000" b="0" i="0" err="1">
                <a:effectLst/>
              </a:rPr>
              <a:t>doi:https</a:t>
            </a:r>
            <a:r>
              <a:rPr lang="en-US" sz="2000" b="0" i="0">
                <a:effectLst/>
              </a:rPr>
              <a:t>://</a:t>
            </a:r>
            <a:r>
              <a:rPr lang="en-US" sz="2000" b="0" i="0" err="1">
                <a:effectLst/>
              </a:rPr>
              <a:t>doi.org</a:t>
            </a:r>
            <a:r>
              <a:rPr lang="en-US" sz="2000" b="0" i="0">
                <a:effectLst/>
              </a:rPr>
              <a:t>/10.1056/</a:t>
            </a:r>
            <a:r>
              <a:rPr lang="en-US" sz="2000" b="0" i="0" err="1">
                <a:effectLst/>
              </a:rPr>
              <a:t>nejmra0809890</a:t>
            </a:r>
            <a:r>
              <a:rPr lang="en-US" sz="2000" b="0" i="0">
                <a:effectLst/>
              </a:rPr>
              <a:t>. </a:t>
            </a:r>
            <a:endParaRPr lang="en-US" sz="2000">
              <a:effectLst/>
            </a:endParaRPr>
          </a:p>
          <a:p>
            <a:br>
              <a:rPr lang="en-US" sz="2000">
                <a:effectLst/>
              </a:rPr>
            </a:br>
            <a:r>
              <a:rPr lang="en-US" sz="2000" b="0" i="0">
                <a:effectLst/>
              </a:rPr>
              <a:t>Centers for Disease Control and Prevention (2010). </a:t>
            </a:r>
            <a:r>
              <a:rPr lang="en-US" sz="2000" b="0" i="1">
                <a:effectLst/>
              </a:rPr>
              <a:t>Pulmonary Diseases</a:t>
            </a:r>
            <a:r>
              <a:rPr lang="en-US" sz="2000" b="0" i="0">
                <a:effectLst/>
              </a:rPr>
              <a:t>. [online] </a:t>
            </a:r>
            <a:r>
              <a:rPr lang="en-US" sz="2000" b="0" i="0" err="1">
                <a:effectLst/>
              </a:rPr>
              <a:t>Nih.gov</a:t>
            </a:r>
            <a:r>
              <a:rPr lang="en-US" sz="2000" b="0" i="0">
                <a:effectLst/>
              </a:rPr>
              <a:t>. Available at: https://</a:t>
            </a:r>
            <a:r>
              <a:rPr lang="en-US" sz="2000" b="0" i="0" err="1">
                <a:effectLst/>
              </a:rPr>
              <a:t>www.ncbi.nlm.nih.gov</a:t>
            </a:r>
            <a:r>
              <a:rPr lang="en-US" sz="2000" b="0" i="0">
                <a:effectLst/>
              </a:rPr>
              <a:t>/books/NBK53021/.</a:t>
            </a:r>
            <a:endParaRPr lang="en-US" sz="2000">
              <a:effectLst/>
            </a:endParaRPr>
          </a:p>
        </p:txBody>
      </p:sp>
    </p:spTree>
    <p:extLst>
      <p:ext uri="{BB962C8B-B14F-4D97-AF65-F5344CB8AC3E}">
        <p14:creationId xmlns:p14="http://schemas.microsoft.com/office/powerpoint/2010/main" val="34159793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A418A5-CB14-A217-055D-3D9CD36E95A7}"/>
              </a:ext>
            </a:extLst>
          </p:cNvPr>
          <p:cNvSpPr>
            <a:spLocks noGrp="1"/>
          </p:cNvSpPr>
          <p:nvPr>
            <p:ph type="title"/>
          </p:nvPr>
        </p:nvSpPr>
        <p:spPr>
          <a:xfrm>
            <a:off x="808638" y="386930"/>
            <a:ext cx="9236700" cy="1188950"/>
          </a:xfrm>
        </p:spPr>
        <p:txBody>
          <a:bodyPr anchor="b">
            <a:normAutofit/>
          </a:bodyPr>
          <a:lstStyle/>
          <a:p>
            <a:r>
              <a:rPr lang="en-US" sz="5400"/>
              <a:t>Reference list (Aariana Grant)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723DDC-6D44-F880-3AF5-45C3D58DC8A8}"/>
              </a:ext>
            </a:extLst>
          </p:cNvPr>
          <p:cNvSpPr>
            <a:spLocks noGrp="1"/>
          </p:cNvSpPr>
          <p:nvPr>
            <p:ph idx="1"/>
          </p:nvPr>
        </p:nvSpPr>
        <p:spPr>
          <a:xfrm>
            <a:off x="446034" y="1575880"/>
            <a:ext cx="10937328" cy="5281485"/>
          </a:xfrm>
        </p:spPr>
        <p:txBody>
          <a:bodyPr anchor="ctr">
            <a:normAutofit/>
          </a:bodyPr>
          <a:lstStyle/>
          <a:p>
            <a:pPr marL="0" indent="0">
              <a:buNone/>
            </a:pPr>
            <a:r>
              <a:rPr lang="en-US" sz="1900" b="0" i="0">
                <a:effectLst/>
              </a:rPr>
              <a:t>Freedman, N.D. (2011). Association Between Smoking and Risk of Bladder Cancer Among Men and Women. </a:t>
            </a:r>
            <a:r>
              <a:rPr lang="en-US" sz="1900" b="0" i="1">
                <a:effectLst/>
              </a:rPr>
              <a:t>JAMA</a:t>
            </a:r>
            <a:r>
              <a:rPr lang="en-US" sz="1900" b="0" i="0">
                <a:effectLst/>
              </a:rPr>
              <a:t>, 306(7), p.737. </a:t>
            </a:r>
            <a:r>
              <a:rPr lang="en-US" sz="1900" b="0" i="0" err="1">
                <a:effectLst/>
              </a:rPr>
              <a:t>doi:https</a:t>
            </a:r>
            <a:r>
              <a:rPr lang="en-US" sz="1900" b="0" i="0">
                <a:effectLst/>
              </a:rPr>
              <a:t>://</a:t>
            </a:r>
            <a:r>
              <a:rPr lang="en-US" sz="1900" b="0" i="0" err="1">
                <a:effectLst/>
              </a:rPr>
              <a:t>doi.org</a:t>
            </a:r>
            <a:r>
              <a:rPr lang="en-US" sz="1900" b="0" i="0">
                <a:effectLst/>
              </a:rPr>
              <a:t>/10.1001/</a:t>
            </a:r>
            <a:r>
              <a:rPr lang="en-US" sz="1900" b="0" i="0" err="1">
                <a:effectLst/>
              </a:rPr>
              <a:t>jama.2011.1142</a:t>
            </a:r>
            <a:r>
              <a:rPr lang="en-US" sz="1900" b="0" i="0">
                <a:effectLst/>
              </a:rPr>
              <a:t>.</a:t>
            </a:r>
            <a:br>
              <a:rPr lang="en-US" sz="1900">
                <a:effectLst/>
              </a:rPr>
            </a:br>
            <a:endParaRPr lang="en-US" sz="1900">
              <a:effectLst/>
            </a:endParaRPr>
          </a:p>
          <a:p>
            <a:pPr marL="0" indent="0">
              <a:buNone/>
            </a:pPr>
            <a:r>
              <a:rPr lang="en-US" sz="1900" b="0" i="0">
                <a:effectLst/>
              </a:rPr>
              <a:t>Foster, J.A. (2023). Consideration of vaping products as an alternative to adult smoking: a narrative review. </a:t>
            </a:r>
            <a:r>
              <a:rPr lang="en-US" sz="1900" b="0" i="1">
                <a:effectLst/>
              </a:rPr>
              <a:t>Substance Abuse Treatment, Prevention, and Policy</a:t>
            </a:r>
            <a:r>
              <a:rPr lang="en-US" sz="1900" b="0" i="0">
                <a:effectLst/>
              </a:rPr>
              <a:t>, 18(1). </a:t>
            </a:r>
            <a:r>
              <a:rPr lang="en-US" sz="1900" b="0" i="0" err="1">
                <a:effectLst/>
              </a:rPr>
              <a:t>doi:https</a:t>
            </a:r>
            <a:r>
              <a:rPr lang="en-US" sz="1900" b="0" i="0">
                <a:effectLst/>
              </a:rPr>
              <a:t>://</a:t>
            </a:r>
            <a:r>
              <a:rPr lang="en-US" sz="1900" b="0" i="0" err="1">
                <a:effectLst/>
              </a:rPr>
              <a:t>doi.org</a:t>
            </a:r>
            <a:r>
              <a:rPr lang="en-US" sz="1900" b="0" i="0">
                <a:effectLst/>
              </a:rPr>
              <a:t>/10.1186/s13011-023-00571-w.</a:t>
            </a:r>
            <a:br>
              <a:rPr lang="en-US" sz="1900">
                <a:effectLst/>
              </a:rPr>
            </a:br>
            <a:endParaRPr lang="en-US" sz="1900">
              <a:effectLst/>
            </a:endParaRPr>
          </a:p>
          <a:p>
            <a:pPr marL="0" indent="0">
              <a:buNone/>
            </a:pPr>
            <a:r>
              <a:rPr lang="en-US" sz="1900" b="0" i="0" err="1">
                <a:effectLst/>
              </a:rPr>
              <a:t>Gallucci</a:t>
            </a:r>
            <a:r>
              <a:rPr lang="en-US" sz="1900" b="0" i="0">
                <a:effectLst/>
              </a:rPr>
              <a:t>, G., </a:t>
            </a:r>
            <a:r>
              <a:rPr lang="en-US" sz="1900" b="0" i="0" err="1">
                <a:effectLst/>
              </a:rPr>
              <a:t>Tartarone</a:t>
            </a:r>
            <a:r>
              <a:rPr lang="en-US" sz="1900" b="0" i="0">
                <a:effectLst/>
              </a:rPr>
              <a:t>, A., </a:t>
            </a:r>
            <a:r>
              <a:rPr lang="en-US" sz="1900" b="0" i="0" err="1">
                <a:effectLst/>
              </a:rPr>
              <a:t>Lerose</a:t>
            </a:r>
            <a:r>
              <a:rPr lang="en-US" sz="1900" b="0" i="0">
                <a:effectLst/>
              </a:rPr>
              <a:t>, R., </a:t>
            </a:r>
            <a:r>
              <a:rPr lang="en-US" sz="1900" b="0" i="0" err="1">
                <a:effectLst/>
              </a:rPr>
              <a:t>Lalinga</a:t>
            </a:r>
            <a:r>
              <a:rPr lang="en-US" sz="1900" b="0" i="0">
                <a:effectLst/>
              </a:rPr>
              <a:t>, A.V. and </a:t>
            </a:r>
            <a:r>
              <a:rPr lang="en-US" sz="1900" b="0" i="0" err="1">
                <a:effectLst/>
              </a:rPr>
              <a:t>Capobianco</a:t>
            </a:r>
            <a:r>
              <a:rPr lang="en-US" sz="1900" b="0" i="0">
                <a:effectLst/>
              </a:rPr>
              <a:t>, A.M. (2020). Cardiovascular risk of smoking and benefits of smoking cessation. </a:t>
            </a:r>
            <a:r>
              <a:rPr lang="en-US" sz="1900" b="0" i="1">
                <a:effectLst/>
              </a:rPr>
              <a:t>Journal of Thoracic Disease</a:t>
            </a:r>
            <a:r>
              <a:rPr lang="en-US" sz="1900" b="0" i="0">
                <a:effectLst/>
              </a:rPr>
              <a:t>, [online] 12(7), pp.3866–3876. </a:t>
            </a:r>
            <a:r>
              <a:rPr lang="en-US" sz="1900" b="0" i="0" err="1">
                <a:effectLst/>
              </a:rPr>
              <a:t>doi:https</a:t>
            </a:r>
            <a:r>
              <a:rPr lang="en-US" sz="1900" b="0" i="0">
                <a:effectLst/>
              </a:rPr>
              <a:t>://</a:t>
            </a:r>
            <a:r>
              <a:rPr lang="en-US" sz="1900" b="0" i="0" err="1">
                <a:effectLst/>
              </a:rPr>
              <a:t>doi.org</a:t>
            </a:r>
            <a:r>
              <a:rPr lang="en-US" sz="1900" b="0" i="0">
                <a:effectLst/>
              </a:rPr>
              <a:t>/10.21037/</a:t>
            </a:r>
            <a:r>
              <a:rPr lang="en-US" sz="1900" b="0" i="0" err="1">
                <a:effectLst/>
              </a:rPr>
              <a:t>jtd.2020.02.47</a:t>
            </a:r>
            <a:r>
              <a:rPr lang="en-US" sz="1900" b="0" i="0">
                <a:effectLst/>
              </a:rPr>
              <a:t>.</a:t>
            </a:r>
            <a:endParaRPr lang="en-US" sz="1900">
              <a:effectLst/>
            </a:endParaRPr>
          </a:p>
          <a:p>
            <a:pPr marL="0" indent="0">
              <a:buNone/>
            </a:pPr>
            <a:endParaRPr lang="en-US" sz="1900">
              <a:effectLst/>
            </a:endParaRPr>
          </a:p>
          <a:p>
            <a:pPr marL="0" indent="0">
              <a:buNone/>
            </a:pPr>
            <a:r>
              <a:rPr lang="en-US" sz="1900" b="0" i="0">
                <a:effectLst/>
              </a:rPr>
              <a:t>Marques, P., </a:t>
            </a:r>
            <a:r>
              <a:rPr lang="en-US" sz="1900" b="0" i="0" err="1">
                <a:effectLst/>
              </a:rPr>
              <a:t>Piqueras</a:t>
            </a:r>
            <a:r>
              <a:rPr lang="en-US" sz="1900" b="0" i="0">
                <a:effectLst/>
              </a:rPr>
              <a:t>, L. and Sanz, M.-J. (2021). An Updated Overview of e-cigarette Impact on Human Health. </a:t>
            </a:r>
            <a:r>
              <a:rPr lang="en-US" sz="1900" b="0" i="1">
                <a:effectLst/>
              </a:rPr>
              <a:t>Respiratory Research</a:t>
            </a:r>
            <a:r>
              <a:rPr lang="en-US" sz="1900" b="0" i="0">
                <a:effectLst/>
              </a:rPr>
              <a:t>, [online] 22(1). </a:t>
            </a:r>
            <a:r>
              <a:rPr lang="en-US" sz="1900" b="0" i="0" err="1">
                <a:effectLst/>
              </a:rPr>
              <a:t>doi:https</a:t>
            </a:r>
            <a:r>
              <a:rPr lang="en-US" sz="1900" b="0" i="0">
                <a:effectLst/>
              </a:rPr>
              <a:t>://</a:t>
            </a:r>
            <a:r>
              <a:rPr lang="en-US" sz="1900" b="0" i="0" err="1">
                <a:effectLst/>
              </a:rPr>
              <a:t>doi.org</a:t>
            </a:r>
            <a:r>
              <a:rPr lang="en-US" sz="1900" b="0" i="0">
                <a:effectLst/>
              </a:rPr>
              <a:t>/10.1186/s12931-021-01737-5.</a:t>
            </a:r>
            <a:endParaRPr lang="en-US" sz="1900">
              <a:effectLst/>
            </a:endParaRPr>
          </a:p>
          <a:p>
            <a:pPr marL="0" indent="0">
              <a:buNone/>
            </a:pPr>
            <a:endParaRPr lang="en-US" sz="2400"/>
          </a:p>
        </p:txBody>
      </p:sp>
    </p:spTree>
    <p:extLst>
      <p:ext uri="{BB962C8B-B14F-4D97-AF65-F5344CB8AC3E}">
        <p14:creationId xmlns:p14="http://schemas.microsoft.com/office/powerpoint/2010/main" val="34642456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7A0E8-76EC-7F1C-FB4C-C39B6E4CC4D4}"/>
              </a:ext>
            </a:extLst>
          </p:cNvPr>
          <p:cNvSpPr>
            <a:spLocks noGrp="1"/>
          </p:cNvSpPr>
          <p:nvPr>
            <p:ph type="title"/>
          </p:nvPr>
        </p:nvSpPr>
        <p:spPr>
          <a:xfrm>
            <a:off x="781756" y="82903"/>
            <a:ext cx="10515600" cy="1325563"/>
          </a:xfrm>
        </p:spPr>
        <p:txBody>
          <a:bodyPr/>
          <a:lstStyle/>
          <a:p>
            <a:r>
              <a:rPr lang="en-GB" sz="5400">
                <a:latin typeface="Calibri"/>
                <a:ea typeface="Calibri Light"/>
                <a:cs typeface="Calibri Light"/>
              </a:rPr>
              <a:t>References</a:t>
            </a:r>
            <a:r>
              <a:rPr lang="en-GB" sz="3200">
                <a:latin typeface="Calibri"/>
                <a:ea typeface="Calibri Light"/>
                <a:cs typeface="Calibri Light"/>
              </a:rPr>
              <a:t>  </a:t>
            </a:r>
            <a:r>
              <a:rPr lang="en-GB" sz="2800">
                <a:latin typeface="Calibri"/>
                <a:ea typeface="Calibri Light"/>
                <a:cs typeface="Calibri Light"/>
              </a:rPr>
              <a:t> (</a:t>
            </a:r>
            <a:r>
              <a:rPr lang="en-GB" sz="2800" err="1">
                <a:latin typeface="Calibri"/>
                <a:ea typeface="Calibri Light"/>
                <a:cs typeface="Calibri Light"/>
              </a:rPr>
              <a:t>Tizana</a:t>
            </a:r>
            <a:r>
              <a:rPr lang="en-GB" sz="2800">
                <a:latin typeface="Calibri"/>
                <a:ea typeface="Calibri Light"/>
                <a:cs typeface="Calibri Light"/>
              </a:rPr>
              <a:t> Latham)</a:t>
            </a:r>
            <a:endParaRPr lang="en-GB" sz="2800">
              <a:latin typeface="Calibri"/>
              <a:cs typeface="Courier New"/>
            </a:endParaRPr>
          </a:p>
        </p:txBody>
      </p:sp>
      <p:sp>
        <p:nvSpPr>
          <p:cNvPr id="5" name="TextBox 4">
            <a:extLst>
              <a:ext uri="{FF2B5EF4-FFF2-40B4-BE49-F238E27FC236}">
                <a16:creationId xmlns:a16="http://schemas.microsoft.com/office/drawing/2014/main" id="{7167F024-5285-C446-9866-CAC5A57D0D16}"/>
              </a:ext>
            </a:extLst>
          </p:cNvPr>
          <p:cNvSpPr txBox="1"/>
          <p:nvPr/>
        </p:nvSpPr>
        <p:spPr>
          <a:xfrm>
            <a:off x="822476" y="1197428"/>
            <a:ext cx="1088571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Anyanwu, P.E. </a:t>
            </a:r>
            <a:r>
              <a:rPr lang="en-GB" i="1">
                <a:ea typeface="+mn-lt"/>
                <a:cs typeface="+mn-lt"/>
              </a:rPr>
              <a:t>et al.</a:t>
            </a:r>
            <a:r>
              <a:rPr lang="en-GB">
                <a:ea typeface="+mn-lt"/>
                <a:cs typeface="+mn-lt"/>
              </a:rPr>
              <a:t> (2020) ‘Impact of UK Tobacco Control Policies on Inequalities in Youth Smoking Uptake: A Natural Experiment Study’, </a:t>
            </a:r>
            <a:r>
              <a:rPr lang="en-GB" i="1">
                <a:ea typeface="+mn-lt"/>
                <a:cs typeface="+mn-lt"/>
              </a:rPr>
              <a:t>Nicotine &amp; Tobacco Research</a:t>
            </a:r>
            <a:r>
              <a:rPr lang="en-GB">
                <a:ea typeface="+mn-lt"/>
                <a:cs typeface="+mn-lt"/>
              </a:rPr>
              <a:t> [Preprint]. Available at: </a:t>
            </a:r>
            <a:r>
              <a:rPr lang="en-GB">
                <a:ea typeface="+mn-lt"/>
                <a:cs typeface="+mn-lt"/>
                <a:hlinkClick r:id="rId2"/>
              </a:rPr>
              <a:t>https://doi.org/10.1093/ntr/ntaa101</a:t>
            </a:r>
            <a:r>
              <a:rPr lang="en-GB">
                <a:ea typeface="+mn-lt"/>
                <a:cs typeface="+mn-lt"/>
              </a:rPr>
              <a:t>.</a:t>
            </a:r>
            <a:endParaRPr lang="en-US">
              <a:cs typeface="Calibri" panose="020F0502020204030204"/>
            </a:endParaRPr>
          </a:p>
          <a:p>
            <a:endParaRPr lang="en-GB">
              <a:ea typeface="+mn-lt"/>
              <a:cs typeface="+mn-lt"/>
            </a:endParaRPr>
          </a:p>
          <a:p>
            <a:r>
              <a:rPr lang="en-GB">
                <a:ea typeface="+mn-lt"/>
                <a:cs typeface="+mn-lt"/>
              </a:rPr>
              <a:t>Bader, P., Boisclair, D. and Ferrence, R. (2011) ‘Effects of tobacco taxation and pricing on smoking behaviour in high risk populations: a knowledge synthesis.’, </a:t>
            </a:r>
            <a:r>
              <a:rPr lang="en-GB" i="1">
                <a:ea typeface="+mn-lt"/>
                <a:cs typeface="+mn-lt"/>
              </a:rPr>
              <a:t>International journal of environmental research and public health</a:t>
            </a:r>
            <a:r>
              <a:rPr lang="en-GB">
                <a:ea typeface="+mn-lt"/>
                <a:cs typeface="+mn-lt"/>
              </a:rPr>
              <a:t>, 8(11), pp. 4118–39. Available at: </a:t>
            </a:r>
            <a:r>
              <a:rPr lang="en-GB">
                <a:ea typeface="+mn-lt"/>
                <a:cs typeface="+mn-lt"/>
                <a:hlinkClick r:id="rId3"/>
              </a:rPr>
              <a:t>https://doi.org/10.3390/ijerph8114118</a:t>
            </a:r>
            <a:r>
              <a:rPr lang="en-GB">
                <a:ea typeface="+mn-lt"/>
                <a:cs typeface="+mn-lt"/>
              </a:rPr>
              <a:t>.</a:t>
            </a:r>
            <a:endParaRPr lang="en-GB">
              <a:cs typeface="Calibri" panose="020F0502020204030204"/>
            </a:endParaRPr>
          </a:p>
          <a:p>
            <a:endParaRPr lang="en-GB">
              <a:ea typeface="+mn-lt"/>
              <a:cs typeface="+mn-lt"/>
            </a:endParaRPr>
          </a:p>
          <a:p>
            <a:r>
              <a:rPr lang="en-GB">
                <a:ea typeface="+mn-lt"/>
                <a:cs typeface="+mn-lt"/>
              </a:rPr>
              <a:t>Balbach, E.D., Smith, E.A. and Malone, R.E. (2006) ‘How the health belief model helps the tobacco industry: individuals, choice, and “information”’, </a:t>
            </a:r>
            <a:r>
              <a:rPr lang="en-GB" i="1">
                <a:ea typeface="+mn-lt"/>
                <a:cs typeface="+mn-lt"/>
              </a:rPr>
              <a:t>Tobacco Control</a:t>
            </a:r>
            <a:r>
              <a:rPr lang="en-GB">
                <a:ea typeface="+mn-lt"/>
                <a:cs typeface="+mn-lt"/>
              </a:rPr>
              <a:t>, 15(suppl_4), pp. iv37–iv43. Available at: </a:t>
            </a:r>
            <a:r>
              <a:rPr lang="en-GB">
                <a:ea typeface="+mn-lt"/>
                <a:cs typeface="+mn-lt"/>
                <a:hlinkClick r:id="rId4"/>
              </a:rPr>
              <a:t>https://doi.org/10.1136/tc.2005.012997</a:t>
            </a:r>
            <a:r>
              <a:rPr lang="en-GB">
                <a:ea typeface="+mn-lt"/>
                <a:cs typeface="+mn-lt"/>
              </a:rPr>
              <a:t>.</a:t>
            </a:r>
            <a:endParaRPr lang="en-GB">
              <a:cs typeface="Calibri" panose="020F0502020204030204"/>
            </a:endParaRPr>
          </a:p>
          <a:p>
            <a:endParaRPr lang="en-GB">
              <a:ea typeface="+mn-lt"/>
              <a:cs typeface="+mn-lt"/>
            </a:endParaRPr>
          </a:p>
          <a:p>
            <a:r>
              <a:rPr lang="en-GB">
                <a:ea typeface="+mn-lt"/>
                <a:cs typeface="+mn-lt"/>
              </a:rPr>
              <a:t>Beard, E., Brown, J. and Shahab, L. (2022) ‘Smoking prevalence following the announcement of tobacco tax increases in England between 2007 and 2019: an interrupted time–series analysis’, </a:t>
            </a:r>
            <a:r>
              <a:rPr lang="en-GB" i="1">
                <a:ea typeface="+mn-lt"/>
                <a:cs typeface="+mn-lt"/>
              </a:rPr>
              <a:t>Addiction</a:t>
            </a:r>
            <a:r>
              <a:rPr lang="en-GB">
                <a:ea typeface="+mn-lt"/>
                <a:cs typeface="+mn-lt"/>
              </a:rPr>
              <a:t>, 117(9), pp. 2481–2492. Available at: </a:t>
            </a:r>
            <a:r>
              <a:rPr lang="en-GB">
                <a:ea typeface="+mn-lt"/>
                <a:cs typeface="+mn-lt"/>
                <a:hlinkClick r:id="rId5"/>
              </a:rPr>
              <a:t>https://doi.org/10.1111/add.15898</a:t>
            </a:r>
            <a:r>
              <a:rPr lang="en-GB">
                <a:ea typeface="+mn-lt"/>
                <a:cs typeface="+mn-lt"/>
              </a:rPr>
              <a:t>.</a:t>
            </a:r>
            <a:endParaRPr lang="en-GB">
              <a:cs typeface="Calibri" panose="020F0502020204030204"/>
            </a:endParaRPr>
          </a:p>
          <a:p>
            <a:endParaRPr lang="en-GB">
              <a:ea typeface="+mn-lt"/>
              <a:cs typeface="+mn-lt"/>
            </a:endParaRPr>
          </a:p>
          <a:p>
            <a:r>
              <a:rPr lang="en-GB">
                <a:ea typeface="+mn-lt"/>
                <a:cs typeface="+mn-lt"/>
              </a:rPr>
              <a:t>Breton, M.O. </a:t>
            </a:r>
            <a:r>
              <a:rPr lang="en-GB" i="1">
                <a:ea typeface="+mn-lt"/>
                <a:cs typeface="+mn-lt"/>
              </a:rPr>
              <a:t>et al.</a:t>
            </a:r>
            <a:r>
              <a:rPr lang="en-GB">
                <a:ea typeface="+mn-lt"/>
                <a:cs typeface="+mn-lt"/>
              </a:rPr>
              <a:t> (2018) ‘Cigarette brand diversity and price changes during the implementation of plain packaging in the United Kingdom’, </a:t>
            </a:r>
            <a:r>
              <a:rPr lang="en-GB" i="1">
                <a:ea typeface="+mn-lt"/>
                <a:cs typeface="+mn-lt"/>
              </a:rPr>
              <a:t>Addiction</a:t>
            </a:r>
            <a:r>
              <a:rPr lang="en-GB">
                <a:ea typeface="+mn-lt"/>
                <a:cs typeface="+mn-lt"/>
              </a:rPr>
              <a:t>, 113(10), pp. 1883–1894. Available at: </a:t>
            </a:r>
            <a:r>
              <a:rPr lang="en-GB">
                <a:ea typeface="+mn-lt"/>
                <a:cs typeface="+mn-lt"/>
                <a:hlinkClick r:id="rId6"/>
              </a:rPr>
              <a:t>https://doi.org/10.1111/add.14282</a:t>
            </a:r>
            <a:r>
              <a:rPr lang="en-GB">
                <a:ea typeface="+mn-lt"/>
                <a:cs typeface="+mn-lt"/>
              </a:rPr>
              <a:t>.</a:t>
            </a:r>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23632340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2452C4-1F80-4248-34DA-3218577E5CD1}"/>
              </a:ext>
            </a:extLst>
          </p:cNvPr>
          <p:cNvSpPr txBox="1"/>
          <p:nvPr/>
        </p:nvSpPr>
        <p:spPr>
          <a:xfrm>
            <a:off x="254000" y="120952"/>
            <a:ext cx="11671904"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Cairney, P. (2007) ‘A “Multiple Lenses” Approach to Policy Change: The Case of Tobacco Policy in the UK’, </a:t>
            </a:r>
            <a:r>
              <a:rPr lang="en-GB" i="1">
                <a:ea typeface="+mn-lt"/>
                <a:cs typeface="+mn-lt"/>
              </a:rPr>
              <a:t>British Politics</a:t>
            </a:r>
            <a:r>
              <a:rPr lang="en-GB">
                <a:ea typeface="+mn-lt"/>
                <a:cs typeface="+mn-lt"/>
              </a:rPr>
              <a:t>, 2(1), pp. 45–68. Available at: </a:t>
            </a:r>
            <a:r>
              <a:rPr lang="en-GB">
                <a:ea typeface="+mn-lt"/>
                <a:cs typeface="+mn-lt"/>
                <a:hlinkClick r:id="rId2"/>
              </a:rPr>
              <a:t>https://doi.org/10.1057/palgrave.bp.4200039</a:t>
            </a:r>
            <a:r>
              <a:rPr lang="en-GB">
                <a:ea typeface="+mn-lt"/>
                <a:cs typeface="+mn-lt"/>
              </a:rPr>
              <a:t>.</a:t>
            </a:r>
            <a:endParaRPr lang="en-US"/>
          </a:p>
          <a:p>
            <a:endParaRPr lang="en-GB">
              <a:ea typeface="+mn-lt"/>
              <a:cs typeface="+mn-lt"/>
            </a:endParaRPr>
          </a:p>
          <a:p>
            <a:r>
              <a:rPr lang="en-GB">
                <a:ea typeface="+mn-lt"/>
                <a:cs typeface="+mn-lt"/>
              </a:rPr>
              <a:t>Chaloupka, F.J., Yurekli, A. and Fong, G.T. (2012) ‘Tobacco taxes as a tobacco control strategy’, </a:t>
            </a:r>
            <a:r>
              <a:rPr lang="en-GB" i="1">
                <a:ea typeface="+mn-lt"/>
                <a:cs typeface="+mn-lt"/>
              </a:rPr>
              <a:t>Tobacco Control</a:t>
            </a:r>
            <a:r>
              <a:rPr lang="en-GB">
                <a:ea typeface="+mn-lt"/>
                <a:cs typeface="+mn-lt"/>
              </a:rPr>
              <a:t>, 21(2), pp. 172–180. Available at: </a:t>
            </a:r>
            <a:r>
              <a:rPr lang="en-GB">
                <a:ea typeface="+mn-lt"/>
                <a:cs typeface="+mn-lt"/>
                <a:hlinkClick r:id="rId3"/>
              </a:rPr>
              <a:t>https://doi.org/10.1136/tobaccocontrol-2011-050417</a:t>
            </a:r>
            <a:r>
              <a:rPr lang="en-GB">
                <a:ea typeface="+mn-lt"/>
                <a:cs typeface="+mn-lt"/>
              </a:rPr>
              <a:t>.</a:t>
            </a:r>
            <a:endParaRPr lang="en-GB">
              <a:cs typeface="Calibri"/>
            </a:endParaRPr>
          </a:p>
          <a:p>
            <a:endParaRPr lang="en-GB">
              <a:ea typeface="+mn-lt"/>
              <a:cs typeface="+mn-lt"/>
            </a:endParaRPr>
          </a:p>
          <a:p>
            <a:r>
              <a:rPr lang="en-GB">
                <a:ea typeface="+mn-lt"/>
                <a:cs typeface="+mn-lt"/>
              </a:rPr>
              <a:t>Chan, G. </a:t>
            </a:r>
            <a:r>
              <a:rPr lang="en-GB" i="1">
                <a:ea typeface="+mn-lt"/>
                <a:cs typeface="+mn-lt"/>
              </a:rPr>
              <a:t>et al.</a:t>
            </a:r>
            <a:r>
              <a:rPr lang="en-GB">
                <a:ea typeface="+mn-lt"/>
                <a:cs typeface="+mn-lt"/>
              </a:rPr>
              <a:t> (2020) ‘Gateway or Common Liability? A Systematic Review and Meta‐analysis of Studies of Adolescent E‐cigarette Use and Future Smoking Initiation’, </a:t>
            </a:r>
            <a:r>
              <a:rPr lang="en-GB" i="1">
                <a:ea typeface="+mn-lt"/>
                <a:cs typeface="+mn-lt"/>
              </a:rPr>
              <a:t>Addiction</a:t>
            </a:r>
            <a:r>
              <a:rPr lang="en-GB">
                <a:ea typeface="+mn-lt"/>
                <a:cs typeface="+mn-lt"/>
              </a:rPr>
              <a:t> [Preprint]. Available at: </a:t>
            </a:r>
            <a:r>
              <a:rPr lang="en-GB">
                <a:ea typeface="+mn-lt"/>
                <a:cs typeface="+mn-lt"/>
                <a:hlinkClick r:id="rId4"/>
              </a:rPr>
              <a:t>https://doi.org/10.1111/add.15246</a:t>
            </a:r>
            <a:r>
              <a:rPr lang="en-GB">
                <a:ea typeface="+mn-lt"/>
                <a:cs typeface="+mn-lt"/>
              </a:rPr>
              <a:t>.</a:t>
            </a:r>
            <a:endParaRPr lang="en-GB">
              <a:cs typeface="Calibri"/>
            </a:endParaRPr>
          </a:p>
          <a:p>
            <a:endParaRPr lang="en-GB">
              <a:ea typeface="+mn-lt"/>
              <a:cs typeface="+mn-lt"/>
            </a:endParaRPr>
          </a:p>
          <a:p>
            <a:r>
              <a:rPr lang="en-GB" err="1">
                <a:ea typeface="+mn-lt"/>
                <a:cs typeface="+mn-lt"/>
              </a:rPr>
              <a:t>Contreary</a:t>
            </a:r>
            <a:r>
              <a:rPr lang="en-GB">
                <a:ea typeface="+mn-lt"/>
                <a:cs typeface="+mn-lt"/>
              </a:rPr>
              <a:t>, K.A. </a:t>
            </a:r>
            <a:r>
              <a:rPr lang="en-GB" i="1">
                <a:ea typeface="+mn-lt"/>
                <a:cs typeface="+mn-lt"/>
              </a:rPr>
              <a:t>et al.</a:t>
            </a:r>
            <a:r>
              <a:rPr lang="en-GB">
                <a:ea typeface="+mn-lt"/>
                <a:cs typeface="+mn-lt"/>
              </a:rPr>
              <a:t> (2015) ‘Economic Impact of Tobacco Price Increases Through Taxation’, </a:t>
            </a:r>
            <a:r>
              <a:rPr lang="en-GB" i="1">
                <a:ea typeface="+mn-lt"/>
                <a:cs typeface="+mn-lt"/>
              </a:rPr>
              <a:t>American Journal of Preventive Medicine</a:t>
            </a:r>
            <a:r>
              <a:rPr lang="en-GB">
                <a:ea typeface="+mn-lt"/>
                <a:cs typeface="+mn-lt"/>
              </a:rPr>
              <a:t>, 49(5), pp. 800–808. Available at: </a:t>
            </a:r>
            <a:r>
              <a:rPr lang="en-GB">
                <a:ea typeface="+mn-lt"/>
                <a:cs typeface="+mn-lt"/>
                <a:hlinkClick r:id="rId5"/>
              </a:rPr>
              <a:t>https://doi.org/10.1016/j.amepre.2015.04.026</a:t>
            </a:r>
            <a:r>
              <a:rPr lang="en-GB">
                <a:ea typeface="+mn-lt"/>
                <a:cs typeface="+mn-lt"/>
              </a:rPr>
              <a:t>.</a:t>
            </a:r>
            <a:endParaRPr lang="en-GB">
              <a:cs typeface="Calibri"/>
            </a:endParaRPr>
          </a:p>
          <a:p>
            <a:endParaRPr lang="en-GB">
              <a:ea typeface="+mn-lt"/>
              <a:cs typeface="+mn-lt"/>
            </a:endParaRPr>
          </a:p>
          <a:p>
            <a:r>
              <a:rPr lang="en-GB">
                <a:ea typeface="+mn-lt"/>
                <a:cs typeface="+mn-lt"/>
              </a:rPr>
              <a:t>Department of Health and Social Care (2023) </a:t>
            </a:r>
            <a:r>
              <a:rPr lang="en-GB" i="1">
                <a:ea typeface="+mn-lt"/>
                <a:cs typeface="+mn-lt"/>
              </a:rPr>
              <a:t>Creating a smokefree generation and tackling youth vaping: what you need to know</a:t>
            </a:r>
            <a:r>
              <a:rPr lang="en-GB">
                <a:ea typeface="+mn-lt"/>
                <a:cs typeface="+mn-lt"/>
              </a:rPr>
              <a:t>. London. Available at: </a:t>
            </a:r>
            <a:r>
              <a:rPr lang="en-GB">
                <a:ea typeface="+mn-lt"/>
                <a:cs typeface="+mn-lt"/>
                <a:hlinkClick r:id="rId6"/>
              </a:rPr>
              <a:t>https://healthmedia.blog.gov.uk/2023/10/12/creating-a-smokefree-generation-and-tackling-youth-vaping-what-you-need-to-know/</a:t>
            </a:r>
            <a:r>
              <a:rPr lang="en-GB">
                <a:ea typeface="+mn-lt"/>
                <a:cs typeface="+mn-lt"/>
              </a:rPr>
              <a:t> (Accessed: 5 January 2024).</a:t>
            </a:r>
            <a:endParaRPr lang="en-GB">
              <a:cs typeface="Calibri"/>
            </a:endParaRPr>
          </a:p>
          <a:p>
            <a:endParaRPr lang="en-GB">
              <a:ea typeface="+mn-lt"/>
              <a:cs typeface="+mn-lt"/>
            </a:endParaRPr>
          </a:p>
          <a:p>
            <a:r>
              <a:rPr lang="en-GB" err="1">
                <a:ea typeface="+mn-lt"/>
                <a:cs typeface="+mn-lt"/>
              </a:rPr>
              <a:t>Drovandi</a:t>
            </a:r>
            <a:r>
              <a:rPr lang="en-GB">
                <a:ea typeface="+mn-lt"/>
                <a:cs typeface="+mn-lt"/>
              </a:rPr>
              <a:t>, A. </a:t>
            </a:r>
            <a:r>
              <a:rPr lang="en-GB" i="1">
                <a:ea typeface="+mn-lt"/>
                <a:cs typeface="+mn-lt"/>
              </a:rPr>
              <a:t>et al.</a:t>
            </a:r>
            <a:r>
              <a:rPr lang="en-GB">
                <a:ea typeface="+mn-lt"/>
                <a:cs typeface="+mn-lt"/>
              </a:rPr>
              <a:t> (2019) ‘A systematic review of the perceptions of adolescents on graphic health warnings and plain packaging of cigarettes’, </a:t>
            </a:r>
            <a:r>
              <a:rPr lang="en-GB" i="1">
                <a:ea typeface="+mn-lt"/>
                <a:cs typeface="+mn-lt"/>
              </a:rPr>
              <a:t>Systematic Reviews</a:t>
            </a:r>
            <a:r>
              <a:rPr lang="en-GB">
                <a:ea typeface="+mn-lt"/>
                <a:cs typeface="+mn-lt"/>
              </a:rPr>
              <a:t>, 8(1), p. 25. Available at: </a:t>
            </a:r>
            <a:r>
              <a:rPr lang="en-GB">
                <a:ea typeface="+mn-lt"/>
                <a:cs typeface="+mn-lt"/>
                <a:hlinkClick r:id="rId7"/>
              </a:rPr>
              <a:t>https://doi.org/10.1186/s13643-018-0933-0</a:t>
            </a:r>
            <a:r>
              <a:rPr lang="en-GB">
                <a:ea typeface="+mn-lt"/>
                <a:cs typeface="+mn-lt"/>
              </a:rPr>
              <a:t>.</a:t>
            </a:r>
            <a:endParaRPr lang="en-GB">
              <a:cs typeface="Calibri"/>
            </a:endParaRPr>
          </a:p>
          <a:p>
            <a:endParaRPr lang="en-GB">
              <a:ea typeface="+mn-lt"/>
              <a:cs typeface="+mn-lt"/>
            </a:endParaRPr>
          </a:p>
          <a:p>
            <a:r>
              <a:rPr lang="en-GB">
                <a:ea typeface="+mn-lt"/>
                <a:cs typeface="+mn-lt"/>
              </a:rPr>
              <a:t>Dunlop, S.M., Perez, D. and Cotter, T. (2011) ‘Australian smokers’ and recent quitters’ responses to the increasing price of cigarettes in the context of a tobacco tax increase’, </a:t>
            </a:r>
            <a:r>
              <a:rPr lang="en-GB" i="1">
                <a:ea typeface="+mn-lt"/>
                <a:cs typeface="+mn-lt"/>
              </a:rPr>
              <a:t>Addiction</a:t>
            </a:r>
            <a:r>
              <a:rPr lang="en-GB">
                <a:ea typeface="+mn-lt"/>
                <a:cs typeface="+mn-lt"/>
              </a:rPr>
              <a:t>, 106(9), pp. 1687–1695. Available at: </a:t>
            </a:r>
            <a:r>
              <a:rPr lang="en-GB">
                <a:ea typeface="+mn-lt"/>
                <a:cs typeface="+mn-lt"/>
                <a:hlinkClick r:id="rId8"/>
              </a:rPr>
              <a:t>https://doi.org/10.1111/j.1360-0443.2011.03492.x</a:t>
            </a:r>
            <a:r>
              <a:rPr lang="en-GB">
                <a:ea typeface="+mn-lt"/>
                <a:cs typeface="+mn-lt"/>
              </a:rPr>
              <a:t>.</a:t>
            </a:r>
            <a:endParaRPr lang="en-GB">
              <a:cs typeface="Calibri"/>
            </a:endParaRPr>
          </a:p>
          <a:p>
            <a:endParaRPr lang="en-GB">
              <a:cs typeface="Calibri"/>
            </a:endParaRPr>
          </a:p>
          <a:p>
            <a:pPr algn="l"/>
            <a:endParaRPr lang="en-GB">
              <a:cs typeface="Calibri"/>
            </a:endParaRPr>
          </a:p>
        </p:txBody>
      </p:sp>
    </p:spTree>
    <p:extLst>
      <p:ext uri="{BB962C8B-B14F-4D97-AF65-F5344CB8AC3E}">
        <p14:creationId xmlns:p14="http://schemas.microsoft.com/office/powerpoint/2010/main" val="24752662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DF3541-0DEF-FA0A-B864-24BD72D78990}"/>
              </a:ext>
            </a:extLst>
          </p:cNvPr>
          <p:cNvSpPr txBox="1"/>
          <p:nvPr/>
        </p:nvSpPr>
        <p:spPr>
          <a:xfrm>
            <a:off x="187377" y="99934"/>
            <a:ext cx="11767278"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Faber, T. </a:t>
            </a:r>
            <a:r>
              <a:rPr lang="en-GB" i="1">
                <a:cs typeface="Calibri"/>
              </a:rPr>
              <a:t>et al.</a:t>
            </a:r>
            <a:r>
              <a:rPr lang="en-GB">
                <a:cs typeface="Calibri"/>
              </a:rPr>
              <a:t> (2019) ‘Investigating the effect of England’s smoke-free private vehicle regulation on changes in tobacco smoke exposure and respiratory disease in children: a quasi-experimental study’, </a:t>
            </a:r>
            <a:r>
              <a:rPr lang="en-GB" i="1">
                <a:cs typeface="Calibri"/>
              </a:rPr>
              <a:t>The Lancet Public Health</a:t>
            </a:r>
            <a:r>
              <a:rPr lang="en-GB">
                <a:cs typeface="Calibri"/>
              </a:rPr>
              <a:t>, 4(12), pp. e607–e617. Available at: </a:t>
            </a:r>
            <a:r>
              <a:rPr lang="en-GB">
                <a:cs typeface="Calibri"/>
                <a:hlinkClick r:id="rId2"/>
              </a:rPr>
              <a:t>https://doi.org/10.1016/S2468-2667(19)30175-6</a:t>
            </a:r>
            <a:r>
              <a:rPr lang="en-GB">
                <a:cs typeface="Calibri"/>
              </a:rPr>
              <a:t>.</a:t>
            </a:r>
            <a:endParaRPr lang="en-US">
              <a:cs typeface="Calibri"/>
            </a:endParaRPr>
          </a:p>
          <a:p>
            <a:endParaRPr lang="en-GB">
              <a:ea typeface="+mn-lt"/>
              <a:cs typeface="+mn-lt"/>
            </a:endParaRPr>
          </a:p>
          <a:p>
            <a:r>
              <a:rPr lang="en-GB">
                <a:ea typeface="+mn-lt"/>
                <a:cs typeface="+mn-lt"/>
              </a:rPr>
              <a:t>Fell, M. </a:t>
            </a:r>
            <a:r>
              <a:rPr lang="en-GB" i="1">
                <a:ea typeface="+mn-lt"/>
                <a:cs typeface="+mn-lt"/>
              </a:rPr>
              <a:t>et al.</a:t>
            </a:r>
            <a:r>
              <a:rPr lang="en-GB">
                <a:ea typeface="+mn-lt"/>
                <a:cs typeface="+mn-lt"/>
              </a:rPr>
              <a:t> (2021) ‘The impact of changing cigarette smoking habits and smoke-free legislation on orofacial cleft incidence in the United Kingdom: Evidence from two time-series studies’, </a:t>
            </a:r>
            <a:r>
              <a:rPr lang="en-GB" i="1">
                <a:ea typeface="+mn-lt"/>
                <a:cs typeface="+mn-lt"/>
              </a:rPr>
              <a:t>PLOS ONE</a:t>
            </a:r>
            <a:r>
              <a:rPr lang="en-GB">
                <a:ea typeface="+mn-lt"/>
                <a:cs typeface="+mn-lt"/>
              </a:rPr>
              <a:t>, 16(11), p. e0259820. Available at: </a:t>
            </a:r>
            <a:r>
              <a:rPr lang="en-GB">
                <a:ea typeface="+mn-lt"/>
                <a:cs typeface="+mn-lt"/>
                <a:hlinkClick r:id="rId3"/>
              </a:rPr>
              <a:t>https://doi.org/10.1371/journal.pone.0259820</a:t>
            </a:r>
            <a:r>
              <a:rPr lang="en-GB">
                <a:ea typeface="+mn-lt"/>
                <a:cs typeface="+mn-lt"/>
              </a:rPr>
              <a:t>.</a:t>
            </a:r>
            <a:endParaRPr lang="en-GB"/>
          </a:p>
          <a:p>
            <a:endParaRPr lang="en-GB">
              <a:ea typeface="+mn-lt"/>
              <a:cs typeface="+mn-lt"/>
            </a:endParaRPr>
          </a:p>
          <a:p>
            <a:r>
              <a:rPr lang="en-GB">
                <a:ea typeface="+mn-lt"/>
                <a:cs typeface="+mn-lt"/>
              </a:rPr>
              <a:t>Felsinger, R. and Groman, E. (2022) ‘Price Policy and Taxation as Effective Strategies for Tobacco Control’, </a:t>
            </a:r>
            <a:r>
              <a:rPr lang="en-GB" i="1">
                <a:ea typeface="+mn-lt"/>
                <a:cs typeface="+mn-lt"/>
              </a:rPr>
              <a:t>Frontiers in Public Health</a:t>
            </a:r>
            <a:r>
              <a:rPr lang="en-GB">
                <a:ea typeface="+mn-lt"/>
                <a:cs typeface="+mn-lt"/>
              </a:rPr>
              <a:t>, 10. Available at: </a:t>
            </a:r>
            <a:r>
              <a:rPr lang="en-GB">
                <a:ea typeface="+mn-lt"/>
                <a:cs typeface="+mn-lt"/>
                <a:hlinkClick r:id="rId4"/>
              </a:rPr>
              <a:t>https://doi.org/10.3389/fpubh.2022.851740</a:t>
            </a:r>
            <a:r>
              <a:rPr lang="en-GB">
                <a:ea typeface="+mn-lt"/>
                <a:cs typeface="+mn-lt"/>
              </a:rPr>
              <a:t>.</a:t>
            </a:r>
            <a:endParaRPr lang="en-GB"/>
          </a:p>
          <a:p>
            <a:endParaRPr lang="en-GB">
              <a:ea typeface="+mn-lt"/>
              <a:cs typeface="+mn-lt"/>
            </a:endParaRPr>
          </a:p>
          <a:p>
            <a:r>
              <a:rPr lang="en-GB">
                <a:ea typeface="+mn-lt"/>
                <a:cs typeface="+mn-lt"/>
              </a:rPr>
              <a:t>Fenech, A., </a:t>
            </a:r>
            <a:r>
              <a:rPr lang="en-GB" err="1">
                <a:ea typeface="+mn-lt"/>
                <a:cs typeface="+mn-lt"/>
              </a:rPr>
              <a:t>Batjes</a:t>
            </a:r>
            <a:r>
              <a:rPr lang="en-GB">
                <a:ea typeface="+mn-lt"/>
                <a:cs typeface="+mn-lt"/>
              </a:rPr>
              <a:t>, N. and </a:t>
            </a:r>
            <a:r>
              <a:rPr lang="en-GB" err="1">
                <a:ea typeface="+mn-lt"/>
                <a:cs typeface="+mn-lt"/>
              </a:rPr>
              <a:t>Gunasuntharam</a:t>
            </a:r>
            <a:r>
              <a:rPr lang="en-GB">
                <a:ea typeface="+mn-lt"/>
                <a:cs typeface="+mn-lt"/>
              </a:rPr>
              <a:t>, K. (2022) ‘Fifteen-Minute Consultation: What Paediatricians Need to Know About Vaping’, </a:t>
            </a:r>
            <a:r>
              <a:rPr lang="en-GB" i="1">
                <a:ea typeface="+mn-lt"/>
                <a:cs typeface="+mn-lt"/>
              </a:rPr>
              <a:t>Archives of Disease in Childhood Education &amp; Practice</a:t>
            </a:r>
            <a:r>
              <a:rPr lang="en-GB">
                <a:ea typeface="+mn-lt"/>
                <a:cs typeface="+mn-lt"/>
              </a:rPr>
              <a:t> [Preprint]. Available at: </a:t>
            </a:r>
            <a:r>
              <a:rPr lang="en-GB">
                <a:ea typeface="+mn-lt"/>
                <a:cs typeface="+mn-lt"/>
                <a:hlinkClick r:id="rId5"/>
              </a:rPr>
              <a:t>https://doi.org/10.1136/archdischild-2022-324752</a:t>
            </a:r>
            <a:r>
              <a:rPr lang="en-GB">
                <a:ea typeface="+mn-lt"/>
                <a:cs typeface="+mn-lt"/>
              </a:rPr>
              <a:t>.</a:t>
            </a:r>
            <a:endParaRPr lang="en-GB"/>
          </a:p>
          <a:p>
            <a:endParaRPr lang="en-GB">
              <a:ea typeface="+mn-lt"/>
              <a:cs typeface="+mn-lt"/>
            </a:endParaRPr>
          </a:p>
          <a:p>
            <a:r>
              <a:rPr lang="en-GB">
                <a:ea typeface="+mn-lt"/>
                <a:cs typeface="+mn-lt"/>
              </a:rPr>
              <a:t>Ford, A. </a:t>
            </a:r>
            <a:r>
              <a:rPr lang="en-GB" i="1">
                <a:ea typeface="+mn-lt"/>
                <a:cs typeface="+mn-lt"/>
              </a:rPr>
              <a:t>et al.</a:t>
            </a:r>
            <a:r>
              <a:rPr lang="en-GB">
                <a:ea typeface="+mn-lt"/>
                <a:cs typeface="+mn-lt"/>
              </a:rPr>
              <a:t> (2019) ‘Impact of a ban on the open display of tobacco products in retail outlets on never smoking youth in the UK: findings from a repeat cross-sectional survey before, during and after implementation’, </a:t>
            </a:r>
            <a:r>
              <a:rPr lang="en-GB" i="1">
                <a:ea typeface="+mn-lt"/>
                <a:cs typeface="+mn-lt"/>
              </a:rPr>
              <a:t>Tobacco Control</a:t>
            </a:r>
            <a:r>
              <a:rPr lang="en-GB">
                <a:ea typeface="+mn-lt"/>
                <a:cs typeface="+mn-lt"/>
              </a:rPr>
              <a:t>, p. tobaccocontrol-2018-054831. Available at: </a:t>
            </a:r>
            <a:r>
              <a:rPr lang="en-GB">
                <a:ea typeface="+mn-lt"/>
                <a:cs typeface="+mn-lt"/>
                <a:hlinkClick r:id="rId6"/>
              </a:rPr>
              <a:t>https://doi.org/10.1136/tobaccocontrol-2018-054831</a:t>
            </a:r>
            <a:r>
              <a:rPr lang="en-GB">
                <a:ea typeface="+mn-lt"/>
                <a:cs typeface="+mn-lt"/>
              </a:rPr>
              <a:t>.</a:t>
            </a:r>
            <a:endParaRPr lang="en-GB"/>
          </a:p>
          <a:p>
            <a:endParaRPr lang="en-GB">
              <a:cs typeface="Calibri"/>
            </a:endParaRPr>
          </a:p>
          <a:p>
            <a:r>
              <a:rPr lang="en-GB">
                <a:cs typeface="Calibri"/>
              </a:rPr>
              <a:t>Friedman, A.S. and Xu, S. (2020) ‘Associations of </a:t>
            </a:r>
            <a:r>
              <a:rPr lang="en-GB" err="1">
                <a:cs typeface="Calibri"/>
              </a:rPr>
              <a:t>Flavored</a:t>
            </a:r>
            <a:r>
              <a:rPr lang="en-GB">
                <a:cs typeface="Calibri"/>
              </a:rPr>
              <a:t> E-Cigarette Uptake With Subsequent Smoking Initiation and Cessation’, </a:t>
            </a:r>
            <a:r>
              <a:rPr lang="en-GB" i="1">
                <a:cs typeface="Calibri"/>
              </a:rPr>
              <a:t>Jama Network Open</a:t>
            </a:r>
            <a:r>
              <a:rPr lang="en-GB">
                <a:cs typeface="Calibri"/>
              </a:rPr>
              <a:t> [Preprint]. Available at: </a:t>
            </a:r>
            <a:r>
              <a:rPr lang="en-GB">
                <a:cs typeface="Calibri"/>
                <a:hlinkClick r:id="rId7"/>
              </a:rPr>
              <a:t>https://doi.org/10.1001/jamanetworkopen.2020.3826</a:t>
            </a:r>
            <a:r>
              <a:rPr lang="en-GB">
                <a:cs typeface="Calibri"/>
              </a:rPr>
              <a:t>.</a:t>
            </a:r>
            <a:endParaRPr lang="en-GB"/>
          </a:p>
          <a:p>
            <a:endParaRPr lang="en-GB">
              <a:cs typeface="Calibri"/>
            </a:endParaRPr>
          </a:p>
        </p:txBody>
      </p:sp>
    </p:spTree>
    <p:extLst>
      <p:ext uri="{BB962C8B-B14F-4D97-AF65-F5344CB8AC3E}">
        <p14:creationId xmlns:p14="http://schemas.microsoft.com/office/powerpoint/2010/main" val="21086139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80A59BD-C70A-29B7-DA83-1A5F03261B69}"/>
              </a:ext>
            </a:extLst>
          </p:cNvPr>
          <p:cNvSpPr txBox="1"/>
          <p:nvPr/>
        </p:nvSpPr>
        <p:spPr>
          <a:xfrm>
            <a:off x="424721" y="299803"/>
            <a:ext cx="11192655"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Friedman, A.S. and Xu, S. (2020) ‘Associations of </a:t>
            </a:r>
            <a:r>
              <a:rPr lang="en-GB" err="1">
                <a:ea typeface="+mn-lt"/>
                <a:cs typeface="+mn-lt"/>
              </a:rPr>
              <a:t>Flavored</a:t>
            </a:r>
            <a:r>
              <a:rPr lang="en-GB">
                <a:ea typeface="+mn-lt"/>
                <a:cs typeface="+mn-lt"/>
              </a:rPr>
              <a:t> E-Cigarette Uptake With Subsequent Smoking Initiation and Cessation’, </a:t>
            </a:r>
            <a:r>
              <a:rPr lang="en-GB" i="1">
                <a:ea typeface="+mn-lt"/>
                <a:cs typeface="+mn-lt"/>
              </a:rPr>
              <a:t>Jama Network Open</a:t>
            </a:r>
            <a:r>
              <a:rPr lang="en-GB">
                <a:ea typeface="+mn-lt"/>
                <a:cs typeface="+mn-lt"/>
              </a:rPr>
              <a:t> [Preprint]. Available at: </a:t>
            </a:r>
            <a:r>
              <a:rPr lang="en-GB">
                <a:ea typeface="+mn-lt"/>
                <a:cs typeface="+mn-lt"/>
                <a:hlinkClick r:id="rId2"/>
              </a:rPr>
              <a:t>https://doi.org/10.1001/jamanetworkopen.2020.3826</a:t>
            </a:r>
            <a:r>
              <a:rPr lang="en-GB">
                <a:ea typeface="+mn-lt"/>
                <a:cs typeface="+mn-lt"/>
              </a:rPr>
              <a:t>.</a:t>
            </a:r>
            <a:endParaRPr lang="en-US"/>
          </a:p>
          <a:p>
            <a:endParaRPr lang="en-GB">
              <a:ea typeface="+mn-lt"/>
              <a:cs typeface="+mn-lt"/>
            </a:endParaRPr>
          </a:p>
          <a:p>
            <a:r>
              <a:rPr lang="en-GB" err="1">
                <a:ea typeface="+mn-lt"/>
                <a:cs typeface="+mn-lt"/>
              </a:rPr>
              <a:t>Geboers</a:t>
            </a:r>
            <a:r>
              <a:rPr lang="en-GB">
                <a:ea typeface="+mn-lt"/>
                <a:cs typeface="+mn-lt"/>
              </a:rPr>
              <a:t>, C. </a:t>
            </a:r>
            <a:r>
              <a:rPr lang="en-GB" i="1">
                <a:ea typeface="+mn-lt"/>
                <a:cs typeface="+mn-lt"/>
              </a:rPr>
              <a:t>et al.</a:t>
            </a:r>
            <a:r>
              <a:rPr lang="en-GB">
                <a:ea typeface="+mn-lt"/>
                <a:cs typeface="+mn-lt"/>
              </a:rPr>
              <a:t> (2023) ‘Smokers’ strategies to reduce tobacco spending: self-reported use and differences across subgroups. Findings from the International Tobacco Control (ITC) Netherlands Survey’, </a:t>
            </a:r>
            <a:r>
              <a:rPr lang="en-GB" i="1">
                <a:ea typeface="+mn-lt"/>
                <a:cs typeface="+mn-lt"/>
              </a:rPr>
              <a:t>BMC Public Health</a:t>
            </a:r>
            <a:r>
              <a:rPr lang="en-GB">
                <a:ea typeface="+mn-lt"/>
                <a:cs typeface="+mn-lt"/>
              </a:rPr>
              <a:t>, 23(1), p. 738. Available at: </a:t>
            </a:r>
            <a:r>
              <a:rPr lang="en-GB">
                <a:ea typeface="+mn-lt"/>
                <a:cs typeface="+mn-lt"/>
                <a:hlinkClick r:id="rId3"/>
              </a:rPr>
              <a:t>https://doi.org/10.1186/s12889-023-15678-9</a:t>
            </a:r>
            <a:r>
              <a:rPr lang="en-GB">
                <a:ea typeface="+mn-lt"/>
                <a:cs typeface="+mn-lt"/>
              </a:rPr>
              <a:t>.</a:t>
            </a:r>
            <a:endParaRPr lang="en-GB"/>
          </a:p>
          <a:p>
            <a:endParaRPr lang="en-GB">
              <a:ea typeface="+mn-lt"/>
              <a:cs typeface="+mn-lt"/>
            </a:endParaRPr>
          </a:p>
          <a:p>
            <a:r>
              <a:rPr lang="en-GB">
                <a:ea typeface="+mn-lt"/>
                <a:cs typeface="+mn-lt"/>
              </a:rPr>
              <a:t>Gourd, E. (2023) ‘England almost a decade behind on smokefree 2030 target’, </a:t>
            </a:r>
            <a:r>
              <a:rPr lang="en-GB" i="1">
                <a:ea typeface="+mn-lt"/>
                <a:cs typeface="+mn-lt"/>
              </a:rPr>
              <a:t>The Lancet Oncology</a:t>
            </a:r>
            <a:r>
              <a:rPr lang="en-GB">
                <a:ea typeface="+mn-lt"/>
                <a:cs typeface="+mn-lt"/>
              </a:rPr>
              <a:t>, 24(2), p. 130. Available at: </a:t>
            </a:r>
            <a:r>
              <a:rPr lang="en-GB">
                <a:ea typeface="+mn-lt"/>
                <a:cs typeface="+mn-lt"/>
                <a:hlinkClick r:id="rId4"/>
              </a:rPr>
              <a:t>https://doi.org/10.1016/S1470-2045(23)00004-9</a:t>
            </a:r>
            <a:r>
              <a:rPr lang="en-GB">
                <a:ea typeface="+mn-lt"/>
                <a:cs typeface="+mn-lt"/>
              </a:rPr>
              <a:t>.</a:t>
            </a:r>
            <a:endParaRPr lang="en-GB"/>
          </a:p>
          <a:p>
            <a:endParaRPr lang="en-GB">
              <a:ea typeface="+mn-lt"/>
              <a:cs typeface="+mn-lt"/>
            </a:endParaRPr>
          </a:p>
          <a:p>
            <a:r>
              <a:rPr lang="en-GB">
                <a:ea typeface="+mn-lt"/>
                <a:cs typeface="+mn-lt"/>
              </a:rPr>
              <a:t>Hammond, D. (2006) ‘Effectiveness of cigarette warning labels in informing smokers about the risks of smoking: findings from the International Tobacco Control (ITC) Four Country Survey’, </a:t>
            </a:r>
            <a:r>
              <a:rPr lang="en-GB" i="1">
                <a:ea typeface="+mn-lt"/>
                <a:cs typeface="+mn-lt"/>
              </a:rPr>
              <a:t>Tobacco Control</a:t>
            </a:r>
            <a:r>
              <a:rPr lang="en-GB">
                <a:ea typeface="+mn-lt"/>
                <a:cs typeface="+mn-lt"/>
              </a:rPr>
              <a:t>, 15(suppl_3), pp. 19–25. Available at: </a:t>
            </a:r>
            <a:r>
              <a:rPr lang="en-GB">
                <a:ea typeface="+mn-lt"/>
                <a:cs typeface="+mn-lt"/>
                <a:hlinkClick r:id="rId5"/>
              </a:rPr>
              <a:t>https://doi.org/10.1136/tc.2005.012294</a:t>
            </a:r>
            <a:r>
              <a:rPr lang="en-GB">
                <a:ea typeface="+mn-lt"/>
                <a:cs typeface="+mn-lt"/>
              </a:rPr>
              <a:t>.</a:t>
            </a:r>
            <a:endParaRPr lang="en-GB"/>
          </a:p>
          <a:p>
            <a:endParaRPr lang="en-GB">
              <a:ea typeface="+mn-lt"/>
              <a:cs typeface="+mn-lt"/>
            </a:endParaRPr>
          </a:p>
          <a:p>
            <a:r>
              <a:rPr lang="en-GB">
                <a:ea typeface="+mn-lt"/>
                <a:cs typeface="+mn-lt"/>
              </a:rPr>
              <a:t>Hatchard, J. </a:t>
            </a:r>
            <a:r>
              <a:rPr lang="en-GB" i="1">
                <a:ea typeface="+mn-lt"/>
                <a:cs typeface="+mn-lt"/>
              </a:rPr>
              <a:t>et al.</a:t>
            </a:r>
            <a:r>
              <a:rPr lang="en-GB">
                <a:ea typeface="+mn-lt"/>
                <a:cs typeface="+mn-lt"/>
              </a:rPr>
              <a:t> (2023) ‘Mapping alcohol and tobacco tax policy interventions to inform health and economic impact analyses: A United Kingdom based qualitative framework analysis’, </a:t>
            </a:r>
            <a:r>
              <a:rPr lang="en-GB" i="1">
                <a:ea typeface="+mn-lt"/>
                <a:cs typeface="+mn-lt"/>
              </a:rPr>
              <a:t>International Journal of Drug Policy</a:t>
            </a:r>
            <a:r>
              <a:rPr lang="en-GB">
                <a:ea typeface="+mn-lt"/>
                <a:cs typeface="+mn-lt"/>
              </a:rPr>
              <a:t>, 122, p. 104247. Available at: </a:t>
            </a:r>
            <a:r>
              <a:rPr lang="en-GB">
                <a:ea typeface="+mn-lt"/>
                <a:cs typeface="+mn-lt"/>
                <a:hlinkClick r:id="rId6"/>
              </a:rPr>
              <a:t>https://doi.org/10.1016/j.drugpo.2023.104247</a:t>
            </a:r>
            <a:r>
              <a:rPr lang="en-GB">
                <a:ea typeface="+mn-lt"/>
                <a:cs typeface="+mn-lt"/>
              </a:rPr>
              <a:t>.</a:t>
            </a:r>
            <a:endParaRPr lang="en-GB"/>
          </a:p>
          <a:p>
            <a:endParaRPr lang="en-GB">
              <a:cs typeface="Calibri"/>
            </a:endParaRPr>
          </a:p>
          <a:p>
            <a:r>
              <a:rPr lang="en-GB">
                <a:cs typeface="Calibri"/>
              </a:rPr>
              <a:t>Haw, S. </a:t>
            </a:r>
            <a:r>
              <a:rPr lang="en-GB" i="1">
                <a:cs typeface="Calibri"/>
              </a:rPr>
              <a:t>et al.</a:t>
            </a:r>
            <a:r>
              <a:rPr lang="en-GB">
                <a:cs typeface="Calibri"/>
              </a:rPr>
              <a:t> (2020) ‘The impact of the point-of-sale tobacco display ban on young people in Scotland: before-and-after study’, </a:t>
            </a:r>
            <a:r>
              <a:rPr lang="en-GB" i="1">
                <a:cs typeface="Calibri"/>
              </a:rPr>
              <a:t>Public Health Research</a:t>
            </a:r>
            <a:r>
              <a:rPr lang="en-GB">
                <a:cs typeface="Calibri"/>
              </a:rPr>
              <a:t>, 8(1), pp. 1–118. Available at: </a:t>
            </a:r>
            <a:r>
              <a:rPr lang="en-GB">
                <a:cs typeface="Calibri"/>
                <a:hlinkClick r:id="rId7"/>
              </a:rPr>
              <a:t>https://doi.org/10.3310/phr08010</a:t>
            </a:r>
            <a:r>
              <a:rPr lang="en-GB">
                <a:cs typeface="Calibri"/>
              </a:rPr>
              <a:t>.</a:t>
            </a:r>
          </a:p>
          <a:p>
            <a:endParaRPr lang="en-GB">
              <a:cs typeface="Calibri"/>
            </a:endParaRPr>
          </a:p>
          <a:p>
            <a:pPr algn="l"/>
            <a:endParaRPr lang="en-GB">
              <a:cs typeface="Calibri"/>
            </a:endParaRPr>
          </a:p>
          <a:p>
            <a:endParaRPr lang="en-GB">
              <a:cs typeface="Calibri"/>
            </a:endParaRPr>
          </a:p>
        </p:txBody>
      </p:sp>
    </p:spTree>
    <p:extLst>
      <p:ext uri="{BB962C8B-B14F-4D97-AF65-F5344CB8AC3E}">
        <p14:creationId xmlns:p14="http://schemas.microsoft.com/office/powerpoint/2010/main" val="13326892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55E24C-35C7-926C-D12C-0D0BEF73BF52}"/>
              </a:ext>
            </a:extLst>
          </p:cNvPr>
          <p:cNvSpPr txBox="1"/>
          <p:nvPr/>
        </p:nvSpPr>
        <p:spPr>
          <a:xfrm>
            <a:off x="312295" y="387245"/>
            <a:ext cx="11529934"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cs typeface="Calibri"/>
              </a:rPr>
              <a:t>Lacobucci</a:t>
            </a:r>
            <a:r>
              <a:rPr lang="en-GB">
                <a:cs typeface="Calibri"/>
              </a:rPr>
              <a:t>, G. (2023) ‘England plans to raise legal age for buying tobacco each year to create “smoke-free” generation’, </a:t>
            </a:r>
            <a:r>
              <a:rPr lang="en-GB" i="1">
                <a:cs typeface="Calibri"/>
              </a:rPr>
              <a:t>BMJ</a:t>
            </a:r>
            <a:r>
              <a:rPr lang="en-GB">
                <a:cs typeface="Calibri"/>
              </a:rPr>
              <a:t>, p. p2297. Available at: </a:t>
            </a:r>
            <a:r>
              <a:rPr lang="en-GB">
                <a:cs typeface="Calibri"/>
                <a:hlinkClick r:id="rId2"/>
              </a:rPr>
              <a:t>https://doi.org/10.1136/bmj.p2297</a:t>
            </a:r>
            <a:r>
              <a:rPr lang="en-GB">
                <a:cs typeface="Calibri"/>
              </a:rPr>
              <a:t>.</a:t>
            </a:r>
            <a:endParaRPr lang="en-US">
              <a:cs typeface="Calibri"/>
            </a:endParaRPr>
          </a:p>
          <a:p>
            <a:endParaRPr lang="en-GB">
              <a:cs typeface="Calibri"/>
            </a:endParaRPr>
          </a:p>
          <a:p>
            <a:r>
              <a:rPr lang="en-GB">
                <a:cs typeface="Calibri"/>
              </a:rPr>
              <a:t>Jackson, S.E. </a:t>
            </a:r>
            <a:r>
              <a:rPr lang="en-GB" i="1">
                <a:cs typeface="Calibri"/>
              </a:rPr>
              <a:t>et al.</a:t>
            </a:r>
            <a:r>
              <a:rPr lang="en-GB">
                <a:cs typeface="Calibri"/>
              </a:rPr>
              <a:t> (2020) ‘Smoking and Quitting Behaviour by Sexual Orientation: A Cross-Sectional Survey of Adults in England’, </a:t>
            </a:r>
            <a:r>
              <a:rPr lang="en-GB" i="1">
                <a:cs typeface="Calibri"/>
              </a:rPr>
              <a:t>Nicotine &amp; Tobacco Research</a:t>
            </a:r>
            <a:r>
              <a:rPr lang="en-GB">
                <a:cs typeface="Calibri"/>
              </a:rPr>
              <a:t> [Preprint]. Available at: </a:t>
            </a:r>
            <a:r>
              <a:rPr lang="en-GB">
                <a:cs typeface="Calibri"/>
                <a:hlinkClick r:id="rId3"/>
              </a:rPr>
              <a:t>https://doi.org/10.1093/ntr/ntaa042</a:t>
            </a:r>
            <a:r>
              <a:rPr lang="en-GB">
                <a:cs typeface="Calibri"/>
              </a:rPr>
              <a:t>.</a:t>
            </a:r>
          </a:p>
          <a:p>
            <a:endParaRPr lang="en-GB">
              <a:cs typeface="Calibri"/>
            </a:endParaRPr>
          </a:p>
          <a:p>
            <a:r>
              <a:rPr lang="en-GB">
                <a:ea typeface="+mn-lt"/>
                <a:cs typeface="+mn-lt"/>
              </a:rPr>
              <a:t>Joossens, L. and Raw, M. (1995) ‘Smuggling and cross border shopping of tobacco in Europe’, </a:t>
            </a:r>
            <a:r>
              <a:rPr lang="en-GB" i="1">
                <a:ea typeface="+mn-lt"/>
                <a:cs typeface="+mn-lt"/>
              </a:rPr>
              <a:t>BMJ</a:t>
            </a:r>
            <a:r>
              <a:rPr lang="en-GB">
                <a:ea typeface="+mn-lt"/>
                <a:cs typeface="+mn-lt"/>
              </a:rPr>
              <a:t>, 310(6991), pp. 1393–1397. Available at: </a:t>
            </a:r>
            <a:r>
              <a:rPr lang="en-GB">
                <a:ea typeface="+mn-lt"/>
                <a:cs typeface="+mn-lt"/>
                <a:hlinkClick r:id="rId4"/>
              </a:rPr>
              <a:t>https://doi.org/10.1136/bmj.310.6991.1393</a:t>
            </a:r>
            <a:r>
              <a:rPr lang="en-GB">
                <a:ea typeface="+mn-lt"/>
                <a:cs typeface="+mn-lt"/>
              </a:rPr>
              <a:t>.</a:t>
            </a:r>
            <a:endParaRPr lang="en-GB"/>
          </a:p>
          <a:p>
            <a:r>
              <a:rPr lang="en-GB">
                <a:ea typeface="+mn-lt"/>
                <a:cs typeface="+mn-lt"/>
              </a:rPr>
              <a:t>Laucks, P. and Salzman, G.A. (2020) ‘The Dangers of Vaping.’, </a:t>
            </a:r>
            <a:r>
              <a:rPr lang="en-GB" i="1">
                <a:ea typeface="+mn-lt"/>
                <a:cs typeface="+mn-lt"/>
              </a:rPr>
              <a:t>Missouri medicine</a:t>
            </a:r>
            <a:r>
              <a:rPr lang="en-GB">
                <a:ea typeface="+mn-lt"/>
                <a:cs typeface="+mn-lt"/>
              </a:rPr>
              <a:t>, 117(2), pp. 159–164.</a:t>
            </a:r>
            <a:endParaRPr lang="en-GB"/>
          </a:p>
          <a:p>
            <a:endParaRPr lang="en-GB">
              <a:ea typeface="+mn-lt"/>
              <a:cs typeface="+mn-lt"/>
            </a:endParaRPr>
          </a:p>
          <a:p>
            <a:r>
              <a:rPr lang="en-GB">
                <a:ea typeface="+mn-lt"/>
                <a:cs typeface="+mn-lt"/>
              </a:rPr>
              <a:t>Lee, J.T., Glantz, S.A. and Millett, C. (2011) ‘Effect of Smoke-Free Legislation on Adult Smoking Behaviour in England in the 18 Months following Implementation’, </a:t>
            </a:r>
            <a:r>
              <a:rPr lang="en-GB" i="1">
                <a:ea typeface="+mn-lt"/>
                <a:cs typeface="+mn-lt"/>
              </a:rPr>
              <a:t>PLOS ONE</a:t>
            </a:r>
            <a:r>
              <a:rPr lang="en-GB">
                <a:ea typeface="+mn-lt"/>
                <a:cs typeface="+mn-lt"/>
              </a:rPr>
              <a:t>, 6(6), p. e20933. Available at: </a:t>
            </a:r>
            <a:r>
              <a:rPr lang="en-GB">
                <a:ea typeface="+mn-lt"/>
                <a:cs typeface="+mn-lt"/>
                <a:hlinkClick r:id="rId5"/>
              </a:rPr>
              <a:t>https://doi.org/10.1371/journal.pone.0020933</a:t>
            </a:r>
            <a:r>
              <a:rPr lang="en-GB">
                <a:ea typeface="+mn-lt"/>
                <a:cs typeface="+mn-lt"/>
              </a:rPr>
              <a:t>.</a:t>
            </a:r>
            <a:endParaRPr lang="en-GB">
              <a:cs typeface="Calibri"/>
            </a:endParaRPr>
          </a:p>
          <a:p>
            <a:endParaRPr lang="en-GB">
              <a:cs typeface="Calibri"/>
            </a:endParaRPr>
          </a:p>
          <a:p>
            <a:r>
              <a:rPr lang="en-GB">
                <a:ea typeface="+mn-lt"/>
                <a:cs typeface="+mn-lt"/>
              </a:rPr>
              <a:t>Levy, D.T., Currie, L. and Clancy, L. (2013) ‘Tobacco control policy in the UK: blueprint for the rest of Europe?’, </a:t>
            </a:r>
            <a:r>
              <a:rPr lang="en-GB" i="1">
                <a:ea typeface="+mn-lt"/>
                <a:cs typeface="+mn-lt"/>
              </a:rPr>
              <a:t>The European Journal of Public Health</a:t>
            </a:r>
            <a:r>
              <a:rPr lang="en-GB">
                <a:ea typeface="+mn-lt"/>
                <a:cs typeface="+mn-lt"/>
              </a:rPr>
              <a:t>, 23(2), pp. 201–206. Available at: </a:t>
            </a:r>
            <a:r>
              <a:rPr lang="en-GB">
                <a:ea typeface="+mn-lt"/>
                <a:cs typeface="+mn-lt"/>
                <a:hlinkClick r:id="rId6"/>
              </a:rPr>
              <a:t>https://doi.org/10.1093/eurpub/cks090</a:t>
            </a:r>
            <a:r>
              <a:rPr lang="en-GB">
                <a:ea typeface="+mn-lt"/>
                <a:cs typeface="+mn-lt"/>
              </a:rPr>
              <a:t>.</a:t>
            </a:r>
            <a:endParaRPr lang="en-GB"/>
          </a:p>
          <a:p>
            <a:r>
              <a:rPr lang="en-GB">
                <a:ea typeface="+mn-lt"/>
                <a:cs typeface="+mn-lt"/>
              </a:rPr>
              <a:t>Limb, M. (2022) ‘Vaping is “unlikely to be risk free,” finds evidence review’, </a:t>
            </a:r>
            <a:r>
              <a:rPr lang="en-GB" i="1">
                <a:ea typeface="+mn-lt"/>
                <a:cs typeface="+mn-lt"/>
              </a:rPr>
              <a:t>BMJ</a:t>
            </a:r>
            <a:r>
              <a:rPr lang="en-GB">
                <a:ea typeface="+mn-lt"/>
                <a:cs typeface="+mn-lt"/>
              </a:rPr>
              <a:t>, p. o2361. Available at: </a:t>
            </a:r>
            <a:r>
              <a:rPr lang="en-GB">
                <a:ea typeface="+mn-lt"/>
                <a:cs typeface="+mn-lt"/>
                <a:hlinkClick r:id="rId7"/>
              </a:rPr>
              <a:t>https://doi.org/10.1136/bmj.o2361</a:t>
            </a:r>
            <a:r>
              <a:rPr lang="en-GB">
                <a:ea typeface="+mn-lt"/>
                <a:cs typeface="+mn-lt"/>
              </a:rPr>
              <a:t>.</a:t>
            </a:r>
            <a:endParaRPr lang="en-GB"/>
          </a:p>
          <a:p>
            <a:r>
              <a:rPr lang="en-GB">
                <a:ea typeface="+mn-lt"/>
                <a:cs typeface="+mn-lt"/>
              </a:rPr>
              <a:t>Lovato, C.Y., Watts, A.W. and Stead, L.F. (2011) ‘Impact of Tobacco Advertising and Promotion on Increasing Adolescent Smoking Behaviours’, </a:t>
            </a:r>
            <a:r>
              <a:rPr lang="en-GB" i="1">
                <a:ea typeface="+mn-lt"/>
                <a:cs typeface="+mn-lt"/>
              </a:rPr>
              <a:t>Cochrane Database of Systematic Reviews</a:t>
            </a:r>
            <a:r>
              <a:rPr lang="en-GB">
                <a:ea typeface="+mn-lt"/>
                <a:cs typeface="+mn-lt"/>
              </a:rPr>
              <a:t> [Preprint]. Available at: </a:t>
            </a:r>
            <a:r>
              <a:rPr lang="en-GB">
                <a:ea typeface="+mn-lt"/>
                <a:cs typeface="+mn-lt"/>
                <a:hlinkClick r:id="rId8"/>
              </a:rPr>
              <a:t>https://doi.org/10.1002/14651858.cd003439.pub2</a:t>
            </a:r>
            <a:r>
              <a:rPr lang="en-GB">
                <a:ea typeface="+mn-lt"/>
                <a:cs typeface="+mn-lt"/>
              </a:rPr>
              <a:t>.</a:t>
            </a:r>
            <a:endParaRPr lang="en-GB"/>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9578152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9FE887-24E1-7A66-B8AF-78F942F8947D}"/>
              </a:ext>
            </a:extLst>
          </p:cNvPr>
          <p:cNvSpPr txBox="1"/>
          <p:nvPr/>
        </p:nvSpPr>
        <p:spPr>
          <a:xfrm>
            <a:off x="274819" y="112426"/>
            <a:ext cx="11654852"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Medicines and Healthcare products Regulatory Agency (2022) </a:t>
            </a:r>
            <a:r>
              <a:rPr lang="en-GB" i="1">
                <a:ea typeface="+mn-lt"/>
                <a:cs typeface="+mn-lt"/>
              </a:rPr>
              <a:t>E-cigarettes: regulations for consumer products</a:t>
            </a:r>
            <a:r>
              <a:rPr lang="en-GB">
                <a:ea typeface="+mn-lt"/>
                <a:cs typeface="+mn-lt"/>
              </a:rPr>
              <a:t>. London. Available at: </a:t>
            </a:r>
            <a:r>
              <a:rPr lang="en-GB">
                <a:ea typeface="+mn-lt"/>
                <a:cs typeface="+mn-lt"/>
                <a:hlinkClick r:id="rId2"/>
              </a:rPr>
              <a:t>https://www.gov.uk/guidance/e-cigarettes-regulations-for-consumer-products</a:t>
            </a:r>
            <a:r>
              <a:rPr lang="en-GB">
                <a:ea typeface="+mn-lt"/>
                <a:cs typeface="+mn-lt"/>
              </a:rPr>
              <a:t> (Accessed: 28 December 2023).</a:t>
            </a:r>
            <a:endParaRPr lang="en-US"/>
          </a:p>
          <a:p>
            <a:endParaRPr lang="en-GB">
              <a:ea typeface="+mn-lt"/>
              <a:cs typeface="+mn-lt"/>
            </a:endParaRPr>
          </a:p>
          <a:p>
            <a:r>
              <a:rPr lang="en-GB">
                <a:ea typeface="+mn-lt"/>
                <a:cs typeface="+mn-lt"/>
              </a:rPr>
              <a:t>Moodie, C. </a:t>
            </a:r>
            <a:r>
              <a:rPr lang="en-GB" i="1">
                <a:ea typeface="+mn-lt"/>
                <a:cs typeface="+mn-lt"/>
              </a:rPr>
              <a:t>et al.</a:t>
            </a:r>
            <a:r>
              <a:rPr lang="en-GB">
                <a:ea typeface="+mn-lt"/>
                <a:cs typeface="+mn-lt"/>
              </a:rPr>
              <a:t> (2020) ‘How did smokers respond to standardised cigarette packaging with new, larger health warnings in the United Kingdom during the transition period? A cross-sectional online survey’, </a:t>
            </a:r>
            <a:r>
              <a:rPr lang="en-GB" i="1">
                <a:ea typeface="+mn-lt"/>
                <a:cs typeface="+mn-lt"/>
              </a:rPr>
              <a:t>Addiction Research &amp; Theory</a:t>
            </a:r>
            <a:r>
              <a:rPr lang="en-GB">
                <a:ea typeface="+mn-lt"/>
                <a:cs typeface="+mn-lt"/>
              </a:rPr>
              <a:t>, 28(1), pp. 53–61. Available at: </a:t>
            </a:r>
            <a:r>
              <a:rPr lang="en-GB">
                <a:ea typeface="+mn-lt"/>
                <a:cs typeface="+mn-lt"/>
                <a:hlinkClick r:id="rId3"/>
              </a:rPr>
              <a:t>https://doi.org/10.1080/16066359.2019.1579803</a:t>
            </a:r>
            <a:r>
              <a:rPr lang="en-GB">
                <a:ea typeface="+mn-lt"/>
                <a:cs typeface="+mn-lt"/>
              </a:rPr>
              <a:t>.</a:t>
            </a:r>
            <a:endParaRPr lang="en-GB"/>
          </a:p>
          <a:p>
            <a:endParaRPr lang="en-GB">
              <a:ea typeface="+mn-lt"/>
              <a:cs typeface="+mn-lt"/>
            </a:endParaRPr>
          </a:p>
          <a:p>
            <a:r>
              <a:rPr lang="en-GB">
                <a:ea typeface="+mn-lt"/>
                <a:cs typeface="+mn-lt"/>
              </a:rPr>
              <a:t>Moodie, C. </a:t>
            </a:r>
            <a:r>
              <a:rPr lang="en-GB" i="1">
                <a:ea typeface="+mn-lt"/>
                <a:cs typeface="+mn-lt"/>
              </a:rPr>
              <a:t>et al.</a:t>
            </a:r>
            <a:r>
              <a:rPr lang="en-GB">
                <a:ea typeface="+mn-lt"/>
                <a:cs typeface="+mn-lt"/>
              </a:rPr>
              <a:t> (2021) ‘The Response of Smokers to Health Warnings on Packs in the United Kingdom and Norway Following the Introduction of Standardized Packaging’, </a:t>
            </a:r>
            <a:r>
              <a:rPr lang="en-GB" i="1">
                <a:ea typeface="+mn-lt"/>
                <a:cs typeface="+mn-lt"/>
              </a:rPr>
              <a:t>Nicotine &amp; Tobacco Research</a:t>
            </a:r>
            <a:r>
              <a:rPr lang="en-GB">
                <a:ea typeface="+mn-lt"/>
                <a:cs typeface="+mn-lt"/>
              </a:rPr>
              <a:t>, 23(9), pp. 1551–1558. Available at: </a:t>
            </a:r>
            <a:r>
              <a:rPr lang="en-GB">
                <a:ea typeface="+mn-lt"/>
                <a:cs typeface="+mn-lt"/>
                <a:hlinkClick r:id="rId4"/>
              </a:rPr>
              <a:t>https://doi.org/10.1093/ntr/ntab027</a:t>
            </a:r>
            <a:r>
              <a:rPr lang="en-GB">
                <a:ea typeface="+mn-lt"/>
                <a:cs typeface="+mn-lt"/>
              </a:rPr>
              <a:t>.</a:t>
            </a:r>
            <a:endParaRPr lang="en-GB"/>
          </a:p>
          <a:p>
            <a:endParaRPr lang="en-GB">
              <a:ea typeface="+mn-lt"/>
              <a:cs typeface="+mn-lt"/>
            </a:endParaRPr>
          </a:p>
          <a:p>
            <a:r>
              <a:rPr lang="en-GB">
                <a:ea typeface="+mn-lt"/>
                <a:cs typeface="+mn-lt"/>
              </a:rPr>
              <a:t>Moodie, C. and Hastings, G. (2009) ‘Making the Pack the Hero, Tobacco Industry Response to Marketing Restrictions in the UK: Findings From a Long-Term Audit’, </a:t>
            </a:r>
            <a:r>
              <a:rPr lang="en-GB" i="1">
                <a:ea typeface="+mn-lt"/>
                <a:cs typeface="+mn-lt"/>
              </a:rPr>
              <a:t>International Journal of Mental Health and Addiction</a:t>
            </a:r>
            <a:r>
              <a:rPr lang="en-GB">
                <a:ea typeface="+mn-lt"/>
                <a:cs typeface="+mn-lt"/>
              </a:rPr>
              <a:t> [Preprint]. Available at: </a:t>
            </a:r>
            <a:r>
              <a:rPr lang="en-GB">
                <a:ea typeface="+mn-lt"/>
                <a:cs typeface="+mn-lt"/>
                <a:hlinkClick r:id="rId5"/>
              </a:rPr>
              <a:t>https://doi.org/10.1007/s11469-009-9247-8</a:t>
            </a:r>
            <a:r>
              <a:rPr lang="en-GB">
                <a:ea typeface="+mn-lt"/>
                <a:cs typeface="+mn-lt"/>
              </a:rPr>
              <a:t>.</a:t>
            </a:r>
            <a:endParaRPr lang="en-GB"/>
          </a:p>
          <a:p>
            <a:endParaRPr lang="en-GB">
              <a:ea typeface="+mn-lt"/>
              <a:cs typeface="+mn-lt"/>
            </a:endParaRPr>
          </a:p>
          <a:p>
            <a:r>
              <a:rPr lang="en-GB">
                <a:ea typeface="+mn-lt"/>
                <a:cs typeface="+mn-lt"/>
              </a:rPr>
              <a:t>Moodie, C. and Hastings, G. (2010) ‘Tobacco Packaging as Promotion’, </a:t>
            </a:r>
            <a:r>
              <a:rPr lang="en-GB" i="1">
                <a:ea typeface="+mn-lt"/>
                <a:cs typeface="+mn-lt"/>
              </a:rPr>
              <a:t>Tobacco Control</a:t>
            </a:r>
            <a:r>
              <a:rPr lang="en-GB">
                <a:ea typeface="+mn-lt"/>
                <a:cs typeface="+mn-lt"/>
              </a:rPr>
              <a:t> [Preprint]. Available at: </a:t>
            </a:r>
            <a:r>
              <a:rPr lang="en-GB">
                <a:ea typeface="+mn-lt"/>
                <a:cs typeface="+mn-lt"/>
                <a:hlinkClick r:id="rId6"/>
              </a:rPr>
              <a:t>https://doi.org/10.1136/tc.2009.033449</a:t>
            </a:r>
            <a:r>
              <a:rPr lang="en-GB">
                <a:ea typeface="+mn-lt"/>
                <a:cs typeface="+mn-lt"/>
              </a:rPr>
              <a:t>.</a:t>
            </a:r>
            <a:endParaRPr lang="en-GB"/>
          </a:p>
          <a:p>
            <a:endParaRPr lang="en-GB">
              <a:ea typeface="+mn-lt"/>
              <a:cs typeface="+mn-lt"/>
            </a:endParaRPr>
          </a:p>
          <a:p>
            <a:r>
              <a:rPr lang="en-GB">
                <a:ea typeface="+mn-lt"/>
                <a:cs typeface="+mn-lt"/>
              </a:rPr>
              <a:t>Münzel, T. </a:t>
            </a:r>
            <a:r>
              <a:rPr lang="en-GB" i="1">
                <a:ea typeface="+mn-lt"/>
                <a:cs typeface="+mn-lt"/>
              </a:rPr>
              <a:t>et al.</a:t>
            </a:r>
            <a:r>
              <a:rPr lang="en-GB">
                <a:ea typeface="+mn-lt"/>
                <a:cs typeface="+mn-lt"/>
              </a:rPr>
              <a:t> (2020) ‘Is vaping better than smoking cigarettes?’, </a:t>
            </a:r>
            <a:r>
              <a:rPr lang="en-GB" i="1">
                <a:ea typeface="+mn-lt"/>
                <a:cs typeface="+mn-lt"/>
              </a:rPr>
              <a:t>European Heart Journal</a:t>
            </a:r>
            <a:r>
              <a:rPr lang="en-GB">
                <a:ea typeface="+mn-lt"/>
                <a:cs typeface="+mn-lt"/>
              </a:rPr>
              <a:t>, 41(28), pp. 2612–2614. Available at: </a:t>
            </a:r>
            <a:r>
              <a:rPr lang="en-GB">
                <a:ea typeface="+mn-lt"/>
                <a:cs typeface="+mn-lt"/>
                <a:hlinkClick r:id="rId7"/>
              </a:rPr>
              <a:t>https://doi.org/10.1093/eurheartj/ehaa267</a:t>
            </a:r>
            <a:r>
              <a:rPr lang="en-GB">
                <a:ea typeface="+mn-lt"/>
                <a:cs typeface="+mn-lt"/>
              </a:rPr>
              <a:t>.</a:t>
            </a:r>
            <a:endParaRPr lang="en-GB"/>
          </a:p>
          <a:p>
            <a:endParaRPr lang="en-GB">
              <a:ea typeface="+mn-lt"/>
              <a:cs typeface="+mn-lt"/>
            </a:endParaRPr>
          </a:p>
          <a:p>
            <a:r>
              <a:rPr lang="en-GB">
                <a:ea typeface="+mn-lt"/>
                <a:cs typeface="+mn-lt"/>
              </a:rPr>
              <a:t>NHS (2023) </a:t>
            </a:r>
            <a:r>
              <a:rPr lang="en-GB" i="1">
                <a:ea typeface="+mn-lt"/>
                <a:cs typeface="+mn-lt"/>
              </a:rPr>
              <a:t>NHS: Stop smoking treatments</a:t>
            </a:r>
            <a:r>
              <a:rPr lang="en-GB">
                <a:ea typeface="+mn-lt"/>
                <a:cs typeface="+mn-lt"/>
              </a:rPr>
              <a:t>. Available at: </a:t>
            </a:r>
            <a:r>
              <a:rPr lang="en-GB">
                <a:ea typeface="+mn-lt"/>
                <a:cs typeface="+mn-lt"/>
                <a:hlinkClick r:id="rId8"/>
              </a:rPr>
              <a:t>https://www.nhs.uk/conditions/stop-smoking-treatments/</a:t>
            </a:r>
            <a:r>
              <a:rPr lang="en-GB">
                <a:ea typeface="+mn-lt"/>
                <a:cs typeface="+mn-lt"/>
              </a:rPr>
              <a:t> (Accessed: 3 January 2024).</a:t>
            </a:r>
            <a:endParaRPr lang="en-GB"/>
          </a:p>
          <a:p>
            <a:pPr algn="l"/>
            <a:endParaRPr lang="en-GB">
              <a:cs typeface="Calibri"/>
            </a:endParaRPr>
          </a:p>
        </p:txBody>
      </p:sp>
    </p:spTree>
    <p:extLst>
      <p:ext uri="{BB962C8B-B14F-4D97-AF65-F5344CB8AC3E}">
        <p14:creationId xmlns:p14="http://schemas.microsoft.com/office/powerpoint/2010/main" val="26372060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605970-7C6C-1108-94EE-F062AD58AC4F}"/>
              </a:ext>
            </a:extLst>
          </p:cNvPr>
          <p:cNvSpPr txBox="1"/>
          <p:nvPr/>
        </p:nvSpPr>
        <p:spPr>
          <a:xfrm>
            <a:off x="399142" y="241904"/>
            <a:ext cx="11381619"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ea typeface="+mn-lt"/>
                <a:cs typeface="+mn-lt"/>
              </a:rPr>
              <a:t>Papaleontiou</a:t>
            </a:r>
            <a:r>
              <a:rPr lang="en-GB">
                <a:ea typeface="+mn-lt"/>
                <a:cs typeface="+mn-lt"/>
              </a:rPr>
              <a:t>, L., </a:t>
            </a:r>
            <a:r>
              <a:rPr lang="en-GB" err="1">
                <a:ea typeface="+mn-lt"/>
                <a:cs typeface="+mn-lt"/>
              </a:rPr>
              <a:t>Agaku</a:t>
            </a:r>
            <a:r>
              <a:rPr lang="en-GB">
                <a:ea typeface="+mn-lt"/>
                <a:cs typeface="+mn-lt"/>
              </a:rPr>
              <a:t>, I.T. and Filippidis, F.T. (2020) ‘Effects of Exposure to Tobacco and Electronic Cigarette Advertisements on Tobacco Use: An Analysis of the 2015 National Youth Tobacco Survey’, </a:t>
            </a:r>
            <a:r>
              <a:rPr lang="en-GB" i="1">
                <a:ea typeface="+mn-lt"/>
                <a:cs typeface="+mn-lt"/>
              </a:rPr>
              <a:t>Journal of Adolescent Health</a:t>
            </a:r>
            <a:r>
              <a:rPr lang="en-GB">
                <a:ea typeface="+mn-lt"/>
                <a:cs typeface="+mn-lt"/>
              </a:rPr>
              <a:t>, 66(1), pp. 64–71. Available at: </a:t>
            </a:r>
            <a:r>
              <a:rPr lang="en-GB">
                <a:ea typeface="+mn-lt"/>
                <a:cs typeface="+mn-lt"/>
                <a:hlinkClick r:id="rId2"/>
              </a:rPr>
              <a:t>https://doi.org/10.1016/j.jadohealth.2019.05.022</a:t>
            </a:r>
            <a:r>
              <a:rPr lang="en-GB">
                <a:ea typeface="+mn-lt"/>
                <a:cs typeface="+mn-lt"/>
              </a:rPr>
              <a:t>.</a:t>
            </a:r>
            <a:endParaRPr lang="en-US"/>
          </a:p>
          <a:p>
            <a:endParaRPr lang="en-GB">
              <a:ea typeface="+mn-lt"/>
              <a:cs typeface="+mn-lt"/>
            </a:endParaRPr>
          </a:p>
          <a:p>
            <a:r>
              <a:rPr lang="en-GB">
                <a:ea typeface="+mn-lt"/>
                <a:cs typeface="+mn-lt"/>
              </a:rPr>
              <a:t>Partos, T.R. </a:t>
            </a:r>
            <a:r>
              <a:rPr lang="en-GB" i="1">
                <a:ea typeface="+mn-lt"/>
                <a:cs typeface="+mn-lt"/>
              </a:rPr>
              <a:t>et al.</a:t>
            </a:r>
            <a:r>
              <a:rPr lang="en-GB">
                <a:ea typeface="+mn-lt"/>
                <a:cs typeface="+mn-lt"/>
              </a:rPr>
              <a:t> (2018) ‘Availability and Use of Cheap Tobacco in the United Kingdom 2002–2014: Findings From the International Tobacco Control Project’, </a:t>
            </a:r>
            <a:r>
              <a:rPr lang="en-GB" i="1">
                <a:ea typeface="+mn-lt"/>
                <a:cs typeface="+mn-lt"/>
              </a:rPr>
              <a:t>Nicotine &amp; Tobacco Research</a:t>
            </a:r>
            <a:r>
              <a:rPr lang="en-GB">
                <a:ea typeface="+mn-lt"/>
                <a:cs typeface="+mn-lt"/>
              </a:rPr>
              <a:t>, 20(6), pp. 714–724. Available at: </a:t>
            </a:r>
            <a:r>
              <a:rPr lang="en-GB">
                <a:ea typeface="+mn-lt"/>
                <a:cs typeface="+mn-lt"/>
                <a:hlinkClick r:id="rId3"/>
              </a:rPr>
              <a:t>https://doi.org/10.1093/ntr/ntx108</a:t>
            </a:r>
            <a:r>
              <a:rPr lang="en-GB">
                <a:ea typeface="+mn-lt"/>
                <a:cs typeface="+mn-lt"/>
              </a:rPr>
              <a:t>.</a:t>
            </a:r>
            <a:endParaRPr lang="en-GB"/>
          </a:p>
          <a:p>
            <a:endParaRPr lang="en-GB">
              <a:ea typeface="+mn-lt"/>
              <a:cs typeface="+mn-lt"/>
            </a:endParaRPr>
          </a:p>
          <a:p>
            <a:r>
              <a:rPr lang="en-GB">
                <a:ea typeface="+mn-lt"/>
                <a:cs typeface="+mn-lt"/>
              </a:rPr>
              <a:t>Partos, T.R. </a:t>
            </a:r>
            <a:r>
              <a:rPr lang="en-GB" i="1">
                <a:ea typeface="+mn-lt"/>
                <a:cs typeface="+mn-lt"/>
              </a:rPr>
              <a:t>et al.</a:t>
            </a:r>
            <a:r>
              <a:rPr lang="en-GB">
                <a:ea typeface="+mn-lt"/>
                <a:cs typeface="+mn-lt"/>
              </a:rPr>
              <a:t> (2020) ‘Impact of tobacco tax increases and industry pricing on smoking behaviours and inequalities: a mixed-methods study’, </a:t>
            </a:r>
            <a:r>
              <a:rPr lang="en-GB" i="1">
                <a:ea typeface="+mn-lt"/>
                <a:cs typeface="+mn-lt"/>
              </a:rPr>
              <a:t>Public Health Research</a:t>
            </a:r>
            <a:r>
              <a:rPr lang="en-GB">
                <a:ea typeface="+mn-lt"/>
                <a:cs typeface="+mn-lt"/>
              </a:rPr>
              <a:t>, 8(6), pp. 1–140. Available at: </a:t>
            </a:r>
            <a:r>
              <a:rPr lang="en-GB">
                <a:ea typeface="+mn-lt"/>
                <a:cs typeface="+mn-lt"/>
                <a:hlinkClick r:id="rId4"/>
              </a:rPr>
              <a:t>https://doi.org/10.3310/phr08060</a:t>
            </a:r>
            <a:r>
              <a:rPr lang="en-GB">
                <a:ea typeface="+mn-lt"/>
                <a:cs typeface="+mn-lt"/>
              </a:rPr>
              <a:t>.</a:t>
            </a:r>
            <a:endParaRPr lang="en-GB"/>
          </a:p>
          <a:p>
            <a:pPr algn="l"/>
            <a:endParaRPr lang="en-GB">
              <a:cs typeface="Calibri"/>
            </a:endParaRPr>
          </a:p>
          <a:p>
            <a:r>
              <a:rPr lang="en-GB">
                <a:ea typeface="+mn-lt"/>
                <a:cs typeface="+mn-lt"/>
              </a:rPr>
              <a:t>Public Health England (2019) </a:t>
            </a:r>
            <a:r>
              <a:rPr lang="en-GB" i="1">
                <a:ea typeface="+mn-lt"/>
                <a:cs typeface="+mn-lt"/>
              </a:rPr>
              <a:t>Health matters: stopping smoking – what works?</a:t>
            </a:r>
            <a:r>
              <a:rPr lang="en-GB">
                <a:ea typeface="+mn-lt"/>
                <a:cs typeface="+mn-lt"/>
              </a:rPr>
              <a:t> London. Available at: </a:t>
            </a:r>
            <a:r>
              <a:rPr lang="en-GB">
                <a:ea typeface="+mn-lt"/>
                <a:cs typeface="+mn-lt"/>
                <a:hlinkClick r:id="rId5"/>
              </a:rPr>
              <a:t>https://shorturl.at/hqCH4</a:t>
            </a:r>
            <a:r>
              <a:rPr lang="en-GB">
                <a:ea typeface="+mn-lt"/>
                <a:cs typeface="+mn-lt"/>
              </a:rPr>
              <a:t> (Accessed: 12 December 2023).</a:t>
            </a:r>
            <a:endParaRPr lang="en-GB"/>
          </a:p>
          <a:p>
            <a:endParaRPr lang="en-GB">
              <a:ea typeface="+mn-lt"/>
              <a:cs typeface="+mn-lt"/>
            </a:endParaRPr>
          </a:p>
          <a:p>
            <a:r>
              <a:rPr lang="en-GB">
                <a:ea typeface="+mn-lt"/>
                <a:cs typeface="+mn-lt"/>
              </a:rPr>
              <a:t>Sheikh, Z.D., Branston, J.R. and Gilmore, A.B. (2023) ‘Tobacco industry pricing strategies in response to excise tax policies: a systematic review’, </a:t>
            </a:r>
            <a:r>
              <a:rPr lang="en-GB" i="1">
                <a:ea typeface="+mn-lt"/>
                <a:cs typeface="+mn-lt"/>
              </a:rPr>
              <a:t>Tobacco Control</a:t>
            </a:r>
            <a:r>
              <a:rPr lang="en-GB">
                <a:ea typeface="+mn-lt"/>
                <a:cs typeface="+mn-lt"/>
              </a:rPr>
              <a:t>, 32(2), pp. 239–250. Available at: </a:t>
            </a:r>
            <a:r>
              <a:rPr lang="en-GB">
                <a:ea typeface="+mn-lt"/>
                <a:cs typeface="+mn-lt"/>
                <a:hlinkClick r:id="rId6"/>
              </a:rPr>
              <a:t>https://doi.org/10.1136/tobaccocontrol-2021-056630</a:t>
            </a:r>
            <a:r>
              <a:rPr lang="en-GB">
                <a:ea typeface="+mn-lt"/>
                <a:cs typeface="+mn-lt"/>
              </a:rPr>
              <a:t>.</a:t>
            </a:r>
            <a:endParaRPr lang="en-GB"/>
          </a:p>
          <a:p>
            <a:endParaRPr lang="en-GB">
              <a:ea typeface="+mn-lt"/>
              <a:cs typeface="+mn-lt"/>
            </a:endParaRPr>
          </a:p>
          <a:p>
            <a:r>
              <a:rPr lang="en-GB">
                <a:ea typeface="+mn-lt"/>
                <a:cs typeface="+mn-lt"/>
              </a:rPr>
              <a:t>Smith, C.E., Hill, S.E. and Amos, A. (2020) ‘Impact of specialist and primary care stop smoking support on socio‐economic inequalities in cessation in the United Kingdom: a systematic review and national equity analysis’, </a:t>
            </a:r>
            <a:r>
              <a:rPr lang="en-GB" i="1">
                <a:ea typeface="+mn-lt"/>
                <a:cs typeface="+mn-lt"/>
              </a:rPr>
              <a:t>Addiction</a:t>
            </a:r>
            <a:r>
              <a:rPr lang="en-GB">
                <a:ea typeface="+mn-lt"/>
                <a:cs typeface="+mn-lt"/>
              </a:rPr>
              <a:t>, 115(1), pp. 34–46. Available at: </a:t>
            </a:r>
            <a:r>
              <a:rPr lang="en-GB">
                <a:ea typeface="+mn-lt"/>
                <a:cs typeface="+mn-lt"/>
                <a:hlinkClick r:id="rId7"/>
              </a:rPr>
              <a:t>https://doi.org/10.1111/add.14760</a:t>
            </a:r>
            <a:r>
              <a:rPr lang="en-GB">
                <a:ea typeface="+mn-lt"/>
                <a:cs typeface="+mn-lt"/>
              </a:rPr>
              <a:t>.</a:t>
            </a:r>
            <a:endParaRPr lang="en-GB"/>
          </a:p>
          <a:p>
            <a:endParaRPr lang="en-GB">
              <a:cs typeface="Calibri"/>
            </a:endParaRPr>
          </a:p>
          <a:p>
            <a:endParaRPr lang="en-GB">
              <a:cs typeface="Calibri"/>
            </a:endParaRPr>
          </a:p>
        </p:txBody>
      </p:sp>
    </p:spTree>
    <p:extLst>
      <p:ext uri="{BB962C8B-B14F-4D97-AF65-F5344CB8AC3E}">
        <p14:creationId xmlns:p14="http://schemas.microsoft.com/office/powerpoint/2010/main" val="22673760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F6FF34-09F0-DD2A-AD72-3451A8AFAF41}"/>
              </a:ext>
            </a:extLst>
          </p:cNvPr>
          <p:cNvSpPr txBox="1"/>
          <p:nvPr/>
        </p:nvSpPr>
        <p:spPr>
          <a:xfrm>
            <a:off x="274819" y="149901"/>
            <a:ext cx="1170481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Stead, M. </a:t>
            </a:r>
            <a:r>
              <a:rPr lang="en-GB" i="1">
                <a:ea typeface="+mn-lt"/>
                <a:cs typeface="+mn-lt"/>
              </a:rPr>
              <a:t>et al.</a:t>
            </a:r>
            <a:r>
              <a:rPr lang="en-GB">
                <a:ea typeface="+mn-lt"/>
                <a:cs typeface="+mn-lt"/>
              </a:rPr>
              <a:t> (2021) ‘E-Cigarette Advertising in the UK: A Content Analysis of Traditional and Social Media Advertising to Observe Compliance with Current Regulations’, </a:t>
            </a:r>
            <a:r>
              <a:rPr lang="en-GB" i="1">
                <a:ea typeface="+mn-lt"/>
                <a:cs typeface="+mn-lt"/>
              </a:rPr>
              <a:t>Nicotine &amp; Tobacco Research</a:t>
            </a:r>
            <a:r>
              <a:rPr lang="en-GB">
                <a:ea typeface="+mn-lt"/>
                <a:cs typeface="+mn-lt"/>
              </a:rPr>
              <a:t>, 23(11), pp. 1839–1847. Available at: </a:t>
            </a:r>
            <a:r>
              <a:rPr lang="en-GB">
                <a:ea typeface="+mn-lt"/>
                <a:cs typeface="+mn-lt"/>
                <a:hlinkClick r:id="rId2"/>
              </a:rPr>
              <a:t>https://doi.org/10.1093/ntr/ntab075</a:t>
            </a:r>
            <a:r>
              <a:rPr lang="en-GB">
                <a:ea typeface="+mn-lt"/>
                <a:cs typeface="+mn-lt"/>
              </a:rPr>
              <a:t>.</a:t>
            </a:r>
            <a:endParaRPr lang="en-US"/>
          </a:p>
          <a:p>
            <a:endParaRPr lang="en-GB">
              <a:ea typeface="+mn-lt"/>
              <a:cs typeface="+mn-lt"/>
            </a:endParaRPr>
          </a:p>
          <a:p>
            <a:endParaRPr lang="en-GB">
              <a:ea typeface="+mn-lt"/>
              <a:cs typeface="+mn-lt"/>
            </a:endParaRPr>
          </a:p>
          <a:p>
            <a:r>
              <a:rPr lang="en-GB">
                <a:ea typeface="+mn-lt"/>
                <a:cs typeface="+mn-lt"/>
              </a:rPr>
              <a:t>The Healthy Schools (2021) </a:t>
            </a:r>
            <a:r>
              <a:rPr lang="en-GB" i="1">
                <a:ea typeface="+mn-lt"/>
                <a:cs typeface="+mn-lt"/>
              </a:rPr>
              <a:t>Catch Your Breath – the smoking and vaping programme for schools</a:t>
            </a:r>
            <a:r>
              <a:rPr lang="en-GB">
                <a:ea typeface="+mn-lt"/>
                <a:cs typeface="+mn-lt"/>
              </a:rPr>
              <a:t>. Available at: </a:t>
            </a:r>
            <a:r>
              <a:rPr lang="en-GB">
                <a:ea typeface="+mn-lt"/>
                <a:cs typeface="+mn-lt"/>
                <a:hlinkClick r:id="rId3"/>
              </a:rPr>
              <a:t>https://healthyschoolscp.org.uk/pshe/smoking-and-vaping-local-offer/</a:t>
            </a:r>
            <a:r>
              <a:rPr lang="en-GB">
                <a:ea typeface="+mn-lt"/>
                <a:cs typeface="+mn-lt"/>
              </a:rPr>
              <a:t> (Accessed: 4 January 2024).</a:t>
            </a:r>
            <a:endParaRPr lang="en-GB"/>
          </a:p>
          <a:p>
            <a:endParaRPr lang="en-GB">
              <a:ea typeface="+mn-lt"/>
              <a:cs typeface="+mn-lt"/>
            </a:endParaRPr>
          </a:p>
          <a:p>
            <a:r>
              <a:rPr lang="en-GB">
                <a:ea typeface="+mn-lt"/>
                <a:cs typeface="+mn-lt"/>
              </a:rPr>
              <a:t>WHO (2005) </a:t>
            </a:r>
            <a:r>
              <a:rPr lang="en-GB" i="1">
                <a:ea typeface="+mn-lt"/>
                <a:cs typeface="+mn-lt"/>
              </a:rPr>
              <a:t>WHO Framework Convention on Tobacco Control</a:t>
            </a:r>
            <a:r>
              <a:rPr lang="en-GB">
                <a:ea typeface="+mn-lt"/>
                <a:cs typeface="+mn-lt"/>
              </a:rPr>
              <a:t>. Geneva. Available at: https://fctc.who.int/publications/i/item/9241591013 (Accessed: 28 December 2023)</a:t>
            </a:r>
            <a:endParaRPr lang="en-GB"/>
          </a:p>
          <a:p>
            <a:endParaRPr lang="en-GB">
              <a:ea typeface="+mn-lt"/>
              <a:cs typeface="+mn-lt"/>
            </a:endParaRPr>
          </a:p>
          <a:p>
            <a:r>
              <a:rPr lang="en-GB">
                <a:ea typeface="+mn-lt"/>
                <a:cs typeface="+mn-lt"/>
              </a:rPr>
              <a:t>Wise, J. (2023) ‘Vaping: Government announces “swap to stop” scheme to cut smoking rates’, </a:t>
            </a:r>
            <a:r>
              <a:rPr lang="en-GB" i="1">
                <a:ea typeface="+mn-lt"/>
                <a:cs typeface="+mn-lt"/>
              </a:rPr>
              <a:t>BMJ</a:t>
            </a:r>
            <a:r>
              <a:rPr lang="en-GB">
                <a:ea typeface="+mn-lt"/>
                <a:cs typeface="+mn-lt"/>
              </a:rPr>
              <a:t>, p. p815. Available at: </a:t>
            </a:r>
            <a:r>
              <a:rPr lang="en-GB">
                <a:ea typeface="+mn-lt"/>
                <a:cs typeface="+mn-lt"/>
                <a:hlinkClick r:id="rId4"/>
              </a:rPr>
              <a:t>https://doi.org/10.1136/bmj.p815</a:t>
            </a:r>
            <a:r>
              <a:rPr lang="en-GB">
                <a:ea typeface="+mn-lt"/>
                <a:cs typeface="+mn-lt"/>
              </a:rPr>
              <a:t>.</a:t>
            </a:r>
            <a:endParaRPr lang="en-GB"/>
          </a:p>
          <a:p>
            <a:endParaRPr lang="en-GB">
              <a:ea typeface="+mn-lt"/>
              <a:cs typeface="+mn-lt"/>
            </a:endParaRPr>
          </a:p>
          <a:p>
            <a:r>
              <a:rPr lang="en-GB">
                <a:ea typeface="+mn-lt"/>
                <a:cs typeface="+mn-lt"/>
              </a:rPr>
              <a:t>Zakiyah, N. </a:t>
            </a:r>
            <a:r>
              <a:rPr lang="en-GB" i="1">
                <a:ea typeface="+mn-lt"/>
                <a:cs typeface="+mn-lt"/>
              </a:rPr>
              <a:t>et al.</a:t>
            </a:r>
            <a:r>
              <a:rPr lang="en-GB">
                <a:ea typeface="+mn-lt"/>
                <a:cs typeface="+mn-lt"/>
              </a:rPr>
              <a:t> (2021) ‘Effectiveness and Safety Profile of Alternative Tobacco and Nicotine Products for Smoking Reduction and Cessation: A Systematic Review’, </a:t>
            </a:r>
            <a:r>
              <a:rPr lang="en-GB" i="1">
                <a:ea typeface="+mn-lt"/>
                <a:cs typeface="+mn-lt"/>
              </a:rPr>
              <a:t>Journal of Multidisciplinary Healthcare</a:t>
            </a:r>
            <a:r>
              <a:rPr lang="en-GB">
                <a:ea typeface="+mn-lt"/>
                <a:cs typeface="+mn-lt"/>
              </a:rPr>
              <a:t>, Volume 14, pp. 1955–1975. Available at: </a:t>
            </a:r>
            <a:r>
              <a:rPr lang="en-GB">
                <a:ea typeface="+mn-lt"/>
                <a:cs typeface="+mn-lt"/>
                <a:hlinkClick r:id="rId5"/>
              </a:rPr>
              <a:t>https://doi.org/10.2147/JMDH.S319727</a:t>
            </a:r>
            <a:r>
              <a:rPr lang="en-GB">
                <a:ea typeface="+mn-lt"/>
                <a:cs typeface="+mn-lt"/>
              </a:rPr>
              <a:t>.</a:t>
            </a:r>
            <a:endParaRPr lang="en-GB"/>
          </a:p>
          <a:p>
            <a:pPr algn="l"/>
            <a:endParaRPr lang="en-GB">
              <a:cs typeface="Calibri"/>
            </a:endParaRPr>
          </a:p>
        </p:txBody>
      </p:sp>
    </p:spTree>
    <p:extLst>
      <p:ext uri="{BB962C8B-B14F-4D97-AF65-F5344CB8AC3E}">
        <p14:creationId xmlns:p14="http://schemas.microsoft.com/office/powerpoint/2010/main" val="21038835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53</Slides>
  <Notes>10</Notes>
  <HiddenSlides>0</HiddenSlide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office theme</vt:lpstr>
      <vt:lpstr>Is Vaping worse than Smoking?</vt:lpstr>
      <vt:lpstr>What Exactly is Cigarette Smoking?</vt:lpstr>
      <vt:lpstr>PowerPoint Presentation</vt:lpstr>
      <vt:lpstr>So, what is Vaping?</vt:lpstr>
      <vt:lpstr>PowerPoint Presentation</vt:lpstr>
      <vt:lpstr>Significance/Rationale of Topic</vt:lpstr>
      <vt:lpstr>Notable Facts</vt:lpstr>
      <vt:lpstr>Other Facts</vt:lpstr>
      <vt:lpstr>Causes of Smoking </vt:lpstr>
      <vt:lpstr>Continued.. </vt:lpstr>
      <vt:lpstr>Health risks of Smoking </vt:lpstr>
      <vt:lpstr>Continued.. </vt:lpstr>
      <vt:lpstr>Continued ..</vt:lpstr>
      <vt:lpstr>Effects after smoking 20 cigarettes on the lungs..</vt:lpstr>
      <vt:lpstr>Vaping as an alternative </vt:lpstr>
      <vt:lpstr>Comparative Risks</vt:lpstr>
      <vt:lpstr>Health Risks of Vaping </vt:lpstr>
      <vt:lpstr>Continued </vt:lpstr>
      <vt:lpstr> Attitudes among vape users  </vt:lpstr>
      <vt:lpstr>PowerPoint Presentation</vt:lpstr>
      <vt:lpstr>Continued</vt:lpstr>
      <vt:lpstr>Perceptions of Smoking and Vaping</vt:lpstr>
      <vt:lpstr>Interesting Facts to Consider</vt:lpstr>
      <vt:lpstr>Interesting Facts to Consider</vt:lpstr>
      <vt:lpstr>Policies used to reduce smoking and vaping </vt:lpstr>
      <vt:lpstr>PowerPoint Presentation</vt:lpstr>
      <vt:lpstr>PowerPoint Presentation</vt:lpstr>
      <vt:lpstr>Implementation of Tobacco Advertisement and Promotion Act (TAPA) </vt:lpstr>
      <vt:lpstr>Implementation of Tobacco Advertisement and Promotion Act (TAPA) </vt:lpstr>
      <vt:lpstr>PowerPoint Presentation</vt:lpstr>
      <vt:lpstr>Smoke-free Legislation</vt:lpstr>
      <vt:lpstr>PowerPoint Presentation</vt:lpstr>
      <vt:lpstr>Interventions done to Reduce Smoking and Vaping</vt:lpstr>
      <vt:lpstr>Are the policies Effective?</vt:lpstr>
      <vt:lpstr>Activity</vt:lpstr>
      <vt:lpstr>Questions?</vt:lpstr>
      <vt:lpstr>THANK YOU</vt:lpstr>
      <vt:lpstr>Reference List (Jade Carter)</vt:lpstr>
      <vt:lpstr>Reference List (Jade Carter)</vt:lpstr>
      <vt:lpstr>Reference List(Olive'on Joslyn) </vt:lpstr>
      <vt:lpstr>Reference List (Olive'on Joslyn)</vt:lpstr>
      <vt:lpstr>Reference List (Olive'on Joslyn)</vt:lpstr>
      <vt:lpstr>Reference List (Olive'on Joslyn) </vt:lpstr>
      <vt:lpstr>Reference list (Aariana Grant)</vt:lpstr>
      <vt:lpstr>Reference list (Aariana Grant)</vt:lpstr>
      <vt:lpstr>References   (Tizana Latham)</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2023-11-21T15:29:59Z</dcterms:created>
  <dcterms:modified xsi:type="dcterms:W3CDTF">2024-01-12T14:54:01Z</dcterms:modified>
</cp:coreProperties>
</file>