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70" r:id="rId2"/>
    <p:sldId id="256" r:id="rId3"/>
    <p:sldId id="257" r:id="rId4"/>
    <p:sldId id="274" r:id="rId5"/>
    <p:sldId id="275" r:id="rId6"/>
    <p:sldId id="264" r:id="rId7"/>
    <p:sldId id="271" r:id="rId8"/>
    <p:sldId id="267" r:id="rId9"/>
    <p:sldId id="281" r:id="rId10"/>
    <p:sldId id="258" r:id="rId11"/>
    <p:sldId id="272" r:id="rId12"/>
    <p:sldId id="278" r:id="rId13"/>
    <p:sldId id="279" r:id="rId14"/>
    <p:sldId id="283" r:id="rId15"/>
    <p:sldId id="276" r:id="rId16"/>
    <p:sldId id="265" r:id="rId17"/>
    <p:sldId id="280" r:id="rId18"/>
    <p:sldId id="268" r:id="rId19"/>
    <p:sldId id="269" r:id="rId20"/>
    <p:sldId id="284" r:id="rId21"/>
    <p:sldId id="285" r:id="rId22"/>
    <p:sldId id="266" r:id="rId23"/>
    <p:sldId id="277" r:id="rId24"/>
    <p:sldId id="261" r:id="rId25"/>
    <p:sldId id="262" r:id="rId26"/>
    <p:sldId id="282" r:id="rId27"/>
    <p:sldId id="263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984" autoAdjust="0"/>
  </p:normalViewPr>
  <p:slideViewPr>
    <p:cSldViewPr snapToGrid="0" snapToObjects="1">
      <p:cViewPr varScale="1">
        <p:scale>
          <a:sx n="61" d="100"/>
          <a:sy n="61" d="100"/>
        </p:scale>
        <p:origin x="6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8922E0-197E-4D0A-BB76-1246B8CAB4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B23-0576-478E-9C74-7A1B2AE35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49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FO_religion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San_Diego" TargetMode="External"/><Relationship Id="rId5" Type="http://schemas.openxmlformats.org/officeDocument/2006/relationships/hyperlink" Target="https://en.wikipedia.org/wiki/Cult" TargetMode="External"/><Relationship Id="rId4" Type="http://schemas.openxmlformats.org/officeDocument/2006/relationships/hyperlink" Target="https://en.wikipedia.org/wiki/Millenarianism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Unusual name – more creative</a:t>
            </a:r>
          </a:p>
          <a:p>
            <a:r>
              <a:rPr lang="en-GB" dirty="0" smtClean="0"/>
              <a:t>Dad is sociologist.</a:t>
            </a:r>
          </a:p>
          <a:p>
            <a:r>
              <a:rPr lang="en-GB" dirty="0" smtClean="0"/>
              <a:t>Moves onto the impact of perceived name-ethnicity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217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 was less interested by</a:t>
            </a:r>
            <a:r>
              <a:rPr lang="en-GB" baseline="0" dirty="0" smtClean="0"/>
              <a:t> after 25 minutes in. </a:t>
            </a:r>
          </a:p>
          <a:p>
            <a:r>
              <a:rPr lang="en-GB" baseline="0" dirty="0" smtClean="0"/>
              <a:t>A lot of music – is this a shorter podcast than it appears?</a:t>
            </a:r>
          </a:p>
          <a:p>
            <a:r>
              <a:rPr lang="en-GB" baseline="0" dirty="0" smtClean="0"/>
              <a:t>Good use of citation.</a:t>
            </a:r>
          </a:p>
          <a:p>
            <a:r>
              <a:rPr lang="en-GB" baseline="0" dirty="0" smtClean="0"/>
              <a:t>More bloody ads 29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in – 31mins!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28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Heaven's Gate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was an American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UFO religion"/>
              </a:rPr>
              <a:t>UFO religious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Millenarianism"/>
              </a:rPr>
              <a:t>millenarian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Cult"/>
              </a:rPr>
              <a:t>cult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based near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San Diego"/>
              </a:rPr>
              <a:t>San Diego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- believe in soul evolution and UFOs.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520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 layer of film – 2 min trail – bit </a:t>
            </a:r>
            <a:r>
              <a:rPr lang="en-GB" dirty="0" err="1" smtClean="0"/>
              <a:t>sweary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162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Economics</a:t>
            </a:r>
            <a:r>
              <a:rPr lang="en-GB" baseline="0" dirty="0" smtClean="0"/>
              <a:t> in Freakonomics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105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built-in CTA’s (calls to action) to help direct people anywhere you want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B23-0576-478E-9C74-7A1B2AE35AF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052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30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914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796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716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31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57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06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025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91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263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276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333CD-0D5F-1B44-AB18-BC8BDD835580}" type="datetimeFigureOut">
              <a:rPr lang="en-US" smtClean="0"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F1AAF-6BFC-E148-9494-A16E41576E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26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sound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ddit.com/user/louington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ddit.com/r/podcasts/comments/9w39os/what_are_some_of_the_most_ridiculously_bad/" TargetMode="External"/><Relationship Id="rId4" Type="http://schemas.openxmlformats.org/officeDocument/2006/relationships/hyperlink" Target="https://www.reddit.com/r/podcasts/comments/9w39os/what_are_some_of_the_most_ridiculously_bad/e9hsrf7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opuppodcasting.ca/blog/how-long-should-my-podcast-be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verr.com/search/gigs?query=podcast&amp;utm_source=google&amp;utm_medium=cpc&amp;utm_campaign=g_uk_online-marketing_desktop_bmm&amp;utm_term=Podcast_Promotion_BMM&amp;utm_content=AdID%5e382700412190%5eKeyword%5e%2Bpromoting%20%2Bpodcast%5ePlacement%5e%5eDevice%5ec&amp;caid=2053925992&amp;agid=78025755991&amp;ad_id=382700412190&amp;kw=%2Bpromoting%20%2Bpodcast&amp;lpcat=dm_general&amp;show_join=true&amp;gclid=EAIaIQobChMIz67NtLC15wIVjbHtCh2eDQLREAAYASAAEgLXivD_BwE&amp;gclsrc=aw.d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opuppodcasting.ca/blog/how-long-should-my-podcast-be" TargetMode="External"/><Relationship Id="rId7" Type="http://schemas.openxmlformats.org/officeDocument/2006/relationships/hyperlink" Target="https://www.rev.com/transcription?utm_source=google_ads&amp;utm_campaign=1011196699&amp;utm_content=46749229421&amp;utm_medium=search&amp;utm_term=podcast%20transcription%20service&amp;utm_source=&amp;opti_ca=1011196699&amp;opti_ag=46749229421&amp;opti_ad=352608322526&amp;opti_key=kwd-334389410619&amp;gclid=EAIaIQobChMIoaq3yMO15wIVRrTtCh0ofAEHEAAYASAAEgKm8_D_BwE" TargetMode="External"/><Relationship Id="rId2" Type="http://schemas.openxmlformats.org/officeDocument/2006/relationships/hyperlink" Target="https://www.podcastinsights.com/what-is-a-podcas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ddit.com/r/podcasts/comments/9w39os/what_are_some_of_the_most_ridiculously_bad/" TargetMode="External"/><Relationship Id="rId5" Type="http://schemas.openxmlformats.org/officeDocument/2006/relationships/hyperlink" Target="http://freakonomics.com/podcast/name-rebroadcast/" TargetMode="External"/><Relationship Id="rId4" Type="http://schemas.openxmlformats.org/officeDocument/2006/relationships/hyperlink" Target="https://www.bbc.co.uk/soun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873" t="11223" r="10499" b="19971"/>
          <a:stretch/>
        </p:blipFill>
        <p:spPr>
          <a:xfrm>
            <a:off x="0" y="711582"/>
            <a:ext cx="9144000" cy="544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94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Digital Arts in Performance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Podcasts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953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podcast?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Audio on demand</a:t>
            </a:r>
          </a:p>
          <a:p>
            <a:r>
              <a:rPr lang="en-US" dirty="0" smtClean="0"/>
              <a:t>Everything under the sun from everyday people. </a:t>
            </a:r>
          </a:p>
          <a:p>
            <a:r>
              <a:rPr lang="en-US" dirty="0" smtClean="0"/>
              <a:t>No traditional broadcasting and editing formats</a:t>
            </a:r>
          </a:p>
          <a:p>
            <a:r>
              <a:rPr lang="en-US" dirty="0" smtClean="0"/>
              <a:t>Specific subject / Niche </a:t>
            </a:r>
          </a:p>
          <a:p>
            <a:r>
              <a:rPr lang="en-US" dirty="0" smtClean="0"/>
              <a:t>Multitude of platforms</a:t>
            </a:r>
          </a:p>
          <a:p>
            <a:r>
              <a:rPr lang="en-US" dirty="0" smtClean="0"/>
              <a:t>Every subject imaginable</a:t>
            </a:r>
          </a:p>
          <a:p>
            <a:r>
              <a:rPr lang="en-US" dirty="0" smtClean="0"/>
              <a:t>So it’s broad - or really specific!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7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Freakonomics Podcast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Very interesting topic – slightly extreme in this case.</a:t>
            </a:r>
          </a:p>
          <a:p>
            <a:r>
              <a:rPr lang="en-GB" dirty="0" smtClean="0"/>
              <a:t>Science: Mental health impact (behavioural)</a:t>
            </a:r>
          </a:p>
          <a:p>
            <a:r>
              <a:rPr lang="en-GB" dirty="0" smtClean="0"/>
              <a:t>Social impact</a:t>
            </a:r>
          </a:p>
          <a:p>
            <a:r>
              <a:rPr lang="en-GB" dirty="0" smtClean="0"/>
              <a:t>A topic the listener may not have considered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24139" t="12417" r="22667" b="8608"/>
          <a:stretch/>
        </p:blipFill>
        <p:spPr>
          <a:xfrm>
            <a:off x="4572000" y="1600199"/>
            <a:ext cx="402799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040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Freakonomics Podcast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Advertising</a:t>
            </a:r>
          </a:p>
          <a:p>
            <a:r>
              <a:rPr lang="en-GB" dirty="0" smtClean="0"/>
              <a:t>Use </a:t>
            </a:r>
            <a:r>
              <a:rPr lang="en-GB" dirty="0"/>
              <a:t>of music </a:t>
            </a:r>
            <a:r>
              <a:rPr lang="en-GB" sz="2000" dirty="0" smtClean="0"/>
              <a:t>(throughout)</a:t>
            </a:r>
            <a:endParaRPr lang="en-GB" sz="2000" dirty="0"/>
          </a:p>
          <a:p>
            <a:r>
              <a:rPr lang="en-GB" dirty="0" smtClean="0"/>
              <a:t>Tone </a:t>
            </a:r>
            <a:r>
              <a:rPr lang="en-GB" dirty="0"/>
              <a:t>of voice</a:t>
            </a:r>
          </a:p>
          <a:p>
            <a:r>
              <a:rPr lang="en-GB" dirty="0"/>
              <a:t>Pace of speech</a:t>
            </a:r>
          </a:p>
          <a:p>
            <a:r>
              <a:rPr lang="en-GB" dirty="0" smtClean="0"/>
              <a:t>Was it too long?</a:t>
            </a:r>
          </a:p>
          <a:p>
            <a:r>
              <a:rPr lang="en-GB" dirty="0" smtClean="0"/>
              <a:t>Was it engaging?</a:t>
            </a:r>
          </a:p>
          <a:p>
            <a:r>
              <a:rPr lang="en-GB" dirty="0" smtClean="0"/>
              <a:t>Did you connect to the content?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24139" t="12417" r="22667" b="8608"/>
          <a:stretch/>
        </p:blipFill>
        <p:spPr>
          <a:xfrm>
            <a:off x="4572000" y="1600199"/>
            <a:ext cx="402799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237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</a:t>
            </a:r>
            <a:r>
              <a:rPr lang="en-US" dirty="0" err="1" smtClean="0"/>
              <a:t>characterises</a:t>
            </a:r>
            <a:r>
              <a:rPr lang="en-US" dirty="0" smtClean="0"/>
              <a:t> a podcast?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Free</a:t>
            </a:r>
          </a:p>
          <a:p>
            <a:r>
              <a:rPr lang="en-US" dirty="0" smtClean="0"/>
              <a:t>On demand</a:t>
            </a:r>
          </a:p>
          <a:p>
            <a:r>
              <a:rPr lang="en-US" dirty="0" smtClean="0"/>
              <a:t>Niche</a:t>
            </a:r>
          </a:p>
          <a:p>
            <a:r>
              <a:rPr lang="en-US" dirty="0" smtClean="0"/>
              <a:t>‘Talk radio’ rather than music shows.</a:t>
            </a:r>
          </a:p>
          <a:p>
            <a:endParaRPr lang="en-US" dirty="0"/>
          </a:p>
          <a:p>
            <a:r>
              <a:rPr lang="en-US" dirty="0" smtClean="0"/>
              <a:t>‘If you can Google it </a:t>
            </a:r>
            <a:r>
              <a:rPr lang="mr-IN" dirty="0" smtClean="0"/>
              <a:t>–</a:t>
            </a:r>
            <a:r>
              <a:rPr lang="en-US" dirty="0" smtClean="0"/>
              <a:t> there’s probably a podcast about it’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642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873" t="11223" r="10499" b="19971"/>
          <a:stretch/>
        </p:blipFill>
        <p:spPr>
          <a:xfrm>
            <a:off x="0" y="711582"/>
            <a:ext cx="9144000" cy="544036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4310" y="6492240"/>
            <a:ext cx="3790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://www.bbc.co.uk/sounds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740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‘Try </a:t>
            </a:r>
            <a:r>
              <a:rPr lang="en-GB" dirty="0"/>
              <a:t>to narrow it down to something you can speak about for many episodes (100+) but that isn’t so broad that you won’t appeal to your potential audience</a:t>
            </a:r>
            <a:r>
              <a:rPr lang="en-GB" dirty="0" smtClean="0"/>
              <a:t>.’</a:t>
            </a:r>
          </a:p>
          <a:p>
            <a:endParaRPr lang="en-GB" dirty="0"/>
          </a:p>
          <a:p>
            <a:r>
              <a:rPr lang="en-GB" dirty="0" smtClean="0"/>
              <a:t>Interviews with the right people will attract more attention.</a:t>
            </a:r>
          </a:p>
          <a:p>
            <a:endParaRPr lang="en-GB" dirty="0"/>
          </a:p>
          <a:p>
            <a:r>
              <a:rPr lang="en-GB" dirty="0" smtClean="0"/>
              <a:t>From a business perspective; increased audience is what you want</a:t>
            </a:r>
            <a:r>
              <a:rPr lang="mr-IN" dirty="0" smtClean="0"/>
              <a:t>…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1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bad it’s good?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 smtClean="0">
                <a:hlinkClick r:id="rId3"/>
              </a:rPr>
              <a:t>Louington</a:t>
            </a:r>
            <a:r>
              <a:rPr lang="en-GB" sz="2000" dirty="0" smtClean="0"/>
              <a:t>·</a:t>
            </a:r>
            <a:r>
              <a:rPr lang="en-GB" sz="2000" dirty="0" smtClean="0">
                <a:hlinkClick r:id="rId4"/>
              </a:rPr>
              <a:t>1 </a:t>
            </a:r>
            <a:r>
              <a:rPr lang="en-GB" sz="2000" dirty="0">
                <a:hlinkClick r:id="rId4"/>
              </a:rPr>
              <a:t>year ago</a:t>
            </a:r>
            <a:endParaRPr lang="en-GB" sz="2000" dirty="0"/>
          </a:p>
          <a:p>
            <a:pPr fontAlgn="base"/>
            <a:r>
              <a:rPr lang="en-GB" dirty="0"/>
              <a:t>I checked out a podcast about Heaven's Gate (called Heaven's Gate Cast) by actual members of the cult. They released one episode and it's hilarious (it's not supposed to be). It's almost a perfect example of what not to do. i.e. it's recorded badly, it's not edited, the hosts congratulate themselves on a job well done then yell at each other.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09010" y="6588919"/>
            <a:ext cx="57230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hlinkClick r:id="rId5"/>
              </a:rPr>
              <a:t>https://www.reddit.com/r/podcasts/comments/9w39os/what_are_some_of_the_most_ridiculously_bad/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131017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Choosing a </a:t>
            </a:r>
            <a:r>
              <a:rPr lang="en-GB" dirty="0" smtClean="0"/>
              <a:t>name</a:t>
            </a:r>
            <a:r>
              <a:rPr lang="en-GB" dirty="0"/>
              <a:t>	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Catchy title for your podcast.</a:t>
            </a:r>
          </a:p>
          <a:p>
            <a:r>
              <a:rPr lang="en-US" sz="2400" dirty="0" smtClean="0"/>
              <a:t>Did you think that the Freakonomics podcast would cover the content that you heard?</a:t>
            </a:r>
          </a:p>
          <a:p>
            <a:endParaRPr lang="en-US" dirty="0" smtClean="0"/>
          </a:p>
          <a:p>
            <a:r>
              <a:rPr lang="en-US" dirty="0" smtClean="0"/>
              <a:t>Strange name or factual name</a:t>
            </a:r>
            <a:r>
              <a:rPr lang="mr-IN" dirty="0" smtClean="0"/>
              <a:t>…</a:t>
            </a:r>
            <a:endParaRPr lang="en-GB" dirty="0" smtClean="0"/>
          </a:p>
          <a:p>
            <a:r>
              <a:rPr lang="en-GB" sz="2400" dirty="0" smtClean="0"/>
              <a:t>Does your podcast name and episode </a:t>
            </a:r>
            <a:r>
              <a:rPr lang="en-GB" sz="2400" dirty="0"/>
              <a:t>title </a:t>
            </a:r>
            <a:r>
              <a:rPr lang="en-GB" sz="2400" dirty="0" smtClean="0"/>
              <a:t>have to be explicit?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36334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39" b="16836"/>
          <a:stretch/>
        </p:blipFill>
        <p:spPr>
          <a:xfrm>
            <a:off x="40511" y="-46299"/>
            <a:ext cx="2544581" cy="334508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6" b="18795"/>
          <a:stretch/>
        </p:blipFill>
        <p:spPr>
          <a:xfrm>
            <a:off x="3129695" y="1585731"/>
            <a:ext cx="2691778" cy="34261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5" t="10138" b="17334"/>
          <a:stretch/>
        </p:blipFill>
        <p:spPr>
          <a:xfrm>
            <a:off x="6227180" y="2922607"/>
            <a:ext cx="2916820" cy="393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725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 Thin Layer of Film:</a:t>
            </a:r>
          </a:p>
          <a:p>
            <a:r>
              <a:rPr lang="en-GB" sz="2400" dirty="0" smtClean="0"/>
              <a:t>This </a:t>
            </a:r>
            <a:r>
              <a:rPr lang="en-GB" sz="2400" dirty="0"/>
              <a:t>is a very silly film podcast where the host, Heidi Regan is joined on each episode by a guest who between them will pitch terrible film/TV ideas, rewrite the ending of classic films, discuss ridiculous product placements and over-analyse the classics until you can't bear to watch them any </a:t>
            </a:r>
            <a:r>
              <a:rPr lang="en-GB" sz="2400" dirty="0" smtClean="0"/>
              <a:t>more!</a:t>
            </a:r>
          </a:p>
          <a:p>
            <a:endParaRPr lang="en-GB" sz="2400" dirty="0"/>
          </a:p>
          <a:p>
            <a:r>
              <a:rPr lang="en-GB" sz="2400" dirty="0"/>
              <a:t>They Walk Among Us is a UK true crime podcast, aiming to cover a broad range of cases from the sinister to the surreal.</a:t>
            </a:r>
          </a:p>
        </p:txBody>
      </p:sp>
    </p:spTree>
    <p:extLst>
      <p:ext uri="{BB962C8B-B14F-4D97-AF65-F5344CB8AC3E}">
        <p14:creationId xmlns:p14="http://schemas.microsoft.com/office/powerpoint/2010/main" val="2767533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2400" dirty="0" smtClean="0"/>
          </a:p>
          <a:p>
            <a:r>
              <a:rPr lang="en-GB" sz="2400" dirty="0" smtClean="0"/>
              <a:t>How </a:t>
            </a:r>
            <a:r>
              <a:rPr lang="en-GB" sz="2400" dirty="0"/>
              <a:t>To Fail With Elizabeth Day is a podcast that celebrates the things that haven’t gone right. Every week, a new interviewee explores what their failures taught them about how to succeed better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Freakonomics: </a:t>
            </a:r>
            <a:endParaRPr lang="en-GB" sz="2400" dirty="0"/>
          </a:p>
          <a:p>
            <a:r>
              <a:rPr lang="en-GB" sz="2400" dirty="0"/>
              <a:t>Discover the hidden side of everything with Stephen J. Dubner, co-author of the </a:t>
            </a:r>
            <a:r>
              <a:rPr lang="en-GB" sz="2400" i="1" dirty="0"/>
              <a:t>Freakonomics</a:t>
            </a:r>
            <a:r>
              <a:rPr lang="en-GB" sz="2400" dirty="0"/>
              <a:t> books. Each week, </a:t>
            </a:r>
            <a:r>
              <a:rPr lang="en-GB" sz="2400" i="1" dirty="0"/>
              <a:t>Freakonomics Radio</a:t>
            </a:r>
            <a:r>
              <a:rPr lang="en-GB" sz="2400" dirty="0"/>
              <a:t> tells you things you always thought you knew (but didn’t) and things you never thought you wanted to know (but do) — from the economics of sleep to how to become great at just about anything. Dubner speaks with Nobel laureates and provocateurs, intellectuals and entrepreneurs, and various other underachievers.</a:t>
            </a:r>
          </a:p>
        </p:txBody>
      </p:sp>
    </p:spTree>
    <p:extLst>
      <p:ext uri="{BB962C8B-B14F-4D97-AF65-F5344CB8AC3E}">
        <p14:creationId xmlns:p14="http://schemas.microsoft.com/office/powerpoint/2010/main" val="855753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about you…?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Did you consider what type of podcast you would like to record and produce?</a:t>
            </a:r>
          </a:p>
          <a:p>
            <a:r>
              <a:rPr lang="en-GB" dirty="0" smtClean="0"/>
              <a:t>Who are your audience?</a:t>
            </a:r>
          </a:p>
          <a:p>
            <a:r>
              <a:rPr lang="en-GB" dirty="0" smtClean="0"/>
              <a:t>What style and format would your like to use?</a:t>
            </a:r>
          </a:p>
          <a:p>
            <a:r>
              <a:rPr lang="en-GB" dirty="0" smtClean="0"/>
              <a:t>What was most important: content or style?</a:t>
            </a:r>
          </a:p>
        </p:txBody>
      </p:sp>
    </p:spTree>
    <p:extLst>
      <p:ext uri="{BB962C8B-B14F-4D97-AF65-F5344CB8AC3E}">
        <p14:creationId xmlns:p14="http://schemas.microsoft.com/office/powerpoint/2010/main" val="2147482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Show and episode format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605" t="32671" r="53452" b="25132"/>
          <a:stretch/>
        </p:blipFill>
        <p:spPr>
          <a:xfrm>
            <a:off x="1273214" y="1542921"/>
            <a:ext cx="6597571" cy="47537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flipH="1">
            <a:off x="0" y="6457216"/>
            <a:ext cx="4329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Podcasting Insights suggestion.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7950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Show and episode format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is no format! There are very few rules!</a:t>
            </a:r>
          </a:p>
          <a:p>
            <a:endParaRPr lang="en-US" dirty="0" smtClean="0"/>
          </a:p>
          <a:p>
            <a:r>
              <a:rPr lang="en-US" dirty="0" smtClean="0"/>
              <a:t>There is no production value </a:t>
            </a:r>
            <a:r>
              <a:rPr lang="mr-IN" dirty="0" smtClean="0"/>
              <a:t>–</a:t>
            </a:r>
            <a:r>
              <a:rPr lang="en-US" dirty="0" smtClean="0"/>
              <a:t> but</a:t>
            </a:r>
            <a:r>
              <a:rPr lang="mr-IN" dirty="0" smtClean="0"/>
              <a:t>…</a:t>
            </a:r>
            <a:r>
              <a:rPr lang="en-GB" dirty="0" smtClean="0"/>
              <a:t>you want to reach an audience and keep them.</a:t>
            </a:r>
          </a:p>
          <a:p>
            <a:endParaRPr lang="en-GB" dirty="0"/>
          </a:p>
          <a:p>
            <a:r>
              <a:rPr lang="en-GB" dirty="0" smtClean="0"/>
              <a:t>How often do you want to produce your podcast? How long should it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5489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492" t="19446" r="31391" b="7064"/>
          <a:stretch/>
        </p:blipFill>
        <p:spPr>
          <a:xfrm>
            <a:off x="0" y="-180023"/>
            <a:ext cx="9384030" cy="70380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90629" y="6612439"/>
            <a:ext cx="39934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https://popuppodcasting.ca/blog/how-long-should-my-podcast-be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120285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Are you the main voice? The second voice? The producer?</a:t>
            </a:r>
          </a:p>
          <a:p>
            <a:r>
              <a:rPr lang="en-US" dirty="0" smtClean="0"/>
              <a:t>Collaborating can halve the work and double the work</a:t>
            </a:r>
            <a:r>
              <a:rPr lang="mr-IN" dirty="0" smtClean="0"/>
              <a:t>…</a:t>
            </a:r>
            <a:endParaRPr lang="en-GB" dirty="0" smtClean="0"/>
          </a:p>
          <a:p>
            <a:r>
              <a:rPr lang="en-GB" dirty="0" smtClean="0"/>
              <a:t>Half the work </a:t>
            </a:r>
            <a:r>
              <a:rPr lang="mr-IN" dirty="0" smtClean="0"/>
              <a:t>–</a:t>
            </a:r>
            <a:r>
              <a:rPr lang="en-GB" dirty="0" smtClean="0"/>
              <a:t> writing, editing, promotion, interviewing</a:t>
            </a:r>
          </a:p>
          <a:p>
            <a:r>
              <a:rPr lang="en-GB" dirty="0" smtClean="0"/>
              <a:t>Double the work </a:t>
            </a:r>
            <a:r>
              <a:rPr lang="mr-IN" dirty="0" smtClean="0"/>
              <a:t>–</a:t>
            </a:r>
            <a:r>
              <a:rPr lang="en-GB" dirty="0" smtClean="0"/>
              <a:t> organising an equal commitment, finding regular time, relying on each other, not doubling 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063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Episode format: Basic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Teaser</a:t>
            </a:r>
          </a:p>
          <a:p>
            <a:pPr lvl="0"/>
            <a:r>
              <a:rPr lang="en-GB" dirty="0"/>
              <a:t>Intro Music</a:t>
            </a:r>
          </a:p>
          <a:p>
            <a:pPr lvl="0"/>
            <a:r>
              <a:rPr lang="en-GB" dirty="0"/>
              <a:t>Welcome</a:t>
            </a:r>
          </a:p>
          <a:p>
            <a:pPr lvl="0"/>
            <a:r>
              <a:rPr lang="en-GB" dirty="0"/>
              <a:t>Ad </a:t>
            </a:r>
            <a:r>
              <a:rPr lang="en-GB" dirty="0" smtClean="0"/>
              <a:t>Spots</a:t>
            </a:r>
            <a:endParaRPr lang="en-GB" dirty="0"/>
          </a:p>
          <a:p>
            <a:pPr lvl="0"/>
            <a:r>
              <a:rPr lang="en-GB" dirty="0"/>
              <a:t>Interview</a:t>
            </a:r>
          </a:p>
          <a:p>
            <a:pPr lvl="0"/>
            <a:r>
              <a:rPr lang="en-GB" dirty="0"/>
              <a:t>Call To </a:t>
            </a:r>
            <a:r>
              <a:rPr lang="en-GB" dirty="0" smtClean="0"/>
              <a:t>Action or CTA </a:t>
            </a:r>
            <a:r>
              <a:rPr lang="en-GB" dirty="0"/>
              <a:t>(“Review us on iTunes!”)</a:t>
            </a:r>
          </a:p>
          <a:p>
            <a:pPr lvl="0"/>
            <a:r>
              <a:rPr lang="en-GB" dirty="0"/>
              <a:t>Outro Music</a:t>
            </a:r>
          </a:p>
          <a:p>
            <a:r>
              <a:rPr lang="en-US" sz="2000" dirty="0" smtClean="0"/>
              <a:t>(from Podcastinsights.com)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00221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bits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Subject matter and guests – highly specific</a:t>
            </a:r>
          </a:p>
          <a:p>
            <a:endParaRPr lang="en-GB" dirty="0"/>
          </a:p>
          <a:p>
            <a:r>
              <a:rPr lang="en-GB" dirty="0"/>
              <a:t>Difference between BBC ‘podcast’ and </a:t>
            </a:r>
            <a:r>
              <a:rPr lang="en-GB" dirty="0" smtClean="0"/>
              <a:t>online-pro </a:t>
            </a:r>
            <a:r>
              <a:rPr lang="en-GB" dirty="0"/>
              <a:t>podcast. </a:t>
            </a:r>
          </a:p>
          <a:p>
            <a:endParaRPr lang="en-GB" dirty="0"/>
          </a:p>
          <a:p>
            <a:r>
              <a:rPr lang="en-GB" dirty="0"/>
              <a:t>Financing – adverts – how many are acceptable?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8918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Provides access to all and makes your content more available for academic purposes.</a:t>
            </a:r>
          </a:p>
          <a:p>
            <a:endParaRPr lang="en-GB" dirty="0" smtClean="0"/>
          </a:p>
          <a:p>
            <a:r>
              <a:rPr lang="en-GB" dirty="0" smtClean="0"/>
              <a:t>‘In </a:t>
            </a:r>
            <a:r>
              <a:rPr lang="en-GB" dirty="0"/>
              <a:t>addition to converting your audio to a text file, we offer a complete online experience. Transcripts are delivered with powerful tools for interviews, meetings, films, and more</a:t>
            </a:r>
            <a:r>
              <a:rPr lang="en-GB" dirty="0" smtClean="0"/>
              <a:t>.’</a:t>
            </a:r>
          </a:p>
          <a:p>
            <a:endParaRPr lang="en-GB" sz="1000" dirty="0" smtClean="0"/>
          </a:p>
          <a:p>
            <a:endParaRPr lang="en-GB" sz="1000" dirty="0"/>
          </a:p>
          <a:p>
            <a:endParaRPr lang="en-GB" sz="1000" smtClean="0"/>
          </a:p>
          <a:p>
            <a:r>
              <a:rPr lang="en-GB" sz="1000" smtClean="0"/>
              <a:t>(</a:t>
            </a:r>
            <a:r>
              <a:rPr lang="en-GB" sz="1000" dirty="0" smtClean="0"/>
              <a:t>Rev.com/Transcription)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2875513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Hosting companies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Buzzsprout</a:t>
            </a:r>
            <a:r>
              <a:rPr lang="en-US" dirty="0" smtClean="0"/>
              <a:t> / </a:t>
            </a:r>
            <a:r>
              <a:rPr lang="en-US" dirty="0" err="1" smtClean="0"/>
              <a:t>Podbean</a:t>
            </a:r>
            <a:r>
              <a:rPr lang="en-US" dirty="0" smtClean="0"/>
              <a:t>/ </a:t>
            </a:r>
            <a:r>
              <a:rPr lang="en-US" dirty="0" err="1" smtClean="0"/>
              <a:t>Blubrry</a:t>
            </a:r>
            <a:r>
              <a:rPr lang="en-US" dirty="0" smtClean="0"/>
              <a:t>/ </a:t>
            </a:r>
            <a:r>
              <a:rPr lang="en-US" dirty="0" err="1" smtClean="0"/>
              <a:t>Soundcloud</a:t>
            </a:r>
            <a:r>
              <a:rPr lang="en-US" dirty="0" smtClean="0"/>
              <a:t>/ </a:t>
            </a:r>
            <a:r>
              <a:rPr lang="en-US" dirty="0" err="1" smtClean="0"/>
              <a:t>Spreaker</a:t>
            </a:r>
            <a:endParaRPr lang="en-US" dirty="0" smtClean="0"/>
          </a:p>
          <a:p>
            <a:r>
              <a:rPr lang="en-US" dirty="0" smtClean="0"/>
              <a:t>Provides a platform (page), statistics, options for making and sharing more work, having larger teams, auto ‘CTA’</a:t>
            </a:r>
          </a:p>
          <a:p>
            <a:r>
              <a:rPr lang="en-US" dirty="0" smtClean="0"/>
              <a:t>A podcast app does the hard work for the listener</a:t>
            </a:r>
            <a:r>
              <a:rPr lang="en-US" dirty="0"/>
              <a:t> </a:t>
            </a:r>
            <a:r>
              <a:rPr lang="en-US" dirty="0" smtClean="0"/>
              <a:t>by aggregating and collecting and subscribing.</a:t>
            </a:r>
          </a:p>
          <a:p>
            <a:endParaRPr lang="en-US" dirty="0"/>
          </a:p>
          <a:p>
            <a:r>
              <a:rPr lang="en-US" dirty="0" smtClean="0"/>
              <a:t>Apple / Google/ BBC Sounds /Spotify /YouTube: where do you listen to podcasts?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765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for me…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693" t="16559" r="20797" b="7742"/>
          <a:stretch/>
        </p:blipFill>
        <p:spPr>
          <a:xfrm>
            <a:off x="0" y="1417638"/>
            <a:ext cx="9161735" cy="544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6615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Audio recording &amp; </a:t>
            </a:r>
            <a:r>
              <a:rPr lang="en-GB" dirty="0" smtClean="0"/>
              <a:t>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dirty="0" smtClean="0"/>
          </a:p>
          <a:p>
            <a:r>
              <a:rPr lang="en-US" dirty="0" smtClean="0"/>
              <a:t>Easy and cheap </a:t>
            </a:r>
            <a:r>
              <a:rPr lang="mr-IN" dirty="0" smtClean="0"/>
              <a:t>–</a:t>
            </a:r>
            <a:r>
              <a:rPr lang="en-US" dirty="0" smtClean="0"/>
              <a:t> phone is fine.</a:t>
            </a:r>
          </a:p>
          <a:p>
            <a:r>
              <a:rPr lang="en-US" dirty="0" smtClean="0"/>
              <a:t>Audacity is good and free.</a:t>
            </a:r>
          </a:p>
          <a:p>
            <a:endParaRPr lang="en-US" dirty="0" smtClean="0"/>
          </a:p>
          <a:p>
            <a:r>
              <a:rPr lang="en-US" dirty="0" smtClean="0"/>
              <a:t>Quality recording is all about preparation.</a:t>
            </a:r>
          </a:p>
          <a:p>
            <a:endParaRPr lang="en-US" dirty="0"/>
          </a:p>
          <a:p>
            <a:r>
              <a:rPr lang="en-US" dirty="0" smtClean="0"/>
              <a:t>Choose your investment level – not always financial.(Time, effort, creativity, collaboration).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5469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Promotion </a:t>
            </a:r>
            <a:r>
              <a:rPr lang="en-GB" dirty="0" smtClean="0"/>
              <a:t>tips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Podcasts are friendly and hold a higher level or status </a:t>
            </a:r>
            <a:r>
              <a:rPr lang="en-GB" dirty="0" smtClean="0"/>
              <a:t>as they are </a:t>
            </a:r>
            <a:r>
              <a:rPr lang="en-US" dirty="0" smtClean="0"/>
              <a:t>not a written interview.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532" t="49628" r="76023" b="14092"/>
          <a:stretch/>
        </p:blipFill>
        <p:spPr>
          <a:xfrm>
            <a:off x="2378292" y="2595563"/>
            <a:ext cx="4210971" cy="4419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88900" y="7015163"/>
            <a:ext cx="9490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hlinkClick r:id="rId3"/>
              </a:rPr>
              <a:t>https://</a:t>
            </a:r>
            <a:r>
              <a:rPr lang="en-GB" sz="800" dirty="0" smtClean="0">
                <a:hlinkClick r:id="rId3"/>
              </a:rPr>
              <a:t>www.fiverr.com/search/gigs?query=podcast&amp;utm_source=google&amp;utm_medium=cpc&amp;utm_campaign=g_uk_online-marketing_desktop_bmm&amp;utm_term=Podcast_Promotion_BMM&amp;utm_content=AdID%5e382700</a:t>
            </a:r>
          </a:p>
          <a:p>
            <a:r>
              <a:rPr lang="en-GB" sz="800" dirty="0" smtClean="0">
                <a:hlinkClick r:id="rId3"/>
              </a:rPr>
              <a:t>412190%5eKeyword%5e%2Bpromoting%20%2Bpodcast%5ePlacement%5e%5eDevice%5ec&amp;caid=2053925992&amp;agid=78025755991&amp;ad_id=382700412190&amp;kw</a:t>
            </a:r>
            <a:r>
              <a:rPr lang="en-GB" sz="800" dirty="0">
                <a:hlinkClick r:id="rId3"/>
              </a:rPr>
              <a:t>=%</a:t>
            </a:r>
            <a:r>
              <a:rPr lang="en-GB" sz="800" dirty="0" smtClean="0">
                <a:hlinkClick r:id="rId3"/>
              </a:rPr>
              <a:t>2Bpromoting%20%2Bpodcast&amp;lpcat=</a:t>
            </a:r>
            <a:r>
              <a:rPr lang="en-GB" sz="800" dirty="0" err="1" smtClean="0">
                <a:hlinkClick r:id="rId3"/>
              </a:rPr>
              <a:t>dm_general&amp;show</a:t>
            </a:r>
            <a:endParaRPr lang="en-GB" sz="800" dirty="0" smtClean="0">
              <a:hlinkClick r:id="rId3"/>
            </a:endParaRPr>
          </a:p>
          <a:p>
            <a:r>
              <a:rPr lang="en-GB" sz="800" dirty="0" smtClean="0">
                <a:hlinkClick r:id="rId3"/>
              </a:rPr>
              <a:t>_</a:t>
            </a:r>
            <a:r>
              <a:rPr lang="en-GB" sz="800" dirty="0">
                <a:hlinkClick r:id="rId3"/>
              </a:rPr>
              <a:t>join=true&amp;gclid=EAIaIQobChMIz67NtLC15wIVjbHtCh2eDQLREAAYASAAEgLXivD_BwE&amp;gclsrc=aw.ds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7269108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Promotion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Host sites can track and record listener statistics</a:t>
            </a:r>
          </a:p>
          <a:p>
            <a:r>
              <a:rPr lang="en-GB" dirty="0" smtClean="0"/>
              <a:t>But to promote your podcast:</a:t>
            </a:r>
          </a:p>
          <a:p>
            <a:r>
              <a:rPr lang="en-GB" dirty="0" smtClean="0"/>
              <a:t>Create good content</a:t>
            </a:r>
          </a:p>
          <a:p>
            <a:r>
              <a:rPr lang="en-GB" dirty="0" smtClean="0"/>
              <a:t>Have good guests</a:t>
            </a:r>
          </a:p>
          <a:p>
            <a:r>
              <a:rPr lang="en-GB" dirty="0" smtClean="0"/>
              <a:t>Be a good guest!</a:t>
            </a:r>
          </a:p>
          <a:p>
            <a:r>
              <a:rPr lang="en-GB" dirty="0" smtClean="0"/>
              <a:t>Engage with listeners</a:t>
            </a:r>
          </a:p>
          <a:p>
            <a:r>
              <a:rPr lang="en-GB" dirty="0" smtClean="0"/>
              <a:t>Be fun so people will share</a:t>
            </a:r>
          </a:p>
          <a:p>
            <a:r>
              <a:rPr lang="en-GB" dirty="0" smtClean="0"/>
              <a:t>Ask for reviews (CTA)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6245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Bibliography </a:t>
            </a:r>
            <a:r>
              <a:rPr lang="en-US" sz="1200" dirty="0" smtClean="0"/>
              <a:t>(accessed January 2020, checked 03/02/2020)</a:t>
            </a:r>
            <a:endParaRPr lang="en-US" sz="1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://www.podcastinsights.com/what-is-a-podcast/</a:t>
            </a:r>
            <a:r>
              <a:rPr lang="en-GB" dirty="0" smtClean="0">
                <a:effectLst/>
              </a:rPr>
              <a:t> 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popuppodcasting.ca/blog/how-long-should-my-podcast-be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www.bbc.co.uk/sounds</a:t>
            </a:r>
            <a:endParaRPr lang="en-GB" dirty="0" smtClean="0"/>
          </a:p>
          <a:p>
            <a:r>
              <a:rPr lang="en-GB" dirty="0">
                <a:hlinkClick r:id="rId5"/>
              </a:rPr>
              <a:t>http://freakonomics.com/podcast/name-rebroadcast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r>
              <a:rPr lang="en-GB" dirty="0">
                <a:hlinkClick r:id="rId6"/>
              </a:rPr>
              <a:t>https://www.reddit.com/r/podcasts/comments/9w39os/what_are_some_of_the_most_ridiculously_bad</a:t>
            </a:r>
            <a:r>
              <a:rPr lang="en-GB" dirty="0" smtClean="0">
                <a:hlinkClick r:id="rId6"/>
              </a:rPr>
              <a:t>/</a:t>
            </a:r>
            <a:endParaRPr lang="en-GB" dirty="0" smtClean="0"/>
          </a:p>
          <a:p>
            <a:r>
              <a:rPr lang="en-GB" sz="2100" dirty="0">
                <a:hlinkClick r:id="rId7"/>
              </a:rPr>
              <a:t>https://www.rev.com/transcription?utm_source=google_ads&amp;utm_campaign=1011196699&amp;utm_content=46749229421&amp;utm_medium=search&amp;utm_term=podcast%20transcription%20service&amp;utm_source=&amp;opti_ca=1011196699&amp;opti_ag=46749229421&amp;opti_ad=352608322526&amp;opti_key=kwd-334389410619&amp;gclid=EAIaIQobChMIoaq3yMO15wIVRrTtCh0ofAEHEAAYASAAEgKm8_D_BwE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2081181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1016</Words>
  <Application>Microsoft Office PowerPoint</Application>
  <PresentationFormat>On-screen Show (4:3)</PresentationFormat>
  <Paragraphs>156</Paragraphs>
  <Slides>27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Mangal</vt:lpstr>
      <vt:lpstr>Office Theme</vt:lpstr>
      <vt:lpstr>PowerPoint Presentation</vt:lpstr>
      <vt:lpstr>Digital Arts in Performance</vt:lpstr>
      <vt:lpstr>What is a podcast?</vt:lpstr>
      <vt:lpstr>Freakonomics Podcast</vt:lpstr>
      <vt:lpstr>Freakonomics Podcast</vt:lpstr>
      <vt:lpstr>What characterises a podcast?</vt:lpstr>
      <vt:lpstr>PowerPoint Presentation</vt:lpstr>
      <vt:lpstr>Topic</vt:lpstr>
      <vt:lpstr>So bad it’s good?</vt:lpstr>
      <vt:lpstr>  Choosing a name  </vt:lpstr>
      <vt:lpstr>PowerPoint Presentation</vt:lpstr>
      <vt:lpstr>Names…</vt:lpstr>
      <vt:lpstr>Names…</vt:lpstr>
      <vt:lpstr>So what about you…?</vt:lpstr>
      <vt:lpstr>Show and episode format </vt:lpstr>
      <vt:lpstr>Show and episode format </vt:lpstr>
      <vt:lpstr>PowerPoint Presentation</vt:lpstr>
      <vt:lpstr>Style</vt:lpstr>
      <vt:lpstr>Episode format: Basic</vt:lpstr>
      <vt:lpstr>Important bits</vt:lpstr>
      <vt:lpstr>Transcription</vt:lpstr>
      <vt:lpstr>Hosting</vt:lpstr>
      <vt:lpstr>Recommended for me…</vt:lpstr>
      <vt:lpstr>Audio recording &amp; editing</vt:lpstr>
      <vt:lpstr>Promotion tips</vt:lpstr>
      <vt:lpstr>Promotion tips</vt:lpstr>
      <vt:lpstr>Bibliography (accessed January 2020, checked 03/02/2020)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</dc:creator>
  <cp:lastModifiedBy>Jonathan Pugh</cp:lastModifiedBy>
  <cp:revision>24</cp:revision>
  <dcterms:created xsi:type="dcterms:W3CDTF">2020-02-02T21:34:18Z</dcterms:created>
  <dcterms:modified xsi:type="dcterms:W3CDTF">2020-02-03T17:14:34Z</dcterms:modified>
</cp:coreProperties>
</file>