
<file path=[Content_Types].xml><?xml version="1.0" encoding="utf-8"?>
<Types xmlns="http://schemas.openxmlformats.org/package/2006/content-types">
  <Override PartName="/_rels/.rels" ContentType="application/vnd.openxmlformats-package.relationships+xml"/>
  <Override PartName="/ppt/_rels/presentation.xml.rels" ContentType="application/vnd.openxmlformats-package.relationships+xml"/>
  <Override PartName="/ppt/media/image16.png" ContentType="image/png"/>
  <Override PartName="/ppt/media/image15.png" ContentType="image/png"/>
  <Override PartName="/ppt/media/image13.png" ContentType="image/png"/>
  <Override PartName="/ppt/media/image12.png" ContentType="image/png"/>
  <Override PartName="/ppt/media/image8.png" ContentType="image/png"/>
  <Override PartName="/ppt/media/image14.png" ContentType="image/png"/>
  <Override PartName="/ppt/media/image10.jpeg" ContentType="image/jpeg"/>
  <Override PartName="/ppt/media/image9.jpeg" ContentType="image/jpeg"/>
  <Override PartName="/ppt/media/image7.png" ContentType="image/png"/>
  <Override PartName="/ppt/media/image11.png" ContentType="image/png"/>
  <Override PartName="/ppt/media/image6.png" ContentType="image/png"/>
  <Override PartName="/ppt/media/image5.png" ContentType="image/png"/>
  <Override PartName="/ppt/media/image4.png" ContentType="image/png"/>
  <Override PartName="/ppt/media/image3.png" ContentType="image/png"/>
  <Override PartName="/ppt/media/image2.png" ContentType="image/png"/>
  <Override PartName="/ppt/media/image1.png" ContentType="image/png"/>
  <Override PartName="/ppt/slides/slide8.xml" ContentType="application/vnd.openxmlformats-officedocument.presentationml.slide+xml"/>
  <Override PartName="/ppt/slides/_rels/slide8.xml.rels" ContentType="application/vnd.openxmlformats-package.relationships+xml"/>
  <Override PartName="/ppt/slides/_rels/slide7.xml.rels" ContentType="application/vnd.openxmlformats-package.relationships+xml"/>
  <Override PartName="/ppt/slides/_rels/slide6.xml.rels" ContentType="application/vnd.openxmlformats-package.relationships+xml"/>
  <Override PartName="/ppt/slides/_rels/slide4.xml.rels" ContentType="application/vnd.openxmlformats-package.relationships+xml"/>
  <Override PartName="/ppt/slides/_rels/slide5.xml.rels" ContentType="application/vnd.openxmlformats-package.relationships+xml"/>
  <Override PartName="/ppt/slides/_rels/slide3.xml.rels" ContentType="application/vnd.openxmlformats-package.relationships+xml"/>
  <Override PartName="/ppt/slides/_rels/slide2.xml.rels" ContentType="application/vnd.openxmlformats-package.relationships+xml"/>
  <Override PartName="/ppt/slides/_rels/slide1.xml.rels" ContentType="application/vnd.openxmlformats-package.relationships+xml"/>
  <Override PartName="/ppt/slides/slide7.xml" ContentType="application/vnd.openxmlformats-officedocument.presentationml.slide+xml"/>
  <Override PartName="/ppt/slides/slide6.xml" ContentType="application/vnd.openxmlformats-officedocument.presentationml.slide+xml"/>
  <Override PartName="/ppt/slides/slide5.xml" ContentType="application/vnd.openxmlformats-officedocument.presentationml.slide+xml"/>
  <Override PartName="/ppt/slides/slide4.xml" ContentType="application/vnd.openxmlformats-officedocument.presentationml.slide+xml"/>
  <Override PartName="/ppt/slides/slide3.xml" ContentType="application/vnd.openxmlformats-officedocument.presentationml.slide+xml"/>
  <Override PartName="/ppt/slides/slide2.xml" ContentType="application/vnd.openxmlformats-officedocument.presentationml.slide+xml"/>
  <Override PartName="/ppt/slides/slide1.xml" ContentType="application/vnd.openxmlformats-officedocument.presentationml.slide+xml"/>
  <Override PartName="/ppt/slideLayouts/slideLayout60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_rels/slideLayout60.xml.rels" ContentType="application/vnd.openxmlformats-package.relationships+xml"/>
  <Override PartName="/ppt/slideLayouts/_rels/slideLayout59.xml.rels" ContentType="application/vnd.openxmlformats-package.relationships+xml"/>
  <Override PartName="/ppt/slideLayouts/_rels/slideLayout57.xml.rels" ContentType="application/vnd.openxmlformats-package.relationships+xml"/>
  <Override PartName="/ppt/slideLayouts/_rels/slideLayout56.xml.rels" ContentType="application/vnd.openxmlformats-package.relationships+xml"/>
  <Override PartName="/ppt/slideLayouts/_rels/slideLayout55.xml.rels" ContentType="application/vnd.openxmlformats-package.relationships+xml"/>
  <Override PartName="/ppt/slideLayouts/_rels/slideLayout51.xml.rels" ContentType="application/vnd.openxmlformats-package.relationships+xml"/>
  <Override PartName="/ppt/slideLayouts/_rels/slideLayout49.xml.rels" ContentType="application/vnd.openxmlformats-package.relationships+xml"/>
  <Override PartName="/ppt/slideLayouts/_rels/slideLayout48.xml.rels" ContentType="application/vnd.openxmlformats-package.relationships+xml"/>
  <Override PartName="/ppt/slideLayouts/_rels/slideLayout47.xml.rels" ContentType="application/vnd.openxmlformats-package.relationships+xml"/>
  <Override PartName="/ppt/slideLayouts/_rels/slideLayout46.xml.rels" ContentType="application/vnd.openxmlformats-package.relationships+xml"/>
  <Override PartName="/ppt/slideLayouts/_rels/slideLayout40.xml.rels" ContentType="application/vnd.openxmlformats-package.relationships+xml"/>
  <Override PartName="/ppt/slideLayouts/_rels/slideLayout38.xml.rels" ContentType="application/vnd.openxmlformats-package.relationships+xml"/>
  <Override PartName="/ppt/slideLayouts/_rels/slideLayout37.xml.rels" ContentType="application/vnd.openxmlformats-package.relationships+xml"/>
  <Override PartName="/ppt/slideLayouts/_rels/slideLayout36.xml.rels" ContentType="application/vnd.openxmlformats-package.relationships+xml"/>
  <Override PartName="/ppt/slideLayouts/_rels/slideLayout35.xml.rels" ContentType="application/vnd.openxmlformats-package.relationships+xml"/>
  <Override PartName="/ppt/slideLayouts/_rels/slideLayout45.xml.rels" ContentType="application/vnd.openxmlformats-package.relationships+xml"/>
  <Override PartName="/ppt/slideLayouts/_rels/slideLayout34.xml.rels" ContentType="application/vnd.openxmlformats-package.relationships+xml"/>
  <Override PartName="/ppt/slideLayouts/_rels/slideLayout30.xml.rels" ContentType="application/vnd.openxmlformats-package.relationships+xml"/>
  <Override PartName="/ppt/slideLayouts/_rels/slideLayout10.xml.rels" ContentType="application/vnd.openxmlformats-package.relationships+xml"/>
  <Override PartName="/ppt/slideLayouts/_rels/slideLayout29.xml.rels" ContentType="application/vnd.openxmlformats-package.relationships+xml"/>
  <Override PartName="/ppt/slideLayouts/_rels/slideLayout28.xml.rels" ContentType="application/vnd.openxmlformats-package.relationships+xml"/>
  <Override PartName="/ppt/slideLayouts/_rels/slideLayout58.xml.rels" ContentType="application/vnd.openxmlformats-package.relationships+xml"/>
  <Override PartName="/ppt/slideLayouts/_rels/slideLayout26.xml.rels" ContentType="application/vnd.openxmlformats-package.relationships+xml"/>
  <Override PartName="/ppt/slideLayouts/_rels/slideLayout20.xml.rels" ContentType="application/vnd.openxmlformats-package.relationships+xml"/>
  <Override PartName="/ppt/slideLayouts/_rels/slideLayout39.xml.rels" ContentType="application/vnd.openxmlformats-package.relationships+xml"/>
  <Override PartName="/ppt/slideLayouts/_rels/slideLayout25.xml.rels" ContentType="application/vnd.openxmlformats-package.relationships+xml"/>
  <Override PartName="/ppt/slideLayouts/_rels/slideLayout24.xml.rels" ContentType="application/vnd.openxmlformats-package.relationships+xml"/>
  <Override PartName="/ppt/slideLayouts/_rels/slideLayout32.xml.rels" ContentType="application/vnd.openxmlformats-package.relationships+xml"/>
  <Override PartName="/ppt/slideLayouts/_rels/slideLayout21.xml.rels" ContentType="application/vnd.openxmlformats-package.relationships+xml"/>
  <Override PartName="/ppt/slideLayouts/_rels/slideLayout31.xml.rels" ContentType="application/vnd.openxmlformats-package.relationships+xml"/>
  <Override PartName="/ppt/slideLayouts/_rels/slideLayout16.xml.rels" ContentType="application/vnd.openxmlformats-package.relationships+xml"/>
  <Override PartName="/ppt/slideLayouts/_rels/slideLayout23.xml.rels" ContentType="application/vnd.openxmlformats-package.relationships+xml"/>
  <Override PartName="/ppt/slideLayouts/_rels/slideLayout15.xml.rels" ContentType="application/vnd.openxmlformats-package.relationships+xml"/>
  <Override PartName="/ppt/slideLayouts/_rels/slideLayout22.xml.rels" ContentType="application/vnd.openxmlformats-package.relationships+xml"/>
  <Override PartName="/ppt/slideLayouts/_rels/slideLayout14.xml.rels" ContentType="application/vnd.openxmlformats-package.relationships+xml"/>
  <Override PartName="/ppt/slideLayouts/_rels/slideLayout27.xml.rels" ContentType="application/vnd.openxmlformats-package.relationships+xml"/>
  <Override PartName="/ppt/slideLayouts/_rels/slideLayout13.xml.rels" ContentType="application/vnd.openxmlformats-package.relationships+xml"/>
  <Override PartName="/ppt/slideLayouts/_rels/slideLayout19.xml.rels" ContentType="application/vnd.openxmlformats-package.relationships+xml"/>
  <Override PartName="/ppt/slideLayouts/_rels/slideLayout12.xml.rels" ContentType="application/vnd.openxmlformats-package.relationships+xml"/>
  <Override PartName="/ppt/slideLayouts/_rels/slideLayout18.xml.rels" ContentType="application/vnd.openxmlformats-package.relationships+xml"/>
  <Override PartName="/ppt/slideLayouts/_rels/slideLayout11.xml.rels" ContentType="application/vnd.openxmlformats-package.relationships+xml"/>
  <Override PartName="/ppt/slideLayouts/_rels/slideLayout17.xml.rels" ContentType="application/vnd.openxmlformats-package.relationships+xml"/>
  <Override PartName="/ppt/slideLayouts/_rels/slideLayout2.xml.rels" ContentType="application/vnd.openxmlformats-package.relationships+xml"/>
  <Override PartName="/ppt/slideLayouts/_rels/slideLayout44.xml.rels" ContentType="application/vnd.openxmlformats-package.relationships+xml"/>
  <Override PartName="/ppt/slideLayouts/_rels/slideLayout33.xml.rels" ContentType="application/vnd.openxmlformats-package.relationships+xml"/>
  <Override PartName="/ppt/slideLayouts/_rels/slideLayout54.xml.rels" ContentType="application/vnd.openxmlformats-package.relationships+xml"/>
  <Override PartName="/ppt/slideLayouts/_rels/slideLayout9.xml.rels" ContentType="application/vnd.openxmlformats-package.relationships+xml"/>
  <Override PartName="/ppt/slideLayouts/_rels/slideLayout1.xml.rels" ContentType="application/vnd.openxmlformats-package.relationships+xml"/>
  <Override PartName="/ppt/slideLayouts/_rels/slideLayout43.xml.rels" ContentType="application/vnd.openxmlformats-package.relationships+xml"/>
  <Override PartName="/ppt/slideLayouts/_rels/slideLayout53.xml.rels" ContentType="application/vnd.openxmlformats-package.relationships+xml"/>
  <Override PartName="/ppt/slideLayouts/_rels/slideLayout8.xml.rels" ContentType="application/vnd.openxmlformats-package.relationships+xml"/>
  <Override PartName="/ppt/slideLayouts/_rels/slideLayout42.xml.rels" ContentType="application/vnd.openxmlformats-package.relationships+xml"/>
  <Override PartName="/ppt/slideLayouts/_rels/slideLayout52.xml.rels" ContentType="application/vnd.openxmlformats-package.relationships+xml"/>
  <Override PartName="/ppt/slideLayouts/_rels/slideLayout7.xml.rels" ContentType="application/vnd.openxmlformats-package.relationships+xml"/>
  <Override PartName="/ppt/slideLayouts/_rels/slideLayout41.xml.rels" ContentType="application/vnd.openxmlformats-package.relationships+xml"/>
  <Override PartName="/ppt/slideLayouts/_rels/slideLayout6.xml.rels" ContentType="application/vnd.openxmlformats-package.relationships+xml"/>
  <Override PartName="/ppt/slideLayouts/_rels/slideLayout50.xml.rels" ContentType="application/vnd.openxmlformats-package.relationships+xml"/>
  <Override PartName="/ppt/slideLayouts/_rels/slideLayout5.xml.rels" ContentType="application/vnd.openxmlformats-package.relationships+xml"/>
  <Override PartName="/ppt/slideLayouts/_rels/slideLayout4.xml.rels" ContentType="application/vnd.openxmlformats-package.relationships+xml"/>
  <Override PartName="/ppt/slideLayouts/_rels/slideLayout3.xml.rels" ContentType="application/vnd.openxmlformats-package.relationships+xml"/>
  <Override PartName="/ppt/slideLayouts/slideLayout50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theme/theme5.xml" ContentType="application/vnd.openxmlformats-officedocument.theme+xml"/>
  <Override PartName="/ppt/theme/theme4.xml" ContentType="application/vnd.openxmlformats-officedocument.theme+xml"/>
  <Override PartName="/ppt/theme/theme3.xml" ContentType="application/vnd.openxmlformats-officedocument.theme+xml"/>
  <Override PartName="/ppt/theme/theme2.xml" ContentType="application/vnd.openxmlformats-officedocument.theme+xml"/>
  <Override PartName="/ppt/theme/theme1.xml" ContentType="application/vnd.openxmlformats-officedocument.theme+xml"/>
  <Override PartName="/ppt/slideMasters/_rels/slideMaster5.xml.rels" ContentType="application/vnd.openxmlformats-package.relationships+xml"/>
  <Override PartName="/ppt/slideMasters/_rels/slideMaster4.xml.rels" ContentType="application/vnd.openxmlformats-package.relationships+xml"/>
  <Override PartName="/ppt/slideMasters/_rels/slideMaster2.xml.rels" ContentType="application/vnd.openxmlformats-package.relationships+xml"/>
  <Override PartName="/ppt/slideMasters/_rels/slideMaster3.xml.rels" ContentType="application/vnd.openxmlformats-package.relationships+xml"/>
  <Override PartName="/ppt/slideMasters/_rels/slideMaster1.xml.rels" ContentType="application/vnd.openxmlformats-package.relationships+xml"/>
  <Override PartName="/ppt/slideMasters/slideMaster5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1.xml" ContentType="application/vnd.openxmlformats-officedocument.presentationml.slideMaster+xml"/>
  <Override PartName="/ppt/presentation.xml" ContentType="application/vnd.openxmlformats-officedocument.presentationml.presentation.main+xml"/>
  <Override PartName="/docProps/app.xml" ContentType="application/vnd.openxmlformats-officedocument.extended-properties+xml"/>
  <Override PartName="/docProps/core.xml" ContentType="application/vnd.openxmlformats-package.core-properties+xml"/>
</Types>
</file>

<file path=_rels/.rels><?xml version="1.0" encoding="UTF-8"?>
<Relationships xmlns="http://schemas.openxmlformats.org/package/2006/relationships"><Relationship Id="rId1" Type="http://schemas.openxmlformats.org/package/2006/relationships/metadata/core-properties" Target="docProps/core.xml"/><Relationship Id="rId2" Type="http://schemas.openxmlformats.org/officeDocument/2006/relationships/extended-properties" Target="docProps/app.xml"/><Relationship Id="rId3" Type="http://schemas.openxmlformats.org/officeDocument/2006/relationships/officeDocument" Target="ppt/presentation.xml"/>
</Relationships>
</file>

<file path=ppt/presentation.xml><?xml version="1.0" encoding="utf-8"?>
<p:presentation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sldMasterIdLst>
    <p:sldMasterId id="2147483648" r:id="rId2"/>
    <p:sldMasterId id="2147483661" r:id="rId3"/>
    <p:sldMasterId id="2147483674" r:id="rId4"/>
    <p:sldMasterId id="2147483687" r:id="rId5"/>
    <p:sldMasterId id="2147483700" r:id="rId6"/>
  </p:sldMasterIdLst>
  <p:sldIdLst>
    <p:sldId id="256" r:id="rId7"/>
    <p:sldId id="257" r:id="rId8"/>
    <p:sldId id="258" r:id="rId9"/>
    <p:sldId id="259" r:id="rId10"/>
    <p:sldId id="260" r:id="rId11"/>
    <p:sldId id="261" r:id="rId12"/>
    <p:sldId id="262" r:id="rId13"/>
    <p:sldId id="263" r:id="rId14"/>
  </p:sldIdLst>
  <p:sldSz cx="10080625" cy="7559675"/>
  <p:notesSz cx="7559675" cy="10691812"/>
</p:presentation>
</file>

<file path=ppt/_rels/presentation.xml.rels><?xml version="1.0" encoding="UTF-8"?>
<Relationships xmlns="http://schemas.openxmlformats.org/package/2006/relationships"><Relationship Id="rId1" Type="http://schemas.openxmlformats.org/officeDocument/2006/relationships/theme" Target="theme/theme1.xml"/><Relationship Id="rId2" Type="http://schemas.openxmlformats.org/officeDocument/2006/relationships/slideMaster" Target="slideMasters/slideMaster1.xml"/><Relationship Id="rId3" Type="http://schemas.openxmlformats.org/officeDocument/2006/relationships/slideMaster" Target="slideMasters/slideMaster2.xml"/><Relationship Id="rId4" Type="http://schemas.openxmlformats.org/officeDocument/2006/relationships/slideMaster" Target="slideMasters/slideMaster3.xml"/><Relationship Id="rId5" Type="http://schemas.openxmlformats.org/officeDocument/2006/relationships/slideMaster" Target="slideMasters/slideMaster4.xml"/><Relationship Id="rId6" Type="http://schemas.openxmlformats.org/officeDocument/2006/relationships/slideMaster" Target="slideMasters/slideMaster5.xml"/><Relationship Id="rId7" Type="http://schemas.openxmlformats.org/officeDocument/2006/relationships/slide" Target="slides/slide1.xml"/><Relationship Id="rId8" Type="http://schemas.openxmlformats.org/officeDocument/2006/relationships/slide" Target="slides/slide2.xml"/><Relationship Id="rId9" Type="http://schemas.openxmlformats.org/officeDocument/2006/relationships/slide" Target="slides/slide3.xml"/><Relationship Id="rId10" Type="http://schemas.openxmlformats.org/officeDocument/2006/relationships/slide" Target="slides/slide4.xml"/><Relationship Id="rId11" Type="http://schemas.openxmlformats.org/officeDocument/2006/relationships/slide" Target="slides/slide5.xml"/><Relationship Id="rId12" Type="http://schemas.openxmlformats.org/officeDocument/2006/relationships/slide" Target="slides/slide6.xml"/><Relationship Id="rId13" Type="http://schemas.openxmlformats.org/officeDocument/2006/relationships/slide" Target="slides/slide7.xml"/><Relationship Id="rId14" Type="http://schemas.openxmlformats.org/officeDocument/2006/relationships/slide" Target="slides/slide8.xml"/>
</Relationships>
</file>

<file path=ppt/slideLayouts/_rels/slideLayout1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2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3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4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5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6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7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8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9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10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11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12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13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_rels/slideLayout14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_rels/slideLayout15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_rels/slideLayout16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_rels/slideLayout17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_rels/slideLayout18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_rels/slideLayout19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_rels/slideLayout20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_rels/slideLayout21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_rels/slideLayout22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_rels/slideLayout23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_rels/slideLayout24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_rels/slideLayout25.xml.rels><?xml version="1.0" encoding="UTF-8"?>
<Relationships xmlns="http://schemas.openxmlformats.org/package/2006/relationships"><Relationship Id="rId1" Type="http://schemas.openxmlformats.org/officeDocument/2006/relationships/slideMaster" Target="../slideMasters/slideMaster3.xml"/>
</Relationships>
</file>

<file path=ppt/slideLayouts/_rels/slideLayout26.xml.rels><?xml version="1.0" encoding="UTF-8"?>
<Relationships xmlns="http://schemas.openxmlformats.org/package/2006/relationships"><Relationship Id="rId1" Type="http://schemas.openxmlformats.org/officeDocument/2006/relationships/slideMaster" Target="../slideMasters/slideMaster3.xml"/>
</Relationships>
</file>

<file path=ppt/slideLayouts/_rels/slideLayout27.xml.rels><?xml version="1.0" encoding="UTF-8"?>
<Relationships xmlns="http://schemas.openxmlformats.org/package/2006/relationships"><Relationship Id="rId1" Type="http://schemas.openxmlformats.org/officeDocument/2006/relationships/slideMaster" Target="../slideMasters/slideMaster3.xml"/>
</Relationships>
</file>

<file path=ppt/slideLayouts/_rels/slideLayout28.xml.rels><?xml version="1.0" encoding="UTF-8"?>
<Relationships xmlns="http://schemas.openxmlformats.org/package/2006/relationships"><Relationship Id="rId1" Type="http://schemas.openxmlformats.org/officeDocument/2006/relationships/slideMaster" Target="../slideMasters/slideMaster3.xml"/>
</Relationships>
</file>

<file path=ppt/slideLayouts/_rels/slideLayout29.xml.rels><?xml version="1.0" encoding="UTF-8"?>
<Relationships xmlns="http://schemas.openxmlformats.org/package/2006/relationships"><Relationship Id="rId1" Type="http://schemas.openxmlformats.org/officeDocument/2006/relationships/slideMaster" Target="../slideMasters/slideMaster3.xml"/>
</Relationships>
</file>

<file path=ppt/slideLayouts/_rels/slideLayout30.xml.rels><?xml version="1.0" encoding="UTF-8"?>
<Relationships xmlns="http://schemas.openxmlformats.org/package/2006/relationships"><Relationship Id="rId1" Type="http://schemas.openxmlformats.org/officeDocument/2006/relationships/slideMaster" Target="../slideMasters/slideMaster3.xml"/>
</Relationships>
</file>

<file path=ppt/slideLayouts/_rels/slideLayout31.xml.rels><?xml version="1.0" encoding="UTF-8"?>
<Relationships xmlns="http://schemas.openxmlformats.org/package/2006/relationships"><Relationship Id="rId1" Type="http://schemas.openxmlformats.org/officeDocument/2006/relationships/slideMaster" Target="../slideMasters/slideMaster3.xml"/>
</Relationships>
</file>

<file path=ppt/slideLayouts/_rels/slideLayout32.xml.rels><?xml version="1.0" encoding="UTF-8"?>
<Relationships xmlns="http://schemas.openxmlformats.org/package/2006/relationships"><Relationship Id="rId1" Type="http://schemas.openxmlformats.org/officeDocument/2006/relationships/slideMaster" Target="../slideMasters/slideMaster3.xml"/>
</Relationships>
</file>

<file path=ppt/slideLayouts/_rels/slideLayout33.xml.rels><?xml version="1.0" encoding="UTF-8"?>
<Relationships xmlns="http://schemas.openxmlformats.org/package/2006/relationships"><Relationship Id="rId1" Type="http://schemas.openxmlformats.org/officeDocument/2006/relationships/slideMaster" Target="../slideMasters/slideMaster3.xml"/>
</Relationships>
</file>

<file path=ppt/slideLayouts/_rels/slideLayout34.xml.rels><?xml version="1.0" encoding="UTF-8"?>
<Relationships xmlns="http://schemas.openxmlformats.org/package/2006/relationships"><Relationship Id="rId1" Type="http://schemas.openxmlformats.org/officeDocument/2006/relationships/slideMaster" Target="../slideMasters/slideMaster3.xml"/>
</Relationships>
</file>

<file path=ppt/slideLayouts/_rels/slideLayout35.xml.rels><?xml version="1.0" encoding="UTF-8"?>
<Relationships xmlns="http://schemas.openxmlformats.org/package/2006/relationships"><Relationship Id="rId1" Type="http://schemas.openxmlformats.org/officeDocument/2006/relationships/slideMaster" Target="../slideMasters/slideMaster3.xml"/>
</Relationships>
</file>

<file path=ppt/slideLayouts/_rels/slideLayout36.xml.rels><?xml version="1.0" encoding="UTF-8"?>
<Relationships xmlns="http://schemas.openxmlformats.org/package/2006/relationships"><Relationship Id="rId1" Type="http://schemas.openxmlformats.org/officeDocument/2006/relationships/slideMaster" Target="../slideMasters/slideMaster3.xml"/>
</Relationships>
</file>

<file path=ppt/slideLayouts/_rels/slideLayout37.xml.rels><?xml version="1.0" encoding="UTF-8"?>
<Relationships xmlns="http://schemas.openxmlformats.org/package/2006/relationships"><Relationship Id="rId1" Type="http://schemas.openxmlformats.org/officeDocument/2006/relationships/slideMaster" Target="../slideMasters/slideMaster4.xml"/>
</Relationships>
</file>

<file path=ppt/slideLayouts/_rels/slideLayout38.xml.rels><?xml version="1.0" encoding="UTF-8"?>
<Relationships xmlns="http://schemas.openxmlformats.org/package/2006/relationships"><Relationship Id="rId1" Type="http://schemas.openxmlformats.org/officeDocument/2006/relationships/slideMaster" Target="../slideMasters/slideMaster4.xml"/>
</Relationships>
</file>

<file path=ppt/slideLayouts/_rels/slideLayout39.xml.rels><?xml version="1.0" encoding="UTF-8"?>
<Relationships xmlns="http://schemas.openxmlformats.org/package/2006/relationships"><Relationship Id="rId1" Type="http://schemas.openxmlformats.org/officeDocument/2006/relationships/slideMaster" Target="../slideMasters/slideMaster4.xml"/>
</Relationships>
</file>

<file path=ppt/slideLayouts/_rels/slideLayout40.xml.rels><?xml version="1.0" encoding="UTF-8"?>
<Relationships xmlns="http://schemas.openxmlformats.org/package/2006/relationships"><Relationship Id="rId1" Type="http://schemas.openxmlformats.org/officeDocument/2006/relationships/slideMaster" Target="../slideMasters/slideMaster4.xml"/>
</Relationships>
</file>

<file path=ppt/slideLayouts/_rels/slideLayout41.xml.rels><?xml version="1.0" encoding="UTF-8"?>
<Relationships xmlns="http://schemas.openxmlformats.org/package/2006/relationships"><Relationship Id="rId1" Type="http://schemas.openxmlformats.org/officeDocument/2006/relationships/slideMaster" Target="../slideMasters/slideMaster4.xml"/>
</Relationships>
</file>

<file path=ppt/slideLayouts/_rels/slideLayout42.xml.rels><?xml version="1.0" encoding="UTF-8"?>
<Relationships xmlns="http://schemas.openxmlformats.org/package/2006/relationships"><Relationship Id="rId1" Type="http://schemas.openxmlformats.org/officeDocument/2006/relationships/slideMaster" Target="../slideMasters/slideMaster4.xml"/>
</Relationships>
</file>

<file path=ppt/slideLayouts/_rels/slideLayout43.xml.rels><?xml version="1.0" encoding="UTF-8"?>
<Relationships xmlns="http://schemas.openxmlformats.org/package/2006/relationships"><Relationship Id="rId1" Type="http://schemas.openxmlformats.org/officeDocument/2006/relationships/slideMaster" Target="../slideMasters/slideMaster4.xml"/>
</Relationships>
</file>

<file path=ppt/slideLayouts/_rels/slideLayout44.xml.rels><?xml version="1.0" encoding="UTF-8"?>
<Relationships xmlns="http://schemas.openxmlformats.org/package/2006/relationships"><Relationship Id="rId1" Type="http://schemas.openxmlformats.org/officeDocument/2006/relationships/slideMaster" Target="../slideMasters/slideMaster4.xml"/>
</Relationships>
</file>

<file path=ppt/slideLayouts/_rels/slideLayout45.xml.rels><?xml version="1.0" encoding="UTF-8"?>
<Relationships xmlns="http://schemas.openxmlformats.org/package/2006/relationships"><Relationship Id="rId1" Type="http://schemas.openxmlformats.org/officeDocument/2006/relationships/slideMaster" Target="../slideMasters/slideMaster4.xml"/>
</Relationships>
</file>

<file path=ppt/slideLayouts/_rels/slideLayout46.xml.rels><?xml version="1.0" encoding="UTF-8"?>
<Relationships xmlns="http://schemas.openxmlformats.org/package/2006/relationships"><Relationship Id="rId1" Type="http://schemas.openxmlformats.org/officeDocument/2006/relationships/slideMaster" Target="../slideMasters/slideMaster4.xml"/>
</Relationships>
</file>

<file path=ppt/slideLayouts/_rels/slideLayout47.xml.rels><?xml version="1.0" encoding="UTF-8"?>
<Relationships xmlns="http://schemas.openxmlformats.org/package/2006/relationships"><Relationship Id="rId1" Type="http://schemas.openxmlformats.org/officeDocument/2006/relationships/slideMaster" Target="../slideMasters/slideMaster4.xml"/>
</Relationships>
</file>

<file path=ppt/slideLayouts/_rels/slideLayout48.xml.rels><?xml version="1.0" encoding="UTF-8"?>
<Relationships xmlns="http://schemas.openxmlformats.org/package/2006/relationships"><Relationship Id="rId1" Type="http://schemas.openxmlformats.org/officeDocument/2006/relationships/slideMaster" Target="../slideMasters/slideMaster4.xml"/>
</Relationships>
</file>

<file path=ppt/slideLayouts/_rels/slideLayout49.xml.rels><?xml version="1.0" encoding="UTF-8"?>
<Relationships xmlns="http://schemas.openxmlformats.org/package/2006/relationships"><Relationship Id="rId1" Type="http://schemas.openxmlformats.org/officeDocument/2006/relationships/slideMaster" Target="../slideMasters/slideMaster5.xml"/>
</Relationships>
</file>

<file path=ppt/slideLayouts/_rels/slideLayout50.xml.rels><?xml version="1.0" encoding="UTF-8"?>
<Relationships xmlns="http://schemas.openxmlformats.org/package/2006/relationships"><Relationship Id="rId1" Type="http://schemas.openxmlformats.org/officeDocument/2006/relationships/slideMaster" Target="../slideMasters/slideMaster5.xml"/>
</Relationships>
</file>

<file path=ppt/slideLayouts/_rels/slideLayout51.xml.rels><?xml version="1.0" encoding="UTF-8"?>
<Relationships xmlns="http://schemas.openxmlformats.org/package/2006/relationships"><Relationship Id="rId1" Type="http://schemas.openxmlformats.org/officeDocument/2006/relationships/slideMaster" Target="../slideMasters/slideMaster5.xml"/>
</Relationships>
</file>

<file path=ppt/slideLayouts/_rels/slideLayout52.xml.rels><?xml version="1.0" encoding="UTF-8"?>
<Relationships xmlns="http://schemas.openxmlformats.org/package/2006/relationships"><Relationship Id="rId1" Type="http://schemas.openxmlformats.org/officeDocument/2006/relationships/slideMaster" Target="../slideMasters/slideMaster5.xml"/>
</Relationships>
</file>

<file path=ppt/slideLayouts/_rels/slideLayout53.xml.rels><?xml version="1.0" encoding="UTF-8"?>
<Relationships xmlns="http://schemas.openxmlformats.org/package/2006/relationships"><Relationship Id="rId1" Type="http://schemas.openxmlformats.org/officeDocument/2006/relationships/slideMaster" Target="../slideMasters/slideMaster5.xml"/>
</Relationships>
</file>

<file path=ppt/slideLayouts/_rels/slideLayout54.xml.rels><?xml version="1.0" encoding="UTF-8"?>
<Relationships xmlns="http://schemas.openxmlformats.org/package/2006/relationships"><Relationship Id="rId1" Type="http://schemas.openxmlformats.org/officeDocument/2006/relationships/slideMaster" Target="../slideMasters/slideMaster5.xml"/>
</Relationships>
</file>

<file path=ppt/slideLayouts/_rels/slideLayout55.xml.rels><?xml version="1.0" encoding="UTF-8"?>
<Relationships xmlns="http://schemas.openxmlformats.org/package/2006/relationships"><Relationship Id="rId1" Type="http://schemas.openxmlformats.org/officeDocument/2006/relationships/slideMaster" Target="../slideMasters/slideMaster5.xml"/>
</Relationships>
</file>

<file path=ppt/slideLayouts/_rels/slideLayout56.xml.rels><?xml version="1.0" encoding="UTF-8"?>
<Relationships xmlns="http://schemas.openxmlformats.org/package/2006/relationships"><Relationship Id="rId1" Type="http://schemas.openxmlformats.org/officeDocument/2006/relationships/slideMaster" Target="../slideMasters/slideMaster5.xml"/>
</Relationships>
</file>

<file path=ppt/slideLayouts/_rels/slideLayout57.xml.rels><?xml version="1.0" encoding="UTF-8"?>
<Relationships xmlns="http://schemas.openxmlformats.org/package/2006/relationships"><Relationship Id="rId1" Type="http://schemas.openxmlformats.org/officeDocument/2006/relationships/slideMaster" Target="../slideMasters/slideMaster5.xml"/>
</Relationships>
</file>

<file path=ppt/slideLayouts/_rels/slideLayout58.xml.rels><?xml version="1.0" encoding="UTF-8"?>
<Relationships xmlns="http://schemas.openxmlformats.org/package/2006/relationships"><Relationship Id="rId1" Type="http://schemas.openxmlformats.org/officeDocument/2006/relationships/slideMaster" Target="../slideMasters/slideMaster5.xml"/>
</Relationships>
</file>

<file path=ppt/slideLayouts/_rels/slideLayout59.xml.rels><?xml version="1.0" encoding="UTF-8"?>
<Relationships xmlns="http://schemas.openxmlformats.org/package/2006/relationships"><Relationship Id="rId1" Type="http://schemas.openxmlformats.org/officeDocument/2006/relationships/slideMaster" Target="../slideMasters/slideMaster5.xml"/>
</Relationships>
</file>

<file path=ppt/slideLayouts/_rels/slideLayout60.xml.rels><?xml version="1.0" encoding="UTF-8"?>
<Relationships xmlns="http://schemas.openxmlformats.org/package/2006/relationships"><Relationship Id="rId1" Type="http://schemas.openxmlformats.org/officeDocument/2006/relationships/slideMaster" Target="../slideMasters/slideMaster5.xml"/>
</Relationships>
</file>

<file path=ppt/slideLayouts/slideLayout1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blank" preserve="1">
  <p:cSld name="Blank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</p:sldLayout>
</file>

<file path=ppt/slideLayouts/slideLayout2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tx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laceHolder 1"/>
          <p:cNvSpPr>
            <a:spLocks noGrp="1"/>
          </p:cNvSpPr>
          <p:nvPr>
            <p:ph type="title"/>
          </p:nvPr>
        </p:nvSpPr>
        <p:spPr>
          <a:xfrm>
            <a:off x="504000" y="301320"/>
            <a:ext cx="9072000" cy="1261800"/>
          </a:xfrm>
          <a:prstGeom prst="rect">
            <a:avLst/>
          </a:prstGeom>
        </p:spPr>
        <p:txBody>
          <a:bodyPr lIns="0" rIns="0" tIns="0" bIns="0" anchor="ctr"/>
          <a:p>
            <a:pPr algn="ctr"/>
            <a:endParaRPr b="0" lang="en-GB" sz="4400" spc="-1" strike="noStrike">
              <a:latin typeface="Arial"/>
            </a:endParaRPr>
          </a:p>
        </p:txBody>
      </p:sp>
      <p:sp>
        <p:nvSpPr>
          <p:cNvPr id="3" name="PlaceHolder 2"/>
          <p:cNvSpPr>
            <a:spLocks noGrp="1"/>
          </p:cNvSpPr>
          <p:nvPr>
            <p:ph type="subTitle"/>
          </p:nvPr>
        </p:nvSpPr>
        <p:spPr>
          <a:xfrm>
            <a:off x="504000" y="1768680"/>
            <a:ext cx="9072000" cy="4384080"/>
          </a:xfrm>
          <a:prstGeom prst="rect">
            <a:avLst/>
          </a:prstGeom>
        </p:spPr>
        <p:txBody>
          <a:bodyPr lIns="0" rIns="0" tIns="0" bIns="0" anchor="ctr"/>
          <a:p>
            <a:pPr algn="ctr"/>
            <a:endParaRPr b="0" lang="en-GB" sz="3200" spc="-1" strike="noStrike">
              <a:latin typeface="Arial"/>
            </a:endParaRPr>
          </a:p>
        </p:txBody>
      </p:sp>
    </p:spTree>
  </p:cSld>
</p:sldLayout>
</file>

<file path=ppt/slideLayouts/slideLayout3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obj" preserve="1">
  <p:cSld name="Title,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laceHolder 1"/>
          <p:cNvSpPr>
            <a:spLocks noGrp="1"/>
          </p:cNvSpPr>
          <p:nvPr>
            <p:ph type="title"/>
          </p:nvPr>
        </p:nvSpPr>
        <p:spPr>
          <a:xfrm>
            <a:off x="504000" y="301320"/>
            <a:ext cx="9072000" cy="1261800"/>
          </a:xfrm>
          <a:prstGeom prst="rect">
            <a:avLst/>
          </a:prstGeom>
        </p:spPr>
        <p:txBody>
          <a:bodyPr lIns="0" rIns="0" tIns="0" bIns="0" anchor="ctr"/>
          <a:p>
            <a:pPr algn="ctr"/>
            <a:endParaRPr b="0" lang="en-GB" sz="4400" spc="-1" strike="noStrike">
              <a:latin typeface="Arial"/>
            </a:endParaRPr>
          </a:p>
        </p:txBody>
      </p:sp>
      <p:sp>
        <p:nvSpPr>
          <p:cNvPr id="5" name="PlaceHolder 2"/>
          <p:cNvSpPr>
            <a:spLocks noGrp="1"/>
          </p:cNvSpPr>
          <p:nvPr>
            <p:ph type="body"/>
          </p:nvPr>
        </p:nvSpPr>
        <p:spPr>
          <a:xfrm>
            <a:off x="504000" y="1768680"/>
            <a:ext cx="9072000" cy="438408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</p:spTree>
  </p:cSld>
</p:sldLayout>
</file>

<file path=ppt/slideLayouts/slideLayout4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twoObj" preserve="1">
  <p:cSld name="Title,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laceHolder 1"/>
          <p:cNvSpPr>
            <a:spLocks noGrp="1"/>
          </p:cNvSpPr>
          <p:nvPr>
            <p:ph type="title"/>
          </p:nvPr>
        </p:nvSpPr>
        <p:spPr>
          <a:xfrm>
            <a:off x="504000" y="301320"/>
            <a:ext cx="9072000" cy="1261800"/>
          </a:xfrm>
          <a:prstGeom prst="rect">
            <a:avLst/>
          </a:prstGeom>
        </p:spPr>
        <p:txBody>
          <a:bodyPr lIns="0" rIns="0" tIns="0" bIns="0" anchor="ctr"/>
          <a:p>
            <a:pPr algn="ctr"/>
            <a:endParaRPr b="0" lang="en-GB" sz="4400" spc="-1" strike="noStrike">
              <a:latin typeface="Arial"/>
            </a:endParaRPr>
          </a:p>
        </p:txBody>
      </p:sp>
      <p:sp>
        <p:nvSpPr>
          <p:cNvPr id="7" name="PlaceHolder 2"/>
          <p:cNvSpPr>
            <a:spLocks noGrp="1"/>
          </p:cNvSpPr>
          <p:nvPr>
            <p:ph type="body"/>
          </p:nvPr>
        </p:nvSpPr>
        <p:spPr>
          <a:xfrm>
            <a:off x="504000" y="1768680"/>
            <a:ext cx="4426920" cy="438408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8" name="PlaceHolder 3"/>
          <p:cNvSpPr>
            <a:spLocks noGrp="1"/>
          </p:cNvSpPr>
          <p:nvPr>
            <p:ph type="body"/>
          </p:nvPr>
        </p:nvSpPr>
        <p:spPr>
          <a:xfrm>
            <a:off x="5152680" y="1768680"/>
            <a:ext cx="4426920" cy="438408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</p:spTree>
  </p:cSld>
</p:sldLayout>
</file>

<file path=ppt/slideLayouts/slideLayout5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laceHolder 1"/>
          <p:cNvSpPr>
            <a:spLocks noGrp="1"/>
          </p:cNvSpPr>
          <p:nvPr>
            <p:ph type="title"/>
          </p:nvPr>
        </p:nvSpPr>
        <p:spPr>
          <a:xfrm>
            <a:off x="504000" y="301320"/>
            <a:ext cx="9072000" cy="1261800"/>
          </a:xfrm>
          <a:prstGeom prst="rect">
            <a:avLst/>
          </a:prstGeom>
        </p:spPr>
        <p:txBody>
          <a:bodyPr lIns="0" rIns="0" tIns="0" bIns="0" anchor="ctr"/>
          <a:p>
            <a:pPr algn="ctr"/>
            <a:endParaRPr b="0" lang="en-GB" sz="4400" spc="-1" strike="noStrike">
              <a:latin typeface="Arial"/>
            </a:endParaRPr>
          </a:p>
        </p:txBody>
      </p:sp>
    </p:spTree>
  </p:cSld>
</p:sldLayout>
</file>

<file path=ppt/slideLayouts/slideLayout6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objOnly" preserve="1">
  <p:cSld name="Centere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laceHolder 1"/>
          <p:cNvSpPr>
            <a:spLocks noGrp="1"/>
          </p:cNvSpPr>
          <p:nvPr>
            <p:ph type="subTitle"/>
          </p:nvPr>
        </p:nvSpPr>
        <p:spPr>
          <a:xfrm>
            <a:off x="504000" y="301320"/>
            <a:ext cx="9072000" cy="5850360"/>
          </a:xfrm>
          <a:prstGeom prst="rect">
            <a:avLst/>
          </a:prstGeom>
        </p:spPr>
        <p:txBody>
          <a:bodyPr lIns="0" rIns="0" tIns="0" bIns="0" anchor="ctr"/>
          <a:p>
            <a:pPr algn="ctr"/>
            <a:endParaRPr b="0" lang="en-GB" sz="3200" spc="-1" strike="noStrike">
              <a:latin typeface="Arial"/>
            </a:endParaRPr>
          </a:p>
        </p:txBody>
      </p:sp>
    </p:spTree>
  </p:cSld>
</p:sldLayout>
</file>

<file path=ppt/slideLayouts/slideLayout7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twoObjAndObj" preserve="1">
  <p:cSld name="Title, 2 Content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laceHolder 1"/>
          <p:cNvSpPr>
            <a:spLocks noGrp="1"/>
          </p:cNvSpPr>
          <p:nvPr>
            <p:ph type="title"/>
          </p:nvPr>
        </p:nvSpPr>
        <p:spPr>
          <a:xfrm>
            <a:off x="504000" y="301320"/>
            <a:ext cx="9072000" cy="1261800"/>
          </a:xfrm>
          <a:prstGeom prst="rect">
            <a:avLst/>
          </a:prstGeom>
        </p:spPr>
        <p:txBody>
          <a:bodyPr lIns="0" rIns="0" tIns="0" bIns="0" anchor="ctr"/>
          <a:p>
            <a:pPr algn="ctr"/>
            <a:endParaRPr b="0" lang="en-GB" sz="4400" spc="-1" strike="noStrike">
              <a:latin typeface="Arial"/>
            </a:endParaRPr>
          </a:p>
        </p:txBody>
      </p:sp>
      <p:sp>
        <p:nvSpPr>
          <p:cNvPr id="12" name="PlaceHolder 2"/>
          <p:cNvSpPr>
            <a:spLocks noGrp="1"/>
          </p:cNvSpPr>
          <p:nvPr>
            <p:ph type="body"/>
          </p:nvPr>
        </p:nvSpPr>
        <p:spPr>
          <a:xfrm>
            <a:off x="504000" y="1768680"/>
            <a:ext cx="4426920" cy="209088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13" name="PlaceHolder 3"/>
          <p:cNvSpPr>
            <a:spLocks noGrp="1"/>
          </p:cNvSpPr>
          <p:nvPr>
            <p:ph type="body"/>
          </p:nvPr>
        </p:nvSpPr>
        <p:spPr>
          <a:xfrm>
            <a:off x="5152680" y="1768680"/>
            <a:ext cx="4426920" cy="438408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14" name="PlaceHolder 4"/>
          <p:cNvSpPr>
            <a:spLocks noGrp="1"/>
          </p:cNvSpPr>
          <p:nvPr>
            <p:ph type="body"/>
          </p:nvPr>
        </p:nvSpPr>
        <p:spPr>
          <a:xfrm>
            <a:off x="504000" y="4058640"/>
            <a:ext cx="4426920" cy="209088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</p:spTree>
  </p:cSld>
</p:sldLayout>
</file>

<file path=ppt/slideLayouts/slideLayout8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objAndTwoObj" preserve="1">
  <p:cSld name="Title Content and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PlaceHolder 1"/>
          <p:cNvSpPr>
            <a:spLocks noGrp="1"/>
          </p:cNvSpPr>
          <p:nvPr>
            <p:ph type="title"/>
          </p:nvPr>
        </p:nvSpPr>
        <p:spPr>
          <a:xfrm>
            <a:off x="504000" y="301320"/>
            <a:ext cx="9072000" cy="1261800"/>
          </a:xfrm>
          <a:prstGeom prst="rect">
            <a:avLst/>
          </a:prstGeom>
        </p:spPr>
        <p:txBody>
          <a:bodyPr lIns="0" rIns="0" tIns="0" bIns="0" anchor="ctr"/>
          <a:p>
            <a:pPr algn="ctr"/>
            <a:endParaRPr b="0" lang="en-GB" sz="4400" spc="-1" strike="noStrike">
              <a:latin typeface="Arial"/>
            </a:endParaRPr>
          </a:p>
        </p:txBody>
      </p:sp>
      <p:sp>
        <p:nvSpPr>
          <p:cNvPr id="16" name="PlaceHolder 2"/>
          <p:cNvSpPr>
            <a:spLocks noGrp="1"/>
          </p:cNvSpPr>
          <p:nvPr>
            <p:ph type="body"/>
          </p:nvPr>
        </p:nvSpPr>
        <p:spPr>
          <a:xfrm>
            <a:off x="504000" y="1768680"/>
            <a:ext cx="4426920" cy="438408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17" name="PlaceHolder 3"/>
          <p:cNvSpPr>
            <a:spLocks noGrp="1"/>
          </p:cNvSpPr>
          <p:nvPr>
            <p:ph type="body"/>
          </p:nvPr>
        </p:nvSpPr>
        <p:spPr>
          <a:xfrm>
            <a:off x="5152680" y="1768680"/>
            <a:ext cx="4426920" cy="209088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18" name="PlaceHolder 4"/>
          <p:cNvSpPr>
            <a:spLocks noGrp="1"/>
          </p:cNvSpPr>
          <p:nvPr>
            <p:ph type="body"/>
          </p:nvPr>
        </p:nvSpPr>
        <p:spPr>
          <a:xfrm>
            <a:off x="5152680" y="4058640"/>
            <a:ext cx="4426920" cy="209088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</p:spTree>
  </p:cSld>
</p:sldLayout>
</file>

<file path=ppt/slideLayouts/slideLayout9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twoObjOverTx" preserve="1">
  <p:cSld name="Title, 2 Conten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PlaceHolder 1"/>
          <p:cNvSpPr>
            <a:spLocks noGrp="1"/>
          </p:cNvSpPr>
          <p:nvPr>
            <p:ph type="title"/>
          </p:nvPr>
        </p:nvSpPr>
        <p:spPr>
          <a:xfrm>
            <a:off x="504000" y="301320"/>
            <a:ext cx="9072000" cy="1261800"/>
          </a:xfrm>
          <a:prstGeom prst="rect">
            <a:avLst/>
          </a:prstGeom>
        </p:spPr>
        <p:txBody>
          <a:bodyPr lIns="0" rIns="0" tIns="0" bIns="0" anchor="ctr"/>
          <a:p>
            <a:pPr algn="ctr"/>
            <a:endParaRPr b="0" lang="en-GB" sz="4400" spc="-1" strike="noStrike">
              <a:latin typeface="Arial"/>
            </a:endParaRPr>
          </a:p>
        </p:txBody>
      </p:sp>
      <p:sp>
        <p:nvSpPr>
          <p:cNvPr id="20" name="PlaceHolder 2"/>
          <p:cNvSpPr>
            <a:spLocks noGrp="1"/>
          </p:cNvSpPr>
          <p:nvPr>
            <p:ph type="body"/>
          </p:nvPr>
        </p:nvSpPr>
        <p:spPr>
          <a:xfrm>
            <a:off x="504000" y="1768680"/>
            <a:ext cx="4426920" cy="209088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21" name="PlaceHolder 3"/>
          <p:cNvSpPr>
            <a:spLocks noGrp="1"/>
          </p:cNvSpPr>
          <p:nvPr>
            <p:ph type="body"/>
          </p:nvPr>
        </p:nvSpPr>
        <p:spPr>
          <a:xfrm>
            <a:off x="5152680" y="1768680"/>
            <a:ext cx="4426920" cy="209088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22" name="PlaceHolder 4"/>
          <p:cNvSpPr>
            <a:spLocks noGrp="1"/>
          </p:cNvSpPr>
          <p:nvPr>
            <p:ph type="body"/>
          </p:nvPr>
        </p:nvSpPr>
        <p:spPr>
          <a:xfrm>
            <a:off x="504000" y="4058640"/>
            <a:ext cx="9072000" cy="209088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</p:spTree>
  </p:cSld>
</p:sldLayout>
</file>

<file path=ppt/slideLayouts/slideLayout10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objOverTx" preserve="1">
  <p:cSld name="Title, Conten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PlaceHolder 1"/>
          <p:cNvSpPr>
            <a:spLocks noGrp="1"/>
          </p:cNvSpPr>
          <p:nvPr>
            <p:ph type="title"/>
          </p:nvPr>
        </p:nvSpPr>
        <p:spPr>
          <a:xfrm>
            <a:off x="504000" y="301320"/>
            <a:ext cx="9072000" cy="1261800"/>
          </a:xfrm>
          <a:prstGeom prst="rect">
            <a:avLst/>
          </a:prstGeom>
        </p:spPr>
        <p:txBody>
          <a:bodyPr lIns="0" rIns="0" tIns="0" bIns="0" anchor="ctr"/>
          <a:p>
            <a:pPr algn="ctr"/>
            <a:endParaRPr b="0" lang="en-GB" sz="4400" spc="-1" strike="noStrike">
              <a:latin typeface="Arial"/>
            </a:endParaRPr>
          </a:p>
        </p:txBody>
      </p:sp>
      <p:sp>
        <p:nvSpPr>
          <p:cNvPr id="24" name="PlaceHolder 2"/>
          <p:cNvSpPr>
            <a:spLocks noGrp="1"/>
          </p:cNvSpPr>
          <p:nvPr>
            <p:ph type="body"/>
          </p:nvPr>
        </p:nvSpPr>
        <p:spPr>
          <a:xfrm>
            <a:off x="504000" y="1768680"/>
            <a:ext cx="9072000" cy="209088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25" name="PlaceHolder 3"/>
          <p:cNvSpPr>
            <a:spLocks noGrp="1"/>
          </p:cNvSpPr>
          <p:nvPr>
            <p:ph type="body"/>
          </p:nvPr>
        </p:nvSpPr>
        <p:spPr>
          <a:xfrm>
            <a:off x="504000" y="4058640"/>
            <a:ext cx="9072000" cy="209088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</p:spTree>
  </p:cSld>
</p:sldLayout>
</file>

<file path=ppt/slideLayouts/slideLayout11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fourObj" preserve="1">
  <p:cSld name="Title, 4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PlaceHolder 1"/>
          <p:cNvSpPr>
            <a:spLocks noGrp="1"/>
          </p:cNvSpPr>
          <p:nvPr>
            <p:ph type="title"/>
          </p:nvPr>
        </p:nvSpPr>
        <p:spPr>
          <a:xfrm>
            <a:off x="504000" y="301320"/>
            <a:ext cx="9072000" cy="1261800"/>
          </a:xfrm>
          <a:prstGeom prst="rect">
            <a:avLst/>
          </a:prstGeom>
        </p:spPr>
        <p:txBody>
          <a:bodyPr lIns="0" rIns="0" tIns="0" bIns="0" anchor="ctr"/>
          <a:p>
            <a:pPr algn="ctr"/>
            <a:endParaRPr b="0" lang="en-GB" sz="4400" spc="-1" strike="noStrike">
              <a:latin typeface="Arial"/>
            </a:endParaRPr>
          </a:p>
        </p:txBody>
      </p:sp>
      <p:sp>
        <p:nvSpPr>
          <p:cNvPr id="27" name="PlaceHolder 2"/>
          <p:cNvSpPr>
            <a:spLocks noGrp="1"/>
          </p:cNvSpPr>
          <p:nvPr>
            <p:ph type="body"/>
          </p:nvPr>
        </p:nvSpPr>
        <p:spPr>
          <a:xfrm>
            <a:off x="504000" y="1768680"/>
            <a:ext cx="4426920" cy="209088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28" name="PlaceHolder 3"/>
          <p:cNvSpPr>
            <a:spLocks noGrp="1"/>
          </p:cNvSpPr>
          <p:nvPr>
            <p:ph type="body"/>
          </p:nvPr>
        </p:nvSpPr>
        <p:spPr>
          <a:xfrm>
            <a:off x="5152680" y="1768680"/>
            <a:ext cx="4426920" cy="209088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29" name="PlaceHolder 4"/>
          <p:cNvSpPr>
            <a:spLocks noGrp="1"/>
          </p:cNvSpPr>
          <p:nvPr>
            <p:ph type="body"/>
          </p:nvPr>
        </p:nvSpPr>
        <p:spPr>
          <a:xfrm>
            <a:off x="504000" y="4058640"/>
            <a:ext cx="4426920" cy="209088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30" name="PlaceHolder 5"/>
          <p:cNvSpPr>
            <a:spLocks noGrp="1"/>
          </p:cNvSpPr>
          <p:nvPr>
            <p:ph type="body"/>
          </p:nvPr>
        </p:nvSpPr>
        <p:spPr>
          <a:xfrm>
            <a:off x="5152680" y="4058640"/>
            <a:ext cx="4426920" cy="209088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</p:spTree>
  </p:cSld>
</p:sldLayout>
</file>

<file path=ppt/slideLayouts/slideLayout12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blank" preserve="1">
  <p:cSld name="Title, 6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" name="PlaceHolder 1"/>
          <p:cNvSpPr>
            <a:spLocks noGrp="1"/>
          </p:cNvSpPr>
          <p:nvPr>
            <p:ph type="title"/>
          </p:nvPr>
        </p:nvSpPr>
        <p:spPr>
          <a:xfrm>
            <a:off x="504000" y="301320"/>
            <a:ext cx="9072000" cy="1261800"/>
          </a:xfrm>
          <a:prstGeom prst="rect">
            <a:avLst/>
          </a:prstGeom>
        </p:spPr>
        <p:txBody>
          <a:bodyPr lIns="0" rIns="0" tIns="0" bIns="0" anchor="ctr"/>
          <a:p>
            <a:pPr algn="ctr"/>
            <a:endParaRPr b="0" lang="en-GB" sz="4400" spc="-1" strike="noStrike">
              <a:latin typeface="Arial"/>
            </a:endParaRPr>
          </a:p>
        </p:txBody>
      </p:sp>
      <p:sp>
        <p:nvSpPr>
          <p:cNvPr id="32" name="PlaceHolder 2"/>
          <p:cNvSpPr>
            <a:spLocks noGrp="1"/>
          </p:cNvSpPr>
          <p:nvPr>
            <p:ph type="body"/>
          </p:nvPr>
        </p:nvSpPr>
        <p:spPr>
          <a:xfrm>
            <a:off x="504000" y="1768680"/>
            <a:ext cx="2921040" cy="209088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33" name="PlaceHolder 3"/>
          <p:cNvSpPr>
            <a:spLocks noGrp="1"/>
          </p:cNvSpPr>
          <p:nvPr>
            <p:ph type="body"/>
          </p:nvPr>
        </p:nvSpPr>
        <p:spPr>
          <a:xfrm>
            <a:off x="3571560" y="1768680"/>
            <a:ext cx="2921040" cy="209088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34" name="PlaceHolder 4"/>
          <p:cNvSpPr>
            <a:spLocks noGrp="1"/>
          </p:cNvSpPr>
          <p:nvPr>
            <p:ph type="body"/>
          </p:nvPr>
        </p:nvSpPr>
        <p:spPr>
          <a:xfrm>
            <a:off x="6639120" y="1768680"/>
            <a:ext cx="2921040" cy="209088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35" name="PlaceHolder 5"/>
          <p:cNvSpPr>
            <a:spLocks noGrp="1"/>
          </p:cNvSpPr>
          <p:nvPr>
            <p:ph type="body"/>
          </p:nvPr>
        </p:nvSpPr>
        <p:spPr>
          <a:xfrm>
            <a:off x="504000" y="4058640"/>
            <a:ext cx="2921040" cy="209088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36" name="PlaceHolder 6"/>
          <p:cNvSpPr>
            <a:spLocks noGrp="1"/>
          </p:cNvSpPr>
          <p:nvPr>
            <p:ph type="body"/>
          </p:nvPr>
        </p:nvSpPr>
        <p:spPr>
          <a:xfrm>
            <a:off x="3571560" y="4058640"/>
            <a:ext cx="2921040" cy="209088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37" name="PlaceHolder 7"/>
          <p:cNvSpPr>
            <a:spLocks noGrp="1"/>
          </p:cNvSpPr>
          <p:nvPr>
            <p:ph type="body"/>
          </p:nvPr>
        </p:nvSpPr>
        <p:spPr>
          <a:xfrm>
            <a:off x="6639120" y="4058640"/>
            <a:ext cx="2921040" cy="209088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</p:spTree>
  </p:cSld>
</p:sldLayout>
</file>

<file path=ppt/slideLayouts/slideLayout13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blank" preserve="1">
  <p:cSld name="Blank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</p:sldLayout>
</file>

<file path=ppt/slideLayouts/slideLayout14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tx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" name="PlaceHolder 1"/>
          <p:cNvSpPr>
            <a:spLocks noGrp="1"/>
          </p:cNvSpPr>
          <p:nvPr>
            <p:ph type="title"/>
          </p:nvPr>
        </p:nvSpPr>
        <p:spPr>
          <a:xfrm>
            <a:off x="504000" y="301320"/>
            <a:ext cx="9072000" cy="1261800"/>
          </a:xfrm>
          <a:prstGeom prst="rect">
            <a:avLst/>
          </a:prstGeom>
        </p:spPr>
        <p:txBody>
          <a:bodyPr lIns="0" rIns="0" tIns="0" bIns="0" anchor="ctr"/>
          <a:p>
            <a:pPr algn="ctr"/>
            <a:endParaRPr b="0" lang="en-GB" sz="4400" spc="-1" strike="noStrike">
              <a:latin typeface="Arial"/>
            </a:endParaRPr>
          </a:p>
        </p:txBody>
      </p:sp>
      <p:sp>
        <p:nvSpPr>
          <p:cNvPr id="41" name="PlaceHolder 2"/>
          <p:cNvSpPr>
            <a:spLocks noGrp="1"/>
          </p:cNvSpPr>
          <p:nvPr>
            <p:ph type="subTitle"/>
          </p:nvPr>
        </p:nvSpPr>
        <p:spPr>
          <a:xfrm>
            <a:off x="504000" y="1768680"/>
            <a:ext cx="9072000" cy="4384080"/>
          </a:xfrm>
          <a:prstGeom prst="rect">
            <a:avLst/>
          </a:prstGeom>
        </p:spPr>
        <p:txBody>
          <a:bodyPr lIns="0" rIns="0" tIns="0" bIns="0" anchor="ctr"/>
          <a:p>
            <a:pPr algn="ctr"/>
            <a:endParaRPr b="0" lang="en-GB" sz="3200" spc="-1" strike="noStrike">
              <a:latin typeface="Arial"/>
            </a:endParaRPr>
          </a:p>
        </p:txBody>
      </p:sp>
    </p:spTree>
  </p:cSld>
</p:sldLayout>
</file>

<file path=ppt/slideLayouts/slideLayout15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obj" preserve="1">
  <p:cSld name="Title,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" name="PlaceHolder 1"/>
          <p:cNvSpPr>
            <a:spLocks noGrp="1"/>
          </p:cNvSpPr>
          <p:nvPr>
            <p:ph type="title"/>
          </p:nvPr>
        </p:nvSpPr>
        <p:spPr>
          <a:xfrm>
            <a:off x="504000" y="301320"/>
            <a:ext cx="9072000" cy="1261800"/>
          </a:xfrm>
          <a:prstGeom prst="rect">
            <a:avLst/>
          </a:prstGeom>
        </p:spPr>
        <p:txBody>
          <a:bodyPr lIns="0" rIns="0" tIns="0" bIns="0" anchor="ctr"/>
          <a:p>
            <a:pPr algn="ctr"/>
            <a:endParaRPr b="0" lang="en-GB" sz="4400" spc="-1" strike="noStrike">
              <a:latin typeface="Arial"/>
            </a:endParaRPr>
          </a:p>
        </p:txBody>
      </p:sp>
      <p:sp>
        <p:nvSpPr>
          <p:cNvPr id="43" name="PlaceHolder 2"/>
          <p:cNvSpPr>
            <a:spLocks noGrp="1"/>
          </p:cNvSpPr>
          <p:nvPr>
            <p:ph type="body"/>
          </p:nvPr>
        </p:nvSpPr>
        <p:spPr>
          <a:xfrm>
            <a:off x="504000" y="1768680"/>
            <a:ext cx="9072000" cy="438408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</p:spTree>
  </p:cSld>
</p:sldLayout>
</file>

<file path=ppt/slideLayouts/slideLayout16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twoObj" preserve="1">
  <p:cSld name="Title,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" name="PlaceHolder 1"/>
          <p:cNvSpPr>
            <a:spLocks noGrp="1"/>
          </p:cNvSpPr>
          <p:nvPr>
            <p:ph type="title"/>
          </p:nvPr>
        </p:nvSpPr>
        <p:spPr>
          <a:xfrm>
            <a:off x="504000" y="301320"/>
            <a:ext cx="9072000" cy="1261800"/>
          </a:xfrm>
          <a:prstGeom prst="rect">
            <a:avLst/>
          </a:prstGeom>
        </p:spPr>
        <p:txBody>
          <a:bodyPr lIns="0" rIns="0" tIns="0" bIns="0" anchor="ctr"/>
          <a:p>
            <a:pPr algn="ctr"/>
            <a:endParaRPr b="0" lang="en-GB" sz="4400" spc="-1" strike="noStrike">
              <a:latin typeface="Arial"/>
            </a:endParaRPr>
          </a:p>
        </p:txBody>
      </p:sp>
      <p:sp>
        <p:nvSpPr>
          <p:cNvPr id="45" name="PlaceHolder 2"/>
          <p:cNvSpPr>
            <a:spLocks noGrp="1"/>
          </p:cNvSpPr>
          <p:nvPr>
            <p:ph type="body"/>
          </p:nvPr>
        </p:nvSpPr>
        <p:spPr>
          <a:xfrm>
            <a:off x="504000" y="1768680"/>
            <a:ext cx="4426920" cy="438408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46" name="PlaceHolder 3"/>
          <p:cNvSpPr>
            <a:spLocks noGrp="1"/>
          </p:cNvSpPr>
          <p:nvPr>
            <p:ph type="body"/>
          </p:nvPr>
        </p:nvSpPr>
        <p:spPr>
          <a:xfrm>
            <a:off x="5152680" y="1768680"/>
            <a:ext cx="4426920" cy="438408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</p:spTree>
  </p:cSld>
</p:sldLayout>
</file>

<file path=ppt/slideLayouts/slideLayout17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" name="PlaceHolder 1"/>
          <p:cNvSpPr>
            <a:spLocks noGrp="1"/>
          </p:cNvSpPr>
          <p:nvPr>
            <p:ph type="title"/>
          </p:nvPr>
        </p:nvSpPr>
        <p:spPr>
          <a:xfrm>
            <a:off x="504000" y="301320"/>
            <a:ext cx="9072000" cy="1261800"/>
          </a:xfrm>
          <a:prstGeom prst="rect">
            <a:avLst/>
          </a:prstGeom>
        </p:spPr>
        <p:txBody>
          <a:bodyPr lIns="0" rIns="0" tIns="0" bIns="0" anchor="ctr"/>
          <a:p>
            <a:pPr algn="ctr"/>
            <a:endParaRPr b="0" lang="en-GB" sz="4400" spc="-1" strike="noStrike">
              <a:latin typeface="Arial"/>
            </a:endParaRPr>
          </a:p>
        </p:txBody>
      </p:sp>
    </p:spTree>
  </p:cSld>
</p:sldLayout>
</file>

<file path=ppt/slideLayouts/slideLayout18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objOnly" preserve="1">
  <p:cSld name="Centere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" name="PlaceHolder 1"/>
          <p:cNvSpPr>
            <a:spLocks noGrp="1"/>
          </p:cNvSpPr>
          <p:nvPr>
            <p:ph type="subTitle"/>
          </p:nvPr>
        </p:nvSpPr>
        <p:spPr>
          <a:xfrm>
            <a:off x="504000" y="301320"/>
            <a:ext cx="9072000" cy="5850360"/>
          </a:xfrm>
          <a:prstGeom prst="rect">
            <a:avLst/>
          </a:prstGeom>
        </p:spPr>
        <p:txBody>
          <a:bodyPr lIns="0" rIns="0" tIns="0" bIns="0" anchor="ctr"/>
          <a:p>
            <a:pPr algn="ctr"/>
            <a:endParaRPr b="0" lang="en-GB" sz="3200" spc="-1" strike="noStrike">
              <a:latin typeface="Arial"/>
            </a:endParaRPr>
          </a:p>
        </p:txBody>
      </p:sp>
    </p:spTree>
  </p:cSld>
</p:sldLayout>
</file>

<file path=ppt/slideLayouts/slideLayout19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twoObjAndObj" preserve="1">
  <p:cSld name="Title, 2 Content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" name="PlaceHolder 1"/>
          <p:cNvSpPr>
            <a:spLocks noGrp="1"/>
          </p:cNvSpPr>
          <p:nvPr>
            <p:ph type="title"/>
          </p:nvPr>
        </p:nvSpPr>
        <p:spPr>
          <a:xfrm>
            <a:off x="504000" y="301320"/>
            <a:ext cx="9072000" cy="1261800"/>
          </a:xfrm>
          <a:prstGeom prst="rect">
            <a:avLst/>
          </a:prstGeom>
        </p:spPr>
        <p:txBody>
          <a:bodyPr lIns="0" rIns="0" tIns="0" bIns="0" anchor="ctr"/>
          <a:p>
            <a:pPr algn="ctr"/>
            <a:endParaRPr b="0" lang="en-GB" sz="4400" spc="-1" strike="noStrike">
              <a:latin typeface="Arial"/>
            </a:endParaRPr>
          </a:p>
        </p:txBody>
      </p:sp>
      <p:sp>
        <p:nvSpPr>
          <p:cNvPr id="50" name="PlaceHolder 2"/>
          <p:cNvSpPr>
            <a:spLocks noGrp="1"/>
          </p:cNvSpPr>
          <p:nvPr>
            <p:ph type="body"/>
          </p:nvPr>
        </p:nvSpPr>
        <p:spPr>
          <a:xfrm>
            <a:off x="504000" y="1768680"/>
            <a:ext cx="4426920" cy="209088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51" name="PlaceHolder 3"/>
          <p:cNvSpPr>
            <a:spLocks noGrp="1"/>
          </p:cNvSpPr>
          <p:nvPr>
            <p:ph type="body"/>
          </p:nvPr>
        </p:nvSpPr>
        <p:spPr>
          <a:xfrm>
            <a:off x="5152680" y="1768680"/>
            <a:ext cx="4426920" cy="438408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52" name="PlaceHolder 4"/>
          <p:cNvSpPr>
            <a:spLocks noGrp="1"/>
          </p:cNvSpPr>
          <p:nvPr>
            <p:ph type="body"/>
          </p:nvPr>
        </p:nvSpPr>
        <p:spPr>
          <a:xfrm>
            <a:off x="504000" y="4058640"/>
            <a:ext cx="4426920" cy="209088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</p:spTree>
  </p:cSld>
</p:sldLayout>
</file>

<file path=ppt/slideLayouts/slideLayout20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objAndTwoObj" preserve="1">
  <p:cSld name="Title Content and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" name="PlaceHolder 1"/>
          <p:cNvSpPr>
            <a:spLocks noGrp="1"/>
          </p:cNvSpPr>
          <p:nvPr>
            <p:ph type="title"/>
          </p:nvPr>
        </p:nvSpPr>
        <p:spPr>
          <a:xfrm>
            <a:off x="504000" y="301320"/>
            <a:ext cx="9072000" cy="1261800"/>
          </a:xfrm>
          <a:prstGeom prst="rect">
            <a:avLst/>
          </a:prstGeom>
        </p:spPr>
        <p:txBody>
          <a:bodyPr lIns="0" rIns="0" tIns="0" bIns="0" anchor="ctr"/>
          <a:p>
            <a:pPr algn="ctr"/>
            <a:endParaRPr b="0" lang="en-GB" sz="4400" spc="-1" strike="noStrike">
              <a:latin typeface="Arial"/>
            </a:endParaRPr>
          </a:p>
        </p:txBody>
      </p:sp>
      <p:sp>
        <p:nvSpPr>
          <p:cNvPr id="54" name="PlaceHolder 2"/>
          <p:cNvSpPr>
            <a:spLocks noGrp="1"/>
          </p:cNvSpPr>
          <p:nvPr>
            <p:ph type="body"/>
          </p:nvPr>
        </p:nvSpPr>
        <p:spPr>
          <a:xfrm>
            <a:off x="504000" y="1768680"/>
            <a:ext cx="4426920" cy="438408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55" name="PlaceHolder 3"/>
          <p:cNvSpPr>
            <a:spLocks noGrp="1"/>
          </p:cNvSpPr>
          <p:nvPr>
            <p:ph type="body"/>
          </p:nvPr>
        </p:nvSpPr>
        <p:spPr>
          <a:xfrm>
            <a:off x="5152680" y="1768680"/>
            <a:ext cx="4426920" cy="209088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56" name="PlaceHolder 4"/>
          <p:cNvSpPr>
            <a:spLocks noGrp="1"/>
          </p:cNvSpPr>
          <p:nvPr>
            <p:ph type="body"/>
          </p:nvPr>
        </p:nvSpPr>
        <p:spPr>
          <a:xfrm>
            <a:off x="5152680" y="4058640"/>
            <a:ext cx="4426920" cy="209088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</p:spTree>
  </p:cSld>
</p:sldLayout>
</file>

<file path=ppt/slideLayouts/slideLayout21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twoObjOverTx" preserve="1">
  <p:cSld name="Title, 2 Conten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" name="PlaceHolder 1"/>
          <p:cNvSpPr>
            <a:spLocks noGrp="1"/>
          </p:cNvSpPr>
          <p:nvPr>
            <p:ph type="title"/>
          </p:nvPr>
        </p:nvSpPr>
        <p:spPr>
          <a:xfrm>
            <a:off x="504000" y="301320"/>
            <a:ext cx="9072000" cy="1261800"/>
          </a:xfrm>
          <a:prstGeom prst="rect">
            <a:avLst/>
          </a:prstGeom>
        </p:spPr>
        <p:txBody>
          <a:bodyPr lIns="0" rIns="0" tIns="0" bIns="0" anchor="ctr"/>
          <a:p>
            <a:pPr algn="ctr"/>
            <a:endParaRPr b="0" lang="en-GB" sz="4400" spc="-1" strike="noStrike">
              <a:latin typeface="Arial"/>
            </a:endParaRPr>
          </a:p>
        </p:txBody>
      </p:sp>
      <p:sp>
        <p:nvSpPr>
          <p:cNvPr id="58" name="PlaceHolder 2"/>
          <p:cNvSpPr>
            <a:spLocks noGrp="1"/>
          </p:cNvSpPr>
          <p:nvPr>
            <p:ph type="body"/>
          </p:nvPr>
        </p:nvSpPr>
        <p:spPr>
          <a:xfrm>
            <a:off x="504000" y="1768680"/>
            <a:ext cx="4426920" cy="209088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59" name="PlaceHolder 3"/>
          <p:cNvSpPr>
            <a:spLocks noGrp="1"/>
          </p:cNvSpPr>
          <p:nvPr>
            <p:ph type="body"/>
          </p:nvPr>
        </p:nvSpPr>
        <p:spPr>
          <a:xfrm>
            <a:off x="5152680" y="1768680"/>
            <a:ext cx="4426920" cy="209088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60" name="PlaceHolder 4"/>
          <p:cNvSpPr>
            <a:spLocks noGrp="1"/>
          </p:cNvSpPr>
          <p:nvPr>
            <p:ph type="body"/>
          </p:nvPr>
        </p:nvSpPr>
        <p:spPr>
          <a:xfrm>
            <a:off x="504000" y="4058640"/>
            <a:ext cx="9072000" cy="209088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</p:spTree>
  </p:cSld>
</p:sldLayout>
</file>

<file path=ppt/slideLayouts/slideLayout22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objOverTx" preserve="1">
  <p:cSld name="Title, Conten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" name="PlaceHolder 1"/>
          <p:cNvSpPr>
            <a:spLocks noGrp="1"/>
          </p:cNvSpPr>
          <p:nvPr>
            <p:ph type="title"/>
          </p:nvPr>
        </p:nvSpPr>
        <p:spPr>
          <a:xfrm>
            <a:off x="504000" y="301320"/>
            <a:ext cx="9072000" cy="1261800"/>
          </a:xfrm>
          <a:prstGeom prst="rect">
            <a:avLst/>
          </a:prstGeom>
        </p:spPr>
        <p:txBody>
          <a:bodyPr lIns="0" rIns="0" tIns="0" bIns="0" anchor="ctr"/>
          <a:p>
            <a:pPr algn="ctr"/>
            <a:endParaRPr b="0" lang="en-GB" sz="4400" spc="-1" strike="noStrike">
              <a:latin typeface="Arial"/>
            </a:endParaRPr>
          </a:p>
        </p:txBody>
      </p:sp>
      <p:sp>
        <p:nvSpPr>
          <p:cNvPr id="62" name="PlaceHolder 2"/>
          <p:cNvSpPr>
            <a:spLocks noGrp="1"/>
          </p:cNvSpPr>
          <p:nvPr>
            <p:ph type="body"/>
          </p:nvPr>
        </p:nvSpPr>
        <p:spPr>
          <a:xfrm>
            <a:off x="504000" y="1768680"/>
            <a:ext cx="9072000" cy="209088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63" name="PlaceHolder 3"/>
          <p:cNvSpPr>
            <a:spLocks noGrp="1"/>
          </p:cNvSpPr>
          <p:nvPr>
            <p:ph type="body"/>
          </p:nvPr>
        </p:nvSpPr>
        <p:spPr>
          <a:xfrm>
            <a:off x="504000" y="4058640"/>
            <a:ext cx="9072000" cy="209088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</p:spTree>
  </p:cSld>
</p:sldLayout>
</file>

<file path=ppt/slideLayouts/slideLayout23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fourObj" preserve="1">
  <p:cSld name="Title, 4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" name="PlaceHolder 1"/>
          <p:cNvSpPr>
            <a:spLocks noGrp="1"/>
          </p:cNvSpPr>
          <p:nvPr>
            <p:ph type="title"/>
          </p:nvPr>
        </p:nvSpPr>
        <p:spPr>
          <a:xfrm>
            <a:off x="504000" y="301320"/>
            <a:ext cx="9072000" cy="1261800"/>
          </a:xfrm>
          <a:prstGeom prst="rect">
            <a:avLst/>
          </a:prstGeom>
        </p:spPr>
        <p:txBody>
          <a:bodyPr lIns="0" rIns="0" tIns="0" bIns="0" anchor="ctr"/>
          <a:p>
            <a:pPr algn="ctr"/>
            <a:endParaRPr b="0" lang="en-GB" sz="4400" spc="-1" strike="noStrike">
              <a:latin typeface="Arial"/>
            </a:endParaRPr>
          </a:p>
        </p:txBody>
      </p:sp>
      <p:sp>
        <p:nvSpPr>
          <p:cNvPr id="65" name="PlaceHolder 2"/>
          <p:cNvSpPr>
            <a:spLocks noGrp="1"/>
          </p:cNvSpPr>
          <p:nvPr>
            <p:ph type="body"/>
          </p:nvPr>
        </p:nvSpPr>
        <p:spPr>
          <a:xfrm>
            <a:off x="504000" y="1768680"/>
            <a:ext cx="4426920" cy="209088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66" name="PlaceHolder 3"/>
          <p:cNvSpPr>
            <a:spLocks noGrp="1"/>
          </p:cNvSpPr>
          <p:nvPr>
            <p:ph type="body"/>
          </p:nvPr>
        </p:nvSpPr>
        <p:spPr>
          <a:xfrm>
            <a:off x="5152680" y="1768680"/>
            <a:ext cx="4426920" cy="209088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67" name="PlaceHolder 4"/>
          <p:cNvSpPr>
            <a:spLocks noGrp="1"/>
          </p:cNvSpPr>
          <p:nvPr>
            <p:ph type="body"/>
          </p:nvPr>
        </p:nvSpPr>
        <p:spPr>
          <a:xfrm>
            <a:off x="504000" y="4058640"/>
            <a:ext cx="4426920" cy="209088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68" name="PlaceHolder 5"/>
          <p:cNvSpPr>
            <a:spLocks noGrp="1"/>
          </p:cNvSpPr>
          <p:nvPr>
            <p:ph type="body"/>
          </p:nvPr>
        </p:nvSpPr>
        <p:spPr>
          <a:xfrm>
            <a:off x="5152680" y="4058640"/>
            <a:ext cx="4426920" cy="209088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</p:spTree>
  </p:cSld>
</p:sldLayout>
</file>

<file path=ppt/slideLayouts/slideLayout24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blank" preserve="1">
  <p:cSld name="Title, 6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" name="PlaceHolder 1"/>
          <p:cNvSpPr>
            <a:spLocks noGrp="1"/>
          </p:cNvSpPr>
          <p:nvPr>
            <p:ph type="title"/>
          </p:nvPr>
        </p:nvSpPr>
        <p:spPr>
          <a:xfrm>
            <a:off x="504000" y="301320"/>
            <a:ext cx="9072000" cy="1261800"/>
          </a:xfrm>
          <a:prstGeom prst="rect">
            <a:avLst/>
          </a:prstGeom>
        </p:spPr>
        <p:txBody>
          <a:bodyPr lIns="0" rIns="0" tIns="0" bIns="0" anchor="ctr"/>
          <a:p>
            <a:pPr algn="ctr"/>
            <a:endParaRPr b="0" lang="en-GB" sz="4400" spc="-1" strike="noStrike">
              <a:latin typeface="Arial"/>
            </a:endParaRPr>
          </a:p>
        </p:txBody>
      </p:sp>
      <p:sp>
        <p:nvSpPr>
          <p:cNvPr id="70" name="PlaceHolder 2"/>
          <p:cNvSpPr>
            <a:spLocks noGrp="1"/>
          </p:cNvSpPr>
          <p:nvPr>
            <p:ph type="body"/>
          </p:nvPr>
        </p:nvSpPr>
        <p:spPr>
          <a:xfrm>
            <a:off x="504000" y="1768680"/>
            <a:ext cx="2921040" cy="209088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71" name="PlaceHolder 3"/>
          <p:cNvSpPr>
            <a:spLocks noGrp="1"/>
          </p:cNvSpPr>
          <p:nvPr>
            <p:ph type="body"/>
          </p:nvPr>
        </p:nvSpPr>
        <p:spPr>
          <a:xfrm>
            <a:off x="3571560" y="1768680"/>
            <a:ext cx="2921040" cy="209088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72" name="PlaceHolder 4"/>
          <p:cNvSpPr>
            <a:spLocks noGrp="1"/>
          </p:cNvSpPr>
          <p:nvPr>
            <p:ph type="body"/>
          </p:nvPr>
        </p:nvSpPr>
        <p:spPr>
          <a:xfrm>
            <a:off x="6639120" y="1768680"/>
            <a:ext cx="2921040" cy="209088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73" name="PlaceHolder 5"/>
          <p:cNvSpPr>
            <a:spLocks noGrp="1"/>
          </p:cNvSpPr>
          <p:nvPr>
            <p:ph type="body"/>
          </p:nvPr>
        </p:nvSpPr>
        <p:spPr>
          <a:xfrm>
            <a:off x="504000" y="4058640"/>
            <a:ext cx="2921040" cy="209088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74" name="PlaceHolder 6"/>
          <p:cNvSpPr>
            <a:spLocks noGrp="1"/>
          </p:cNvSpPr>
          <p:nvPr>
            <p:ph type="body"/>
          </p:nvPr>
        </p:nvSpPr>
        <p:spPr>
          <a:xfrm>
            <a:off x="3571560" y="4058640"/>
            <a:ext cx="2921040" cy="209088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75" name="PlaceHolder 7"/>
          <p:cNvSpPr>
            <a:spLocks noGrp="1"/>
          </p:cNvSpPr>
          <p:nvPr>
            <p:ph type="body"/>
          </p:nvPr>
        </p:nvSpPr>
        <p:spPr>
          <a:xfrm>
            <a:off x="6639120" y="4058640"/>
            <a:ext cx="2921040" cy="209088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</p:spTree>
  </p:cSld>
</p:sldLayout>
</file>

<file path=ppt/slideLayouts/slideLayout25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blank" preserve="1">
  <p:cSld name="Blank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</p:sldLayout>
</file>

<file path=ppt/slideLayouts/slideLayout26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tx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8" name="PlaceHolder 1"/>
          <p:cNvSpPr>
            <a:spLocks noGrp="1"/>
          </p:cNvSpPr>
          <p:nvPr>
            <p:ph type="title"/>
          </p:nvPr>
        </p:nvSpPr>
        <p:spPr>
          <a:xfrm>
            <a:off x="504000" y="301320"/>
            <a:ext cx="9072000" cy="1261800"/>
          </a:xfrm>
          <a:prstGeom prst="rect">
            <a:avLst/>
          </a:prstGeom>
        </p:spPr>
        <p:txBody>
          <a:bodyPr lIns="0" rIns="0" tIns="0" bIns="0" anchor="ctr"/>
          <a:p>
            <a:pPr algn="ctr"/>
            <a:endParaRPr b="0" lang="en-GB" sz="4400" spc="-1" strike="noStrike">
              <a:latin typeface="Arial"/>
            </a:endParaRPr>
          </a:p>
        </p:txBody>
      </p:sp>
      <p:sp>
        <p:nvSpPr>
          <p:cNvPr id="79" name="PlaceHolder 2"/>
          <p:cNvSpPr>
            <a:spLocks noGrp="1"/>
          </p:cNvSpPr>
          <p:nvPr>
            <p:ph type="subTitle"/>
          </p:nvPr>
        </p:nvSpPr>
        <p:spPr>
          <a:xfrm>
            <a:off x="504000" y="1768680"/>
            <a:ext cx="9072000" cy="4384080"/>
          </a:xfrm>
          <a:prstGeom prst="rect">
            <a:avLst/>
          </a:prstGeom>
        </p:spPr>
        <p:txBody>
          <a:bodyPr lIns="0" rIns="0" tIns="0" bIns="0" anchor="ctr"/>
          <a:p>
            <a:pPr algn="ctr"/>
            <a:endParaRPr b="0" lang="en-GB" sz="3200" spc="-1" strike="noStrike">
              <a:latin typeface="Arial"/>
            </a:endParaRPr>
          </a:p>
        </p:txBody>
      </p:sp>
    </p:spTree>
  </p:cSld>
</p:sldLayout>
</file>

<file path=ppt/slideLayouts/slideLayout27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obj" preserve="1">
  <p:cSld name="Title,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0" name="PlaceHolder 1"/>
          <p:cNvSpPr>
            <a:spLocks noGrp="1"/>
          </p:cNvSpPr>
          <p:nvPr>
            <p:ph type="title"/>
          </p:nvPr>
        </p:nvSpPr>
        <p:spPr>
          <a:xfrm>
            <a:off x="504000" y="301320"/>
            <a:ext cx="9072000" cy="1261800"/>
          </a:xfrm>
          <a:prstGeom prst="rect">
            <a:avLst/>
          </a:prstGeom>
        </p:spPr>
        <p:txBody>
          <a:bodyPr lIns="0" rIns="0" tIns="0" bIns="0" anchor="ctr"/>
          <a:p>
            <a:pPr algn="ctr"/>
            <a:endParaRPr b="0" lang="en-GB" sz="4400" spc="-1" strike="noStrike">
              <a:latin typeface="Arial"/>
            </a:endParaRPr>
          </a:p>
        </p:txBody>
      </p:sp>
      <p:sp>
        <p:nvSpPr>
          <p:cNvPr id="81" name="PlaceHolder 2"/>
          <p:cNvSpPr>
            <a:spLocks noGrp="1"/>
          </p:cNvSpPr>
          <p:nvPr>
            <p:ph type="body"/>
          </p:nvPr>
        </p:nvSpPr>
        <p:spPr>
          <a:xfrm>
            <a:off x="504000" y="1768680"/>
            <a:ext cx="9072000" cy="438408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</p:spTree>
  </p:cSld>
</p:sldLayout>
</file>

<file path=ppt/slideLayouts/slideLayout28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twoObj" preserve="1">
  <p:cSld name="Title,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2" name="PlaceHolder 1"/>
          <p:cNvSpPr>
            <a:spLocks noGrp="1"/>
          </p:cNvSpPr>
          <p:nvPr>
            <p:ph type="title"/>
          </p:nvPr>
        </p:nvSpPr>
        <p:spPr>
          <a:xfrm>
            <a:off x="504000" y="301320"/>
            <a:ext cx="9072000" cy="1261800"/>
          </a:xfrm>
          <a:prstGeom prst="rect">
            <a:avLst/>
          </a:prstGeom>
        </p:spPr>
        <p:txBody>
          <a:bodyPr lIns="0" rIns="0" tIns="0" bIns="0" anchor="ctr"/>
          <a:p>
            <a:pPr algn="ctr"/>
            <a:endParaRPr b="0" lang="en-GB" sz="4400" spc="-1" strike="noStrike">
              <a:latin typeface="Arial"/>
            </a:endParaRPr>
          </a:p>
        </p:txBody>
      </p:sp>
      <p:sp>
        <p:nvSpPr>
          <p:cNvPr id="83" name="PlaceHolder 2"/>
          <p:cNvSpPr>
            <a:spLocks noGrp="1"/>
          </p:cNvSpPr>
          <p:nvPr>
            <p:ph type="body"/>
          </p:nvPr>
        </p:nvSpPr>
        <p:spPr>
          <a:xfrm>
            <a:off x="504000" y="1768680"/>
            <a:ext cx="4426920" cy="438408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84" name="PlaceHolder 3"/>
          <p:cNvSpPr>
            <a:spLocks noGrp="1"/>
          </p:cNvSpPr>
          <p:nvPr>
            <p:ph type="body"/>
          </p:nvPr>
        </p:nvSpPr>
        <p:spPr>
          <a:xfrm>
            <a:off x="5152680" y="1768680"/>
            <a:ext cx="4426920" cy="438408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</p:spTree>
  </p:cSld>
</p:sldLayout>
</file>

<file path=ppt/slideLayouts/slideLayout29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5" name="PlaceHolder 1"/>
          <p:cNvSpPr>
            <a:spLocks noGrp="1"/>
          </p:cNvSpPr>
          <p:nvPr>
            <p:ph type="title"/>
          </p:nvPr>
        </p:nvSpPr>
        <p:spPr>
          <a:xfrm>
            <a:off x="504000" y="301320"/>
            <a:ext cx="9072000" cy="1261800"/>
          </a:xfrm>
          <a:prstGeom prst="rect">
            <a:avLst/>
          </a:prstGeom>
        </p:spPr>
        <p:txBody>
          <a:bodyPr lIns="0" rIns="0" tIns="0" bIns="0" anchor="ctr"/>
          <a:p>
            <a:pPr algn="ctr"/>
            <a:endParaRPr b="0" lang="en-GB" sz="4400" spc="-1" strike="noStrike">
              <a:latin typeface="Arial"/>
            </a:endParaRPr>
          </a:p>
        </p:txBody>
      </p:sp>
    </p:spTree>
  </p:cSld>
</p:sldLayout>
</file>

<file path=ppt/slideLayouts/slideLayout30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objOnly" preserve="1">
  <p:cSld name="Centere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6" name="PlaceHolder 1"/>
          <p:cNvSpPr>
            <a:spLocks noGrp="1"/>
          </p:cNvSpPr>
          <p:nvPr>
            <p:ph type="subTitle"/>
          </p:nvPr>
        </p:nvSpPr>
        <p:spPr>
          <a:xfrm>
            <a:off x="504000" y="301320"/>
            <a:ext cx="9072000" cy="5850360"/>
          </a:xfrm>
          <a:prstGeom prst="rect">
            <a:avLst/>
          </a:prstGeom>
        </p:spPr>
        <p:txBody>
          <a:bodyPr lIns="0" rIns="0" tIns="0" bIns="0" anchor="ctr"/>
          <a:p>
            <a:pPr algn="ctr"/>
            <a:endParaRPr b="0" lang="en-GB" sz="3200" spc="-1" strike="noStrike">
              <a:latin typeface="Arial"/>
            </a:endParaRPr>
          </a:p>
        </p:txBody>
      </p:sp>
    </p:spTree>
  </p:cSld>
</p:sldLayout>
</file>

<file path=ppt/slideLayouts/slideLayout31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twoObjAndObj" preserve="1">
  <p:cSld name="Title, 2 Content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" name="PlaceHolder 1"/>
          <p:cNvSpPr>
            <a:spLocks noGrp="1"/>
          </p:cNvSpPr>
          <p:nvPr>
            <p:ph type="title"/>
          </p:nvPr>
        </p:nvSpPr>
        <p:spPr>
          <a:xfrm>
            <a:off x="504000" y="301320"/>
            <a:ext cx="9072000" cy="1261800"/>
          </a:xfrm>
          <a:prstGeom prst="rect">
            <a:avLst/>
          </a:prstGeom>
        </p:spPr>
        <p:txBody>
          <a:bodyPr lIns="0" rIns="0" tIns="0" bIns="0" anchor="ctr"/>
          <a:p>
            <a:pPr algn="ctr"/>
            <a:endParaRPr b="0" lang="en-GB" sz="4400" spc="-1" strike="noStrike">
              <a:latin typeface="Arial"/>
            </a:endParaRPr>
          </a:p>
        </p:txBody>
      </p:sp>
      <p:sp>
        <p:nvSpPr>
          <p:cNvPr id="88" name="PlaceHolder 2"/>
          <p:cNvSpPr>
            <a:spLocks noGrp="1"/>
          </p:cNvSpPr>
          <p:nvPr>
            <p:ph type="body"/>
          </p:nvPr>
        </p:nvSpPr>
        <p:spPr>
          <a:xfrm>
            <a:off x="504000" y="1768680"/>
            <a:ext cx="4426920" cy="209088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89" name="PlaceHolder 3"/>
          <p:cNvSpPr>
            <a:spLocks noGrp="1"/>
          </p:cNvSpPr>
          <p:nvPr>
            <p:ph type="body"/>
          </p:nvPr>
        </p:nvSpPr>
        <p:spPr>
          <a:xfrm>
            <a:off x="5152680" y="1768680"/>
            <a:ext cx="4426920" cy="438408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90" name="PlaceHolder 4"/>
          <p:cNvSpPr>
            <a:spLocks noGrp="1"/>
          </p:cNvSpPr>
          <p:nvPr>
            <p:ph type="body"/>
          </p:nvPr>
        </p:nvSpPr>
        <p:spPr>
          <a:xfrm>
            <a:off x="504000" y="4058640"/>
            <a:ext cx="4426920" cy="209088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</p:spTree>
  </p:cSld>
</p:sldLayout>
</file>

<file path=ppt/slideLayouts/slideLayout32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objAndTwoObj" preserve="1">
  <p:cSld name="Title Content and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1" name="PlaceHolder 1"/>
          <p:cNvSpPr>
            <a:spLocks noGrp="1"/>
          </p:cNvSpPr>
          <p:nvPr>
            <p:ph type="title"/>
          </p:nvPr>
        </p:nvSpPr>
        <p:spPr>
          <a:xfrm>
            <a:off x="504000" y="301320"/>
            <a:ext cx="9072000" cy="1261800"/>
          </a:xfrm>
          <a:prstGeom prst="rect">
            <a:avLst/>
          </a:prstGeom>
        </p:spPr>
        <p:txBody>
          <a:bodyPr lIns="0" rIns="0" tIns="0" bIns="0" anchor="ctr"/>
          <a:p>
            <a:pPr algn="ctr"/>
            <a:endParaRPr b="0" lang="en-GB" sz="4400" spc="-1" strike="noStrike">
              <a:latin typeface="Arial"/>
            </a:endParaRPr>
          </a:p>
        </p:txBody>
      </p:sp>
      <p:sp>
        <p:nvSpPr>
          <p:cNvPr id="92" name="PlaceHolder 2"/>
          <p:cNvSpPr>
            <a:spLocks noGrp="1"/>
          </p:cNvSpPr>
          <p:nvPr>
            <p:ph type="body"/>
          </p:nvPr>
        </p:nvSpPr>
        <p:spPr>
          <a:xfrm>
            <a:off x="504000" y="1768680"/>
            <a:ext cx="4426920" cy="438408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93" name="PlaceHolder 3"/>
          <p:cNvSpPr>
            <a:spLocks noGrp="1"/>
          </p:cNvSpPr>
          <p:nvPr>
            <p:ph type="body"/>
          </p:nvPr>
        </p:nvSpPr>
        <p:spPr>
          <a:xfrm>
            <a:off x="5152680" y="1768680"/>
            <a:ext cx="4426920" cy="209088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94" name="PlaceHolder 4"/>
          <p:cNvSpPr>
            <a:spLocks noGrp="1"/>
          </p:cNvSpPr>
          <p:nvPr>
            <p:ph type="body"/>
          </p:nvPr>
        </p:nvSpPr>
        <p:spPr>
          <a:xfrm>
            <a:off x="5152680" y="4058640"/>
            <a:ext cx="4426920" cy="209088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</p:spTree>
  </p:cSld>
</p:sldLayout>
</file>

<file path=ppt/slideLayouts/slideLayout33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twoObjOverTx" preserve="1">
  <p:cSld name="Title, 2 Conten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5" name="PlaceHolder 1"/>
          <p:cNvSpPr>
            <a:spLocks noGrp="1"/>
          </p:cNvSpPr>
          <p:nvPr>
            <p:ph type="title"/>
          </p:nvPr>
        </p:nvSpPr>
        <p:spPr>
          <a:xfrm>
            <a:off x="504000" y="301320"/>
            <a:ext cx="9072000" cy="1261800"/>
          </a:xfrm>
          <a:prstGeom prst="rect">
            <a:avLst/>
          </a:prstGeom>
        </p:spPr>
        <p:txBody>
          <a:bodyPr lIns="0" rIns="0" tIns="0" bIns="0" anchor="ctr"/>
          <a:p>
            <a:pPr algn="ctr"/>
            <a:endParaRPr b="0" lang="en-GB" sz="4400" spc="-1" strike="noStrike">
              <a:latin typeface="Arial"/>
            </a:endParaRPr>
          </a:p>
        </p:txBody>
      </p:sp>
      <p:sp>
        <p:nvSpPr>
          <p:cNvPr id="96" name="PlaceHolder 2"/>
          <p:cNvSpPr>
            <a:spLocks noGrp="1"/>
          </p:cNvSpPr>
          <p:nvPr>
            <p:ph type="body"/>
          </p:nvPr>
        </p:nvSpPr>
        <p:spPr>
          <a:xfrm>
            <a:off x="504000" y="1768680"/>
            <a:ext cx="4426920" cy="209088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97" name="PlaceHolder 3"/>
          <p:cNvSpPr>
            <a:spLocks noGrp="1"/>
          </p:cNvSpPr>
          <p:nvPr>
            <p:ph type="body"/>
          </p:nvPr>
        </p:nvSpPr>
        <p:spPr>
          <a:xfrm>
            <a:off x="5152680" y="1768680"/>
            <a:ext cx="4426920" cy="209088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98" name="PlaceHolder 4"/>
          <p:cNvSpPr>
            <a:spLocks noGrp="1"/>
          </p:cNvSpPr>
          <p:nvPr>
            <p:ph type="body"/>
          </p:nvPr>
        </p:nvSpPr>
        <p:spPr>
          <a:xfrm>
            <a:off x="504000" y="4058640"/>
            <a:ext cx="9072000" cy="209088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</p:spTree>
  </p:cSld>
</p:sldLayout>
</file>

<file path=ppt/slideLayouts/slideLayout34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objOverTx" preserve="1">
  <p:cSld name="Title, Conten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9" name="PlaceHolder 1"/>
          <p:cNvSpPr>
            <a:spLocks noGrp="1"/>
          </p:cNvSpPr>
          <p:nvPr>
            <p:ph type="title"/>
          </p:nvPr>
        </p:nvSpPr>
        <p:spPr>
          <a:xfrm>
            <a:off x="504000" y="301320"/>
            <a:ext cx="9072000" cy="1261800"/>
          </a:xfrm>
          <a:prstGeom prst="rect">
            <a:avLst/>
          </a:prstGeom>
        </p:spPr>
        <p:txBody>
          <a:bodyPr lIns="0" rIns="0" tIns="0" bIns="0" anchor="ctr"/>
          <a:p>
            <a:pPr algn="ctr"/>
            <a:endParaRPr b="0" lang="en-GB" sz="4400" spc="-1" strike="noStrike">
              <a:latin typeface="Arial"/>
            </a:endParaRPr>
          </a:p>
        </p:txBody>
      </p:sp>
      <p:sp>
        <p:nvSpPr>
          <p:cNvPr id="100" name="PlaceHolder 2"/>
          <p:cNvSpPr>
            <a:spLocks noGrp="1"/>
          </p:cNvSpPr>
          <p:nvPr>
            <p:ph type="body"/>
          </p:nvPr>
        </p:nvSpPr>
        <p:spPr>
          <a:xfrm>
            <a:off x="504000" y="1768680"/>
            <a:ext cx="9072000" cy="209088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101" name="PlaceHolder 3"/>
          <p:cNvSpPr>
            <a:spLocks noGrp="1"/>
          </p:cNvSpPr>
          <p:nvPr>
            <p:ph type="body"/>
          </p:nvPr>
        </p:nvSpPr>
        <p:spPr>
          <a:xfrm>
            <a:off x="504000" y="4058640"/>
            <a:ext cx="9072000" cy="209088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</p:spTree>
  </p:cSld>
</p:sldLayout>
</file>

<file path=ppt/slideLayouts/slideLayout35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fourObj" preserve="1">
  <p:cSld name="Title, 4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" name="PlaceHolder 1"/>
          <p:cNvSpPr>
            <a:spLocks noGrp="1"/>
          </p:cNvSpPr>
          <p:nvPr>
            <p:ph type="title"/>
          </p:nvPr>
        </p:nvSpPr>
        <p:spPr>
          <a:xfrm>
            <a:off x="504000" y="301320"/>
            <a:ext cx="9072000" cy="1261800"/>
          </a:xfrm>
          <a:prstGeom prst="rect">
            <a:avLst/>
          </a:prstGeom>
        </p:spPr>
        <p:txBody>
          <a:bodyPr lIns="0" rIns="0" tIns="0" bIns="0" anchor="ctr"/>
          <a:p>
            <a:pPr algn="ctr"/>
            <a:endParaRPr b="0" lang="en-GB" sz="4400" spc="-1" strike="noStrike">
              <a:latin typeface="Arial"/>
            </a:endParaRPr>
          </a:p>
        </p:txBody>
      </p:sp>
      <p:sp>
        <p:nvSpPr>
          <p:cNvPr id="103" name="PlaceHolder 2"/>
          <p:cNvSpPr>
            <a:spLocks noGrp="1"/>
          </p:cNvSpPr>
          <p:nvPr>
            <p:ph type="body"/>
          </p:nvPr>
        </p:nvSpPr>
        <p:spPr>
          <a:xfrm>
            <a:off x="504000" y="1768680"/>
            <a:ext cx="4426920" cy="209088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104" name="PlaceHolder 3"/>
          <p:cNvSpPr>
            <a:spLocks noGrp="1"/>
          </p:cNvSpPr>
          <p:nvPr>
            <p:ph type="body"/>
          </p:nvPr>
        </p:nvSpPr>
        <p:spPr>
          <a:xfrm>
            <a:off x="5152680" y="1768680"/>
            <a:ext cx="4426920" cy="209088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105" name="PlaceHolder 4"/>
          <p:cNvSpPr>
            <a:spLocks noGrp="1"/>
          </p:cNvSpPr>
          <p:nvPr>
            <p:ph type="body"/>
          </p:nvPr>
        </p:nvSpPr>
        <p:spPr>
          <a:xfrm>
            <a:off x="504000" y="4058640"/>
            <a:ext cx="4426920" cy="209088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106" name="PlaceHolder 5"/>
          <p:cNvSpPr>
            <a:spLocks noGrp="1"/>
          </p:cNvSpPr>
          <p:nvPr>
            <p:ph type="body"/>
          </p:nvPr>
        </p:nvSpPr>
        <p:spPr>
          <a:xfrm>
            <a:off x="5152680" y="4058640"/>
            <a:ext cx="4426920" cy="209088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</p:spTree>
  </p:cSld>
</p:sldLayout>
</file>

<file path=ppt/slideLayouts/slideLayout36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blank" preserve="1">
  <p:cSld name="Title, 6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7" name="PlaceHolder 1"/>
          <p:cNvSpPr>
            <a:spLocks noGrp="1"/>
          </p:cNvSpPr>
          <p:nvPr>
            <p:ph type="title"/>
          </p:nvPr>
        </p:nvSpPr>
        <p:spPr>
          <a:xfrm>
            <a:off x="504000" y="301320"/>
            <a:ext cx="9072000" cy="1261800"/>
          </a:xfrm>
          <a:prstGeom prst="rect">
            <a:avLst/>
          </a:prstGeom>
        </p:spPr>
        <p:txBody>
          <a:bodyPr lIns="0" rIns="0" tIns="0" bIns="0" anchor="ctr"/>
          <a:p>
            <a:pPr algn="ctr"/>
            <a:endParaRPr b="0" lang="en-GB" sz="4400" spc="-1" strike="noStrike">
              <a:latin typeface="Arial"/>
            </a:endParaRPr>
          </a:p>
        </p:txBody>
      </p:sp>
      <p:sp>
        <p:nvSpPr>
          <p:cNvPr id="108" name="PlaceHolder 2"/>
          <p:cNvSpPr>
            <a:spLocks noGrp="1"/>
          </p:cNvSpPr>
          <p:nvPr>
            <p:ph type="body"/>
          </p:nvPr>
        </p:nvSpPr>
        <p:spPr>
          <a:xfrm>
            <a:off x="504000" y="1768680"/>
            <a:ext cx="2921040" cy="209088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109" name="PlaceHolder 3"/>
          <p:cNvSpPr>
            <a:spLocks noGrp="1"/>
          </p:cNvSpPr>
          <p:nvPr>
            <p:ph type="body"/>
          </p:nvPr>
        </p:nvSpPr>
        <p:spPr>
          <a:xfrm>
            <a:off x="3571560" y="1768680"/>
            <a:ext cx="2921040" cy="209088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110" name="PlaceHolder 4"/>
          <p:cNvSpPr>
            <a:spLocks noGrp="1"/>
          </p:cNvSpPr>
          <p:nvPr>
            <p:ph type="body"/>
          </p:nvPr>
        </p:nvSpPr>
        <p:spPr>
          <a:xfrm>
            <a:off x="6639120" y="1768680"/>
            <a:ext cx="2921040" cy="209088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111" name="PlaceHolder 5"/>
          <p:cNvSpPr>
            <a:spLocks noGrp="1"/>
          </p:cNvSpPr>
          <p:nvPr>
            <p:ph type="body"/>
          </p:nvPr>
        </p:nvSpPr>
        <p:spPr>
          <a:xfrm>
            <a:off x="504000" y="4058640"/>
            <a:ext cx="2921040" cy="209088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112" name="PlaceHolder 6"/>
          <p:cNvSpPr>
            <a:spLocks noGrp="1"/>
          </p:cNvSpPr>
          <p:nvPr>
            <p:ph type="body"/>
          </p:nvPr>
        </p:nvSpPr>
        <p:spPr>
          <a:xfrm>
            <a:off x="3571560" y="4058640"/>
            <a:ext cx="2921040" cy="209088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113" name="PlaceHolder 7"/>
          <p:cNvSpPr>
            <a:spLocks noGrp="1"/>
          </p:cNvSpPr>
          <p:nvPr>
            <p:ph type="body"/>
          </p:nvPr>
        </p:nvSpPr>
        <p:spPr>
          <a:xfrm>
            <a:off x="6639120" y="4058640"/>
            <a:ext cx="2921040" cy="209088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</p:spTree>
  </p:cSld>
</p:sldLayout>
</file>

<file path=ppt/slideLayouts/slideLayout37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blank" preserve="1">
  <p:cSld name="Blank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</p:sldLayout>
</file>

<file path=ppt/slideLayouts/slideLayout38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tx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7" name="PlaceHolder 1"/>
          <p:cNvSpPr>
            <a:spLocks noGrp="1"/>
          </p:cNvSpPr>
          <p:nvPr>
            <p:ph type="title"/>
          </p:nvPr>
        </p:nvSpPr>
        <p:spPr>
          <a:xfrm>
            <a:off x="504000" y="301320"/>
            <a:ext cx="9072000" cy="1261800"/>
          </a:xfrm>
          <a:prstGeom prst="rect">
            <a:avLst/>
          </a:prstGeom>
        </p:spPr>
        <p:txBody>
          <a:bodyPr lIns="0" rIns="0" tIns="0" bIns="0" anchor="ctr"/>
          <a:p>
            <a:pPr algn="ctr"/>
            <a:endParaRPr b="0" lang="en-GB" sz="4400" spc="-1" strike="noStrike">
              <a:latin typeface="Arial"/>
            </a:endParaRPr>
          </a:p>
        </p:txBody>
      </p:sp>
      <p:sp>
        <p:nvSpPr>
          <p:cNvPr id="118" name="PlaceHolder 2"/>
          <p:cNvSpPr>
            <a:spLocks noGrp="1"/>
          </p:cNvSpPr>
          <p:nvPr>
            <p:ph type="subTitle"/>
          </p:nvPr>
        </p:nvSpPr>
        <p:spPr>
          <a:xfrm>
            <a:off x="504000" y="1768680"/>
            <a:ext cx="9072000" cy="4384080"/>
          </a:xfrm>
          <a:prstGeom prst="rect">
            <a:avLst/>
          </a:prstGeom>
        </p:spPr>
        <p:txBody>
          <a:bodyPr lIns="0" rIns="0" tIns="0" bIns="0" anchor="ctr"/>
          <a:p>
            <a:pPr algn="ctr"/>
            <a:endParaRPr b="0" lang="en-GB" sz="3200" spc="-1" strike="noStrike">
              <a:latin typeface="Arial"/>
            </a:endParaRPr>
          </a:p>
        </p:txBody>
      </p:sp>
    </p:spTree>
  </p:cSld>
</p:sldLayout>
</file>

<file path=ppt/slideLayouts/slideLayout39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obj" preserve="1">
  <p:cSld name="Title,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9" name="PlaceHolder 1"/>
          <p:cNvSpPr>
            <a:spLocks noGrp="1"/>
          </p:cNvSpPr>
          <p:nvPr>
            <p:ph type="title"/>
          </p:nvPr>
        </p:nvSpPr>
        <p:spPr>
          <a:xfrm>
            <a:off x="504000" y="301320"/>
            <a:ext cx="9072000" cy="1261800"/>
          </a:xfrm>
          <a:prstGeom prst="rect">
            <a:avLst/>
          </a:prstGeom>
        </p:spPr>
        <p:txBody>
          <a:bodyPr lIns="0" rIns="0" tIns="0" bIns="0" anchor="ctr"/>
          <a:p>
            <a:pPr algn="ctr"/>
            <a:endParaRPr b="0" lang="en-GB" sz="4400" spc="-1" strike="noStrike">
              <a:latin typeface="Arial"/>
            </a:endParaRPr>
          </a:p>
        </p:txBody>
      </p:sp>
      <p:sp>
        <p:nvSpPr>
          <p:cNvPr id="120" name="PlaceHolder 2"/>
          <p:cNvSpPr>
            <a:spLocks noGrp="1"/>
          </p:cNvSpPr>
          <p:nvPr>
            <p:ph type="body"/>
          </p:nvPr>
        </p:nvSpPr>
        <p:spPr>
          <a:xfrm>
            <a:off x="504000" y="1768680"/>
            <a:ext cx="9072000" cy="438408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</p:spTree>
  </p:cSld>
</p:sldLayout>
</file>

<file path=ppt/slideLayouts/slideLayout40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twoObj" preserve="1">
  <p:cSld name="Title,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1" name="PlaceHolder 1"/>
          <p:cNvSpPr>
            <a:spLocks noGrp="1"/>
          </p:cNvSpPr>
          <p:nvPr>
            <p:ph type="title"/>
          </p:nvPr>
        </p:nvSpPr>
        <p:spPr>
          <a:xfrm>
            <a:off x="504000" y="301320"/>
            <a:ext cx="9072000" cy="1261800"/>
          </a:xfrm>
          <a:prstGeom prst="rect">
            <a:avLst/>
          </a:prstGeom>
        </p:spPr>
        <p:txBody>
          <a:bodyPr lIns="0" rIns="0" tIns="0" bIns="0" anchor="ctr"/>
          <a:p>
            <a:pPr algn="ctr"/>
            <a:endParaRPr b="0" lang="en-GB" sz="4400" spc="-1" strike="noStrike">
              <a:latin typeface="Arial"/>
            </a:endParaRPr>
          </a:p>
        </p:txBody>
      </p:sp>
      <p:sp>
        <p:nvSpPr>
          <p:cNvPr id="122" name="PlaceHolder 2"/>
          <p:cNvSpPr>
            <a:spLocks noGrp="1"/>
          </p:cNvSpPr>
          <p:nvPr>
            <p:ph type="body"/>
          </p:nvPr>
        </p:nvSpPr>
        <p:spPr>
          <a:xfrm>
            <a:off x="504000" y="1768680"/>
            <a:ext cx="4426920" cy="438408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123" name="PlaceHolder 3"/>
          <p:cNvSpPr>
            <a:spLocks noGrp="1"/>
          </p:cNvSpPr>
          <p:nvPr>
            <p:ph type="body"/>
          </p:nvPr>
        </p:nvSpPr>
        <p:spPr>
          <a:xfrm>
            <a:off x="5152680" y="1768680"/>
            <a:ext cx="4426920" cy="438408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</p:spTree>
  </p:cSld>
</p:sldLayout>
</file>

<file path=ppt/slideLayouts/slideLayout41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4" name="PlaceHolder 1"/>
          <p:cNvSpPr>
            <a:spLocks noGrp="1"/>
          </p:cNvSpPr>
          <p:nvPr>
            <p:ph type="title"/>
          </p:nvPr>
        </p:nvSpPr>
        <p:spPr>
          <a:xfrm>
            <a:off x="504000" y="301320"/>
            <a:ext cx="9072000" cy="1261800"/>
          </a:xfrm>
          <a:prstGeom prst="rect">
            <a:avLst/>
          </a:prstGeom>
        </p:spPr>
        <p:txBody>
          <a:bodyPr lIns="0" rIns="0" tIns="0" bIns="0" anchor="ctr"/>
          <a:p>
            <a:pPr algn="ctr"/>
            <a:endParaRPr b="0" lang="en-GB" sz="4400" spc="-1" strike="noStrike">
              <a:latin typeface="Arial"/>
            </a:endParaRPr>
          </a:p>
        </p:txBody>
      </p:sp>
    </p:spTree>
  </p:cSld>
</p:sldLayout>
</file>

<file path=ppt/slideLayouts/slideLayout42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objOnly" preserve="1">
  <p:cSld name="Centere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5" name="PlaceHolder 1"/>
          <p:cNvSpPr>
            <a:spLocks noGrp="1"/>
          </p:cNvSpPr>
          <p:nvPr>
            <p:ph type="subTitle"/>
          </p:nvPr>
        </p:nvSpPr>
        <p:spPr>
          <a:xfrm>
            <a:off x="504000" y="301320"/>
            <a:ext cx="9072000" cy="5850360"/>
          </a:xfrm>
          <a:prstGeom prst="rect">
            <a:avLst/>
          </a:prstGeom>
        </p:spPr>
        <p:txBody>
          <a:bodyPr lIns="0" rIns="0" tIns="0" bIns="0" anchor="ctr"/>
          <a:p>
            <a:pPr algn="ctr"/>
            <a:endParaRPr b="0" lang="en-GB" sz="3200" spc="-1" strike="noStrike">
              <a:latin typeface="Arial"/>
            </a:endParaRPr>
          </a:p>
        </p:txBody>
      </p:sp>
    </p:spTree>
  </p:cSld>
</p:sldLayout>
</file>

<file path=ppt/slideLayouts/slideLayout43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twoObjAndObj" preserve="1">
  <p:cSld name="Title, 2 Content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6" name="PlaceHolder 1"/>
          <p:cNvSpPr>
            <a:spLocks noGrp="1"/>
          </p:cNvSpPr>
          <p:nvPr>
            <p:ph type="title"/>
          </p:nvPr>
        </p:nvSpPr>
        <p:spPr>
          <a:xfrm>
            <a:off x="504000" y="301320"/>
            <a:ext cx="9072000" cy="1261800"/>
          </a:xfrm>
          <a:prstGeom prst="rect">
            <a:avLst/>
          </a:prstGeom>
        </p:spPr>
        <p:txBody>
          <a:bodyPr lIns="0" rIns="0" tIns="0" bIns="0" anchor="ctr"/>
          <a:p>
            <a:pPr algn="ctr"/>
            <a:endParaRPr b="0" lang="en-GB" sz="4400" spc="-1" strike="noStrike">
              <a:latin typeface="Arial"/>
            </a:endParaRPr>
          </a:p>
        </p:txBody>
      </p:sp>
      <p:sp>
        <p:nvSpPr>
          <p:cNvPr id="127" name="PlaceHolder 2"/>
          <p:cNvSpPr>
            <a:spLocks noGrp="1"/>
          </p:cNvSpPr>
          <p:nvPr>
            <p:ph type="body"/>
          </p:nvPr>
        </p:nvSpPr>
        <p:spPr>
          <a:xfrm>
            <a:off x="504000" y="1768680"/>
            <a:ext cx="4426920" cy="209088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128" name="PlaceHolder 3"/>
          <p:cNvSpPr>
            <a:spLocks noGrp="1"/>
          </p:cNvSpPr>
          <p:nvPr>
            <p:ph type="body"/>
          </p:nvPr>
        </p:nvSpPr>
        <p:spPr>
          <a:xfrm>
            <a:off x="5152680" y="1768680"/>
            <a:ext cx="4426920" cy="438408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129" name="PlaceHolder 4"/>
          <p:cNvSpPr>
            <a:spLocks noGrp="1"/>
          </p:cNvSpPr>
          <p:nvPr>
            <p:ph type="body"/>
          </p:nvPr>
        </p:nvSpPr>
        <p:spPr>
          <a:xfrm>
            <a:off x="504000" y="4058640"/>
            <a:ext cx="4426920" cy="209088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</p:spTree>
  </p:cSld>
</p:sldLayout>
</file>

<file path=ppt/slideLayouts/slideLayout44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objAndTwoObj" preserve="1">
  <p:cSld name="Title Content and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0" name="PlaceHolder 1"/>
          <p:cNvSpPr>
            <a:spLocks noGrp="1"/>
          </p:cNvSpPr>
          <p:nvPr>
            <p:ph type="title"/>
          </p:nvPr>
        </p:nvSpPr>
        <p:spPr>
          <a:xfrm>
            <a:off x="504000" y="301320"/>
            <a:ext cx="9072000" cy="1261800"/>
          </a:xfrm>
          <a:prstGeom prst="rect">
            <a:avLst/>
          </a:prstGeom>
        </p:spPr>
        <p:txBody>
          <a:bodyPr lIns="0" rIns="0" tIns="0" bIns="0" anchor="ctr"/>
          <a:p>
            <a:pPr algn="ctr"/>
            <a:endParaRPr b="0" lang="en-GB" sz="4400" spc="-1" strike="noStrike">
              <a:latin typeface="Arial"/>
            </a:endParaRPr>
          </a:p>
        </p:txBody>
      </p:sp>
      <p:sp>
        <p:nvSpPr>
          <p:cNvPr id="131" name="PlaceHolder 2"/>
          <p:cNvSpPr>
            <a:spLocks noGrp="1"/>
          </p:cNvSpPr>
          <p:nvPr>
            <p:ph type="body"/>
          </p:nvPr>
        </p:nvSpPr>
        <p:spPr>
          <a:xfrm>
            <a:off x="504000" y="1768680"/>
            <a:ext cx="4426920" cy="438408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132" name="PlaceHolder 3"/>
          <p:cNvSpPr>
            <a:spLocks noGrp="1"/>
          </p:cNvSpPr>
          <p:nvPr>
            <p:ph type="body"/>
          </p:nvPr>
        </p:nvSpPr>
        <p:spPr>
          <a:xfrm>
            <a:off x="5152680" y="1768680"/>
            <a:ext cx="4426920" cy="209088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133" name="PlaceHolder 4"/>
          <p:cNvSpPr>
            <a:spLocks noGrp="1"/>
          </p:cNvSpPr>
          <p:nvPr>
            <p:ph type="body"/>
          </p:nvPr>
        </p:nvSpPr>
        <p:spPr>
          <a:xfrm>
            <a:off x="5152680" y="4058640"/>
            <a:ext cx="4426920" cy="209088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</p:spTree>
  </p:cSld>
</p:sldLayout>
</file>

<file path=ppt/slideLayouts/slideLayout45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twoObjOverTx" preserve="1">
  <p:cSld name="Title, 2 Conten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4" name="PlaceHolder 1"/>
          <p:cNvSpPr>
            <a:spLocks noGrp="1"/>
          </p:cNvSpPr>
          <p:nvPr>
            <p:ph type="title"/>
          </p:nvPr>
        </p:nvSpPr>
        <p:spPr>
          <a:xfrm>
            <a:off x="504000" y="301320"/>
            <a:ext cx="9072000" cy="1261800"/>
          </a:xfrm>
          <a:prstGeom prst="rect">
            <a:avLst/>
          </a:prstGeom>
        </p:spPr>
        <p:txBody>
          <a:bodyPr lIns="0" rIns="0" tIns="0" bIns="0" anchor="ctr"/>
          <a:p>
            <a:pPr algn="ctr"/>
            <a:endParaRPr b="0" lang="en-GB" sz="4400" spc="-1" strike="noStrike">
              <a:latin typeface="Arial"/>
            </a:endParaRPr>
          </a:p>
        </p:txBody>
      </p:sp>
      <p:sp>
        <p:nvSpPr>
          <p:cNvPr id="135" name="PlaceHolder 2"/>
          <p:cNvSpPr>
            <a:spLocks noGrp="1"/>
          </p:cNvSpPr>
          <p:nvPr>
            <p:ph type="body"/>
          </p:nvPr>
        </p:nvSpPr>
        <p:spPr>
          <a:xfrm>
            <a:off x="504000" y="1768680"/>
            <a:ext cx="4426920" cy="209088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136" name="PlaceHolder 3"/>
          <p:cNvSpPr>
            <a:spLocks noGrp="1"/>
          </p:cNvSpPr>
          <p:nvPr>
            <p:ph type="body"/>
          </p:nvPr>
        </p:nvSpPr>
        <p:spPr>
          <a:xfrm>
            <a:off x="5152680" y="1768680"/>
            <a:ext cx="4426920" cy="209088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137" name="PlaceHolder 4"/>
          <p:cNvSpPr>
            <a:spLocks noGrp="1"/>
          </p:cNvSpPr>
          <p:nvPr>
            <p:ph type="body"/>
          </p:nvPr>
        </p:nvSpPr>
        <p:spPr>
          <a:xfrm>
            <a:off x="504000" y="4058640"/>
            <a:ext cx="9072000" cy="209088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</p:spTree>
  </p:cSld>
</p:sldLayout>
</file>

<file path=ppt/slideLayouts/slideLayout46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objOverTx" preserve="1">
  <p:cSld name="Title, Conten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8" name="PlaceHolder 1"/>
          <p:cNvSpPr>
            <a:spLocks noGrp="1"/>
          </p:cNvSpPr>
          <p:nvPr>
            <p:ph type="title"/>
          </p:nvPr>
        </p:nvSpPr>
        <p:spPr>
          <a:xfrm>
            <a:off x="504000" y="301320"/>
            <a:ext cx="9072000" cy="1261800"/>
          </a:xfrm>
          <a:prstGeom prst="rect">
            <a:avLst/>
          </a:prstGeom>
        </p:spPr>
        <p:txBody>
          <a:bodyPr lIns="0" rIns="0" tIns="0" bIns="0" anchor="ctr"/>
          <a:p>
            <a:pPr algn="ctr"/>
            <a:endParaRPr b="0" lang="en-GB" sz="4400" spc="-1" strike="noStrike">
              <a:latin typeface="Arial"/>
            </a:endParaRPr>
          </a:p>
        </p:txBody>
      </p:sp>
      <p:sp>
        <p:nvSpPr>
          <p:cNvPr id="139" name="PlaceHolder 2"/>
          <p:cNvSpPr>
            <a:spLocks noGrp="1"/>
          </p:cNvSpPr>
          <p:nvPr>
            <p:ph type="body"/>
          </p:nvPr>
        </p:nvSpPr>
        <p:spPr>
          <a:xfrm>
            <a:off x="504000" y="1768680"/>
            <a:ext cx="9072000" cy="209088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140" name="PlaceHolder 3"/>
          <p:cNvSpPr>
            <a:spLocks noGrp="1"/>
          </p:cNvSpPr>
          <p:nvPr>
            <p:ph type="body"/>
          </p:nvPr>
        </p:nvSpPr>
        <p:spPr>
          <a:xfrm>
            <a:off x="504000" y="4058640"/>
            <a:ext cx="9072000" cy="209088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</p:spTree>
  </p:cSld>
</p:sldLayout>
</file>

<file path=ppt/slideLayouts/slideLayout47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fourObj" preserve="1">
  <p:cSld name="Title, 4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1" name="PlaceHolder 1"/>
          <p:cNvSpPr>
            <a:spLocks noGrp="1"/>
          </p:cNvSpPr>
          <p:nvPr>
            <p:ph type="title"/>
          </p:nvPr>
        </p:nvSpPr>
        <p:spPr>
          <a:xfrm>
            <a:off x="504000" y="301320"/>
            <a:ext cx="9072000" cy="1261800"/>
          </a:xfrm>
          <a:prstGeom prst="rect">
            <a:avLst/>
          </a:prstGeom>
        </p:spPr>
        <p:txBody>
          <a:bodyPr lIns="0" rIns="0" tIns="0" bIns="0" anchor="ctr"/>
          <a:p>
            <a:pPr algn="ctr"/>
            <a:endParaRPr b="0" lang="en-GB" sz="4400" spc="-1" strike="noStrike">
              <a:latin typeface="Arial"/>
            </a:endParaRPr>
          </a:p>
        </p:txBody>
      </p:sp>
      <p:sp>
        <p:nvSpPr>
          <p:cNvPr id="142" name="PlaceHolder 2"/>
          <p:cNvSpPr>
            <a:spLocks noGrp="1"/>
          </p:cNvSpPr>
          <p:nvPr>
            <p:ph type="body"/>
          </p:nvPr>
        </p:nvSpPr>
        <p:spPr>
          <a:xfrm>
            <a:off x="504000" y="1768680"/>
            <a:ext cx="4426920" cy="209088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143" name="PlaceHolder 3"/>
          <p:cNvSpPr>
            <a:spLocks noGrp="1"/>
          </p:cNvSpPr>
          <p:nvPr>
            <p:ph type="body"/>
          </p:nvPr>
        </p:nvSpPr>
        <p:spPr>
          <a:xfrm>
            <a:off x="5152680" y="1768680"/>
            <a:ext cx="4426920" cy="209088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144" name="PlaceHolder 4"/>
          <p:cNvSpPr>
            <a:spLocks noGrp="1"/>
          </p:cNvSpPr>
          <p:nvPr>
            <p:ph type="body"/>
          </p:nvPr>
        </p:nvSpPr>
        <p:spPr>
          <a:xfrm>
            <a:off x="504000" y="4058640"/>
            <a:ext cx="4426920" cy="209088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145" name="PlaceHolder 5"/>
          <p:cNvSpPr>
            <a:spLocks noGrp="1"/>
          </p:cNvSpPr>
          <p:nvPr>
            <p:ph type="body"/>
          </p:nvPr>
        </p:nvSpPr>
        <p:spPr>
          <a:xfrm>
            <a:off x="5152680" y="4058640"/>
            <a:ext cx="4426920" cy="209088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</p:spTree>
  </p:cSld>
</p:sldLayout>
</file>

<file path=ppt/slideLayouts/slideLayout48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blank" preserve="1">
  <p:cSld name="Title, 6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6" name="PlaceHolder 1"/>
          <p:cNvSpPr>
            <a:spLocks noGrp="1"/>
          </p:cNvSpPr>
          <p:nvPr>
            <p:ph type="title"/>
          </p:nvPr>
        </p:nvSpPr>
        <p:spPr>
          <a:xfrm>
            <a:off x="504000" y="301320"/>
            <a:ext cx="9072000" cy="1261800"/>
          </a:xfrm>
          <a:prstGeom prst="rect">
            <a:avLst/>
          </a:prstGeom>
        </p:spPr>
        <p:txBody>
          <a:bodyPr lIns="0" rIns="0" tIns="0" bIns="0" anchor="ctr"/>
          <a:p>
            <a:pPr algn="ctr"/>
            <a:endParaRPr b="0" lang="en-GB" sz="4400" spc="-1" strike="noStrike">
              <a:latin typeface="Arial"/>
            </a:endParaRPr>
          </a:p>
        </p:txBody>
      </p:sp>
      <p:sp>
        <p:nvSpPr>
          <p:cNvPr id="147" name="PlaceHolder 2"/>
          <p:cNvSpPr>
            <a:spLocks noGrp="1"/>
          </p:cNvSpPr>
          <p:nvPr>
            <p:ph type="body"/>
          </p:nvPr>
        </p:nvSpPr>
        <p:spPr>
          <a:xfrm>
            <a:off x="504000" y="1768680"/>
            <a:ext cx="2921040" cy="209088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148" name="PlaceHolder 3"/>
          <p:cNvSpPr>
            <a:spLocks noGrp="1"/>
          </p:cNvSpPr>
          <p:nvPr>
            <p:ph type="body"/>
          </p:nvPr>
        </p:nvSpPr>
        <p:spPr>
          <a:xfrm>
            <a:off x="3571560" y="1768680"/>
            <a:ext cx="2921040" cy="209088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149" name="PlaceHolder 4"/>
          <p:cNvSpPr>
            <a:spLocks noGrp="1"/>
          </p:cNvSpPr>
          <p:nvPr>
            <p:ph type="body"/>
          </p:nvPr>
        </p:nvSpPr>
        <p:spPr>
          <a:xfrm>
            <a:off x="6639120" y="1768680"/>
            <a:ext cx="2921040" cy="209088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150" name="PlaceHolder 5"/>
          <p:cNvSpPr>
            <a:spLocks noGrp="1"/>
          </p:cNvSpPr>
          <p:nvPr>
            <p:ph type="body"/>
          </p:nvPr>
        </p:nvSpPr>
        <p:spPr>
          <a:xfrm>
            <a:off x="504000" y="4058640"/>
            <a:ext cx="2921040" cy="209088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151" name="PlaceHolder 6"/>
          <p:cNvSpPr>
            <a:spLocks noGrp="1"/>
          </p:cNvSpPr>
          <p:nvPr>
            <p:ph type="body"/>
          </p:nvPr>
        </p:nvSpPr>
        <p:spPr>
          <a:xfrm>
            <a:off x="3571560" y="4058640"/>
            <a:ext cx="2921040" cy="209088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152" name="PlaceHolder 7"/>
          <p:cNvSpPr>
            <a:spLocks noGrp="1"/>
          </p:cNvSpPr>
          <p:nvPr>
            <p:ph type="body"/>
          </p:nvPr>
        </p:nvSpPr>
        <p:spPr>
          <a:xfrm>
            <a:off x="6639120" y="4058640"/>
            <a:ext cx="2921040" cy="209088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</p:spTree>
  </p:cSld>
</p:sldLayout>
</file>

<file path=ppt/slideLayouts/slideLayout49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blank" preserve="1">
  <p:cSld name="Blank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</p:sldLayout>
</file>

<file path=ppt/slideLayouts/slideLayout50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tx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5" name="PlaceHolder 1"/>
          <p:cNvSpPr>
            <a:spLocks noGrp="1"/>
          </p:cNvSpPr>
          <p:nvPr>
            <p:ph type="title"/>
          </p:nvPr>
        </p:nvSpPr>
        <p:spPr>
          <a:xfrm>
            <a:off x="504000" y="301320"/>
            <a:ext cx="9072000" cy="1261800"/>
          </a:xfrm>
          <a:prstGeom prst="rect">
            <a:avLst/>
          </a:prstGeom>
        </p:spPr>
        <p:txBody>
          <a:bodyPr lIns="0" rIns="0" tIns="0" bIns="0" anchor="ctr"/>
          <a:p>
            <a:pPr algn="ctr"/>
            <a:endParaRPr b="0" lang="en-GB" sz="4400" spc="-1" strike="noStrike">
              <a:latin typeface="Arial"/>
            </a:endParaRPr>
          </a:p>
        </p:txBody>
      </p:sp>
      <p:sp>
        <p:nvSpPr>
          <p:cNvPr id="156" name="PlaceHolder 2"/>
          <p:cNvSpPr>
            <a:spLocks noGrp="1"/>
          </p:cNvSpPr>
          <p:nvPr>
            <p:ph type="subTitle"/>
          </p:nvPr>
        </p:nvSpPr>
        <p:spPr>
          <a:xfrm>
            <a:off x="504000" y="1768680"/>
            <a:ext cx="9072000" cy="4384080"/>
          </a:xfrm>
          <a:prstGeom prst="rect">
            <a:avLst/>
          </a:prstGeom>
        </p:spPr>
        <p:txBody>
          <a:bodyPr lIns="0" rIns="0" tIns="0" bIns="0" anchor="ctr"/>
          <a:p>
            <a:pPr algn="ctr"/>
            <a:endParaRPr b="0" lang="en-GB" sz="3200" spc="-1" strike="noStrike">
              <a:latin typeface="Arial"/>
            </a:endParaRPr>
          </a:p>
        </p:txBody>
      </p:sp>
    </p:spTree>
  </p:cSld>
</p:sldLayout>
</file>

<file path=ppt/slideLayouts/slideLayout51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obj" preserve="1">
  <p:cSld name="Title,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7" name="PlaceHolder 1"/>
          <p:cNvSpPr>
            <a:spLocks noGrp="1"/>
          </p:cNvSpPr>
          <p:nvPr>
            <p:ph type="title"/>
          </p:nvPr>
        </p:nvSpPr>
        <p:spPr>
          <a:xfrm>
            <a:off x="504000" y="301320"/>
            <a:ext cx="9072000" cy="1261800"/>
          </a:xfrm>
          <a:prstGeom prst="rect">
            <a:avLst/>
          </a:prstGeom>
        </p:spPr>
        <p:txBody>
          <a:bodyPr lIns="0" rIns="0" tIns="0" bIns="0" anchor="ctr"/>
          <a:p>
            <a:pPr algn="ctr"/>
            <a:endParaRPr b="0" lang="en-GB" sz="4400" spc="-1" strike="noStrike">
              <a:latin typeface="Arial"/>
            </a:endParaRPr>
          </a:p>
        </p:txBody>
      </p:sp>
      <p:sp>
        <p:nvSpPr>
          <p:cNvPr id="158" name="PlaceHolder 2"/>
          <p:cNvSpPr>
            <a:spLocks noGrp="1"/>
          </p:cNvSpPr>
          <p:nvPr>
            <p:ph type="body"/>
          </p:nvPr>
        </p:nvSpPr>
        <p:spPr>
          <a:xfrm>
            <a:off x="504000" y="1768680"/>
            <a:ext cx="9072000" cy="438408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</p:spTree>
  </p:cSld>
</p:sldLayout>
</file>

<file path=ppt/slideLayouts/slideLayout52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twoObj" preserve="1">
  <p:cSld name="Title,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9" name="PlaceHolder 1"/>
          <p:cNvSpPr>
            <a:spLocks noGrp="1"/>
          </p:cNvSpPr>
          <p:nvPr>
            <p:ph type="title"/>
          </p:nvPr>
        </p:nvSpPr>
        <p:spPr>
          <a:xfrm>
            <a:off x="504000" y="301320"/>
            <a:ext cx="9072000" cy="1261800"/>
          </a:xfrm>
          <a:prstGeom prst="rect">
            <a:avLst/>
          </a:prstGeom>
        </p:spPr>
        <p:txBody>
          <a:bodyPr lIns="0" rIns="0" tIns="0" bIns="0" anchor="ctr"/>
          <a:p>
            <a:pPr algn="ctr"/>
            <a:endParaRPr b="0" lang="en-GB" sz="4400" spc="-1" strike="noStrike">
              <a:latin typeface="Arial"/>
            </a:endParaRPr>
          </a:p>
        </p:txBody>
      </p:sp>
      <p:sp>
        <p:nvSpPr>
          <p:cNvPr id="160" name="PlaceHolder 2"/>
          <p:cNvSpPr>
            <a:spLocks noGrp="1"/>
          </p:cNvSpPr>
          <p:nvPr>
            <p:ph type="body"/>
          </p:nvPr>
        </p:nvSpPr>
        <p:spPr>
          <a:xfrm>
            <a:off x="504000" y="1768680"/>
            <a:ext cx="4426920" cy="438408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161" name="PlaceHolder 3"/>
          <p:cNvSpPr>
            <a:spLocks noGrp="1"/>
          </p:cNvSpPr>
          <p:nvPr>
            <p:ph type="body"/>
          </p:nvPr>
        </p:nvSpPr>
        <p:spPr>
          <a:xfrm>
            <a:off x="5152680" y="1768680"/>
            <a:ext cx="4426920" cy="438408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</p:spTree>
  </p:cSld>
</p:sldLayout>
</file>

<file path=ppt/slideLayouts/slideLayout53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2" name="PlaceHolder 1"/>
          <p:cNvSpPr>
            <a:spLocks noGrp="1"/>
          </p:cNvSpPr>
          <p:nvPr>
            <p:ph type="title"/>
          </p:nvPr>
        </p:nvSpPr>
        <p:spPr>
          <a:xfrm>
            <a:off x="504000" y="301320"/>
            <a:ext cx="9072000" cy="1261800"/>
          </a:xfrm>
          <a:prstGeom prst="rect">
            <a:avLst/>
          </a:prstGeom>
        </p:spPr>
        <p:txBody>
          <a:bodyPr lIns="0" rIns="0" tIns="0" bIns="0" anchor="ctr"/>
          <a:p>
            <a:pPr algn="ctr"/>
            <a:endParaRPr b="0" lang="en-GB" sz="4400" spc="-1" strike="noStrike">
              <a:latin typeface="Arial"/>
            </a:endParaRPr>
          </a:p>
        </p:txBody>
      </p:sp>
    </p:spTree>
  </p:cSld>
</p:sldLayout>
</file>

<file path=ppt/slideLayouts/slideLayout54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objOnly" preserve="1">
  <p:cSld name="Centere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" name="PlaceHolder 1"/>
          <p:cNvSpPr>
            <a:spLocks noGrp="1"/>
          </p:cNvSpPr>
          <p:nvPr>
            <p:ph type="subTitle"/>
          </p:nvPr>
        </p:nvSpPr>
        <p:spPr>
          <a:xfrm>
            <a:off x="504000" y="301320"/>
            <a:ext cx="9072000" cy="5850360"/>
          </a:xfrm>
          <a:prstGeom prst="rect">
            <a:avLst/>
          </a:prstGeom>
        </p:spPr>
        <p:txBody>
          <a:bodyPr lIns="0" rIns="0" tIns="0" bIns="0" anchor="ctr"/>
          <a:p>
            <a:pPr algn="ctr"/>
            <a:endParaRPr b="0" lang="en-GB" sz="3200" spc="-1" strike="noStrike">
              <a:latin typeface="Arial"/>
            </a:endParaRPr>
          </a:p>
        </p:txBody>
      </p:sp>
    </p:spTree>
  </p:cSld>
</p:sldLayout>
</file>

<file path=ppt/slideLayouts/slideLayout55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twoObjAndObj" preserve="1">
  <p:cSld name="Title, 2 Content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4" name="PlaceHolder 1"/>
          <p:cNvSpPr>
            <a:spLocks noGrp="1"/>
          </p:cNvSpPr>
          <p:nvPr>
            <p:ph type="title"/>
          </p:nvPr>
        </p:nvSpPr>
        <p:spPr>
          <a:xfrm>
            <a:off x="504000" y="301320"/>
            <a:ext cx="9072000" cy="1261800"/>
          </a:xfrm>
          <a:prstGeom prst="rect">
            <a:avLst/>
          </a:prstGeom>
        </p:spPr>
        <p:txBody>
          <a:bodyPr lIns="0" rIns="0" tIns="0" bIns="0" anchor="ctr"/>
          <a:p>
            <a:pPr algn="ctr"/>
            <a:endParaRPr b="0" lang="en-GB" sz="4400" spc="-1" strike="noStrike">
              <a:latin typeface="Arial"/>
            </a:endParaRPr>
          </a:p>
        </p:txBody>
      </p:sp>
      <p:sp>
        <p:nvSpPr>
          <p:cNvPr id="165" name="PlaceHolder 2"/>
          <p:cNvSpPr>
            <a:spLocks noGrp="1"/>
          </p:cNvSpPr>
          <p:nvPr>
            <p:ph type="body"/>
          </p:nvPr>
        </p:nvSpPr>
        <p:spPr>
          <a:xfrm>
            <a:off x="504000" y="1768680"/>
            <a:ext cx="4426920" cy="209088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166" name="PlaceHolder 3"/>
          <p:cNvSpPr>
            <a:spLocks noGrp="1"/>
          </p:cNvSpPr>
          <p:nvPr>
            <p:ph type="body"/>
          </p:nvPr>
        </p:nvSpPr>
        <p:spPr>
          <a:xfrm>
            <a:off x="5152680" y="1768680"/>
            <a:ext cx="4426920" cy="438408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167" name="PlaceHolder 4"/>
          <p:cNvSpPr>
            <a:spLocks noGrp="1"/>
          </p:cNvSpPr>
          <p:nvPr>
            <p:ph type="body"/>
          </p:nvPr>
        </p:nvSpPr>
        <p:spPr>
          <a:xfrm>
            <a:off x="504000" y="4058640"/>
            <a:ext cx="4426920" cy="209088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</p:spTree>
  </p:cSld>
</p:sldLayout>
</file>

<file path=ppt/slideLayouts/slideLayout56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objAndTwoObj" preserve="1">
  <p:cSld name="Title Content and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8" name="PlaceHolder 1"/>
          <p:cNvSpPr>
            <a:spLocks noGrp="1"/>
          </p:cNvSpPr>
          <p:nvPr>
            <p:ph type="title"/>
          </p:nvPr>
        </p:nvSpPr>
        <p:spPr>
          <a:xfrm>
            <a:off x="504000" y="301320"/>
            <a:ext cx="9072000" cy="1261800"/>
          </a:xfrm>
          <a:prstGeom prst="rect">
            <a:avLst/>
          </a:prstGeom>
        </p:spPr>
        <p:txBody>
          <a:bodyPr lIns="0" rIns="0" tIns="0" bIns="0" anchor="ctr"/>
          <a:p>
            <a:pPr algn="ctr"/>
            <a:endParaRPr b="0" lang="en-GB" sz="4400" spc="-1" strike="noStrike">
              <a:latin typeface="Arial"/>
            </a:endParaRPr>
          </a:p>
        </p:txBody>
      </p:sp>
      <p:sp>
        <p:nvSpPr>
          <p:cNvPr id="169" name="PlaceHolder 2"/>
          <p:cNvSpPr>
            <a:spLocks noGrp="1"/>
          </p:cNvSpPr>
          <p:nvPr>
            <p:ph type="body"/>
          </p:nvPr>
        </p:nvSpPr>
        <p:spPr>
          <a:xfrm>
            <a:off x="504000" y="1768680"/>
            <a:ext cx="4426920" cy="438408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170" name="PlaceHolder 3"/>
          <p:cNvSpPr>
            <a:spLocks noGrp="1"/>
          </p:cNvSpPr>
          <p:nvPr>
            <p:ph type="body"/>
          </p:nvPr>
        </p:nvSpPr>
        <p:spPr>
          <a:xfrm>
            <a:off x="5152680" y="1768680"/>
            <a:ext cx="4426920" cy="209088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171" name="PlaceHolder 4"/>
          <p:cNvSpPr>
            <a:spLocks noGrp="1"/>
          </p:cNvSpPr>
          <p:nvPr>
            <p:ph type="body"/>
          </p:nvPr>
        </p:nvSpPr>
        <p:spPr>
          <a:xfrm>
            <a:off x="5152680" y="4058640"/>
            <a:ext cx="4426920" cy="209088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</p:spTree>
  </p:cSld>
</p:sldLayout>
</file>

<file path=ppt/slideLayouts/slideLayout57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twoObjOverTx" preserve="1">
  <p:cSld name="Title, 2 Conten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2" name="PlaceHolder 1"/>
          <p:cNvSpPr>
            <a:spLocks noGrp="1"/>
          </p:cNvSpPr>
          <p:nvPr>
            <p:ph type="title"/>
          </p:nvPr>
        </p:nvSpPr>
        <p:spPr>
          <a:xfrm>
            <a:off x="504000" y="301320"/>
            <a:ext cx="9072000" cy="1261800"/>
          </a:xfrm>
          <a:prstGeom prst="rect">
            <a:avLst/>
          </a:prstGeom>
        </p:spPr>
        <p:txBody>
          <a:bodyPr lIns="0" rIns="0" tIns="0" bIns="0" anchor="ctr"/>
          <a:p>
            <a:pPr algn="ctr"/>
            <a:endParaRPr b="0" lang="en-GB" sz="4400" spc="-1" strike="noStrike">
              <a:latin typeface="Arial"/>
            </a:endParaRPr>
          </a:p>
        </p:txBody>
      </p:sp>
      <p:sp>
        <p:nvSpPr>
          <p:cNvPr id="173" name="PlaceHolder 2"/>
          <p:cNvSpPr>
            <a:spLocks noGrp="1"/>
          </p:cNvSpPr>
          <p:nvPr>
            <p:ph type="body"/>
          </p:nvPr>
        </p:nvSpPr>
        <p:spPr>
          <a:xfrm>
            <a:off x="504000" y="1768680"/>
            <a:ext cx="4426920" cy="209088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174" name="PlaceHolder 3"/>
          <p:cNvSpPr>
            <a:spLocks noGrp="1"/>
          </p:cNvSpPr>
          <p:nvPr>
            <p:ph type="body"/>
          </p:nvPr>
        </p:nvSpPr>
        <p:spPr>
          <a:xfrm>
            <a:off x="5152680" y="1768680"/>
            <a:ext cx="4426920" cy="209088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175" name="PlaceHolder 4"/>
          <p:cNvSpPr>
            <a:spLocks noGrp="1"/>
          </p:cNvSpPr>
          <p:nvPr>
            <p:ph type="body"/>
          </p:nvPr>
        </p:nvSpPr>
        <p:spPr>
          <a:xfrm>
            <a:off x="504000" y="4058640"/>
            <a:ext cx="9072000" cy="209088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</p:spTree>
  </p:cSld>
</p:sldLayout>
</file>

<file path=ppt/slideLayouts/slideLayout58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objOverTx" preserve="1">
  <p:cSld name="Title, Conten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6" name="PlaceHolder 1"/>
          <p:cNvSpPr>
            <a:spLocks noGrp="1"/>
          </p:cNvSpPr>
          <p:nvPr>
            <p:ph type="title"/>
          </p:nvPr>
        </p:nvSpPr>
        <p:spPr>
          <a:xfrm>
            <a:off x="504000" y="301320"/>
            <a:ext cx="9072000" cy="1261800"/>
          </a:xfrm>
          <a:prstGeom prst="rect">
            <a:avLst/>
          </a:prstGeom>
        </p:spPr>
        <p:txBody>
          <a:bodyPr lIns="0" rIns="0" tIns="0" bIns="0" anchor="ctr"/>
          <a:p>
            <a:pPr algn="ctr"/>
            <a:endParaRPr b="0" lang="en-GB" sz="4400" spc="-1" strike="noStrike">
              <a:latin typeface="Arial"/>
            </a:endParaRPr>
          </a:p>
        </p:txBody>
      </p:sp>
      <p:sp>
        <p:nvSpPr>
          <p:cNvPr id="177" name="PlaceHolder 2"/>
          <p:cNvSpPr>
            <a:spLocks noGrp="1"/>
          </p:cNvSpPr>
          <p:nvPr>
            <p:ph type="body"/>
          </p:nvPr>
        </p:nvSpPr>
        <p:spPr>
          <a:xfrm>
            <a:off x="504000" y="1768680"/>
            <a:ext cx="9072000" cy="209088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178" name="PlaceHolder 3"/>
          <p:cNvSpPr>
            <a:spLocks noGrp="1"/>
          </p:cNvSpPr>
          <p:nvPr>
            <p:ph type="body"/>
          </p:nvPr>
        </p:nvSpPr>
        <p:spPr>
          <a:xfrm>
            <a:off x="504000" y="4058640"/>
            <a:ext cx="9072000" cy="209088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</p:spTree>
  </p:cSld>
</p:sldLayout>
</file>

<file path=ppt/slideLayouts/slideLayout59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fourObj" preserve="1">
  <p:cSld name="Title, 4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9" name="PlaceHolder 1"/>
          <p:cNvSpPr>
            <a:spLocks noGrp="1"/>
          </p:cNvSpPr>
          <p:nvPr>
            <p:ph type="title"/>
          </p:nvPr>
        </p:nvSpPr>
        <p:spPr>
          <a:xfrm>
            <a:off x="504000" y="301320"/>
            <a:ext cx="9072000" cy="1261800"/>
          </a:xfrm>
          <a:prstGeom prst="rect">
            <a:avLst/>
          </a:prstGeom>
        </p:spPr>
        <p:txBody>
          <a:bodyPr lIns="0" rIns="0" tIns="0" bIns="0" anchor="ctr"/>
          <a:p>
            <a:pPr algn="ctr"/>
            <a:endParaRPr b="0" lang="en-GB" sz="4400" spc="-1" strike="noStrike">
              <a:latin typeface="Arial"/>
            </a:endParaRPr>
          </a:p>
        </p:txBody>
      </p:sp>
      <p:sp>
        <p:nvSpPr>
          <p:cNvPr id="180" name="PlaceHolder 2"/>
          <p:cNvSpPr>
            <a:spLocks noGrp="1"/>
          </p:cNvSpPr>
          <p:nvPr>
            <p:ph type="body"/>
          </p:nvPr>
        </p:nvSpPr>
        <p:spPr>
          <a:xfrm>
            <a:off x="504000" y="1768680"/>
            <a:ext cx="4426920" cy="209088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181" name="PlaceHolder 3"/>
          <p:cNvSpPr>
            <a:spLocks noGrp="1"/>
          </p:cNvSpPr>
          <p:nvPr>
            <p:ph type="body"/>
          </p:nvPr>
        </p:nvSpPr>
        <p:spPr>
          <a:xfrm>
            <a:off x="5152680" y="1768680"/>
            <a:ext cx="4426920" cy="209088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182" name="PlaceHolder 4"/>
          <p:cNvSpPr>
            <a:spLocks noGrp="1"/>
          </p:cNvSpPr>
          <p:nvPr>
            <p:ph type="body"/>
          </p:nvPr>
        </p:nvSpPr>
        <p:spPr>
          <a:xfrm>
            <a:off x="504000" y="4058640"/>
            <a:ext cx="4426920" cy="209088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183" name="PlaceHolder 5"/>
          <p:cNvSpPr>
            <a:spLocks noGrp="1"/>
          </p:cNvSpPr>
          <p:nvPr>
            <p:ph type="body"/>
          </p:nvPr>
        </p:nvSpPr>
        <p:spPr>
          <a:xfrm>
            <a:off x="5152680" y="4058640"/>
            <a:ext cx="4426920" cy="209088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</p:spTree>
  </p:cSld>
</p:sldLayout>
</file>

<file path=ppt/slideLayouts/slideLayout60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blank" preserve="1">
  <p:cSld name="Title, 6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" name="PlaceHolder 1"/>
          <p:cNvSpPr>
            <a:spLocks noGrp="1"/>
          </p:cNvSpPr>
          <p:nvPr>
            <p:ph type="title"/>
          </p:nvPr>
        </p:nvSpPr>
        <p:spPr>
          <a:xfrm>
            <a:off x="504000" y="301320"/>
            <a:ext cx="9072000" cy="1261800"/>
          </a:xfrm>
          <a:prstGeom prst="rect">
            <a:avLst/>
          </a:prstGeom>
        </p:spPr>
        <p:txBody>
          <a:bodyPr lIns="0" rIns="0" tIns="0" bIns="0" anchor="ctr"/>
          <a:p>
            <a:pPr algn="ctr"/>
            <a:endParaRPr b="0" lang="en-GB" sz="4400" spc="-1" strike="noStrike">
              <a:latin typeface="Arial"/>
            </a:endParaRPr>
          </a:p>
        </p:txBody>
      </p:sp>
      <p:sp>
        <p:nvSpPr>
          <p:cNvPr id="185" name="PlaceHolder 2"/>
          <p:cNvSpPr>
            <a:spLocks noGrp="1"/>
          </p:cNvSpPr>
          <p:nvPr>
            <p:ph type="body"/>
          </p:nvPr>
        </p:nvSpPr>
        <p:spPr>
          <a:xfrm>
            <a:off x="504000" y="1768680"/>
            <a:ext cx="2921040" cy="209088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186" name="PlaceHolder 3"/>
          <p:cNvSpPr>
            <a:spLocks noGrp="1"/>
          </p:cNvSpPr>
          <p:nvPr>
            <p:ph type="body"/>
          </p:nvPr>
        </p:nvSpPr>
        <p:spPr>
          <a:xfrm>
            <a:off x="3571560" y="1768680"/>
            <a:ext cx="2921040" cy="209088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187" name="PlaceHolder 4"/>
          <p:cNvSpPr>
            <a:spLocks noGrp="1"/>
          </p:cNvSpPr>
          <p:nvPr>
            <p:ph type="body"/>
          </p:nvPr>
        </p:nvSpPr>
        <p:spPr>
          <a:xfrm>
            <a:off x="6639120" y="1768680"/>
            <a:ext cx="2921040" cy="209088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188" name="PlaceHolder 5"/>
          <p:cNvSpPr>
            <a:spLocks noGrp="1"/>
          </p:cNvSpPr>
          <p:nvPr>
            <p:ph type="body"/>
          </p:nvPr>
        </p:nvSpPr>
        <p:spPr>
          <a:xfrm>
            <a:off x="504000" y="4058640"/>
            <a:ext cx="2921040" cy="209088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189" name="PlaceHolder 6"/>
          <p:cNvSpPr>
            <a:spLocks noGrp="1"/>
          </p:cNvSpPr>
          <p:nvPr>
            <p:ph type="body"/>
          </p:nvPr>
        </p:nvSpPr>
        <p:spPr>
          <a:xfrm>
            <a:off x="3571560" y="4058640"/>
            <a:ext cx="2921040" cy="209088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190" name="PlaceHolder 7"/>
          <p:cNvSpPr>
            <a:spLocks noGrp="1"/>
          </p:cNvSpPr>
          <p:nvPr>
            <p:ph type="body"/>
          </p:nvPr>
        </p:nvSpPr>
        <p:spPr>
          <a:xfrm>
            <a:off x="6639120" y="4058640"/>
            <a:ext cx="2921040" cy="209088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</p:spTree>
  </p:cSld>
</p:sldLayout>
</file>

<file path=ppt/slideMasters/_rels/slideMaster1.xml.rels><?xml version="1.0" encoding="UTF-8"?>
<Relationships xmlns="http://schemas.openxmlformats.org/package/2006/relationships"><Relationship Id="rId1" Type="http://schemas.openxmlformats.org/officeDocument/2006/relationships/theme" Target="../theme/theme1.xml"/><Relationship Id="rId2" Type="http://schemas.openxmlformats.org/officeDocument/2006/relationships/slideLayout" Target="../slideLayouts/slideLayout1.xml"/><Relationship Id="rId3" Type="http://schemas.openxmlformats.org/officeDocument/2006/relationships/slideLayout" Target="../slideLayouts/slideLayout2.xml"/><Relationship Id="rId4" Type="http://schemas.openxmlformats.org/officeDocument/2006/relationships/slideLayout" Target="../slideLayouts/slideLayout3.xml"/><Relationship Id="rId5" Type="http://schemas.openxmlformats.org/officeDocument/2006/relationships/slideLayout" Target="../slideLayouts/slideLayout4.xml"/><Relationship Id="rId6" Type="http://schemas.openxmlformats.org/officeDocument/2006/relationships/slideLayout" Target="../slideLayouts/slideLayout5.xml"/><Relationship Id="rId7" Type="http://schemas.openxmlformats.org/officeDocument/2006/relationships/slideLayout" Target="../slideLayouts/slideLayout6.xml"/><Relationship Id="rId8" Type="http://schemas.openxmlformats.org/officeDocument/2006/relationships/slideLayout" Target="../slideLayouts/slideLayout7.xml"/><Relationship Id="rId9" Type="http://schemas.openxmlformats.org/officeDocument/2006/relationships/slideLayout" Target="../slideLayouts/slideLayout8.xml"/><Relationship Id="rId10" Type="http://schemas.openxmlformats.org/officeDocument/2006/relationships/slideLayout" Target="../slideLayouts/slideLayout9.xml"/><Relationship Id="rId11" Type="http://schemas.openxmlformats.org/officeDocument/2006/relationships/slideLayout" Target="../slideLayouts/slideLayout10.xml"/><Relationship Id="rId12" Type="http://schemas.openxmlformats.org/officeDocument/2006/relationships/slideLayout" Target="../slideLayouts/slideLayout11.xml"/><Relationship Id="rId13" Type="http://schemas.openxmlformats.org/officeDocument/2006/relationships/slideLayout" Target="../slideLayouts/slideLayout12.xml"/>
</Relationships>
</file>

<file path=ppt/slideMasters/_rels/slideMaster2.xml.rels><?xml version="1.0" encoding="UTF-8"?>
<Relationships xmlns="http://schemas.openxmlformats.org/package/2006/relationships"><Relationship Id="rId1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3" Type="http://schemas.openxmlformats.org/officeDocument/2006/relationships/slideLayout" Target="../slideLayouts/slideLayout14.xml"/><Relationship Id="rId4" Type="http://schemas.openxmlformats.org/officeDocument/2006/relationships/slideLayout" Target="../slideLayouts/slideLayout15.xml"/><Relationship Id="rId5" Type="http://schemas.openxmlformats.org/officeDocument/2006/relationships/slideLayout" Target="../slideLayouts/slideLayout16.xml"/><Relationship Id="rId6" Type="http://schemas.openxmlformats.org/officeDocument/2006/relationships/slideLayout" Target="../slideLayouts/slideLayout17.xml"/><Relationship Id="rId7" Type="http://schemas.openxmlformats.org/officeDocument/2006/relationships/slideLayout" Target="../slideLayouts/slideLayout18.xml"/><Relationship Id="rId8" Type="http://schemas.openxmlformats.org/officeDocument/2006/relationships/slideLayout" Target="../slideLayouts/slideLayout19.xml"/><Relationship Id="rId9" Type="http://schemas.openxmlformats.org/officeDocument/2006/relationships/slideLayout" Target="../slideLayouts/slideLayout20.xml"/><Relationship Id="rId10" Type="http://schemas.openxmlformats.org/officeDocument/2006/relationships/slideLayout" Target="../slideLayouts/slideLayout21.xml"/><Relationship Id="rId11" Type="http://schemas.openxmlformats.org/officeDocument/2006/relationships/slideLayout" Target="../slideLayouts/slideLayout22.xml"/><Relationship Id="rId12" Type="http://schemas.openxmlformats.org/officeDocument/2006/relationships/slideLayout" Target="../slideLayouts/slideLayout23.xml"/><Relationship Id="rId13" Type="http://schemas.openxmlformats.org/officeDocument/2006/relationships/slideLayout" Target="../slideLayouts/slideLayout24.xml"/>
</Relationships>
</file>

<file path=ppt/slideMasters/_rels/slideMaster3.xml.rels><?xml version="1.0" encoding="UTF-8"?>
<Relationships xmlns="http://schemas.openxmlformats.org/package/2006/relationships"><Relationship Id="rId1" Type="http://schemas.openxmlformats.org/officeDocument/2006/relationships/theme" Target="../theme/theme3.xml"/><Relationship Id="rId2" Type="http://schemas.openxmlformats.org/officeDocument/2006/relationships/slideLayout" Target="../slideLayouts/slideLayout25.xml"/><Relationship Id="rId3" Type="http://schemas.openxmlformats.org/officeDocument/2006/relationships/slideLayout" Target="../slideLayouts/slideLayout26.xml"/><Relationship Id="rId4" Type="http://schemas.openxmlformats.org/officeDocument/2006/relationships/slideLayout" Target="../slideLayouts/slideLayout27.xml"/><Relationship Id="rId5" Type="http://schemas.openxmlformats.org/officeDocument/2006/relationships/slideLayout" Target="../slideLayouts/slideLayout28.xml"/><Relationship Id="rId6" Type="http://schemas.openxmlformats.org/officeDocument/2006/relationships/slideLayout" Target="../slideLayouts/slideLayout29.xml"/><Relationship Id="rId7" Type="http://schemas.openxmlformats.org/officeDocument/2006/relationships/slideLayout" Target="../slideLayouts/slideLayout30.xml"/><Relationship Id="rId8" Type="http://schemas.openxmlformats.org/officeDocument/2006/relationships/slideLayout" Target="../slideLayouts/slideLayout31.xml"/><Relationship Id="rId9" Type="http://schemas.openxmlformats.org/officeDocument/2006/relationships/slideLayout" Target="../slideLayouts/slideLayout32.xml"/><Relationship Id="rId10" Type="http://schemas.openxmlformats.org/officeDocument/2006/relationships/slideLayout" Target="../slideLayouts/slideLayout33.xml"/><Relationship Id="rId11" Type="http://schemas.openxmlformats.org/officeDocument/2006/relationships/slideLayout" Target="../slideLayouts/slideLayout34.xml"/><Relationship Id="rId12" Type="http://schemas.openxmlformats.org/officeDocument/2006/relationships/slideLayout" Target="../slideLayouts/slideLayout35.xml"/><Relationship Id="rId13" Type="http://schemas.openxmlformats.org/officeDocument/2006/relationships/slideLayout" Target="../slideLayouts/slideLayout36.xml"/>
</Relationships>
</file>

<file path=ppt/slideMasters/_rels/slideMaster4.xml.rels><?xml version="1.0" encoding="UTF-8"?>
<Relationships xmlns="http://schemas.openxmlformats.org/package/2006/relationships"><Relationship Id="rId1" Type="http://schemas.openxmlformats.org/officeDocument/2006/relationships/theme" Target="../theme/theme4.xml"/><Relationship Id="rId2" Type="http://schemas.openxmlformats.org/officeDocument/2006/relationships/slideLayout" Target="../slideLayouts/slideLayout37.xml"/><Relationship Id="rId3" Type="http://schemas.openxmlformats.org/officeDocument/2006/relationships/slideLayout" Target="../slideLayouts/slideLayout38.xml"/><Relationship Id="rId4" Type="http://schemas.openxmlformats.org/officeDocument/2006/relationships/slideLayout" Target="../slideLayouts/slideLayout39.xml"/><Relationship Id="rId5" Type="http://schemas.openxmlformats.org/officeDocument/2006/relationships/slideLayout" Target="../slideLayouts/slideLayout40.xml"/><Relationship Id="rId6" Type="http://schemas.openxmlformats.org/officeDocument/2006/relationships/slideLayout" Target="../slideLayouts/slideLayout41.xml"/><Relationship Id="rId7" Type="http://schemas.openxmlformats.org/officeDocument/2006/relationships/slideLayout" Target="../slideLayouts/slideLayout42.xml"/><Relationship Id="rId8" Type="http://schemas.openxmlformats.org/officeDocument/2006/relationships/slideLayout" Target="../slideLayouts/slideLayout43.xml"/><Relationship Id="rId9" Type="http://schemas.openxmlformats.org/officeDocument/2006/relationships/slideLayout" Target="../slideLayouts/slideLayout44.xml"/><Relationship Id="rId10" Type="http://schemas.openxmlformats.org/officeDocument/2006/relationships/slideLayout" Target="../slideLayouts/slideLayout45.xml"/><Relationship Id="rId11" Type="http://schemas.openxmlformats.org/officeDocument/2006/relationships/slideLayout" Target="../slideLayouts/slideLayout46.xml"/><Relationship Id="rId12" Type="http://schemas.openxmlformats.org/officeDocument/2006/relationships/slideLayout" Target="../slideLayouts/slideLayout47.xml"/><Relationship Id="rId13" Type="http://schemas.openxmlformats.org/officeDocument/2006/relationships/slideLayout" Target="../slideLayouts/slideLayout48.xml"/>
</Relationships>
</file>

<file path=ppt/slideMasters/_rels/slideMaster5.xml.rels><?xml version="1.0" encoding="UTF-8"?>
<Relationships xmlns="http://schemas.openxmlformats.org/package/2006/relationships"><Relationship Id="rId1" Type="http://schemas.openxmlformats.org/officeDocument/2006/relationships/theme" Target="../theme/theme5.xml"/><Relationship Id="rId2" Type="http://schemas.openxmlformats.org/officeDocument/2006/relationships/slideLayout" Target="../slideLayouts/slideLayout49.xml"/><Relationship Id="rId3" Type="http://schemas.openxmlformats.org/officeDocument/2006/relationships/slideLayout" Target="../slideLayouts/slideLayout50.xml"/><Relationship Id="rId4" Type="http://schemas.openxmlformats.org/officeDocument/2006/relationships/slideLayout" Target="../slideLayouts/slideLayout51.xml"/><Relationship Id="rId5" Type="http://schemas.openxmlformats.org/officeDocument/2006/relationships/slideLayout" Target="../slideLayouts/slideLayout52.xml"/><Relationship Id="rId6" Type="http://schemas.openxmlformats.org/officeDocument/2006/relationships/slideLayout" Target="../slideLayouts/slideLayout53.xml"/><Relationship Id="rId7" Type="http://schemas.openxmlformats.org/officeDocument/2006/relationships/slideLayout" Target="../slideLayouts/slideLayout54.xml"/><Relationship Id="rId8" Type="http://schemas.openxmlformats.org/officeDocument/2006/relationships/slideLayout" Target="../slideLayouts/slideLayout55.xml"/><Relationship Id="rId9" Type="http://schemas.openxmlformats.org/officeDocument/2006/relationships/slideLayout" Target="../slideLayouts/slideLayout56.xml"/><Relationship Id="rId10" Type="http://schemas.openxmlformats.org/officeDocument/2006/relationships/slideLayout" Target="../slideLayouts/slideLayout57.xml"/><Relationship Id="rId11" Type="http://schemas.openxmlformats.org/officeDocument/2006/relationships/slideLayout" Target="../slideLayouts/slideLayout58.xml"/><Relationship Id="rId12" Type="http://schemas.openxmlformats.org/officeDocument/2006/relationships/slideLayout" Target="../slideLayouts/slideLayout59.xml"/><Relationship Id="rId13" Type="http://schemas.openxmlformats.org/officeDocument/2006/relationships/slideLayout" Target="../slideLayouts/slideLayout60.xml"/>
</Relationships>
</file>

<file path=ppt/slideMasters/slideMaster1.xml><?xml version="1.0" encoding="utf-8"?>
<p:sldMaster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0" name="PlaceHolder 1"/>
          <p:cNvSpPr>
            <a:spLocks noGrp="1"/>
          </p:cNvSpPr>
          <p:nvPr>
            <p:ph type="title"/>
          </p:nvPr>
        </p:nvSpPr>
        <p:spPr>
          <a:xfrm>
            <a:off x="504000" y="301320"/>
            <a:ext cx="9072000" cy="1261800"/>
          </a:xfrm>
          <a:prstGeom prst="rect">
            <a:avLst/>
          </a:prstGeom>
        </p:spPr>
        <p:txBody>
          <a:bodyPr lIns="0" rIns="0" tIns="0" bIns="0" anchor="ctr"/>
          <a:p>
            <a:pPr algn="ctr"/>
            <a:r>
              <a:rPr b="0" lang="en-GB" sz="4400" spc="-1" strike="noStrike">
                <a:latin typeface="Arial"/>
              </a:rPr>
              <a:t>Click to edit the title text format</a:t>
            </a:r>
            <a:endParaRPr b="0" lang="en-GB" sz="4400" spc="-1" strike="noStrike">
              <a:latin typeface="Arial"/>
            </a:endParaRPr>
          </a:p>
        </p:txBody>
      </p:sp>
      <p:sp>
        <p:nvSpPr>
          <p:cNvPr id="1" name="PlaceHolder 2"/>
          <p:cNvSpPr>
            <a:spLocks noGrp="1"/>
          </p:cNvSpPr>
          <p:nvPr>
            <p:ph type="body"/>
          </p:nvPr>
        </p:nvSpPr>
        <p:spPr>
          <a:xfrm>
            <a:off x="504000" y="1768680"/>
            <a:ext cx="9072000" cy="438408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pPr marL="432000" indent="-324000"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GB" sz="3200" spc="-1" strike="noStrike">
                <a:latin typeface="Arial"/>
              </a:rPr>
              <a:t>Click to edit the outline text format</a:t>
            </a:r>
            <a:endParaRPr b="0" lang="en-GB" sz="3200" spc="-1" strike="noStrike">
              <a:latin typeface="Arial"/>
            </a:endParaRPr>
          </a:p>
          <a:p>
            <a:pPr lvl="1" marL="864000" indent="-324000"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</a:pPr>
            <a:r>
              <a:rPr b="0" lang="en-GB" sz="2800" spc="-1" strike="noStrike">
                <a:latin typeface="Arial"/>
              </a:rPr>
              <a:t>Second Outline Level</a:t>
            </a:r>
            <a:endParaRPr b="0" lang="en-GB" sz="2800" spc="-1" strike="noStrike">
              <a:latin typeface="Arial"/>
            </a:endParaRPr>
          </a:p>
          <a:p>
            <a:pPr lvl="2" marL="1296000" indent="-288000"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GB" sz="2400" spc="-1" strike="noStrike">
                <a:latin typeface="Arial"/>
              </a:rPr>
              <a:t>Third Outline Level</a:t>
            </a:r>
            <a:endParaRPr b="0" lang="en-GB" sz="2400" spc="-1" strike="noStrike">
              <a:latin typeface="Arial"/>
            </a:endParaRPr>
          </a:p>
          <a:p>
            <a:pPr lvl="3" marL="1728000" indent="-216000"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</a:pPr>
            <a:r>
              <a:rPr b="0" lang="en-GB" sz="2000" spc="-1" strike="noStrike">
                <a:latin typeface="Arial"/>
              </a:rPr>
              <a:t>Fourth Outline Level</a:t>
            </a:r>
            <a:endParaRPr b="0" lang="en-GB" sz="2000" spc="-1" strike="noStrike">
              <a:latin typeface="Arial"/>
            </a:endParaRPr>
          </a:p>
          <a:p>
            <a:pPr lvl="4" marL="2160000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GB" sz="2000" spc="-1" strike="noStrike">
                <a:latin typeface="Arial"/>
              </a:rPr>
              <a:t>Fifth Outline Level</a:t>
            </a:r>
            <a:endParaRPr b="0" lang="en-GB" sz="2000" spc="-1" strike="noStrike">
              <a:latin typeface="Arial"/>
            </a:endParaRPr>
          </a:p>
          <a:p>
            <a:pPr lvl="5" marL="2592000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GB" sz="2000" spc="-1" strike="noStrike">
                <a:latin typeface="Arial"/>
              </a:rPr>
              <a:t>Sixth Outline Level</a:t>
            </a:r>
            <a:endParaRPr b="0" lang="en-GB" sz="2000" spc="-1" strike="noStrike">
              <a:latin typeface="Arial"/>
            </a:endParaRPr>
          </a:p>
          <a:p>
            <a:pPr lvl="6" marL="3024000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GB" sz="2000" spc="-1" strike="noStrike">
                <a:latin typeface="Arial"/>
              </a:rPr>
              <a:t>Seventh Outline Level</a:t>
            </a:r>
            <a:endParaRPr b="0" lang="en-GB" sz="2000" spc="-1" strike="noStrike">
              <a:latin typeface="Arial"/>
            </a:endParaRPr>
          </a:p>
        </p:txBody>
      </p:sp>
    </p:spTree>
  </p:cSld>
  <p:clrMap bg1="lt1" bg2="lt2" tx1="dk1" tx2="dk2" accent1="accent1" accent2="accent2" accent3="accent3" accent4="accent4" accent5="accent5" accent6="accent6" hlink="hlink" folHlink="folHlink"/>
  <p:sldLayoutIdLst>
    <p:sldLayoutId id="2147483649" r:id="rId2"/>
    <p:sldLayoutId id="2147483650" r:id="rId3"/>
    <p:sldLayoutId id="2147483651" r:id="rId4"/>
    <p:sldLayoutId id="2147483652" r:id="rId5"/>
    <p:sldLayoutId id="2147483653" r:id="rId6"/>
    <p:sldLayoutId id="2147483654" r:id="rId7"/>
    <p:sldLayoutId id="2147483655" r:id="rId8"/>
    <p:sldLayoutId id="2147483656" r:id="rId9"/>
    <p:sldLayoutId id="2147483657" r:id="rId10"/>
    <p:sldLayoutId id="2147483658" r:id="rId11"/>
    <p:sldLayoutId id="2147483659" r:id="rId12"/>
    <p:sldLayoutId id="2147483660" r:id="rId13"/>
  </p:sldLayoutIdLst>
</p:sldMaster>
</file>

<file path=ppt/slideMasters/slideMaster2.xml><?xml version="1.0" encoding="utf-8"?>
<p:sldMaster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" name="PlaceHolder 1"/>
          <p:cNvSpPr>
            <a:spLocks noGrp="1"/>
          </p:cNvSpPr>
          <p:nvPr>
            <p:ph type="title"/>
          </p:nvPr>
        </p:nvSpPr>
        <p:spPr>
          <a:xfrm>
            <a:off x="504000" y="301320"/>
            <a:ext cx="9072000" cy="1261800"/>
          </a:xfrm>
          <a:prstGeom prst="rect">
            <a:avLst/>
          </a:prstGeom>
        </p:spPr>
        <p:txBody>
          <a:bodyPr lIns="0" rIns="0" tIns="0" bIns="0" anchor="ctr"/>
          <a:p>
            <a:pPr algn="ctr"/>
            <a:r>
              <a:rPr b="0" lang="en-GB" sz="4400" spc="-1" strike="noStrike">
                <a:latin typeface="Arial"/>
              </a:rPr>
              <a:t>Click to edit the title text format</a:t>
            </a:r>
            <a:endParaRPr b="0" lang="en-GB" sz="4400" spc="-1" strike="noStrike">
              <a:latin typeface="Arial"/>
            </a:endParaRPr>
          </a:p>
        </p:txBody>
      </p:sp>
      <p:sp>
        <p:nvSpPr>
          <p:cNvPr id="39" name="PlaceHolder 2"/>
          <p:cNvSpPr>
            <a:spLocks noGrp="1"/>
          </p:cNvSpPr>
          <p:nvPr>
            <p:ph type="body"/>
          </p:nvPr>
        </p:nvSpPr>
        <p:spPr>
          <a:xfrm>
            <a:off x="504000" y="1768680"/>
            <a:ext cx="9072000" cy="438408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pPr marL="432000" indent="-324000"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GB" sz="3200" spc="-1" strike="noStrike">
                <a:latin typeface="Arial"/>
              </a:rPr>
              <a:t>Click to edit the outline text format</a:t>
            </a:r>
            <a:endParaRPr b="0" lang="en-GB" sz="3200" spc="-1" strike="noStrike">
              <a:latin typeface="Arial"/>
            </a:endParaRPr>
          </a:p>
          <a:p>
            <a:pPr lvl="1" marL="864000" indent="-324000"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</a:pPr>
            <a:r>
              <a:rPr b="0" lang="en-GB" sz="2800" spc="-1" strike="noStrike">
                <a:latin typeface="Arial"/>
              </a:rPr>
              <a:t>Second Outline Level</a:t>
            </a:r>
            <a:endParaRPr b="0" lang="en-GB" sz="2800" spc="-1" strike="noStrike">
              <a:latin typeface="Arial"/>
            </a:endParaRPr>
          </a:p>
          <a:p>
            <a:pPr lvl="2" marL="1296000" indent="-288000"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GB" sz="2400" spc="-1" strike="noStrike">
                <a:latin typeface="Arial"/>
              </a:rPr>
              <a:t>Third Outline Level</a:t>
            </a:r>
            <a:endParaRPr b="0" lang="en-GB" sz="2400" spc="-1" strike="noStrike">
              <a:latin typeface="Arial"/>
            </a:endParaRPr>
          </a:p>
          <a:p>
            <a:pPr lvl="3" marL="1728000" indent="-216000"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</a:pPr>
            <a:r>
              <a:rPr b="0" lang="en-GB" sz="2000" spc="-1" strike="noStrike">
                <a:latin typeface="Arial"/>
              </a:rPr>
              <a:t>Fourth Outline Level</a:t>
            </a:r>
            <a:endParaRPr b="0" lang="en-GB" sz="2000" spc="-1" strike="noStrike">
              <a:latin typeface="Arial"/>
            </a:endParaRPr>
          </a:p>
          <a:p>
            <a:pPr lvl="4" marL="2160000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GB" sz="2000" spc="-1" strike="noStrike">
                <a:latin typeface="Arial"/>
              </a:rPr>
              <a:t>Fifth Outline Level</a:t>
            </a:r>
            <a:endParaRPr b="0" lang="en-GB" sz="2000" spc="-1" strike="noStrike">
              <a:latin typeface="Arial"/>
            </a:endParaRPr>
          </a:p>
          <a:p>
            <a:pPr lvl="5" marL="2592000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GB" sz="2000" spc="-1" strike="noStrike">
                <a:latin typeface="Arial"/>
              </a:rPr>
              <a:t>Sixth Outline Level</a:t>
            </a:r>
            <a:endParaRPr b="0" lang="en-GB" sz="2000" spc="-1" strike="noStrike">
              <a:latin typeface="Arial"/>
            </a:endParaRPr>
          </a:p>
          <a:p>
            <a:pPr lvl="6" marL="3024000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GB" sz="2000" spc="-1" strike="noStrike">
                <a:latin typeface="Arial"/>
              </a:rPr>
              <a:t>Seventh Outline Level</a:t>
            </a:r>
            <a:endParaRPr b="0" lang="en-GB" sz="2000" spc="-1" strike="noStrike">
              <a:latin typeface="Arial"/>
            </a:endParaRPr>
          </a:p>
        </p:txBody>
      </p:sp>
    </p:spTree>
  </p:cSld>
  <p:clrMap bg1="lt1" bg2="lt2" tx1="dk1" tx2="dk2" accent1="accent1" accent2="accent2" accent3="accent3" accent4="accent4" accent5="accent5" accent6="accent6" hlink="hlink" folHlink="folHlink"/>
  <p:sldLayoutIdLst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</p:sldLayoutIdLst>
</p:sldMaster>
</file>

<file path=ppt/slideMasters/slideMaster3.xml><?xml version="1.0" encoding="utf-8"?>
<p:sldMaster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6" name="PlaceHolder 1"/>
          <p:cNvSpPr>
            <a:spLocks noGrp="1"/>
          </p:cNvSpPr>
          <p:nvPr>
            <p:ph type="title"/>
          </p:nvPr>
        </p:nvSpPr>
        <p:spPr>
          <a:xfrm>
            <a:off x="504000" y="301320"/>
            <a:ext cx="9072000" cy="1261800"/>
          </a:xfrm>
          <a:prstGeom prst="rect">
            <a:avLst/>
          </a:prstGeom>
        </p:spPr>
        <p:txBody>
          <a:bodyPr lIns="0" rIns="0" tIns="0" bIns="0" anchor="ctr"/>
          <a:p>
            <a:pPr algn="ctr"/>
            <a:r>
              <a:rPr b="0" lang="en-GB" sz="4400" spc="-1" strike="noStrike">
                <a:latin typeface="Arial"/>
              </a:rPr>
              <a:t>Click to edit the title text format</a:t>
            </a:r>
            <a:endParaRPr b="0" lang="en-GB" sz="4400" spc="-1" strike="noStrike">
              <a:latin typeface="Arial"/>
            </a:endParaRPr>
          </a:p>
        </p:txBody>
      </p:sp>
      <p:sp>
        <p:nvSpPr>
          <p:cNvPr id="77" name="PlaceHolder 2"/>
          <p:cNvSpPr>
            <a:spLocks noGrp="1"/>
          </p:cNvSpPr>
          <p:nvPr>
            <p:ph type="body"/>
          </p:nvPr>
        </p:nvSpPr>
        <p:spPr>
          <a:xfrm>
            <a:off x="504000" y="1768680"/>
            <a:ext cx="9072000" cy="438408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pPr marL="432000" indent="-324000"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GB" sz="3200" spc="-1" strike="noStrike">
                <a:latin typeface="Arial"/>
              </a:rPr>
              <a:t>Click to edit the outline text format</a:t>
            </a:r>
            <a:endParaRPr b="0" lang="en-GB" sz="3200" spc="-1" strike="noStrike">
              <a:latin typeface="Arial"/>
            </a:endParaRPr>
          </a:p>
          <a:p>
            <a:pPr lvl="1" marL="864000" indent="-324000"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</a:pPr>
            <a:r>
              <a:rPr b="0" lang="en-GB" sz="2800" spc="-1" strike="noStrike">
                <a:latin typeface="Arial"/>
              </a:rPr>
              <a:t>Second Outline Level</a:t>
            </a:r>
            <a:endParaRPr b="0" lang="en-GB" sz="2800" spc="-1" strike="noStrike">
              <a:latin typeface="Arial"/>
            </a:endParaRPr>
          </a:p>
          <a:p>
            <a:pPr lvl="2" marL="1296000" indent="-288000"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GB" sz="2400" spc="-1" strike="noStrike">
                <a:latin typeface="Arial"/>
              </a:rPr>
              <a:t>Third Outline Level</a:t>
            </a:r>
            <a:endParaRPr b="0" lang="en-GB" sz="2400" spc="-1" strike="noStrike">
              <a:latin typeface="Arial"/>
            </a:endParaRPr>
          </a:p>
          <a:p>
            <a:pPr lvl="3" marL="1728000" indent="-216000"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</a:pPr>
            <a:r>
              <a:rPr b="0" lang="en-GB" sz="2000" spc="-1" strike="noStrike">
                <a:latin typeface="Arial"/>
              </a:rPr>
              <a:t>Fourth Outline Level</a:t>
            </a:r>
            <a:endParaRPr b="0" lang="en-GB" sz="2000" spc="-1" strike="noStrike">
              <a:latin typeface="Arial"/>
            </a:endParaRPr>
          </a:p>
          <a:p>
            <a:pPr lvl="4" marL="2160000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GB" sz="2000" spc="-1" strike="noStrike">
                <a:latin typeface="Arial"/>
              </a:rPr>
              <a:t>Fifth Outline Level</a:t>
            </a:r>
            <a:endParaRPr b="0" lang="en-GB" sz="2000" spc="-1" strike="noStrike">
              <a:latin typeface="Arial"/>
            </a:endParaRPr>
          </a:p>
          <a:p>
            <a:pPr lvl="5" marL="2592000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GB" sz="2000" spc="-1" strike="noStrike">
                <a:latin typeface="Arial"/>
              </a:rPr>
              <a:t>Sixth Outline Level</a:t>
            </a:r>
            <a:endParaRPr b="0" lang="en-GB" sz="2000" spc="-1" strike="noStrike">
              <a:latin typeface="Arial"/>
            </a:endParaRPr>
          </a:p>
          <a:p>
            <a:pPr lvl="6" marL="3024000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GB" sz="2000" spc="-1" strike="noStrike">
                <a:latin typeface="Arial"/>
              </a:rPr>
              <a:t>Seventh Outline Level</a:t>
            </a:r>
            <a:endParaRPr b="0" lang="en-GB" sz="2000" spc="-1" strike="noStrike">
              <a:latin typeface="Arial"/>
            </a:endParaRPr>
          </a:p>
        </p:txBody>
      </p:sp>
    </p:spTree>
  </p:cSld>
  <p:clrMap bg1="lt1" bg2="lt2" tx1="dk1" tx2="dk2" accent1="accent1" accent2="accent2" accent3="accent3" accent4="accent4" accent5="accent5" accent6="accent6" hlink="hlink" folHlink="folHlink"/>
  <p:sldLayoutIdLst>
    <p:sldLayoutId id="2147483675" r:id="rId2"/>
    <p:sldLayoutId id="2147483676" r:id="rId3"/>
    <p:sldLayoutId id="2147483677" r:id="rId4"/>
    <p:sldLayoutId id="2147483678" r:id="rId5"/>
    <p:sldLayoutId id="2147483679" r:id="rId6"/>
    <p:sldLayoutId id="2147483680" r:id="rId7"/>
    <p:sldLayoutId id="2147483681" r:id="rId8"/>
    <p:sldLayoutId id="2147483682" r:id="rId9"/>
    <p:sldLayoutId id="2147483683" r:id="rId10"/>
    <p:sldLayoutId id="2147483684" r:id="rId11"/>
    <p:sldLayoutId id="2147483685" r:id="rId12"/>
    <p:sldLayoutId id="2147483686" r:id="rId13"/>
  </p:sldLayoutIdLst>
</p:sldMaster>
</file>

<file path=ppt/slideMasters/slideMaster4.xml><?xml version="1.0" encoding="utf-8"?>
<p:sldMaster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4" name="PlaceHolder 1"/>
          <p:cNvSpPr>
            <a:spLocks noGrp="1"/>
          </p:cNvSpPr>
          <p:nvPr>
            <p:ph type="title"/>
          </p:nvPr>
        </p:nvSpPr>
        <p:spPr>
          <a:xfrm>
            <a:off x="504000" y="301320"/>
            <a:ext cx="9071640" cy="1261440"/>
          </a:xfrm>
          <a:prstGeom prst="rect">
            <a:avLst/>
          </a:prstGeom>
        </p:spPr>
        <p:txBody>
          <a:bodyPr lIns="0" rIns="0" tIns="0" bIns="0" anchor="ctr"/>
          <a:p>
            <a:r>
              <a:rPr b="0" lang="en-GB" sz="1800" spc="-1" strike="noStrike">
                <a:latin typeface="Arial"/>
              </a:rPr>
              <a:t>Click to edit the title text format</a:t>
            </a:r>
            <a:endParaRPr b="0" lang="en-GB" sz="1800" spc="-1" strike="noStrike">
              <a:latin typeface="Arial"/>
            </a:endParaRPr>
          </a:p>
        </p:txBody>
      </p:sp>
      <p:sp>
        <p:nvSpPr>
          <p:cNvPr id="115" name="PlaceHolder 2"/>
          <p:cNvSpPr>
            <a:spLocks noGrp="1"/>
          </p:cNvSpPr>
          <p:nvPr>
            <p:ph type="body"/>
          </p:nvPr>
        </p:nvSpPr>
        <p:spPr>
          <a:xfrm>
            <a:off x="504000" y="1768680"/>
            <a:ext cx="4426560" cy="438372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pPr marL="432000" indent="-324000"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GB" sz="1800" spc="-1" strike="noStrike">
                <a:latin typeface="Arial"/>
              </a:rPr>
              <a:t>Click to edit the outline text format</a:t>
            </a:r>
            <a:endParaRPr b="0" lang="en-GB" sz="1800" spc="-1" strike="noStrike">
              <a:latin typeface="Arial"/>
            </a:endParaRPr>
          </a:p>
          <a:p>
            <a:pPr lvl="1" marL="864000" indent="-324000"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</a:pPr>
            <a:r>
              <a:rPr b="0" lang="en-GB" sz="1800" spc="-1" strike="noStrike">
                <a:latin typeface="Arial"/>
              </a:rPr>
              <a:t>Second Outline Level</a:t>
            </a:r>
            <a:endParaRPr b="0" lang="en-GB" sz="1800" spc="-1" strike="noStrike">
              <a:latin typeface="Arial"/>
            </a:endParaRPr>
          </a:p>
          <a:p>
            <a:pPr lvl="2" marL="1296000" indent="-288000"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GB" sz="1800" spc="-1" strike="noStrike">
                <a:latin typeface="Arial"/>
              </a:rPr>
              <a:t>Third Outline Level</a:t>
            </a:r>
            <a:endParaRPr b="0" lang="en-GB" sz="1800" spc="-1" strike="noStrike">
              <a:latin typeface="Arial"/>
            </a:endParaRPr>
          </a:p>
          <a:p>
            <a:pPr lvl="3" marL="1728000" indent="-216000"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</a:pPr>
            <a:r>
              <a:rPr b="0" lang="en-GB" sz="1800" spc="-1" strike="noStrike">
                <a:latin typeface="Arial"/>
              </a:rPr>
              <a:t>Fourth Outline Level</a:t>
            </a:r>
            <a:endParaRPr b="0" lang="en-GB" sz="1800" spc="-1" strike="noStrike">
              <a:latin typeface="Arial"/>
            </a:endParaRPr>
          </a:p>
          <a:p>
            <a:pPr lvl="4" marL="2160000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GB" sz="1800" spc="-1" strike="noStrike">
                <a:latin typeface="Arial"/>
              </a:rPr>
              <a:t>Fifth Outline Level</a:t>
            </a:r>
            <a:endParaRPr b="0" lang="en-GB" sz="1800" spc="-1" strike="noStrike">
              <a:latin typeface="Arial"/>
            </a:endParaRPr>
          </a:p>
          <a:p>
            <a:pPr lvl="5" marL="2592000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GB" sz="1800" spc="-1" strike="noStrike">
                <a:latin typeface="Arial"/>
              </a:rPr>
              <a:t>Sixth Outline Level</a:t>
            </a:r>
            <a:endParaRPr b="0" lang="en-GB" sz="1800" spc="-1" strike="noStrike">
              <a:latin typeface="Arial"/>
            </a:endParaRPr>
          </a:p>
          <a:p>
            <a:pPr lvl="6" marL="3024000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GB" sz="1800" spc="-1" strike="noStrike">
                <a:latin typeface="Arial"/>
              </a:rPr>
              <a:t>Seventh Outline Level</a:t>
            </a:r>
            <a:endParaRPr b="0" lang="en-GB" sz="1800" spc="-1" strike="noStrike">
              <a:latin typeface="Arial"/>
            </a:endParaRPr>
          </a:p>
        </p:txBody>
      </p:sp>
      <p:sp>
        <p:nvSpPr>
          <p:cNvPr id="116" name="PlaceHolder 3"/>
          <p:cNvSpPr>
            <a:spLocks noGrp="1"/>
          </p:cNvSpPr>
          <p:nvPr>
            <p:ph type="body"/>
          </p:nvPr>
        </p:nvSpPr>
        <p:spPr>
          <a:xfrm>
            <a:off x="5152680" y="1768680"/>
            <a:ext cx="4426560" cy="438372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pPr marL="432000" indent="-324000"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GB" sz="1800" spc="-1" strike="noStrike">
                <a:latin typeface="Arial"/>
              </a:rPr>
              <a:t>Click to edit the outline text format</a:t>
            </a:r>
            <a:endParaRPr b="0" lang="en-GB" sz="1800" spc="-1" strike="noStrike">
              <a:latin typeface="Arial"/>
            </a:endParaRPr>
          </a:p>
          <a:p>
            <a:pPr lvl="1" marL="864000" indent="-324000"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</a:pPr>
            <a:r>
              <a:rPr b="0" lang="en-GB" sz="1800" spc="-1" strike="noStrike">
                <a:latin typeface="Arial"/>
              </a:rPr>
              <a:t>Second Outline Level</a:t>
            </a:r>
            <a:endParaRPr b="0" lang="en-GB" sz="1800" spc="-1" strike="noStrike">
              <a:latin typeface="Arial"/>
            </a:endParaRPr>
          </a:p>
          <a:p>
            <a:pPr lvl="2" marL="1296000" indent="-288000"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GB" sz="1800" spc="-1" strike="noStrike">
                <a:latin typeface="Arial"/>
              </a:rPr>
              <a:t>Third Outline Level</a:t>
            </a:r>
            <a:endParaRPr b="0" lang="en-GB" sz="1800" spc="-1" strike="noStrike">
              <a:latin typeface="Arial"/>
            </a:endParaRPr>
          </a:p>
          <a:p>
            <a:pPr lvl="3" marL="1728000" indent="-216000"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</a:pPr>
            <a:r>
              <a:rPr b="0" lang="en-GB" sz="1800" spc="-1" strike="noStrike">
                <a:latin typeface="Arial"/>
              </a:rPr>
              <a:t>Fourth Outline Level</a:t>
            </a:r>
            <a:endParaRPr b="0" lang="en-GB" sz="1800" spc="-1" strike="noStrike">
              <a:latin typeface="Arial"/>
            </a:endParaRPr>
          </a:p>
          <a:p>
            <a:pPr lvl="4" marL="2160000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GB" sz="1800" spc="-1" strike="noStrike">
                <a:latin typeface="Arial"/>
              </a:rPr>
              <a:t>Fifth Outline Level</a:t>
            </a:r>
            <a:endParaRPr b="0" lang="en-GB" sz="1800" spc="-1" strike="noStrike">
              <a:latin typeface="Arial"/>
            </a:endParaRPr>
          </a:p>
          <a:p>
            <a:pPr lvl="5" marL="2592000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GB" sz="1800" spc="-1" strike="noStrike">
                <a:latin typeface="Arial"/>
              </a:rPr>
              <a:t>Sixth Outline Level</a:t>
            </a:r>
            <a:endParaRPr b="0" lang="en-GB" sz="1800" spc="-1" strike="noStrike">
              <a:latin typeface="Arial"/>
            </a:endParaRPr>
          </a:p>
          <a:p>
            <a:pPr lvl="6" marL="3024000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GB" sz="1800" spc="-1" strike="noStrike">
                <a:latin typeface="Arial"/>
              </a:rPr>
              <a:t>Seventh Outline Level</a:t>
            </a:r>
            <a:endParaRPr b="0" lang="en-GB" sz="1800" spc="-1" strike="noStrike">
              <a:latin typeface="Arial"/>
            </a:endParaRPr>
          </a:p>
        </p:txBody>
      </p:sp>
    </p:spTree>
  </p:cSld>
  <p:clrMap bg1="lt1" bg2="lt2" tx1="dk1" tx2="dk2" accent1="accent1" accent2="accent2" accent3="accent3" accent4="accent4" accent5="accent5" accent6="accent6" hlink="hlink" folHlink="folHlink"/>
  <p:sldLayoutIdLst>
    <p:sldLayoutId id="2147483688" r:id="rId2"/>
    <p:sldLayoutId id="2147483689" r:id="rId3"/>
    <p:sldLayoutId id="2147483690" r:id="rId4"/>
    <p:sldLayoutId id="2147483691" r:id="rId5"/>
    <p:sldLayoutId id="2147483692" r:id="rId6"/>
    <p:sldLayoutId id="2147483693" r:id="rId7"/>
    <p:sldLayoutId id="2147483694" r:id="rId8"/>
    <p:sldLayoutId id="2147483695" r:id="rId9"/>
    <p:sldLayoutId id="2147483696" r:id="rId10"/>
    <p:sldLayoutId id="2147483697" r:id="rId11"/>
    <p:sldLayoutId id="2147483698" r:id="rId12"/>
    <p:sldLayoutId id="2147483699" r:id="rId13"/>
  </p:sldLayoutIdLst>
</p:sldMaster>
</file>

<file path=ppt/slideMasters/slideMaster5.xml><?xml version="1.0" encoding="utf-8"?>
<p:sldMaster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" name="PlaceHolder 1"/>
          <p:cNvSpPr>
            <a:spLocks noGrp="1"/>
          </p:cNvSpPr>
          <p:nvPr>
            <p:ph type="title"/>
          </p:nvPr>
        </p:nvSpPr>
        <p:spPr>
          <a:xfrm>
            <a:off x="504000" y="301320"/>
            <a:ext cx="9072000" cy="1261800"/>
          </a:xfrm>
          <a:prstGeom prst="rect">
            <a:avLst/>
          </a:prstGeom>
        </p:spPr>
        <p:txBody>
          <a:bodyPr lIns="0" rIns="0" tIns="0" bIns="0" anchor="ctr"/>
          <a:p>
            <a:pPr algn="ctr"/>
            <a:r>
              <a:rPr b="0" lang="en-GB" sz="4400" spc="-1" strike="noStrike">
                <a:latin typeface="Arial"/>
              </a:rPr>
              <a:t>Click to edit the title text format</a:t>
            </a:r>
            <a:endParaRPr b="0" lang="en-GB" sz="4400" spc="-1" strike="noStrike">
              <a:latin typeface="Arial"/>
            </a:endParaRPr>
          </a:p>
        </p:txBody>
      </p:sp>
      <p:sp>
        <p:nvSpPr>
          <p:cNvPr id="154" name="PlaceHolder 2"/>
          <p:cNvSpPr>
            <a:spLocks noGrp="1"/>
          </p:cNvSpPr>
          <p:nvPr>
            <p:ph type="body"/>
          </p:nvPr>
        </p:nvSpPr>
        <p:spPr>
          <a:xfrm>
            <a:off x="504000" y="1768680"/>
            <a:ext cx="9072000" cy="438408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pPr marL="432000" indent="-324000"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GB" sz="3200" spc="-1" strike="noStrike">
                <a:latin typeface="Arial"/>
              </a:rPr>
              <a:t>Click to edit the outline text format</a:t>
            </a:r>
            <a:endParaRPr b="0" lang="en-GB" sz="3200" spc="-1" strike="noStrike">
              <a:latin typeface="Arial"/>
            </a:endParaRPr>
          </a:p>
          <a:p>
            <a:pPr lvl="1" marL="864000" indent="-324000"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</a:pPr>
            <a:r>
              <a:rPr b="0" lang="en-GB" sz="2800" spc="-1" strike="noStrike">
                <a:latin typeface="Arial"/>
              </a:rPr>
              <a:t>Second Outline Level</a:t>
            </a:r>
            <a:endParaRPr b="0" lang="en-GB" sz="2800" spc="-1" strike="noStrike">
              <a:latin typeface="Arial"/>
            </a:endParaRPr>
          </a:p>
          <a:p>
            <a:pPr lvl="2" marL="1296000" indent="-288000"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GB" sz="2400" spc="-1" strike="noStrike">
                <a:latin typeface="Arial"/>
              </a:rPr>
              <a:t>Third Outline Level</a:t>
            </a:r>
            <a:endParaRPr b="0" lang="en-GB" sz="2400" spc="-1" strike="noStrike">
              <a:latin typeface="Arial"/>
            </a:endParaRPr>
          </a:p>
          <a:p>
            <a:pPr lvl="3" marL="1728000" indent="-216000"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</a:pPr>
            <a:r>
              <a:rPr b="0" lang="en-GB" sz="2000" spc="-1" strike="noStrike">
                <a:latin typeface="Arial"/>
              </a:rPr>
              <a:t>Fourth Outline Level</a:t>
            </a:r>
            <a:endParaRPr b="0" lang="en-GB" sz="2000" spc="-1" strike="noStrike">
              <a:latin typeface="Arial"/>
            </a:endParaRPr>
          </a:p>
          <a:p>
            <a:pPr lvl="4" marL="2160000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GB" sz="2000" spc="-1" strike="noStrike">
                <a:latin typeface="Arial"/>
              </a:rPr>
              <a:t>Fifth Outline Level</a:t>
            </a:r>
            <a:endParaRPr b="0" lang="en-GB" sz="2000" spc="-1" strike="noStrike">
              <a:latin typeface="Arial"/>
            </a:endParaRPr>
          </a:p>
          <a:p>
            <a:pPr lvl="5" marL="2592000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GB" sz="2000" spc="-1" strike="noStrike">
                <a:latin typeface="Arial"/>
              </a:rPr>
              <a:t>Sixth Outline Level</a:t>
            </a:r>
            <a:endParaRPr b="0" lang="en-GB" sz="2000" spc="-1" strike="noStrike">
              <a:latin typeface="Arial"/>
            </a:endParaRPr>
          </a:p>
          <a:p>
            <a:pPr lvl="6" marL="3024000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GB" sz="2000" spc="-1" strike="noStrike">
                <a:latin typeface="Arial"/>
              </a:rPr>
              <a:t>Seventh Outline Level</a:t>
            </a:r>
            <a:endParaRPr b="0" lang="en-GB" sz="2000" spc="-1" strike="noStrike">
              <a:latin typeface="Arial"/>
            </a:endParaRPr>
          </a:p>
        </p:txBody>
      </p:sp>
    </p:spTree>
  </p:cSld>
  <p:clrMap bg1="lt1" bg2="lt2" tx1="dk1" tx2="dk2" accent1="accent1" accent2="accent2" accent3="accent3" accent4="accent4" accent5="accent5" accent6="accent6" hlink="hlink" folHlink="folHlink"/>
  <p:sldLayoutIdLst>
    <p:sldLayoutId id="2147483701" r:id="rId2"/>
    <p:sldLayoutId id="2147483702" r:id="rId3"/>
    <p:sldLayoutId id="2147483703" r:id="rId4"/>
    <p:sldLayoutId id="2147483704" r:id="rId5"/>
    <p:sldLayoutId id="2147483705" r:id="rId6"/>
    <p:sldLayoutId id="2147483706" r:id="rId7"/>
    <p:sldLayoutId id="2147483707" r:id="rId8"/>
    <p:sldLayoutId id="2147483708" r:id="rId9"/>
    <p:sldLayoutId id="2147483709" r:id="rId10"/>
    <p:sldLayoutId id="2147483710" r:id="rId11"/>
    <p:sldLayoutId id="2147483711" r:id="rId12"/>
    <p:sldLayoutId id="2147483712" r:id="rId13"/>
  </p:sldLayoutIdLst>
</p:sldMaster>
</file>

<file path=ppt/slides/_rels/slide1.xml.rels><?xml version="1.0" encoding="UTF-8"?>
<Relationships xmlns="http://schemas.openxmlformats.org/package/2006/relationships"><Relationship Id="rId1" Type="http://schemas.openxmlformats.org/officeDocument/2006/relationships/image" Target="../media/image1.png"/><Relationship Id="rId2" Type="http://schemas.openxmlformats.org/officeDocument/2006/relationships/image" Target="../media/image2.png"/><Relationship Id="rId3" Type="http://schemas.openxmlformats.org/officeDocument/2006/relationships/slideLayout" Target="../slideLayouts/slideLayout1.xml"/>
</Relationships>
</file>

<file path=ppt/slides/_rels/slide2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3.xml"/>
</Relationships>
</file>

<file path=ppt/slides/_rels/slide3.xml.rels><?xml version="1.0" encoding="UTF-8"?>
<Relationships xmlns="http://schemas.openxmlformats.org/package/2006/relationships"><Relationship Id="rId1" Type="http://schemas.openxmlformats.org/officeDocument/2006/relationships/image" Target="../media/image3.png"/><Relationship Id="rId2" Type="http://schemas.openxmlformats.org/officeDocument/2006/relationships/image" Target="../media/image4.png"/><Relationship Id="rId3" Type="http://schemas.openxmlformats.org/officeDocument/2006/relationships/image" Target="../media/image5.png"/><Relationship Id="rId4" Type="http://schemas.openxmlformats.org/officeDocument/2006/relationships/slideLayout" Target="../slideLayouts/slideLayout13.xml"/>
</Relationships>
</file>

<file path=ppt/slides/_rels/slide4.xml.rels><?xml version="1.0" encoding="UTF-8"?>
<Relationships xmlns="http://schemas.openxmlformats.org/package/2006/relationships"><Relationship Id="rId1" Type="http://schemas.openxmlformats.org/officeDocument/2006/relationships/image" Target="../media/image6.png"/><Relationship Id="rId2" Type="http://schemas.openxmlformats.org/officeDocument/2006/relationships/image" Target="../media/image7.png"/><Relationship Id="rId3" Type="http://schemas.openxmlformats.org/officeDocument/2006/relationships/slideLayout" Target="../slideLayouts/slideLayout25.xml"/>
</Relationships>
</file>

<file path=ppt/slides/_rels/slide5.xml.rels><?xml version="1.0" encoding="UTF-8"?>
<Relationships xmlns="http://schemas.openxmlformats.org/package/2006/relationships"><Relationship Id="rId1" Type="http://schemas.openxmlformats.org/officeDocument/2006/relationships/image" Target="../media/image8.png"/><Relationship Id="rId2" Type="http://schemas.openxmlformats.org/officeDocument/2006/relationships/image" Target="../media/image9.jpeg"/><Relationship Id="rId3" Type="http://schemas.openxmlformats.org/officeDocument/2006/relationships/image" Target="../media/image10.jpeg"/><Relationship Id="rId4" Type="http://schemas.openxmlformats.org/officeDocument/2006/relationships/image" Target="../media/image11.png"/><Relationship Id="rId5" Type="http://schemas.openxmlformats.org/officeDocument/2006/relationships/image" Target="../media/image12.png"/><Relationship Id="rId6" Type="http://schemas.openxmlformats.org/officeDocument/2006/relationships/slideLayout" Target="../slideLayouts/slideLayout13.xml"/>
</Relationships>
</file>

<file path=ppt/slides/_rels/slide6.xml.rels><?xml version="1.0" encoding="UTF-8"?>
<Relationships xmlns="http://schemas.openxmlformats.org/package/2006/relationships"><Relationship Id="rId1" Type="http://schemas.openxmlformats.org/officeDocument/2006/relationships/image" Target="../media/image13.png"/><Relationship Id="rId2" Type="http://schemas.openxmlformats.org/officeDocument/2006/relationships/slideLayout" Target="../slideLayouts/slideLayout40.xml"/>
</Relationships>
</file>

<file path=ppt/slides/_rels/slide7.xml.rels><?xml version="1.0" encoding="UTF-8"?>
<Relationships xmlns="http://schemas.openxmlformats.org/package/2006/relationships"><Relationship Id="rId1" Type="http://schemas.openxmlformats.org/officeDocument/2006/relationships/image" Target="../media/image14.png"/><Relationship Id="rId2" Type="http://schemas.openxmlformats.org/officeDocument/2006/relationships/image" Target="../media/image15.png"/><Relationship Id="rId3" Type="http://schemas.openxmlformats.org/officeDocument/2006/relationships/slideLayout" Target="../slideLayouts/slideLayout13.xml"/>
</Relationships>
</file>

<file path=ppt/slides/_rels/slide8.xml.rels><?xml version="1.0" encoding="UTF-8"?>
<Relationships xmlns="http://schemas.openxmlformats.org/package/2006/relationships"><Relationship Id="rId1" Type="http://schemas.openxmlformats.org/officeDocument/2006/relationships/hyperlink" Target="https://www.youtube.com/watch?v=5SDKsaYCv1o" TargetMode="External"/><Relationship Id="rId2" Type="http://schemas.openxmlformats.org/officeDocument/2006/relationships/image" Target="../media/image16.png"/><Relationship Id="rId3" Type="http://schemas.openxmlformats.org/officeDocument/2006/relationships/slideLayout" Target="../slideLayouts/slideLayout13.xml"/>
</Relationships>
</file>

<file path=ppt/slides/slide1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1" name="" descr=""/>
          <p:cNvPicPr/>
          <p:nvPr/>
        </p:nvPicPr>
        <p:blipFill>
          <a:blip r:embed="rId1"/>
          <a:stretch/>
        </p:blipFill>
        <p:spPr>
          <a:xfrm>
            <a:off x="5544000" y="0"/>
            <a:ext cx="3954240" cy="7557480"/>
          </a:xfrm>
          <a:prstGeom prst="rect">
            <a:avLst/>
          </a:prstGeom>
          <a:ln>
            <a:noFill/>
          </a:ln>
        </p:spPr>
      </p:pic>
      <p:pic>
        <p:nvPicPr>
          <p:cNvPr id="192" name="" descr=""/>
          <p:cNvPicPr/>
          <p:nvPr/>
        </p:nvPicPr>
        <p:blipFill>
          <a:blip r:embed="rId2"/>
          <a:stretch/>
        </p:blipFill>
        <p:spPr>
          <a:xfrm>
            <a:off x="468000" y="1431720"/>
            <a:ext cx="4677840" cy="4677840"/>
          </a:xfrm>
          <a:prstGeom prst="rect">
            <a:avLst/>
          </a:prstGeom>
          <a:ln>
            <a:noFill/>
          </a:ln>
        </p:spPr>
      </p:pic>
    </p:spTree>
  </p:cSld>
  <p:timing>
    <p:tnLst>
      <p:par>
        <p:cTn id="1" dur="indefinite" restart="never" nodeType="tmRoot">
          <p:childTnLst>
            <p:seq>
              <p:cTn id="2" dur="indefinite" nodeType="mainSeq"/>
              <p:prevCondLst>
                <p:cond delay="0" evt="onPrev">
                  <p:tgtEl>
                    <p:sldTgt/>
                  </p:tgtEl>
                </p:cond>
              </p:prevCondLst>
              <p:nextCondLst>
                <p:cond delay="0"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3" name="CustomShape 1"/>
          <p:cNvSpPr/>
          <p:nvPr/>
        </p:nvSpPr>
        <p:spPr>
          <a:xfrm>
            <a:off x="5472000" y="2279520"/>
            <a:ext cx="3599280" cy="1138320"/>
          </a:xfrm>
          <a:prstGeom prst="rect">
            <a:avLst/>
          </a:prstGeom>
          <a:noFill/>
          <a:ln>
            <a:noFill/>
          </a:ln>
        </p:spPr>
        <p:style>
          <a:lnRef idx="0"/>
          <a:fillRef idx="0"/>
          <a:effectRef idx="0"/>
          <a:fontRef idx="minor"/>
        </p:style>
        <p:txBody>
          <a:bodyPr lIns="90000" rIns="90000" tIns="45000" bIns="45000"/>
          <a:p>
            <a:pPr>
              <a:lnSpc>
                <a:spcPct val="100000"/>
              </a:lnSpc>
            </a:pPr>
            <a:r>
              <a:rPr b="0" lang="en-GB" sz="7200" spc="-1" strike="noStrike">
                <a:solidFill>
                  <a:srgbClr val="ffffff"/>
                </a:solidFill>
                <a:latin typeface="Gill Sans"/>
                <a:ea typeface="DejaVu Sans"/>
              </a:rPr>
              <a:t>vassal</a:t>
            </a:r>
            <a:endParaRPr b="0" lang="en-GB" sz="7200" spc="-1" strike="noStrike">
              <a:latin typeface="Arial"/>
            </a:endParaRPr>
          </a:p>
        </p:txBody>
      </p:sp>
      <p:sp>
        <p:nvSpPr>
          <p:cNvPr id="194" name="CustomShape 2"/>
          <p:cNvSpPr/>
          <p:nvPr/>
        </p:nvSpPr>
        <p:spPr>
          <a:xfrm>
            <a:off x="504000" y="1487520"/>
            <a:ext cx="3002400" cy="1138320"/>
          </a:xfrm>
          <a:prstGeom prst="rect">
            <a:avLst/>
          </a:prstGeom>
          <a:noFill/>
          <a:ln>
            <a:noFill/>
          </a:ln>
        </p:spPr>
        <p:style>
          <a:lnRef idx="0"/>
          <a:fillRef idx="0"/>
          <a:effectRef idx="0"/>
          <a:fontRef idx="minor"/>
        </p:style>
        <p:txBody>
          <a:bodyPr lIns="90000" rIns="90000" tIns="45000" bIns="45000"/>
          <a:p>
            <a:pPr>
              <a:lnSpc>
                <a:spcPct val="100000"/>
              </a:lnSpc>
            </a:pPr>
            <a:r>
              <a:rPr b="0" lang="en-GB" sz="7200" spc="-1" strike="noStrike">
                <a:solidFill>
                  <a:srgbClr val="ffffff"/>
                </a:solidFill>
                <a:latin typeface="Gill Sans"/>
                <a:ea typeface="DejaVu Sans"/>
              </a:rPr>
              <a:t>knight</a:t>
            </a:r>
            <a:endParaRPr b="0" lang="en-GB" sz="7200" spc="-1" strike="noStrike">
              <a:latin typeface="Arial"/>
            </a:endParaRPr>
          </a:p>
        </p:txBody>
      </p:sp>
      <p:sp>
        <p:nvSpPr>
          <p:cNvPr id="195" name="CustomShape 3"/>
          <p:cNvSpPr/>
          <p:nvPr/>
        </p:nvSpPr>
        <p:spPr>
          <a:xfrm>
            <a:off x="360000" y="2766960"/>
            <a:ext cx="3669840" cy="1838880"/>
          </a:xfrm>
          <a:prstGeom prst="rect">
            <a:avLst/>
          </a:prstGeom>
          <a:noFill/>
          <a:ln>
            <a:noFill/>
          </a:ln>
        </p:spPr>
        <p:style>
          <a:lnRef idx="0"/>
          <a:fillRef idx="0"/>
          <a:effectRef idx="0"/>
          <a:fontRef idx="minor"/>
        </p:style>
        <p:txBody>
          <a:bodyPr lIns="90000" rIns="90000" tIns="45000" bIns="45000"/>
          <a:p>
            <a:pPr>
              <a:lnSpc>
                <a:spcPct val="100000"/>
              </a:lnSpc>
            </a:pPr>
            <a:r>
              <a:rPr b="0" lang="en-GB" sz="4000" spc="-1" strike="noStrike">
                <a:solidFill>
                  <a:srgbClr val="ffffff"/>
                </a:solidFill>
                <a:latin typeface="Gill Sans"/>
                <a:ea typeface="DejaVu Sans"/>
              </a:rPr>
              <a:t>knecht (German) = boy (</a:t>
            </a:r>
            <a:r>
              <a:rPr b="0" i="1" lang="en-GB" sz="4000" spc="-1" strike="noStrike">
                <a:solidFill>
                  <a:srgbClr val="ffffff"/>
                </a:solidFill>
                <a:latin typeface="Gill Sans"/>
                <a:ea typeface="DejaVu Sans"/>
              </a:rPr>
              <a:t>obs</a:t>
            </a:r>
            <a:r>
              <a:rPr b="0" lang="en-GB" sz="4000" spc="-1" strike="noStrike">
                <a:solidFill>
                  <a:srgbClr val="ffffff"/>
                </a:solidFill>
                <a:latin typeface="Gill Sans"/>
                <a:ea typeface="DejaVu Sans"/>
              </a:rPr>
              <a:t>.), servant</a:t>
            </a:r>
            <a:endParaRPr b="0" lang="en-GB" sz="4000" spc="-1" strike="noStrike">
              <a:latin typeface="Arial"/>
            </a:endParaRPr>
          </a:p>
        </p:txBody>
      </p:sp>
      <p:sp>
        <p:nvSpPr>
          <p:cNvPr id="196" name="CustomShape 4"/>
          <p:cNvSpPr/>
          <p:nvPr/>
        </p:nvSpPr>
        <p:spPr>
          <a:xfrm>
            <a:off x="756000" y="144000"/>
            <a:ext cx="2949840" cy="1365840"/>
          </a:xfrm>
          <a:prstGeom prst="rect">
            <a:avLst/>
          </a:prstGeom>
          <a:noFill/>
          <a:ln>
            <a:noFill/>
          </a:ln>
        </p:spPr>
        <p:style>
          <a:lnRef idx="0"/>
          <a:fillRef idx="0"/>
          <a:effectRef idx="0"/>
          <a:fontRef idx="minor"/>
        </p:style>
        <p:txBody>
          <a:bodyPr lIns="90000" rIns="90000" tIns="45000" bIns="45000"/>
          <a:p>
            <a:pPr>
              <a:lnSpc>
                <a:spcPct val="100000"/>
              </a:lnSpc>
            </a:pPr>
            <a:r>
              <a:rPr b="0" lang="en-GB" sz="4000" spc="-1" strike="noStrike">
                <a:solidFill>
                  <a:srgbClr val="ffffff"/>
                </a:solidFill>
                <a:latin typeface="Gill Sans"/>
                <a:ea typeface="DejaVu Sans"/>
              </a:rPr>
              <a:t>cniht (A-S) = boy, servant</a:t>
            </a:r>
            <a:endParaRPr b="0" lang="en-GB" sz="4000" spc="-1" strike="noStrike">
              <a:latin typeface="Arial"/>
            </a:endParaRPr>
          </a:p>
        </p:txBody>
      </p:sp>
      <p:sp>
        <p:nvSpPr>
          <p:cNvPr id="197" name="CustomShape 5"/>
          <p:cNvSpPr/>
          <p:nvPr/>
        </p:nvSpPr>
        <p:spPr>
          <a:xfrm>
            <a:off x="4968000" y="858960"/>
            <a:ext cx="4821840" cy="1478880"/>
          </a:xfrm>
          <a:prstGeom prst="rect">
            <a:avLst/>
          </a:prstGeom>
          <a:noFill/>
          <a:ln>
            <a:noFill/>
          </a:ln>
        </p:spPr>
        <p:style>
          <a:lnRef idx="0"/>
          <a:fillRef idx="0"/>
          <a:effectRef idx="0"/>
          <a:fontRef idx="minor"/>
        </p:style>
        <p:txBody>
          <a:bodyPr lIns="90000" rIns="90000" tIns="45000" bIns="45000"/>
          <a:p>
            <a:pPr>
              <a:lnSpc>
                <a:spcPct val="100000"/>
              </a:lnSpc>
            </a:pPr>
            <a:r>
              <a:rPr b="0" lang="en-GB" sz="4000" spc="-1" strike="noStrike">
                <a:solidFill>
                  <a:srgbClr val="ffffff"/>
                </a:solidFill>
                <a:latin typeface="Gill Sans"/>
                <a:ea typeface="DejaVu Sans"/>
              </a:rPr>
              <a:t>vassallus = vassus = [man]servant, retainer</a:t>
            </a:r>
            <a:endParaRPr b="0" lang="en-GB" sz="4000" spc="-1" strike="noStrike">
              <a:latin typeface="Arial"/>
            </a:endParaRPr>
          </a:p>
        </p:txBody>
      </p:sp>
      <p:sp>
        <p:nvSpPr>
          <p:cNvPr id="198" name="CustomShape 6"/>
          <p:cNvSpPr/>
          <p:nvPr/>
        </p:nvSpPr>
        <p:spPr>
          <a:xfrm>
            <a:off x="4680000" y="3536280"/>
            <a:ext cx="5289840" cy="2422440"/>
          </a:xfrm>
          <a:prstGeom prst="rect">
            <a:avLst/>
          </a:prstGeom>
          <a:noFill/>
          <a:ln>
            <a:noFill/>
          </a:ln>
        </p:spPr>
        <p:style>
          <a:lnRef idx="0"/>
          <a:fillRef idx="0"/>
          <a:effectRef idx="0"/>
          <a:fontRef idx="minor"/>
        </p:style>
        <p:txBody>
          <a:bodyPr lIns="90000" rIns="90000" tIns="45000" bIns="45000"/>
          <a:p>
            <a:pPr>
              <a:lnSpc>
                <a:spcPct val="100000"/>
              </a:lnSpc>
            </a:pPr>
            <a:r>
              <a:rPr b="0" lang="en-GB" sz="4000" spc="-1" strike="noStrike">
                <a:solidFill>
                  <a:srgbClr val="ffffff"/>
                </a:solidFill>
                <a:latin typeface="Gill Sans"/>
                <a:ea typeface="DejaVu Sans"/>
              </a:rPr>
              <a:t>Gaulish: wassos (lad)</a:t>
            </a:r>
            <a:endParaRPr b="0" lang="en-GB" sz="4000" spc="-1" strike="noStrike">
              <a:latin typeface="Arial"/>
            </a:endParaRPr>
          </a:p>
          <a:p>
            <a:pPr>
              <a:lnSpc>
                <a:spcPct val="100000"/>
              </a:lnSpc>
            </a:pPr>
            <a:r>
              <a:rPr b="0" lang="en-GB" sz="4000" spc="-1" strike="noStrike">
                <a:solidFill>
                  <a:srgbClr val="ffffff"/>
                </a:solidFill>
                <a:latin typeface="Gill Sans"/>
                <a:ea typeface="DejaVu Sans"/>
              </a:rPr>
              <a:t>Old Irish: foss (servant)</a:t>
            </a:r>
            <a:endParaRPr b="0" lang="en-GB" sz="4000" spc="-1" strike="noStrike">
              <a:latin typeface="Arial"/>
            </a:endParaRPr>
          </a:p>
          <a:p>
            <a:pPr>
              <a:lnSpc>
                <a:spcPct val="100000"/>
              </a:lnSpc>
            </a:pPr>
            <a:r>
              <a:rPr b="0" lang="en-GB" sz="4000" spc="-1" strike="noStrike">
                <a:solidFill>
                  <a:srgbClr val="ffffff"/>
                </a:solidFill>
                <a:latin typeface="Gill Sans"/>
                <a:ea typeface="DejaVu Sans"/>
              </a:rPr>
              <a:t>Welsh: gwas (boy, lad)</a:t>
            </a:r>
            <a:endParaRPr b="0" lang="en-GB" sz="4000" spc="-1" strike="noStrike">
              <a:latin typeface="Arial"/>
            </a:endParaRPr>
          </a:p>
        </p:txBody>
      </p:sp>
      <p:sp>
        <p:nvSpPr>
          <p:cNvPr id="199" name="CustomShape 7"/>
          <p:cNvSpPr/>
          <p:nvPr/>
        </p:nvSpPr>
        <p:spPr>
          <a:xfrm>
            <a:off x="1080000" y="5066280"/>
            <a:ext cx="2426400" cy="1138320"/>
          </a:xfrm>
          <a:prstGeom prst="rect">
            <a:avLst/>
          </a:prstGeom>
          <a:noFill/>
          <a:ln>
            <a:noFill/>
          </a:ln>
        </p:spPr>
        <p:style>
          <a:lnRef idx="0"/>
          <a:fillRef idx="0"/>
          <a:effectRef idx="0"/>
          <a:fontRef idx="minor"/>
        </p:style>
        <p:txBody>
          <a:bodyPr lIns="90000" rIns="90000" tIns="45000" bIns="45000"/>
          <a:p>
            <a:pPr>
              <a:lnSpc>
                <a:spcPct val="100000"/>
              </a:lnSpc>
            </a:pPr>
            <a:r>
              <a:rPr b="0" lang="en-GB" sz="7200" spc="-1" strike="noStrike">
                <a:solidFill>
                  <a:srgbClr val="ffffff"/>
                </a:solidFill>
                <a:latin typeface="Gill Sans"/>
                <a:ea typeface="DejaVu Sans"/>
              </a:rPr>
              <a:t>miles</a:t>
            </a:r>
            <a:endParaRPr b="0" lang="en-GB" sz="7200" spc="-1" strike="noStrike">
              <a:latin typeface="Arial"/>
            </a:endParaRPr>
          </a:p>
        </p:txBody>
      </p:sp>
      <p:sp>
        <p:nvSpPr>
          <p:cNvPr id="200" name="CustomShape 8"/>
          <p:cNvSpPr/>
          <p:nvPr/>
        </p:nvSpPr>
        <p:spPr>
          <a:xfrm>
            <a:off x="108000" y="6084000"/>
            <a:ext cx="4894560" cy="885960"/>
          </a:xfrm>
          <a:prstGeom prst="rect">
            <a:avLst/>
          </a:prstGeom>
          <a:noFill/>
          <a:ln>
            <a:noFill/>
          </a:ln>
        </p:spPr>
        <p:style>
          <a:lnRef idx="0"/>
          <a:fillRef idx="0"/>
          <a:effectRef idx="0"/>
          <a:fontRef idx="minor"/>
        </p:style>
        <p:txBody>
          <a:bodyPr lIns="90000" rIns="90000" tIns="45000" bIns="45000"/>
          <a:p>
            <a:pPr algn="ctr">
              <a:lnSpc>
                <a:spcPct val="100000"/>
              </a:lnSpc>
            </a:pPr>
            <a:r>
              <a:rPr b="0" lang="en-GB" sz="4000" spc="-1" strike="noStrike">
                <a:solidFill>
                  <a:srgbClr val="ffffff"/>
                </a:solidFill>
                <a:latin typeface="Gill Sans"/>
                <a:ea typeface="DejaVu Sans"/>
              </a:rPr>
              <a:t>foot soldier; becomes mounted soldier</a:t>
            </a:r>
            <a:endParaRPr b="0" lang="en-GB" sz="4000" spc="-1" strike="noStrike">
              <a:latin typeface="Arial"/>
            </a:endParaRPr>
          </a:p>
        </p:txBody>
      </p:sp>
    </p:spTree>
  </p:cSld>
  <p:timing>
    <p:tnLst>
      <p:par>
        <p:cTn id="3" dur="indefinite" restart="never" nodeType="tmRoot">
          <p:childTnLst>
            <p:seq>
              <p:cTn id="4" dur="indefinite" nodeType="mainSeq">
                <p:childTnLst>
                  <p:par>
                    <p:cTn id="5" fill="hold">
                      <p:stCondLst>
                        <p:cond delay="indefinite"/>
                      </p:stCondLst>
                      <p:childTnLst>
                        <p:par>
                          <p:cTn id="6" fill="hold">
                            <p:stCondLst>
                              <p:cond delay="0"/>
                            </p:stCondLst>
                            <p:childTnLst>
                              <p:par>
                                <p:cTn id="7" nodeType="clickEffect" fill="hold" presetClass="entr" presetID="1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nodeType="clickEffect" fill="hold" presetClass="entr" presetID="1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nodeType="clickEffect" fill="hold" presetClass="entr" presetID="1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nodeType="clickEffect" fill="hold" presetClass="entr" presetID="1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nodeType="clickEffect" fill="hold" presetClass="entr" presetID="1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nodeType="clickEffect" fill="hold" presetClass="entr" presetID="1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delay="0" evt="onPrev">
                  <p:tgtEl>
                    <p:sldTgt/>
                  </p:tgtEl>
                </p:cond>
              </p:prevCondLst>
              <p:nextCondLst>
                <p:cond delay="0"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1" name="" descr=""/>
          <p:cNvPicPr/>
          <p:nvPr/>
        </p:nvPicPr>
        <p:blipFill>
          <a:blip r:embed="rId1"/>
          <a:stretch/>
        </p:blipFill>
        <p:spPr>
          <a:xfrm>
            <a:off x="3024000" y="360000"/>
            <a:ext cx="3744000" cy="2836080"/>
          </a:xfrm>
          <a:prstGeom prst="rect">
            <a:avLst/>
          </a:prstGeom>
          <a:ln>
            <a:noFill/>
          </a:ln>
        </p:spPr>
      </p:pic>
      <p:pic>
        <p:nvPicPr>
          <p:cNvPr id="202" name="" descr=""/>
          <p:cNvPicPr/>
          <p:nvPr/>
        </p:nvPicPr>
        <p:blipFill>
          <a:blip r:embed="rId2"/>
          <a:stretch/>
        </p:blipFill>
        <p:spPr>
          <a:xfrm>
            <a:off x="621360" y="3384000"/>
            <a:ext cx="2546640" cy="2736000"/>
          </a:xfrm>
          <a:prstGeom prst="rect">
            <a:avLst/>
          </a:prstGeom>
          <a:ln>
            <a:noFill/>
          </a:ln>
        </p:spPr>
      </p:pic>
      <p:pic>
        <p:nvPicPr>
          <p:cNvPr id="203" name="" descr=""/>
          <p:cNvPicPr/>
          <p:nvPr/>
        </p:nvPicPr>
        <p:blipFill>
          <a:blip r:embed="rId3"/>
          <a:stretch/>
        </p:blipFill>
        <p:spPr>
          <a:xfrm>
            <a:off x="682560" y="6336000"/>
            <a:ext cx="2413440" cy="675000"/>
          </a:xfrm>
          <a:prstGeom prst="rect">
            <a:avLst/>
          </a:prstGeom>
          <a:ln>
            <a:noFill/>
          </a:ln>
        </p:spPr>
      </p:pic>
      <p:sp>
        <p:nvSpPr>
          <p:cNvPr id="204" name="CustomShape 1"/>
          <p:cNvSpPr/>
          <p:nvPr/>
        </p:nvSpPr>
        <p:spPr>
          <a:xfrm>
            <a:off x="3638160" y="3481560"/>
            <a:ext cx="5289840" cy="2422440"/>
          </a:xfrm>
          <a:prstGeom prst="rect">
            <a:avLst/>
          </a:prstGeom>
          <a:noFill/>
          <a:ln>
            <a:noFill/>
          </a:ln>
        </p:spPr>
        <p:style>
          <a:lnRef idx="0"/>
          <a:fillRef idx="0"/>
          <a:effectRef idx="0"/>
          <a:fontRef idx="minor"/>
        </p:style>
        <p:txBody>
          <a:bodyPr lIns="90000" rIns="90000" tIns="45000" bIns="45000"/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ffffff"/>
                </a:solidFill>
                <a:latin typeface="Gill Sans"/>
                <a:ea typeface="DejaVu Sans"/>
              </a:rPr>
              <a:t>King</a:t>
            </a:r>
            <a:endParaRPr b="0" lang="en-GB" sz="2400" spc="-1" strike="noStrike">
              <a:latin typeface="Arial"/>
            </a:endParaRPr>
          </a:p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ffffff"/>
                </a:solidFill>
                <a:latin typeface="Gill Sans"/>
                <a:ea typeface="DejaVu Sans"/>
              </a:rPr>
              <a:t>[Ealdorman, thegn]</a:t>
            </a:r>
            <a:endParaRPr b="0" lang="en-GB" sz="2400" spc="-1" strike="noStrike">
              <a:latin typeface="Arial"/>
            </a:endParaRPr>
          </a:p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ffffff"/>
                </a:solidFill>
                <a:latin typeface="Gill Sans"/>
                <a:ea typeface="DejaVu Sans"/>
              </a:rPr>
              <a:t>Duke, count/earl, knight</a:t>
            </a:r>
            <a:endParaRPr b="0" lang="en-GB" sz="2400" spc="-1" strike="noStrike">
              <a:latin typeface="Arial"/>
            </a:endParaRPr>
          </a:p>
          <a:p>
            <a:pPr>
              <a:lnSpc>
                <a:spcPct val="100000"/>
              </a:lnSpc>
            </a:pPr>
            <a:endParaRPr b="0" lang="en-GB" sz="2400" spc="-1" strike="noStrike">
              <a:latin typeface="Arial"/>
            </a:endParaRPr>
          </a:p>
          <a:p>
            <a:pPr>
              <a:lnSpc>
                <a:spcPct val="100000"/>
              </a:lnSpc>
            </a:pPr>
            <a:endParaRPr b="0" lang="en-GB" sz="2400" spc="-1" strike="noStrike">
              <a:latin typeface="Arial"/>
            </a:endParaRPr>
          </a:p>
          <a:p>
            <a:pPr>
              <a:lnSpc>
                <a:spcPct val="100000"/>
              </a:lnSpc>
            </a:pPr>
            <a:endParaRPr b="0" lang="en-GB" sz="2400" spc="-1" strike="noStrike">
              <a:latin typeface="Arial"/>
            </a:endParaRPr>
          </a:p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ffffff"/>
                </a:solidFill>
                <a:latin typeface="Gill Sans"/>
                <a:ea typeface="DejaVu Sans"/>
              </a:rPr>
              <a:t>Peasant [Ceorl]</a:t>
            </a:r>
            <a:endParaRPr b="0" lang="en-GB" sz="2400" spc="-1" strike="noStrike">
              <a:latin typeface="Arial"/>
            </a:endParaRPr>
          </a:p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ffffff"/>
                </a:solidFill>
                <a:latin typeface="Gill Sans"/>
                <a:ea typeface="DejaVu Sans"/>
              </a:rPr>
              <a:t>Serf</a:t>
            </a:r>
            <a:endParaRPr b="0" lang="en-GB" sz="2400" spc="-1" strike="noStrike">
              <a:latin typeface="Arial"/>
            </a:endParaRPr>
          </a:p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ffffff"/>
                </a:solidFill>
                <a:latin typeface="Gill Sans"/>
                <a:ea typeface="DejaVu Sans"/>
              </a:rPr>
              <a:t>[Thrall = slave]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205" name="TextShape 2"/>
          <p:cNvSpPr txBox="1"/>
          <p:nvPr/>
        </p:nvSpPr>
        <p:spPr>
          <a:xfrm>
            <a:off x="7466040" y="4428000"/>
            <a:ext cx="1929960" cy="1492920"/>
          </a:xfrm>
          <a:prstGeom prst="rect">
            <a:avLst/>
          </a:prstGeom>
          <a:noFill/>
          <a:ln>
            <a:noFill/>
          </a:ln>
        </p:spPr>
        <p:txBody>
          <a:bodyPr lIns="90000" rIns="90000" tIns="45000" bIns="45000"/>
          <a:p>
            <a:r>
              <a:rPr b="0" lang="en-GB" sz="2400" spc="-1" strike="noStrike">
                <a:solidFill>
                  <a:srgbClr val="ffffff"/>
                </a:solidFill>
                <a:latin typeface="Gill Sans"/>
                <a:ea typeface="DejaVu Sans"/>
              </a:rPr>
              <a:t>Mayor, Alderman, Burgess,</a:t>
            </a:r>
            <a:endParaRPr b="0" lang="en-GB" sz="2400" spc="-1" strike="noStrike">
              <a:latin typeface="Arial"/>
            </a:endParaRPr>
          </a:p>
          <a:p>
            <a:r>
              <a:rPr b="0" lang="en-GB" sz="2400" spc="-1" strike="noStrike">
                <a:solidFill>
                  <a:srgbClr val="ffffff"/>
                </a:solidFill>
                <a:latin typeface="Gill Sans"/>
                <a:ea typeface="DejaVu Sans"/>
              </a:rPr>
              <a:t>townsman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206" name="TextShape 3"/>
          <p:cNvSpPr txBox="1"/>
          <p:nvPr/>
        </p:nvSpPr>
        <p:spPr>
          <a:xfrm>
            <a:off x="6984000" y="1872000"/>
            <a:ext cx="1440000" cy="441000"/>
          </a:xfrm>
          <a:prstGeom prst="rect">
            <a:avLst/>
          </a:prstGeom>
          <a:noFill/>
          <a:ln>
            <a:noFill/>
          </a:ln>
        </p:spPr>
        <p:txBody>
          <a:bodyPr lIns="90000" rIns="90000" tIns="45000" bIns="45000"/>
          <a:p>
            <a:r>
              <a:rPr b="0" lang="en-GB" sz="2400" spc="-1" strike="noStrike">
                <a:solidFill>
                  <a:srgbClr val="ffffff"/>
                </a:solidFill>
                <a:latin typeface="Gill Sans"/>
                <a:ea typeface="DejaVu Sans"/>
              </a:rPr>
              <a:t>Church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207" name="TextShape 4"/>
          <p:cNvSpPr txBox="1"/>
          <p:nvPr/>
        </p:nvSpPr>
        <p:spPr>
          <a:xfrm>
            <a:off x="443520" y="792000"/>
            <a:ext cx="2364480" cy="703080"/>
          </a:xfrm>
          <a:prstGeom prst="rect">
            <a:avLst/>
          </a:prstGeom>
          <a:noFill/>
          <a:ln>
            <a:noFill/>
          </a:ln>
        </p:spPr>
        <p:txBody>
          <a:bodyPr lIns="90000" rIns="90000" tIns="45000" bIns="45000"/>
          <a:p>
            <a:r>
              <a:rPr b="0" lang="en-GB" sz="3600" spc="-1" strike="noStrike">
                <a:solidFill>
                  <a:srgbClr val="ffffff"/>
                </a:solidFill>
                <a:latin typeface="Luminari"/>
              </a:rPr>
              <a:t>Feudalism</a:t>
            </a:r>
            <a:endParaRPr b="0" lang="en-GB" sz="3600" spc="-1" strike="noStrike">
              <a:latin typeface="Arial"/>
            </a:endParaRPr>
          </a:p>
        </p:txBody>
      </p:sp>
      <p:sp>
        <p:nvSpPr>
          <p:cNvPr id="208" name="TextShape 5"/>
          <p:cNvSpPr txBox="1"/>
          <p:nvPr/>
        </p:nvSpPr>
        <p:spPr>
          <a:xfrm>
            <a:off x="864000" y="1647000"/>
            <a:ext cx="1440000" cy="785160"/>
          </a:xfrm>
          <a:prstGeom prst="rect">
            <a:avLst/>
          </a:prstGeom>
          <a:noFill/>
          <a:ln>
            <a:noFill/>
          </a:ln>
        </p:spPr>
        <p:txBody>
          <a:bodyPr lIns="90000" rIns="90000" tIns="45000" bIns="45000"/>
          <a:p>
            <a:r>
              <a:rPr b="0" i="1" lang="en-GB" sz="2400" spc="-1" strike="noStrike">
                <a:solidFill>
                  <a:srgbClr val="ffffff"/>
                </a:solidFill>
                <a:latin typeface="Gill Sans"/>
                <a:ea typeface="DejaVu Sans"/>
              </a:rPr>
              <a:t>But did it ever exist?</a:t>
            </a:r>
            <a:endParaRPr b="0" i="1" lang="en-GB" sz="2400" spc="-1" strike="noStrike">
              <a:latin typeface="Arial"/>
            </a:endParaRPr>
          </a:p>
        </p:txBody>
      </p:sp>
    </p:spTree>
  </p:cSld>
  <p:timing>
    <p:tnLst>
      <p:par>
        <p:cTn id="29" dur="indefinite" restart="never" nodeType="tmRoot">
          <p:childTnLst>
            <p:seq>
              <p:cTn id="30" dur="indefinite" nodeType="mainSeq"/>
              <p:prevCondLst>
                <p:cond delay="0" evt="onPrev">
                  <p:tgtEl>
                    <p:sldTgt/>
                  </p:tgtEl>
                </p:cond>
              </p:prevCondLst>
              <p:nextCondLst>
                <p:cond delay="0"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9" name="CustomShape 1"/>
          <p:cNvSpPr/>
          <p:nvPr/>
        </p:nvSpPr>
        <p:spPr>
          <a:xfrm>
            <a:off x="2880000" y="3496320"/>
            <a:ext cx="4605840" cy="1757520"/>
          </a:xfrm>
          <a:prstGeom prst="rect">
            <a:avLst/>
          </a:prstGeom>
          <a:noFill/>
          <a:ln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 anchor="ctr"/>
          <a:p>
            <a:pPr algn="ctr">
              <a:lnSpc>
                <a:spcPct val="100000"/>
              </a:lnSpc>
            </a:pPr>
            <a:r>
              <a:rPr b="0" lang="en-GB" sz="8000" spc="-1" strike="noStrike">
                <a:solidFill>
                  <a:srgbClr val="ffffff"/>
                </a:solidFill>
                <a:latin typeface="Luminari"/>
                <a:ea typeface="DejaVu Sans"/>
              </a:rPr>
              <a:t>Chivalry</a:t>
            </a:r>
            <a:endParaRPr b="0" lang="en-GB" sz="8000" spc="-1" strike="noStrike">
              <a:latin typeface="Arial"/>
            </a:endParaRPr>
          </a:p>
        </p:txBody>
      </p:sp>
      <p:sp>
        <p:nvSpPr>
          <p:cNvPr id="210" name="CustomShape 2"/>
          <p:cNvSpPr/>
          <p:nvPr/>
        </p:nvSpPr>
        <p:spPr>
          <a:xfrm>
            <a:off x="3168000" y="5096880"/>
            <a:ext cx="1941840" cy="624960"/>
          </a:xfrm>
          <a:prstGeom prst="rect">
            <a:avLst/>
          </a:prstGeom>
          <a:noFill/>
          <a:ln>
            <a:noFill/>
          </a:ln>
        </p:spPr>
        <p:style>
          <a:lnRef idx="0"/>
          <a:fillRef idx="0"/>
          <a:effectRef idx="0"/>
          <a:fontRef idx="minor"/>
        </p:style>
        <p:txBody>
          <a:bodyPr lIns="90000" rIns="90000" tIns="45000" bIns="45000"/>
          <a:p>
            <a:pPr>
              <a:lnSpc>
                <a:spcPct val="100000"/>
              </a:lnSpc>
            </a:pPr>
            <a:r>
              <a:rPr b="0" lang="en-GB" sz="3200" spc="-1" strike="noStrike">
                <a:solidFill>
                  <a:srgbClr val="ffffff"/>
                </a:solidFill>
                <a:latin typeface="Gill Sans"/>
                <a:ea typeface="DejaVu Sans"/>
              </a:rPr>
              <a:t>chevalier</a:t>
            </a:r>
            <a:endParaRPr b="0" lang="en-GB" sz="3200" spc="-1" strike="noStrike">
              <a:latin typeface="Arial"/>
            </a:endParaRPr>
          </a:p>
        </p:txBody>
      </p:sp>
      <p:sp>
        <p:nvSpPr>
          <p:cNvPr id="211" name="CustomShape 3"/>
          <p:cNvSpPr/>
          <p:nvPr/>
        </p:nvSpPr>
        <p:spPr>
          <a:xfrm>
            <a:off x="1692000" y="5868000"/>
            <a:ext cx="8097840" cy="645840"/>
          </a:xfrm>
          <a:prstGeom prst="rect">
            <a:avLst/>
          </a:prstGeom>
          <a:noFill/>
          <a:ln>
            <a:noFill/>
          </a:ln>
        </p:spPr>
        <p:style>
          <a:lnRef idx="0"/>
          <a:fillRef idx="0"/>
          <a:effectRef idx="0"/>
          <a:fontRef idx="minor"/>
        </p:style>
        <p:txBody>
          <a:bodyPr lIns="90000" rIns="90000" tIns="45000" bIns="45000"/>
          <a:p>
            <a:pPr>
              <a:lnSpc>
                <a:spcPct val="100000"/>
              </a:lnSpc>
            </a:pPr>
            <a:r>
              <a:rPr b="0" lang="en-GB" sz="3200" spc="-1" strike="noStrike">
                <a:solidFill>
                  <a:srgbClr val="ffffff"/>
                </a:solidFill>
                <a:latin typeface="Gill Sans"/>
                <a:ea typeface="SimSun"/>
              </a:rPr>
              <a:t>caballus (nag) = caballarius (horseman, hostler) </a:t>
            </a:r>
            <a:endParaRPr b="0" lang="en-GB" sz="3200" spc="-1" strike="noStrike">
              <a:latin typeface="Arial"/>
            </a:endParaRPr>
          </a:p>
        </p:txBody>
      </p:sp>
      <p:sp>
        <p:nvSpPr>
          <p:cNvPr id="212" name="CustomShape 4"/>
          <p:cNvSpPr/>
          <p:nvPr/>
        </p:nvSpPr>
        <p:spPr>
          <a:xfrm>
            <a:off x="5256000" y="5076000"/>
            <a:ext cx="1653840" cy="645840"/>
          </a:xfrm>
          <a:prstGeom prst="rect">
            <a:avLst/>
          </a:prstGeom>
          <a:noFill/>
          <a:ln>
            <a:noFill/>
          </a:ln>
        </p:spPr>
        <p:style>
          <a:lnRef idx="0"/>
          <a:fillRef idx="0"/>
          <a:effectRef idx="0"/>
          <a:fontRef idx="minor"/>
        </p:style>
        <p:txBody>
          <a:bodyPr lIns="90000" rIns="90000" tIns="45000" bIns="45000"/>
          <a:p>
            <a:pPr>
              <a:lnSpc>
                <a:spcPct val="100000"/>
              </a:lnSpc>
            </a:pPr>
            <a:r>
              <a:rPr b="0" lang="en-GB" sz="3200" spc="-1" strike="noStrike">
                <a:solidFill>
                  <a:srgbClr val="ffffff"/>
                </a:solidFill>
                <a:latin typeface="Gill Sans"/>
                <a:ea typeface="DejaVu Sans"/>
              </a:rPr>
              <a:t>cavalier</a:t>
            </a:r>
            <a:endParaRPr b="0" lang="en-GB" sz="3200" spc="-1" strike="noStrike">
              <a:latin typeface="Arial"/>
            </a:endParaRPr>
          </a:p>
        </p:txBody>
      </p:sp>
      <p:sp>
        <p:nvSpPr>
          <p:cNvPr id="213" name="CustomShape 5"/>
          <p:cNvSpPr/>
          <p:nvPr/>
        </p:nvSpPr>
        <p:spPr>
          <a:xfrm>
            <a:off x="6264000" y="2808000"/>
            <a:ext cx="3752280" cy="3182400"/>
          </a:xfrm>
          <a:prstGeom prst="rect">
            <a:avLst/>
          </a:prstGeom>
          <a:noFill/>
          <a:ln>
            <a:noFill/>
          </a:ln>
        </p:spPr>
        <p:style>
          <a:lnRef idx="0"/>
          <a:fillRef idx="0"/>
          <a:effectRef idx="0"/>
          <a:fontRef idx="minor"/>
        </p:style>
      </p:sp>
      <p:pic>
        <p:nvPicPr>
          <p:cNvPr id="214" name="" descr=""/>
          <p:cNvPicPr/>
          <p:nvPr/>
        </p:nvPicPr>
        <p:blipFill>
          <a:blip r:embed="rId1"/>
          <a:stretch/>
        </p:blipFill>
        <p:spPr>
          <a:xfrm>
            <a:off x="288000" y="2664000"/>
            <a:ext cx="2489040" cy="2987280"/>
          </a:xfrm>
          <a:prstGeom prst="rect">
            <a:avLst/>
          </a:prstGeom>
          <a:ln>
            <a:noFill/>
          </a:ln>
        </p:spPr>
      </p:pic>
      <p:sp>
        <p:nvSpPr>
          <p:cNvPr id="215" name="CustomShape 6"/>
          <p:cNvSpPr/>
          <p:nvPr/>
        </p:nvSpPr>
        <p:spPr>
          <a:xfrm>
            <a:off x="1512000" y="144000"/>
            <a:ext cx="3382560" cy="2950560"/>
          </a:xfrm>
          <a:prstGeom prst="wedgeEllipseCallout">
            <a:avLst>
              <a:gd name="adj1" fmla="val -45718"/>
              <a:gd name="adj2" fmla="val 64077"/>
            </a:avLst>
          </a:prstGeom>
          <a:solidFill>
            <a:srgbClr val="ffffff"/>
          </a:solidFill>
          <a:ln>
            <a:solidFill>
              <a:srgbClr val="000000"/>
            </a:solidFill>
          </a:ln>
        </p:spPr>
        <p:style>
          <a:lnRef idx="0"/>
          <a:fillRef idx="0"/>
          <a:effectRef idx="0"/>
          <a:fontRef idx="minor"/>
        </p:style>
        <p:txBody>
          <a:bodyPr lIns="36000" rIns="36000" tIns="45000" bIns="45000" anchor="ctr"/>
          <a:p>
            <a:pPr algn="ctr">
              <a:lnSpc>
                <a:spcPct val="100000"/>
              </a:lnSpc>
            </a:pPr>
            <a:r>
              <a:rPr b="0" lang="en-GB" sz="1800" spc="-1" strike="noStrike">
                <a:solidFill>
                  <a:srgbClr val="000000"/>
                </a:solidFill>
                <a:latin typeface="Gill Sans"/>
                <a:ea typeface="DejaVu Sans"/>
              </a:rPr>
              <a:t>Love thy neighbour… especially women and children, the sick, the poor. Don’t fight on the Sabbath. Serve God, not your own base lust. </a:t>
            </a:r>
            <a:endParaRPr b="0" lang="en-GB" sz="1800" spc="-1" strike="noStrike">
              <a:latin typeface="Arial"/>
            </a:endParaRPr>
          </a:p>
          <a:p>
            <a:pPr algn="ctr">
              <a:lnSpc>
                <a:spcPct val="100000"/>
              </a:lnSpc>
            </a:pPr>
            <a:r>
              <a:rPr b="0" lang="en-GB" sz="1800" spc="-1" strike="noStrike">
                <a:solidFill>
                  <a:srgbClr val="000000"/>
                </a:solidFill>
                <a:latin typeface="Gill Sans"/>
                <a:ea typeface="DejaVu Sans"/>
              </a:rPr>
              <a:t>Be </a:t>
            </a:r>
            <a:r>
              <a:rPr b="0" i="1" lang="en-GB" sz="1800" spc="-1" strike="noStrike">
                <a:solidFill>
                  <a:srgbClr val="000000"/>
                </a:solidFill>
                <a:latin typeface="Gill Sans"/>
                <a:ea typeface="DejaVu Sans"/>
              </a:rPr>
              <a:t>Milites Christi.</a:t>
            </a:r>
            <a:endParaRPr b="0" lang="en-GB" sz="1800" spc="-1" strike="noStrike">
              <a:latin typeface="Arial"/>
            </a:endParaRPr>
          </a:p>
        </p:txBody>
      </p:sp>
      <p:sp>
        <p:nvSpPr>
          <p:cNvPr id="216" name="CustomShape 7"/>
          <p:cNvSpPr/>
          <p:nvPr/>
        </p:nvSpPr>
        <p:spPr>
          <a:xfrm>
            <a:off x="5112000" y="483120"/>
            <a:ext cx="4390560" cy="1624680"/>
          </a:xfrm>
          <a:prstGeom prst="wedgeEllipseCallout">
            <a:avLst>
              <a:gd name="adj1" fmla="val 21435"/>
              <a:gd name="adj2" fmla="val 117106"/>
            </a:avLst>
          </a:prstGeom>
          <a:solidFill>
            <a:srgbClr val="ffffff"/>
          </a:solidFill>
          <a:ln>
            <a:solidFill>
              <a:srgbClr val="000000"/>
            </a:solidFill>
          </a:ln>
        </p:spPr>
        <p:style>
          <a:lnRef idx="0"/>
          <a:fillRef idx="0"/>
          <a:effectRef idx="0"/>
          <a:fontRef idx="minor"/>
        </p:style>
        <p:txBody>
          <a:bodyPr lIns="36000" rIns="36000" tIns="45000" bIns="45000" anchor="ctr"/>
          <a:p>
            <a:pPr>
              <a:lnSpc>
                <a:spcPct val="100000"/>
              </a:lnSpc>
            </a:pPr>
            <a:r>
              <a:rPr b="0" lang="en-GB" sz="1800" spc="-1" strike="noStrike">
                <a:solidFill>
                  <a:srgbClr val="000000"/>
                </a:solidFill>
                <a:latin typeface="Gill Sans"/>
                <a:ea typeface="DejaVu Sans"/>
              </a:rPr>
              <a:t>It’s difficult being a king when you’ve got so many armed men all over the place… Feuds, shifting loyalties, younger sons…</a:t>
            </a:r>
            <a:endParaRPr b="0" lang="en-GB" sz="1800" spc="-1" strike="noStrike">
              <a:latin typeface="Arial"/>
            </a:endParaRPr>
          </a:p>
        </p:txBody>
      </p:sp>
      <p:pic>
        <p:nvPicPr>
          <p:cNvPr id="217" name="" descr=""/>
          <p:cNvPicPr/>
          <p:nvPr/>
        </p:nvPicPr>
        <p:blipFill>
          <a:blip r:embed="rId2"/>
          <a:stretch/>
        </p:blipFill>
        <p:spPr>
          <a:xfrm>
            <a:off x="7920000" y="2664000"/>
            <a:ext cx="1798560" cy="2640960"/>
          </a:xfrm>
          <a:prstGeom prst="rect">
            <a:avLst/>
          </a:prstGeom>
          <a:ln>
            <a:noFill/>
          </a:ln>
        </p:spPr>
      </p:pic>
    </p:spTree>
  </p:cSld>
  <p:timing>
    <p:tnLst>
      <p:par>
        <p:cTn id="31" dur="indefinite" restart="never" nodeType="tmRoot">
          <p:childTnLst>
            <p:seq>
              <p:cTn id="32" dur="indefinite" nodeType="mainSeq">
                <p:childTnLst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nodeType="clickEffect" fill="hold" presetClass="entr" presetID="1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nodeType="clickEffect" fill="hold" presetClass="entr" presetID="1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nodeType="clickEffect" fill="hold" presetClass="entr" presetID="1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nodeType="clickEffect" fill="hold" presetClass="entr" presetID="1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nodeType="clickEffect" fill="hold" presetClass="entr" presetID="1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nodeType="clickEffect" fill="hold" presetClass="entr" presetID="1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nodeType="clickEffect" fill="hold" presetClass="entr" presetID="1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delay="0" evt="onPrev">
                  <p:tgtEl>
                    <p:sldTgt/>
                  </p:tgtEl>
                </p:cond>
              </p:prevCondLst>
              <p:nextCondLst>
                <p:cond delay="0"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8" name="CustomShape 1"/>
          <p:cNvSpPr/>
          <p:nvPr/>
        </p:nvSpPr>
        <p:spPr>
          <a:xfrm>
            <a:off x="504360" y="504000"/>
            <a:ext cx="5470200" cy="4273920"/>
          </a:xfrm>
          <a:prstGeom prst="rect">
            <a:avLst/>
          </a:prstGeom>
          <a:noFill/>
          <a:ln>
            <a:noFill/>
          </a:ln>
        </p:spPr>
        <p:style>
          <a:lnRef idx="0"/>
          <a:fillRef idx="0"/>
          <a:effectRef idx="0"/>
          <a:fontRef idx="minor"/>
        </p:style>
        <p:txBody>
          <a:bodyPr lIns="90000" rIns="90000" tIns="45000" bIns="45000"/>
          <a:p>
            <a:pPr>
              <a:lnSpc>
                <a:spcPct val="100000"/>
              </a:lnSpc>
              <a:spcBef>
                <a:spcPts val="283"/>
              </a:spcBef>
              <a:spcAft>
                <a:spcPts val="283"/>
              </a:spcAft>
            </a:pPr>
            <a:r>
              <a:rPr b="1" lang="en-GB" sz="2600" spc="-1" strike="noStrike">
                <a:solidFill>
                  <a:srgbClr val="ffffff"/>
                </a:solidFill>
                <a:latin typeface="Gill Sans"/>
                <a:ea typeface="DejaVu Sans"/>
              </a:rPr>
              <a:t>11</a:t>
            </a:r>
            <a:r>
              <a:rPr b="1" lang="en-GB" sz="2600" spc="-1" strike="noStrike" baseline="101000">
                <a:solidFill>
                  <a:srgbClr val="ffffff"/>
                </a:solidFill>
                <a:latin typeface="Gill Sans"/>
                <a:ea typeface="DejaVu Sans"/>
              </a:rPr>
              <a:t>th</a:t>
            </a:r>
            <a:r>
              <a:rPr b="1" lang="en-GB" sz="2600" spc="-1" strike="noStrike">
                <a:solidFill>
                  <a:srgbClr val="ffffff"/>
                </a:solidFill>
                <a:latin typeface="Gill Sans"/>
                <a:ea typeface="DejaVu Sans"/>
              </a:rPr>
              <a:t> and 12</a:t>
            </a:r>
            <a:r>
              <a:rPr b="1" lang="en-GB" sz="2600" spc="-1" strike="noStrike" baseline="101000">
                <a:solidFill>
                  <a:srgbClr val="ffffff"/>
                </a:solidFill>
                <a:latin typeface="Gill Sans"/>
                <a:ea typeface="DejaVu Sans"/>
              </a:rPr>
              <a:t>th</a:t>
            </a:r>
            <a:r>
              <a:rPr b="1" lang="en-GB" sz="2600" spc="-1" strike="noStrike">
                <a:solidFill>
                  <a:srgbClr val="ffffff"/>
                </a:solidFill>
                <a:latin typeface="Gill Sans"/>
                <a:ea typeface="DejaVu Sans"/>
              </a:rPr>
              <a:t> centuries:</a:t>
            </a:r>
            <a:endParaRPr b="0" lang="en-GB" sz="2600" spc="-1" strike="noStrike">
              <a:latin typeface="Arial"/>
              <a:ea typeface="SimSun"/>
            </a:endParaRPr>
          </a:p>
          <a:p>
            <a:pPr marL="216000" indent="-214560">
              <a:lnSpc>
                <a:spcPct val="100000"/>
              </a:lnSpc>
              <a:buClr>
                <a:srgbClr val="ffffff"/>
              </a:buClr>
              <a:buSzPct val="45000"/>
              <a:buFont typeface="Wingdings" charset="2"/>
              <a:buChar char=""/>
            </a:pPr>
            <a:r>
              <a:rPr b="0" lang="en-GB" sz="2600" spc="-1" strike="noStrike">
                <a:solidFill>
                  <a:srgbClr val="ffffff"/>
                </a:solidFill>
                <a:latin typeface="Gill Sans"/>
                <a:ea typeface="DejaVu Sans"/>
              </a:rPr>
              <a:t>major church reforms</a:t>
            </a:r>
            <a:endParaRPr b="0" lang="en-GB" sz="2600" spc="-1" strike="noStrike">
              <a:latin typeface="Arial"/>
            </a:endParaRPr>
          </a:p>
          <a:p>
            <a:pPr marL="216000" indent="-214560">
              <a:lnSpc>
                <a:spcPct val="100000"/>
              </a:lnSpc>
              <a:buClr>
                <a:srgbClr val="ffffff"/>
              </a:buClr>
              <a:buSzPct val="45000"/>
              <a:buFont typeface="Wingdings" charset="2"/>
              <a:buChar char=""/>
            </a:pPr>
            <a:r>
              <a:rPr b="0" lang="en-GB" sz="2600" spc="-1" strike="noStrike">
                <a:solidFill>
                  <a:srgbClr val="ffffff"/>
                </a:solidFill>
                <a:latin typeface="Gill Sans"/>
                <a:ea typeface="DejaVu Sans"/>
              </a:rPr>
              <a:t>new monastic orders</a:t>
            </a:r>
            <a:endParaRPr b="0" lang="en-GB" sz="2600" spc="-1" strike="noStrike">
              <a:latin typeface="Arial"/>
            </a:endParaRPr>
          </a:p>
          <a:p>
            <a:pPr marL="216000" indent="-214560">
              <a:lnSpc>
                <a:spcPct val="100000"/>
              </a:lnSpc>
              <a:buClr>
                <a:srgbClr val="ffffff"/>
              </a:buClr>
              <a:buSzPct val="45000"/>
              <a:buFont typeface="Wingdings" charset="2"/>
              <a:buChar char=""/>
            </a:pPr>
            <a:r>
              <a:rPr b="0" lang="en-GB" sz="2600" spc="-1" strike="noStrike">
                <a:solidFill>
                  <a:srgbClr val="ffffff"/>
                </a:solidFill>
                <a:latin typeface="Gill Sans"/>
                <a:ea typeface="DejaVu Sans"/>
              </a:rPr>
              <a:t>expansion of royal government</a:t>
            </a:r>
            <a:endParaRPr b="0" lang="en-GB" sz="2600" spc="-1" strike="noStrike">
              <a:latin typeface="Arial"/>
            </a:endParaRPr>
          </a:p>
          <a:p>
            <a:pPr marL="216000" indent="-214560">
              <a:lnSpc>
                <a:spcPct val="100000"/>
              </a:lnSpc>
              <a:buClr>
                <a:srgbClr val="ffffff"/>
              </a:buClr>
              <a:buSzPct val="45000"/>
              <a:buFont typeface="Wingdings" charset="2"/>
              <a:buChar char=""/>
            </a:pPr>
            <a:r>
              <a:rPr b="0" lang="en-GB" sz="2600" spc="-1" strike="noStrike">
                <a:solidFill>
                  <a:srgbClr val="ffffff"/>
                </a:solidFill>
                <a:latin typeface="Gill Sans"/>
                <a:ea typeface="DejaVu Sans"/>
              </a:rPr>
              <a:t>economic growth</a:t>
            </a:r>
            <a:endParaRPr b="0" lang="en-GB" sz="2600" spc="-1" strike="noStrike">
              <a:latin typeface="Arial"/>
            </a:endParaRPr>
          </a:p>
          <a:p>
            <a:pPr marL="216000" indent="-214560">
              <a:lnSpc>
                <a:spcPct val="100000"/>
              </a:lnSpc>
              <a:buClr>
                <a:srgbClr val="ffffff"/>
              </a:buClr>
              <a:buSzPct val="45000"/>
              <a:buFont typeface="Wingdings" charset="2"/>
              <a:buChar char=""/>
            </a:pPr>
            <a:r>
              <a:rPr b="0" lang="en-GB" sz="2600" spc="-1" strike="noStrike">
                <a:solidFill>
                  <a:srgbClr val="ffffff"/>
                </a:solidFill>
                <a:latin typeface="Gill Sans"/>
                <a:ea typeface="DejaVu Sans"/>
              </a:rPr>
              <a:t>intellectual growth</a:t>
            </a:r>
            <a:endParaRPr b="0" lang="en-GB" sz="2600" spc="-1" strike="noStrike">
              <a:latin typeface="Arial"/>
            </a:endParaRPr>
          </a:p>
          <a:p>
            <a:pPr marL="216000" indent="-214560">
              <a:lnSpc>
                <a:spcPct val="100000"/>
              </a:lnSpc>
              <a:buClr>
                <a:srgbClr val="ffffff"/>
              </a:buClr>
              <a:buSzPct val="45000"/>
              <a:buFont typeface="Wingdings" charset="2"/>
              <a:buChar char=""/>
            </a:pPr>
            <a:r>
              <a:rPr b="0" lang="en-GB" sz="2600" spc="-1" strike="noStrike">
                <a:solidFill>
                  <a:srgbClr val="ffffff"/>
                </a:solidFill>
                <a:latin typeface="Gill Sans"/>
                <a:ea typeface="DejaVu Sans"/>
              </a:rPr>
              <a:t>Crusades</a:t>
            </a:r>
            <a:endParaRPr b="0" lang="en-GB" sz="2600" spc="-1" strike="noStrike">
              <a:latin typeface="Arial"/>
            </a:endParaRPr>
          </a:p>
          <a:p>
            <a:pPr marL="216000" indent="-214560">
              <a:lnSpc>
                <a:spcPct val="100000"/>
              </a:lnSpc>
              <a:buClr>
                <a:srgbClr val="ffffff"/>
              </a:buClr>
              <a:buSzPct val="45000"/>
              <a:buFont typeface="Wingdings" charset="2"/>
              <a:buChar char=""/>
            </a:pPr>
            <a:r>
              <a:rPr b="0" lang="en-GB" sz="2600" spc="-1" strike="noStrike">
                <a:solidFill>
                  <a:srgbClr val="ffffff"/>
                </a:solidFill>
                <a:latin typeface="Gill Sans"/>
                <a:ea typeface="DejaVu Sans"/>
              </a:rPr>
              <a:t>developments in armour and defences</a:t>
            </a:r>
            <a:endParaRPr b="0" lang="en-GB" sz="2600" spc="-1" strike="noStrike">
              <a:latin typeface="Arial"/>
            </a:endParaRPr>
          </a:p>
          <a:p>
            <a:pPr marL="216000" indent="-214560">
              <a:lnSpc>
                <a:spcPct val="100000"/>
              </a:lnSpc>
              <a:buClr>
                <a:srgbClr val="ffffff"/>
              </a:buClr>
              <a:buSzPct val="45000"/>
              <a:buFont typeface="Wingdings" charset="2"/>
              <a:buChar char=""/>
            </a:pPr>
            <a:r>
              <a:rPr b="0" lang="en-GB" sz="2600" spc="-1" strike="noStrike">
                <a:solidFill>
                  <a:srgbClr val="ffffff"/>
                </a:solidFill>
                <a:latin typeface="Gill Sans"/>
                <a:ea typeface="DejaVu Sans"/>
              </a:rPr>
              <a:t>inheritance, primogeniture</a:t>
            </a:r>
            <a:endParaRPr b="0" lang="en-GB" sz="2600" spc="-1" strike="noStrike">
              <a:latin typeface="Arial"/>
            </a:endParaRPr>
          </a:p>
        </p:txBody>
      </p:sp>
      <p:pic>
        <p:nvPicPr>
          <p:cNvPr id="219" name="" descr=""/>
          <p:cNvPicPr/>
          <p:nvPr/>
        </p:nvPicPr>
        <p:blipFill>
          <a:blip r:embed="rId1"/>
          <a:stretch/>
        </p:blipFill>
        <p:spPr>
          <a:xfrm>
            <a:off x="7562520" y="1152000"/>
            <a:ext cx="2156040" cy="2875320"/>
          </a:xfrm>
          <a:prstGeom prst="rect">
            <a:avLst/>
          </a:prstGeom>
          <a:ln>
            <a:noFill/>
          </a:ln>
        </p:spPr>
      </p:pic>
      <p:pic>
        <p:nvPicPr>
          <p:cNvPr id="220" name="" descr=""/>
          <p:cNvPicPr/>
          <p:nvPr/>
        </p:nvPicPr>
        <p:blipFill>
          <a:blip r:embed="rId2"/>
          <a:stretch/>
        </p:blipFill>
        <p:spPr>
          <a:xfrm>
            <a:off x="7565040" y="4326120"/>
            <a:ext cx="2154960" cy="2873880"/>
          </a:xfrm>
          <a:prstGeom prst="rect">
            <a:avLst/>
          </a:prstGeom>
          <a:ln>
            <a:noFill/>
          </a:ln>
        </p:spPr>
      </p:pic>
      <p:pic>
        <p:nvPicPr>
          <p:cNvPr id="221" name="" descr=""/>
          <p:cNvPicPr/>
          <p:nvPr/>
        </p:nvPicPr>
        <p:blipFill>
          <a:blip r:embed="rId3"/>
          <a:stretch/>
        </p:blipFill>
        <p:spPr>
          <a:xfrm>
            <a:off x="5832000" y="338760"/>
            <a:ext cx="2005560" cy="2179800"/>
          </a:xfrm>
          <a:prstGeom prst="rect">
            <a:avLst/>
          </a:prstGeom>
          <a:ln>
            <a:noFill/>
          </a:ln>
        </p:spPr>
      </p:pic>
      <p:pic>
        <p:nvPicPr>
          <p:cNvPr id="222" name="" descr=""/>
          <p:cNvPicPr/>
          <p:nvPr/>
        </p:nvPicPr>
        <p:blipFill>
          <a:blip r:embed="rId4"/>
          <a:stretch/>
        </p:blipFill>
        <p:spPr>
          <a:xfrm>
            <a:off x="762120" y="5004000"/>
            <a:ext cx="5572440" cy="2367000"/>
          </a:xfrm>
          <a:prstGeom prst="rect">
            <a:avLst/>
          </a:prstGeom>
          <a:ln>
            <a:noFill/>
          </a:ln>
        </p:spPr>
      </p:pic>
      <p:pic>
        <p:nvPicPr>
          <p:cNvPr id="223" name="" descr=""/>
          <p:cNvPicPr/>
          <p:nvPr/>
        </p:nvPicPr>
        <p:blipFill>
          <a:blip r:embed="rId5"/>
          <a:stretch/>
        </p:blipFill>
        <p:spPr>
          <a:xfrm>
            <a:off x="4944960" y="2556720"/>
            <a:ext cx="2471040" cy="2339280"/>
          </a:xfrm>
          <a:prstGeom prst="rect">
            <a:avLst/>
          </a:prstGeom>
          <a:ln>
            <a:noFill/>
          </a:ln>
        </p:spPr>
      </p:pic>
    </p:spTree>
  </p:cSld>
  <p:timing>
    <p:tnLst>
      <p:par>
        <p:cTn id="61" dur="indefinite" restart="never" nodeType="tmRoot">
          <p:childTnLst>
            <p:seq>
              <p:cTn id="62" dur="indefinite" nodeType="mainSeq"/>
              <p:prevCondLst>
                <p:cond delay="0" evt="onPrev">
                  <p:tgtEl>
                    <p:sldTgt/>
                  </p:tgtEl>
                </p:cond>
              </p:prevCondLst>
              <p:nextCondLst>
                <p:cond delay="0"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4" name="Picture 3" descr=""/>
          <p:cNvPicPr/>
          <p:nvPr/>
        </p:nvPicPr>
        <p:blipFill>
          <a:blip r:embed="rId1"/>
          <a:stretch/>
        </p:blipFill>
        <p:spPr>
          <a:xfrm>
            <a:off x="6150240" y="1735920"/>
            <a:ext cx="3424320" cy="4382640"/>
          </a:xfrm>
          <a:prstGeom prst="rect">
            <a:avLst/>
          </a:prstGeom>
          <a:ln>
            <a:noFill/>
          </a:ln>
        </p:spPr>
      </p:pic>
      <p:sp>
        <p:nvSpPr>
          <p:cNvPr id="225" name="CustomShape 1"/>
          <p:cNvSpPr/>
          <p:nvPr/>
        </p:nvSpPr>
        <p:spPr>
          <a:xfrm>
            <a:off x="504000" y="301320"/>
            <a:ext cx="9070560" cy="1260360"/>
          </a:xfrm>
          <a:prstGeom prst="rect">
            <a:avLst/>
          </a:prstGeom>
          <a:noFill/>
          <a:ln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 anchor="ctr"/>
          <a:p>
            <a:pPr algn="ctr">
              <a:lnSpc>
                <a:spcPct val="100000"/>
              </a:lnSpc>
            </a:pPr>
            <a:r>
              <a:rPr b="0" lang="en-GB" sz="6600" spc="-1" strike="noStrike">
                <a:solidFill>
                  <a:srgbClr val="ffffff"/>
                </a:solidFill>
                <a:latin typeface="Luminari"/>
                <a:ea typeface="DejaVu Sans"/>
              </a:rPr>
              <a:t>Culture</a:t>
            </a:r>
            <a:endParaRPr b="0" lang="en-GB" sz="6600" spc="-1" strike="noStrike">
              <a:latin typeface="Arial"/>
            </a:endParaRPr>
          </a:p>
        </p:txBody>
      </p:sp>
      <p:sp>
        <p:nvSpPr>
          <p:cNvPr id="226" name="CustomShape 2"/>
          <p:cNvSpPr/>
          <p:nvPr/>
        </p:nvSpPr>
        <p:spPr>
          <a:xfrm>
            <a:off x="504000" y="1944000"/>
            <a:ext cx="4425480" cy="4382640"/>
          </a:xfrm>
          <a:prstGeom prst="rect">
            <a:avLst/>
          </a:prstGeom>
          <a:noFill/>
          <a:ln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rmAutofit/>
          </a:bodyPr>
          <a:p>
            <a:pPr marL="432000" indent="-322560">
              <a:lnSpc>
                <a:spcPct val="100000"/>
              </a:lnSpc>
              <a:buClr>
                <a:srgbClr val="ffffff"/>
              </a:buClr>
              <a:buSzPct val="45000"/>
              <a:buFont typeface="Wingdings" charset="2"/>
              <a:buChar char=""/>
            </a:pPr>
            <a:r>
              <a:rPr b="0" lang="en-GB" sz="2800" spc="-1" strike="noStrike">
                <a:solidFill>
                  <a:srgbClr val="ffffff"/>
                </a:solidFill>
                <a:latin typeface="Gill Sans"/>
                <a:ea typeface="DejaVu Sans"/>
              </a:rPr>
              <a:t>Troubadours etc.</a:t>
            </a:r>
            <a:endParaRPr b="0" lang="en-GB" sz="2800" spc="-1" strike="noStrike">
              <a:latin typeface="Arial"/>
            </a:endParaRPr>
          </a:p>
          <a:p>
            <a:pPr marL="432000" indent="-322560">
              <a:lnSpc>
                <a:spcPct val="100000"/>
              </a:lnSpc>
              <a:buClr>
                <a:srgbClr val="ffffff"/>
              </a:buClr>
              <a:buSzPct val="45000"/>
              <a:buFont typeface="Wingdings" charset="2"/>
              <a:buChar char=""/>
            </a:pPr>
            <a:r>
              <a:rPr b="0" lang="en-GB" sz="2800" spc="-1" strike="noStrike">
                <a:solidFill>
                  <a:srgbClr val="ffffff"/>
                </a:solidFill>
                <a:latin typeface="Gill Sans"/>
                <a:ea typeface="DejaVu Sans"/>
              </a:rPr>
              <a:t>Monastic/ clerical authors</a:t>
            </a:r>
            <a:endParaRPr b="0" lang="en-GB" sz="2800" spc="-1" strike="noStrike">
              <a:latin typeface="Arial"/>
            </a:endParaRPr>
          </a:p>
          <a:p>
            <a:pPr marL="432000" indent="-322560">
              <a:lnSpc>
                <a:spcPct val="100000"/>
              </a:lnSpc>
              <a:buClr>
                <a:srgbClr val="ffffff"/>
              </a:buClr>
              <a:buSzPct val="45000"/>
              <a:buFont typeface="Wingdings" charset="2"/>
              <a:buChar char=""/>
            </a:pPr>
            <a:r>
              <a:rPr b="0" lang="en-GB" sz="2800" spc="-1" strike="noStrike">
                <a:solidFill>
                  <a:srgbClr val="ffffff"/>
                </a:solidFill>
                <a:latin typeface="Gill Sans"/>
                <a:ea typeface="DejaVu Sans"/>
              </a:rPr>
              <a:t>Matter of Britain</a:t>
            </a:r>
            <a:endParaRPr b="0" lang="en-GB" sz="2800" spc="-1" strike="noStrike">
              <a:latin typeface="Arial"/>
            </a:endParaRPr>
          </a:p>
          <a:p>
            <a:pPr marL="432000" indent="-322560">
              <a:lnSpc>
                <a:spcPct val="100000"/>
              </a:lnSpc>
              <a:buClr>
                <a:srgbClr val="ffffff"/>
              </a:buClr>
              <a:buSzPct val="45000"/>
              <a:buFont typeface="Wingdings" charset="2"/>
              <a:buChar char=""/>
            </a:pPr>
            <a:r>
              <a:rPr b="0" lang="en-GB" sz="2800" spc="-1" strike="noStrike">
                <a:solidFill>
                  <a:srgbClr val="ffffff"/>
                </a:solidFill>
                <a:latin typeface="Gill Sans"/>
                <a:ea typeface="DejaVu Sans"/>
              </a:rPr>
              <a:t>Chansons de Geste</a:t>
            </a:r>
            <a:endParaRPr b="0" lang="en-GB" sz="2800" spc="-1" strike="noStrike">
              <a:latin typeface="Arial"/>
            </a:endParaRPr>
          </a:p>
        </p:txBody>
      </p:sp>
      <p:sp>
        <p:nvSpPr>
          <p:cNvPr id="227" name="CustomShape 3"/>
          <p:cNvSpPr/>
          <p:nvPr/>
        </p:nvSpPr>
        <p:spPr>
          <a:xfrm>
            <a:off x="695520" y="3988440"/>
            <a:ext cx="4703040" cy="3016080"/>
          </a:xfrm>
          <a:prstGeom prst="rect">
            <a:avLst/>
          </a:prstGeom>
          <a:noFill/>
          <a:ln>
            <a:noFill/>
          </a:ln>
        </p:spPr>
        <p:style>
          <a:lnRef idx="0"/>
          <a:fillRef idx="0"/>
          <a:effectRef idx="0"/>
          <a:fontRef idx="minor"/>
        </p:style>
        <p:txBody>
          <a:bodyPr lIns="90000" rIns="90000" tIns="45000" bIns="45000"/>
          <a:p>
            <a:pPr marL="216000" indent="-215280">
              <a:lnSpc>
                <a:spcPct val="100000"/>
              </a:lnSpc>
              <a:buClr>
                <a:srgbClr val="000000"/>
              </a:buClr>
              <a:buFont typeface="Wingdings" charset="2"/>
              <a:buChar char=""/>
            </a:pPr>
            <a:r>
              <a:rPr b="0" lang="en-GB" sz="2800" spc="-1" strike="noStrike">
                <a:solidFill>
                  <a:srgbClr val="ffffff"/>
                </a:solidFill>
                <a:latin typeface="Luminari"/>
                <a:ea typeface="DejaVu Sans"/>
              </a:rPr>
              <a:t>Chivalry</a:t>
            </a:r>
            <a:r>
              <a:rPr b="0" lang="en-GB" sz="2800" spc="-1" strike="noStrike">
                <a:solidFill>
                  <a:srgbClr val="ffffff"/>
                </a:solidFill>
                <a:latin typeface="Gill Sans"/>
                <a:ea typeface="DejaVu Sans"/>
              </a:rPr>
              <a:t>:</a:t>
            </a:r>
            <a:endParaRPr b="0" lang="en-GB" sz="2800" spc="-1" strike="noStrike">
              <a:latin typeface="Arial"/>
            </a:endParaRPr>
          </a:p>
          <a:p>
            <a:pPr marL="216000" indent="-214560">
              <a:lnSpc>
                <a:spcPct val="100000"/>
              </a:lnSpc>
              <a:buClr>
                <a:srgbClr val="ffffff"/>
              </a:buClr>
              <a:buSzPct val="45000"/>
              <a:buFont typeface="Wingdings" charset="2"/>
              <a:buChar char=""/>
            </a:pPr>
            <a:r>
              <a:rPr b="0" lang="en-GB" sz="2800" spc="-1" strike="noStrike">
                <a:solidFill>
                  <a:srgbClr val="ffffff"/>
                </a:solidFill>
                <a:latin typeface="Gill Sans"/>
                <a:ea typeface="DejaVu Sans"/>
              </a:rPr>
              <a:t>Dubbing ceremony</a:t>
            </a:r>
            <a:endParaRPr b="0" lang="en-GB" sz="2800" spc="-1" strike="noStrike">
              <a:latin typeface="Arial"/>
            </a:endParaRPr>
          </a:p>
          <a:p>
            <a:pPr marL="216000" indent="-214560">
              <a:lnSpc>
                <a:spcPct val="100000"/>
              </a:lnSpc>
              <a:buClr>
                <a:srgbClr val="ffffff"/>
              </a:buClr>
              <a:buSzPct val="45000"/>
              <a:buFont typeface="Wingdings" charset="2"/>
              <a:buChar char=""/>
            </a:pPr>
            <a:r>
              <a:rPr b="0" lang="en-GB" sz="2800" spc="-1" strike="noStrike">
                <a:solidFill>
                  <a:srgbClr val="ffffff"/>
                </a:solidFill>
                <a:latin typeface="Gill Sans"/>
                <a:ea typeface="DejaVu Sans"/>
              </a:rPr>
              <a:t>Vows to protect the Church</a:t>
            </a:r>
            <a:endParaRPr b="0" lang="en-GB" sz="2800" spc="-1" strike="noStrike">
              <a:latin typeface="Arial"/>
            </a:endParaRPr>
          </a:p>
          <a:p>
            <a:pPr marL="216000" indent="-214560">
              <a:lnSpc>
                <a:spcPct val="100000"/>
              </a:lnSpc>
              <a:buClr>
                <a:srgbClr val="ffffff"/>
              </a:buClr>
              <a:buSzPct val="45000"/>
              <a:buFont typeface="Wingdings" charset="2"/>
              <a:buChar char=""/>
            </a:pPr>
            <a:r>
              <a:rPr b="0" lang="en-GB" sz="2800" spc="-1" strike="noStrike">
                <a:solidFill>
                  <a:srgbClr val="ffffff"/>
                </a:solidFill>
                <a:latin typeface="Gill Sans"/>
                <a:ea typeface="DejaVu Sans"/>
              </a:rPr>
              <a:t>Institutionalised violence (tournaments, Crusades)</a:t>
            </a:r>
            <a:endParaRPr b="0" lang="en-GB" sz="2800" spc="-1" strike="noStrike">
              <a:latin typeface="Arial"/>
            </a:endParaRPr>
          </a:p>
          <a:p>
            <a:pPr marL="216000" indent="-214560">
              <a:lnSpc>
                <a:spcPct val="100000"/>
              </a:lnSpc>
              <a:buClr>
                <a:srgbClr val="ffffff"/>
              </a:buClr>
              <a:buSzPct val="45000"/>
              <a:buFont typeface="Wingdings" charset="2"/>
              <a:buChar char=""/>
            </a:pPr>
            <a:r>
              <a:rPr b="0" lang="en-GB" sz="2800" spc="-1" strike="noStrike">
                <a:solidFill>
                  <a:srgbClr val="ffffff"/>
                </a:solidFill>
                <a:latin typeface="Gill Sans"/>
                <a:ea typeface="DejaVu Sans"/>
              </a:rPr>
              <a:t>Bernard of Clairvaux, military orders</a:t>
            </a:r>
            <a:endParaRPr b="0" lang="en-GB" sz="2800" spc="-1" strike="noStrike">
              <a:latin typeface="Arial"/>
            </a:endParaRPr>
          </a:p>
        </p:txBody>
      </p:sp>
      <p:sp>
        <p:nvSpPr>
          <p:cNvPr id="228" name="CustomShape 4"/>
          <p:cNvSpPr/>
          <p:nvPr/>
        </p:nvSpPr>
        <p:spPr>
          <a:xfrm>
            <a:off x="6300000" y="6262920"/>
            <a:ext cx="3288960" cy="359640"/>
          </a:xfrm>
          <a:prstGeom prst="rect">
            <a:avLst/>
          </a:prstGeom>
          <a:noFill/>
          <a:ln>
            <a:noFill/>
          </a:ln>
        </p:spPr>
        <p:style>
          <a:lnRef idx="0"/>
          <a:fillRef idx="0"/>
          <a:effectRef idx="0"/>
          <a:fontRef idx="minor"/>
        </p:style>
        <p:txBody>
          <a:bodyPr lIns="90000" rIns="90000" tIns="45000" bIns="45000"/>
          <a:p>
            <a:pPr>
              <a:lnSpc>
                <a:spcPct val="100000"/>
              </a:lnSpc>
            </a:pPr>
            <a:r>
              <a:rPr b="0" lang="en-GB" sz="1800" spc="-1" strike="noStrike">
                <a:solidFill>
                  <a:srgbClr val="ffffff"/>
                </a:solidFill>
                <a:latin typeface="Gill Sans"/>
                <a:ea typeface="DejaVu Sans"/>
              </a:rPr>
              <a:t>Manesse Codex (12</a:t>
            </a:r>
            <a:r>
              <a:rPr b="0" lang="en-GB" sz="1800" spc="-1" strike="noStrike" baseline="101000">
                <a:solidFill>
                  <a:srgbClr val="ffffff"/>
                </a:solidFill>
                <a:latin typeface="Gill Sans"/>
                <a:ea typeface="DejaVu Sans"/>
              </a:rPr>
              <a:t>th</a:t>
            </a:r>
            <a:r>
              <a:rPr b="0" lang="en-GB" sz="1800" spc="-1" strike="noStrike">
                <a:solidFill>
                  <a:srgbClr val="ffffff"/>
                </a:solidFill>
                <a:latin typeface="Gill Sans"/>
                <a:ea typeface="DejaVu Sans"/>
              </a:rPr>
              <a:t> – 14</a:t>
            </a:r>
            <a:r>
              <a:rPr b="0" lang="en-GB" sz="1800" spc="-1" strike="noStrike" baseline="101000">
                <a:solidFill>
                  <a:srgbClr val="ffffff"/>
                </a:solidFill>
                <a:latin typeface="Gill Sans"/>
                <a:ea typeface="DejaVu Sans"/>
              </a:rPr>
              <a:t>th</a:t>
            </a:r>
            <a:r>
              <a:rPr b="0" lang="en-GB" sz="1800" spc="-1" strike="noStrike">
                <a:solidFill>
                  <a:srgbClr val="ffffff"/>
                </a:solidFill>
                <a:latin typeface="Gill Sans"/>
                <a:ea typeface="DejaVu Sans"/>
              </a:rPr>
              <a:t> C)</a:t>
            </a:r>
            <a:endParaRPr b="0" lang="en-GB" sz="1800" spc="-1" strike="noStrike">
              <a:latin typeface="Arial"/>
            </a:endParaRPr>
          </a:p>
        </p:txBody>
      </p:sp>
    </p:spTree>
  </p:cSld>
  <p:timing>
    <p:tnLst>
      <p:par>
        <p:cTn id="63" dur="indefinite" restart="never" nodeType="tmRoot">
          <p:childTnLst>
            <p:seq>
              <p:cTn id="64" dur="indefinite" nodeType="mainSeq"/>
              <p:prevCondLst>
                <p:cond delay="0" evt="onPrev">
                  <p:tgtEl>
                    <p:sldTgt/>
                  </p:tgtEl>
                </p:cond>
              </p:prevCondLst>
              <p:nextCondLst>
                <p:cond delay="0"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9" name="" descr=""/>
          <p:cNvPicPr/>
          <p:nvPr/>
        </p:nvPicPr>
        <p:blipFill>
          <a:blip r:embed="rId1"/>
          <a:stretch/>
        </p:blipFill>
        <p:spPr>
          <a:xfrm>
            <a:off x="377280" y="324000"/>
            <a:ext cx="2864160" cy="4354560"/>
          </a:xfrm>
          <a:prstGeom prst="rect">
            <a:avLst/>
          </a:prstGeom>
          <a:ln>
            <a:noFill/>
          </a:ln>
        </p:spPr>
      </p:pic>
      <p:pic>
        <p:nvPicPr>
          <p:cNvPr id="230" name="" descr=""/>
          <p:cNvPicPr/>
          <p:nvPr/>
        </p:nvPicPr>
        <p:blipFill>
          <a:blip r:embed="rId2"/>
          <a:stretch/>
        </p:blipFill>
        <p:spPr>
          <a:xfrm>
            <a:off x="7731720" y="432000"/>
            <a:ext cx="1878840" cy="2061720"/>
          </a:xfrm>
          <a:prstGeom prst="rect">
            <a:avLst/>
          </a:prstGeom>
          <a:ln>
            <a:noFill/>
          </a:ln>
        </p:spPr>
      </p:pic>
      <p:sp>
        <p:nvSpPr>
          <p:cNvPr id="231" name="CustomShape 1"/>
          <p:cNvSpPr/>
          <p:nvPr/>
        </p:nvSpPr>
        <p:spPr>
          <a:xfrm>
            <a:off x="3276000" y="191880"/>
            <a:ext cx="3950280" cy="3991680"/>
          </a:xfrm>
          <a:prstGeom prst="rect">
            <a:avLst/>
          </a:prstGeom>
          <a:noFill/>
          <a:ln>
            <a:noFill/>
          </a:ln>
        </p:spPr>
        <p:style>
          <a:lnRef idx="0"/>
          <a:fillRef idx="0"/>
          <a:effectRef idx="0"/>
          <a:fontRef idx="minor"/>
        </p:style>
        <p:txBody>
          <a:bodyPr lIns="90000" rIns="90000" tIns="45000" bIns="45000"/>
          <a:p>
            <a:pPr>
              <a:lnSpc>
                <a:spcPct val="100000"/>
              </a:lnSpc>
            </a:pPr>
            <a:r>
              <a:rPr b="0" lang="en-GB" sz="2600" spc="-1" strike="noStrike">
                <a:solidFill>
                  <a:srgbClr val="ffffff"/>
                </a:solidFill>
                <a:latin typeface="Luminari"/>
                <a:ea typeface="DejaVu Sans"/>
              </a:rPr>
              <a:t>Literature and the Chivalric Ideal</a:t>
            </a:r>
            <a:endParaRPr b="0" lang="en-GB" sz="2600" spc="-1" strike="noStrike">
              <a:latin typeface="Arial"/>
            </a:endParaRPr>
          </a:p>
          <a:p>
            <a:pPr>
              <a:lnSpc>
                <a:spcPct val="100000"/>
              </a:lnSpc>
            </a:pPr>
            <a:endParaRPr b="0" lang="en-GB" sz="2600" spc="-1" strike="noStrike">
              <a:latin typeface="Arial"/>
            </a:endParaRPr>
          </a:p>
          <a:p>
            <a:pPr>
              <a:lnSpc>
                <a:spcPct val="100000"/>
              </a:lnSpc>
            </a:pPr>
            <a:r>
              <a:rPr b="0" lang="en-GB" sz="2200" spc="-1" strike="noStrike">
                <a:solidFill>
                  <a:srgbClr val="ffffff"/>
                </a:solidFill>
                <a:latin typeface="Gill Sans"/>
                <a:ea typeface="DejaVu Sans"/>
              </a:rPr>
              <a:t>Epic:</a:t>
            </a:r>
            <a:endParaRPr b="0" lang="en-GB" sz="2200" spc="-1" strike="noStrike">
              <a:latin typeface="Arial"/>
            </a:endParaRPr>
          </a:p>
          <a:p>
            <a:pPr marL="216000" indent="-214560">
              <a:lnSpc>
                <a:spcPct val="100000"/>
              </a:lnSpc>
              <a:buClr>
                <a:srgbClr val="ffffff"/>
              </a:buClr>
              <a:buSzPct val="45000"/>
              <a:buFont typeface="Wingdings" charset="2"/>
              <a:buChar char=""/>
            </a:pPr>
            <a:r>
              <a:rPr b="0" lang="en-GB" sz="2200" spc="-1" strike="noStrike">
                <a:solidFill>
                  <a:srgbClr val="ffffff"/>
                </a:solidFill>
                <a:latin typeface="Gill Sans"/>
                <a:ea typeface="DejaVu Sans"/>
              </a:rPr>
              <a:t>Honour, valour, prowess, loyalty, fealty, ‘courtly love’, quest</a:t>
            </a:r>
            <a:endParaRPr b="0" lang="en-GB" sz="2200" spc="-1" strike="noStrike">
              <a:latin typeface="Arial"/>
            </a:endParaRPr>
          </a:p>
          <a:p>
            <a:pPr marL="216000" indent="-214560">
              <a:lnSpc>
                <a:spcPct val="100000"/>
              </a:lnSpc>
              <a:buClr>
                <a:srgbClr val="ffffff"/>
              </a:buClr>
              <a:buSzPct val="45000"/>
              <a:buFont typeface="Wingdings" charset="2"/>
              <a:buChar char=""/>
            </a:pPr>
            <a:r>
              <a:rPr b="0" lang="en-GB" sz="2200" spc="-1" strike="noStrike">
                <a:solidFill>
                  <a:srgbClr val="ffffff"/>
                </a:solidFill>
                <a:latin typeface="Gill Sans"/>
                <a:ea typeface="DejaVu Sans"/>
              </a:rPr>
              <a:t>Mythic history</a:t>
            </a:r>
            <a:endParaRPr b="0" lang="en-GB" sz="2200" spc="-1" strike="noStrike">
              <a:latin typeface="Arial"/>
            </a:endParaRPr>
          </a:p>
          <a:p>
            <a:pPr marL="216000" indent="-214560">
              <a:lnSpc>
                <a:spcPct val="100000"/>
              </a:lnSpc>
              <a:buClr>
                <a:srgbClr val="ffffff"/>
              </a:buClr>
              <a:buSzPct val="45000"/>
              <a:buFont typeface="Wingdings" charset="2"/>
              <a:buChar char=""/>
            </a:pPr>
            <a:r>
              <a:rPr b="0" lang="en-GB" sz="2200" spc="-1" strike="noStrike">
                <a:solidFill>
                  <a:srgbClr val="ffffff"/>
                </a:solidFill>
                <a:latin typeface="Gill Sans"/>
                <a:ea typeface="DejaVu Sans"/>
              </a:rPr>
              <a:t>Chansons de Geste (Matter of France)</a:t>
            </a:r>
            <a:endParaRPr b="0" lang="en-GB" sz="2200" spc="-1" strike="noStrike">
              <a:latin typeface="Arial"/>
            </a:endParaRPr>
          </a:p>
          <a:p>
            <a:pPr marL="216000" indent="-214560">
              <a:lnSpc>
                <a:spcPct val="100000"/>
              </a:lnSpc>
              <a:buClr>
                <a:srgbClr val="ffffff"/>
              </a:buClr>
              <a:buSzPct val="45000"/>
              <a:buFont typeface="Wingdings" charset="2"/>
              <a:buChar char=""/>
            </a:pPr>
            <a:r>
              <a:rPr b="0" lang="en-GB" sz="2200" spc="-1" strike="noStrike">
                <a:solidFill>
                  <a:srgbClr val="ffffff"/>
                </a:solidFill>
                <a:latin typeface="Gill Sans"/>
                <a:ea typeface="DejaVu Sans"/>
              </a:rPr>
              <a:t>Matter of Britain – Arthur</a:t>
            </a:r>
            <a:endParaRPr b="0" lang="en-GB" sz="2200" spc="-1" strike="noStrike">
              <a:latin typeface="Arial"/>
            </a:endParaRPr>
          </a:p>
          <a:p>
            <a:pPr marL="216000" indent="-214560">
              <a:lnSpc>
                <a:spcPct val="100000"/>
              </a:lnSpc>
              <a:buClr>
                <a:srgbClr val="ffffff"/>
              </a:buClr>
              <a:buSzPct val="45000"/>
              <a:buFont typeface="Wingdings" charset="2"/>
              <a:buChar char=""/>
            </a:pPr>
            <a:r>
              <a:rPr b="0" lang="en-GB" sz="2200" spc="-1" strike="noStrike">
                <a:solidFill>
                  <a:srgbClr val="ffffff"/>
                </a:solidFill>
                <a:latin typeface="Gill Sans"/>
                <a:ea typeface="DejaVu Sans"/>
              </a:rPr>
              <a:t>Niebelungenlied</a:t>
            </a:r>
            <a:endParaRPr b="0" lang="en-GB" sz="2200" spc="-1" strike="noStrike">
              <a:latin typeface="Arial"/>
            </a:endParaRPr>
          </a:p>
        </p:txBody>
      </p:sp>
      <p:sp>
        <p:nvSpPr>
          <p:cNvPr id="232" name="CustomShape 2"/>
          <p:cNvSpPr/>
          <p:nvPr/>
        </p:nvSpPr>
        <p:spPr>
          <a:xfrm>
            <a:off x="432000" y="4824000"/>
            <a:ext cx="9070560" cy="2662560"/>
          </a:xfrm>
          <a:prstGeom prst="rect">
            <a:avLst/>
          </a:prstGeom>
          <a:noFill/>
          <a:ln>
            <a:noFill/>
          </a:ln>
        </p:spPr>
        <p:style>
          <a:lnRef idx="0"/>
          <a:fillRef idx="0"/>
          <a:effectRef idx="0"/>
          <a:fontRef idx="minor"/>
        </p:style>
        <p:txBody>
          <a:bodyPr lIns="90000" rIns="90000" tIns="45000" bIns="45000"/>
          <a:p>
            <a:pPr>
              <a:lnSpc>
                <a:spcPct val="100000"/>
              </a:lnSpc>
            </a:pPr>
            <a:r>
              <a:rPr b="1" lang="en-GB" sz="2200" spc="-1" strike="noStrike">
                <a:solidFill>
                  <a:srgbClr val="ffffff"/>
                </a:solidFill>
                <a:latin typeface="Gill Sans"/>
                <a:ea typeface="DejaVu Sans"/>
              </a:rPr>
              <a:t>Gottfried of Strassburg (d.1210):  Tristan</a:t>
            </a:r>
            <a:endParaRPr b="0" lang="en-GB" sz="2200" spc="-1" strike="noStrike">
              <a:latin typeface="Arial"/>
            </a:endParaRPr>
          </a:p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ffffff"/>
                </a:solidFill>
                <a:latin typeface="Gill Sans"/>
                <a:ea typeface="DejaVu Sans"/>
              </a:rPr>
              <a:t>‘</a:t>
            </a:r>
            <a:r>
              <a:rPr b="0" lang="en-GB" sz="2000" spc="-1" strike="noStrike">
                <a:solidFill>
                  <a:srgbClr val="ffffff"/>
                </a:solidFill>
                <a:latin typeface="Gill Sans"/>
                <a:ea typeface="DejaVu Sans"/>
              </a:rPr>
              <a:t>Listen nephew Tristan’ he said, ‘now that your sword has been consecrated and you have become a knight, give thought to the glory of knighthood, and to yourself and who you are. Let your birth and nobility be ever present In your mind. Be modest and straightforward: be truthful and well-bred.  Always be kind to the lowly: to the mighty always be proud. Cultivate your appearance. Honour and love all women. Be generous and loyal, and never tire of it. For I stake my honour that gold and sable never sat better on shield and spur than loyalty and generosity.’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33" name="CustomShape 3"/>
          <p:cNvSpPr/>
          <p:nvPr/>
        </p:nvSpPr>
        <p:spPr>
          <a:xfrm>
            <a:off x="7452000" y="2910600"/>
            <a:ext cx="2454480" cy="1429200"/>
          </a:xfrm>
          <a:prstGeom prst="rect">
            <a:avLst/>
          </a:prstGeom>
          <a:solidFill>
            <a:srgbClr val="8b0000"/>
          </a:solidFill>
          <a:ln>
            <a:noFill/>
          </a:ln>
        </p:spPr>
        <p:style>
          <a:lnRef idx="0"/>
          <a:fillRef idx="0"/>
          <a:effectRef idx="0"/>
          <a:fontRef idx="minor"/>
        </p:style>
        <p:txBody>
          <a:bodyPr lIns="90000" rIns="90000" tIns="45000" bIns="45000"/>
          <a:p>
            <a:pPr algn="ctr">
              <a:lnSpc>
                <a:spcPct val="100000"/>
              </a:lnSpc>
            </a:pPr>
            <a:r>
              <a:rPr b="0" lang="en-GB" sz="2200" spc="-1" strike="noStrike">
                <a:solidFill>
                  <a:srgbClr val="000000"/>
                </a:solidFill>
                <a:latin typeface="Gill Sans"/>
                <a:ea typeface="DejaVu Sans"/>
              </a:rPr>
              <a:t>Troubadours/</a:t>
            </a:r>
            <a:endParaRPr b="0" lang="en-GB" sz="2200" spc="-1" strike="noStrike">
              <a:latin typeface="Arial"/>
            </a:endParaRPr>
          </a:p>
          <a:p>
            <a:pPr algn="ctr">
              <a:lnSpc>
                <a:spcPct val="100000"/>
              </a:lnSpc>
            </a:pPr>
            <a:r>
              <a:rPr b="0" lang="en-GB" sz="2200" spc="-1" strike="noStrike">
                <a:solidFill>
                  <a:srgbClr val="000000"/>
                </a:solidFill>
                <a:latin typeface="Gill Sans"/>
                <a:ea typeface="DejaVu Sans"/>
              </a:rPr>
              <a:t>Trouvéres/ </a:t>
            </a:r>
            <a:endParaRPr b="0" lang="en-GB" sz="2200" spc="-1" strike="noStrike">
              <a:latin typeface="Arial"/>
            </a:endParaRPr>
          </a:p>
          <a:p>
            <a:pPr algn="ctr">
              <a:lnSpc>
                <a:spcPct val="100000"/>
              </a:lnSpc>
            </a:pPr>
            <a:r>
              <a:rPr b="0" lang="en-GB" sz="2200" spc="-1" strike="noStrike">
                <a:solidFill>
                  <a:srgbClr val="000000"/>
                </a:solidFill>
                <a:latin typeface="Gill Sans"/>
                <a:ea typeface="DejaVu Sans"/>
              </a:rPr>
              <a:t>Minnesänger:</a:t>
            </a:r>
            <a:endParaRPr b="0" lang="en-GB" sz="2200" spc="-1" strike="noStrike">
              <a:latin typeface="Arial"/>
            </a:endParaRPr>
          </a:p>
          <a:p>
            <a:pPr algn="ctr">
              <a:lnSpc>
                <a:spcPct val="100000"/>
              </a:lnSpc>
            </a:pPr>
            <a:r>
              <a:rPr b="0" lang="en-GB" sz="2200" spc="-1" strike="noStrike">
                <a:solidFill>
                  <a:srgbClr val="000000"/>
                </a:solidFill>
                <a:latin typeface="Gill Sans"/>
                <a:ea typeface="DejaVu Sans"/>
              </a:rPr>
              <a:t>love poetry</a:t>
            </a:r>
            <a:endParaRPr b="0" lang="en-GB" sz="2200" spc="-1" strike="noStrike">
              <a:latin typeface="Arial"/>
            </a:endParaRPr>
          </a:p>
        </p:txBody>
      </p:sp>
      <p:sp>
        <p:nvSpPr>
          <p:cNvPr id="234" name="TextShape 4"/>
          <p:cNvSpPr txBox="1"/>
          <p:nvPr/>
        </p:nvSpPr>
        <p:spPr>
          <a:xfrm rot="450000">
            <a:off x="6408000" y="4345200"/>
            <a:ext cx="2880720" cy="730440"/>
          </a:xfrm>
          <a:prstGeom prst="rect">
            <a:avLst/>
          </a:prstGeom>
          <a:noFill/>
          <a:ln>
            <a:noFill/>
          </a:ln>
        </p:spPr>
        <p:txBody>
          <a:bodyPr lIns="90000" rIns="90000" tIns="45000" bIns="45000"/>
          <a:p>
            <a:r>
              <a:rPr b="0" lang="en-GB" sz="1800" spc="-1" strike="noStrike">
                <a:solidFill>
                  <a:srgbClr val="ffffff"/>
                </a:solidFill>
                <a:latin typeface="HanziPen SC"/>
              </a:rPr>
              <a:t>This is exactly what Marie de France lampoons!</a:t>
            </a:r>
            <a:endParaRPr b="0" lang="en-GB" sz="1800" spc="-1" strike="noStrike">
              <a:latin typeface="Arial"/>
            </a:endParaRPr>
          </a:p>
        </p:txBody>
      </p:sp>
    </p:spTree>
  </p:cSld>
  <p:timing>
    <p:tnLst>
      <p:par>
        <p:cTn id="65" dur="indefinite" restart="never" nodeType="tmRoot">
          <p:childTnLst>
            <p:seq>
              <p:cTn id="66" dur="indefinite" nodeType="mainSeq"/>
              <p:prevCondLst>
                <p:cond delay="0" evt="onPrev">
                  <p:tgtEl>
                    <p:sldTgt/>
                  </p:tgtEl>
                </p:cond>
              </p:prevCondLst>
              <p:nextCondLst>
                <p:cond delay="0"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" name="CustomShape 1"/>
          <p:cNvSpPr/>
          <p:nvPr/>
        </p:nvSpPr>
        <p:spPr>
          <a:xfrm>
            <a:off x="216720" y="288000"/>
            <a:ext cx="8853840" cy="1497600"/>
          </a:xfrm>
          <a:prstGeom prst="rect">
            <a:avLst/>
          </a:prstGeom>
          <a:noFill/>
          <a:ln>
            <a:noFill/>
          </a:ln>
        </p:spPr>
        <p:style>
          <a:lnRef idx="0"/>
          <a:fillRef idx="0"/>
          <a:effectRef idx="0"/>
          <a:fontRef idx="minor"/>
        </p:style>
        <p:txBody>
          <a:bodyPr lIns="90000" rIns="90000" tIns="45000" bIns="45000" anchor="ctr"/>
          <a:p>
            <a:pPr>
              <a:lnSpc>
                <a:spcPct val="80000"/>
              </a:lnSpc>
            </a:pPr>
            <a:r>
              <a:rPr b="0" lang="en-GB" sz="5000" spc="83" strike="noStrike" cap="all">
                <a:solidFill>
                  <a:srgbClr val="ffffff"/>
                </a:solidFill>
                <a:latin typeface="Luminari"/>
                <a:ea typeface="DejaVu Sans"/>
              </a:rPr>
              <a:t>The Song of Roland</a:t>
            </a:r>
            <a:endParaRPr b="0" lang="en-GB" sz="5000" spc="-1" strike="noStrike">
              <a:latin typeface="Arial"/>
            </a:endParaRPr>
          </a:p>
        </p:txBody>
      </p:sp>
      <p:sp>
        <p:nvSpPr>
          <p:cNvPr id="236" name="CustomShape 2"/>
          <p:cNvSpPr/>
          <p:nvPr/>
        </p:nvSpPr>
        <p:spPr>
          <a:xfrm>
            <a:off x="382680" y="2385360"/>
            <a:ext cx="4656960" cy="4021200"/>
          </a:xfrm>
          <a:prstGeom prst="rect">
            <a:avLst/>
          </a:prstGeom>
          <a:noFill/>
          <a:ln>
            <a:noFill/>
          </a:ln>
        </p:spPr>
        <p:style>
          <a:lnRef idx="0"/>
          <a:fillRef idx="0"/>
          <a:effectRef idx="0"/>
          <a:fontRef idx="minor"/>
        </p:style>
        <p:txBody>
          <a:bodyPr lIns="45720" rIns="45720" tIns="45000" bIns="45000">
            <a:normAutofit/>
          </a:bodyPr>
          <a:p>
            <a:pPr marL="91440" indent="-89280">
              <a:lnSpc>
                <a:spcPct val="90000"/>
              </a:lnSpc>
              <a:spcBef>
                <a:spcPts val="1199"/>
              </a:spcBef>
              <a:spcAft>
                <a:spcPts val="201"/>
              </a:spcAft>
              <a:buClr>
                <a:srgbClr val="ffffff"/>
              </a:buClr>
              <a:buFont typeface="Tw Cen MT"/>
              <a:buChar char=" "/>
            </a:pPr>
            <a:r>
              <a:rPr b="0" lang="en-GB" sz="3600" spc="-1" strike="noStrike" u="sng">
                <a:solidFill>
                  <a:srgbClr val="ffffff"/>
                </a:solidFill>
                <a:uFillTx/>
                <a:latin typeface="Gill Sans"/>
                <a:ea typeface="DejaVu Sans"/>
                <a:hlinkClick r:id="rId1"/>
              </a:rPr>
              <a:t>Carles li reis, nostre emperere magnes</a:t>
            </a:r>
            <a:r>
              <a:rPr b="0" lang="en-GB" sz="3600" spc="-1" strike="noStrike">
                <a:solidFill>
                  <a:srgbClr val="ffffff"/>
                </a:solidFill>
                <a:latin typeface="Gill Sans"/>
                <a:ea typeface="DejaVu Sans"/>
              </a:rPr>
              <a:t>,</a:t>
            </a:r>
            <a:endParaRPr b="0" lang="en-GB" sz="3600" spc="-1" strike="noStrike">
              <a:latin typeface="Arial"/>
            </a:endParaRPr>
          </a:p>
          <a:p>
            <a:pPr>
              <a:lnSpc>
                <a:spcPct val="90000"/>
              </a:lnSpc>
              <a:spcBef>
                <a:spcPts val="1199"/>
              </a:spcBef>
              <a:spcAft>
                <a:spcPts val="201"/>
              </a:spcAft>
            </a:pPr>
            <a:r>
              <a:rPr b="0" lang="en-GB" sz="3600" spc="-1" strike="noStrike">
                <a:solidFill>
                  <a:srgbClr val="ffffff"/>
                </a:solidFill>
                <a:latin typeface="Gill Sans"/>
                <a:ea typeface="DejaVu Sans"/>
              </a:rPr>
              <a:t>Set anz tuz pleins ad estet en Espaigne:</a:t>
            </a:r>
            <a:endParaRPr b="0" lang="en-GB" sz="3600" spc="-1" strike="noStrike">
              <a:latin typeface="Arial"/>
            </a:endParaRPr>
          </a:p>
          <a:p>
            <a:pPr>
              <a:lnSpc>
                <a:spcPct val="90000"/>
              </a:lnSpc>
              <a:spcBef>
                <a:spcPts val="1199"/>
              </a:spcBef>
              <a:spcAft>
                <a:spcPts val="201"/>
              </a:spcAft>
            </a:pPr>
            <a:r>
              <a:rPr b="0" lang="en-GB" sz="3600" spc="-1" strike="noStrike">
                <a:solidFill>
                  <a:srgbClr val="ffffff"/>
                </a:solidFill>
                <a:latin typeface="Gill Sans"/>
                <a:ea typeface="DejaVu Sans"/>
              </a:rPr>
              <a:t>Tresqu’en la mer cunquist la tere altaigne.</a:t>
            </a:r>
            <a:endParaRPr b="0" lang="en-GB" sz="3600" spc="-1" strike="noStrike">
              <a:latin typeface="Arial"/>
            </a:endParaRPr>
          </a:p>
          <a:p>
            <a:pPr>
              <a:lnSpc>
                <a:spcPct val="90000"/>
              </a:lnSpc>
              <a:spcBef>
                <a:spcPts val="1199"/>
              </a:spcBef>
              <a:spcAft>
                <a:spcPts val="201"/>
              </a:spcAft>
            </a:pPr>
            <a:r>
              <a:rPr b="0" lang="en-GB" sz="3600" spc="-1" strike="noStrike">
                <a:solidFill>
                  <a:srgbClr val="ffffff"/>
                </a:solidFill>
                <a:latin typeface="Gill Sans"/>
                <a:ea typeface="DejaVu Sans"/>
              </a:rPr>
              <a:t>N’i ad castel ki devant lui remaignet:</a:t>
            </a:r>
            <a:endParaRPr b="0" lang="en-GB" sz="3600" spc="-1" strike="noStrike">
              <a:latin typeface="Arial"/>
            </a:endParaRPr>
          </a:p>
          <a:p>
            <a:pPr>
              <a:lnSpc>
                <a:spcPct val="90000"/>
              </a:lnSpc>
              <a:spcBef>
                <a:spcPts val="1199"/>
              </a:spcBef>
              <a:spcAft>
                <a:spcPts val="201"/>
              </a:spcAft>
            </a:pPr>
            <a:r>
              <a:rPr b="0" lang="en-GB" sz="3600" spc="-1" strike="noStrike">
                <a:solidFill>
                  <a:srgbClr val="ffffff"/>
                </a:solidFill>
                <a:latin typeface="Gill Sans"/>
                <a:ea typeface="DejaVu Sans"/>
              </a:rPr>
              <a:t>Murs ne citet n’i est remés à fraindre</a:t>
            </a:r>
            <a:endParaRPr b="0" lang="en-GB" sz="3600" spc="-1" strike="noStrike">
              <a:latin typeface="Arial"/>
            </a:endParaRPr>
          </a:p>
          <a:p>
            <a:pPr>
              <a:lnSpc>
                <a:spcPct val="90000"/>
              </a:lnSpc>
              <a:spcBef>
                <a:spcPts val="1199"/>
              </a:spcBef>
              <a:spcAft>
                <a:spcPts val="201"/>
              </a:spcAft>
            </a:pPr>
            <a:r>
              <a:rPr b="0" lang="en-GB" sz="3600" spc="-1" strike="noStrike">
                <a:solidFill>
                  <a:srgbClr val="ffffff"/>
                </a:solidFill>
                <a:latin typeface="Gill Sans"/>
                <a:ea typeface="DejaVu Sans"/>
              </a:rPr>
              <a:t>Fors Sarraguce, k’est en une muntaigne.</a:t>
            </a:r>
            <a:endParaRPr b="0" lang="en-GB" sz="3600" spc="-1" strike="noStrike">
              <a:latin typeface="Arial"/>
            </a:endParaRPr>
          </a:p>
          <a:p>
            <a:pPr>
              <a:lnSpc>
                <a:spcPct val="90000"/>
              </a:lnSpc>
              <a:spcBef>
                <a:spcPts val="1199"/>
              </a:spcBef>
              <a:spcAft>
                <a:spcPts val="201"/>
              </a:spcAft>
            </a:pPr>
            <a:r>
              <a:rPr b="0" lang="en-GB" sz="3600" spc="-1" strike="noStrike">
                <a:solidFill>
                  <a:srgbClr val="ffffff"/>
                </a:solidFill>
                <a:latin typeface="Gill Sans"/>
                <a:ea typeface="DejaVu Sans"/>
              </a:rPr>
              <a:t>Li reis Marsilies la tient, ki Deu nen aimet;</a:t>
            </a:r>
            <a:endParaRPr b="0" lang="en-GB" sz="3600" spc="-1" strike="noStrike">
              <a:latin typeface="Arial"/>
            </a:endParaRPr>
          </a:p>
          <a:p>
            <a:pPr>
              <a:lnSpc>
                <a:spcPct val="90000"/>
              </a:lnSpc>
              <a:spcBef>
                <a:spcPts val="1199"/>
              </a:spcBef>
              <a:spcAft>
                <a:spcPts val="201"/>
              </a:spcAft>
            </a:pPr>
            <a:r>
              <a:rPr b="0" lang="en-GB" sz="3600" spc="-1" strike="noStrike">
                <a:solidFill>
                  <a:srgbClr val="ffffff"/>
                </a:solidFill>
                <a:latin typeface="Gill Sans"/>
                <a:ea typeface="DejaVu Sans"/>
              </a:rPr>
              <a:t>Mahummet sert e Apollin recleimet:</a:t>
            </a:r>
            <a:endParaRPr b="0" lang="en-GB" sz="3600" spc="-1" strike="noStrike">
              <a:latin typeface="Arial"/>
            </a:endParaRPr>
          </a:p>
          <a:p>
            <a:pPr>
              <a:lnSpc>
                <a:spcPct val="90000"/>
              </a:lnSpc>
              <a:spcBef>
                <a:spcPts val="1199"/>
              </a:spcBef>
              <a:spcAft>
                <a:spcPts val="201"/>
              </a:spcAft>
            </a:pPr>
            <a:r>
              <a:rPr b="0" lang="en-GB" sz="3600" spc="-1" strike="noStrike">
                <a:solidFill>
                  <a:srgbClr val="ffffff"/>
                </a:solidFill>
                <a:latin typeface="Gill Sans"/>
                <a:ea typeface="DejaVu Sans"/>
              </a:rPr>
              <a:t>Ne s’poet guarder que mais ne li ateignet.</a:t>
            </a:r>
            <a:endParaRPr b="0" lang="en-GB" sz="3600" spc="-1" strike="noStrike">
              <a:latin typeface="Arial"/>
            </a:endParaRPr>
          </a:p>
        </p:txBody>
      </p:sp>
      <p:pic>
        <p:nvPicPr>
          <p:cNvPr id="237" name="Picture 4" descr=""/>
          <p:cNvPicPr/>
          <p:nvPr/>
        </p:nvPicPr>
        <p:blipFill>
          <a:blip r:embed="rId2"/>
          <a:stretch/>
        </p:blipFill>
        <p:spPr>
          <a:xfrm>
            <a:off x="5292000" y="1729080"/>
            <a:ext cx="4178880" cy="5110560"/>
          </a:xfrm>
          <a:prstGeom prst="rect">
            <a:avLst/>
          </a:prstGeom>
          <a:ln>
            <a:noFill/>
          </a:ln>
        </p:spPr>
      </p:pic>
    </p:spTree>
  </p:cSld>
  <p:timing>
    <p:tnLst>
      <p:par>
        <p:cTn id="67" dur="indefinite" restart="never" nodeType="tmRoot">
          <p:childTnLst>
            <p:seq>
              <p:cTn id="68" dur="indefinite" nodeType="mainSeq"/>
              <p:prevCondLst>
                <p:cond delay="0" evt="onPrev">
                  <p:tgtEl>
                    <p:sldTgt/>
                  </p:tgtEl>
                </p:cond>
              </p:prevCondLst>
              <p:nextCondLst>
                <p:cond delay="0"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5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618</TotalTime>
  <Application>LibreOffice/6.0.7.3$MacOSX_X86_64 LibreOffice_project/dc89aa7a9eabfd848af146d5086077aeed2ae4a5</Applicat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terms:created xsi:type="dcterms:W3CDTF">2023-10-18T16:46:59Z</dcterms:created>
  <dc:creator>KRH </dc:creator>
  <dc:description/>
  <dc:language>en-GB</dc:language>
  <cp:lastModifiedBy>KRH </cp:lastModifiedBy>
  <dcterms:modified xsi:type="dcterms:W3CDTF">2023-11-04T17:02:11Z</dcterms:modified>
  <cp:revision>29</cp:revision>
  <dc:subject/>
  <dc:title/>
</cp:coreProperties>
</file>