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30BD61-8354-4973-96C6-2F12AEA00685}" v="26" dt="2023-02-17T12:53:48.1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2382" y="60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na" userId="85412a263356ec05" providerId="LiveId" clId="{EE30BD61-8354-4973-96C6-2F12AEA00685}"/>
    <pc:docChg chg="undo custSel addSld modSld sldOrd">
      <pc:chgData name="alina" userId="85412a263356ec05" providerId="LiveId" clId="{EE30BD61-8354-4973-96C6-2F12AEA00685}" dt="2023-02-17T13:07:22.059" v="697" actId="255"/>
      <pc:docMkLst>
        <pc:docMk/>
      </pc:docMkLst>
      <pc:sldChg chg="addSp delSp modSp mod setBg">
        <pc:chgData name="alina" userId="85412a263356ec05" providerId="LiveId" clId="{EE30BD61-8354-4973-96C6-2F12AEA00685}" dt="2023-02-17T12:47:37.595" v="360" actId="1076"/>
        <pc:sldMkLst>
          <pc:docMk/>
          <pc:sldMk cId="0" sldId="256"/>
        </pc:sldMkLst>
        <pc:spChg chg="mod">
          <ac:chgData name="alina" userId="85412a263356ec05" providerId="LiveId" clId="{EE30BD61-8354-4973-96C6-2F12AEA00685}" dt="2023-02-17T12:44:18.019" v="320" actId="207"/>
          <ac:spMkLst>
            <pc:docMk/>
            <pc:sldMk cId="0" sldId="256"/>
            <ac:spMk id="2" creationId="{00000000-0000-0000-0000-000000000000}"/>
          </ac:spMkLst>
        </pc:spChg>
        <pc:spChg chg="add del mod">
          <ac:chgData name="alina" userId="85412a263356ec05" providerId="LiveId" clId="{EE30BD61-8354-4973-96C6-2F12AEA00685}" dt="2023-02-17T12:45:57.369" v="333" actId="2711"/>
          <ac:spMkLst>
            <pc:docMk/>
            <pc:sldMk cId="0" sldId="256"/>
            <ac:spMk id="5" creationId="{00000000-0000-0000-0000-000000000000}"/>
          </ac:spMkLst>
        </pc:spChg>
        <pc:spChg chg="mod">
          <ac:chgData name="alina" userId="85412a263356ec05" providerId="LiveId" clId="{EE30BD61-8354-4973-96C6-2F12AEA00685}" dt="2023-02-17T12:47:37.595" v="360" actId="1076"/>
          <ac:spMkLst>
            <pc:docMk/>
            <pc:sldMk cId="0" sldId="256"/>
            <ac:spMk id="7" creationId="{00000000-0000-0000-0000-000000000000}"/>
          </ac:spMkLst>
        </pc:spChg>
        <pc:spChg chg="add del mod">
          <ac:chgData name="alina" userId="85412a263356ec05" providerId="LiveId" clId="{EE30BD61-8354-4973-96C6-2F12AEA00685}" dt="2023-02-17T12:46:35.090" v="346" actId="113"/>
          <ac:spMkLst>
            <pc:docMk/>
            <pc:sldMk cId="0" sldId="256"/>
            <ac:spMk id="8" creationId="{00000000-0000-0000-0000-000000000000}"/>
          </ac:spMkLst>
        </pc:spChg>
        <pc:picChg chg="add del mod ord">
          <ac:chgData name="alina" userId="85412a263356ec05" providerId="LiveId" clId="{EE30BD61-8354-4973-96C6-2F12AEA00685}" dt="2023-02-17T12:19:43.537" v="107" actId="478"/>
          <ac:picMkLst>
            <pc:docMk/>
            <pc:sldMk cId="0" sldId="256"/>
            <ac:picMk id="4" creationId="{6DE9A5F1-212B-5C3D-C6D1-4E0AA104C0F4}"/>
          </ac:picMkLst>
        </pc:picChg>
        <pc:picChg chg="add mod ord">
          <ac:chgData name="alina" userId="85412a263356ec05" providerId="LiveId" clId="{EE30BD61-8354-4973-96C6-2F12AEA00685}" dt="2023-02-17T12:29:59.754" v="188" actId="1076"/>
          <ac:picMkLst>
            <pc:docMk/>
            <pc:sldMk cId="0" sldId="256"/>
            <ac:picMk id="9" creationId="{7C01A57E-EE2D-C0F3-CCA2-B13E1EFCB59B}"/>
          </ac:picMkLst>
        </pc:picChg>
        <pc:picChg chg="del">
          <ac:chgData name="alina" userId="85412a263356ec05" providerId="LiveId" clId="{EE30BD61-8354-4973-96C6-2F12AEA00685}" dt="2023-02-17T12:16:55.828" v="77" actId="478"/>
          <ac:picMkLst>
            <pc:docMk/>
            <pc:sldMk cId="0" sldId="256"/>
            <ac:picMk id="1026" creationId="{00000000-0000-0000-0000-000000000000}"/>
          </ac:picMkLst>
        </pc:picChg>
        <pc:picChg chg="del">
          <ac:chgData name="alina" userId="85412a263356ec05" providerId="LiveId" clId="{EE30BD61-8354-4973-96C6-2F12AEA00685}" dt="2023-02-17T12:16:10.882" v="68" actId="478"/>
          <ac:picMkLst>
            <pc:docMk/>
            <pc:sldMk cId="0" sldId="256"/>
            <ac:picMk id="1027" creationId="{00000000-0000-0000-0000-000000000000}"/>
          </ac:picMkLst>
        </pc:picChg>
        <pc:picChg chg="del">
          <ac:chgData name="alina" userId="85412a263356ec05" providerId="LiveId" clId="{EE30BD61-8354-4973-96C6-2F12AEA00685}" dt="2023-02-17T12:17:51.127" v="85" actId="478"/>
          <ac:picMkLst>
            <pc:docMk/>
            <pc:sldMk cId="0" sldId="256"/>
            <ac:picMk id="1028" creationId="{00000000-0000-0000-0000-000000000000}"/>
          </ac:picMkLst>
        </pc:picChg>
      </pc:sldChg>
      <pc:sldChg chg="addSp delSp modSp mod">
        <pc:chgData name="alina" userId="85412a263356ec05" providerId="LiveId" clId="{EE30BD61-8354-4973-96C6-2F12AEA00685}" dt="2023-02-17T12:56:34.524" v="454" actId="1076"/>
        <pc:sldMkLst>
          <pc:docMk/>
          <pc:sldMk cId="0" sldId="257"/>
        </pc:sldMkLst>
        <pc:spChg chg="mod">
          <ac:chgData name="alina" userId="85412a263356ec05" providerId="LiveId" clId="{EE30BD61-8354-4973-96C6-2F12AEA00685}" dt="2023-02-17T12:41:14.333" v="293" actId="1076"/>
          <ac:spMkLst>
            <pc:docMk/>
            <pc:sldMk cId="0" sldId="257"/>
            <ac:spMk id="2" creationId="{00000000-0000-0000-0000-000000000000}"/>
          </ac:spMkLst>
        </pc:spChg>
        <pc:spChg chg="mod">
          <ac:chgData name="alina" userId="85412a263356ec05" providerId="LiveId" clId="{EE30BD61-8354-4973-96C6-2F12AEA00685}" dt="2023-02-17T12:48:36.850" v="381" actId="2711"/>
          <ac:spMkLst>
            <pc:docMk/>
            <pc:sldMk cId="0" sldId="257"/>
            <ac:spMk id="5" creationId="{00000000-0000-0000-0000-000000000000}"/>
          </ac:spMkLst>
        </pc:spChg>
        <pc:spChg chg="del">
          <ac:chgData name="alina" userId="85412a263356ec05" providerId="LiveId" clId="{EE30BD61-8354-4973-96C6-2F12AEA00685}" dt="2023-02-17T12:32:23.724" v="207" actId="478"/>
          <ac:spMkLst>
            <pc:docMk/>
            <pc:sldMk cId="0" sldId="257"/>
            <ac:spMk id="6" creationId="{00000000-0000-0000-0000-000000000000}"/>
          </ac:spMkLst>
        </pc:spChg>
        <pc:spChg chg="mod">
          <ac:chgData name="alina" userId="85412a263356ec05" providerId="LiveId" clId="{EE30BD61-8354-4973-96C6-2F12AEA00685}" dt="2023-02-17T12:49:30.717" v="400" actId="14100"/>
          <ac:spMkLst>
            <pc:docMk/>
            <pc:sldMk cId="0" sldId="257"/>
            <ac:spMk id="7" creationId="{00000000-0000-0000-0000-000000000000}"/>
          </ac:spMkLst>
        </pc:spChg>
        <pc:spChg chg="add del mod">
          <ac:chgData name="alina" userId="85412a263356ec05" providerId="LiveId" clId="{EE30BD61-8354-4973-96C6-2F12AEA00685}" dt="2023-02-17T12:50:42.829" v="405"/>
          <ac:spMkLst>
            <pc:docMk/>
            <pc:sldMk cId="0" sldId="257"/>
            <ac:spMk id="8" creationId="{D8636113-C1D1-C99A-F5E6-47CE1A15D6A1}"/>
          </ac:spMkLst>
        </pc:spChg>
        <pc:spChg chg="add del mod">
          <ac:chgData name="alina" userId="85412a263356ec05" providerId="LiveId" clId="{EE30BD61-8354-4973-96C6-2F12AEA00685}" dt="2023-02-17T12:52:10.339" v="411" actId="478"/>
          <ac:spMkLst>
            <pc:docMk/>
            <pc:sldMk cId="0" sldId="257"/>
            <ac:spMk id="9" creationId="{2788D21B-ED9C-9E7E-8982-E558B1A04804}"/>
          </ac:spMkLst>
        </pc:spChg>
        <pc:spChg chg="add mod">
          <ac:chgData name="alina" userId="85412a263356ec05" providerId="LiveId" clId="{EE30BD61-8354-4973-96C6-2F12AEA00685}" dt="2023-02-17T12:53:36.504" v="436" actId="1076"/>
          <ac:spMkLst>
            <pc:docMk/>
            <pc:sldMk cId="0" sldId="257"/>
            <ac:spMk id="10" creationId="{A645E21E-0781-AF9E-620C-78ADF8B69773}"/>
          </ac:spMkLst>
        </pc:spChg>
        <pc:spChg chg="add mod">
          <ac:chgData name="alina" userId="85412a263356ec05" providerId="LiveId" clId="{EE30BD61-8354-4973-96C6-2F12AEA00685}" dt="2023-02-17T12:56:34.524" v="454" actId="1076"/>
          <ac:spMkLst>
            <pc:docMk/>
            <pc:sldMk cId="0" sldId="257"/>
            <ac:spMk id="11" creationId="{9D3645D0-07C5-4214-3E14-C9679E41F879}"/>
          </ac:spMkLst>
        </pc:spChg>
        <pc:picChg chg="add mod ord">
          <ac:chgData name="alina" userId="85412a263356ec05" providerId="LiveId" clId="{EE30BD61-8354-4973-96C6-2F12AEA00685}" dt="2023-02-17T12:56:26.737" v="453" actId="1076"/>
          <ac:picMkLst>
            <pc:docMk/>
            <pc:sldMk cId="0" sldId="257"/>
            <ac:picMk id="4" creationId="{B5FEC7A6-E971-7035-4E5D-D39FE38DB401}"/>
          </ac:picMkLst>
        </pc:picChg>
        <pc:picChg chg="del">
          <ac:chgData name="alina" userId="85412a263356ec05" providerId="LiveId" clId="{EE30BD61-8354-4973-96C6-2F12AEA00685}" dt="2023-02-17T12:32:21.033" v="206" actId="478"/>
          <ac:picMkLst>
            <pc:docMk/>
            <pc:sldMk cId="0" sldId="257"/>
            <ac:picMk id="1026" creationId="{00000000-0000-0000-0000-000000000000}"/>
          </ac:picMkLst>
        </pc:picChg>
        <pc:picChg chg="del">
          <ac:chgData name="alina" userId="85412a263356ec05" providerId="LiveId" clId="{EE30BD61-8354-4973-96C6-2F12AEA00685}" dt="2023-02-17T12:31:37.194" v="195" actId="478"/>
          <ac:picMkLst>
            <pc:docMk/>
            <pc:sldMk cId="0" sldId="257"/>
            <ac:picMk id="2051" creationId="{00000000-0000-0000-0000-000000000000}"/>
          </ac:picMkLst>
        </pc:picChg>
        <pc:picChg chg="del">
          <ac:chgData name="alina" userId="85412a263356ec05" providerId="LiveId" clId="{EE30BD61-8354-4973-96C6-2F12AEA00685}" dt="2023-02-17T12:31:34.708" v="194" actId="478"/>
          <ac:picMkLst>
            <pc:docMk/>
            <pc:sldMk cId="0" sldId="257"/>
            <ac:picMk id="2052" creationId="{00000000-0000-0000-0000-000000000000}"/>
          </ac:picMkLst>
        </pc:picChg>
      </pc:sldChg>
      <pc:sldChg chg="addSp delSp modSp new mod">
        <pc:chgData name="alina" userId="85412a263356ec05" providerId="LiveId" clId="{EE30BD61-8354-4973-96C6-2F12AEA00685}" dt="2023-02-17T13:02:38.113" v="490" actId="14100"/>
        <pc:sldMkLst>
          <pc:docMk/>
          <pc:sldMk cId="1389906515" sldId="258"/>
        </pc:sldMkLst>
        <pc:spChg chg="mod">
          <ac:chgData name="alina" userId="85412a263356ec05" providerId="LiveId" clId="{EE30BD61-8354-4973-96C6-2F12AEA00685}" dt="2023-02-17T13:01:12.639" v="472" actId="1076"/>
          <ac:spMkLst>
            <pc:docMk/>
            <pc:sldMk cId="1389906515" sldId="258"/>
            <ac:spMk id="2" creationId="{A147C5DB-B2FF-AAEE-C315-2FD22B08CFD5}"/>
          </ac:spMkLst>
        </pc:spChg>
        <pc:spChg chg="del">
          <ac:chgData name="alina" userId="85412a263356ec05" providerId="LiveId" clId="{EE30BD61-8354-4973-96C6-2F12AEA00685}" dt="2023-02-17T13:01:06.373" v="471" actId="478"/>
          <ac:spMkLst>
            <pc:docMk/>
            <pc:sldMk cId="1389906515" sldId="258"/>
            <ac:spMk id="3" creationId="{478487A0-F909-1307-814D-BEAF02E4716C}"/>
          </ac:spMkLst>
        </pc:spChg>
        <pc:spChg chg="add mod">
          <ac:chgData name="alina" userId="85412a263356ec05" providerId="LiveId" clId="{EE30BD61-8354-4973-96C6-2F12AEA00685}" dt="2023-02-17T13:02:38.113" v="490" actId="14100"/>
          <ac:spMkLst>
            <pc:docMk/>
            <pc:sldMk cId="1389906515" sldId="258"/>
            <ac:spMk id="9" creationId="{1EA2B1B3-9627-B497-D916-B7694AA91BA7}"/>
          </ac:spMkLst>
        </pc:spChg>
        <pc:picChg chg="add del mod">
          <ac:chgData name="alina" userId="85412a263356ec05" providerId="LiveId" clId="{EE30BD61-8354-4973-96C6-2F12AEA00685}" dt="2023-02-17T13:01:36.516" v="479" actId="478"/>
          <ac:picMkLst>
            <pc:docMk/>
            <pc:sldMk cId="1389906515" sldId="258"/>
            <ac:picMk id="5" creationId="{76B2D465-B0BB-83E5-64C3-0370E84EE996}"/>
          </ac:picMkLst>
        </pc:picChg>
        <pc:picChg chg="add del mod">
          <ac:chgData name="alina" userId="85412a263356ec05" providerId="LiveId" clId="{EE30BD61-8354-4973-96C6-2F12AEA00685}" dt="2023-02-17T13:02:07.502" v="485" actId="478"/>
          <ac:picMkLst>
            <pc:docMk/>
            <pc:sldMk cId="1389906515" sldId="258"/>
            <ac:picMk id="7" creationId="{DB88CA7D-B390-EFC8-1F94-3A5090C67059}"/>
          </ac:picMkLst>
        </pc:picChg>
      </pc:sldChg>
      <pc:sldChg chg="modSp new mod ord">
        <pc:chgData name="alina" userId="85412a263356ec05" providerId="LiveId" clId="{EE30BD61-8354-4973-96C6-2F12AEA00685}" dt="2023-02-17T13:07:22.059" v="697" actId="255"/>
        <pc:sldMkLst>
          <pc:docMk/>
          <pc:sldMk cId="664954184" sldId="259"/>
        </pc:sldMkLst>
        <pc:spChg chg="mod">
          <ac:chgData name="alina" userId="85412a263356ec05" providerId="LiveId" clId="{EE30BD61-8354-4973-96C6-2F12AEA00685}" dt="2023-02-17T13:05:29.581" v="643" actId="20577"/>
          <ac:spMkLst>
            <pc:docMk/>
            <pc:sldMk cId="664954184" sldId="259"/>
            <ac:spMk id="2" creationId="{E66C2AE7-B43B-E88C-8328-DCE10B50962F}"/>
          </ac:spMkLst>
        </pc:spChg>
        <pc:spChg chg="mod">
          <ac:chgData name="alina" userId="85412a263356ec05" providerId="LiveId" clId="{EE30BD61-8354-4973-96C6-2F12AEA00685}" dt="2023-02-17T13:07:22.059" v="697" actId="255"/>
          <ac:spMkLst>
            <pc:docMk/>
            <pc:sldMk cId="664954184" sldId="259"/>
            <ac:spMk id="3" creationId="{CB8C6E54-0A0E-9DF2-04F0-0D06264BC2A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4"/>
            <a:ext cx="5829300" cy="21233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76B69-190B-4D18-B4A1-1C27D6D1ECE3}" type="datetimeFigureOut">
              <a:rPr lang="en-US" smtClean="0"/>
              <a:t>2/17/2023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76083-1D4B-4F2A-BED3-AE54E9D156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76B69-190B-4D18-B4A1-1C27D6D1ECE3}" type="datetimeFigureOut">
              <a:rPr lang="en-US" smtClean="0"/>
              <a:t>2/17/2023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76083-1D4B-4F2A-BED3-AE54E9D156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9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76B69-190B-4D18-B4A1-1C27D6D1ECE3}" type="datetimeFigureOut">
              <a:rPr lang="en-US" smtClean="0"/>
              <a:t>2/17/2023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76083-1D4B-4F2A-BED3-AE54E9D156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7" y="3081868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2" y="3081868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76B69-190B-4D18-B4A1-1C27D6D1ECE3}" type="datetimeFigureOut">
              <a:rPr lang="en-US" smtClean="0"/>
              <a:t>2/17/2023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76083-1D4B-4F2A-BED3-AE54E9D156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2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2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1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1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76B69-190B-4D18-B4A1-1C27D6D1ECE3}" type="datetimeFigureOut">
              <a:rPr lang="en-US" smtClean="0"/>
              <a:t>2/17/2023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76083-1D4B-4F2A-BED3-AE54E9D156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76B69-190B-4D18-B4A1-1C27D6D1ECE3}" type="datetimeFigureOut">
              <a:rPr lang="en-US" smtClean="0"/>
              <a:t>2/17/2023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76083-1D4B-4F2A-BED3-AE54E9D156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76B69-190B-4D18-B4A1-1C27D6D1ECE3}" type="datetimeFigureOut">
              <a:rPr lang="en-US" smtClean="0"/>
              <a:t>2/17/2023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76083-1D4B-4F2A-BED3-AE54E9D156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2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9" y="394409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2" y="2072925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76B69-190B-4D18-B4A1-1C27D6D1ECE3}" type="datetimeFigureOut">
              <a:rPr lang="en-US" smtClean="0"/>
              <a:t>2/17/2023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76083-1D4B-4F2A-BED3-AE54E9D156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2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4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76B69-190B-4D18-B4A1-1C27D6D1ECE3}" type="datetimeFigureOut">
              <a:rPr lang="en-US" smtClean="0"/>
              <a:t>2/17/2023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76083-1D4B-4F2A-BED3-AE54E9D156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76B69-190B-4D18-B4A1-1C27D6D1ECE3}" type="datetimeFigureOut">
              <a:rPr lang="en-US" smtClean="0"/>
              <a:t>2/17/2023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76083-1D4B-4F2A-BED3-AE54E9D156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76B69-190B-4D18-B4A1-1C27D6D1ECE3}" type="datetimeFigureOut">
              <a:rPr lang="en-US" smtClean="0"/>
              <a:t>2/17/2023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76083-1D4B-4F2A-BED3-AE54E9D156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3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8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76B69-190B-4D18-B4A1-1C27D6D1ECE3}" type="datetimeFigureOut">
              <a:rPr lang="en-US" smtClean="0"/>
              <a:t>2/17/2023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8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8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76083-1D4B-4F2A-BED3-AE54E9D1562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C2AE7-B43B-E88C-8328-DCE10B5096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3870" y="914400"/>
            <a:ext cx="6343650" cy="2123369"/>
          </a:xfrm>
        </p:spPr>
        <p:txBody>
          <a:bodyPr>
            <a:normAutofit/>
          </a:bodyPr>
          <a:lstStyle/>
          <a:p>
            <a:r>
              <a:rPr lang="en-GB" sz="3600" dirty="0"/>
              <a:t>Food and Beverage</a:t>
            </a:r>
            <a:br>
              <a:rPr lang="en-GB" sz="3600" dirty="0"/>
            </a:br>
            <a:r>
              <a:rPr lang="en-GB" sz="3600" dirty="0"/>
              <a:t>Valentine’s day fixed price menu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8C6E54-0A0E-9DF2-04F0-0D06264BC2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7175" y="3429000"/>
            <a:ext cx="6343650" cy="2531533"/>
          </a:xfrm>
        </p:spPr>
        <p:txBody>
          <a:bodyPr>
            <a:normAutofit/>
          </a:bodyPr>
          <a:lstStyle/>
          <a:p>
            <a:pPr algn="l"/>
            <a:r>
              <a:rPr lang="en-GB" sz="2400" dirty="0">
                <a:solidFill>
                  <a:schemeClr val="tx1"/>
                </a:solidFill>
              </a:rPr>
              <a:t>Student name: Diana </a:t>
            </a:r>
            <a:r>
              <a:rPr lang="en-GB" sz="2400" dirty="0" err="1">
                <a:solidFill>
                  <a:schemeClr val="tx1"/>
                </a:solidFill>
              </a:rPr>
              <a:t>Tanase</a:t>
            </a:r>
            <a:endParaRPr lang="en-GB" sz="2400" dirty="0">
              <a:solidFill>
                <a:schemeClr val="tx1"/>
              </a:solidFill>
            </a:endParaRPr>
          </a:p>
          <a:p>
            <a:pPr algn="l"/>
            <a:r>
              <a:rPr lang="en-GB" sz="2400" dirty="0">
                <a:solidFill>
                  <a:schemeClr val="tx1"/>
                </a:solidFill>
              </a:rPr>
              <a:t>Student ID number:2210013</a:t>
            </a:r>
          </a:p>
          <a:p>
            <a:pPr algn="l"/>
            <a:r>
              <a:rPr lang="en-GB" sz="2400" dirty="0">
                <a:solidFill>
                  <a:schemeClr val="tx1"/>
                </a:solidFill>
              </a:rPr>
              <a:t>Module name: Food and Beverage (BMIH4002)</a:t>
            </a:r>
          </a:p>
          <a:p>
            <a:pPr algn="l"/>
            <a:r>
              <a:rPr lang="en-GB" sz="2400" dirty="0">
                <a:solidFill>
                  <a:schemeClr val="tx1"/>
                </a:solidFill>
              </a:rPr>
              <a:t>Lecturer name: Tristan Hawkins</a:t>
            </a:r>
          </a:p>
        </p:txBody>
      </p:sp>
    </p:spTree>
    <p:extLst>
      <p:ext uri="{BB962C8B-B14F-4D97-AF65-F5344CB8AC3E}">
        <p14:creationId xmlns:p14="http://schemas.microsoft.com/office/powerpoint/2010/main" val="664954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ackground pattern">
            <a:extLst>
              <a:ext uri="{FF2B5EF4-FFF2-40B4-BE49-F238E27FC236}">
                <a16:creationId xmlns:a16="http://schemas.microsoft.com/office/drawing/2014/main" id="{7C01A57E-EE2D-C0F3-CCA2-B13E1EFCB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560" y="0"/>
            <a:ext cx="6858000" cy="9905998"/>
          </a:xfrm>
          <a:prstGeom prst="rect">
            <a:avLst/>
          </a:prstGeom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2120" y="129396"/>
            <a:ext cx="5829300" cy="808916"/>
          </a:xfrm>
        </p:spPr>
        <p:txBody>
          <a:bodyPr>
            <a:normAutofit/>
          </a:bodyPr>
          <a:lstStyle/>
          <a:p>
            <a:r>
              <a:rPr lang="en-GB" sz="3600" b="1" i="1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  <a:cs typeface="Arabic Typesetting" pitchFamily="66" charset="-78"/>
              </a:rPr>
              <a:t>HOTEL TRINITY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99720" y="1163841"/>
            <a:ext cx="5981700" cy="2086684"/>
          </a:xfrm>
          <a:prstGeom prst="roundRect">
            <a:avLst/>
          </a:prstGeom>
          <a:noFill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b="1" dirty="0">
              <a:solidFill>
                <a:srgbClr val="FF0000"/>
              </a:solidFill>
              <a:latin typeface="Algerian" panose="04020705040A02060702" pitchFamily="82" charset="0"/>
            </a:endParaRPr>
          </a:p>
          <a:p>
            <a:pPr algn="ctr"/>
            <a:endParaRPr lang="en-GB" sz="3200" b="1" dirty="0">
              <a:solidFill>
                <a:srgbClr val="FF0000"/>
              </a:solidFill>
              <a:latin typeface="Algerian" panose="04020705040A02060702" pitchFamily="8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Algerian" panose="04020705040A02060702" pitchFamily="82" charset="0"/>
              </a:rPr>
              <a:t>Starters</a:t>
            </a:r>
          </a:p>
          <a:p>
            <a:pPr algn="ctr"/>
            <a:r>
              <a:rPr lang="en-GB" sz="1600" dirty="0">
                <a:solidFill>
                  <a:srgbClr val="FF0000"/>
                </a:solidFill>
              </a:rPr>
              <a:t>Choice of</a:t>
            </a:r>
          </a:p>
          <a:p>
            <a:pPr algn="ctr">
              <a:buFont typeface="Arial" pitchFamily="34" charset="0"/>
              <a:buChar char="•"/>
            </a:pPr>
            <a:r>
              <a:rPr lang="en-GB" sz="2000" b="1" i="1" dirty="0">
                <a:solidFill>
                  <a:srgbClr val="FF0000"/>
                </a:solidFill>
              </a:rPr>
              <a:t>Scottish </a:t>
            </a:r>
            <a:r>
              <a:rPr lang="en-US" sz="2000" b="1" i="1" dirty="0">
                <a:solidFill>
                  <a:srgbClr val="FF0000"/>
                </a:solidFill>
              </a:rPr>
              <a:t>Potato Scones 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Cheese sauce leaks  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Potato soup </a:t>
            </a:r>
          </a:p>
          <a:p>
            <a:pPr algn="ctr"/>
            <a:endParaRPr lang="en-GB" sz="4800" dirty="0">
              <a:latin typeface="Baskerville Old Face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14630" y="5723815"/>
            <a:ext cx="6329680" cy="2086684"/>
          </a:xfrm>
          <a:prstGeom prst="roundRect">
            <a:avLst/>
          </a:prstGeom>
          <a:noFill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lgerian" panose="04020705040A02060702" pitchFamily="82" charset="0"/>
              </a:rPr>
              <a:t>Main Course</a:t>
            </a:r>
          </a:p>
          <a:p>
            <a:pPr algn="ctr"/>
            <a:r>
              <a:rPr lang="en-GB" sz="1600" dirty="0">
                <a:solidFill>
                  <a:srgbClr val="FF0000"/>
                </a:solidFill>
              </a:rPr>
              <a:t>Choice of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Spaghetti Bolognese  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Creamy  Rigatoni Florentine  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Cedar-plank salmon  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White tortellini 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Spiced lentil and spinach pies</a:t>
            </a:r>
            <a:r>
              <a:rPr lang="en-US" sz="2000" b="1" i="1" dirty="0"/>
              <a:t>  </a:t>
            </a:r>
            <a:endParaRPr lang="en-GB" sz="2000" b="1" i="1" dirty="0"/>
          </a:p>
        </p:txBody>
      </p:sp>
      <p:sp>
        <p:nvSpPr>
          <p:cNvPr id="8" name="Rounded Rectangle 7"/>
          <p:cNvSpPr/>
          <p:nvPr/>
        </p:nvSpPr>
        <p:spPr>
          <a:xfrm>
            <a:off x="388620" y="3250525"/>
            <a:ext cx="5981700" cy="2464475"/>
          </a:xfrm>
          <a:prstGeom prst="roundRect">
            <a:avLst/>
          </a:prstGeom>
          <a:noFill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Algerian" panose="04020705040A02060702" pitchFamily="82" charset="0"/>
              </a:rPr>
              <a:t>Specials</a:t>
            </a:r>
          </a:p>
          <a:p>
            <a:pPr algn="ctr"/>
            <a:r>
              <a:rPr lang="en-GB" sz="1600" dirty="0">
                <a:solidFill>
                  <a:srgbClr val="FF0000"/>
                </a:solidFill>
              </a:rPr>
              <a:t>Choice of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Seafood  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Strawberries 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Cherries  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Strawberries  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Mushrooms  </a:t>
            </a:r>
            <a:endParaRPr lang="en-GB" sz="20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ground pattern">
            <a:extLst>
              <a:ext uri="{FF2B5EF4-FFF2-40B4-BE49-F238E27FC236}">
                <a16:creationId xmlns:a16="http://schemas.microsoft.com/office/drawing/2014/main" id="{B5FEC7A6-E971-7035-4E5D-D39FE38DB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80" y="-29284"/>
            <a:ext cx="6858000" cy="9935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26403"/>
            <a:ext cx="5829300" cy="808916"/>
          </a:xfrm>
        </p:spPr>
        <p:txBody>
          <a:bodyPr>
            <a:normAutofit/>
          </a:bodyPr>
          <a:lstStyle/>
          <a:p>
            <a:r>
              <a:rPr lang="en-GB" sz="4000" b="1" i="1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  <a:cs typeface="Arabic Typesetting" pitchFamily="66" charset="-78"/>
              </a:rPr>
              <a:t>HOTEL TRINITY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04800" y="909919"/>
            <a:ext cx="6248400" cy="2100728"/>
          </a:xfrm>
          <a:prstGeom prst="roundRect">
            <a:avLst/>
          </a:prstGeom>
          <a:noFill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rgbClr val="FF0000"/>
                </a:solidFill>
                <a:latin typeface="Algerian" panose="04020705040A02060702" pitchFamily="82" charset="0"/>
              </a:rPr>
              <a:t>Desserts</a:t>
            </a:r>
          </a:p>
          <a:p>
            <a:pPr algn="ctr"/>
            <a:r>
              <a:rPr lang="en-GB" sz="1600" dirty="0">
                <a:solidFill>
                  <a:srgbClr val="FF0000"/>
                </a:solidFill>
              </a:rPr>
              <a:t>Choice of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Low-fat Tiramisu  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Chewy Fudge Brownies  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Almond Croissants 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 Pineapple Crumble Cherry </a:t>
            </a:r>
            <a:r>
              <a:rPr lang="en-US" sz="2000" dirty="0">
                <a:solidFill>
                  <a:srgbClr val="FF0000"/>
                </a:solidFill>
              </a:rPr>
              <a:t> </a:t>
            </a:r>
            <a:endParaRPr lang="en-GB" sz="20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99720" y="3010647"/>
            <a:ext cx="6248400" cy="2628153"/>
          </a:xfrm>
          <a:prstGeom prst="roundRect">
            <a:avLst/>
          </a:prstGeom>
          <a:noFill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rgbClr val="FF0000"/>
                </a:solidFill>
                <a:latin typeface="Algerian" panose="04020705040A02060702" pitchFamily="82" charset="0"/>
              </a:rPr>
              <a:t>Beverages</a:t>
            </a:r>
          </a:p>
          <a:p>
            <a:pPr algn="ctr"/>
            <a:r>
              <a:rPr lang="en-GB" sz="1600" dirty="0">
                <a:solidFill>
                  <a:srgbClr val="FF0000"/>
                </a:solidFill>
              </a:rPr>
              <a:t>Choice 3 of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Pom-Lime French 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Espresso Martini  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Classic Sidecar  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Aperol  Spritz Granita  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White and Red wine  </a:t>
            </a:r>
          </a:p>
          <a:p>
            <a:pPr algn="ctr">
              <a:buFont typeface="Arial" pitchFamily="34" charset="0"/>
              <a:buChar char="•"/>
            </a:pPr>
            <a:r>
              <a:rPr lang="en-US" sz="2000" b="1" i="1" dirty="0">
                <a:solidFill>
                  <a:srgbClr val="FF0000"/>
                </a:solidFill>
              </a:rPr>
              <a:t>Vodka Soda 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45E21E-0781-AF9E-620C-78ADF8B69773}"/>
              </a:ext>
            </a:extLst>
          </p:cNvPr>
          <p:cNvSpPr txBox="1"/>
          <p:nvPr/>
        </p:nvSpPr>
        <p:spPr>
          <a:xfrm>
            <a:off x="1215390" y="5765079"/>
            <a:ext cx="51587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£200 PER COUPLE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3645D0-07C5-4214-3E14-C9679E41F879}"/>
              </a:ext>
            </a:extLst>
          </p:cNvPr>
          <p:cNvSpPr txBox="1"/>
          <p:nvPr/>
        </p:nvSpPr>
        <p:spPr>
          <a:xfrm>
            <a:off x="1600200" y="7081486"/>
            <a:ext cx="3962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FOOD ALLERGIES AND INTOLERANCE: before ordering speak to a member of staff if you have any food allergies or food intolerance</a:t>
            </a:r>
          </a:p>
          <a:p>
            <a:r>
              <a:rPr lang="en-GB" sz="1050" b="1" dirty="0"/>
              <a:t>PLEASE NOTE THIS IS A SET MENU FIXED PRICE AND MAY NOT HAVE DISCOUNTS OR OFFERS APPLIED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7C5DB-B2FF-AAEE-C315-2FD22B08CF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" y="381000"/>
            <a:ext cx="5829300" cy="2123369"/>
          </a:xfrm>
        </p:spPr>
        <p:txBody>
          <a:bodyPr/>
          <a:lstStyle/>
          <a:p>
            <a:r>
              <a:rPr lang="en-GB" dirty="0"/>
              <a:t>References: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A2B1B3-9627-B497-D916-B7694AA91BA7}"/>
              </a:ext>
            </a:extLst>
          </p:cNvPr>
          <p:cNvSpPr txBox="1"/>
          <p:nvPr/>
        </p:nvSpPr>
        <p:spPr>
          <a:xfrm>
            <a:off x="304800" y="3200400"/>
            <a:ext cx="603885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Chen, X. and Voigt, T., 2020. Implementation of the Manufacturing Execution System in the food and beverage industry. Journal of Food Engineering, 278, p.109932.</a:t>
            </a:r>
          </a:p>
          <a:p>
            <a:r>
              <a:rPr lang="en-GB" dirty="0"/>
              <a:t>Cousins, J., </a:t>
            </a:r>
            <a:r>
              <a:rPr lang="en-GB" dirty="0" err="1"/>
              <a:t>Foskett</a:t>
            </a:r>
            <a:r>
              <a:rPr lang="en-GB" dirty="0"/>
              <a:t>, D., Graham, D. and Hollier, A., 2019. Food and beverage operations and management.</a:t>
            </a:r>
          </a:p>
          <a:p>
            <a:r>
              <a:rPr lang="en-GB" dirty="0"/>
              <a:t>Pandey, V.K., Dar, A.H., </a:t>
            </a:r>
            <a:r>
              <a:rPr lang="en-GB" dirty="0" err="1"/>
              <a:t>Rohilla</a:t>
            </a:r>
            <a:r>
              <a:rPr lang="en-GB" dirty="0"/>
              <a:t>, S., Mahanta, C.L., Shams, R., Khan, S.A. and Singh, R., 2023. Recent Insights on the Role of Various Food Processing Operations Towards the Development of Sustainable Food Systems. Circular Economy and Sustainability, pp.1-24.</a:t>
            </a:r>
          </a:p>
          <a:p>
            <a:r>
              <a:rPr lang="en-GB" dirty="0"/>
              <a:t>Rawal, Y.S. and Dani, R., 2019. Next generation trends in food and beverage service sector. International Journal of Management, IT and Engineering, 7(11), pp.87-92.</a:t>
            </a:r>
          </a:p>
          <a:p>
            <a:r>
              <a:rPr lang="en-GB" dirty="0"/>
              <a:t>Rutherford, D.G., 2021. Hotel management and operations.</a:t>
            </a:r>
          </a:p>
        </p:txBody>
      </p:sp>
    </p:spTree>
    <p:extLst>
      <p:ext uri="{BB962C8B-B14F-4D97-AF65-F5344CB8AC3E}">
        <p14:creationId xmlns:p14="http://schemas.microsoft.com/office/powerpoint/2010/main" val="1389906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330</Words>
  <Application>Microsoft Office PowerPoint</Application>
  <PresentationFormat>A4 Paper (210x297 mm)</PresentationFormat>
  <Paragraphs>51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Algerian</vt:lpstr>
      <vt:lpstr>Arial</vt:lpstr>
      <vt:lpstr>Baskerville Old Face</vt:lpstr>
      <vt:lpstr>Calibri</vt:lpstr>
      <vt:lpstr>Office Theme</vt:lpstr>
      <vt:lpstr>Food and Beverage Valentine’s day fixed price menu</vt:lpstr>
      <vt:lpstr>HOTEL TRINITY</vt:lpstr>
      <vt:lpstr>HOTEL TRINITY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HOTEL TRINITY</dc:title>
  <dc:creator>mac</dc:creator>
  <cp:lastModifiedBy>alina</cp:lastModifiedBy>
  <cp:revision>7</cp:revision>
  <dcterms:created xsi:type="dcterms:W3CDTF">2023-02-16T05:36:39Z</dcterms:created>
  <dcterms:modified xsi:type="dcterms:W3CDTF">2023-02-17T13:07:30Z</dcterms:modified>
</cp:coreProperties>
</file>