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77" r:id="rId4"/>
    <p:sldId id="276" r:id="rId5"/>
    <p:sldId id="291" r:id="rId6"/>
    <p:sldId id="274" r:id="rId7"/>
    <p:sldId id="267" r:id="rId8"/>
    <p:sldId id="287" r:id="rId9"/>
    <p:sldId id="288" r:id="rId10"/>
    <p:sldId id="294" r:id="rId11"/>
    <p:sldId id="29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B824D5-8FCE-94B0-E8C4-0F1B982DF592}" v="1419" dt="2024-01-16T21:48:51.282"/>
    <p1510:client id="{373B76A7-9A2D-AC8B-FBF1-2AF192A15F82}" v="55" dt="2024-01-16T15:52:36.529"/>
    <p1510:client id="{5646BC6B-9691-BC45-5CC1-C25A8FDDA15F}" v="20" dt="2024-01-16T22:19:49.124"/>
    <p1510:client id="{5FAF555E-2578-0397-59D1-CA455B91805F}" v="7" dt="2024-01-15T14:58:32.380"/>
    <p1510:client id="{A9ED6EF9-9D73-E262-FB6C-57D2B830F997}" v="1003" dt="2024-01-16T10:25:23.6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ys Davies (2303981)" userId="S::2303981@student.uwtsd.ac.uk::33008f4c-7cdf-4928-93d3-71ed3f11aa9b" providerId="AD" clId="Web-{A809FBD1-661D-A11F-219C-48769B121564}"/>
    <pc:docChg chg="modSld">
      <pc:chgData name="Carys Davies (2303981)" userId="S::2303981@student.uwtsd.ac.uk::33008f4c-7cdf-4928-93d3-71ed3f11aa9b" providerId="AD" clId="Web-{A809FBD1-661D-A11F-219C-48769B121564}" dt="2024-01-11T18:29:12.362" v="623" actId="20577"/>
      <pc:docMkLst>
        <pc:docMk/>
      </pc:docMkLst>
      <pc:sldChg chg="addSp modSp">
        <pc:chgData name="Carys Davies (2303981)" userId="S::2303981@student.uwtsd.ac.uk::33008f4c-7cdf-4928-93d3-71ed3f11aa9b" providerId="AD" clId="Web-{A809FBD1-661D-A11F-219C-48769B121564}" dt="2024-01-11T18:25:39.652" v="574" actId="1076"/>
        <pc:sldMkLst>
          <pc:docMk/>
          <pc:sldMk cId="594944000" sldId="259"/>
        </pc:sldMkLst>
        <pc:picChg chg="add mod">
          <ac:chgData name="Carys Davies (2303981)" userId="S::2303981@student.uwtsd.ac.uk::33008f4c-7cdf-4928-93d3-71ed3f11aa9b" providerId="AD" clId="Web-{A809FBD1-661D-A11F-219C-48769B121564}" dt="2024-01-11T18:25:39.652" v="574" actId="1076"/>
          <ac:picMkLst>
            <pc:docMk/>
            <pc:sldMk cId="594944000" sldId="259"/>
            <ac:picMk id="5" creationId="{A227611B-792F-A548-92CD-CB74FCCAAC96}"/>
          </ac:picMkLst>
        </pc:picChg>
      </pc:sldChg>
      <pc:sldChg chg="addSp modSp">
        <pc:chgData name="Carys Davies (2303981)" userId="S::2303981@student.uwtsd.ac.uk::33008f4c-7cdf-4928-93d3-71ed3f11aa9b" providerId="AD" clId="Web-{A809FBD1-661D-A11F-219C-48769B121564}" dt="2024-01-11T18:26:22.763" v="580" actId="20577"/>
        <pc:sldMkLst>
          <pc:docMk/>
          <pc:sldMk cId="3346895749" sldId="260"/>
        </pc:sldMkLst>
        <pc:spChg chg="mod">
          <ac:chgData name="Carys Davies (2303981)" userId="S::2303981@student.uwtsd.ac.uk::33008f4c-7cdf-4928-93d3-71ed3f11aa9b" providerId="AD" clId="Web-{A809FBD1-661D-A11F-219C-48769B121564}" dt="2024-01-11T18:26:22.763" v="580" actId="20577"/>
          <ac:spMkLst>
            <pc:docMk/>
            <pc:sldMk cId="3346895749" sldId="260"/>
            <ac:spMk id="11" creationId="{20CEE714-9567-C5E7-CC5F-BDDBD0C3D4C5}"/>
          </ac:spMkLst>
        </pc:spChg>
        <pc:picChg chg="add mod">
          <ac:chgData name="Carys Davies (2303981)" userId="S::2303981@student.uwtsd.ac.uk::33008f4c-7cdf-4928-93d3-71ed3f11aa9b" providerId="AD" clId="Web-{A809FBD1-661D-A11F-219C-48769B121564}" dt="2024-01-11T18:26:03.731" v="577" actId="14100"/>
          <ac:picMkLst>
            <pc:docMk/>
            <pc:sldMk cId="3346895749" sldId="260"/>
            <ac:picMk id="4" creationId="{0A87B023-7E2A-1951-EFD0-73312590A7EB}"/>
          </ac:picMkLst>
        </pc:picChg>
      </pc:sldChg>
      <pc:sldChg chg="modSp">
        <pc:chgData name="Carys Davies (2303981)" userId="S::2303981@student.uwtsd.ac.uk::33008f4c-7cdf-4928-93d3-71ed3f11aa9b" providerId="AD" clId="Web-{A809FBD1-661D-A11F-219C-48769B121564}" dt="2024-01-11T18:29:12.362" v="623" actId="20577"/>
        <pc:sldMkLst>
          <pc:docMk/>
          <pc:sldMk cId="2700559712" sldId="261"/>
        </pc:sldMkLst>
        <pc:spChg chg="mod">
          <ac:chgData name="Carys Davies (2303981)" userId="S::2303981@student.uwtsd.ac.uk::33008f4c-7cdf-4928-93d3-71ed3f11aa9b" providerId="AD" clId="Web-{A809FBD1-661D-A11F-219C-48769B121564}" dt="2024-01-11T18:29:12.362" v="623" actId="20577"/>
          <ac:spMkLst>
            <pc:docMk/>
            <pc:sldMk cId="2700559712" sldId="261"/>
            <ac:spMk id="12" creationId="{BF87A6F9-F8B2-462E-1C21-5F471C43F9D8}"/>
          </ac:spMkLst>
        </pc:spChg>
      </pc:sldChg>
      <pc:sldChg chg="addSp delSp modSp">
        <pc:chgData name="Carys Davies (2303981)" userId="S::2303981@student.uwtsd.ac.uk::33008f4c-7cdf-4928-93d3-71ed3f11aa9b" providerId="AD" clId="Web-{A809FBD1-661D-A11F-219C-48769B121564}" dt="2024-01-11T18:26:44.514" v="591" actId="20577"/>
        <pc:sldMkLst>
          <pc:docMk/>
          <pc:sldMk cId="1251402488" sldId="277"/>
        </pc:sldMkLst>
        <pc:spChg chg="mod">
          <ac:chgData name="Carys Davies (2303981)" userId="S::2303981@student.uwtsd.ac.uk::33008f4c-7cdf-4928-93d3-71ed3f11aa9b" providerId="AD" clId="Web-{A809FBD1-661D-A11F-219C-48769B121564}" dt="2024-01-11T18:26:44.514" v="591" actId="20577"/>
          <ac:spMkLst>
            <pc:docMk/>
            <pc:sldMk cId="1251402488" sldId="277"/>
            <ac:spMk id="3" creationId="{1059681E-F5D2-32F4-FBAD-C4D3031FDABF}"/>
          </ac:spMkLst>
        </pc:spChg>
        <pc:picChg chg="del">
          <ac:chgData name="Carys Davies (2303981)" userId="S::2303981@student.uwtsd.ac.uk::33008f4c-7cdf-4928-93d3-71ed3f11aa9b" providerId="AD" clId="Web-{A809FBD1-661D-A11F-219C-48769B121564}" dt="2024-01-11T18:14:32.993" v="371"/>
          <ac:picMkLst>
            <pc:docMk/>
            <pc:sldMk cId="1251402488" sldId="277"/>
            <ac:picMk id="8" creationId="{24B5BD65-B50F-F12E-B8C8-6D455221D923}"/>
          </ac:picMkLst>
        </pc:picChg>
        <pc:picChg chg="add mod">
          <ac:chgData name="Carys Davies (2303981)" userId="S::2303981@student.uwtsd.ac.uk::33008f4c-7cdf-4928-93d3-71ed3f11aa9b" providerId="AD" clId="Web-{A809FBD1-661D-A11F-219C-48769B121564}" dt="2024-01-11T18:14:44.603" v="374" actId="14100"/>
          <ac:picMkLst>
            <pc:docMk/>
            <pc:sldMk cId="1251402488" sldId="277"/>
            <ac:picMk id="9" creationId="{66D3DE16-A71D-DF74-EF24-A0BE0E0D45A7}"/>
          </ac:picMkLst>
        </pc:picChg>
      </pc:sldChg>
      <pc:sldChg chg="addSp modSp">
        <pc:chgData name="Carys Davies (2303981)" userId="S::2303981@student.uwtsd.ac.uk::33008f4c-7cdf-4928-93d3-71ed3f11aa9b" providerId="AD" clId="Web-{A809FBD1-661D-A11F-219C-48769B121564}" dt="2024-01-11T18:20:03.924" v="517" actId="1076"/>
        <pc:sldMkLst>
          <pc:docMk/>
          <pc:sldMk cId="2336562795" sldId="279"/>
        </pc:sldMkLst>
        <pc:picChg chg="add mod">
          <ac:chgData name="Carys Davies (2303981)" userId="S::2303981@student.uwtsd.ac.uk::33008f4c-7cdf-4928-93d3-71ed3f11aa9b" providerId="AD" clId="Web-{A809FBD1-661D-A11F-219C-48769B121564}" dt="2024-01-11T18:20:03.924" v="517" actId="1076"/>
          <ac:picMkLst>
            <pc:docMk/>
            <pc:sldMk cId="2336562795" sldId="279"/>
            <ac:picMk id="4" creationId="{9B9E6D55-BEE8-9263-DD2A-855E31767C2E}"/>
          </ac:picMkLst>
        </pc:picChg>
      </pc:sldChg>
      <pc:sldChg chg="modSp">
        <pc:chgData name="Carys Davies (2303981)" userId="S::2303981@student.uwtsd.ac.uk::33008f4c-7cdf-4928-93d3-71ed3f11aa9b" providerId="AD" clId="Web-{A809FBD1-661D-A11F-219C-48769B121564}" dt="2024-01-11T13:59:05.194" v="239"/>
        <pc:sldMkLst>
          <pc:docMk/>
          <pc:sldMk cId="3607792427" sldId="282"/>
        </pc:sldMkLst>
        <pc:graphicFrameChg chg="mod modGraphic">
          <ac:chgData name="Carys Davies (2303981)" userId="S::2303981@student.uwtsd.ac.uk::33008f4c-7cdf-4928-93d3-71ed3f11aa9b" providerId="AD" clId="Web-{A809FBD1-661D-A11F-219C-48769B121564}" dt="2024-01-11T13:59:05.194" v="239"/>
          <ac:graphicFrameMkLst>
            <pc:docMk/>
            <pc:sldMk cId="3607792427" sldId="282"/>
            <ac:graphicFrameMk id="4" creationId="{B75C4342-5BB3-1B5C-2D93-BDBC094CB216}"/>
          </ac:graphicFrameMkLst>
        </pc:graphicFrameChg>
      </pc:sldChg>
      <pc:sldChg chg="modSp">
        <pc:chgData name="Carys Davies (2303981)" userId="S::2303981@student.uwtsd.ac.uk::33008f4c-7cdf-4928-93d3-71ed3f11aa9b" providerId="AD" clId="Web-{A809FBD1-661D-A11F-219C-48769B121564}" dt="2024-01-11T13:56:32.816" v="55"/>
        <pc:sldMkLst>
          <pc:docMk/>
          <pc:sldMk cId="877673886" sldId="283"/>
        </pc:sldMkLst>
        <pc:graphicFrameChg chg="mod modGraphic">
          <ac:chgData name="Carys Davies (2303981)" userId="S::2303981@student.uwtsd.ac.uk::33008f4c-7cdf-4928-93d3-71ed3f11aa9b" providerId="AD" clId="Web-{A809FBD1-661D-A11F-219C-48769B121564}" dt="2024-01-11T13:56:32.816" v="55"/>
          <ac:graphicFrameMkLst>
            <pc:docMk/>
            <pc:sldMk cId="877673886" sldId="283"/>
            <ac:graphicFrameMk id="4" creationId="{7EF7EE0A-FE80-7313-F546-AF752AE4E840}"/>
          </ac:graphicFrameMkLst>
        </pc:graphicFrameChg>
      </pc:sldChg>
      <pc:sldChg chg="modSp">
        <pc:chgData name="Carys Davies (2303981)" userId="S::2303981@student.uwtsd.ac.uk::33008f4c-7cdf-4928-93d3-71ed3f11aa9b" providerId="AD" clId="Web-{A809FBD1-661D-A11F-219C-48769B121564}" dt="2024-01-11T14:01:13.024" v="370" actId="20577"/>
        <pc:sldMkLst>
          <pc:docMk/>
          <pc:sldMk cId="1824871342" sldId="286"/>
        </pc:sldMkLst>
        <pc:spChg chg="mod">
          <ac:chgData name="Carys Davies (2303981)" userId="S::2303981@student.uwtsd.ac.uk::33008f4c-7cdf-4928-93d3-71ed3f11aa9b" providerId="AD" clId="Web-{A809FBD1-661D-A11F-219C-48769B121564}" dt="2024-01-11T14:01:13.024" v="370" actId="20577"/>
          <ac:spMkLst>
            <pc:docMk/>
            <pc:sldMk cId="1824871342" sldId="286"/>
            <ac:spMk id="12" creationId="{29585839-82A1-08F7-C295-F39889EFB72E}"/>
          </ac:spMkLst>
        </pc:spChg>
      </pc:sldChg>
    </pc:docChg>
  </pc:docChgLst>
  <pc:docChgLst>
    <pc:chgData name="Claire Edwards" userId="S::claire.edwards@uwtsd.ac.uk::3db0fa68-b7e9-49aa-b061-667812fe1493" providerId="AD" clId="Web-{373B76A7-9A2D-AC8B-FBF1-2AF192A15F82}"/>
    <pc:docChg chg="modSld">
      <pc:chgData name="Claire Edwards" userId="S::claire.edwards@uwtsd.ac.uk::3db0fa68-b7e9-49aa-b061-667812fe1493" providerId="AD" clId="Web-{373B76A7-9A2D-AC8B-FBF1-2AF192A15F82}" dt="2024-01-16T15:52:26.623" v="42"/>
      <pc:docMkLst>
        <pc:docMk/>
      </pc:docMkLst>
      <pc:sldChg chg="modSp">
        <pc:chgData name="Claire Edwards" userId="S::claire.edwards@uwtsd.ac.uk::3db0fa68-b7e9-49aa-b061-667812fe1493" providerId="AD" clId="Web-{373B76A7-9A2D-AC8B-FBF1-2AF192A15F82}" dt="2024-01-16T15:50:54.867" v="20" actId="20577"/>
        <pc:sldMkLst>
          <pc:docMk/>
          <pc:sldMk cId="594944000" sldId="259"/>
        </pc:sldMkLst>
        <pc:spChg chg="mod">
          <ac:chgData name="Claire Edwards" userId="S::claire.edwards@uwtsd.ac.uk::3db0fa68-b7e9-49aa-b061-667812fe1493" providerId="AD" clId="Web-{373B76A7-9A2D-AC8B-FBF1-2AF192A15F82}" dt="2024-01-16T15:50:54.867" v="20" actId="20577"/>
          <ac:spMkLst>
            <pc:docMk/>
            <pc:sldMk cId="594944000" sldId="259"/>
            <ac:spMk id="3" creationId="{B277CC23-97B8-394F-649B-1316FB7DE21C}"/>
          </ac:spMkLst>
        </pc:spChg>
      </pc:sldChg>
      <pc:sldChg chg="modSp">
        <pc:chgData name="Claire Edwards" userId="S::claire.edwards@uwtsd.ac.uk::3db0fa68-b7e9-49aa-b061-667812fe1493" providerId="AD" clId="Web-{373B76A7-9A2D-AC8B-FBF1-2AF192A15F82}" dt="2024-01-16T15:49:36.832" v="14" actId="20577"/>
        <pc:sldMkLst>
          <pc:docMk/>
          <pc:sldMk cId="3346895749" sldId="260"/>
        </pc:sldMkLst>
        <pc:spChg chg="mod">
          <ac:chgData name="Claire Edwards" userId="S::claire.edwards@uwtsd.ac.uk::3db0fa68-b7e9-49aa-b061-667812fe1493" providerId="AD" clId="Web-{373B76A7-9A2D-AC8B-FBF1-2AF192A15F82}" dt="2024-01-16T15:49:06.565" v="2" actId="20577"/>
          <ac:spMkLst>
            <pc:docMk/>
            <pc:sldMk cId="3346895749" sldId="260"/>
            <ac:spMk id="7" creationId="{97EA1012-004B-474E-4399-0511C9F4335D}"/>
          </ac:spMkLst>
        </pc:spChg>
        <pc:spChg chg="mod">
          <ac:chgData name="Claire Edwards" userId="S::claire.edwards@uwtsd.ac.uk::3db0fa68-b7e9-49aa-b061-667812fe1493" providerId="AD" clId="Web-{373B76A7-9A2D-AC8B-FBF1-2AF192A15F82}" dt="2024-01-16T15:49:36.832" v="14" actId="20577"/>
          <ac:spMkLst>
            <pc:docMk/>
            <pc:sldMk cId="3346895749" sldId="260"/>
            <ac:spMk id="11" creationId="{20CEE714-9567-C5E7-CC5F-BDDBD0C3D4C5}"/>
          </ac:spMkLst>
        </pc:spChg>
      </pc:sldChg>
      <pc:sldChg chg="modSp">
        <pc:chgData name="Claire Edwards" userId="S::claire.edwards@uwtsd.ac.uk::3db0fa68-b7e9-49aa-b061-667812fe1493" providerId="AD" clId="Web-{373B76A7-9A2D-AC8B-FBF1-2AF192A15F82}" dt="2024-01-16T15:50:07.834" v="17" actId="20577"/>
        <pc:sldMkLst>
          <pc:docMk/>
          <pc:sldMk cId="370771869" sldId="276"/>
        </pc:sldMkLst>
        <pc:spChg chg="mod">
          <ac:chgData name="Claire Edwards" userId="S::claire.edwards@uwtsd.ac.uk::3db0fa68-b7e9-49aa-b061-667812fe1493" providerId="AD" clId="Web-{373B76A7-9A2D-AC8B-FBF1-2AF192A15F82}" dt="2024-01-16T15:50:07.834" v="17" actId="20577"/>
          <ac:spMkLst>
            <pc:docMk/>
            <pc:sldMk cId="370771869" sldId="276"/>
            <ac:spMk id="3" creationId="{4DF7A2C1-AA9A-A35C-8E11-B68B8F66B079}"/>
          </ac:spMkLst>
        </pc:spChg>
      </pc:sldChg>
      <pc:sldChg chg="modSp">
        <pc:chgData name="Claire Edwards" userId="S::claire.edwards@uwtsd.ac.uk::3db0fa68-b7e9-49aa-b061-667812fe1493" providerId="AD" clId="Web-{373B76A7-9A2D-AC8B-FBF1-2AF192A15F82}" dt="2024-01-16T15:52:26.623" v="42"/>
        <pc:sldMkLst>
          <pc:docMk/>
          <pc:sldMk cId="683748077" sldId="287"/>
        </pc:sldMkLst>
        <pc:graphicFrameChg chg="mod modGraphic">
          <ac:chgData name="Claire Edwards" userId="S::claire.edwards@uwtsd.ac.uk::3db0fa68-b7e9-49aa-b061-667812fe1493" providerId="AD" clId="Web-{373B76A7-9A2D-AC8B-FBF1-2AF192A15F82}" dt="2024-01-16T15:52:26.623" v="42"/>
          <ac:graphicFrameMkLst>
            <pc:docMk/>
            <pc:sldMk cId="683748077" sldId="287"/>
            <ac:graphicFrameMk id="4" creationId="{DB13725E-54D3-3B39-6E04-40951185C8AA}"/>
          </ac:graphicFrameMkLst>
        </pc:graphicFrameChg>
      </pc:sldChg>
    </pc:docChg>
  </pc:docChgLst>
  <pc:docChgLst>
    <pc:chgData name="Carys Davies (2303981)" userId="S::2303981@student.uwtsd.ac.uk::33008f4c-7cdf-4928-93d3-71ed3f11aa9b" providerId="AD" clId="Web-{0BB824D5-8FCE-94B0-E8C4-0F1B982DF592}"/>
    <pc:docChg chg="addSld delSld modSld sldOrd">
      <pc:chgData name="Carys Davies (2303981)" userId="S::2303981@student.uwtsd.ac.uk::33008f4c-7cdf-4928-93d3-71ed3f11aa9b" providerId="AD" clId="Web-{0BB824D5-8FCE-94B0-E8C4-0F1B982DF592}" dt="2024-01-16T21:48:48.907" v="1344" actId="20577"/>
      <pc:docMkLst>
        <pc:docMk/>
      </pc:docMkLst>
      <pc:sldChg chg="modSp del">
        <pc:chgData name="Carys Davies (2303981)" userId="S::2303981@student.uwtsd.ac.uk::33008f4c-7cdf-4928-93d3-71ed3f11aa9b" providerId="AD" clId="Web-{0BB824D5-8FCE-94B0-E8C4-0F1B982DF592}" dt="2024-01-16T10:41:29.161" v="439"/>
        <pc:sldMkLst>
          <pc:docMk/>
          <pc:sldMk cId="2823803613" sldId="257"/>
        </pc:sldMkLst>
        <pc:spChg chg="mod">
          <ac:chgData name="Carys Davies (2303981)" userId="S::2303981@student.uwtsd.ac.uk::33008f4c-7cdf-4928-93d3-71ed3f11aa9b" providerId="AD" clId="Web-{0BB824D5-8FCE-94B0-E8C4-0F1B982DF592}" dt="2024-01-16T09:25:24.186" v="41" actId="20577"/>
          <ac:spMkLst>
            <pc:docMk/>
            <pc:sldMk cId="2823803613" sldId="257"/>
            <ac:spMk id="3" creationId="{775D47A9-D926-DDF9-17D2-DE9BBCF402FE}"/>
          </ac:spMkLst>
        </pc:spChg>
      </pc:sldChg>
      <pc:sldChg chg="del ord">
        <pc:chgData name="Carys Davies (2303981)" userId="S::2303981@student.uwtsd.ac.uk::33008f4c-7cdf-4928-93d3-71ed3f11aa9b" providerId="AD" clId="Web-{0BB824D5-8FCE-94B0-E8C4-0F1B982DF592}" dt="2024-01-16T19:14:21.684" v="922"/>
        <pc:sldMkLst>
          <pc:docMk/>
          <pc:sldMk cId="594944000" sldId="259"/>
        </pc:sldMkLst>
      </pc:sldChg>
      <pc:sldChg chg="modSp ord">
        <pc:chgData name="Carys Davies (2303981)" userId="S::2303981@student.uwtsd.ac.uk::33008f4c-7cdf-4928-93d3-71ed3f11aa9b" providerId="AD" clId="Web-{0BB824D5-8FCE-94B0-E8C4-0F1B982DF592}" dt="2024-01-16T18:04:07.632" v="682" actId="20577"/>
        <pc:sldMkLst>
          <pc:docMk/>
          <pc:sldMk cId="3346895749" sldId="260"/>
        </pc:sldMkLst>
        <pc:spChg chg="mod">
          <ac:chgData name="Carys Davies (2303981)" userId="S::2303981@student.uwtsd.ac.uk::33008f4c-7cdf-4928-93d3-71ed3f11aa9b" providerId="AD" clId="Web-{0BB824D5-8FCE-94B0-E8C4-0F1B982DF592}" dt="2024-01-16T18:04:07.632" v="682" actId="20577"/>
          <ac:spMkLst>
            <pc:docMk/>
            <pc:sldMk cId="3346895749" sldId="260"/>
            <ac:spMk id="7" creationId="{97EA1012-004B-474E-4399-0511C9F4335D}"/>
          </ac:spMkLst>
        </pc:spChg>
        <pc:spChg chg="mod">
          <ac:chgData name="Carys Davies (2303981)" userId="S::2303981@student.uwtsd.ac.uk::33008f4c-7cdf-4928-93d3-71ed3f11aa9b" providerId="AD" clId="Web-{0BB824D5-8FCE-94B0-E8C4-0F1B982DF592}" dt="2024-01-16T12:53:02.161" v="505" actId="20577"/>
          <ac:spMkLst>
            <pc:docMk/>
            <pc:sldMk cId="3346895749" sldId="260"/>
            <ac:spMk id="14" creationId="{AD231E47-0280-B8B2-EFF8-5FC5FD09A5A7}"/>
          </ac:spMkLst>
        </pc:spChg>
        <pc:picChg chg="mod">
          <ac:chgData name="Carys Davies (2303981)" userId="S::2303981@student.uwtsd.ac.uk::33008f4c-7cdf-4928-93d3-71ed3f11aa9b" providerId="AD" clId="Web-{0BB824D5-8FCE-94B0-E8C4-0F1B982DF592}" dt="2024-01-16T10:41:51.990" v="441" actId="1076"/>
          <ac:picMkLst>
            <pc:docMk/>
            <pc:sldMk cId="3346895749" sldId="260"/>
            <ac:picMk id="4" creationId="{0A87B023-7E2A-1951-EFD0-73312590A7EB}"/>
          </ac:picMkLst>
        </pc:picChg>
        <pc:picChg chg="mod">
          <ac:chgData name="Carys Davies (2303981)" userId="S::2303981@student.uwtsd.ac.uk::33008f4c-7cdf-4928-93d3-71ed3f11aa9b" providerId="AD" clId="Web-{0BB824D5-8FCE-94B0-E8C4-0F1B982DF592}" dt="2024-01-16T10:41:54.022" v="442" actId="14100"/>
          <ac:picMkLst>
            <pc:docMk/>
            <pc:sldMk cId="3346895749" sldId="260"/>
            <ac:picMk id="10" creationId="{1E5F8116-F226-3410-35A1-2F8007DD1B7C}"/>
          </ac:picMkLst>
        </pc:picChg>
      </pc:sldChg>
      <pc:sldChg chg="del">
        <pc:chgData name="Carys Davies (2303981)" userId="S::2303981@student.uwtsd.ac.uk::33008f4c-7cdf-4928-93d3-71ed3f11aa9b" providerId="AD" clId="Web-{0BB824D5-8FCE-94B0-E8C4-0F1B982DF592}" dt="2024-01-16T09:26:13.984" v="53"/>
        <pc:sldMkLst>
          <pc:docMk/>
          <pc:sldMk cId="2700559712" sldId="261"/>
        </pc:sldMkLst>
      </pc:sldChg>
      <pc:sldChg chg="modSp del ord">
        <pc:chgData name="Carys Davies (2303981)" userId="S::2303981@student.uwtsd.ac.uk::33008f4c-7cdf-4928-93d3-71ed3f11aa9b" providerId="AD" clId="Web-{0BB824D5-8FCE-94B0-E8C4-0F1B982DF592}" dt="2024-01-16T19:58:02.532" v="1271"/>
        <pc:sldMkLst>
          <pc:docMk/>
          <pc:sldMk cId="713313958" sldId="262"/>
        </pc:sldMkLst>
        <pc:graphicFrameChg chg="mod modGraphic">
          <ac:chgData name="Carys Davies (2303981)" userId="S::2303981@student.uwtsd.ac.uk::33008f4c-7cdf-4928-93d3-71ed3f11aa9b" providerId="AD" clId="Web-{0BB824D5-8FCE-94B0-E8C4-0F1B982DF592}" dt="2024-01-16T18:03:10.691" v="664"/>
          <ac:graphicFrameMkLst>
            <pc:docMk/>
            <pc:sldMk cId="713313958" sldId="262"/>
            <ac:graphicFrameMk id="4" creationId="{EE20D608-31E7-D1F1-51F0-8790AEA58ABB}"/>
          </ac:graphicFrameMkLst>
        </pc:graphicFrameChg>
      </pc:sldChg>
      <pc:sldChg chg="addSp delSp modSp">
        <pc:chgData name="Carys Davies (2303981)" userId="S::2303981@student.uwtsd.ac.uk::33008f4c-7cdf-4928-93d3-71ed3f11aa9b" providerId="AD" clId="Web-{0BB824D5-8FCE-94B0-E8C4-0F1B982DF592}" dt="2024-01-16T19:57:18.874" v="1270"/>
        <pc:sldMkLst>
          <pc:docMk/>
          <pc:sldMk cId="1362870962" sldId="267"/>
        </pc:sldMkLst>
        <pc:spChg chg="del mod">
          <ac:chgData name="Carys Davies (2303981)" userId="S::2303981@student.uwtsd.ac.uk::33008f4c-7cdf-4928-93d3-71ed3f11aa9b" providerId="AD" clId="Web-{0BB824D5-8FCE-94B0-E8C4-0F1B982DF592}" dt="2024-01-16T13:59:58.039" v="521"/>
          <ac:spMkLst>
            <pc:docMk/>
            <pc:sldMk cId="1362870962" sldId="267"/>
            <ac:spMk id="2" creationId="{D7CC84B2-DAFB-77AD-B81B-A948051C8BC7}"/>
          </ac:spMkLst>
        </pc:spChg>
        <pc:spChg chg="add mod">
          <ac:chgData name="Carys Davies (2303981)" userId="S::2303981@student.uwtsd.ac.uk::33008f4c-7cdf-4928-93d3-71ed3f11aa9b" providerId="AD" clId="Web-{0BB824D5-8FCE-94B0-E8C4-0F1B982DF592}" dt="2024-01-16T19:05:10.452" v="802" actId="1076"/>
          <ac:spMkLst>
            <pc:docMk/>
            <pc:sldMk cId="1362870962" sldId="267"/>
            <ac:spMk id="3" creationId="{3818D8EA-3628-649E-048A-47326D6E467B}"/>
          </ac:spMkLst>
        </pc:spChg>
        <pc:graphicFrameChg chg="mod modGraphic">
          <ac:chgData name="Carys Davies (2303981)" userId="S::2303981@student.uwtsd.ac.uk::33008f4c-7cdf-4928-93d3-71ed3f11aa9b" providerId="AD" clId="Web-{0BB824D5-8FCE-94B0-E8C4-0F1B982DF592}" dt="2024-01-16T19:57:18.874" v="1270"/>
          <ac:graphicFrameMkLst>
            <pc:docMk/>
            <pc:sldMk cId="1362870962" sldId="267"/>
            <ac:graphicFrameMk id="4" creationId="{F9566C5D-C7D1-A8DB-ADEF-239F3AF97A3F}"/>
          </ac:graphicFrameMkLst>
        </pc:graphicFrameChg>
      </pc:sldChg>
      <pc:sldChg chg="del">
        <pc:chgData name="Carys Davies (2303981)" userId="S::2303981@student.uwtsd.ac.uk::33008f4c-7cdf-4928-93d3-71ed3f11aa9b" providerId="AD" clId="Web-{0BB824D5-8FCE-94B0-E8C4-0F1B982DF592}" dt="2024-01-16T09:09:19.850" v="1"/>
        <pc:sldMkLst>
          <pc:docMk/>
          <pc:sldMk cId="3603487111" sldId="269"/>
        </pc:sldMkLst>
      </pc:sldChg>
      <pc:sldChg chg="del">
        <pc:chgData name="Carys Davies (2303981)" userId="S::2303981@student.uwtsd.ac.uk::33008f4c-7cdf-4928-93d3-71ed3f11aa9b" providerId="AD" clId="Web-{0BB824D5-8FCE-94B0-E8C4-0F1B982DF592}" dt="2024-01-16T09:10:11.320" v="8"/>
        <pc:sldMkLst>
          <pc:docMk/>
          <pc:sldMk cId="1287468227" sldId="272"/>
        </pc:sldMkLst>
      </pc:sldChg>
      <pc:sldChg chg="addSp modSp">
        <pc:chgData name="Carys Davies (2303981)" userId="S::2303981@student.uwtsd.ac.uk::33008f4c-7cdf-4928-93d3-71ed3f11aa9b" providerId="AD" clId="Web-{0BB824D5-8FCE-94B0-E8C4-0F1B982DF592}" dt="2024-01-16T20:29:27.861" v="1318" actId="1076"/>
        <pc:sldMkLst>
          <pc:docMk/>
          <pc:sldMk cId="1388329673" sldId="274"/>
        </pc:sldMkLst>
        <pc:spChg chg="mod">
          <ac:chgData name="Carys Davies (2303981)" userId="S::2303981@student.uwtsd.ac.uk::33008f4c-7cdf-4928-93d3-71ed3f11aa9b" providerId="AD" clId="Web-{0BB824D5-8FCE-94B0-E8C4-0F1B982DF592}" dt="2024-01-16T09:40:09.989" v="61" actId="20577"/>
          <ac:spMkLst>
            <pc:docMk/>
            <pc:sldMk cId="1388329673" sldId="274"/>
            <ac:spMk id="3" creationId="{2538D1C9-F82F-D7A2-CFFB-2755E4E7F4FF}"/>
          </ac:spMkLst>
        </pc:spChg>
        <pc:spChg chg="add mod">
          <ac:chgData name="Carys Davies (2303981)" userId="S::2303981@student.uwtsd.ac.uk::33008f4c-7cdf-4928-93d3-71ed3f11aa9b" providerId="AD" clId="Web-{0BB824D5-8FCE-94B0-E8C4-0F1B982DF592}" dt="2024-01-16T09:39:12.660" v="60" actId="1076"/>
          <ac:spMkLst>
            <pc:docMk/>
            <pc:sldMk cId="1388329673" sldId="274"/>
            <ac:spMk id="8" creationId="{86F824E4-92E2-EB05-20B6-9BB5B1936A2B}"/>
          </ac:spMkLst>
        </pc:spChg>
        <pc:picChg chg="mod">
          <ac:chgData name="Carys Davies (2303981)" userId="S::2303981@student.uwtsd.ac.uk::33008f4c-7cdf-4928-93d3-71ed3f11aa9b" providerId="AD" clId="Web-{0BB824D5-8FCE-94B0-E8C4-0F1B982DF592}" dt="2024-01-16T09:41:28.319" v="76" actId="1076"/>
          <ac:picMkLst>
            <pc:docMk/>
            <pc:sldMk cId="1388329673" sldId="274"/>
            <ac:picMk id="4" creationId="{AFD3F1C2-30ED-8168-5E7A-F2C7288DBFD3}"/>
          </ac:picMkLst>
        </pc:picChg>
        <pc:picChg chg="mod">
          <ac:chgData name="Carys Davies (2303981)" userId="S::2303981@student.uwtsd.ac.uk::33008f4c-7cdf-4928-93d3-71ed3f11aa9b" providerId="AD" clId="Web-{0BB824D5-8FCE-94B0-E8C4-0F1B982DF592}" dt="2024-01-16T09:41:24.741" v="75" actId="14100"/>
          <ac:picMkLst>
            <pc:docMk/>
            <pc:sldMk cId="1388329673" sldId="274"/>
            <ac:picMk id="5" creationId="{6A8EBC29-C560-151E-95C3-27C73E45E008}"/>
          </ac:picMkLst>
        </pc:picChg>
        <pc:picChg chg="mod">
          <ac:chgData name="Carys Davies (2303981)" userId="S::2303981@student.uwtsd.ac.uk::33008f4c-7cdf-4928-93d3-71ed3f11aa9b" providerId="AD" clId="Web-{0BB824D5-8FCE-94B0-E8C4-0F1B982DF592}" dt="2024-01-16T09:41:18.022" v="73" actId="1076"/>
          <ac:picMkLst>
            <pc:docMk/>
            <pc:sldMk cId="1388329673" sldId="274"/>
            <ac:picMk id="6" creationId="{67FAB5C7-4874-CEFF-56BB-39DA47DA2F9A}"/>
          </ac:picMkLst>
        </pc:picChg>
        <pc:picChg chg="mod">
          <ac:chgData name="Carys Davies (2303981)" userId="S::2303981@student.uwtsd.ac.uk::33008f4c-7cdf-4928-93d3-71ed3f11aa9b" providerId="AD" clId="Web-{0BB824D5-8FCE-94B0-E8C4-0F1B982DF592}" dt="2024-01-16T09:40:57.600" v="67" actId="1076"/>
          <ac:picMkLst>
            <pc:docMk/>
            <pc:sldMk cId="1388329673" sldId="274"/>
            <ac:picMk id="7" creationId="{174CC5B4-5DAC-E895-1E15-31D7F5639088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20:29:27.861" v="1318" actId="1076"/>
          <ac:picMkLst>
            <pc:docMk/>
            <pc:sldMk cId="1388329673" sldId="274"/>
            <ac:picMk id="9" creationId="{88B3C330-264E-171B-53CA-A0D8795C3C5F}"/>
          </ac:picMkLst>
        </pc:picChg>
      </pc:sldChg>
      <pc:sldChg chg="addSp delSp modSp ord">
        <pc:chgData name="Carys Davies (2303981)" userId="S::2303981@student.uwtsd.ac.uk::33008f4c-7cdf-4928-93d3-71ed3f11aa9b" providerId="AD" clId="Web-{0BB824D5-8FCE-94B0-E8C4-0F1B982DF592}" dt="2024-01-16T20:31:54.973" v="1330" actId="14100"/>
        <pc:sldMkLst>
          <pc:docMk/>
          <pc:sldMk cId="370771869" sldId="276"/>
        </pc:sldMkLst>
        <pc:picChg chg="mod">
          <ac:chgData name="Carys Davies (2303981)" userId="S::2303981@student.uwtsd.ac.uk::33008f4c-7cdf-4928-93d3-71ed3f11aa9b" providerId="AD" clId="Web-{0BB824D5-8FCE-94B0-E8C4-0F1B982DF592}" dt="2024-01-16T20:31:36.770" v="1328" actId="1076"/>
          <ac:picMkLst>
            <pc:docMk/>
            <pc:sldMk cId="370771869" sldId="276"/>
            <ac:picMk id="5" creationId="{D27B49D0-DE35-D28F-7170-AA9FDE492AD2}"/>
          </ac:picMkLst>
        </pc:picChg>
        <pc:picChg chg="del mod">
          <ac:chgData name="Carys Davies (2303981)" userId="S::2303981@student.uwtsd.ac.uk::33008f4c-7cdf-4928-93d3-71ed3f11aa9b" providerId="AD" clId="Web-{0BB824D5-8FCE-94B0-E8C4-0F1B982DF592}" dt="2024-01-16T20:29:02.657" v="1313"/>
          <ac:picMkLst>
            <pc:docMk/>
            <pc:sldMk cId="370771869" sldId="276"/>
            <ac:picMk id="6" creationId="{F69D8158-8FE4-01A9-1B38-EFD9057D354F}"/>
          </ac:picMkLst>
        </pc:picChg>
        <pc:picChg chg="del mod">
          <ac:chgData name="Carys Davies (2303981)" userId="S::2303981@student.uwtsd.ac.uk::33008f4c-7cdf-4928-93d3-71ed3f11aa9b" providerId="AD" clId="Web-{0BB824D5-8FCE-94B0-E8C4-0F1B982DF592}" dt="2024-01-16T20:31:18.801" v="1322"/>
          <ac:picMkLst>
            <pc:docMk/>
            <pc:sldMk cId="370771869" sldId="276"/>
            <ac:picMk id="7" creationId="{CB5E4281-4DFA-6429-43A4-68BF93F0E39B}"/>
          </ac:picMkLst>
        </pc:picChg>
        <pc:picChg chg="add del mod">
          <ac:chgData name="Carys Davies (2303981)" userId="S::2303981@student.uwtsd.ac.uk::33008f4c-7cdf-4928-93d3-71ed3f11aa9b" providerId="AD" clId="Web-{0BB824D5-8FCE-94B0-E8C4-0F1B982DF592}" dt="2024-01-16T20:30:53.238" v="1320"/>
          <ac:picMkLst>
            <pc:docMk/>
            <pc:sldMk cId="370771869" sldId="276"/>
            <ac:picMk id="8" creationId="{1E2C0F6C-C83E-56C3-E4EC-DBE779484DA9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20:31:22.035" v="1323" actId="1076"/>
          <ac:picMkLst>
            <pc:docMk/>
            <pc:sldMk cId="370771869" sldId="276"/>
            <ac:picMk id="9" creationId="{424B6DAA-416A-8D97-9C8B-918770089668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20:31:54.973" v="1330" actId="14100"/>
          <ac:picMkLst>
            <pc:docMk/>
            <pc:sldMk cId="370771869" sldId="276"/>
            <ac:picMk id="10" creationId="{2D7B8154-9B56-C056-0833-526249AF867C}"/>
          </ac:picMkLst>
        </pc:picChg>
      </pc:sldChg>
      <pc:sldChg chg="addSp delSp modSp ord">
        <pc:chgData name="Carys Davies (2303981)" userId="S::2303981@student.uwtsd.ac.uk::33008f4c-7cdf-4928-93d3-71ed3f11aa9b" providerId="AD" clId="Web-{0BB824D5-8FCE-94B0-E8C4-0F1B982DF592}" dt="2024-01-16T21:48:48.907" v="1344" actId="20577"/>
        <pc:sldMkLst>
          <pc:docMk/>
          <pc:sldMk cId="1251402488" sldId="277"/>
        </pc:sldMkLst>
        <pc:spChg chg="mod">
          <ac:chgData name="Carys Davies (2303981)" userId="S::2303981@student.uwtsd.ac.uk::33008f4c-7cdf-4928-93d3-71ed3f11aa9b" providerId="AD" clId="Web-{0BB824D5-8FCE-94B0-E8C4-0F1B982DF592}" dt="2024-01-16T21:48:48.907" v="1344" actId="20577"/>
          <ac:spMkLst>
            <pc:docMk/>
            <pc:sldMk cId="1251402488" sldId="277"/>
            <ac:spMk id="3" creationId="{1059681E-F5D2-32F4-FBAD-C4D3031FDABF}"/>
          </ac:spMkLst>
        </pc:spChg>
        <pc:picChg chg="mod">
          <ac:chgData name="Carys Davies (2303981)" userId="S::2303981@student.uwtsd.ac.uk::33008f4c-7cdf-4928-93d3-71ed3f11aa9b" providerId="AD" clId="Web-{0BB824D5-8FCE-94B0-E8C4-0F1B982DF592}" dt="2024-01-16T17:53:13.371" v="525" actId="1076"/>
          <ac:picMkLst>
            <pc:docMk/>
            <pc:sldMk cId="1251402488" sldId="277"/>
            <ac:picMk id="4" creationId="{6AABAC83-6015-1F63-8305-FF49B8BAC371}"/>
          </ac:picMkLst>
        </pc:picChg>
        <pc:picChg chg="del">
          <ac:chgData name="Carys Davies (2303981)" userId="S::2303981@student.uwtsd.ac.uk::33008f4c-7cdf-4928-93d3-71ed3f11aa9b" providerId="AD" clId="Web-{0BB824D5-8FCE-94B0-E8C4-0F1B982DF592}" dt="2024-01-16T13:52:38.635" v="510"/>
          <ac:picMkLst>
            <pc:docMk/>
            <pc:sldMk cId="1251402488" sldId="277"/>
            <ac:picMk id="5" creationId="{0E76F156-E6F7-76A7-413D-81B6708AD850}"/>
          </ac:picMkLst>
        </pc:picChg>
        <pc:picChg chg="mod">
          <ac:chgData name="Carys Davies (2303981)" userId="S::2303981@student.uwtsd.ac.uk::33008f4c-7cdf-4928-93d3-71ed3f11aa9b" providerId="AD" clId="Web-{0BB824D5-8FCE-94B0-E8C4-0F1B982DF592}" dt="2024-01-16T17:53:10.667" v="524" actId="1076"/>
          <ac:picMkLst>
            <pc:docMk/>
            <pc:sldMk cId="1251402488" sldId="277"/>
            <ac:picMk id="7" creationId="{2BD77CD5-87B7-8E6E-6F3A-95A59084A35A}"/>
          </ac:picMkLst>
        </pc:picChg>
        <pc:picChg chg="add mod modCrop">
          <ac:chgData name="Carys Davies (2303981)" userId="S::2303981@student.uwtsd.ac.uk::33008f4c-7cdf-4928-93d3-71ed3f11aa9b" providerId="AD" clId="Web-{0BB824D5-8FCE-94B0-E8C4-0F1B982DF592}" dt="2024-01-16T13:52:42.963" v="511" actId="1076"/>
          <ac:picMkLst>
            <pc:docMk/>
            <pc:sldMk cId="1251402488" sldId="277"/>
            <ac:picMk id="8" creationId="{610D20D5-AEC7-140D-27E8-407F8EA355F4}"/>
          </ac:picMkLst>
        </pc:picChg>
        <pc:picChg chg="del">
          <ac:chgData name="Carys Davies (2303981)" userId="S::2303981@student.uwtsd.ac.uk::33008f4c-7cdf-4928-93d3-71ed3f11aa9b" providerId="AD" clId="Web-{0BB824D5-8FCE-94B0-E8C4-0F1B982DF592}" dt="2024-01-16T17:52:55.041" v="522"/>
          <ac:picMkLst>
            <pc:docMk/>
            <pc:sldMk cId="1251402488" sldId="277"/>
            <ac:picMk id="9" creationId="{66D3DE16-A71D-DF74-EF24-A0BE0E0D45A7}"/>
          </ac:picMkLst>
        </pc:picChg>
        <pc:picChg chg="mod">
          <ac:chgData name="Carys Davies (2303981)" userId="S::2303981@student.uwtsd.ac.uk::33008f4c-7cdf-4928-93d3-71ed3f11aa9b" providerId="AD" clId="Web-{0BB824D5-8FCE-94B0-E8C4-0F1B982DF592}" dt="2024-01-16T17:52:58.901" v="523" actId="1076"/>
          <ac:picMkLst>
            <pc:docMk/>
            <pc:sldMk cId="1251402488" sldId="277"/>
            <ac:picMk id="10" creationId="{9B3B18E6-F6B2-2F19-CD2D-7611C01898CF}"/>
          </ac:picMkLst>
        </pc:picChg>
      </pc:sldChg>
      <pc:sldChg chg="del">
        <pc:chgData name="Carys Davies (2303981)" userId="S::2303981@student.uwtsd.ac.uk::33008f4c-7cdf-4928-93d3-71ed3f11aa9b" providerId="AD" clId="Web-{0BB824D5-8FCE-94B0-E8C4-0F1B982DF592}" dt="2024-01-16T19:12:15.791" v="916"/>
        <pc:sldMkLst>
          <pc:docMk/>
          <pc:sldMk cId="3004524848" sldId="278"/>
        </pc:sldMkLst>
      </pc:sldChg>
      <pc:sldChg chg="del">
        <pc:chgData name="Carys Davies (2303981)" userId="S::2303981@student.uwtsd.ac.uk::33008f4c-7cdf-4928-93d3-71ed3f11aa9b" providerId="AD" clId="Web-{0BB824D5-8FCE-94B0-E8C4-0F1B982DF592}" dt="2024-01-16T09:10:03.694" v="4"/>
        <pc:sldMkLst>
          <pc:docMk/>
          <pc:sldMk cId="488676035" sldId="280"/>
        </pc:sldMkLst>
      </pc:sldChg>
      <pc:sldChg chg="del">
        <pc:chgData name="Carys Davies (2303981)" userId="S::2303981@student.uwtsd.ac.uk::33008f4c-7cdf-4928-93d3-71ed3f11aa9b" providerId="AD" clId="Web-{0BB824D5-8FCE-94B0-E8C4-0F1B982DF592}" dt="2024-01-16T09:10:04.726" v="5"/>
        <pc:sldMkLst>
          <pc:docMk/>
          <pc:sldMk cId="938202588" sldId="281"/>
        </pc:sldMkLst>
      </pc:sldChg>
      <pc:sldChg chg="del">
        <pc:chgData name="Carys Davies (2303981)" userId="S::2303981@student.uwtsd.ac.uk::33008f4c-7cdf-4928-93d3-71ed3f11aa9b" providerId="AD" clId="Web-{0BB824D5-8FCE-94B0-E8C4-0F1B982DF592}" dt="2024-01-16T09:10:05.413" v="6"/>
        <pc:sldMkLst>
          <pc:docMk/>
          <pc:sldMk cId="3607792427" sldId="282"/>
        </pc:sldMkLst>
      </pc:sldChg>
      <pc:sldChg chg="del">
        <pc:chgData name="Carys Davies (2303981)" userId="S::2303981@student.uwtsd.ac.uk::33008f4c-7cdf-4928-93d3-71ed3f11aa9b" providerId="AD" clId="Web-{0BB824D5-8FCE-94B0-E8C4-0F1B982DF592}" dt="2024-01-16T09:10:06.976" v="7"/>
        <pc:sldMkLst>
          <pc:docMk/>
          <pc:sldMk cId="1142709356" sldId="285"/>
        </pc:sldMkLst>
      </pc:sldChg>
      <pc:sldChg chg="modSp del">
        <pc:chgData name="Carys Davies (2303981)" userId="S::2303981@student.uwtsd.ac.uk::33008f4c-7cdf-4928-93d3-71ed3f11aa9b" providerId="AD" clId="Web-{0BB824D5-8FCE-94B0-E8C4-0F1B982DF592}" dt="2024-01-16T19:12:17.009" v="917"/>
        <pc:sldMkLst>
          <pc:docMk/>
          <pc:sldMk cId="1824871342" sldId="286"/>
        </pc:sldMkLst>
        <pc:spChg chg="mod">
          <ac:chgData name="Carys Davies (2303981)" userId="S::2303981@student.uwtsd.ac.uk::33008f4c-7cdf-4928-93d3-71ed3f11aa9b" providerId="AD" clId="Web-{0BB824D5-8FCE-94B0-E8C4-0F1B982DF592}" dt="2024-01-16T09:18:12.519" v="18" actId="20577"/>
          <ac:spMkLst>
            <pc:docMk/>
            <pc:sldMk cId="1824871342" sldId="286"/>
            <ac:spMk id="12" creationId="{29585839-82A1-08F7-C295-F39889EFB72E}"/>
          </ac:spMkLst>
        </pc:spChg>
      </pc:sldChg>
      <pc:sldChg chg="modSp ord">
        <pc:chgData name="Carys Davies (2303981)" userId="S::2303981@student.uwtsd.ac.uk::33008f4c-7cdf-4928-93d3-71ed3f11aa9b" providerId="AD" clId="Web-{0BB824D5-8FCE-94B0-E8C4-0F1B982DF592}" dt="2024-01-16T21:14:45.995" v="1339"/>
        <pc:sldMkLst>
          <pc:docMk/>
          <pc:sldMk cId="683748077" sldId="287"/>
        </pc:sldMkLst>
        <pc:graphicFrameChg chg="mod modGraphic">
          <ac:chgData name="Carys Davies (2303981)" userId="S::2303981@student.uwtsd.ac.uk::33008f4c-7cdf-4928-93d3-71ed3f11aa9b" providerId="AD" clId="Web-{0BB824D5-8FCE-94B0-E8C4-0F1B982DF592}" dt="2024-01-16T21:14:45.995" v="1339"/>
          <ac:graphicFrameMkLst>
            <pc:docMk/>
            <pc:sldMk cId="683748077" sldId="287"/>
            <ac:graphicFrameMk id="4" creationId="{DB13725E-54D3-3B39-6E04-40951185C8AA}"/>
          </ac:graphicFrameMkLst>
        </pc:graphicFrameChg>
      </pc:sldChg>
      <pc:sldChg chg="addSp delSp modSp mod ord setBg">
        <pc:chgData name="Carys Davies (2303981)" userId="S::2303981@student.uwtsd.ac.uk::33008f4c-7cdf-4928-93d3-71ed3f11aa9b" providerId="AD" clId="Web-{0BB824D5-8FCE-94B0-E8C4-0F1B982DF592}" dt="2024-01-16T10:35:11.339" v="438" actId="14100"/>
        <pc:sldMkLst>
          <pc:docMk/>
          <pc:sldMk cId="1400190515" sldId="288"/>
        </pc:sldMkLst>
        <pc:spChg chg="del mod">
          <ac:chgData name="Carys Davies (2303981)" userId="S::2303981@student.uwtsd.ac.uk::33008f4c-7cdf-4928-93d3-71ed3f11aa9b" providerId="AD" clId="Web-{0BB824D5-8FCE-94B0-E8C4-0F1B982DF592}" dt="2024-01-16T09:42:31.555" v="95"/>
          <ac:spMkLst>
            <pc:docMk/>
            <pc:sldMk cId="1400190515" sldId="288"/>
            <ac:spMk id="2" creationId="{25C4ABCF-9C3A-6783-72B6-C45D2679261A}"/>
          </ac:spMkLst>
        </pc:spChg>
        <pc:spChg chg="del">
          <ac:chgData name="Carys Davies (2303981)" userId="S::2303981@student.uwtsd.ac.uk::33008f4c-7cdf-4928-93d3-71ed3f11aa9b" providerId="AD" clId="Web-{0BB824D5-8FCE-94B0-E8C4-0F1B982DF592}" dt="2024-01-16T09:46:50.374" v="96"/>
          <ac:spMkLst>
            <pc:docMk/>
            <pc:sldMk cId="1400190515" sldId="288"/>
            <ac:spMk id="3" creationId="{F9A70090-E122-7457-BD42-9821D276D1E4}"/>
          </ac:spMkLst>
        </pc:spChg>
        <pc:spChg chg="add del">
          <ac:chgData name="Carys Davies (2303981)" userId="S::2303981@student.uwtsd.ac.uk::33008f4c-7cdf-4928-93d3-71ed3f11aa9b" providerId="AD" clId="Web-{0BB824D5-8FCE-94B0-E8C4-0F1B982DF592}" dt="2024-01-16T10:33:00.883" v="406"/>
          <ac:spMkLst>
            <pc:docMk/>
            <pc:sldMk cId="1400190515" sldId="288"/>
            <ac:spMk id="21" creationId="{AEBE9F1A-B38D-446E-83AE-14B17CE77FF2}"/>
          </ac:spMkLst>
        </pc:spChg>
        <pc:spChg chg="add del">
          <ac:chgData name="Carys Davies (2303981)" userId="S::2303981@student.uwtsd.ac.uk::33008f4c-7cdf-4928-93d3-71ed3f11aa9b" providerId="AD" clId="Web-{0BB824D5-8FCE-94B0-E8C4-0F1B982DF592}" dt="2024-01-16T10:33:00.883" v="406"/>
          <ac:spMkLst>
            <pc:docMk/>
            <pc:sldMk cId="1400190515" sldId="288"/>
            <ac:spMk id="27" creationId="{5E3EB826-A471-488F-9E8A-D65528A3C0CA}"/>
          </ac:spMkLst>
        </pc:spChg>
        <pc:spChg chg="add del">
          <ac:chgData name="Carys Davies (2303981)" userId="S::2303981@student.uwtsd.ac.uk::33008f4c-7cdf-4928-93d3-71ed3f11aa9b" providerId="AD" clId="Web-{0BB824D5-8FCE-94B0-E8C4-0F1B982DF592}" dt="2024-01-16T10:33:00.883" v="406"/>
          <ac:spMkLst>
            <pc:docMk/>
            <pc:sldMk cId="1400190515" sldId="288"/>
            <ac:spMk id="29" creationId="{4309F268-A45B-4517-B03F-2774BAEFFBA6}"/>
          </ac:spMkLst>
        </pc:spChg>
        <pc:spChg chg="add del">
          <ac:chgData name="Carys Davies (2303981)" userId="S::2303981@student.uwtsd.ac.uk::33008f4c-7cdf-4928-93d3-71ed3f11aa9b" providerId="AD" clId="Web-{0BB824D5-8FCE-94B0-E8C4-0F1B982DF592}" dt="2024-01-16T10:33:17.227" v="408"/>
          <ac:spMkLst>
            <pc:docMk/>
            <pc:sldMk cId="1400190515" sldId="288"/>
            <ac:spMk id="31" creationId="{E89ED5F7-8269-4F20-B77F-70D4AA7A975B}"/>
          </ac:spMkLst>
        </pc:spChg>
        <pc:spChg chg="add del">
          <ac:chgData name="Carys Davies (2303981)" userId="S::2303981@student.uwtsd.ac.uk::33008f4c-7cdf-4928-93d3-71ed3f11aa9b" providerId="AD" clId="Web-{0BB824D5-8FCE-94B0-E8C4-0F1B982DF592}" dt="2024-01-16T10:33:17.227" v="408"/>
          <ac:spMkLst>
            <pc:docMk/>
            <pc:sldMk cId="1400190515" sldId="288"/>
            <ac:spMk id="33" creationId="{C75AF42C-C556-454E-B2D3-2C917CB812D5}"/>
          </ac:spMkLst>
        </pc:spChg>
        <pc:spChg chg="add del">
          <ac:chgData name="Carys Davies (2303981)" userId="S::2303981@student.uwtsd.ac.uk::33008f4c-7cdf-4928-93d3-71ed3f11aa9b" providerId="AD" clId="Web-{0BB824D5-8FCE-94B0-E8C4-0F1B982DF592}" dt="2024-01-16T10:33:17.227" v="408"/>
          <ac:spMkLst>
            <pc:docMk/>
            <pc:sldMk cId="1400190515" sldId="288"/>
            <ac:spMk id="35" creationId="{AEBE9F1A-B38D-446E-83AE-14B17CE77FF2}"/>
          </ac:spMkLst>
        </pc:spChg>
        <pc:spChg chg="add del">
          <ac:chgData name="Carys Davies (2303981)" userId="S::2303981@student.uwtsd.ac.uk::33008f4c-7cdf-4928-93d3-71ed3f11aa9b" providerId="AD" clId="Web-{0BB824D5-8FCE-94B0-E8C4-0F1B982DF592}" dt="2024-01-16T10:33:17.227" v="408"/>
          <ac:spMkLst>
            <pc:docMk/>
            <pc:sldMk cId="1400190515" sldId="288"/>
            <ac:spMk id="38" creationId="{5E3EB826-A471-488F-9E8A-D65528A3C0CA}"/>
          </ac:spMkLst>
        </pc:spChg>
        <pc:spChg chg="add del">
          <ac:chgData name="Carys Davies (2303981)" userId="S::2303981@student.uwtsd.ac.uk::33008f4c-7cdf-4928-93d3-71ed3f11aa9b" providerId="AD" clId="Web-{0BB824D5-8FCE-94B0-E8C4-0F1B982DF592}" dt="2024-01-16T10:33:17.227" v="408"/>
          <ac:spMkLst>
            <pc:docMk/>
            <pc:sldMk cId="1400190515" sldId="288"/>
            <ac:spMk id="39" creationId="{D85D5AA8-773B-469A-8802-9645A4DC9B7D}"/>
          </ac:spMkLst>
        </pc:spChg>
        <pc:spChg chg="add">
          <ac:chgData name="Carys Davies (2303981)" userId="S::2303981@student.uwtsd.ac.uk::33008f4c-7cdf-4928-93d3-71ed3f11aa9b" providerId="AD" clId="Web-{0BB824D5-8FCE-94B0-E8C4-0F1B982DF592}" dt="2024-01-16T10:33:17.289" v="409"/>
          <ac:spMkLst>
            <pc:docMk/>
            <pc:sldMk cId="1400190515" sldId="288"/>
            <ac:spMk id="43" creationId="{AEBE9F1A-B38D-446E-83AE-14B17CE77FF2}"/>
          </ac:spMkLst>
        </pc:spChg>
        <pc:spChg chg="add">
          <ac:chgData name="Carys Davies (2303981)" userId="S::2303981@student.uwtsd.ac.uk::33008f4c-7cdf-4928-93d3-71ed3f11aa9b" providerId="AD" clId="Web-{0BB824D5-8FCE-94B0-E8C4-0F1B982DF592}" dt="2024-01-16T10:33:17.289" v="409"/>
          <ac:spMkLst>
            <pc:docMk/>
            <pc:sldMk cId="1400190515" sldId="288"/>
            <ac:spMk id="46" creationId="{5E3EB826-A471-488F-9E8A-D65528A3C0CA}"/>
          </ac:spMkLst>
        </pc:spChg>
        <pc:spChg chg="add">
          <ac:chgData name="Carys Davies (2303981)" userId="S::2303981@student.uwtsd.ac.uk::33008f4c-7cdf-4928-93d3-71ed3f11aa9b" providerId="AD" clId="Web-{0BB824D5-8FCE-94B0-E8C4-0F1B982DF592}" dt="2024-01-16T10:33:17.289" v="409"/>
          <ac:spMkLst>
            <pc:docMk/>
            <pc:sldMk cId="1400190515" sldId="288"/>
            <ac:spMk id="47" creationId="{4309F268-A45B-4517-B03F-2774BAEFFBA6}"/>
          </ac:spMkLst>
        </pc:spChg>
        <pc:picChg chg="add mod ord">
          <ac:chgData name="Carys Davies (2303981)" userId="S::2303981@student.uwtsd.ac.uk::33008f4c-7cdf-4928-93d3-71ed3f11aa9b" providerId="AD" clId="Web-{0BB824D5-8FCE-94B0-E8C4-0F1B982DF592}" dt="2024-01-16T10:34:19.869" v="425" actId="14100"/>
          <ac:picMkLst>
            <pc:docMk/>
            <pc:sldMk cId="1400190515" sldId="288"/>
            <ac:picMk id="4" creationId="{8CE81CD8-2F97-C994-E741-6B7E7ED85C51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10:34:33.870" v="431" actId="1076"/>
          <ac:picMkLst>
            <pc:docMk/>
            <pc:sldMk cId="1400190515" sldId="288"/>
            <ac:picMk id="5" creationId="{DC8FD8D4-8C84-727C-5614-4AE1EA70A3DF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10:34:15.353" v="423" actId="14100"/>
          <ac:picMkLst>
            <pc:docMk/>
            <pc:sldMk cId="1400190515" sldId="288"/>
            <ac:picMk id="6" creationId="{94744861-8117-2D64-DDC5-A6D3B0BEE5BD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10:34:21.979" v="426" actId="14100"/>
          <ac:picMkLst>
            <pc:docMk/>
            <pc:sldMk cId="1400190515" sldId="288"/>
            <ac:picMk id="7" creationId="{FD736EF9-D5BD-A3D0-9849-3E5CF6E05C45}"/>
          </ac:picMkLst>
        </pc:picChg>
        <pc:picChg chg="add mod modCrop">
          <ac:chgData name="Carys Davies (2303981)" userId="S::2303981@student.uwtsd.ac.uk::33008f4c-7cdf-4928-93d3-71ed3f11aa9b" providerId="AD" clId="Web-{0BB824D5-8FCE-94B0-E8C4-0F1B982DF592}" dt="2024-01-16T10:34:47.089" v="435" actId="14100"/>
          <ac:picMkLst>
            <pc:docMk/>
            <pc:sldMk cId="1400190515" sldId="288"/>
            <ac:picMk id="8" creationId="{CC101AB2-C8C4-0EF2-9EA0-D51248B6B56A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10:34:26.088" v="428" actId="14100"/>
          <ac:picMkLst>
            <pc:docMk/>
            <pc:sldMk cId="1400190515" sldId="288"/>
            <ac:picMk id="9" creationId="{C1844AC7-42BA-0F3D-DF0E-1AD60CBBDB17}"/>
          </ac:picMkLst>
        </pc:picChg>
        <pc:picChg chg="add mod modCrop">
          <ac:chgData name="Carys Davies (2303981)" userId="S::2303981@student.uwtsd.ac.uk::33008f4c-7cdf-4928-93d3-71ed3f11aa9b" providerId="AD" clId="Web-{0BB824D5-8FCE-94B0-E8C4-0F1B982DF592}" dt="2024-01-16T10:34:52.229" v="436" actId="1076"/>
          <ac:picMkLst>
            <pc:docMk/>
            <pc:sldMk cId="1400190515" sldId="288"/>
            <ac:picMk id="10" creationId="{C42499DC-8AB1-3A4E-9D55-4E6B01F06F1A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10:35:03.777" v="437" actId="14100"/>
          <ac:picMkLst>
            <pc:docMk/>
            <pc:sldMk cId="1400190515" sldId="288"/>
            <ac:picMk id="11" creationId="{7ABEBDD8-9001-614E-2CB2-ED776860352C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10:35:11.339" v="438" actId="14100"/>
          <ac:picMkLst>
            <pc:docMk/>
            <pc:sldMk cId="1400190515" sldId="288"/>
            <ac:picMk id="12" creationId="{40FD8D86-A8BE-9AF2-BDFD-0FDDF7EEA44D}"/>
          </ac:picMkLst>
        </pc:picChg>
        <pc:picChg chg="add del">
          <ac:chgData name="Carys Davies (2303981)" userId="S::2303981@student.uwtsd.ac.uk::33008f4c-7cdf-4928-93d3-71ed3f11aa9b" providerId="AD" clId="Web-{0BB824D5-8FCE-94B0-E8C4-0F1B982DF592}" dt="2024-01-16T10:33:00.883" v="406"/>
          <ac:picMkLst>
            <pc:docMk/>
            <pc:sldMk cId="1400190515" sldId="288"/>
            <ac:picMk id="17" creationId="{C9ECDD5C-152A-4CC7-8333-0F367B3A62EA}"/>
          </ac:picMkLst>
        </pc:picChg>
        <pc:picChg chg="add del">
          <ac:chgData name="Carys Davies (2303981)" userId="S::2303981@student.uwtsd.ac.uk::33008f4c-7cdf-4928-93d3-71ed3f11aa9b" providerId="AD" clId="Web-{0BB824D5-8FCE-94B0-E8C4-0F1B982DF592}" dt="2024-01-16T10:33:00.883" v="406"/>
          <ac:picMkLst>
            <pc:docMk/>
            <pc:sldMk cId="1400190515" sldId="288"/>
            <ac:picMk id="19" creationId="{7F5C92A3-369B-43F3-BDCE-E560B1B0EC89}"/>
          </ac:picMkLst>
        </pc:picChg>
        <pc:picChg chg="add del">
          <ac:chgData name="Carys Davies (2303981)" userId="S::2303981@student.uwtsd.ac.uk::33008f4c-7cdf-4928-93d3-71ed3f11aa9b" providerId="AD" clId="Web-{0BB824D5-8FCE-94B0-E8C4-0F1B982DF592}" dt="2024-01-16T10:33:00.883" v="406"/>
          <ac:picMkLst>
            <pc:docMk/>
            <pc:sldMk cId="1400190515" sldId="288"/>
            <ac:picMk id="23" creationId="{915B5014-A7EC-4BA6-9C83-8840CF81DB28}"/>
          </ac:picMkLst>
        </pc:picChg>
        <pc:picChg chg="add del">
          <ac:chgData name="Carys Davies (2303981)" userId="S::2303981@student.uwtsd.ac.uk::33008f4c-7cdf-4928-93d3-71ed3f11aa9b" providerId="AD" clId="Web-{0BB824D5-8FCE-94B0-E8C4-0F1B982DF592}" dt="2024-01-16T10:33:00.883" v="406"/>
          <ac:picMkLst>
            <pc:docMk/>
            <pc:sldMk cId="1400190515" sldId="288"/>
            <ac:picMk id="25" creationId="{022C43AB-86D7-420D-8AD7-DC0A15FDD0AF}"/>
          </ac:picMkLst>
        </pc:picChg>
        <pc:picChg chg="add del">
          <ac:chgData name="Carys Davies (2303981)" userId="S::2303981@student.uwtsd.ac.uk::33008f4c-7cdf-4928-93d3-71ed3f11aa9b" providerId="AD" clId="Web-{0BB824D5-8FCE-94B0-E8C4-0F1B982DF592}" dt="2024-01-16T10:33:17.227" v="408"/>
          <ac:picMkLst>
            <pc:docMk/>
            <pc:sldMk cId="1400190515" sldId="288"/>
            <ac:picMk id="32" creationId="{C9ECDD5C-152A-4CC7-8333-0F367B3A62EA}"/>
          </ac:picMkLst>
        </pc:picChg>
        <pc:picChg chg="add del">
          <ac:chgData name="Carys Davies (2303981)" userId="S::2303981@student.uwtsd.ac.uk::33008f4c-7cdf-4928-93d3-71ed3f11aa9b" providerId="AD" clId="Web-{0BB824D5-8FCE-94B0-E8C4-0F1B982DF592}" dt="2024-01-16T10:33:17.227" v="408"/>
          <ac:picMkLst>
            <pc:docMk/>
            <pc:sldMk cId="1400190515" sldId="288"/>
            <ac:picMk id="34" creationId="{7F5C92A3-369B-43F3-BDCE-E560B1B0EC89}"/>
          </ac:picMkLst>
        </pc:picChg>
        <pc:picChg chg="add del">
          <ac:chgData name="Carys Davies (2303981)" userId="S::2303981@student.uwtsd.ac.uk::33008f4c-7cdf-4928-93d3-71ed3f11aa9b" providerId="AD" clId="Web-{0BB824D5-8FCE-94B0-E8C4-0F1B982DF592}" dt="2024-01-16T10:33:17.227" v="408"/>
          <ac:picMkLst>
            <pc:docMk/>
            <pc:sldMk cId="1400190515" sldId="288"/>
            <ac:picMk id="36" creationId="{915B5014-A7EC-4BA6-9C83-8840CF81DB28}"/>
          </ac:picMkLst>
        </pc:picChg>
        <pc:picChg chg="add del">
          <ac:chgData name="Carys Davies (2303981)" userId="S::2303981@student.uwtsd.ac.uk::33008f4c-7cdf-4928-93d3-71ed3f11aa9b" providerId="AD" clId="Web-{0BB824D5-8FCE-94B0-E8C4-0F1B982DF592}" dt="2024-01-16T10:33:17.227" v="408"/>
          <ac:picMkLst>
            <pc:docMk/>
            <pc:sldMk cId="1400190515" sldId="288"/>
            <ac:picMk id="37" creationId="{022C43AB-86D7-420D-8AD7-DC0A15FDD0AF}"/>
          </ac:picMkLst>
        </pc:picChg>
        <pc:picChg chg="add">
          <ac:chgData name="Carys Davies (2303981)" userId="S::2303981@student.uwtsd.ac.uk::33008f4c-7cdf-4928-93d3-71ed3f11aa9b" providerId="AD" clId="Web-{0BB824D5-8FCE-94B0-E8C4-0F1B982DF592}" dt="2024-01-16T10:33:17.289" v="409"/>
          <ac:picMkLst>
            <pc:docMk/>
            <pc:sldMk cId="1400190515" sldId="288"/>
            <ac:picMk id="41" creationId="{C9ECDD5C-152A-4CC7-8333-0F367B3A62EA}"/>
          </ac:picMkLst>
        </pc:picChg>
        <pc:picChg chg="add">
          <ac:chgData name="Carys Davies (2303981)" userId="S::2303981@student.uwtsd.ac.uk::33008f4c-7cdf-4928-93d3-71ed3f11aa9b" providerId="AD" clId="Web-{0BB824D5-8FCE-94B0-E8C4-0F1B982DF592}" dt="2024-01-16T10:33:17.289" v="409"/>
          <ac:picMkLst>
            <pc:docMk/>
            <pc:sldMk cId="1400190515" sldId="288"/>
            <ac:picMk id="42" creationId="{7F5C92A3-369B-43F3-BDCE-E560B1B0EC89}"/>
          </ac:picMkLst>
        </pc:picChg>
        <pc:picChg chg="add">
          <ac:chgData name="Carys Davies (2303981)" userId="S::2303981@student.uwtsd.ac.uk::33008f4c-7cdf-4928-93d3-71ed3f11aa9b" providerId="AD" clId="Web-{0BB824D5-8FCE-94B0-E8C4-0F1B982DF592}" dt="2024-01-16T10:33:17.289" v="409"/>
          <ac:picMkLst>
            <pc:docMk/>
            <pc:sldMk cId="1400190515" sldId="288"/>
            <ac:picMk id="44" creationId="{915B5014-A7EC-4BA6-9C83-8840CF81DB28}"/>
          </ac:picMkLst>
        </pc:picChg>
        <pc:picChg chg="add">
          <ac:chgData name="Carys Davies (2303981)" userId="S::2303981@student.uwtsd.ac.uk::33008f4c-7cdf-4928-93d3-71ed3f11aa9b" providerId="AD" clId="Web-{0BB824D5-8FCE-94B0-E8C4-0F1B982DF592}" dt="2024-01-16T10:33:17.289" v="409"/>
          <ac:picMkLst>
            <pc:docMk/>
            <pc:sldMk cId="1400190515" sldId="288"/>
            <ac:picMk id="45" creationId="{022C43AB-86D7-420D-8AD7-DC0A15FDD0AF}"/>
          </ac:picMkLst>
        </pc:picChg>
      </pc:sldChg>
      <pc:sldChg chg="delSp modSp new del">
        <pc:chgData name="Carys Davies (2303981)" userId="S::2303981@student.uwtsd.ac.uk::33008f4c-7cdf-4928-93d3-71ed3f11aa9b" providerId="AD" clId="Web-{0BB824D5-8FCE-94B0-E8C4-0F1B982DF592}" dt="2024-01-16T19:08:43.957" v="847"/>
        <pc:sldMkLst>
          <pc:docMk/>
          <pc:sldMk cId="3937236060" sldId="289"/>
        </pc:sldMkLst>
        <pc:spChg chg="del mod">
          <ac:chgData name="Carys Davies (2303981)" userId="S::2303981@student.uwtsd.ac.uk::33008f4c-7cdf-4928-93d3-71ed3f11aa9b" providerId="AD" clId="Web-{0BB824D5-8FCE-94B0-E8C4-0F1B982DF592}" dt="2024-01-16T10:28:16.797" v="375"/>
          <ac:spMkLst>
            <pc:docMk/>
            <pc:sldMk cId="3937236060" sldId="289"/>
            <ac:spMk id="2" creationId="{164789CC-C3BA-8BA2-ED6B-FCFD4AA34CE6}"/>
          </ac:spMkLst>
        </pc:spChg>
        <pc:spChg chg="mod">
          <ac:chgData name="Carys Davies (2303981)" userId="S::2303981@student.uwtsd.ac.uk::33008f4c-7cdf-4928-93d3-71ed3f11aa9b" providerId="AD" clId="Web-{0BB824D5-8FCE-94B0-E8C4-0F1B982DF592}" dt="2024-01-16T10:28:27.485" v="377" actId="1076"/>
          <ac:spMkLst>
            <pc:docMk/>
            <pc:sldMk cId="3937236060" sldId="289"/>
            <ac:spMk id="3" creationId="{10B23CA1-98CB-3A76-4BAB-276DD1BCD1BA}"/>
          </ac:spMkLst>
        </pc:spChg>
      </pc:sldChg>
      <pc:sldChg chg="delSp modSp new del">
        <pc:chgData name="Carys Davies (2303981)" userId="S::2303981@student.uwtsd.ac.uk::33008f4c-7cdf-4928-93d3-71ed3f11aa9b" providerId="AD" clId="Web-{0BB824D5-8FCE-94B0-E8C4-0F1B982DF592}" dt="2024-01-16T19:09:18.333" v="854"/>
        <pc:sldMkLst>
          <pc:docMk/>
          <pc:sldMk cId="1162428313" sldId="290"/>
        </pc:sldMkLst>
        <pc:spChg chg="del">
          <ac:chgData name="Carys Davies (2303981)" userId="S::2303981@student.uwtsd.ac.uk::33008f4c-7cdf-4928-93d3-71ed3f11aa9b" providerId="AD" clId="Web-{0BB824D5-8FCE-94B0-E8C4-0F1B982DF592}" dt="2024-01-16T10:28:33.860" v="378"/>
          <ac:spMkLst>
            <pc:docMk/>
            <pc:sldMk cId="1162428313" sldId="290"/>
            <ac:spMk id="2" creationId="{E401F90A-E99A-2FBE-E58E-61878B4CE4D8}"/>
          </ac:spMkLst>
        </pc:spChg>
        <pc:spChg chg="mod">
          <ac:chgData name="Carys Davies (2303981)" userId="S::2303981@student.uwtsd.ac.uk::33008f4c-7cdf-4928-93d3-71ed3f11aa9b" providerId="AD" clId="Web-{0BB824D5-8FCE-94B0-E8C4-0F1B982DF592}" dt="2024-01-16T19:07:16.439" v="833" actId="14100"/>
          <ac:spMkLst>
            <pc:docMk/>
            <pc:sldMk cId="1162428313" sldId="290"/>
            <ac:spMk id="3" creationId="{E83063E4-DFDB-26E7-5A84-A4A819C3EDE3}"/>
          </ac:spMkLst>
        </pc:spChg>
      </pc:sldChg>
      <pc:sldChg chg="addSp delSp modSp new">
        <pc:chgData name="Carys Davies (2303981)" userId="S::2303981@student.uwtsd.ac.uk::33008f4c-7cdf-4928-93d3-71ed3f11aa9b" providerId="AD" clId="Web-{0BB824D5-8FCE-94B0-E8C4-0F1B982DF592}" dt="2024-01-16T20:36:12.698" v="1335" actId="20577"/>
        <pc:sldMkLst>
          <pc:docMk/>
          <pc:sldMk cId="353503839" sldId="291"/>
        </pc:sldMkLst>
        <pc:spChg chg="mod">
          <ac:chgData name="Carys Davies (2303981)" userId="S::2303981@student.uwtsd.ac.uk::33008f4c-7cdf-4928-93d3-71ed3f11aa9b" providerId="AD" clId="Web-{0BB824D5-8FCE-94B0-E8C4-0F1B982DF592}" dt="2024-01-16T20:36:12.698" v="1335" actId="20577"/>
          <ac:spMkLst>
            <pc:docMk/>
            <pc:sldMk cId="353503839" sldId="291"/>
            <ac:spMk id="2" creationId="{91FD072A-384F-8767-5007-E3DBB6DC4C61}"/>
          </ac:spMkLst>
        </pc:spChg>
        <pc:spChg chg="mod">
          <ac:chgData name="Carys Davies (2303981)" userId="S::2303981@student.uwtsd.ac.uk::33008f4c-7cdf-4928-93d3-71ed3f11aa9b" providerId="AD" clId="Web-{0BB824D5-8FCE-94B0-E8C4-0F1B982DF592}" dt="2024-01-16T19:54:47.511" v="1222" actId="20577"/>
          <ac:spMkLst>
            <pc:docMk/>
            <pc:sldMk cId="353503839" sldId="291"/>
            <ac:spMk id="3" creationId="{15D53F85-3914-84BE-38E1-4F4CA5041515}"/>
          </ac:spMkLst>
        </pc:spChg>
        <pc:spChg chg="add mod">
          <ac:chgData name="Carys Davies (2303981)" userId="S::2303981@student.uwtsd.ac.uk::33008f4c-7cdf-4928-93d3-71ed3f11aa9b" providerId="AD" clId="Web-{0BB824D5-8FCE-94B0-E8C4-0F1B982DF592}" dt="2024-01-16T20:09:33.220" v="1312" actId="1076"/>
          <ac:spMkLst>
            <pc:docMk/>
            <pc:sldMk cId="353503839" sldId="291"/>
            <ac:spMk id="6" creationId="{D4F3B27C-F87A-F91C-0D88-E23142347059}"/>
          </ac:spMkLst>
        </pc:spChg>
        <pc:picChg chg="add mod">
          <ac:chgData name="Carys Davies (2303981)" userId="S::2303981@student.uwtsd.ac.uk::33008f4c-7cdf-4928-93d3-71ed3f11aa9b" providerId="AD" clId="Web-{0BB824D5-8FCE-94B0-E8C4-0F1B982DF592}" dt="2024-01-16T19:51:52.335" v="1078" actId="14100"/>
          <ac:picMkLst>
            <pc:docMk/>
            <pc:sldMk cId="353503839" sldId="291"/>
            <ac:picMk id="4" creationId="{2D8BD0FD-3BF7-A439-6B25-86A4AF4119E8}"/>
          </ac:picMkLst>
        </pc:picChg>
        <pc:picChg chg="add mod">
          <ac:chgData name="Carys Davies (2303981)" userId="S::2303981@student.uwtsd.ac.uk::33008f4c-7cdf-4928-93d3-71ed3f11aa9b" providerId="AD" clId="Web-{0BB824D5-8FCE-94B0-E8C4-0F1B982DF592}" dt="2024-01-16T19:41:22.226" v="1048" actId="14100"/>
          <ac:picMkLst>
            <pc:docMk/>
            <pc:sldMk cId="353503839" sldId="291"/>
            <ac:picMk id="5" creationId="{4FB2D08E-38ED-ADEC-20AA-CB5F5211B82C}"/>
          </ac:picMkLst>
        </pc:picChg>
        <pc:picChg chg="add del mod">
          <ac:chgData name="Carys Davies (2303981)" userId="S::2303981@student.uwtsd.ac.uk::33008f4c-7cdf-4928-93d3-71ed3f11aa9b" providerId="AD" clId="Web-{0BB824D5-8FCE-94B0-E8C4-0F1B982DF592}" dt="2024-01-16T18:01:37.669" v="659"/>
          <ac:picMkLst>
            <pc:docMk/>
            <pc:sldMk cId="353503839" sldId="291"/>
            <ac:picMk id="6" creationId="{8DA3CFA5-1BBD-D298-65EC-09B718B50936}"/>
          </ac:picMkLst>
        </pc:picChg>
      </pc:sldChg>
      <pc:sldChg chg="modSp new del">
        <pc:chgData name="Carys Davies (2303981)" userId="S::2303981@student.uwtsd.ac.uk::33008f4c-7cdf-4928-93d3-71ed3f11aa9b" providerId="AD" clId="Web-{0BB824D5-8FCE-94B0-E8C4-0F1B982DF592}" dt="2024-01-16T19:12:12.837" v="915"/>
        <pc:sldMkLst>
          <pc:docMk/>
          <pc:sldMk cId="2148815112" sldId="292"/>
        </pc:sldMkLst>
        <pc:spChg chg="mod">
          <ac:chgData name="Carys Davies (2303981)" userId="S::2303981@student.uwtsd.ac.uk::33008f4c-7cdf-4928-93d3-71ed3f11aa9b" providerId="AD" clId="Web-{0BB824D5-8FCE-94B0-E8C4-0F1B982DF592}" dt="2024-01-16T19:10:26.929" v="872" actId="20577"/>
          <ac:spMkLst>
            <pc:docMk/>
            <pc:sldMk cId="2148815112" sldId="292"/>
            <ac:spMk id="3" creationId="{F92FB21E-39F5-6043-5E1A-334B66940176}"/>
          </ac:spMkLst>
        </pc:spChg>
      </pc:sldChg>
      <pc:sldChg chg="modSp new">
        <pc:chgData name="Carys Davies (2303981)" userId="S::2303981@student.uwtsd.ac.uk::33008f4c-7cdf-4928-93d3-71ed3f11aa9b" providerId="AD" clId="Web-{0BB824D5-8FCE-94B0-E8C4-0F1B982DF592}" dt="2024-01-16T19:12:04.650" v="913" actId="1076"/>
        <pc:sldMkLst>
          <pc:docMk/>
          <pc:sldMk cId="1840084979" sldId="293"/>
        </pc:sldMkLst>
        <pc:spChg chg="mod">
          <ac:chgData name="Carys Davies (2303981)" userId="S::2303981@student.uwtsd.ac.uk::33008f4c-7cdf-4928-93d3-71ed3f11aa9b" providerId="AD" clId="Web-{0BB824D5-8FCE-94B0-E8C4-0F1B982DF592}" dt="2024-01-16T19:11:44.962" v="912" actId="20577"/>
          <ac:spMkLst>
            <pc:docMk/>
            <pc:sldMk cId="1840084979" sldId="293"/>
            <ac:spMk id="2" creationId="{D858CD28-2135-294F-D29F-48FEECE2BD7E}"/>
          </ac:spMkLst>
        </pc:spChg>
        <pc:spChg chg="mod">
          <ac:chgData name="Carys Davies (2303981)" userId="S::2303981@student.uwtsd.ac.uk::33008f4c-7cdf-4928-93d3-71ed3f11aa9b" providerId="AD" clId="Web-{0BB824D5-8FCE-94B0-E8C4-0F1B982DF592}" dt="2024-01-16T19:12:04.650" v="913" actId="1076"/>
          <ac:spMkLst>
            <pc:docMk/>
            <pc:sldMk cId="1840084979" sldId="293"/>
            <ac:spMk id="3" creationId="{CBCB6B56-ED3C-358F-8E17-147F29E065ED}"/>
          </ac:spMkLst>
        </pc:spChg>
      </pc:sldChg>
      <pc:sldChg chg="modSp new">
        <pc:chgData name="Carys Davies (2303981)" userId="S::2303981@student.uwtsd.ac.uk::33008f4c-7cdf-4928-93d3-71ed3f11aa9b" providerId="AD" clId="Web-{0BB824D5-8FCE-94B0-E8C4-0F1B982DF592}" dt="2024-01-16T19:12:09.525" v="914" actId="1076"/>
        <pc:sldMkLst>
          <pc:docMk/>
          <pc:sldMk cId="33366516" sldId="294"/>
        </pc:sldMkLst>
        <pc:spChg chg="mod">
          <ac:chgData name="Carys Davies (2303981)" userId="S::2303981@student.uwtsd.ac.uk::33008f4c-7cdf-4928-93d3-71ed3f11aa9b" providerId="AD" clId="Web-{0BB824D5-8FCE-94B0-E8C4-0F1B982DF592}" dt="2024-01-16T19:11:38.930" v="903" actId="20577"/>
          <ac:spMkLst>
            <pc:docMk/>
            <pc:sldMk cId="33366516" sldId="294"/>
            <ac:spMk id="2" creationId="{2E5F6516-6923-0FE9-ACC8-DA4FDBA4B408}"/>
          </ac:spMkLst>
        </pc:spChg>
        <pc:spChg chg="mod">
          <ac:chgData name="Carys Davies (2303981)" userId="S::2303981@student.uwtsd.ac.uk::33008f4c-7cdf-4928-93d3-71ed3f11aa9b" providerId="AD" clId="Web-{0BB824D5-8FCE-94B0-E8C4-0F1B982DF592}" dt="2024-01-16T19:12:09.525" v="914" actId="1076"/>
          <ac:spMkLst>
            <pc:docMk/>
            <pc:sldMk cId="33366516" sldId="294"/>
            <ac:spMk id="3" creationId="{DCF87F1A-F5AE-8C5F-796A-3AB107510212}"/>
          </ac:spMkLst>
        </pc:spChg>
      </pc:sldChg>
    </pc:docChg>
  </pc:docChgLst>
  <pc:docChgLst>
    <pc:chgData name="Simon Canby (2304206)" userId="S::2304206@student.uwtsd.ac.uk::847d6c57-241c-439d-bc5b-fa35301edd3a" providerId="AD" clId="Web-{C2E956D2-8674-CA8F-49EE-D28C11C740C8}"/>
    <pc:docChg chg="modSld sldOrd">
      <pc:chgData name="Simon Canby (2304206)" userId="S::2304206@student.uwtsd.ac.uk::847d6c57-241c-439d-bc5b-fa35301edd3a" providerId="AD" clId="Web-{C2E956D2-8674-CA8F-49EE-D28C11C740C8}" dt="2024-01-09T13:15:59.358" v="29"/>
      <pc:docMkLst>
        <pc:docMk/>
      </pc:docMkLst>
      <pc:sldChg chg="ord">
        <pc:chgData name="Simon Canby (2304206)" userId="S::2304206@student.uwtsd.ac.uk::847d6c57-241c-439d-bc5b-fa35301edd3a" providerId="AD" clId="Web-{C2E956D2-8674-CA8F-49EE-D28C11C740C8}" dt="2024-01-09T13:15:59.358" v="29"/>
        <pc:sldMkLst>
          <pc:docMk/>
          <pc:sldMk cId="109857222" sldId="256"/>
        </pc:sldMkLst>
      </pc:sldChg>
      <pc:sldChg chg="ord">
        <pc:chgData name="Simon Canby (2304206)" userId="S::2304206@student.uwtsd.ac.uk::847d6c57-241c-439d-bc5b-fa35301edd3a" providerId="AD" clId="Web-{C2E956D2-8674-CA8F-49EE-D28C11C740C8}" dt="2024-01-09T13:15:54.311" v="28"/>
        <pc:sldMkLst>
          <pc:docMk/>
          <pc:sldMk cId="2823803613" sldId="257"/>
        </pc:sldMkLst>
      </pc:sldChg>
      <pc:sldChg chg="addSp modSp">
        <pc:chgData name="Simon Canby (2304206)" userId="S::2304206@student.uwtsd.ac.uk::847d6c57-241c-439d-bc5b-fa35301edd3a" providerId="AD" clId="Web-{C2E956D2-8674-CA8F-49EE-D28C11C740C8}" dt="2024-01-09T12:18:19.164" v="26" actId="1076"/>
        <pc:sldMkLst>
          <pc:docMk/>
          <pc:sldMk cId="1388329673" sldId="274"/>
        </pc:sldMkLst>
        <pc:spChg chg="mod">
          <ac:chgData name="Simon Canby (2304206)" userId="S::2304206@student.uwtsd.ac.uk::847d6c57-241c-439d-bc5b-fa35301edd3a" providerId="AD" clId="Web-{C2E956D2-8674-CA8F-49EE-D28C11C740C8}" dt="2024-01-09T12:09:36.791" v="11" actId="20577"/>
          <ac:spMkLst>
            <pc:docMk/>
            <pc:sldMk cId="1388329673" sldId="274"/>
            <ac:spMk id="3" creationId="{2538D1C9-F82F-D7A2-CFFB-2755E4E7F4FF}"/>
          </ac:spMkLst>
        </pc:spChg>
        <pc:picChg chg="add mod modCrop">
          <ac:chgData name="Simon Canby (2304206)" userId="S::2304206@student.uwtsd.ac.uk::847d6c57-241c-439d-bc5b-fa35301edd3a" providerId="AD" clId="Web-{C2E956D2-8674-CA8F-49EE-D28C11C740C8}" dt="2024-01-09T12:16:45.099" v="23" actId="1076"/>
          <ac:picMkLst>
            <pc:docMk/>
            <pc:sldMk cId="1388329673" sldId="274"/>
            <ac:picMk id="4" creationId="{AFD3F1C2-30ED-8168-5E7A-F2C7288DBFD3}"/>
          </ac:picMkLst>
        </pc:picChg>
        <pc:picChg chg="add mod">
          <ac:chgData name="Simon Canby (2304206)" userId="S::2304206@student.uwtsd.ac.uk::847d6c57-241c-439d-bc5b-fa35301edd3a" providerId="AD" clId="Web-{C2E956D2-8674-CA8F-49EE-D28C11C740C8}" dt="2024-01-09T12:12:06.061" v="19" actId="1076"/>
          <ac:picMkLst>
            <pc:docMk/>
            <pc:sldMk cId="1388329673" sldId="274"/>
            <ac:picMk id="5" creationId="{6A8EBC29-C560-151E-95C3-27C73E45E008}"/>
          </ac:picMkLst>
        </pc:picChg>
        <pc:picChg chg="add mod">
          <ac:chgData name="Simon Canby (2304206)" userId="S::2304206@student.uwtsd.ac.uk::847d6c57-241c-439d-bc5b-fa35301edd3a" providerId="AD" clId="Web-{C2E956D2-8674-CA8F-49EE-D28C11C740C8}" dt="2024-01-09T12:16:41.927" v="22" actId="1076"/>
          <ac:picMkLst>
            <pc:docMk/>
            <pc:sldMk cId="1388329673" sldId="274"/>
            <ac:picMk id="6" creationId="{67FAB5C7-4874-CEFF-56BB-39DA47DA2F9A}"/>
          </ac:picMkLst>
        </pc:picChg>
        <pc:picChg chg="add mod">
          <ac:chgData name="Simon Canby (2304206)" userId="S::2304206@student.uwtsd.ac.uk::847d6c57-241c-439d-bc5b-fa35301edd3a" providerId="AD" clId="Web-{C2E956D2-8674-CA8F-49EE-D28C11C740C8}" dt="2024-01-09T12:18:19.164" v="26" actId="1076"/>
          <ac:picMkLst>
            <pc:docMk/>
            <pc:sldMk cId="1388329673" sldId="274"/>
            <ac:picMk id="7" creationId="{174CC5B4-5DAC-E895-1E15-31D7F5639088}"/>
          </ac:picMkLst>
        </pc:picChg>
      </pc:sldChg>
      <pc:sldChg chg="ord">
        <pc:chgData name="Simon Canby (2304206)" userId="S::2304206@student.uwtsd.ac.uk::847d6c57-241c-439d-bc5b-fa35301edd3a" providerId="AD" clId="Web-{C2E956D2-8674-CA8F-49EE-D28C11C740C8}" dt="2024-01-09T12:20:16.729" v="27"/>
        <pc:sldMkLst>
          <pc:docMk/>
          <pc:sldMk cId="370771869" sldId="276"/>
        </pc:sldMkLst>
      </pc:sldChg>
    </pc:docChg>
  </pc:docChgLst>
  <pc:docChgLst>
    <pc:chgData name="Simon Canby (2304206)" userId="S::2304206@student.uwtsd.ac.uk::847d6c57-241c-439d-bc5b-fa35301edd3a" providerId="AD" clId="Web-{A9ED6EF9-9D73-E262-FB6C-57D2B830F997}"/>
    <pc:docChg chg="modSld">
      <pc:chgData name="Simon Canby (2304206)" userId="S::2304206@student.uwtsd.ac.uk::847d6c57-241c-439d-bc5b-fa35301edd3a" providerId="AD" clId="Web-{A9ED6EF9-9D73-E262-FB6C-57D2B830F997}" dt="2024-01-16T10:25:23.607" v="980"/>
      <pc:docMkLst>
        <pc:docMk/>
      </pc:docMkLst>
      <pc:sldChg chg="modSp">
        <pc:chgData name="Simon Canby (2304206)" userId="S::2304206@student.uwtsd.ac.uk::847d6c57-241c-439d-bc5b-fa35301edd3a" providerId="AD" clId="Web-{A9ED6EF9-9D73-E262-FB6C-57D2B830F997}" dt="2024-01-16T09:59:42.126" v="15" actId="20577"/>
        <pc:sldMkLst>
          <pc:docMk/>
          <pc:sldMk cId="1362870962" sldId="267"/>
        </pc:sldMkLst>
        <pc:spChg chg="mod">
          <ac:chgData name="Simon Canby (2304206)" userId="S::2304206@student.uwtsd.ac.uk::847d6c57-241c-439d-bc5b-fa35301edd3a" providerId="AD" clId="Web-{A9ED6EF9-9D73-E262-FB6C-57D2B830F997}" dt="2024-01-16T09:59:42.126" v="15" actId="20577"/>
          <ac:spMkLst>
            <pc:docMk/>
            <pc:sldMk cId="1362870962" sldId="267"/>
            <ac:spMk id="2" creationId="{D7CC84B2-DAFB-77AD-B81B-A948051C8BC7}"/>
          </ac:spMkLst>
        </pc:spChg>
        <pc:graphicFrameChg chg="mod modGraphic">
          <ac:chgData name="Simon Canby (2304206)" userId="S::2304206@student.uwtsd.ac.uk::847d6c57-241c-439d-bc5b-fa35301edd3a" providerId="AD" clId="Web-{A9ED6EF9-9D73-E262-FB6C-57D2B830F997}" dt="2024-01-16T09:59:28.376" v="13"/>
          <ac:graphicFrameMkLst>
            <pc:docMk/>
            <pc:sldMk cId="1362870962" sldId="267"/>
            <ac:graphicFrameMk id="4" creationId="{F9566C5D-C7D1-A8DB-ADEF-239F3AF97A3F}"/>
          </ac:graphicFrameMkLst>
        </pc:graphicFrameChg>
      </pc:sldChg>
      <pc:sldChg chg="addSp delSp modSp">
        <pc:chgData name="Simon Canby (2304206)" userId="S::2304206@student.uwtsd.ac.uk::847d6c57-241c-439d-bc5b-fa35301edd3a" providerId="AD" clId="Web-{A9ED6EF9-9D73-E262-FB6C-57D2B830F997}" dt="2024-01-16T10:25:23.607" v="980"/>
        <pc:sldMkLst>
          <pc:docMk/>
          <pc:sldMk cId="683748077" sldId="287"/>
        </pc:sldMkLst>
        <pc:graphicFrameChg chg="mod modGraphic">
          <ac:chgData name="Simon Canby (2304206)" userId="S::2304206@student.uwtsd.ac.uk::847d6c57-241c-439d-bc5b-fa35301edd3a" providerId="AD" clId="Web-{A9ED6EF9-9D73-E262-FB6C-57D2B830F997}" dt="2024-01-16T10:25:23.607" v="980"/>
          <ac:graphicFrameMkLst>
            <pc:docMk/>
            <pc:sldMk cId="683748077" sldId="287"/>
            <ac:graphicFrameMk id="4" creationId="{DB13725E-54D3-3B39-6E04-40951185C8AA}"/>
          </ac:graphicFrameMkLst>
        </pc:graphicFrameChg>
        <pc:picChg chg="add del mod">
          <ac:chgData name="Simon Canby (2304206)" userId="S::2304206@student.uwtsd.ac.uk::847d6c57-241c-439d-bc5b-fa35301edd3a" providerId="AD" clId="Web-{A9ED6EF9-9D73-E262-FB6C-57D2B830F997}" dt="2024-01-16T10:02:50.599" v="18"/>
          <ac:picMkLst>
            <pc:docMk/>
            <pc:sldMk cId="683748077" sldId="287"/>
            <ac:picMk id="3" creationId="{4B1341FD-F5E0-CE2D-4822-483B090E6590}"/>
          </ac:picMkLst>
        </pc:picChg>
      </pc:sldChg>
    </pc:docChg>
  </pc:docChgLst>
  <pc:docChgLst>
    <pc:chgData name="Simon Canby (2304206)" userId="S::2304206@student.uwtsd.ac.uk::847d6c57-241c-439d-bc5b-fa35301edd3a" providerId="AD" clId="Web-{44BDF4D6-E774-6B52-AF8A-37B773C18372}"/>
    <pc:docChg chg="modSld">
      <pc:chgData name="Simon Canby (2304206)" userId="S::2304206@student.uwtsd.ac.uk::847d6c57-241c-439d-bc5b-fa35301edd3a" providerId="AD" clId="Web-{44BDF4D6-E774-6B52-AF8A-37B773C18372}" dt="2024-01-13T13:45:37.600" v="240"/>
      <pc:docMkLst>
        <pc:docMk/>
      </pc:docMkLst>
      <pc:sldChg chg="modSp">
        <pc:chgData name="Simon Canby (2304206)" userId="S::2304206@student.uwtsd.ac.uk::847d6c57-241c-439d-bc5b-fa35301edd3a" providerId="AD" clId="Web-{44BDF4D6-E774-6B52-AF8A-37B773C18372}" dt="2024-01-10T16:29:00.942" v="1"/>
        <pc:sldMkLst>
          <pc:docMk/>
          <pc:sldMk cId="370771869" sldId="276"/>
        </pc:sldMkLst>
        <pc:picChg chg="mod modCrop">
          <ac:chgData name="Simon Canby (2304206)" userId="S::2304206@student.uwtsd.ac.uk::847d6c57-241c-439d-bc5b-fa35301edd3a" providerId="AD" clId="Web-{44BDF4D6-E774-6B52-AF8A-37B773C18372}" dt="2024-01-10T16:29:00.942" v="1"/>
          <ac:picMkLst>
            <pc:docMk/>
            <pc:sldMk cId="370771869" sldId="276"/>
            <ac:picMk id="3" creationId="{25995B41-7F85-DF8F-DB16-5774FDE569CE}"/>
          </ac:picMkLst>
        </pc:picChg>
      </pc:sldChg>
      <pc:sldChg chg="delSp modSp">
        <pc:chgData name="Simon Canby (2304206)" userId="S::2304206@student.uwtsd.ac.uk::847d6c57-241c-439d-bc5b-fa35301edd3a" providerId="AD" clId="Web-{44BDF4D6-E774-6B52-AF8A-37B773C18372}" dt="2024-01-10T18:14:31.538" v="220" actId="20577"/>
        <pc:sldMkLst>
          <pc:docMk/>
          <pc:sldMk cId="1251402488" sldId="277"/>
        </pc:sldMkLst>
        <pc:spChg chg="mod">
          <ac:chgData name="Simon Canby (2304206)" userId="S::2304206@student.uwtsd.ac.uk::847d6c57-241c-439d-bc5b-fa35301edd3a" providerId="AD" clId="Web-{44BDF4D6-E774-6B52-AF8A-37B773C18372}" dt="2024-01-10T18:06:52.296" v="4" actId="20577"/>
          <ac:spMkLst>
            <pc:docMk/>
            <pc:sldMk cId="1251402488" sldId="277"/>
            <ac:spMk id="2" creationId="{4EA425C7-4031-A9BA-BA85-685EDA857640}"/>
          </ac:spMkLst>
        </pc:spChg>
        <pc:spChg chg="mod">
          <ac:chgData name="Simon Canby (2304206)" userId="S::2304206@student.uwtsd.ac.uk::847d6c57-241c-439d-bc5b-fa35301edd3a" providerId="AD" clId="Web-{44BDF4D6-E774-6B52-AF8A-37B773C18372}" dt="2024-01-10T18:14:31.538" v="220" actId="20577"/>
          <ac:spMkLst>
            <pc:docMk/>
            <pc:sldMk cId="1251402488" sldId="277"/>
            <ac:spMk id="3" creationId="{1059681E-F5D2-32F4-FBAD-C4D3031FDABF}"/>
          </ac:spMkLst>
        </pc:spChg>
        <pc:picChg chg="del">
          <ac:chgData name="Simon Canby (2304206)" userId="S::2304206@student.uwtsd.ac.uk::847d6c57-241c-439d-bc5b-fa35301edd3a" providerId="AD" clId="Web-{44BDF4D6-E774-6B52-AF8A-37B773C18372}" dt="2024-01-10T18:08:52.056" v="45"/>
          <ac:picMkLst>
            <pc:docMk/>
            <pc:sldMk cId="1251402488" sldId="277"/>
            <ac:picMk id="4" creationId="{8D71BAD8-5DAE-AC9F-E833-2C2749F5D7AA}"/>
          </ac:picMkLst>
        </pc:picChg>
        <pc:picChg chg="mod">
          <ac:chgData name="Simon Canby (2304206)" userId="S::2304206@student.uwtsd.ac.uk::847d6c57-241c-439d-bc5b-fa35301edd3a" providerId="AD" clId="Web-{44BDF4D6-E774-6B52-AF8A-37B773C18372}" dt="2024-01-10T18:10:17.829" v="119" actId="1076"/>
          <ac:picMkLst>
            <pc:docMk/>
            <pc:sldMk cId="1251402488" sldId="277"/>
            <ac:picMk id="5" creationId="{0E76F156-E6F7-76A7-413D-81B6708AD850}"/>
          </ac:picMkLst>
        </pc:picChg>
      </pc:sldChg>
      <pc:sldChg chg="modSp">
        <pc:chgData name="Simon Canby (2304206)" userId="S::2304206@student.uwtsd.ac.uk::847d6c57-241c-439d-bc5b-fa35301edd3a" providerId="AD" clId="Web-{44BDF4D6-E774-6B52-AF8A-37B773C18372}" dt="2024-01-13T13:45:37.600" v="240"/>
        <pc:sldMkLst>
          <pc:docMk/>
          <pc:sldMk cId="938202588" sldId="281"/>
        </pc:sldMkLst>
        <pc:graphicFrameChg chg="mod modGraphic">
          <ac:chgData name="Simon Canby (2304206)" userId="S::2304206@student.uwtsd.ac.uk::847d6c57-241c-439d-bc5b-fa35301edd3a" providerId="AD" clId="Web-{44BDF4D6-E774-6B52-AF8A-37B773C18372}" dt="2024-01-13T13:45:37.600" v="240"/>
          <ac:graphicFrameMkLst>
            <pc:docMk/>
            <pc:sldMk cId="938202588" sldId="281"/>
            <ac:graphicFrameMk id="4" creationId="{7BB89B18-3F98-D7C2-CC2E-8419737873DC}"/>
          </ac:graphicFrameMkLst>
        </pc:graphicFrameChg>
      </pc:sldChg>
    </pc:docChg>
  </pc:docChgLst>
  <pc:docChgLst>
    <pc:chgData name="Simon Canby (2304206)" userId="S::2304206@student.uwtsd.ac.uk::847d6c57-241c-439d-bc5b-fa35301edd3a" providerId="AD" clId="Web-{E8CBD30C-A943-928B-5EF2-E1A13382DE56}"/>
    <pc:docChg chg="modSld sldOrd">
      <pc:chgData name="Simon Canby (2304206)" userId="S::2304206@student.uwtsd.ac.uk::847d6c57-241c-439d-bc5b-fa35301edd3a" providerId="AD" clId="Web-{E8CBD30C-A943-928B-5EF2-E1A13382DE56}" dt="2024-01-11T18:57:58.360" v="1062"/>
      <pc:docMkLst>
        <pc:docMk/>
      </pc:docMkLst>
      <pc:sldChg chg="addSp delSp modSp">
        <pc:chgData name="Simon Canby (2304206)" userId="S::2304206@student.uwtsd.ac.uk::847d6c57-241c-439d-bc5b-fa35301edd3a" providerId="AD" clId="Web-{E8CBD30C-A943-928B-5EF2-E1A13382DE56}" dt="2024-01-09T16:36:37.933" v="10"/>
        <pc:sldMkLst>
          <pc:docMk/>
          <pc:sldMk cId="109857222" sldId="256"/>
        </pc:sldMkLst>
        <pc:picChg chg="del mod">
          <ac:chgData name="Simon Canby (2304206)" userId="S::2304206@student.uwtsd.ac.uk::847d6c57-241c-439d-bc5b-fa35301edd3a" providerId="AD" clId="Web-{E8CBD30C-A943-928B-5EF2-E1A13382DE56}" dt="2024-01-09T16:33:17.115" v="1"/>
          <ac:picMkLst>
            <pc:docMk/>
            <pc:sldMk cId="109857222" sldId="256"/>
            <ac:picMk id="4" creationId="{B04270B1-D5E9-4935-D334-FBFF259B2BE6}"/>
          </ac:picMkLst>
        </pc:picChg>
        <pc:picChg chg="add del mod">
          <ac:chgData name="Simon Canby (2304206)" userId="S::2304206@student.uwtsd.ac.uk::847d6c57-241c-439d-bc5b-fa35301edd3a" providerId="AD" clId="Web-{E8CBD30C-A943-928B-5EF2-E1A13382DE56}" dt="2024-01-09T16:35:09.696" v="5"/>
          <ac:picMkLst>
            <pc:docMk/>
            <pc:sldMk cId="109857222" sldId="256"/>
            <ac:picMk id="7" creationId="{F2CBEB34-3A9B-F172-B559-1A67700CF3B1}"/>
          </ac:picMkLst>
        </pc:picChg>
        <pc:picChg chg="del">
          <ac:chgData name="Simon Canby (2304206)" userId="S::2304206@student.uwtsd.ac.uk::847d6c57-241c-439d-bc5b-fa35301edd3a" providerId="AD" clId="Web-{E8CBD30C-A943-928B-5EF2-E1A13382DE56}" dt="2024-01-09T16:36:37.933" v="10"/>
          <ac:picMkLst>
            <pc:docMk/>
            <pc:sldMk cId="109857222" sldId="256"/>
            <ac:picMk id="8" creationId="{03EC0E06-1415-3C9F-B116-7728A675AA4A}"/>
          </ac:picMkLst>
        </pc:picChg>
        <pc:picChg chg="add del mod">
          <ac:chgData name="Simon Canby (2304206)" userId="S::2304206@student.uwtsd.ac.uk::847d6c57-241c-439d-bc5b-fa35301edd3a" providerId="AD" clId="Web-{E8CBD30C-A943-928B-5EF2-E1A13382DE56}" dt="2024-01-09T16:36:34.620" v="9"/>
          <ac:picMkLst>
            <pc:docMk/>
            <pc:sldMk cId="109857222" sldId="256"/>
            <ac:picMk id="9" creationId="{80798D4B-FCD5-DAB5-6B35-BBF7131731A1}"/>
          </ac:picMkLst>
        </pc:picChg>
      </pc:sldChg>
      <pc:sldChg chg="addSp delSp modSp">
        <pc:chgData name="Simon Canby (2304206)" userId="S::2304206@student.uwtsd.ac.uk::847d6c57-241c-439d-bc5b-fa35301edd3a" providerId="AD" clId="Web-{E8CBD30C-A943-928B-5EF2-E1A13382DE56}" dt="2024-01-11T18:57:58.360" v="1062"/>
        <pc:sldMkLst>
          <pc:docMk/>
          <pc:sldMk cId="1362870962" sldId="267"/>
        </pc:sldMkLst>
        <pc:spChg chg="del mod">
          <ac:chgData name="Simon Canby (2304206)" userId="S::2304206@student.uwtsd.ac.uk::847d6c57-241c-439d-bc5b-fa35301edd3a" providerId="AD" clId="Web-{E8CBD30C-A943-928B-5EF2-E1A13382DE56}" dt="2024-01-11T18:55:56.044" v="990"/>
          <ac:spMkLst>
            <pc:docMk/>
            <pc:sldMk cId="1362870962" sldId="267"/>
            <ac:spMk id="3" creationId="{73A63AE0-DF4B-A4DD-CB89-A589203A92E0}"/>
          </ac:spMkLst>
        </pc:spChg>
        <pc:spChg chg="add mod">
          <ac:chgData name="Simon Canby (2304206)" userId="S::2304206@student.uwtsd.ac.uk::847d6c57-241c-439d-bc5b-fa35301edd3a" providerId="AD" clId="Web-{E8CBD30C-A943-928B-5EF2-E1A13382DE56}" dt="2024-01-11T18:56:04.888" v="993" actId="20577"/>
          <ac:spMkLst>
            <pc:docMk/>
            <pc:sldMk cId="1362870962" sldId="267"/>
            <ac:spMk id="5" creationId="{2535F867-F369-9C45-4039-2306CA4F1A53}"/>
          </ac:spMkLst>
        </pc:spChg>
        <pc:graphicFrameChg chg="mod modGraphic">
          <ac:chgData name="Simon Canby (2304206)" userId="S::2304206@student.uwtsd.ac.uk::847d6c57-241c-439d-bc5b-fa35301edd3a" providerId="AD" clId="Web-{E8CBD30C-A943-928B-5EF2-E1A13382DE56}" dt="2024-01-11T18:57:58.360" v="1062"/>
          <ac:graphicFrameMkLst>
            <pc:docMk/>
            <pc:sldMk cId="1362870962" sldId="267"/>
            <ac:graphicFrameMk id="4" creationId="{F9566C5D-C7D1-A8DB-ADEF-239F3AF97A3F}"/>
          </ac:graphicFrameMkLst>
        </pc:graphicFrameChg>
      </pc:sldChg>
      <pc:sldChg chg="addSp delSp modSp ord">
        <pc:chgData name="Simon Canby (2304206)" userId="S::2304206@student.uwtsd.ac.uk::847d6c57-241c-439d-bc5b-fa35301edd3a" providerId="AD" clId="Web-{E8CBD30C-A943-928B-5EF2-E1A13382DE56}" dt="2024-01-11T18:39:51.057" v="190" actId="20577"/>
        <pc:sldMkLst>
          <pc:docMk/>
          <pc:sldMk cId="1251402488" sldId="277"/>
        </pc:sldMkLst>
        <pc:spChg chg="mod">
          <ac:chgData name="Simon Canby (2304206)" userId="S::2304206@student.uwtsd.ac.uk::847d6c57-241c-439d-bc5b-fa35301edd3a" providerId="AD" clId="Web-{E8CBD30C-A943-928B-5EF2-E1A13382DE56}" dt="2024-01-11T18:39:51.057" v="190" actId="20577"/>
          <ac:spMkLst>
            <pc:docMk/>
            <pc:sldMk cId="1251402488" sldId="277"/>
            <ac:spMk id="3" creationId="{1059681E-F5D2-32F4-FBAD-C4D3031FDABF}"/>
          </ac:spMkLst>
        </pc:spChg>
        <pc:picChg chg="add mod modCrop">
          <ac:chgData name="Simon Canby (2304206)" userId="S::2304206@student.uwtsd.ac.uk::847d6c57-241c-439d-bc5b-fa35301edd3a" providerId="AD" clId="Web-{E8CBD30C-A943-928B-5EF2-E1A13382DE56}" dt="2024-01-10T19:04:04.180" v="28" actId="1076"/>
          <ac:picMkLst>
            <pc:docMk/>
            <pc:sldMk cId="1251402488" sldId="277"/>
            <ac:picMk id="4" creationId="{6AABAC83-6015-1F63-8305-FF49B8BAC371}"/>
          </ac:picMkLst>
        </pc:picChg>
        <pc:picChg chg="mod">
          <ac:chgData name="Simon Canby (2304206)" userId="S::2304206@student.uwtsd.ac.uk::847d6c57-241c-439d-bc5b-fa35301edd3a" providerId="AD" clId="Web-{E8CBD30C-A943-928B-5EF2-E1A13382DE56}" dt="2024-01-10T19:03:25.429" v="23" actId="1076"/>
          <ac:picMkLst>
            <pc:docMk/>
            <pc:sldMk cId="1251402488" sldId="277"/>
            <ac:picMk id="5" creationId="{0E76F156-E6F7-76A7-413D-81B6708AD850}"/>
          </ac:picMkLst>
        </pc:picChg>
        <pc:picChg chg="add mod">
          <ac:chgData name="Simon Canby (2304206)" userId="S::2304206@student.uwtsd.ac.uk::847d6c57-241c-439d-bc5b-fa35301edd3a" providerId="AD" clId="Web-{E8CBD30C-A943-928B-5EF2-E1A13382DE56}" dt="2024-01-11T17:59:52.510" v="183" actId="1076"/>
          <ac:picMkLst>
            <pc:docMk/>
            <pc:sldMk cId="1251402488" sldId="277"/>
            <ac:picMk id="6" creationId="{1602EB96-C375-16E0-D46B-D3D50952BD87}"/>
          </ac:picMkLst>
        </pc:picChg>
        <pc:picChg chg="add del mod">
          <ac:chgData name="Simon Canby (2304206)" userId="S::2304206@student.uwtsd.ac.uk::847d6c57-241c-439d-bc5b-fa35301edd3a" providerId="AD" clId="Web-{E8CBD30C-A943-928B-5EF2-E1A13382DE56}" dt="2024-01-10T19:04:49.760" v="30"/>
          <ac:picMkLst>
            <pc:docMk/>
            <pc:sldMk cId="1251402488" sldId="277"/>
            <ac:picMk id="6" creationId="{C86541B8-676E-2E1F-AFDE-BF86C3307BCE}"/>
          </ac:picMkLst>
        </pc:picChg>
        <pc:picChg chg="add mod modCrop">
          <ac:chgData name="Simon Canby (2304206)" userId="S::2304206@student.uwtsd.ac.uk::847d6c57-241c-439d-bc5b-fa35301edd3a" providerId="AD" clId="Web-{E8CBD30C-A943-928B-5EF2-E1A13382DE56}" dt="2024-01-11T17:58:27.318" v="180" actId="1076"/>
          <ac:picMkLst>
            <pc:docMk/>
            <pc:sldMk cId="1251402488" sldId="277"/>
            <ac:picMk id="7" creationId="{2BD77CD5-87B7-8E6E-6F3A-95A59084A35A}"/>
          </ac:picMkLst>
        </pc:picChg>
        <pc:picChg chg="add mod">
          <ac:chgData name="Simon Canby (2304206)" userId="S::2304206@student.uwtsd.ac.uk::847d6c57-241c-439d-bc5b-fa35301edd3a" providerId="AD" clId="Web-{E8CBD30C-A943-928B-5EF2-E1A13382DE56}" dt="2024-01-11T18:00:50.200" v="186" actId="1076"/>
          <ac:picMkLst>
            <pc:docMk/>
            <pc:sldMk cId="1251402488" sldId="277"/>
            <ac:picMk id="8" creationId="{24B5BD65-B50F-F12E-B8C8-6D455221D923}"/>
          </ac:picMkLst>
        </pc:picChg>
      </pc:sldChg>
      <pc:sldChg chg="modSp">
        <pc:chgData name="Simon Canby (2304206)" userId="S::2304206@student.uwtsd.ac.uk::847d6c57-241c-439d-bc5b-fa35301edd3a" providerId="AD" clId="Web-{E8CBD30C-A943-928B-5EF2-E1A13382DE56}" dt="2024-01-11T18:41:31.950" v="248"/>
        <pc:sldMkLst>
          <pc:docMk/>
          <pc:sldMk cId="488676035" sldId="280"/>
        </pc:sldMkLst>
        <pc:graphicFrameChg chg="mod modGraphic">
          <ac:chgData name="Simon Canby (2304206)" userId="S::2304206@student.uwtsd.ac.uk::847d6c57-241c-439d-bc5b-fa35301edd3a" providerId="AD" clId="Web-{E8CBD30C-A943-928B-5EF2-E1A13382DE56}" dt="2024-01-11T18:41:31.950" v="248"/>
          <ac:graphicFrameMkLst>
            <pc:docMk/>
            <pc:sldMk cId="488676035" sldId="280"/>
            <ac:graphicFrameMk id="4" creationId="{826C4B05-8334-7D84-939C-E6A1DED07FC3}"/>
          </ac:graphicFrameMkLst>
        </pc:graphicFrameChg>
      </pc:sldChg>
    </pc:docChg>
  </pc:docChgLst>
  <pc:docChgLst>
    <pc:chgData name="Carys Davies (2303981)" userId="S::2303981@student.uwtsd.ac.uk::33008f4c-7cdf-4928-93d3-71ed3f11aa9b" providerId="AD" clId="Web-{314BED14-5554-7F69-6027-7C3A18736477}"/>
    <pc:docChg chg="addSld delSld modSld sldOrd addMainMaster delMainMaster">
      <pc:chgData name="Carys Davies (2303981)" userId="S::2303981@student.uwtsd.ac.uk::33008f4c-7cdf-4928-93d3-71ed3f11aa9b" providerId="AD" clId="Web-{314BED14-5554-7F69-6027-7C3A18736477}" dt="2024-01-10T19:44:39.222" v="3643" actId="20577"/>
      <pc:docMkLst>
        <pc:docMk/>
      </pc:docMkLst>
      <pc:sldChg chg="addSp delSp modSp mod setBg modClrScheme delDesignElem chgLayout">
        <pc:chgData name="Carys Davies (2303981)" userId="S::2303981@student.uwtsd.ac.uk::33008f4c-7cdf-4928-93d3-71ed3f11aa9b" providerId="AD" clId="Web-{314BED14-5554-7F69-6027-7C3A18736477}" dt="2024-01-09T16:35:20.983" v="1593" actId="14100"/>
        <pc:sldMkLst>
          <pc:docMk/>
          <pc:sldMk cId="109857222" sldId="256"/>
        </pc:sldMkLst>
        <pc:spChg chg="mod ord">
          <ac:chgData name="Carys Davies (2303981)" userId="S::2303981@student.uwtsd.ac.uk::33008f4c-7cdf-4928-93d3-71ed3f11aa9b" providerId="AD" clId="Web-{314BED14-5554-7F69-6027-7C3A18736477}" dt="2024-01-05T14:57:06.083" v="3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rys Davies (2303981)" userId="S::2303981@student.uwtsd.ac.uk::33008f4c-7cdf-4928-93d3-71ed3f11aa9b" providerId="AD" clId="Web-{314BED14-5554-7F69-6027-7C3A18736477}" dt="2024-01-05T14:58:05.334" v="37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rys Davies (2303981)" userId="S::2303981@student.uwtsd.ac.uk::33008f4c-7cdf-4928-93d3-71ed3f11aa9b" providerId="AD" clId="Web-{314BED14-5554-7F69-6027-7C3A18736477}" dt="2024-01-05T14:56:58.739" v="27"/>
          <ac:spMkLst>
            <pc:docMk/>
            <pc:sldMk cId="109857222" sldId="256"/>
            <ac:spMk id="8" creationId="{C6A81905-F480-46A4-BC10-215D24EA1AE6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05T14:53:29.579" v="10"/>
          <ac:spMkLst>
            <pc:docMk/>
            <pc:sldMk cId="109857222" sldId="256"/>
            <ac:spMk id="9" creationId="{C1DD1A8A-57D5-4A81-AD04-532B043C5611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05T14:53:29.579" v="10"/>
          <ac:spMkLst>
            <pc:docMk/>
            <pc:sldMk cId="109857222" sldId="256"/>
            <ac:spMk id="11" creationId="{007891EC-4501-44ED-A8C8-B11B6DB767AB}"/>
          </ac:spMkLst>
        </pc:spChg>
        <pc:spChg chg="add del">
          <ac:chgData name="Carys Davies (2303981)" userId="S::2303981@student.uwtsd.ac.uk::33008f4c-7cdf-4928-93d3-71ed3f11aa9b" providerId="AD" clId="Web-{314BED14-5554-7F69-6027-7C3A18736477}" dt="2024-01-05T14:56:58.739" v="27"/>
          <ac:spMkLst>
            <pc:docMk/>
            <pc:sldMk cId="109857222" sldId="256"/>
            <ac:spMk id="13" creationId="{36FD4D9D-3784-41E8-8405-A42B72F51331}"/>
          </ac:spMkLst>
        </pc:spChg>
        <pc:spChg chg="add del">
          <ac:chgData name="Carys Davies (2303981)" userId="S::2303981@student.uwtsd.ac.uk::33008f4c-7cdf-4928-93d3-71ed3f11aa9b" providerId="AD" clId="Web-{314BED14-5554-7F69-6027-7C3A18736477}" dt="2024-01-05T14:56:58.739" v="27"/>
          <ac:spMkLst>
            <pc:docMk/>
            <pc:sldMk cId="109857222" sldId="256"/>
            <ac:spMk id="15" creationId="{60817A52-B891-4228-A61E-0C0A57632DDA}"/>
          </ac:spMkLst>
        </pc:spChg>
        <pc:spChg chg="add del">
          <ac:chgData name="Carys Davies (2303981)" userId="S::2303981@student.uwtsd.ac.uk::33008f4c-7cdf-4928-93d3-71ed3f11aa9b" providerId="AD" clId="Web-{314BED14-5554-7F69-6027-7C3A18736477}" dt="2024-01-05T14:55:29.737" v="11"/>
          <ac:spMkLst>
            <pc:docMk/>
            <pc:sldMk cId="109857222" sldId="256"/>
            <ac:spMk id="16" creationId="{9B7AD9F6-8CE7-4299-8FC6-328F4DCD3FF9}"/>
          </ac:spMkLst>
        </pc:spChg>
        <pc:spChg chg="add del">
          <ac:chgData name="Carys Davies (2303981)" userId="S::2303981@student.uwtsd.ac.uk::33008f4c-7cdf-4928-93d3-71ed3f11aa9b" providerId="AD" clId="Web-{314BED14-5554-7F69-6027-7C3A18736477}" dt="2024-01-05T14:57:06.036" v="29"/>
          <ac:spMkLst>
            <pc:docMk/>
            <pc:sldMk cId="109857222" sldId="256"/>
            <ac:spMk id="17" creationId="{4A5788BB-481F-4FC7-AD49-73D20DDD6AE4}"/>
          </ac:spMkLst>
        </pc:spChg>
        <pc:spChg chg="add del">
          <ac:chgData name="Carys Davies (2303981)" userId="S::2303981@student.uwtsd.ac.uk::33008f4c-7cdf-4928-93d3-71ed3f11aa9b" providerId="AD" clId="Web-{314BED14-5554-7F69-6027-7C3A18736477}" dt="2024-01-05T14:55:29.737" v="11"/>
          <ac:spMkLst>
            <pc:docMk/>
            <pc:sldMk cId="109857222" sldId="256"/>
            <ac:spMk id="18" creationId="{F49775AF-8896-43EE-92C6-83497D6DC56F}"/>
          </ac:spMkLst>
        </pc:spChg>
        <pc:picChg chg="add mod">
          <ac:chgData name="Carys Davies (2303981)" userId="S::2303981@student.uwtsd.ac.uk::33008f4c-7cdf-4928-93d3-71ed3f11aa9b" providerId="AD" clId="Web-{314BED14-5554-7F69-6027-7C3A18736477}" dt="2024-01-09T16:31:44.868" v="1588" actId="1076"/>
          <ac:picMkLst>
            <pc:docMk/>
            <pc:sldMk cId="109857222" sldId="256"/>
            <ac:picMk id="4" creationId="{B04270B1-D5E9-4935-D334-FBFF259B2BE6}"/>
          </ac:picMkLst>
        </pc:picChg>
        <pc:picChg chg="add del mod">
          <ac:chgData name="Carys Davies (2303981)" userId="S::2303981@student.uwtsd.ac.uk::33008f4c-7cdf-4928-93d3-71ed3f11aa9b" providerId="AD" clId="Web-{314BED14-5554-7F69-6027-7C3A18736477}" dt="2024-01-09T16:34:24.387" v="1590"/>
          <ac:picMkLst>
            <pc:docMk/>
            <pc:sldMk cId="109857222" sldId="256"/>
            <ac:picMk id="5" creationId="{32E91A1C-B817-2384-0FAA-339E89E21F77}"/>
          </ac:picMkLst>
        </pc:picChg>
        <pc:picChg chg="del">
          <ac:chgData name="Carys Davies (2303981)" userId="S::2303981@student.uwtsd.ac.uk::33008f4c-7cdf-4928-93d3-71ed3f11aa9b" providerId="AD" clId="Web-{314BED14-5554-7F69-6027-7C3A18736477}" dt="2024-01-05T14:53:17.673" v="8"/>
          <ac:picMkLst>
            <pc:docMk/>
            <pc:sldMk cId="109857222" sldId="256"/>
            <ac:picMk id="5" creationId="{A6134917-C21B-2319-204C-F975FFEE7978}"/>
          </ac:picMkLst>
        </pc:picChg>
        <pc:picChg chg="add mod">
          <ac:chgData name="Carys Davies (2303981)" userId="S::2303981@student.uwtsd.ac.uk::33008f4c-7cdf-4928-93d3-71ed3f11aa9b" providerId="AD" clId="Web-{314BED14-5554-7F69-6027-7C3A18736477}" dt="2024-01-05T14:57:06.083" v="30"/>
          <ac:picMkLst>
            <pc:docMk/>
            <pc:sldMk cId="109857222" sldId="256"/>
            <ac:picMk id="6" creationId="{947D92FC-14DF-39BB-0461-7A45634A7EF9}"/>
          </ac:picMkLst>
        </pc:picChg>
        <pc:picChg chg="add mod">
          <ac:chgData name="Carys Davies (2303981)" userId="S::2303981@student.uwtsd.ac.uk::33008f4c-7cdf-4928-93d3-71ed3f11aa9b" providerId="AD" clId="Web-{314BED14-5554-7F69-6027-7C3A18736477}" dt="2024-01-09T16:35:20.983" v="1593" actId="14100"/>
          <ac:picMkLst>
            <pc:docMk/>
            <pc:sldMk cId="109857222" sldId="256"/>
            <ac:picMk id="8" creationId="{03EC0E06-1415-3C9F-B116-7728A675AA4A}"/>
          </ac:picMkLst>
        </pc:picChg>
      </pc:sldChg>
      <pc:sldChg chg="modSp mod modClrScheme chgLayout">
        <pc:chgData name="Carys Davies (2303981)" userId="S::2303981@student.uwtsd.ac.uk::33008f4c-7cdf-4928-93d3-71ed3f11aa9b" providerId="AD" clId="Web-{314BED14-5554-7F69-6027-7C3A18736477}" dt="2024-01-09T10:14:49.172" v="1487" actId="20577"/>
        <pc:sldMkLst>
          <pc:docMk/>
          <pc:sldMk cId="2823803613" sldId="257"/>
        </pc:sldMkLst>
        <pc:spChg chg="mod ord">
          <ac:chgData name="Carys Davies (2303981)" userId="S::2303981@student.uwtsd.ac.uk::33008f4c-7cdf-4928-93d3-71ed3f11aa9b" providerId="AD" clId="Web-{314BED14-5554-7F69-6027-7C3A18736477}" dt="2024-01-05T14:55:29.737" v="11"/>
          <ac:spMkLst>
            <pc:docMk/>
            <pc:sldMk cId="2823803613" sldId="257"/>
            <ac:spMk id="2" creationId="{CB4BD17C-3302-4432-ABA7-BB3FB770C1C7}"/>
          </ac:spMkLst>
        </pc:spChg>
        <pc:spChg chg="mod ord">
          <ac:chgData name="Carys Davies (2303981)" userId="S::2303981@student.uwtsd.ac.uk::33008f4c-7cdf-4928-93d3-71ed3f11aa9b" providerId="AD" clId="Web-{314BED14-5554-7F69-6027-7C3A18736477}" dt="2024-01-09T10:14:49.172" v="1487" actId="20577"/>
          <ac:spMkLst>
            <pc:docMk/>
            <pc:sldMk cId="2823803613" sldId="257"/>
            <ac:spMk id="3" creationId="{775D47A9-D926-DDF9-17D2-DE9BBCF402FE}"/>
          </ac:spMkLst>
        </pc:spChg>
      </pc:sldChg>
      <pc:sldChg chg="modSp del mod modClrScheme chgLayout">
        <pc:chgData name="Carys Davies (2303981)" userId="S::2303981@student.uwtsd.ac.uk::33008f4c-7cdf-4928-93d3-71ed3f11aa9b" providerId="AD" clId="Web-{314BED14-5554-7F69-6027-7C3A18736477}" dt="2024-01-05T16:09:02.341" v="514"/>
        <pc:sldMkLst>
          <pc:docMk/>
          <pc:sldMk cId="3540390819" sldId="258"/>
        </pc:sldMkLst>
        <pc:spChg chg="mod ord">
          <ac:chgData name="Carys Davies (2303981)" userId="S::2303981@student.uwtsd.ac.uk::33008f4c-7cdf-4928-93d3-71ed3f11aa9b" providerId="AD" clId="Web-{314BED14-5554-7F69-6027-7C3A18736477}" dt="2024-01-05T14:55:29.737" v="11"/>
          <ac:spMkLst>
            <pc:docMk/>
            <pc:sldMk cId="3540390819" sldId="258"/>
            <ac:spMk id="2" creationId="{EA2BDAC9-BBDA-F0E2-BDFA-A7312C1CD002}"/>
          </ac:spMkLst>
        </pc:spChg>
        <pc:spChg chg="mod ord">
          <ac:chgData name="Carys Davies (2303981)" userId="S::2303981@student.uwtsd.ac.uk::33008f4c-7cdf-4928-93d3-71ed3f11aa9b" providerId="AD" clId="Web-{314BED14-5554-7F69-6027-7C3A18736477}" dt="2024-01-05T14:55:29.737" v="11"/>
          <ac:spMkLst>
            <pc:docMk/>
            <pc:sldMk cId="3540390819" sldId="258"/>
            <ac:spMk id="3" creationId="{B03F9871-71B5-8EC3-1D58-9501B2F8FA51}"/>
          </ac:spMkLst>
        </pc:spChg>
      </pc:sldChg>
      <pc:sldChg chg="addSp modSp mod modClrScheme chgLayout">
        <pc:chgData name="Carys Davies (2303981)" userId="S::2303981@student.uwtsd.ac.uk::33008f4c-7cdf-4928-93d3-71ed3f11aa9b" providerId="AD" clId="Web-{314BED14-5554-7F69-6027-7C3A18736477}" dt="2024-01-09T10:20:06.665" v="1488" actId="14100"/>
        <pc:sldMkLst>
          <pc:docMk/>
          <pc:sldMk cId="594944000" sldId="259"/>
        </pc:sldMkLst>
        <pc:spChg chg="mod ord">
          <ac:chgData name="Carys Davies (2303981)" userId="S::2303981@student.uwtsd.ac.uk::33008f4c-7cdf-4928-93d3-71ed3f11aa9b" providerId="AD" clId="Web-{314BED14-5554-7F69-6027-7C3A18736477}" dt="2024-01-05T15:50:34.916" v="421" actId="20577"/>
          <ac:spMkLst>
            <pc:docMk/>
            <pc:sldMk cId="594944000" sldId="259"/>
            <ac:spMk id="2" creationId="{43B58C7C-46D4-0481-7D1B-3D2130B4CCE9}"/>
          </ac:spMkLst>
        </pc:spChg>
        <pc:spChg chg="mod ord">
          <ac:chgData name="Carys Davies (2303981)" userId="S::2303981@student.uwtsd.ac.uk::33008f4c-7cdf-4928-93d3-71ed3f11aa9b" providerId="AD" clId="Web-{314BED14-5554-7F69-6027-7C3A18736477}" dt="2024-01-05T16:08:41.887" v="510" actId="20577"/>
          <ac:spMkLst>
            <pc:docMk/>
            <pc:sldMk cId="594944000" sldId="259"/>
            <ac:spMk id="3" creationId="{B277CC23-97B8-394F-649B-1316FB7DE21C}"/>
          </ac:spMkLst>
        </pc:spChg>
        <pc:picChg chg="add mod">
          <ac:chgData name="Carys Davies (2303981)" userId="S::2303981@student.uwtsd.ac.uk::33008f4c-7cdf-4928-93d3-71ed3f11aa9b" providerId="AD" clId="Web-{314BED14-5554-7F69-6027-7C3A18736477}" dt="2024-01-09T10:20:06.665" v="1488" actId="14100"/>
          <ac:picMkLst>
            <pc:docMk/>
            <pc:sldMk cId="594944000" sldId="259"/>
            <ac:picMk id="4" creationId="{6A062367-D460-59FE-BC75-08E49EDBC66B}"/>
          </ac:picMkLst>
        </pc:picChg>
      </pc:sldChg>
      <pc:sldChg chg="addSp delSp modSp mod modClrScheme chgLayout">
        <pc:chgData name="Carys Davies (2303981)" userId="S::2303981@student.uwtsd.ac.uk::33008f4c-7cdf-4928-93d3-71ed3f11aa9b" providerId="AD" clId="Web-{314BED14-5554-7F69-6027-7C3A18736477}" dt="2024-01-10T15:37:52.421" v="1696" actId="1076"/>
        <pc:sldMkLst>
          <pc:docMk/>
          <pc:sldMk cId="3346895749" sldId="260"/>
        </pc:sldMkLst>
        <pc:spChg chg="del mod ord">
          <ac:chgData name="Carys Davies (2303981)" userId="S::2303981@student.uwtsd.ac.uk::33008f4c-7cdf-4928-93d3-71ed3f11aa9b" providerId="AD" clId="Web-{314BED14-5554-7F69-6027-7C3A18736477}" dt="2024-01-05T14:59:03.663" v="40"/>
          <ac:spMkLst>
            <pc:docMk/>
            <pc:sldMk cId="3346895749" sldId="260"/>
            <ac:spMk id="2" creationId="{A74AAB1A-9AC4-7344-41B3-E04B479190F6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09T12:06:22.887" v="1497" actId="1076"/>
          <ac:spMkLst>
            <pc:docMk/>
            <pc:sldMk cId="3346895749" sldId="260"/>
            <ac:spMk id="2" creationId="{E8E1463C-D6D9-88E0-84CC-80D04F850884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10T15:37:52.421" v="1696" actId="1076"/>
          <ac:spMkLst>
            <pc:docMk/>
            <pc:sldMk cId="3346895749" sldId="260"/>
            <ac:spMk id="3" creationId="{19103DB8-53CB-01B9-ADE8-1BCC6C160A6C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05T15:10:01.502" v="236"/>
          <ac:spMkLst>
            <pc:docMk/>
            <pc:sldMk cId="3346895749" sldId="260"/>
            <ac:spMk id="3" creationId="{E85205F9-ECD8-1356-F3D9-FF5C02EF16E6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05T15:10:00.080" v="235"/>
          <ac:spMkLst>
            <pc:docMk/>
            <pc:sldMk cId="3346895749" sldId="260"/>
            <ac:spMk id="4" creationId="{BEC4C177-13EF-202C-5BC3-74A0D6E4B9C1}"/>
          </ac:spMkLst>
        </pc:spChg>
        <pc:spChg chg="del mod ord">
          <ac:chgData name="Carys Davies (2303981)" userId="S::2303981@student.uwtsd.ac.uk::33008f4c-7cdf-4928-93d3-71ed3f11aa9b" providerId="AD" clId="Web-{314BED14-5554-7F69-6027-7C3A18736477}" dt="2024-01-05T14:58:31.506" v="38"/>
          <ac:spMkLst>
            <pc:docMk/>
            <pc:sldMk cId="3346895749" sldId="260"/>
            <ac:spMk id="6" creationId="{5885BF24-B595-4673-6551-798F8B95FEE2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09T12:20:19.439" v="1578" actId="20577"/>
          <ac:spMkLst>
            <pc:docMk/>
            <pc:sldMk cId="3346895749" sldId="260"/>
            <ac:spMk id="7" creationId="{97EA1012-004B-474E-4399-0511C9F4335D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10T15:37:41.890" v="1693" actId="20577"/>
          <ac:spMkLst>
            <pc:docMk/>
            <pc:sldMk cId="3346895749" sldId="260"/>
            <ac:spMk id="8" creationId="{A7D581CA-5FCC-EE14-5FB2-AD4295777185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05T16:51:39.789" v="1073" actId="14100"/>
          <ac:spMkLst>
            <pc:docMk/>
            <pc:sldMk cId="3346895749" sldId="260"/>
            <ac:spMk id="11" creationId="{20CEE714-9567-C5E7-CC5F-BDDBD0C3D4C5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05T15:33:20.650" v="407"/>
          <ac:spMkLst>
            <pc:docMk/>
            <pc:sldMk cId="3346895749" sldId="260"/>
            <ac:spMk id="12" creationId="{51443406-A14D-4CDA-CA47-3F3A981DEDBE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05T15:50:43.745" v="422"/>
          <ac:spMkLst>
            <pc:docMk/>
            <pc:sldMk cId="3346895749" sldId="260"/>
            <ac:spMk id="13" creationId="{7CBDCDEC-25CE-95CF-06BE-66431EBC6B71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05T16:39:34.746" v="827" actId="20577"/>
          <ac:spMkLst>
            <pc:docMk/>
            <pc:sldMk cId="3346895749" sldId="260"/>
            <ac:spMk id="14" creationId="{AD231E47-0280-B8B2-EFF8-5FC5FD09A5A7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05T15:10:25.346" v="239"/>
          <ac:spMkLst>
            <pc:docMk/>
            <pc:sldMk cId="3346895749" sldId="260"/>
            <ac:spMk id="16" creationId="{3A0CB011-F65C-06BF-BA6C-A93E773BFD22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10T15:34:50.508" v="1655"/>
          <ac:spMkLst>
            <pc:docMk/>
            <pc:sldMk cId="3346895749" sldId="260"/>
            <ac:spMk id="17" creationId="{E7436218-94DA-298D-6E39-E78C40AE9338}"/>
          </ac:spMkLst>
        </pc:spChg>
        <pc:picChg chg="add del mod">
          <ac:chgData name="Carys Davies (2303981)" userId="S::2303981@student.uwtsd.ac.uk::33008f4c-7cdf-4928-93d3-71ed3f11aa9b" providerId="AD" clId="Web-{314BED14-5554-7F69-6027-7C3A18736477}" dt="2024-01-05T15:05:23.497" v="123"/>
          <ac:picMkLst>
            <pc:docMk/>
            <pc:sldMk cId="3346895749" sldId="260"/>
            <ac:picMk id="9" creationId="{AFB39C05-FC24-792B-56EB-41B76D6140A5}"/>
          </ac:picMkLst>
        </pc:picChg>
        <pc:picChg chg="add mod">
          <ac:chgData name="Carys Davies (2303981)" userId="S::2303981@student.uwtsd.ac.uk::33008f4c-7cdf-4928-93d3-71ed3f11aa9b" providerId="AD" clId="Web-{314BED14-5554-7F69-6027-7C3A18736477}" dt="2024-01-05T15:05:42.841" v="125" actId="1076"/>
          <ac:picMkLst>
            <pc:docMk/>
            <pc:sldMk cId="3346895749" sldId="260"/>
            <ac:picMk id="10" creationId="{1E5F8116-F226-3410-35A1-2F8007DD1B7C}"/>
          </ac:picMkLst>
        </pc:picChg>
        <pc:cxnChg chg="add del mod">
          <ac:chgData name="Carys Davies (2303981)" userId="S::2303981@student.uwtsd.ac.uk::33008f4c-7cdf-4928-93d3-71ed3f11aa9b" providerId="AD" clId="Web-{314BED14-5554-7F69-6027-7C3A18736477}" dt="2024-01-05T15:10:14.220" v="238"/>
          <ac:cxnSpMkLst>
            <pc:docMk/>
            <pc:sldMk cId="3346895749" sldId="260"/>
            <ac:cxnSpMk id="5" creationId="{DAD16BA2-1315-6993-F791-17FDB407280C}"/>
          </ac:cxnSpMkLst>
        </pc:cxnChg>
      </pc:sldChg>
      <pc:sldChg chg="addSp delSp modSp new add del mod modClrScheme chgLayout">
        <pc:chgData name="Carys Davies (2303981)" userId="S::2303981@student.uwtsd.ac.uk::33008f4c-7cdf-4928-93d3-71ed3f11aa9b" providerId="AD" clId="Web-{314BED14-5554-7F69-6027-7C3A18736477}" dt="2024-01-10T15:34:40.086" v="1652" actId="20577"/>
        <pc:sldMkLst>
          <pc:docMk/>
          <pc:sldMk cId="2700559712" sldId="261"/>
        </pc:sldMkLst>
        <pc:spChg chg="mod ord">
          <ac:chgData name="Carys Davies (2303981)" userId="S::2303981@student.uwtsd.ac.uk::33008f4c-7cdf-4928-93d3-71ed3f11aa9b" providerId="AD" clId="Web-{314BED14-5554-7F69-6027-7C3A18736477}" dt="2024-01-05T16:11:02.999" v="567" actId="20577"/>
          <ac:spMkLst>
            <pc:docMk/>
            <pc:sldMk cId="2700559712" sldId="261"/>
            <ac:spMk id="2" creationId="{87DDCEED-7E4C-AFC5-29C9-BDF60C5C4982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05T14:51:51.843" v="1"/>
          <ac:spMkLst>
            <pc:docMk/>
            <pc:sldMk cId="2700559712" sldId="261"/>
            <ac:spMk id="3" creationId="{48C47DE1-B859-3325-7C32-87D45DE1ABAD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05T14:52:53.266" v="5"/>
          <ac:spMkLst>
            <pc:docMk/>
            <pc:sldMk cId="2700559712" sldId="261"/>
            <ac:spMk id="6" creationId="{E7CA5556-2323-8EE6-AB9D-0E22D395BC0C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05T14:53:06.047" v="7"/>
          <ac:spMkLst>
            <pc:docMk/>
            <pc:sldMk cId="2700559712" sldId="261"/>
            <ac:spMk id="9" creationId="{1BCAC0CE-304F-8277-62F0-8884BDE82CE4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10T15:34:40.086" v="1652" actId="20577"/>
          <ac:spMkLst>
            <pc:docMk/>
            <pc:sldMk cId="2700559712" sldId="261"/>
            <ac:spMk id="12" creationId="{BF87A6F9-F8B2-462E-1C21-5F471C43F9D8}"/>
          </ac:spMkLst>
        </pc:spChg>
        <pc:picChg chg="add del mod ord">
          <ac:chgData name="Carys Davies (2303981)" userId="S::2303981@student.uwtsd.ac.uk::33008f4c-7cdf-4928-93d3-71ed3f11aa9b" providerId="AD" clId="Web-{314BED14-5554-7F69-6027-7C3A18736477}" dt="2024-01-05T14:52:57.485" v="6"/>
          <ac:picMkLst>
            <pc:docMk/>
            <pc:sldMk cId="2700559712" sldId="261"/>
            <ac:picMk id="4" creationId="{77395F93-49C9-6B96-9E6D-5090BFB94D7C}"/>
          </ac:picMkLst>
        </pc:picChg>
        <pc:picChg chg="add del mod ord">
          <ac:chgData name="Carys Davies (2303981)" userId="S::2303981@student.uwtsd.ac.uk::33008f4c-7cdf-4928-93d3-71ed3f11aa9b" providerId="AD" clId="Web-{314BED14-5554-7F69-6027-7C3A18736477}" dt="2024-01-05T14:52:48.985" v="4"/>
          <ac:picMkLst>
            <pc:docMk/>
            <pc:sldMk cId="2700559712" sldId="261"/>
            <ac:picMk id="7" creationId="{6A378BE5-72FE-64A4-8367-703AC9D41E5A}"/>
          </ac:picMkLst>
        </pc:picChg>
        <pc:picChg chg="add del mod ord">
          <ac:chgData name="Carys Davies (2303981)" userId="S::2303981@student.uwtsd.ac.uk::33008f4c-7cdf-4928-93d3-71ed3f11aa9b" providerId="AD" clId="Web-{314BED14-5554-7F69-6027-7C3A18736477}" dt="2024-01-05T16:11:04.765" v="568"/>
          <ac:picMkLst>
            <pc:docMk/>
            <pc:sldMk cId="2700559712" sldId="261"/>
            <ac:picMk id="10" creationId="{57E7582F-1B3C-B261-0A07-438DD05505BB}"/>
          </ac:picMkLst>
        </pc:pic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6:17:15.162" v="1698"/>
        <pc:sldMkLst>
          <pc:docMk/>
          <pc:sldMk cId="713313958" sldId="262"/>
        </pc:sldMkLst>
        <pc:spChg chg="mod">
          <ac:chgData name="Carys Davies (2303981)" userId="S::2303981@student.uwtsd.ac.uk::33008f4c-7cdf-4928-93d3-71ed3f11aa9b" providerId="AD" clId="Web-{314BED14-5554-7F69-6027-7C3A18736477}" dt="2024-01-05T16:10:32.467" v="539" actId="20577"/>
          <ac:spMkLst>
            <pc:docMk/>
            <pc:sldMk cId="713313958" sldId="262"/>
            <ac:spMk id="2" creationId="{6159EE67-26BC-0EA6-EBBD-806930718D06}"/>
          </ac:spMkLst>
        </pc:spChg>
        <pc:spChg chg="del mod">
          <ac:chgData name="Carys Davies (2303981)" userId="S::2303981@student.uwtsd.ac.uk::33008f4c-7cdf-4928-93d3-71ed3f11aa9b" providerId="AD" clId="Web-{314BED14-5554-7F69-6027-7C3A18736477}" dt="2024-01-05T16:41:28.607" v="864"/>
          <ac:spMkLst>
            <pc:docMk/>
            <pc:sldMk cId="713313958" sldId="262"/>
            <ac:spMk id="3" creationId="{514E7401-D882-8742-C75F-15AB0BBE40BB}"/>
          </ac:spMkLst>
        </pc:spChg>
        <pc:graphicFrameChg chg="add mod modGraphic">
          <ac:chgData name="Carys Davies (2303981)" userId="S::2303981@student.uwtsd.ac.uk::33008f4c-7cdf-4928-93d3-71ed3f11aa9b" providerId="AD" clId="Web-{314BED14-5554-7F69-6027-7C3A18736477}" dt="2024-01-10T16:17:15.162" v="1698"/>
          <ac:graphicFrameMkLst>
            <pc:docMk/>
            <pc:sldMk cId="713313958" sldId="262"/>
            <ac:graphicFrameMk id="4" creationId="{EE20D608-31E7-D1F1-51F0-8790AEA58ABB}"/>
          </ac:graphicFrameMkLst>
        </pc:graphicFrameChg>
      </pc:sldChg>
      <pc:sldChg chg="modSp add del replId">
        <pc:chgData name="Carys Davies (2303981)" userId="S::2303981@student.uwtsd.ac.uk::33008f4c-7cdf-4928-93d3-71ed3f11aa9b" providerId="AD" clId="Web-{314BED14-5554-7F69-6027-7C3A18736477}" dt="2024-01-05T16:43:10.780" v="881"/>
        <pc:sldMkLst>
          <pc:docMk/>
          <pc:sldMk cId="1988832998" sldId="263"/>
        </pc:sldMkLst>
        <pc:spChg chg="mod">
          <ac:chgData name="Carys Davies (2303981)" userId="S::2303981@student.uwtsd.ac.uk::33008f4c-7cdf-4928-93d3-71ed3f11aa9b" providerId="AD" clId="Web-{314BED14-5554-7F69-6027-7C3A18736477}" dt="2024-01-05T16:39:48.840" v="828" actId="20577"/>
          <ac:spMkLst>
            <pc:docMk/>
            <pc:sldMk cId="1988832998" sldId="263"/>
            <ac:spMk id="3" creationId="{95CE4A65-B05F-3B3C-709E-B97D9E55B84D}"/>
          </ac:spMkLst>
        </pc:spChg>
      </pc:sldChg>
      <pc:sldChg chg="modSp new del ord">
        <pc:chgData name="Carys Davies (2303981)" userId="S::2303981@student.uwtsd.ac.uk::33008f4c-7cdf-4928-93d3-71ed3f11aa9b" providerId="AD" clId="Web-{314BED14-5554-7F69-6027-7C3A18736477}" dt="2024-01-10T16:18:34.241" v="1706"/>
        <pc:sldMkLst>
          <pc:docMk/>
          <pc:sldMk cId="3416899931" sldId="263"/>
        </pc:sldMkLst>
        <pc:spChg chg="mod">
          <ac:chgData name="Carys Davies (2303981)" userId="S::2303981@student.uwtsd.ac.uk::33008f4c-7cdf-4928-93d3-71ed3f11aa9b" providerId="AD" clId="Web-{314BED14-5554-7F69-6027-7C3A18736477}" dt="2024-01-05T17:02:49.831" v="1119" actId="20577"/>
          <ac:spMkLst>
            <pc:docMk/>
            <pc:sldMk cId="3416899931" sldId="263"/>
            <ac:spMk id="2" creationId="{37F37ECB-6CF8-8BFB-3531-7B8ABA73781A}"/>
          </ac:spMkLst>
        </pc:spChg>
      </pc:sldChg>
      <pc:sldChg chg="modSp new del">
        <pc:chgData name="Carys Davies (2303981)" userId="S::2303981@student.uwtsd.ac.uk::33008f4c-7cdf-4928-93d3-71ed3f11aa9b" providerId="AD" clId="Web-{314BED14-5554-7F69-6027-7C3A18736477}" dt="2024-01-10T16:21:29.526" v="1761"/>
        <pc:sldMkLst>
          <pc:docMk/>
          <pc:sldMk cId="2202738347" sldId="264"/>
        </pc:sldMkLst>
        <pc:spChg chg="mod">
          <ac:chgData name="Carys Davies (2303981)" userId="S::2303981@student.uwtsd.ac.uk::33008f4c-7cdf-4928-93d3-71ed3f11aa9b" providerId="AD" clId="Web-{314BED14-5554-7F69-6027-7C3A18736477}" dt="2024-01-09T10:08:33.896" v="1397" actId="20577"/>
          <ac:spMkLst>
            <pc:docMk/>
            <pc:sldMk cId="2202738347" sldId="264"/>
            <ac:spMk id="2" creationId="{748B3786-9A8D-B09F-8EA4-EB8DA7ACFE00}"/>
          </ac:spMkLst>
        </pc:spChg>
      </pc:sldChg>
      <pc:sldChg chg="modSp new del ord">
        <pc:chgData name="Carys Davies (2303981)" userId="S::2303981@student.uwtsd.ac.uk::33008f4c-7cdf-4928-93d3-71ed3f11aa9b" providerId="AD" clId="Web-{314BED14-5554-7F69-6027-7C3A18736477}" dt="2024-01-10T16:21:27.589" v="1760"/>
        <pc:sldMkLst>
          <pc:docMk/>
          <pc:sldMk cId="373242340" sldId="265"/>
        </pc:sldMkLst>
        <pc:spChg chg="mod">
          <ac:chgData name="Carys Davies (2303981)" userId="S::2303981@student.uwtsd.ac.uk::33008f4c-7cdf-4928-93d3-71ed3f11aa9b" providerId="AD" clId="Web-{314BED14-5554-7F69-6027-7C3A18736477}" dt="2024-01-10T16:19:16.711" v="1726" actId="20577"/>
          <ac:spMkLst>
            <pc:docMk/>
            <pc:sldMk cId="373242340" sldId="265"/>
            <ac:spMk id="2" creationId="{586B4D4F-C86B-EF83-FFAD-BC191C716FDE}"/>
          </ac:spMkLst>
        </pc:spChg>
      </pc:sldChg>
      <pc:sldChg chg="modSp new del ord">
        <pc:chgData name="Carys Davies (2303981)" userId="S::2303981@student.uwtsd.ac.uk::33008f4c-7cdf-4928-93d3-71ed3f11aa9b" providerId="AD" clId="Web-{314BED14-5554-7F69-6027-7C3A18736477}" dt="2024-01-10T16:21:26.323" v="1759"/>
        <pc:sldMkLst>
          <pc:docMk/>
          <pc:sldMk cId="1702147510" sldId="266"/>
        </pc:sldMkLst>
        <pc:spChg chg="mod">
          <ac:chgData name="Carys Davies (2303981)" userId="S::2303981@student.uwtsd.ac.uk::33008f4c-7cdf-4928-93d3-71ed3f11aa9b" providerId="AD" clId="Web-{314BED14-5554-7F69-6027-7C3A18736477}" dt="2024-01-10T16:19:01.695" v="1717" actId="20577"/>
          <ac:spMkLst>
            <pc:docMk/>
            <pc:sldMk cId="1702147510" sldId="266"/>
            <ac:spMk id="2" creationId="{A390599A-C7D8-CD69-36E9-17D206D97B64}"/>
          </ac:spMkLst>
        </pc:sp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9:43:31.251" v="3580"/>
        <pc:sldMkLst>
          <pc:docMk/>
          <pc:sldMk cId="1362870962" sldId="267"/>
        </pc:sldMkLst>
        <pc:spChg chg="mod">
          <ac:chgData name="Carys Davies (2303981)" userId="S::2303981@student.uwtsd.ac.uk::33008f4c-7cdf-4928-93d3-71ed3f11aa9b" providerId="AD" clId="Web-{314BED14-5554-7F69-6027-7C3A18736477}" dt="2024-01-10T19:14:07.297" v="2787" actId="20577"/>
          <ac:spMkLst>
            <pc:docMk/>
            <pc:sldMk cId="1362870962" sldId="267"/>
            <ac:spMk id="2" creationId="{D7CC84B2-DAFB-77AD-B81B-A948051C8BC7}"/>
          </ac:spMkLst>
        </pc:spChg>
        <pc:spChg chg="mod">
          <ac:chgData name="Carys Davies (2303981)" userId="S::2303981@student.uwtsd.ac.uk::33008f4c-7cdf-4928-93d3-71ed3f11aa9b" providerId="AD" clId="Web-{314BED14-5554-7F69-6027-7C3A18736477}" dt="2024-01-10T19:14:22.282" v="2802" actId="20577"/>
          <ac:spMkLst>
            <pc:docMk/>
            <pc:sldMk cId="1362870962" sldId="267"/>
            <ac:spMk id="3" creationId="{73A63AE0-DF4B-A4DD-CB89-A589203A92E0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10T19:43:31.251" v="3580"/>
          <ac:spMkLst>
            <pc:docMk/>
            <pc:sldMk cId="1362870962" sldId="267"/>
            <ac:spMk id="5" creationId="{F5669CAD-7391-4D78-2C94-6D0F51A456FA}"/>
          </ac:spMkLst>
        </pc:spChg>
        <pc:graphicFrameChg chg="add mod modGraphic">
          <ac:chgData name="Carys Davies (2303981)" userId="S::2303981@student.uwtsd.ac.uk::33008f4c-7cdf-4928-93d3-71ed3f11aa9b" providerId="AD" clId="Web-{314BED14-5554-7F69-6027-7C3A18736477}" dt="2024-01-10T19:16:12.052" v="2884"/>
          <ac:graphicFrameMkLst>
            <pc:docMk/>
            <pc:sldMk cId="1362870962" sldId="267"/>
            <ac:graphicFrameMk id="4" creationId="{F9566C5D-C7D1-A8DB-ADEF-239F3AF97A3F}"/>
          </ac:graphicFrameMkLst>
        </pc:graphicFrameChg>
      </pc:sldChg>
      <pc:sldChg chg="modSp new del">
        <pc:chgData name="Carys Davies (2303981)" userId="S::2303981@student.uwtsd.ac.uk::33008f4c-7cdf-4928-93d3-71ed3f11aa9b" providerId="AD" clId="Web-{314BED14-5554-7F69-6027-7C3A18736477}" dt="2024-01-10T16:19:04.273" v="1718"/>
        <pc:sldMkLst>
          <pc:docMk/>
          <pc:sldMk cId="60981906" sldId="268"/>
        </pc:sldMkLst>
        <pc:spChg chg="mod">
          <ac:chgData name="Carys Davies (2303981)" userId="S::2303981@student.uwtsd.ac.uk::33008f4c-7cdf-4928-93d3-71ed3f11aa9b" providerId="AD" clId="Web-{314BED14-5554-7F69-6027-7C3A18736477}" dt="2024-01-05T17:03:05.753" v="1129" actId="20577"/>
          <ac:spMkLst>
            <pc:docMk/>
            <pc:sldMk cId="60981906" sldId="268"/>
            <ac:spMk id="2" creationId="{FE89F8C1-93D3-FEA0-67E8-670797B2B25A}"/>
          </ac:spMkLst>
        </pc:spChg>
      </pc:sldChg>
      <pc:sldChg chg="addSp modSp new ord">
        <pc:chgData name="Carys Davies (2303981)" userId="S::2303981@student.uwtsd.ac.uk::33008f4c-7cdf-4928-93d3-71ed3f11aa9b" providerId="AD" clId="Web-{314BED14-5554-7F69-6027-7C3A18736477}" dt="2024-01-10T16:18:00.694" v="1701"/>
        <pc:sldMkLst>
          <pc:docMk/>
          <pc:sldMk cId="3603487111" sldId="269"/>
        </pc:sldMkLst>
        <pc:spChg chg="mod">
          <ac:chgData name="Carys Davies (2303981)" userId="S::2303981@student.uwtsd.ac.uk::33008f4c-7cdf-4928-93d3-71ed3f11aa9b" providerId="AD" clId="Web-{314BED14-5554-7F69-6027-7C3A18736477}" dt="2024-01-09T10:06:35.831" v="1371" actId="20577"/>
          <ac:spMkLst>
            <pc:docMk/>
            <pc:sldMk cId="3603487111" sldId="269"/>
            <ac:spMk id="2" creationId="{E75B3FF3-9DFC-EA21-1DF2-71ADCB15689D}"/>
          </ac:spMkLst>
        </pc:spChg>
        <pc:spChg chg="mod">
          <ac:chgData name="Carys Davies (2303981)" userId="S::2303981@student.uwtsd.ac.uk::33008f4c-7cdf-4928-93d3-71ed3f11aa9b" providerId="AD" clId="Web-{314BED14-5554-7F69-6027-7C3A18736477}" dt="2024-01-09T12:12:46.873" v="1546" actId="20577"/>
          <ac:spMkLst>
            <pc:docMk/>
            <pc:sldMk cId="3603487111" sldId="269"/>
            <ac:spMk id="3" creationId="{B0971849-818B-C2EC-29D8-CDE8864BA3B1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09T12:09:48.677" v="1520" actId="1076"/>
          <ac:spMkLst>
            <pc:docMk/>
            <pc:sldMk cId="3603487111" sldId="269"/>
            <ac:spMk id="4" creationId="{04B670AA-149C-09BB-97B4-FEB875074201}"/>
          </ac:spMkLst>
        </pc:spChg>
      </pc:sldChg>
      <pc:sldChg chg="modSp new del">
        <pc:chgData name="Carys Davies (2303981)" userId="S::2303981@student.uwtsd.ac.uk::33008f4c-7cdf-4928-93d3-71ed3f11aa9b" providerId="AD" clId="Web-{314BED14-5554-7F69-6027-7C3A18736477}" dt="2024-01-09T10:05:28.079" v="1360"/>
        <pc:sldMkLst>
          <pc:docMk/>
          <pc:sldMk cId="3802529490" sldId="270"/>
        </pc:sldMkLst>
        <pc:spChg chg="mod">
          <ac:chgData name="Carys Davies (2303981)" userId="S::2303981@student.uwtsd.ac.uk::33008f4c-7cdf-4928-93d3-71ed3f11aa9b" providerId="AD" clId="Web-{314BED14-5554-7F69-6027-7C3A18736477}" dt="2024-01-05T17:09:31.869" v="1262" actId="20577"/>
          <ac:spMkLst>
            <pc:docMk/>
            <pc:sldMk cId="3802529490" sldId="270"/>
            <ac:spMk id="2" creationId="{F53E92AB-630A-EA8B-8B41-303E12AC86D8}"/>
          </ac:spMkLst>
        </pc:spChg>
      </pc:sldChg>
      <pc:sldChg chg="modSp new del">
        <pc:chgData name="Carys Davies (2303981)" userId="S::2303981@student.uwtsd.ac.uk::33008f4c-7cdf-4928-93d3-71ed3f11aa9b" providerId="AD" clId="Web-{314BED14-5554-7F69-6027-7C3A18736477}" dt="2024-01-09T10:08:57.147" v="1398"/>
        <pc:sldMkLst>
          <pc:docMk/>
          <pc:sldMk cId="2781629961" sldId="271"/>
        </pc:sldMkLst>
        <pc:spChg chg="mod">
          <ac:chgData name="Carys Davies (2303981)" userId="S::2303981@student.uwtsd.ac.uk::33008f4c-7cdf-4928-93d3-71ed3f11aa9b" providerId="AD" clId="Web-{314BED14-5554-7F69-6027-7C3A18736477}" dt="2024-01-05T17:09:59.697" v="1286" actId="20577"/>
          <ac:spMkLst>
            <pc:docMk/>
            <pc:sldMk cId="2781629961" sldId="271"/>
            <ac:spMk id="2" creationId="{D729D4B2-E706-13CF-2D08-B5E335A6F5F8}"/>
          </ac:spMkLst>
        </pc:spChg>
        <pc:spChg chg="mod">
          <ac:chgData name="Carys Davies (2303981)" userId="S::2303981@student.uwtsd.ac.uk::33008f4c-7cdf-4928-93d3-71ed3f11aa9b" providerId="AD" clId="Web-{314BED14-5554-7F69-6027-7C3A18736477}" dt="2024-01-05T17:15:12.812" v="1315" actId="20577"/>
          <ac:spMkLst>
            <pc:docMk/>
            <pc:sldMk cId="2781629961" sldId="271"/>
            <ac:spMk id="3" creationId="{26C679EE-F18E-DCC7-D1B9-8C0C914CB9F8}"/>
          </ac:spMkLst>
        </pc:spChg>
      </pc:sldChg>
      <pc:sldChg chg="modSp new">
        <pc:chgData name="Carys Davies (2303981)" userId="S::2303981@student.uwtsd.ac.uk::33008f4c-7cdf-4928-93d3-71ed3f11aa9b" providerId="AD" clId="Web-{314BED14-5554-7F69-6027-7C3A18736477}" dt="2024-01-10T19:30:59.021" v="3324" actId="20577"/>
        <pc:sldMkLst>
          <pc:docMk/>
          <pc:sldMk cId="1287468227" sldId="272"/>
        </pc:sldMkLst>
        <pc:spChg chg="mod">
          <ac:chgData name="Carys Davies (2303981)" userId="S::2303981@student.uwtsd.ac.uk::33008f4c-7cdf-4928-93d3-71ed3f11aa9b" providerId="AD" clId="Web-{314BED14-5554-7F69-6027-7C3A18736477}" dt="2024-01-10T19:24:23.366" v="3323" actId="20577"/>
          <ac:spMkLst>
            <pc:docMk/>
            <pc:sldMk cId="1287468227" sldId="272"/>
            <ac:spMk id="2" creationId="{72B2E908-0F07-FA67-E27A-2C30FC7CE0EB}"/>
          </ac:spMkLst>
        </pc:spChg>
        <pc:spChg chg="mod">
          <ac:chgData name="Carys Davies (2303981)" userId="S::2303981@student.uwtsd.ac.uk::33008f4c-7cdf-4928-93d3-71ed3f11aa9b" providerId="AD" clId="Web-{314BED14-5554-7F69-6027-7C3A18736477}" dt="2024-01-10T19:30:59.021" v="3324" actId="20577"/>
          <ac:spMkLst>
            <pc:docMk/>
            <pc:sldMk cId="1287468227" sldId="272"/>
            <ac:spMk id="3" creationId="{51D71888-AD4F-2702-C52D-97F6F7337512}"/>
          </ac:spMkLst>
        </pc:spChg>
      </pc:sldChg>
      <pc:sldChg chg="modSp new">
        <pc:chgData name="Carys Davies (2303981)" userId="S::2303981@student.uwtsd.ac.uk::33008f4c-7cdf-4928-93d3-71ed3f11aa9b" providerId="AD" clId="Web-{314BED14-5554-7F69-6027-7C3A18736477}" dt="2024-01-05T17:15:01.139" v="1313" actId="20577"/>
        <pc:sldMkLst>
          <pc:docMk/>
          <pc:sldMk cId="4189185494" sldId="273"/>
        </pc:sldMkLst>
        <pc:spChg chg="mod">
          <ac:chgData name="Carys Davies (2303981)" userId="S::2303981@student.uwtsd.ac.uk::33008f4c-7cdf-4928-93d3-71ed3f11aa9b" providerId="AD" clId="Web-{314BED14-5554-7F69-6027-7C3A18736477}" dt="2024-01-05T17:15:01.139" v="1313" actId="20577"/>
          <ac:spMkLst>
            <pc:docMk/>
            <pc:sldMk cId="4189185494" sldId="273"/>
            <ac:spMk id="2" creationId="{62381F0D-5740-BCA3-02D1-83CBD0F9682F}"/>
          </ac:spMkLst>
        </pc:spChg>
      </pc:sldChg>
      <pc:sldChg chg="modSp new ord">
        <pc:chgData name="Carys Davies (2303981)" userId="S::2303981@student.uwtsd.ac.uk::33008f4c-7cdf-4928-93d3-71ed3f11aa9b" providerId="AD" clId="Web-{314BED14-5554-7F69-6027-7C3A18736477}" dt="2024-01-10T18:36:34.513" v="2520" actId="20577"/>
        <pc:sldMkLst>
          <pc:docMk/>
          <pc:sldMk cId="1388329673" sldId="274"/>
        </pc:sldMkLst>
        <pc:spChg chg="mod">
          <ac:chgData name="Carys Davies (2303981)" userId="S::2303981@student.uwtsd.ac.uk::33008f4c-7cdf-4928-93d3-71ed3f11aa9b" providerId="AD" clId="Web-{314BED14-5554-7F69-6027-7C3A18736477}" dt="2024-01-09T10:03:55.232" v="1331" actId="20577"/>
          <ac:spMkLst>
            <pc:docMk/>
            <pc:sldMk cId="1388329673" sldId="274"/>
            <ac:spMk id="2" creationId="{9CF565D8-6C42-9193-E7C4-DB4CD8744C5E}"/>
          </ac:spMkLst>
        </pc:spChg>
        <pc:spChg chg="mod">
          <ac:chgData name="Carys Davies (2303981)" userId="S::2303981@student.uwtsd.ac.uk::33008f4c-7cdf-4928-93d3-71ed3f11aa9b" providerId="AD" clId="Web-{314BED14-5554-7F69-6027-7C3A18736477}" dt="2024-01-10T18:36:34.513" v="2520" actId="20577"/>
          <ac:spMkLst>
            <pc:docMk/>
            <pc:sldMk cId="1388329673" sldId="274"/>
            <ac:spMk id="3" creationId="{2538D1C9-F82F-D7A2-CFFB-2755E4E7F4FF}"/>
          </ac:spMkLst>
        </pc:spChg>
        <pc:picChg chg="mod">
          <ac:chgData name="Carys Davies (2303981)" userId="S::2303981@student.uwtsd.ac.uk::33008f4c-7cdf-4928-93d3-71ed3f11aa9b" providerId="AD" clId="Web-{314BED14-5554-7F69-6027-7C3A18736477}" dt="2024-01-10T18:26:23.742" v="2358" actId="14100"/>
          <ac:picMkLst>
            <pc:docMk/>
            <pc:sldMk cId="1388329673" sldId="274"/>
            <ac:picMk id="4" creationId="{AFD3F1C2-30ED-8168-5E7A-F2C7288DBFD3}"/>
          </ac:picMkLst>
        </pc:picChg>
        <pc:picChg chg="mod">
          <ac:chgData name="Carys Davies (2303981)" userId="S::2303981@student.uwtsd.ac.uk::33008f4c-7cdf-4928-93d3-71ed3f11aa9b" providerId="AD" clId="Web-{314BED14-5554-7F69-6027-7C3A18736477}" dt="2024-01-10T18:31:21.143" v="2385" actId="1076"/>
          <ac:picMkLst>
            <pc:docMk/>
            <pc:sldMk cId="1388329673" sldId="274"/>
            <ac:picMk id="5" creationId="{6A8EBC29-C560-151E-95C3-27C73E45E008}"/>
          </ac:picMkLst>
        </pc:picChg>
        <pc:picChg chg="mod">
          <ac:chgData name="Carys Davies (2303981)" userId="S::2303981@student.uwtsd.ac.uk::33008f4c-7cdf-4928-93d3-71ed3f11aa9b" providerId="AD" clId="Web-{314BED14-5554-7F69-6027-7C3A18736477}" dt="2024-01-10T18:26:26.476" v="2359" actId="1076"/>
          <ac:picMkLst>
            <pc:docMk/>
            <pc:sldMk cId="1388329673" sldId="274"/>
            <ac:picMk id="6" creationId="{67FAB5C7-4874-CEFF-56BB-39DA47DA2F9A}"/>
          </ac:picMkLst>
        </pc:picChg>
        <pc:picChg chg="mod">
          <ac:chgData name="Carys Davies (2303981)" userId="S::2303981@student.uwtsd.ac.uk::33008f4c-7cdf-4928-93d3-71ed3f11aa9b" providerId="AD" clId="Web-{314BED14-5554-7F69-6027-7C3A18736477}" dt="2024-01-10T18:26:28.492" v="2360" actId="1076"/>
          <ac:picMkLst>
            <pc:docMk/>
            <pc:sldMk cId="1388329673" sldId="274"/>
            <ac:picMk id="7" creationId="{174CC5B4-5DAC-E895-1E15-31D7F5639088}"/>
          </ac:picMkLst>
        </pc:picChg>
      </pc:sldChg>
      <pc:sldChg chg="modSp new del">
        <pc:chgData name="Carys Davies (2303981)" userId="S::2303981@student.uwtsd.ac.uk::33008f4c-7cdf-4928-93d3-71ed3f11aa9b" providerId="AD" clId="Web-{314BED14-5554-7F69-6027-7C3A18736477}" dt="2024-01-09T12:07:45.422" v="1498"/>
        <pc:sldMkLst>
          <pc:docMk/>
          <pc:sldMk cId="2242112671" sldId="275"/>
        </pc:sldMkLst>
        <pc:spChg chg="mod">
          <ac:chgData name="Carys Davies (2303981)" userId="S::2303981@student.uwtsd.ac.uk::33008f4c-7cdf-4928-93d3-71ed3f11aa9b" providerId="AD" clId="Web-{314BED14-5554-7F69-6027-7C3A18736477}" dt="2024-01-09T10:05:22.735" v="1359" actId="20577"/>
          <ac:spMkLst>
            <pc:docMk/>
            <pc:sldMk cId="2242112671" sldId="275"/>
            <ac:spMk id="2" creationId="{5B072D28-227E-B867-3A3A-78CDEFC4131B}"/>
          </ac:spMkLst>
        </pc:sp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9:44:25.394" v="3626" actId="1076"/>
        <pc:sldMkLst>
          <pc:docMk/>
          <pc:sldMk cId="370771869" sldId="276"/>
        </pc:sldMkLst>
        <pc:spChg chg="mod">
          <ac:chgData name="Carys Davies (2303981)" userId="S::2303981@student.uwtsd.ac.uk::33008f4c-7cdf-4928-93d3-71ed3f11aa9b" providerId="AD" clId="Web-{314BED14-5554-7F69-6027-7C3A18736477}" dt="2024-01-09T10:06:49.425" v="1375" actId="20577"/>
          <ac:spMkLst>
            <pc:docMk/>
            <pc:sldMk cId="370771869" sldId="276"/>
            <ac:spMk id="2" creationId="{16F49ADC-1CF4-D71B-5692-B77D2692F537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10T19:44:13.878" v="3624" actId="14100"/>
          <ac:spMkLst>
            <pc:docMk/>
            <pc:sldMk cId="370771869" sldId="276"/>
            <ac:spMk id="3" creationId="{4DF7A2C1-AA9A-A35C-8E11-B68B8F66B079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10T16:22:58.169" v="1762"/>
          <ac:spMkLst>
            <pc:docMk/>
            <pc:sldMk cId="370771869" sldId="276"/>
            <ac:spMk id="3" creationId="{84C620E3-C569-7874-4731-6D046F861357}"/>
          </ac:spMkLst>
        </pc:spChg>
        <pc:spChg chg="add mod">
          <ac:chgData name="Carys Davies (2303981)" userId="S::2303981@student.uwtsd.ac.uk::33008f4c-7cdf-4928-93d3-71ed3f11aa9b" providerId="AD" clId="Web-{314BED14-5554-7F69-6027-7C3A18736477}" dt="2024-01-10T19:44:09.409" v="3623" actId="14100"/>
          <ac:spMkLst>
            <pc:docMk/>
            <pc:sldMk cId="370771869" sldId="276"/>
            <ac:spMk id="4" creationId="{D0FAC198-6003-BCCA-5A4C-499ED0A37FFD}"/>
          </ac:spMkLst>
        </pc:spChg>
        <pc:spChg chg="add del mod">
          <ac:chgData name="Carys Davies (2303981)" userId="S::2303981@student.uwtsd.ac.uk::33008f4c-7cdf-4928-93d3-71ed3f11aa9b" providerId="AD" clId="Web-{314BED14-5554-7F69-6027-7C3A18736477}" dt="2024-01-10T16:43:54.241" v="1773"/>
          <ac:spMkLst>
            <pc:docMk/>
            <pc:sldMk cId="370771869" sldId="276"/>
            <ac:spMk id="8" creationId="{4037EAA3-595E-9DE4-F749-FFE96480DA2D}"/>
          </ac:spMkLst>
        </pc:spChg>
        <pc:picChg chg="del mod">
          <ac:chgData name="Carys Davies (2303981)" userId="S::2303981@student.uwtsd.ac.uk::33008f4c-7cdf-4928-93d3-71ed3f11aa9b" providerId="AD" clId="Web-{314BED14-5554-7F69-6027-7C3A18736477}" dt="2024-01-10T17:26:07.253" v="1930"/>
          <ac:picMkLst>
            <pc:docMk/>
            <pc:sldMk cId="370771869" sldId="276"/>
            <ac:picMk id="3" creationId="{25995B41-7F85-DF8F-DB16-5774FDE569CE}"/>
          </ac:picMkLst>
        </pc:picChg>
        <pc:picChg chg="add del mod ord">
          <ac:chgData name="Carys Davies (2303981)" userId="S::2303981@student.uwtsd.ac.uk::33008f4c-7cdf-4928-93d3-71ed3f11aa9b" providerId="AD" clId="Web-{314BED14-5554-7F69-6027-7C3A18736477}" dt="2024-01-10T16:43:46.678" v="1772"/>
          <ac:picMkLst>
            <pc:docMk/>
            <pc:sldMk cId="370771869" sldId="276"/>
            <ac:picMk id="4" creationId="{BE025641-0152-1A3E-0A6E-7E779F04409D}"/>
          </ac:picMkLst>
        </pc:picChg>
        <pc:picChg chg="add mod">
          <ac:chgData name="Carys Davies (2303981)" userId="S::2303981@student.uwtsd.ac.uk::33008f4c-7cdf-4928-93d3-71ed3f11aa9b" providerId="AD" clId="Web-{314BED14-5554-7F69-6027-7C3A18736477}" dt="2024-01-10T19:44:25.394" v="3626" actId="1076"/>
          <ac:picMkLst>
            <pc:docMk/>
            <pc:sldMk cId="370771869" sldId="276"/>
            <ac:picMk id="5" creationId="{D27B49D0-DE35-D28F-7170-AA9FDE492AD2}"/>
          </ac:picMkLst>
        </pc:picChg>
        <pc:picChg chg="add mod modCrop">
          <ac:chgData name="Carys Davies (2303981)" userId="S::2303981@student.uwtsd.ac.uk::33008f4c-7cdf-4928-93d3-71ed3f11aa9b" providerId="AD" clId="Web-{314BED14-5554-7F69-6027-7C3A18736477}" dt="2024-01-10T19:44:02.659" v="3621" actId="1076"/>
          <ac:picMkLst>
            <pc:docMk/>
            <pc:sldMk cId="370771869" sldId="276"/>
            <ac:picMk id="6" creationId="{F69D8158-8FE4-01A9-1B38-EFD9057D354F}"/>
          </ac:picMkLst>
        </pc:pic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9:00:47.300" v="2662" actId="20577"/>
        <pc:sldMkLst>
          <pc:docMk/>
          <pc:sldMk cId="1251402488" sldId="277"/>
        </pc:sldMkLst>
        <pc:spChg chg="mod">
          <ac:chgData name="Carys Davies (2303981)" userId="S::2303981@student.uwtsd.ac.uk::33008f4c-7cdf-4928-93d3-71ed3f11aa9b" providerId="AD" clId="Web-{314BED14-5554-7F69-6027-7C3A18736477}" dt="2024-01-09T10:12:46.888" v="1464" actId="20577"/>
          <ac:spMkLst>
            <pc:docMk/>
            <pc:sldMk cId="1251402488" sldId="277"/>
            <ac:spMk id="2" creationId="{4EA425C7-4031-A9BA-BA85-685EDA857640}"/>
          </ac:spMkLst>
        </pc:spChg>
        <pc:spChg chg="mod">
          <ac:chgData name="Carys Davies (2303981)" userId="S::2303981@student.uwtsd.ac.uk::33008f4c-7cdf-4928-93d3-71ed3f11aa9b" providerId="AD" clId="Web-{314BED14-5554-7F69-6027-7C3A18736477}" dt="2024-01-10T19:00:47.300" v="2662" actId="20577"/>
          <ac:spMkLst>
            <pc:docMk/>
            <pc:sldMk cId="1251402488" sldId="277"/>
            <ac:spMk id="3" creationId="{1059681E-F5D2-32F4-FBAD-C4D3031FDABF}"/>
          </ac:spMkLst>
        </pc:spChg>
        <pc:picChg chg="add mod">
          <ac:chgData name="Carys Davies (2303981)" userId="S::2303981@student.uwtsd.ac.uk::33008f4c-7cdf-4928-93d3-71ed3f11aa9b" providerId="AD" clId="Web-{314BED14-5554-7F69-6027-7C3A18736477}" dt="2024-01-10T18:08:47.532" v="1980" actId="14100"/>
          <ac:picMkLst>
            <pc:docMk/>
            <pc:sldMk cId="1251402488" sldId="277"/>
            <ac:picMk id="4" creationId="{8D71BAD8-5DAE-AC9F-E833-2C2749F5D7AA}"/>
          </ac:picMkLst>
        </pc:picChg>
        <pc:picChg chg="add mod">
          <ac:chgData name="Carys Davies (2303981)" userId="S::2303981@student.uwtsd.ac.uk::33008f4c-7cdf-4928-93d3-71ed3f11aa9b" providerId="AD" clId="Web-{314BED14-5554-7F69-6027-7C3A18736477}" dt="2024-01-10T18:58:07.450" v="2660" actId="1076"/>
          <ac:picMkLst>
            <pc:docMk/>
            <pc:sldMk cId="1251402488" sldId="277"/>
            <ac:picMk id="5" creationId="{0E76F156-E6F7-76A7-413D-81B6708AD850}"/>
          </ac:picMkLst>
        </pc:picChg>
        <pc:picChg chg="add del mod">
          <ac:chgData name="Carys Davies (2303981)" userId="S::2303981@student.uwtsd.ac.uk::33008f4c-7cdf-4928-93d3-71ed3f11aa9b" providerId="AD" clId="Web-{314BED14-5554-7F69-6027-7C3A18736477}" dt="2024-01-10T18:51:48.937" v="2638"/>
          <ac:picMkLst>
            <pc:docMk/>
            <pc:sldMk cId="1251402488" sldId="277"/>
            <ac:picMk id="6" creationId="{15B659EB-3CF9-8FF7-FF86-71B026F254E8}"/>
          </ac:picMkLst>
        </pc:picChg>
      </pc:sldChg>
      <pc:sldChg chg="modSp add">
        <pc:chgData name="Carys Davies (2303981)" userId="S::2303981@student.uwtsd.ac.uk::33008f4c-7cdf-4928-93d3-71ed3f11aa9b" providerId="AD" clId="Web-{314BED14-5554-7F69-6027-7C3A18736477}" dt="2024-01-10T19:10:03.711" v="2773" actId="20577"/>
        <pc:sldMkLst>
          <pc:docMk/>
          <pc:sldMk cId="3004524848" sldId="278"/>
        </pc:sldMkLst>
        <pc:spChg chg="mod">
          <ac:chgData name="Carys Davies (2303981)" userId="S::2303981@student.uwtsd.ac.uk::33008f4c-7cdf-4928-93d3-71ed3f11aa9b" providerId="AD" clId="Web-{314BED14-5554-7F69-6027-7C3A18736477}" dt="2024-01-10T19:10:03.711" v="2773" actId="20577"/>
          <ac:spMkLst>
            <pc:docMk/>
            <pc:sldMk cId="3004524848" sldId="278"/>
            <ac:spMk id="12" creationId="{BF87A6F9-F8B2-462E-1C21-5F471C43F9D8}"/>
          </ac:spMkLst>
        </pc:spChg>
      </pc:sldChg>
      <pc:sldChg chg="addSp modSp new">
        <pc:chgData name="Carys Davies (2303981)" userId="S::2303981@student.uwtsd.ac.uk::33008f4c-7cdf-4928-93d3-71ed3f11aa9b" providerId="AD" clId="Web-{314BED14-5554-7F69-6027-7C3A18736477}" dt="2024-01-10T19:44:39.222" v="3643" actId="20577"/>
        <pc:sldMkLst>
          <pc:docMk/>
          <pc:sldMk cId="2336562795" sldId="279"/>
        </pc:sldMkLst>
        <pc:spChg chg="mod">
          <ac:chgData name="Carys Davies (2303981)" userId="S::2303981@student.uwtsd.ac.uk::33008f4c-7cdf-4928-93d3-71ed3f11aa9b" providerId="AD" clId="Web-{314BED14-5554-7F69-6027-7C3A18736477}" dt="2024-01-10T19:44:39.222" v="3643" actId="20577"/>
          <ac:spMkLst>
            <pc:docMk/>
            <pc:sldMk cId="2336562795" sldId="279"/>
            <ac:spMk id="2" creationId="{F1656A79-4AC9-4426-155A-03E3D2827FBE}"/>
          </ac:spMkLst>
        </pc:spChg>
        <pc:spChg chg="mod">
          <ac:chgData name="Carys Davies (2303981)" userId="S::2303981@student.uwtsd.ac.uk::33008f4c-7cdf-4928-93d3-71ed3f11aa9b" providerId="AD" clId="Web-{314BED14-5554-7F69-6027-7C3A18736477}" dt="2024-01-10T18:15:48.281" v="2084" actId="20577"/>
          <ac:spMkLst>
            <pc:docMk/>
            <pc:sldMk cId="2336562795" sldId="279"/>
            <ac:spMk id="3" creationId="{51A21858-C427-A180-6850-FDFCF38E1936}"/>
          </ac:spMkLst>
        </pc:spChg>
        <pc:picChg chg="add mod">
          <ac:chgData name="Carys Davies (2303981)" userId="S::2303981@student.uwtsd.ac.uk::33008f4c-7cdf-4928-93d3-71ed3f11aa9b" providerId="AD" clId="Web-{314BED14-5554-7F69-6027-7C3A18736477}" dt="2024-01-10T16:48:53.262" v="1831" actId="1076"/>
          <ac:picMkLst>
            <pc:docMk/>
            <pc:sldMk cId="2336562795" sldId="279"/>
            <ac:picMk id="5" creationId="{578DE969-EC59-596B-C626-F1E161E610F0}"/>
          </ac:picMkLst>
        </pc:pic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8:21:09.855" v="2207"/>
        <pc:sldMkLst>
          <pc:docMk/>
          <pc:sldMk cId="488676035" sldId="280"/>
        </pc:sldMkLst>
        <pc:spChg chg="mod">
          <ac:chgData name="Carys Davies (2303981)" userId="S::2303981@student.uwtsd.ac.uk::33008f4c-7cdf-4928-93d3-71ed3f11aa9b" providerId="AD" clId="Web-{314BED14-5554-7F69-6027-7C3A18736477}" dt="2024-01-10T18:19:26.852" v="2118" actId="20577"/>
          <ac:spMkLst>
            <pc:docMk/>
            <pc:sldMk cId="488676035" sldId="280"/>
            <ac:spMk id="2" creationId="{CF783C0B-4D0E-DF6E-333C-2D0505CC83B2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10T18:19:32.414" v="2119"/>
          <ac:spMkLst>
            <pc:docMk/>
            <pc:sldMk cId="488676035" sldId="280"/>
            <ac:spMk id="3" creationId="{096CBCE1-EF20-504D-7B74-845AA6EEA4A3}"/>
          </ac:spMkLst>
        </pc:spChg>
        <pc:graphicFrameChg chg="add mod ord modGraphic">
          <ac:chgData name="Carys Davies (2303981)" userId="S::2303981@student.uwtsd.ac.uk::33008f4c-7cdf-4928-93d3-71ed3f11aa9b" providerId="AD" clId="Web-{314BED14-5554-7F69-6027-7C3A18736477}" dt="2024-01-10T18:21:09.855" v="2207"/>
          <ac:graphicFrameMkLst>
            <pc:docMk/>
            <pc:sldMk cId="488676035" sldId="280"/>
            <ac:graphicFrameMk id="4" creationId="{826C4B05-8334-7D84-939C-E6A1DED07FC3}"/>
          </ac:graphicFrameMkLst>
        </pc:graphicFrameChg>
      </pc:sldChg>
      <pc:sldChg chg="add del replId">
        <pc:chgData name="Carys Davies (2303981)" userId="S::2303981@student.uwtsd.ac.uk::33008f4c-7cdf-4928-93d3-71ed3f11aa9b" providerId="AD" clId="Web-{314BED14-5554-7F69-6027-7C3A18736477}" dt="2024-01-10T17:25:53.347" v="1926"/>
        <pc:sldMkLst>
          <pc:docMk/>
          <pc:sldMk cId="3625001146" sldId="280"/>
        </pc:sldMkLst>
      </pc:sldChg>
      <pc:sldChg chg="addSp delSp modSp new">
        <pc:chgData name="Carys Davies (2303981)" userId="S::2303981@student.uwtsd.ac.uk::33008f4c-7cdf-4928-93d3-71ed3f11aa9b" providerId="AD" clId="Web-{314BED14-5554-7F69-6027-7C3A18736477}" dt="2024-01-10T19:43:50.439" v="3620"/>
        <pc:sldMkLst>
          <pc:docMk/>
          <pc:sldMk cId="938202588" sldId="281"/>
        </pc:sldMkLst>
        <pc:spChg chg="mod">
          <ac:chgData name="Carys Davies (2303981)" userId="S::2303981@student.uwtsd.ac.uk::33008f4c-7cdf-4928-93d3-71ed3f11aa9b" providerId="AD" clId="Web-{314BED14-5554-7F69-6027-7C3A18736477}" dt="2024-01-10T18:20:18.978" v="2164" actId="20577"/>
          <ac:spMkLst>
            <pc:docMk/>
            <pc:sldMk cId="938202588" sldId="281"/>
            <ac:spMk id="2" creationId="{333705D2-5EAC-59BC-C2DB-5FCA02578F50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10T18:20:24.088" v="2165"/>
          <ac:spMkLst>
            <pc:docMk/>
            <pc:sldMk cId="938202588" sldId="281"/>
            <ac:spMk id="3" creationId="{6470F5C4-4BA8-F52E-1B0F-5E555F88B88F}"/>
          </ac:spMkLst>
        </pc:spChg>
        <pc:graphicFrameChg chg="add mod ord modGraphic">
          <ac:chgData name="Carys Davies (2303981)" userId="S::2303981@student.uwtsd.ac.uk::33008f4c-7cdf-4928-93d3-71ed3f11aa9b" providerId="AD" clId="Web-{314BED14-5554-7F69-6027-7C3A18736477}" dt="2024-01-10T19:43:50.439" v="3620"/>
          <ac:graphicFrameMkLst>
            <pc:docMk/>
            <pc:sldMk cId="938202588" sldId="281"/>
            <ac:graphicFrameMk id="4" creationId="{7BB89B18-3F98-D7C2-CC2E-8419737873DC}"/>
          </ac:graphicFrameMkLst>
        </pc:graphicFrame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8:21:40.481" v="2239"/>
        <pc:sldMkLst>
          <pc:docMk/>
          <pc:sldMk cId="3607792427" sldId="282"/>
        </pc:sldMkLst>
        <pc:spChg chg="mod">
          <ac:chgData name="Carys Davies (2303981)" userId="S::2303981@student.uwtsd.ac.uk::33008f4c-7cdf-4928-93d3-71ed3f11aa9b" providerId="AD" clId="Web-{314BED14-5554-7F69-6027-7C3A18736477}" dt="2024-01-10T18:21:24.465" v="2218" actId="20577"/>
          <ac:spMkLst>
            <pc:docMk/>
            <pc:sldMk cId="3607792427" sldId="282"/>
            <ac:spMk id="2" creationId="{E78A9FCC-44E1-1C86-7F68-2EE41138A996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10T18:21:29.372" v="2219"/>
          <ac:spMkLst>
            <pc:docMk/>
            <pc:sldMk cId="3607792427" sldId="282"/>
            <ac:spMk id="3" creationId="{25FDE05C-A22F-6005-8664-4764FDABE526}"/>
          </ac:spMkLst>
        </pc:spChg>
        <pc:graphicFrameChg chg="add mod ord modGraphic">
          <ac:chgData name="Carys Davies (2303981)" userId="S::2303981@student.uwtsd.ac.uk::33008f4c-7cdf-4928-93d3-71ed3f11aa9b" providerId="AD" clId="Web-{314BED14-5554-7F69-6027-7C3A18736477}" dt="2024-01-10T18:21:40.481" v="2239"/>
          <ac:graphicFrameMkLst>
            <pc:docMk/>
            <pc:sldMk cId="3607792427" sldId="282"/>
            <ac:graphicFrameMk id="4" creationId="{B75C4342-5BB3-1B5C-2D93-BDBC094CB216}"/>
          </ac:graphicFrameMkLst>
        </pc:graphicFrame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8:22:09.545" v="2273"/>
        <pc:sldMkLst>
          <pc:docMk/>
          <pc:sldMk cId="877673886" sldId="283"/>
        </pc:sldMkLst>
        <pc:spChg chg="mod">
          <ac:chgData name="Carys Davies (2303981)" userId="S::2303981@student.uwtsd.ac.uk::33008f4c-7cdf-4928-93d3-71ed3f11aa9b" providerId="AD" clId="Web-{314BED14-5554-7F69-6027-7C3A18736477}" dt="2024-01-10T18:21:54.810" v="2254" actId="20577"/>
          <ac:spMkLst>
            <pc:docMk/>
            <pc:sldMk cId="877673886" sldId="283"/>
            <ac:spMk id="2" creationId="{AD18895A-BD36-5F96-D854-86144D24C404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10T18:21:59.513" v="2255"/>
          <ac:spMkLst>
            <pc:docMk/>
            <pc:sldMk cId="877673886" sldId="283"/>
            <ac:spMk id="3" creationId="{3043CBFE-4F66-8D2C-96BF-D285B59D2CCE}"/>
          </ac:spMkLst>
        </pc:spChg>
        <pc:graphicFrameChg chg="add mod ord modGraphic">
          <ac:chgData name="Carys Davies (2303981)" userId="S::2303981@student.uwtsd.ac.uk::33008f4c-7cdf-4928-93d3-71ed3f11aa9b" providerId="AD" clId="Web-{314BED14-5554-7F69-6027-7C3A18736477}" dt="2024-01-10T18:22:09.545" v="2273"/>
          <ac:graphicFrameMkLst>
            <pc:docMk/>
            <pc:sldMk cId="877673886" sldId="283"/>
            <ac:graphicFrameMk id="4" creationId="{7EF7EE0A-FE80-7313-F546-AF752AE4E840}"/>
          </ac:graphicFrameMkLst>
        </pc:graphicFrame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8:22:34.015" v="2305"/>
        <pc:sldMkLst>
          <pc:docMk/>
          <pc:sldMk cId="445484597" sldId="284"/>
        </pc:sldMkLst>
        <pc:spChg chg="mod">
          <ac:chgData name="Carys Davies (2303981)" userId="S::2303981@student.uwtsd.ac.uk::33008f4c-7cdf-4928-93d3-71ed3f11aa9b" providerId="AD" clId="Web-{314BED14-5554-7F69-6027-7C3A18736477}" dt="2024-01-10T18:22:18.076" v="2280" actId="20577"/>
          <ac:spMkLst>
            <pc:docMk/>
            <pc:sldMk cId="445484597" sldId="284"/>
            <ac:spMk id="2" creationId="{9498B073-750F-36B4-3A60-9CF558483C04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10T18:22:22.499" v="2281"/>
          <ac:spMkLst>
            <pc:docMk/>
            <pc:sldMk cId="445484597" sldId="284"/>
            <ac:spMk id="3" creationId="{14465E4E-ABBC-71F4-B3A3-44D08AE29446}"/>
          </ac:spMkLst>
        </pc:spChg>
        <pc:graphicFrameChg chg="add mod ord modGraphic">
          <ac:chgData name="Carys Davies (2303981)" userId="S::2303981@student.uwtsd.ac.uk::33008f4c-7cdf-4928-93d3-71ed3f11aa9b" providerId="AD" clId="Web-{314BED14-5554-7F69-6027-7C3A18736477}" dt="2024-01-10T18:22:34.015" v="2305"/>
          <ac:graphicFrameMkLst>
            <pc:docMk/>
            <pc:sldMk cId="445484597" sldId="284"/>
            <ac:graphicFrameMk id="4" creationId="{97939793-EDF2-0415-974E-31D6852D0D4C}"/>
          </ac:graphicFrameMkLst>
        </pc:graphicFrameChg>
      </pc:sldChg>
      <pc:sldChg chg="addSp delSp modSp new">
        <pc:chgData name="Carys Davies (2303981)" userId="S::2303981@student.uwtsd.ac.uk::33008f4c-7cdf-4928-93d3-71ed3f11aa9b" providerId="AD" clId="Web-{314BED14-5554-7F69-6027-7C3A18736477}" dt="2024-01-10T18:22:58.734" v="2336"/>
        <pc:sldMkLst>
          <pc:docMk/>
          <pc:sldMk cId="1142709356" sldId="285"/>
        </pc:sldMkLst>
        <pc:spChg chg="mod">
          <ac:chgData name="Carys Davies (2303981)" userId="S::2303981@student.uwtsd.ac.uk::33008f4c-7cdf-4928-93d3-71ed3f11aa9b" providerId="AD" clId="Web-{314BED14-5554-7F69-6027-7C3A18736477}" dt="2024-01-10T18:22:43.984" v="2317" actId="20577"/>
          <ac:spMkLst>
            <pc:docMk/>
            <pc:sldMk cId="1142709356" sldId="285"/>
            <ac:spMk id="2" creationId="{B1A4432D-A10A-E212-DAA4-5E91191770BB}"/>
          </ac:spMkLst>
        </pc:spChg>
        <pc:spChg chg="del">
          <ac:chgData name="Carys Davies (2303981)" userId="S::2303981@student.uwtsd.ac.uk::33008f4c-7cdf-4928-93d3-71ed3f11aa9b" providerId="AD" clId="Web-{314BED14-5554-7F69-6027-7C3A18736477}" dt="2024-01-10T18:22:48.343" v="2318"/>
          <ac:spMkLst>
            <pc:docMk/>
            <pc:sldMk cId="1142709356" sldId="285"/>
            <ac:spMk id="3" creationId="{B52DF1B4-388A-D099-813F-C7D674F8B227}"/>
          </ac:spMkLst>
        </pc:spChg>
        <pc:graphicFrameChg chg="add mod ord modGraphic">
          <ac:chgData name="Carys Davies (2303981)" userId="S::2303981@student.uwtsd.ac.uk::33008f4c-7cdf-4928-93d3-71ed3f11aa9b" providerId="AD" clId="Web-{314BED14-5554-7F69-6027-7C3A18736477}" dt="2024-01-10T18:22:58.734" v="2336"/>
          <ac:graphicFrameMkLst>
            <pc:docMk/>
            <pc:sldMk cId="1142709356" sldId="285"/>
            <ac:graphicFrameMk id="4" creationId="{AF821193-1BAA-C313-5A2F-31316960EA5B}"/>
          </ac:graphicFrameMkLst>
        </pc:graphicFrameChg>
      </pc:sldChg>
      <pc:sldChg chg="modSp add replId">
        <pc:chgData name="Carys Davies (2303981)" userId="S::2303981@student.uwtsd.ac.uk::33008f4c-7cdf-4928-93d3-71ed3f11aa9b" providerId="AD" clId="Web-{314BED14-5554-7F69-6027-7C3A18736477}" dt="2024-01-10T19:39:39.884" v="3564" actId="20577"/>
        <pc:sldMkLst>
          <pc:docMk/>
          <pc:sldMk cId="1824871342" sldId="286"/>
        </pc:sldMkLst>
        <pc:spChg chg="mod">
          <ac:chgData name="Carys Davies (2303981)" userId="S::2303981@student.uwtsd.ac.uk::33008f4c-7cdf-4928-93d3-71ed3f11aa9b" providerId="AD" clId="Web-{314BED14-5554-7F69-6027-7C3A18736477}" dt="2024-01-10T19:39:39.884" v="3564" actId="20577"/>
          <ac:spMkLst>
            <pc:docMk/>
            <pc:sldMk cId="1824871342" sldId="286"/>
            <ac:spMk id="12" creationId="{29585839-82A1-08F7-C295-F39889EFB72E}"/>
          </ac:spMkLst>
        </pc:spChg>
      </pc:sldChg>
      <pc:sldChg chg="add del replId">
        <pc:chgData name="Carys Davies (2303981)" userId="S::2303981@student.uwtsd.ac.uk::33008f4c-7cdf-4928-93d3-71ed3f11aa9b" providerId="AD" clId="Web-{314BED14-5554-7F69-6027-7C3A18736477}" dt="2024-01-10T19:01:11.004" v="2667"/>
        <pc:sldMkLst>
          <pc:docMk/>
          <pc:sldMk cId="864149287" sldId="287"/>
        </pc:sldMkLst>
      </pc:sldChg>
      <pc:sldMasterChg chg="del delSldLayout">
        <pc:chgData name="Carys Davies (2303981)" userId="S::2303981@student.uwtsd.ac.uk::33008f4c-7cdf-4928-93d3-71ed3f11aa9b" providerId="AD" clId="Web-{314BED14-5554-7F69-6027-7C3A18736477}" dt="2024-01-05T14:55:29.737" v="11"/>
        <pc:sldMasterMkLst>
          <pc:docMk/>
          <pc:sldMasterMk cId="2460954070" sldId="2147483660"/>
        </pc:sldMasterMkLst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Carys Davies (2303981)" userId="S::2303981@student.uwtsd.ac.uk::33008f4c-7cdf-4928-93d3-71ed3f11aa9b" providerId="AD" clId="Web-{314BED14-5554-7F69-6027-7C3A18736477}" dt="2024-01-05T14:55:29.737" v="11"/>
        <pc:sldMasterMkLst>
          <pc:docMk/>
          <pc:sldMasterMk cId="1159468947" sldId="2147483672"/>
        </pc:sldMasterMkLst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2057807342" sldId="2147483673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1187597571" sldId="2147483674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1507266923" sldId="2147483675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4171031129" sldId="2147483676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2831373681" sldId="2147483677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53765917" sldId="2147483678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2913761637" sldId="2147483679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1973220909" sldId="2147483680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3024532964" sldId="2147483681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2092322250" sldId="2147483682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1853412430" sldId="2147483683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3148298131" sldId="2147483684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3649772763" sldId="2147483685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67366482" sldId="2147483686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540266164" sldId="2147483687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327265459" sldId="2147483688"/>
          </pc:sldLayoutMkLst>
        </pc:sldLayoutChg>
        <pc:sldLayoutChg chg="add mod replId">
          <pc:chgData name="Carys Davies (2303981)" userId="S::2303981@student.uwtsd.ac.uk::33008f4c-7cdf-4928-93d3-71ed3f11aa9b" providerId="AD" clId="Web-{314BED14-5554-7F69-6027-7C3A18736477}" dt="2024-01-05T14:55:29.737" v="11"/>
          <pc:sldLayoutMkLst>
            <pc:docMk/>
            <pc:sldMasterMk cId="1159468947" sldId="2147483672"/>
            <pc:sldLayoutMk cId="2499086290" sldId="2147483689"/>
          </pc:sldLayoutMkLst>
        </pc:sldLayoutChg>
      </pc:sldMasterChg>
    </pc:docChg>
  </pc:docChgLst>
  <pc:docChgLst>
    <pc:chgData name="Carys Davies (2303981)" userId="S::2303981@student.uwtsd.ac.uk::33008f4c-7cdf-4928-93d3-71ed3f11aa9b" providerId="AD" clId="Web-{BD2CDEDD-89D8-C43F-0CD6-A44A887E908A}"/>
    <pc:docChg chg="addSld delSld modSld">
      <pc:chgData name="Carys Davies (2303981)" userId="S::2303981@student.uwtsd.ac.uk::33008f4c-7cdf-4928-93d3-71ed3f11aa9b" providerId="AD" clId="Web-{BD2CDEDD-89D8-C43F-0CD6-A44A887E908A}" dt="2024-01-13T16:10:49.216" v="197" actId="20577"/>
      <pc:docMkLst>
        <pc:docMk/>
      </pc:docMkLst>
      <pc:sldChg chg="modSp">
        <pc:chgData name="Carys Davies (2303981)" userId="S::2303981@student.uwtsd.ac.uk::33008f4c-7cdf-4928-93d3-71ed3f11aa9b" providerId="AD" clId="Web-{BD2CDEDD-89D8-C43F-0CD6-A44A887E908A}" dt="2024-01-11T18:40:22.065" v="114" actId="20577"/>
        <pc:sldMkLst>
          <pc:docMk/>
          <pc:sldMk cId="2823803613" sldId="257"/>
        </pc:sldMkLst>
        <pc:spChg chg="mod">
          <ac:chgData name="Carys Davies (2303981)" userId="S::2303981@student.uwtsd.ac.uk::33008f4c-7cdf-4928-93d3-71ed3f11aa9b" providerId="AD" clId="Web-{BD2CDEDD-89D8-C43F-0CD6-A44A887E908A}" dt="2024-01-11T18:40:22.065" v="114" actId="20577"/>
          <ac:spMkLst>
            <pc:docMk/>
            <pc:sldMk cId="2823803613" sldId="257"/>
            <ac:spMk id="3" creationId="{775D47A9-D926-DDF9-17D2-DE9BBCF402FE}"/>
          </ac:spMkLst>
        </pc:spChg>
      </pc:sldChg>
      <pc:sldChg chg="modSp">
        <pc:chgData name="Carys Davies (2303981)" userId="S::2303981@student.uwtsd.ac.uk::33008f4c-7cdf-4928-93d3-71ed3f11aa9b" providerId="AD" clId="Web-{BD2CDEDD-89D8-C43F-0CD6-A44A887E908A}" dt="2024-01-13T16:10:49.216" v="197" actId="20577"/>
        <pc:sldMkLst>
          <pc:docMk/>
          <pc:sldMk cId="2700559712" sldId="261"/>
        </pc:sldMkLst>
        <pc:spChg chg="mod">
          <ac:chgData name="Carys Davies (2303981)" userId="S::2303981@student.uwtsd.ac.uk::33008f4c-7cdf-4928-93d3-71ed3f11aa9b" providerId="AD" clId="Web-{BD2CDEDD-89D8-C43F-0CD6-A44A887E908A}" dt="2024-01-13T16:10:49.216" v="197" actId="20577"/>
          <ac:spMkLst>
            <pc:docMk/>
            <pc:sldMk cId="2700559712" sldId="261"/>
            <ac:spMk id="12" creationId="{BF87A6F9-F8B2-462E-1C21-5F471C43F9D8}"/>
          </ac:spMkLst>
        </pc:spChg>
      </pc:sldChg>
      <pc:sldChg chg="modSp">
        <pc:chgData name="Carys Davies (2303981)" userId="S::2303981@student.uwtsd.ac.uk::33008f4c-7cdf-4928-93d3-71ed3f11aa9b" providerId="AD" clId="Web-{BD2CDEDD-89D8-C43F-0CD6-A44A887E908A}" dt="2024-01-11T19:10:56.809" v="193"/>
        <pc:sldMkLst>
          <pc:docMk/>
          <pc:sldMk cId="1362870962" sldId="267"/>
        </pc:sldMkLst>
        <pc:graphicFrameChg chg="mod modGraphic">
          <ac:chgData name="Carys Davies (2303981)" userId="S::2303981@student.uwtsd.ac.uk::33008f4c-7cdf-4928-93d3-71ed3f11aa9b" providerId="AD" clId="Web-{BD2CDEDD-89D8-C43F-0CD6-A44A887E908A}" dt="2024-01-11T19:10:56.809" v="193"/>
          <ac:graphicFrameMkLst>
            <pc:docMk/>
            <pc:sldMk cId="1362870962" sldId="267"/>
            <ac:graphicFrameMk id="4" creationId="{F9566C5D-C7D1-A8DB-ADEF-239F3AF97A3F}"/>
          </ac:graphicFrameMkLst>
        </pc:graphicFrameChg>
      </pc:sldChg>
      <pc:sldChg chg="addSp modSp">
        <pc:chgData name="Carys Davies (2303981)" userId="S::2303981@student.uwtsd.ac.uk::33008f4c-7cdf-4928-93d3-71ed3f11aa9b" providerId="AD" clId="Web-{BD2CDEDD-89D8-C43F-0CD6-A44A887E908A}" dt="2024-01-11T18:36:22.385" v="43" actId="1076"/>
        <pc:sldMkLst>
          <pc:docMk/>
          <pc:sldMk cId="370771869" sldId="276"/>
        </pc:sldMkLst>
        <pc:picChg chg="add mod">
          <ac:chgData name="Carys Davies (2303981)" userId="S::2303981@student.uwtsd.ac.uk::33008f4c-7cdf-4928-93d3-71ed3f11aa9b" providerId="AD" clId="Web-{BD2CDEDD-89D8-C43F-0CD6-A44A887E908A}" dt="2024-01-11T18:36:22.385" v="43" actId="1076"/>
          <ac:picMkLst>
            <pc:docMk/>
            <pc:sldMk cId="370771869" sldId="276"/>
            <ac:picMk id="7" creationId="{CB5E4281-4DFA-6429-43A4-68BF93F0E39B}"/>
          </ac:picMkLst>
        </pc:picChg>
      </pc:sldChg>
      <pc:sldChg chg="addSp modSp">
        <pc:chgData name="Carys Davies (2303981)" userId="S::2303981@student.uwtsd.ac.uk::33008f4c-7cdf-4928-93d3-71ed3f11aa9b" providerId="AD" clId="Web-{BD2CDEDD-89D8-C43F-0CD6-A44A887E908A}" dt="2024-01-11T18:37:12.199" v="45" actId="1076"/>
        <pc:sldMkLst>
          <pc:docMk/>
          <pc:sldMk cId="1251402488" sldId="277"/>
        </pc:sldMkLst>
        <pc:picChg chg="add mod">
          <ac:chgData name="Carys Davies (2303981)" userId="S::2303981@student.uwtsd.ac.uk::33008f4c-7cdf-4928-93d3-71ed3f11aa9b" providerId="AD" clId="Web-{BD2CDEDD-89D8-C43F-0CD6-A44A887E908A}" dt="2024-01-11T18:37:12.199" v="45" actId="1076"/>
          <ac:picMkLst>
            <pc:docMk/>
            <pc:sldMk cId="1251402488" sldId="277"/>
            <ac:picMk id="10" creationId="{9B3B18E6-F6B2-2F19-CD2D-7611C01898CF}"/>
          </ac:picMkLst>
        </pc:picChg>
      </pc:sldChg>
      <pc:sldChg chg="delSp del">
        <pc:chgData name="Carys Davies (2303981)" userId="S::2303981@student.uwtsd.ac.uk::33008f4c-7cdf-4928-93d3-71ed3f11aa9b" providerId="AD" clId="Web-{BD2CDEDD-89D8-C43F-0CD6-A44A887E908A}" dt="2024-01-11T18:37:18.855" v="46"/>
        <pc:sldMkLst>
          <pc:docMk/>
          <pc:sldMk cId="2336562795" sldId="279"/>
        </pc:sldMkLst>
        <pc:picChg chg="del">
          <ac:chgData name="Carys Davies (2303981)" userId="S::2303981@student.uwtsd.ac.uk::33008f4c-7cdf-4928-93d3-71ed3f11aa9b" providerId="AD" clId="Web-{BD2CDEDD-89D8-C43F-0CD6-A44A887E908A}" dt="2024-01-11T18:36:12.713" v="39"/>
          <ac:picMkLst>
            <pc:docMk/>
            <pc:sldMk cId="2336562795" sldId="279"/>
            <ac:picMk id="5" creationId="{578DE969-EC59-596B-C626-F1E161E610F0}"/>
          </ac:picMkLst>
        </pc:picChg>
      </pc:sldChg>
      <pc:sldChg chg="modSp">
        <pc:chgData name="Carys Davies (2303981)" userId="S::2303981@student.uwtsd.ac.uk::33008f4c-7cdf-4928-93d3-71ed3f11aa9b" providerId="AD" clId="Web-{BD2CDEDD-89D8-C43F-0CD6-A44A887E908A}" dt="2024-01-11T18:38:24.920" v="76"/>
        <pc:sldMkLst>
          <pc:docMk/>
          <pc:sldMk cId="3607792427" sldId="282"/>
        </pc:sldMkLst>
        <pc:graphicFrameChg chg="mod modGraphic">
          <ac:chgData name="Carys Davies (2303981)" userId="S::2303981@student.uwtsd.ac.uk::33008f4c-7cdf-4928-93d3-71ed3f11aa9b" providerId="AD" clId="Web-{BD2CDEDD-89D8-C43F-0CD6-A44A887E908A}" dt="2024-01-11T18:38:24.920" v="76"/>
          <ac:graphicFrameMkLst>
            <pc:docMk/>
            <pc:sldMk cId="3607792427" sldId="282"/>
            <ac:graphicFrameMk id="4" creationId="{B75C4342-5BB3-1B5C-2D93-BDBC094CB216}"/>
          </ac:graphicFrameMkLst>
        </pc:graphicFrameChg>
      </pc:sldChg>
      <pc:sldChg chg="del">
        <pc:chgData name="Carys Davies (2303981)" userId="S::2303981@student.uwtsd.ac.uk::33008f4c-7cdf-4928-93d3-71ed3f11aa9b" providerId="AD" clId="Web-{BD2CDEDD-89D8-C43F-0CD6-A44A887E908A}" dt="2024-01-11T18:38:26.686" v="77"/>
        <pc:sldMkLst>
          <pc:docMk/>
          <pc:sldMk cId="877673886" sldId="283"/>
        </pc:sldMkLst>
      </pc:sldChg>
      <pc:sldChg chg="del">
        <pc:chgData name="Carys Davies (2303981)" userId="S::2303981@student.uwtsd.ac.uk::33008f4c-7cdf-4928-93d3-71ed3f11aa9b" providerId="AD" clId="Web-{BD2CDEDD-89D8-C43F-0CD6-A44A887E908A}" dt="2024-01-11T18:38:29.373" v="78"/>
        <pc:sldMkLst>
          <pc:docMk/>
          <pc:sldMk cId="445484597" sldId="284"/>
        </pc:sldMkLst>
      </pc:sldChg>
      <pc:sldChg chg="modSp add replId">
        <pc:chgData name="Carys Davies (2303981)" userId="S::2303981@student.uwtsd.ac.uk::33008f4c-7cdf-4928-93d3-71ed3f11aa9b" providerId="AD" clId="Web-{BD2CDEDD-89D8-C43F-0CD6-A44A887E908A}" dt="2024-01-11T19:10:03.886" v="181" actId="20577"/>
        <pc:sldMkLst>
          <pc:docMk/>
          <pc:sldMk cId="683748077" sldId="287"/>
        </pc:sldMkLst>
        <pc:spChg chg="mod">
          <ac:chgData name="Carys Davies (2303981)" userId="S::2303981@student.uwtsd.ac.uk::33008f4c-7cdf-4928-93d3-71ed3f11aa9b" providerId="AD" clId="Web-{BD2CDEDD-89D8-C43F-0CD6-A44A887E908A}" dt="2024-01-11T19:10:03.886" v="181" actId="20577"/>
          <ac:spMkLst>
            <pc:docMk/>
            <pc:sldMk cId="683748077" sldId="287"/>
            <ac:spMk id="2" creationId="{E6876FA4-5FB7-D904-44B4-DA9601C14CC7}"/>
          </ac:spMkLst>
        </pc:spChg>
        <pc:graphicFrameChg chg="mod modGraphic">
          <ac:chgData name="Carys Davies (2303981)" userId="S::2303981@student.uwtsd.ac.uk::33008f4c-7cdf-4928-93d3-71ed3f11aa9b" providerId="AD" clId="Web-{BD2CDEDD-89D8-C43F-0CD6-A44A887E908A}" dt="2024-01-11T19:09:57.448" v="179"/>
          <ac:graphicFrameMkLst>
            <pc:docMk/>
            <pc:sldMk cId="683748077" sldId="287"/>
            <ac:graphicFrameMk id="4" creationId="{DB13725E-54D3-3B39-6E04-40951185C8AA}"/>
          </ac:graphicFrameMkLst>
        </pc:graphicFrameChg>
      </pc:sldChg>
    </pc:docChg>
  </pc:docChgLst>
  <pc:docChgLst>
    <pc:chgData name="Carys Davies (2303981)" userId="S::2303981@student.uwtsd.ac.uk::33008f4c-7cdf-4928-93d3-71ed3f11aa9b" providerId="AD" clId="Web-{31B5F62D-1574-9241-B058-DFFCF68C8CF7}"/>
    <pc:docChg chg="addSld modSld addMainMaster delMainMaster">
      <pc:chgData name="Carys Davies (2303981)" userId="S::2303981@student.uwtsd.ac.uk::33008f4c-7cdf-4928-93d3-71ed3f11aa9b" providerId="AD" clId="Web-{31B5F62D-1574-9241-B058-DFFCF68C8CF7}" dt="2023-12-15T15:11:52.410" v="77"/>
      <pc:docMkLst>
        <pc:docMk/>
      </pc:docMkLst>
      <pc:sldChg chg="addSp delSp modSp mod setBg modClrScheme delDesignElem chgLayout">
        <pc:chgData name="Carys Davies (2303981)" userId="S::2303981@student.uwtsd.ac.uk::33008f4c-7cdf-4928-93d3-71ed3f11aa9b" providerId="AD" clId="Web-{31B5F62D-1574-9241-B058-DFFCF68C8CF7}" dt="2023-12-15T14:58:57.512" v="52" actId="20577"/>
        <pc:sldMkLst>
          <pc:docMk/>
          <pc:sldMk cId="109857222" sldId="256"/>
        </pc:sldMkLst>
        <pc:spChg chg="mod ord">
          <ac:chgData name="Carys Davies (2303981)" userId="S::2303981@student.uwtsd.ac.uk::33008f4c-7cdf-4928-93d3-71ed3f11aa9b" providerId="AD" clId="Web-{31B5F62D-1574-9241-B058-DFFCF68C8CF7}" dt="2023-12-15T14:58:57.512" v="5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rys Davies (2303981)" userId="S::2303981@student.uwtsd.ac.uk::33008f4c-7cdf-4928-93d3-71ed3f11aa9b" providerId="AD" clId="Web-{31B5F62D-1574-9241-B058-DFFCF68C8CF7}" dt="2023-12-15T14:58:48.324" v="5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rys Davies (2303981)" userId="S::2303981@student.uwtsd.ac.uk::33008f4c-7cdf-4928-93d3-71ed3f11aa9b" providerId="AD" clId="Web-{31B5F62D-1574-9241-B058-DFFCF68C8CF7}" dt="2023-12-15T14:58:48.324" v="50"/>
          <ac:spMkLst>
            <pc:docMk/>
            <pc:sldMk cId="109857222" sldId="256"/>
            <ac:spMk id="9" creationId="{C1DD1A8A-57D5-4A81-AD04-532B043C5611}"/>
          </ac:spMkLst>
        </pc:spChg>
        <pc:spChg chg="add del">
          <ac:chgData name="Carys Davies (2303981)" userId="S::2303981@student.uwtsd.ac.uk::33008f4c-7cdf-4928-93d3-71ed3f11aa9b" providerId="AD" clId="Web-{31B5F62D-1574-9241-B058-DFFCF68C8CF7}" dt="2023-12-15T14:58:48.324" v="50"/>
          <ac:spMkLst>
            <pc:docMk/>
            <pc:sldMk cId="109857222" sldId="256"/>
            <ac:spMk id="11" creationId="{007891EC-4501-44ED-A8C8-B11B6DB767AB}"/>
          </ac:spMkLst>
        </pc:spChg>
        <pc:picChg chg="add">
          <ac:chgData name="Carys Davies (2303981)" userId="S::2303981@student.uwtsd.ac.uk::33008f4c-7cdf-4928-93d3-71ed3f11aa9b" providerId="AD" clId="Web-{31B5F62D-1574-9241-B058-DFFCF68C8CF7}" dt="2023-12-15T14:57:45.479" v="46"/>
          <ac:picMkLst>
            <pc:docMk/>
            <pc:sldMk cId="109857222" sldId="256"/>
            <ac:picMk id="5" creationId="{A6134917-C21B-2319-204C-F975FFEE7978}"/>
          </ac:picMkLst>
        </pc:picChg>
      </pc:sldChg>
      <pc:sldChg chg="modSp mod modClrScheme chgLayout">
        <pc:chgData name="Carys Davies (2303981)" userId="S::2303981@student.uwtsd.ac.uk::33008f4c-7cdf-4928-93d3-71ed3f11aa9b" providerId="AD" clId="Web-{31B5F62D-1574-9241-B058-DFFCF68C8CF7}" dt="2023-12-15T14:58:48.324" v="50"/>
        <pc:sldMkLst>
          <pc:docMk/>
          <pc:sldMk cId="2823803613" sldId="257"/>
        </pc:sldMkLst>
        <pc:spChg chg="mod ord">
          <ac:chgData name="Carys Davies (2303981)" userId="S::2303981@student.uwtsd.ac.uk::33008f4c-7cdf-4928-93d3-71ed3f11aa9b" providerId="AD" clId="Web-{31B5F62D-1574-9241-B058-DFFCF68C8CF7}" dt="2023-12-15T14:58:48.324" v="50"/>
          <ac:spMkLst>
            <pc:docMk/>
            <pc:sldMk cId="2823803613" sldId="257"/>
            <ac:spMk id="2" creationId="{CB4BD17C-3302-4432-ABA7-BB3FB770C1C7}"/>
          </ac:spMkLst>
        </pc:spChg>
        <pc:spChg chg="mod ord">
          <ac:chgData name="Carys Davies (2303981)" userId="S::2303981@student.uwtsd.ac.uk::33008f4c-7cdf-4928-93d3-71ed3f11aa9b" providerId="AD" clId="Web-{31B5F62D-1574-9241-B058-DFFCF68C8CF7}" dt="2023-12-15T14:58:48.324" v="50"/>
          <ac:spMkLst>
            <pc:docMk/>
            <pc:sldMk cId="2823803613" sldId="257"/>
            <ac:spMk id="3" creationId="{775D47A9-D926-DDF9-17D2-DE9BBCF402FE}"/>
          </ac:spMkLst>
        </pc:spChg>
      </pc:sldChg>
      <pc:sldChg chg="addSp delSp modSp new mod setBg modClrScheme chgLayout">
        <pc:chgData name="Carys Davies (2303981)" userId="S::2303981@student.uwtsd.ac.uk::33008f4c-7cdf-4928-93d3-71ed3f11aa9b" providerId="AD" clId="Web-{31B5F62D-1574-9241-B058-DFFCF68C8CF7}" dt="2023-12-15T15:11:52.410" v="77"/>
        <pc:sldMkLst>
          <pc:docMk/>
          <pc:sldMk cId="3540390819" sldId="258"/>
        </pc:sldMkLst>
        <pc:spChg chg="mod ord">
          <ac:chgData name="Carys Davies (2303981)" userId="S::2303981@student.uwtsd.ac.uk::33008f4c-7cdf-4928-93d3-71ed3f11aa9b" providerId="AD" clId="Web-{31B5F62D-1574-9241-B058-DFFCF68C8CF7}" dt="2023-12-15T15:11:51.410" v="76"/>
          <ac:spMkLst>
            <pc:docMk/>
            <pc:sldMk cId="3540390819" sldId="258"/>
            <ac:spMk id="2" creationId="{EA2BDAC9-BBDA-F0E2-BDFA-A7312C1CD002}"/>
          </ac:spMkLst>
        </pc:spChg>
        <pc:spChg chg="mod ord">
          <ac:chgData name="Carys Davies (2303981)" userId="S::2303981@student.uwtsd.ac.uk::33008f4c-7cdf-4928-93d3-71ed3f11aa9b" providerId="AD" clId="Web-{31B5F62D-1574-9241-B058-DFFCF68C8CF7}" dt="2023-12-15T15:11:51.410" v="76"/>
          <ac:spMkLst>
            <pc:docMk/>
            <pc:sldMk cId="3540390819" sldId="258"/>
            <ac:spMk id="3" creationId="{B03F9871-71B5-8EC3-1D58-9501B2F8FA51}"/>
          </ac:spMkLst>
        </pc:spChg>
        <pc:spChg chg="add del">
          <ac:chgData name="Carys Davies (2303981)" userId="S::2303981@student.uwtsd.ac.uk::33008f4c-7cdf-4928-93d3-71ed3f11aa9b" providerId="AD" clId="Web-{31B5F62D-1574-9241-B058-DFFCF68C8CF7}" dt="2023-12-15T15:11:51.410" v="76"/>
          <ac:spMkLst>
            <pc:docMk/>
            <pc:sldMk cId="3540390819" sldId="258"/>
            <ac:spMk id="9" creationId="{0288C6B4-AFC3-407F-A595-EFFD38D4CCAF}"/>
          </ac:spMkLst>
        </pc:spChg>
        <pc:spChg chg="add del">
          <ac:chgData name="Carys Davies (2303981)" userId="S::2303981@student.uwtsd.ac.uk::33008f4c-7cdf-4928-93d3-71ed3f11aa9b" providerId="AD" clId="Web-{31B5F62D-1574-9241-B058-DFFCF68C8CF7}" dt="2023-12-15T15:11:51.410" v="76"/>
          <ac:spMkLst>
            <pc:docMk/>
            <pc:sldMk cId="3540390819" sldId="258"/>
            <ac:spMk id="11" creationId="{CF236821-17FE-429B-8D2C-08E13A64EA40}"/>
          </ac:spMkLst>
        </pc:spChg>
        <pc:spChg chg="add del">
          <ac:chgData name="Carys Davies (2303981)" userId="S::2303981@student.uwtsd.ac.uk::33008f4c-7cdf-4928-93d3-71ed3f11aa9b" providerId="AD" clId="Web-{31B5F62D-1574-9241-B058-DFFCF68C8CF7}" dt="2023-12-15T15:11:51.410" v="76"/>
          <ac:spMkLst>
            <pc:docMk/>
            <pc:sldMk cId="3540390819" sldId="258"/>
            <ac:spMk id="13" creationId="{C0BDBCD2-E081-43AB-9119-C55465E59757}"/>
          </ac:spMkLst>
        </pc:spChg>
        <pc:spChg chg="add del">
          <ac:chgData name="Carys Davies (2303981)" userId="S::2303981@student.uwtsd.ac.uk::33008f4c-7cdf-4928-93d3-71ed3f11aa9b" providerId="AD" clId="Web-{31B5F62D-1574-9241-B058-DFFCF68C8CF7}" dt="2023-12-15T15:11:51.410" v="76"/>
          <ac:spMkLst>
            <pc:docMk/>
            <pc:sldMk cId="3540390819" sldId="258"/>
            <ac:spMk id="15" creationId="{98E79BE4-34FE-485A-98A5-92CE8F7C4743}"/>
          </ac:spMkLst>
        </pc:spChg>
        <pc:spChg chg="add del">
          <ac:chgData name="Carys Davies (2303981)" userId="S::2303981@student.uwtsd.ac.uk::33008f4c-7cdf-4928-93d3-71ed3f11aa9b" providerId="AD" clId="Web-{31B5F62D-1574-9241-B058-DFFCF68C8CF7}" dt="2023-12-15T15:11:51.410" v="76"/>
          <ac:spMkLst>
            <pc:docMk/>
            <pc:sldMk cId="3540390819" sldId="258"/>
            <ac:spMk id="17" creationId="{7A5F0580-5EE9-419F-96EE-B6529EF6E7D0}"/>
          </ac:spMkLst>
        </pc:spChg>
        <pc:picChg chg="add del mod">
          <ac:chgData name="Carys Davies (2303981)" userId="S::2303981@student.uwtsd.ac.uk::33008f4c-7cdf-4928-93d3-71ed3f11aa9b" providerId="AD" clId="Web-{31B5F62D-1574-9241-B058-DFFCF68C8CF7}" dt="2023-12-15T15:11:52.410" v="77"/>
          <ac:picMkLst>
            <pc:docMk/>
            <pc:sldMk cId="3540390819" sldId="258"/>
            <ac:picMk id="4" creationId="{DCC95430-F8C7-1C5D-3029-3F7DB01020B9}"/>
          </ac:picMkLst>
        </pc:picChg>
      </pc:sldChg>
      <pc:sldChg chg="modSp new mod modClrScheme chgLayout">
        <pc:chgData name="Carys Davies (2303981)" userId="S::2303981@student.uwtsd.ac.uk::33008f4c-7cdf-4928-93d3-71ed3f11aa9b" providerId="AD" clId="Web-{31B5F62D-1574-9241-B058-DFFCF68C8CF7}" dt="2023-12-15T14:58:48.324" v="50"/>
        <pc:sldMkLst>
          <pc:docMk/>
          <pc:sldMk cId="594944000" sldId="259"/>
        </pc:sldMkLst>
        <pc:spChg chg="mod ord">
          <ac:chgData name="Carys Davies (2303981)" userId="S::2303981@student.uwtsd.ac.uk::33008f4c-7cdf-4928-93d3-71ed3f11aa9b" providerId="AD" clId="Web-{31B5F62D-1574-9241-B058-DFFCF68C8CF7}" dt="2023-12-15T14:58:48.324" v="50"/>
          <ac:spMkLst>
            <pc:docMk/>
            <pc:sldMk cId="594944000" sldId="259"/>
            <ac:spMk id="2" creationId="{43B58C7C-46D4-0481-7D1B-3D2130B4CCE9}"/>
          </ac:spMkLst>
        </pc:spChg>
        <pc:spChg chg="mod ord">
          <ac:chgData name="Carys Davies (2303981)" userId="S::2303981@student.uwtsd.ac.uk::33008f4c-7cdf-4928-93d3-71ed3f11aa9b" providerId="AD" clId="Web-{31B5F62D-1574-9241-B058-DFFCF68C8CF7}" dt="2023-12-15T14:58:48.324" v="50"/>
          <ac:spMkLst>
            <pc:docMk/>
            <pc:sldMk cId="594944000" sldId="259"/>
            <ac:spMk id="3" creationId="{B277CC23-97B8-394F-649B-1316FB7DE21C}"/>
          </ac:spMkLst>
        </pc:spChg>
      </pc:sldChg>
      <pc:sldChg chg="addSp delSp modSp new">
        <pc:chgData name="Carys Davies (2303981)" userId="S::2303981@student.uwtsd.ac.uk::33008f4c-7cdf-4928-93d3-71ed3f11aa9b" providerId="AD" clId="Web-{31B5F62D-1574-9241-B058-DFFCF68C8CF7}" dt="2023-12-15T15:02:35.128" v="55"/>
        <pc:sldMkLst>
          <pc:docMk/>
          <pc:sldMk cId="3346895749" sldId="260"/>
        </pc:sldMkLst>
        <pc:spChg chg="del">
          <ac:chgData name="Carys Davies (2303981)" userId="S::2303981@student.uwtsd.ac.uk::33008f4c-7cdf-4928-93d3-71ed3f11aa9b" providerId="AD" clId="Web-{31B5F62D-1574-9241-B058-DFFCF68C8CF7}" dt="2023-12-15T15:02:05.611" v="54"/>
          <ac:spMkLst>
            <pc:docMk/>
            <pc:sldMk cId="3346895749" sldId="260"/>
            <ac:spMk id="3" creationId="{A7DBFD25-9DE9-39C8-CFA4-21CCD9C6F838}"/>
          </ac:spMkLst>
        </pc:spChg>
        <pc:spChg chg="add mod">
          <ac:chgData name="Carys Davies (2303981)" userId="S::2303981@student.uwtsd.ac.uk::33008f4c-7cdf-4928-93d3-71ed3f11aa9b" providerId="AD" clId="Web-{31B5F62D-1574-9241-B058-DFFCF68C8CF7}" dt="2023-12-15T15:02:35.128" v="55"/>
          <ac:spMkLst>
            <pc:docMk/>
            <pc:sldMk cId="3346895749" sldId="260"/>
            <ac:spMk id="6" creationId="{5885BF24-B595-4673-6551-798F8B95FEE2}"/>
          </ac:spMkLst>
        </pc:spChg>
        <pc:picChg chg="add del mod ord">
          <ac:chgData name="Carys Davies (2303981)" userId="S::2303981@student.uwtsd.ac.uk::33008f4c-7cdf-4928-93d3-71ed3f11aa9b" providerId="AD" clId="Web-{31B5F62D-1574-9241-B058-DFFCF68C8CF7}" dt="2023-12-15T15:02:35.128" v="55"/>
          <ac:picMkLst>
            <pc:docMk/>
            <pc:sldMk cId="3346895749" sldId="260"/>
            <ac:picMk id="4" creationId="{A6ACBD99-FE15-171F-412C-51D92D7BD48F}"/>
          </ac:picMkLst>
        </pc:picChg>
      </pc:sldChg>
      <pc:sldMasterChg chg="add del addSldLayout delSldLayout">
        <pc:chgData name="Carys Davies (2303981)" userId="S::2303981@student.uwtsd.ac.uk::33008f4c-7cdf-4928-93d3-71ed3f11aa9b" providerId="AD" clId="Web-{31B5F62D-1574-9241-B058-DFFCF68C8CF7}" dt="2023-12-15T14:58:48.324" v="50"/>
        <pc:sldMasterMkLst>
          <pc:docMk/>
          <pc:sldMasterMk cId="2460954070" sldId="2147483660"/>
        </pc:sldMasterMkLst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arys Davies (2303981)" userId="S::2303981@student.uwtsd.ac.uk::33008f4c-7cdf-4928-93d3-71ed3f11aa9b" providerId="AD" clId="Web-{31B5F62D-1574-9241-B058-DFFCF68C8CF7}" dt="2023-12-15T14:58:48.324" v="50"/>
        <pc:sldMasterMkLst>
          <pc:docMk/>
          <pc:sldMasterMk cId="3774649689" sldId="2147483672"/>
        </pc:sldMasterMkLst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2041479152" sldId="2147483673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3868504839" sldId="2147483674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2770627512" sldId="2147483675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4017905067" sldId="2147483676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1594084678" sldId="2147483677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3278862944" sldId="2147483678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1332101479" sldId="2147483679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1152411513" sldId="2147483680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2175219548" sldId="2147483681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2981222306" sldId="2147483682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3639266928" sldId="2147483683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4041118948" sldId="2147483684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2102711589" sldId="2147483685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3953346714" sldId="2147483686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2212630698" sldId="2147483687"/>
          </pc:sldLayoutMkLst>
        </pc:sldLayoutChg>
        <pc:sldLayoutChg chg="add del mod replId">
          <pc:chgData name="Carys Davies (2303981)" userId="S::2303981@student.uwtsd.ac.uk::33008f4c-7cdf-4928-93d3-71ed3f11aa9b" providerId="AD" clId="Web-{31B5F62D-1574-9241-B058-DFFCF68C8CF7}" dt="2023-12-15T14:58:48.324" v="50"/>
          <pc:sldLayoutMkLst>
            <pc:docMk/>
            <pc:sldMasterMk cId="3774649689" sldId="2147483672"/>
            <pc:sldLayoutMk cId="581138004" sldId="2147483688"/>
          </pc:sldLayoutMkLst>
        </pc:sldLayoutChg>
      </pc:sldMasterChg>
    </pc:docChg>
  </pc:docChgLst>
  <pc:docChgLst>
    <pc:chgData name="Carys Davies (2303981)" userId="S::2303981@student.uwtsd.ac.uk::33008f4c-7cdf-4928-93d3-71ed3f11aa9b" providerId="AD" clId="Web-{83BE5DAE-C8FD-F283-A7D4-F234960D8BD0}"/>
    <pc:docChg chg="addSld modSld">
      <pc:chgData name="Carys Davies (2303981)" userId="S::2303981@student.uwtsd.ac.uk::33008f4c-7cdf-4928-93d3-71ed3f11aa9b" providerId="AD" clId="Web-{83BE5DAE-C8FD-F283-A7D4-F234960D8BD0}" dt="2023-12-12T11:06:29.281" v="14" actId="20577"/>
      <pc:docMkLst>
        <pc:docMk/>
      </pc:docMkLst>
      <pc:sldChg chg="modSp">
        <pc:chgData name="Carys Davies (2303981)" userId="S::2303981@student.uwtsd.ac.uk::33008f4c-7cdf-4928-93d3-71ed3f11aa9b" providerId="AD" clId="Web-{83BE5DAE-C8FD-F283-A7D4-F234960D8BD0}" dt="2023-12-12T11:06:20.921" v="10" actId="20577"/>
        <pc:sldMkLst>
          <pc:docMk/>
          <pc:sldMk cId="109857222" sldId="256"/>
        </pc:sldMkLst>
        <pc:spChg chg="mod">
          <ac:chgData name="Carys Davies (2303981)" userId="S::2303981@student.uwtsd.ac.uk::33008f4c-7cdf-4928-93d3-71ed3f11aa9b" providerId="AD" clId="Web-{83BE5DAE-C8FD-F283-A7D4-F234960D8BD0}" dt="2023-12-12T11:06:07.999" v="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ys Davies (2303981)" userId="S::2303981@student.uwtsd.ac.uk::33008f4c-7cdf-4928-93d3-71ed3f11aa9b" providerId="AD" clId="Web-{83BE5DAE-C8FD-F283-A7D4-F234960D8BD0}" dt="2023-12-12T11:06:20.921" v="1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Carys Davies (2303981)" userId="S::2303981@student.uwtsd.ac.uk::33008f4c-7cdf-4928-93d3-71ed3f11aa9b" providerId="AD" clId="Web-{83BE5DAE-C8FD-F283-A7D4-F234960D8BD0}" dt="2023-12-12T11:06:29.281" v="14" actId="20577"/>
        <pc:sldMkLst>
          <pc:docMk/>
          <pc:sldMk cId="2823803613" sldId="257"/>
        </pc:sldMkLst>
        <pc:spChg chg="mod">
          <ac:chgData name="Carys Davies (2303981)" userId="S::2303981@student.uwtsd.ac.uk::33008f4c-7cdf-4928-93d3-71ed3f11aa9b" providerId="AD" clId="Web-{83BE5DAE-C8FD-F283-A7D4-F234960D8BD0}" dt="2023-12-12T11:06:29.281" v="14" actId="20577"/>
          <ac:spMkLst>
            <pc:docMk/>
            <pc:sldMk cId="2823803613" sldId="257"/>
            <ac:spMk id="2" creationId="{CB4BD17C-3302-4432-ABA7-BB3FB770C1C7}"/>
          </ac:spMkLst>
        </pc:spChg>
      </pc:sldChg>
    </pc:docChg>
  </pc:docChgLst>
  <pc:docChgLst>
    <pc:chgData name="Carys Davies (2303981)" userId="S::2303981@student.uwtsd.ac.uk::33008f4c-7cdf-4928-93d3-71ed3f11aa9b" providerId="AD" clId="Web-{5FAF555E-2578-0397-59D1-CA455B91805F}"/>
    <pc:docChg chg="addSld delSld modSld">
      <pc:chgData name="Carys Davies (2303981)" userId="S::2303981@student.uwtsd.ac.uk::33008f4c-7cdf-4928-93d3-71ed3f11aa9b" providerId="AD" clId="Web-{5FAF555E-2578-0397-59D1-CA455B91805F}" dt="2024-01-15T14:58:32.380" v="5"/>
      <pc:docMkLst>
        <pc:docMk/>
      </pc:docMkLst>
      <pc:sldChg chg="del">
        <pc:chgData name="Carys Davies (2303981)" userId="S::2303981@student.uwtsd.ac.uk::33008f4c-7cdf-4928-93d3-71ed3f11aa9b" providerId="AD" clId="Web-{5FAF555E-2578-0397-59D1-CA455B91805F}" dt="2024-01-15T14:51:23.088" v="1"/>
        <pc:sldMkLst>
          <pc:docMk/>
          <pc:sldMk cId="4189185494" sldId="273"/>
        </pc:sldMkLst>
      </pc:sldChg>
      <pc:sldChg chg="modSp">
        <pc:chgData name="Carys Davies (2303981)" userId="S::2303981@student.uwtsd.ac.uk::33008f4c-7cdf-4928-93d3-71ed3f11aa9b" providerId="AD" clId="Web-{5FAF555E-2578-0397-59D1-CA455B91805F}" dt="2024-01-15T14:54:03.186" v="4" actId="1076"/>
        <pc:sldMkLst>
          <pc:docMk/>
          <pc:sldMk cId="1388329673" sldId="274"/>
        </pc:sldMkLst>
        <pc:picChg chg="mod">
          <ac:chgData name="Carys Davies (2303981)" userId="S::2303981@student.uwtsd.ac.uk::33008f4c-7cdf-4928-93d3-71ed3f11aa9b" providerId="AD" clId="Web-{5FAF555E-2578-0397-59D1-CA455B91805F}" dt="2024-01-15T14:54:03.186" v="4" actId="1076"/>
          <ac:picMkLst>
            <pc:docMk/>
            <pc:sldMk cId="1388329673" sldId="274"/>
            <ac:picMk id="4" creationId="{AFD3F1C2-30ED-8168-5E7A-F2C7288DBFD3}"/>
          </ac:picMkLst>
        </pc:picChg>
        <pc:picChg chg="mod">
          <ac:chgData name="Carys Davies (2303981)" userId="S::2303981@student.uwtsd.ac.uk::33008f4c-7cdf-4928-93d3-71ed3f11aa9b" providerId="AD" clId="Web-{5FAF555E-2578-0397-59D1-CA455B91805F}" dt="2024-01-15T14:53:45.185" v="3" actId="1076"/>
          <ac:picMkLst>
            <pc:docMk/>
            <pc:sldMk cId="1388329673" sldId="274"/>
            <ac:picMk id="5" creationId="{6A8EBC29-C560-151E-95C3-27C73E45E008}"/>
          </ac:picMkLst>
        </pc:picChg>
      </pc:sldChg>
      <pc:sldChg chg="modSp">
        <pc:chgData name="Carys Davies (2303981)" userId="S::2303981@student.uwtsd.ac.uk::33008f4c-7cdf-4928-93d3-71ed3f11aa9b" providerId="AD" clId="Web-{5FAF555E-2578-0397-59D1-CA455B91805F}" dt="2024-01-15T14:49:04.834" v="0" actId="20577"/>
        <pc:sldMkLst>
          <pc:docMk/>
          <pc:sldMk cId="1251402488" sldId="277"/>
        </pc:sldMkLst>
        <pc:spChg chg="mod">
          <ac:chgData name="Carys Davies (2303981)" userId="S::2303981@student.uwtsd.ac.uk::33008f4c-7cdf-4928-93d3-71ed3f11aa9b" providerId="AD" clId="Web-{5FAF555E-2578-0397-59D1-CA455B91805F}" dt="2024-01-15T14:49:04.834" v="0" actId="20577"/>
          <ac:spMkLst>
            <pc:docMk/>
            <pc:sldMk cId="1251402488" sldId="277"/>
            <ac:spMk id="2" creationId="{4EA425C7-4031-A9BA-BA85-685EDA857640}"/>
          </ac:spMkLst>
        </pc:spChg>
      </pc:sldChg>
      <pc:sldChg chg="new">
        <pc:chgData name="Carys Davies (2303981)" userId="S::2303981@student.uwtsd.ac.uk::33008f4c-7cdf-4928-93d3-71ed3f11aa9b" providerId="AD" clId="Web-{5FAF555E-2578-0397-59D1-CA455B91805F}" dt="2024-01-15T14:58:32.380" v="5"/>
        <pc:sldMkLst>
          <pc:docMk/>
          <pc:sldMk cId="1400190515" sldId="288"/>
        </pc:sldMkLst>
      </pc:sldChg>
    </pc:docChg>
  </pc:docChgLst>
  <pc:docChgLst>
    <pc:chgData clId="Web-{83BE5DAE-C8FD-F283-A7D4-F234960D8BD0}"/>
    <pc:docChg chg="modSld">
      <pc:chgData name="" userId="" providerId="" clId="Web-{83BE5DAE-C8FD-F283-A7D4-F234960D8BD0}" dt="2023-12-12T11:06:01.264" v="3" actId="20577"/>
      <pc:docMkLst>
        <pc:docMk/>
      </pc:docMkLst>
      <pc:sldChg chg="modSp">
        <pc:chgData name="" userId="" providerId="" clId="Web-{83BE5DAE-C8FD-F283-A7D4-F234960D8BD0}" dt="2023-12-12T11:06:01.264" v="3" actId="20577"/>
        <pc:sldMkLst>
          <pc:docMk/>
          <pc:sldMk cId="109857222" sldId="256"/>
        </pc:sldMkLst>
        <pc:spChg chg="mod">
          <ac:chgData name="" userId="" providerId="" clId="Web-{83BE5DAE-C8FD-F283-A7D4-F234960D8BD0}" dt="2023-12-12T11:06:01.264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imon Canby (2304206)" userId="S::2304206@student.uwtsd.ac.uk::847d6c57-241c-439d-bc5b-fa35301edd3a" providerId="AD" clId="Web-{5646BC6B-9691-BC45-5CC1-C25A8FDDA15F}"/>
    <pc:docChg chg="modSld">
      <pc:chgData name="Simon Canby (2304206)" userId="S::2304206@student.uwtsd.ac.uk::847d6c57-241c-439d-bc5b-fa35301edd3a" providerId="AD" clId="Web-{5646BC6B-9691-BC45-5CC1-C25A8FDDA15F}" dt="2024-01-16T22:19:36.639" v="14"/>
      <pc:docMkLst>
        <pc:docMk/>
      </pc:docMkLst>
      <pc:sldChg chg="modSp">
        <pc:chgData name="Simon Canby (2304206)" userId="S::2304206@student.uwtsd.ac.uk::847d6c57-241c-439d-bc5b-fa35301edd3a" providerId="AD" clId="Web-{5646BC6B-9691-BC45-5CC1-C25A8FDDA15F}" dt="2024-01-16T19:32:32.989" v="8" actId="20577"/>
        <pc:sldMkLst>
          <pc:docMk/>
          <pc:sldMk cId="1251402488" sldId="277"/>
        </pc:sldMkLst>
        <pc:spChg chg="mod">
          <ac:chgData name="Simon Canby (2304206)" userId="S::2304206@student.uwtsd.ac.uk::847d6c57-241c-439d-bc5b-fa35301edd3a" providerId="AD" clId="Web-{5646BC6B-9691-BC45-5CC1-C25A8FDDA15F}" dt="2024-01-16T19:32:32.989" v="8" actId="20577"/>
          <ac:spMkLst>
            <pc:docMk/>
            <pc:sldMk cId="1251402488" sldId="277"/>
            <ac:spMk id="3" creationId="{1059681E-F5D2-32F4-FBAD-C4D3031FDABF}"/>
          </ac:spMkLst>
        </pc:spChg>
      </pc:sldChg>
      <pc:sldChg chg="modSp">
        <pc:chgData name="Simon Canby (2304206)" userId="S::2304206@student.uwtsd.ac.uk::847d6c57-241c-439d-bc5b-fa35301edd3a" providerId="AD" clId="Web-{5646BC6B-9691-BC45-5CC1-C25A8FDDA15F}" dt="2024-01-16T22:19:36.639" v="14"/>
        <pc:sldMkLst>
          <pc:docMk/>
          <pc:sldMk cId="683748077" sldId="287"/>
        </pc:sldMkLst>
        <pc:graphicFrameChg chg="mod modGraphic">
          <ac:chgData name="Simon Canby (2304206)" userId="S::2304206@student.uwtsd.ac.uk::847d6c57-241c-439d-bc5b-fa35301edd3a" providerId="AD" clId="Web-{5646BC6B-9691-BC45-5CC1-C25A8FDDA15F}" dt="2024-01-16T22:19:36.639" v="14"/>
          <ac:graphicFrameMkLst>
            <pc:docMk/>
            <pc:sldMk cId="683748077" sldId="287"/>
            <ac:graphicFrameMk id="4" creationId="{DB13725E-54D3-3B39-6E04-40951185C8AA}"/>
          </ac:graphicFrameMkLst>
        </pc:graphicFrameChg>
      </pc:sldChg>
      <pc:sldChg chg="modSp">
        <pc:chgData name="Simon Canby (2304206)" userId="S::2304206@student.uwtsd.ac.uk::847d6c57-241c-439d-bc5b-fa35301edd3a" providerId="AD" clId="Web-{5646BC6B-9691-BC45-5CC1-C25A8FDDA15F}" dt="2024-01-16T22:07:25.858" v="10" actId="20577"/>
        <pc:sldMkLst>
          <pc:docMk/>
          <pc:sldMk cId="353503839" sldId="291"/>
        </pc:sldMkLst>
        <pc:spChg chg="mod">
          <ac:chgData name="Simon Canby (2304206)" userId="S::2304206@student.uwtsd.ac.uk::847d6c57-241c-439d-bc5b-fa35301edd3a" providerId="AD" clId="Web-{5646BC6B-9691-BC45-5CC1-C25A8FDDA15F}" dt="2024-01-16T22:07:25.858" v="10" actId="20577"/>
          <ac:spMkLst>
            <pc:docMk/>
            <pc:sldMk cId="353503839" sldId="291"/>
            <ac:spMk id="3" creationId="{15D53F85-3914-84BE-38E1-4F4CA5041515}"/>
          </ac:spMkLst>
        </pc:spChg>
      </pc:sldChg>
    </pc:docChg>
  </pc:docChgLst>
  <pc:docChgLst>
    <pc:chgData clId="Web-{44BDF4D6-E774-6B52-AF8A-37B773C18372}"/>
    <pc:docChg chg="modSld">
      <pc:chgData name="" userId="" providerId="" clId="Web-{44BDF4D6-E774-6B52-AF8A-37B773C18372}" dt="2024-01-10T16:28:31.676" v="2" actId="1076"/>
      <pc:docMkLst>
        <pc:docMk/>
      </pc:docMkLst>
      <pc:sldChg chg="addSp modSp">
        <pc:chgData name="" userId="" providerId="" clId="Web-{44BDF4D6-E774-6B52-AF8A-37B773C18372}" dt="2024-01-10T16:28:31.676" v="2" actId="1076"/>
        <pc:sldMkLst>
          <pc:docMk/>
          <pc:sldMk cId="370771869" sldId="276"/>
        </pc:sldMkLst>
        <pc:picChg chg="add mod">
          <ac:chgData name="" userId="" providerId="" clId="Web-{44BDF4D6-E774-6B52-AF8A-37B773C18372}" dt="2024-01-10T16:28:31.676" v="2" actId="1076"/>
          <ac:picMkLst>
            <pc:docMk/>
            <pc:sldMk cId="370771869" sldId="276"/>
            <ac:picMk id="3" creationId="{25995B41-7F85-DF8F-DB16-5774FDE569CE}"/>
          </ac:picMkLst>
        </pc:picChg>
        <pc:picChg chg="mod">
          <ac:chgData name="" userId="" providerId="" clId="Web-{44BDF4D6-E774-6B52-AF8A-37B773C18372}" dt="2024-01-10T16:28:25.488" v="0" actId="1076"/>
          <ac:picMkLst>
            <pc:docMk/>
            <pc:sldMk cId="370771869" sldId="276"/>
            <ac:picMk id="6" creationId="{F69D8158-8FE4-01A9-1B38-EFD9057D354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807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597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266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031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373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65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761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220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532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32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412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8298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72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66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2661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654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086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4689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png"/><Relationship Id="rId3" Type="http://schemas.openxmlformats.org/officeDocument/2006/relationships/image" Target="../media/image2.png"/><Relationship Id="rId7" Type="http://schemas.openxmlformats.org/officeDocument/2006/relationships/image" Target="../media/image23.jpeg"/><Relationship Id="rId12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27.jpeg"/><Relationship Id="rId5" Type="http://schemas.openxmlformats.org/officeDocument/2006/relationships/image" Target="../media/image4.png"/><Relationship Id="rId15" Type="http://schemas.openxmlformats.org/officeDocument/2006/relationships/image" Target="../media/image31.jpeg"/><Relationship Id="rId10" Type="http://schemas.openxmlformats.org/officeDocument/2006/relationships/image" Target="../media/image26.jpeg"/><Relationship Id="rId4" Type="http://schemas.openxmlformats.org/officeDocument/2006/relationships/image" Target="../media/image3.png"/><Relationship Id="rId9" Type="http://schemas.openxmlformats.org/officeDocument/2006/relationships/image" Target="../media/image25.jpeg"/><Relationship Id="rId1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razycharacters.co.uk/character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wanseawaterfrontwinterland.cymru/" TargetMode="External"/><Relationship Id="rId7" Type="http://schemas.openxmlformats.org/officeDocument/2006/relationships/hyperlink" Target="https://www.facebook.com/Waterfrontwinterland" TargetMode="External"/><Relationship Id="rId2" Type="http://schemas.openxmlformats.org/officeDocument/2006/relationships/hyperlink" Target="https://www.studts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wanseawaterfrontwinterland.cymru/faqs/" TargetMode="External"/><Relationship Id="rId5" Type="http://schemas.openxmlformats.org/officeDocument/2006/relationships/hyperlink" Target="https://www.walesonline.co.uk/whats-on/family-kids-news/swansea-waterfront-winterland-rides-prices-22150354" TargetMode="External"/><Relationship Id="rId4" Type="http://schemas.openxmlformats.org/officeDocument/2006/relationships/hyperlink" Target="https://www.walesonline.co.uk/whats-on/whats-on-news/swansea-winter-wonderland-christmas-skating-279813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82384" y="1454963"/>
            <a:ext cx="6261915" cy="33083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cs typeface="Calibri Light"/>
              </a:rPr>
              <a:t>Winter Wonderland Swansea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82384" y="4763342"/>
            <a:ext cx="6261915" cy="148505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cs typeface="Calibri"/>
              </a:rPr>
              <a:t>Tourism, Events and Leisure Industry(BMTP4018)</a:t>
            </a:r>
          </a:p>
          <a:p>
            <a:pPr>
              <a:lnSpc>
                <a:spcPct val="90000"/>
              </a:lnSpc>
            </a:pPr>
            <a:r>
              <a:rPr lang="en-US">
                <a:cs typeface="Calibri"/>
              </a:rPr>
              <a:t>Carys Davies 2303981</a:t>
            </a:r>
          </a:p>
          <a:p>
            <a:pPr>
              <a:lnSpc>
                <a:spcPct val="90000"/>
              </a:lnSpc>
            </a:pPr>
            <a:r>
              <a:rPr lang="en-US">
                <a:cs typeface="Calibri"/>
              </a:rPr>
              <a:t>Simon Canby 2304206</a:t>
            </a:r>
          </a:p>
        </p:txBody>
      </p:sp>
      <p:pic>
        <p:nvPicPr>
          <p:cNvPr id="6" name="Content Placeholder 9" descr="A ferris wheel with lights&#10;&#10;Description automatically generated">
            <a:extLst>
              <a:ext uri="{FF2B5EF4-FFF2-40B4-BE49-F238E27FC236}">
                <a16:creationId xmlns:a16="http://schemas.microsoft.com/office/drawing/2014/main" id="{947D92FC-14DF-39BB-0461-7A45634A7E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245" r="1" b="1"/>
          <a:stretch/>
        </p:blipFill>
        <p:spPr>
          <a:xfrm>
            <a:off x="607849" y="609601"/>
            <a:ext cx="402746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7EA1012-004B-474E-4399-0511C9F4335D}"/>
              </a:ext>
            </a:extLst>
          </p:cNvPr>
          <p:cNvSpPr txBox="1"/>
          <p:nvPr/>
        </p:nvSpPr>
        <p:spPr>
          <a:xfrm>
            <a:off x="181969" y="1524000"/>
            <a:ext cx="4236491" cy="369331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/>
              <a:t>Who</a:t>
            </a:r>
            <a:r>
              <a:rPr lang="en-US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Sayers </a:t>
            </a:r>
            <a:r>
              <a:rPr lang="en-US" err="1"/>
              <a:t>amusment</a:t>
            </a:r>
            <a:r>
              <a:rPr lang="en-US"/>
              <a:t> running both Swansea and Cardiff Winter Wonderland </a:t>
            </a:r>
          </a:p>
          <a:p>
            <a:pPr marL="285750" indent="-285750">
              <a:buFont typeface="Arial"/>
              <a:buChar char="•"/>
            </a:pPr>
            <a:r>
              <a:rPr lang="en-US" err="1"/>
              <a:t>Studts</a:t>
            </a:r>
            <a:r>
              <a:rPr lang="en-US"/>
              <a:t> </a:t>
            </a:r>
            <a:r>
              <a:rPr lang="en-US" err="1"/>
              <a:t>Amusments</a:t>
            </a:r>
            <a:r>
              <a:rPr lang="en-US"/>
              <a:t> supply the rides and stalls -Local and based in Morriston, Swansea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In partnership with Swansea council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Event manager of Winter Wonderland for 2023 – Jason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Security 24/7 by Rocket security</a:t>
            </a:r>
          </a:p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D581CA-5FCC-EE14-5FB2-AD4295777185}"/>
              </a:ext>
            </a:extLst>
          </p:cNvPr>
          <p:cNvSpPr txBox="1"/>
          <p:nvPr/>
        </p:nvSpPr>
        <p:spPr>
          <a:xfrm>
            <a:off x="460611" y="5629701"/>
            <a:ext cx="30025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Studts (2023)</a:t>
            </a:r>
          </a:p>
        </p:txBody>
      </p:sp>
      <p:pic>
        <p:nvPicPr>
          <p:cNvPr id="10" name="Picture 9" descr="A logo for a event&#10;&#10;Description automatically generated">
            <a:extLst>
              <a:ext uri="{FF2B5EF4-FFF2-40B4-BE49-F238E27FC236}">
                <a16:creationId xmlns:a16="http://schemas.microsoft.com/office/drawing/2014/main" id="{1E5F8116-F226-3410-35A1-2F8007DD1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8677" y="3819810"/>
            <a:ext cx="2021005" cy="273267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CEE714-9567-C5E7-CC5F-BDDBD0C3D4C5}"/>
              </a:ext>
            </a:extLst>
          </p:cNvPr>
          <p:cNvSpPr txBox="1"/>
          <p:nvPr/>
        </p:nvSpPr>
        <p:spPr>
          <a:xfrm>
            <a:off x="4793775" y="1523999"/>
            <a:ext cx="3241343" cy="286232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/>
              <a:t>What + Why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Christmassy themed fun fair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Enjoy a 15x30m covered  ice skating rink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Multiple rides and food to accommodate all ages</a:t>
            </a:r>
          </a:p>
          <a:p>
            <a:endParaRPr lang="en-US" u="sng"/>
          </a:p>
          <a:p>
            <a:endParaRPr lang="en-US" u="sng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231E47-0280-B8B2-EFF8-5FC5FD09A5A7}"/>
              </a:ext>
            </a:extLst>
          </p:cNvPr>
          <p:cNvSpPr txBox="1"/>
          <p:nvPr/>
        </p:nvSpPr>
        <p:spPr>
          <a:xfrm>
            <a:off x="8126104" y="1518313"/>
            <a:ext cx="3889609" cy="2308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/>
              <a:t>When + Where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On the grounds in front of the National waterfront museum Swansea  SA1 1RT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15TH November-  2nd January  2024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Opening times 11AM-10PM</a:t>
            </a:r>
          </a:p>
          <a:p>
            <a:endParaRPr lang="en-US" u="sng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A0CB011-F65C-06BF-BA6C-A93E773BF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US">
                <a:cs typeface="Calibri Light"/>
              </a:rPr>
              <a:t>Main Body 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E1463C-D6D9-88E0-84CC-80D04F850884}"/>
              </a:ext>
            </a:extLst>
          </p:cNvPr>
          <p:cNvSpPr txBox="1"/>
          <p:nvPr/>
        </p:nvSpPr>
        <p:spPr>
          <a:xfrm>
            <a:off x="5345373" y="870043"/>
            <a:ext cx="23542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Goldblatt (1997)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103DB8-53CB-01B9-ADE8-1BCC6C160A6C}"/>
              </a:ext>
            </a:extLst>
          </p:cNvPr>
          <p:cNvSpPr txBox="1"/>
          <p:nvPr/>
        </p:nvSpPr>
        <p:spPr>
          <a:xfrm>
            <a:off x="2672686" y="5481851"/>
            <a:ext cx="267837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Swansea waterfront winterland (2023)</a:t>
            </a:r>
          </a:p>
        </p:txBody>
      </p:sp>
      <p:pic>
        <p:nvPicPr>
          <p:cNvPr id="4" name="Picture 3" descr="2021_Rocket Security Limited_Final">
            <a:extLst>
              <a:ext uri="{FF2B5EF4-FFF2-40B4-BE49-F238E27FC236}">
                <a16:creationId xmlns:a16="http://schemas.microsoft.com/office/drawing/2014/main" id="{0A87B023-7E2A-1951-EFD0-73312590A7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0304" y="5380273"/>
            <a:ext cx="2971461" cy="121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895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425C7-4031-A9BA-BA85-685EDA857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337" y="409586"/>
            <a:ext cx="9404723" cy="1400530"/>
          </a:xfrm>
        </p:spPr>
        <p:txBody>
          <a:bodyPr/>
          <a:lstStyle/>
          <a:p>
            <a:r>
              <a:rPr lang="en-US"/>
              <a:t> Entertainment  and Amenities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9681E-F5D2-32F4-FBAD-C4D3031FD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048" y="1420314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/>
          </a:p>
          <a:p>
            <a:pPr>
              <a:buClr>
                <a:srgbClr val="8AD0D6"/>
              </a:buClr>
            </a:pPr>
            <a:endParaRPr lang="en-US" sz="1800"/>
          </a:p>
          <a:p>
            <a:pPr>
              <a:buClr>
                <a:srgbClr val="8AD0D6"/>
              </a:buClr>
            </a:pPr>
            <a:r>
              <a:rPr lang="en-US" sz="1800"/>
              <a:t>Music and food + bar area </a:t>
            </a:r>
            <a:endParaRPr lang="en-US"/>
          </a:p>
          <a:p>
            <a:pPr>
              <a:buClr>
                <a:srgbClr val="8AD0D6"/>
              </a:buClr>
            </a:pPr>
            <a:r>
              <a:rPr lang="en-US" sz="1800"/>
              <a:t>Singers from Friday to Sunday   </a:t>
            </a:r>
          </a:p>
          <a:p>
            <a:pPr>
              <a:buClr>
                <a:srgbClr val="8AD0D6"/>
              </a:buClr>
            </a:pPr>
            <a:r>
              <a:rPr lang="en-US" sz="1800"/>
              <a:t>Crazy characters Swansea, Waterfront Winterland Swansea (2023)</a:t>
            </a:r>
            <a:endParaRPr lang="en-US" sz="1800">
              <a:ea typeface="+mj-lt"/>
              <a:cs typeface="+mj-lt"/>
            </a:endParaRPr>
          </a:p>
          <a:p>
            <a:pPr marL="285750" indent="-285750">
              <a:buClr>
                <a:srgbClr val="8AD0D6"/>
              </a:buClr>
            </a:pPr>
            <a:r>
              <a:rPr lang="en-US" sz="1800"/>
              <a:t>Game stall all ages friendly </a:t>
            </a:r>
          </a:p>
          <a:p>
            <a:pPr>
              <a:buClr>
                <a:srgbClr val="8AD0D6"/>
              </a:buClr>
            </a:pPr>
            <a:r>
              <a:rPr lang="en-US" sz="1800"/>
              <a:t>Santa</a:t>
            </a:r>
          </a:p>
          <a:p>
            <a:pPr marL="0" indent="0">
              <a:buClr>
                <a:srgbClr val="8AD0D6"/>
              </a:buClr>
              <a:buNone/>
            </a:pPr>
            <a:endParaRPr lang="en-US" sz="1800"/>
          </a:p>
          <a:p>
            <a:pPr marL="0" indent="0">
              <a:buClr>
                <a:srgbClr val="8AD0D6"/>
              </a:buClr>
              <a:buNone/>
            </a:pPr>
            <a:endParaRPr lang="en-US"/>
          </a:p>
          <a:p>
            <a:pPr>
              <a:buClr>
                <a:srgbClr val="8AD0D6"/>
              </a:buClr>
            </a:pPr>
            <a:endParaRPr lang="en-US"/>
          </a:p>
          <a:p>
            <a:pPr>
              <a:buClr>
                <a:srgbClr val="8AD0D6"/>
              </a:buClr>
            </a:pPr>
            <a:endParaRPr lang="en-US"/>
          </a:p>
          <a:p>
            <a:pPr>
              <a:buClr>
                <a:srgbClr val="8AD0D6"/>
              </a:buClr>
            </a:pPr>
            <a:endParaRPr lang="en-US"/>
          </a:p>
        </p:txBody>
      </p:sp>
      <p:pic>
        <p:nvPicPr>
          <p:cNvPr id="4" name="Picture 3" descr="Two people in clothing on an ice rink&#10;&#10;Description automatically generated">
            <a:extLst>
              <a:ext uri="{FF2B5EF4-FFF2-40B4-BE49-F238E27FC236}">
                <a16:creationId xmlns:a16="http://schemas.microsoft.com/office/drawing/2014/main" id="{6AABAC83-6015-1F63-8305-FF49B8BAC3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859" r="452" b="20506"/>
          <a:stretch/>
        </p:blipFill>
        <p:spPr>
          <a:xfrm>
            <a:off x="9903606" y="4230883"/>
            <a:ext cx="1988910" cy="2525931"/>
          </a:xfrm>
          <a:prstGeom prst="rect">
            <a:avLst/>
          </a:prstGeom>
        </p:spPr>
      </p:pic>
      <p:pic>
        <p:nvPicPr>
          <p:cNvPr id="7" name="Picture 6" descr="A group of people riding a roller coaster&#10;&#10;Description automatically generated">
            <a:extLst>
              <a:ext uri="{FF2B5EF4-FFF2-40B4-BE49-F238E27FC236}">
                <a16:creationId xmlns:a16="http://schemas.microsoft.com/office/drawing/2014/main" id="{2BD77CD5-87B7-8E6E-6F3A-95A59084A3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6" t="2731" r="3299" b="1471"/>
          <a:stretch/>
        </p:blipFill>
        <p:spPr>
          <a:xfrm>
            <a:off x="7497985" y="4472860"/>
            <a:ext cx="2276902" cy="2299815"/>
          </a:xfrm>
          <a:prstGeom prst="rect">
            <a:avLst/>
          </a:prstGeom>
        </p:spPr>
      </p:pic>
      <p:pic>
        <p:nvPicPr>
          <p:cNvPr id="6" name="Picture 5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1602EB96-C375-16E0-D46B-D3D50952BD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8880" y="4097547"/>
            <a:ext cx="1228844" cy="2659811"/>
          </a:xfrm>
          <a:prstGeom prst="rect">
            <a:avLst/>
          </a:prstGeom>
        </p:spPr>
      </p:pic>
      <p:pic>
        <p:nvPicPr>
          <p:cNvPr id="10" name="Picture 9" descr="May be an image of 1 person and text">
            <a:extLst>
              <a:ext uri="{FF2B5EF4-FFF2-40B4-BE49-F238E27FC236}">
                <a16:creationId xmlns:a16="http://schemas.microsoft.com/office/drawing/2014/main" id="{9B3B18E6-F6B2-2F19-CD2D-7611C01898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4237" y="4932641"/>
            <a:ext cx="2743199" cy="1829692"/>
          </a:xfrm>
          <a:prstGeom prst="rect">
            <a:avLst/>
          </a:prstGeom>
        </p:spPr>
      </p:pic>
      <p:pic>
        <p:nvPicPr>
          <p:cNvPr id="8" name="Picture 7" descr="Image">
            <a:extLst>
              <a:ext uri="{FF2B5EF4-FFF2-40B4-BE49-F238E27FC236}">
                <a16:creationId xmlns:a16="http://schemas.microsoft.com/office/drawing/2014/main" id="{610D20D5-AEC7-140D-27E8-407F8EA355F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4660" r="358" b="34328"/>
          <a:stretch/>
        </p:blipFill>
        <p:spPr>
          <a:xfrm>
            <a:off x="9038125" y="0"/>
            <a:ext cx="3157407" cy="2126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02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49ADC-1CF4-D71B-5692-B77D2692F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Costs</a:t>
            </a:r>
          </a:p>
        </p:txBody>
      </p:sp>
      <p:pic>
        <p:nvPicPr>
          <p:cNvPr id="5" name="Picture 4" descr="Image">
            <a:extLst>
              <a:ext uri="{FF2B5EF4-FFF2-40B4-BE49-F238E27FC236}">
                <a16:creationId xmlns:a16="http://schemas.microsoft.com/office/drawing/2014/main" id="{D27B49D0-DE35-D28F-7170-AA9FDE492A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8813" y="60456"/>
            <a:ext cx="2805921" cy="32948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DF7A2C1-AA9A-A35C-8E11-B68B8F66B079}"/>
              </a:ext>
            </a:extLst>
          </p:cNvPr>
          <p:cNvSpPr txBox="1"/>
          <p:nvPr/>
        </p:nvSpPr>
        <p:spPr>
          <a:xfrm>
            <a:off x="255896" y="1393209"/>
            <a:ext cx="476534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2021 Ice skating prices </a:t>
            </a:r>
          </a:p>
          <a:p>
            <a:r>
              <a:rPr lang="en-US"/>
              <a:t>Adult- £10.50</a:t>
            </a:r>
          </a:p>
          <a:p>
            <a:r>
              <a:rPr lang="en-US"/>
              <a:t>Children- £8</a:t>
            </a:r>
          </a:p>
          <a:p>
            <a:r>
              <a:rPr lang="en-US"/>
              <a:t>Student £9</a:t>
            </a:r>
          </a:p>
          <a:p>
            <a:r>
              <a:rPr lang="en-US"/>
              <a:t>Family deal of 2 adults and  2 children -£32</a:t>
            </a:r>
          </a:p>
          <a:p>
            <a:r>
              <a:rPr lang="en-US"/>
              <a:t>Skate aid penguin- £5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FAC198-6003-BCCA-5A4C-499ED0A37FFD}"/>
              </a:ext>
            </a:extLst>
          </p:cNvPr>
          <p:cNvSpPr txBox="1"/>
          <p:nvPr/>
        </p:nvSpPr>
        <p:spPr>
          <a:xfrm>
            <a:off x="255896" y="3855492"/>
            <a:ext cx="433884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2023 Skating prices</a:t>
            </a:r>
          </a:p>
          <a:p>
            <a:r>
              <a:rPr lang="en-US"/>
              <a:t>Adult- £12.50</a:t>
            </a:r>
          </a:p>
          <a:p>
            <a:r>
              <a:rPr lang="en-US"/>
              <a:t>Children- £10</a:t>
            </a:r>
          </a:p>
          <a:p>
            <a:r>
              <a:rPr lang="en-US"/>
              <a:t>Students- £11</a:t>
            </a:r>
          </a:p>
          <a:p>
            <a:r>
              <a:rPr lang="en-US"/>
              <a:t>Family of 2 adults 2 children- £36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9" name="Picture 8" descr="Swansea Waterfront Winterland 2022: Rides, prices, food and drink and  everything else you need to know - Wales Online">
            <a:extLst>
              <a:ext uri="{FF2B5EF4-FFF2-40B4-BE49-F238E27FC236}">
                <a16:creationId xmlns:a16="http://schemas.microsoft.com/office/drawing/2014/main" id="{424B6DAA-416A-8D97-9C8B-9187700896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13" r="723" b="-394"/>
          <a:stretch/>
        </p:blipFill>
        <p:spPr>
          <a:xfrm>
            <a:off x="9463258" y="126661"/>
            <a:ext cx="2728222" cy="4189682"/>
          </a:xfrm>
          <a:prstGeom prst="rect">
            <a:avLst/>
          </a:prstGeom>
        </p:spPr>
      </p:pic>
      <p:pic>
        <p:nvPicPr>
          <p:cNvPr id="10" name="Picture 9" descr="Image">
            <a:extLst>
              <a:ext uri="{FF2B5EF4-FFF2-40B4-BE49-F238E27FC236}">
                <a16:creationId xmlns:a16="http://schemas.microsoft.com/office/drawing/2014/main" id="{2D7B8154-9B56-C056-0833-526249AF86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001" y="125103"/>
            <a:ext cx="2125252" cy="4742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71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D072A-384F-8767-5007-E3DBB6DC4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Visitor Typology +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53F85-3914-84BE-38E1-4F4CA5041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02" y="1336410"/>
            <a:ext cx="9139884" cy="419548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Clr>
                <a:srgbClr val="8AD0D6"/>
              </a:buClr>
              <a:buNone/>
            </a:pPr>
            <a:r>
              <a:rPr lang="en-US" sz="1800"/>
              <a:t>From experience of working at Winter Wonderland the majority of visitors were:</a:t>
            </a:r>
          </a:p>
          <a:p>
            <a:pPr marL="0" indent="0">
              <a:buNone/>
            </a:pPr>
            <a:r>
              <a:rPr lang="en-US" sz="1800"/>
              <a:t>Student-  Discounts of sip and skate for £15</a:t>
            </a:r>
          </a:p>
          <a:p>
            <a:pPr marL="0" indent="0">
              <a:buNone/>
            </a:pPr>
            <a:r>
              <a:rPr lang="en-US" sz="1800"/>
              <a:t>Plenty of places to sit and catch up with friends </a:t>
            </a:r>
          </a:p>
          <a:p>
            <a:pPr marL="0" indent="0">
              <a:buNone/>
            </a:pPr>
            <a:r>
              <a:rPr lang="en-US" sz="1800"/>
              <a:t>Varied rides to suit all </a:t>
            </a:r>
          </a:p>
          <a:p>
            <a:pPr marL="0" indent="0">
              <a:buNone/>
            </a:pPr>
            <a:r>
              <a:rPr lang="en-US" sz="1800"/>
              <a:t>Drink and ride prices a little high for students to visit multiple times </a:t>
            </a:r>
          </a:p>
          <a:p>
            <a:pPr marL="0" indent="0">
              <a:buNone/>
            </a:pPr>
            <a:r>
              <a:rPr lang="en-US" sz="1800"/>
              <a:t>Small sheds with heaters to keep warm and socialize  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/>
              <a:t>Families -  changing facilities for babies</a:t>
            </a:r>
          </a:p>
          <a:p>
            <a:pPr marL="0" indent="0">
              <a:buNone/>
            </a:pPr>
            <a:r>
              <a:rPr lang="en-US" sz="1800"/>
              <a:t>Benches to sit and watch the rides</a:t>
            </a:r>
          </a:p>
          <a:p>
            <a:pPr marL="0" indent="0">
              <a:buNone/>
            </a:pPr>
            <a:r>
              <a:rPr lang="en-US" sz="1800"/>
              <a:t>Enough small rides for the little ones to go on</a:t>
            </a:r>
          </a:p>
          <a:p>
            <a:pPr marL="0" indent="0">
              <a:buNone/>
            </a:pPr>
            <a:r>
              <a:rPr lang="en-US" sz="1800"/>
              <a:t>Crazy characters interacting with the children </a:t>
            </a:r>
          </a:p>
          <a:p>
            <a:pPr marL="0" indent="0">
              <a:buNone/>
            </a:pPr>
            <a:r>
              <a:rPr lang="en-US" sz="1800"/>
              <a:t>Pushchair storeroom available </a:t>
            </a:r>
          </a:p>
          <a:p>
            <a:pPr marL="0" indent="0">
              <a:buNone/>
            </a:pPr>
            <a:r>
              <a:rPr lang="en-US" sz="1800"/>
              <a:t>Fun games and prizes to win 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Picture 4" descr="May be an image of 1 person and text">
            <a:extLst>
              <a:ext uri="{FF2B5EF4-FFF2-40B4-BE49-F238E27FC236}">
                <a16:creationId xmlns:a16="http://schemas.microsoft.com/office/drawing/2014/main" id="{4FB2D08E-38ED-ADEC-20AA-CB5F5211B8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0984" y="4557328"/>
            <a:ext cx="3118512" cy="2079900"/>
          </a:xfrm>
          <a:prstGeom prst="rect">
            <a:avLst/>
          </a:prstGeom>
        </p:spPr>
      </p:pic>
      <p:pic>
        <p:nvPicPr>
          <p:cNvPr id="4" name="Picture 3" descr="This is when Swansea Waterfront Winterland 2019 opens">
            <a:extLst>
              <a:ext uri="{FF2B5EF4-FFF2-40B4-BE49-F238E27FC236}">
                <a16:creationId xmlns:a16="http://schemas.microsoft.com/office/drawing/2014/main" id="{2D8BD0FD-3BF7-A439-6B25-86A4AF411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8190" y="2193758"/>
            <a:ext cx="3104147" cy="20560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F3B27C-F87A-F91C-0D88-E23142347059}"/>
              </a:ext>
            </a:extLst>
          </p:cNvPr>
          <p:cNvSpPr txBox="1"/>
          <p:nvPr/>
        </p:nvSpPr>
        <p:spPr>
          <a:xfrm>
            <a:off x="3571164" y="5595581"/>
            <a:ext cx="506673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Accessible to all  disabled toilets on site  Swansea waterfront winter wonderland (2023) </a:t>
            </a:r>
          </a:p>
        </p:txBody>
      </p:sp>
    </p:spTree>
    <p:extLst>
      <p:ext uri="{BB962C8B-B14F-4D97-AF65-F5344CB8AC3E}">
        <p14:creationId xmlns:p14="http://schemas.microsoft.com/office/powerpoint/2010/main" val="353503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565D8-6C42-9193-E7C4-DB4CD8744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Customer engagement and Satisfaction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8D1C9-F82F-D7A2-CFFB-2755E4E7F4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>
              <a:latin typeface="Century Gothic" panose="020B0502020202020204"/>
              <a:cs typeface="Arial"/>
            </a:endParaRPr>
          </a:p>
          <a:p>
            <a:pPr>
              <a:buClr>
                <a:srgbClr val="8AD0D6"/>
              </a:buClr>
            </a:pPr>
            <a:endParaRPr lang="en-US">
              <a:latin typeface="Century Gothic" panose="020B0502020202020204"/>
              <a:cs typeface="Arial"/>
            </a:endParaRPr>
          </a:p>
          <a:p>
            <a:pPr>
              <a:buClr>
                <a:srgbClr val="8AD0D6"/>
              </a:buClr>
            </a:pPr>
            <a:endParaRPr lang="en-US" sz="1200">
              <a:latin typeface="Arial"/>
              <a:cs typeface="Arial"/>
            </a:endParaRPr>
          </a:p>
        </p:txBody>
      </p:sp>
      <p:pic>
        <p:nvPicPr>
          <p:cNvPr id="4" name="Picture 3" descr="A screenshot of a website&#10;&#10;Description automatically generated">
            <a:extLst>
              <a:ext uri="{FF2B5EF4-FFF2-40B4-BE49-F238E27FC236}">
                <a16:creationId xmlns:a16="http://schemas.microsoft.com/office/drawing/2014/main" id="{AFD3F1C2-30ED-8168-5E7A-F2C7288DBF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57" r="-410" b="571"/>
          <a:stretch/>
        </p:blipFill>
        <p:spPr>
          <a:xfrm>
            <a:off x="7111012" y="1254377"/>
            <a:ext cx="5082920" cy="3590724"/>
          </a:xfrm>
          <a:prstGeom prst="rect">
            <a:avLst/>
          </a:prstGeom>
        </p:spPr>
      </p:pic>
      <p:pic>
        <p:nvPicPr>
          <p:cNvPr id="5" name="Picture 4" descr="A screenshot of a chat&#10;&#10;Description automatically generated">
            <a:extLst>
              <a:ext uri="{FF2B5EF4-FFF2-40B4-BE49-F238E27FC236}">
                <a16:creationId xmlns:a16="http://schemas.microsoft.com/office/drawing/2014/main" id="{6A8EBC29-C560-151E-95C3-27C73E45E0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8" y="1766549"/>
            <a:ext cx="6788870" cy="1951758"/>
          </a:xfrm>
          <a:prstGeom prst="rect">
            <a:avLst/>
          </a:prstGeom>
        </p:spPr>
      </p:pic>
      <p:pic>
        <p:nvPicPr>
          <p:cNvPr id="6" name="Picture 5" descr="A collage of images of a carnival ride&#10;&#10;Description automatically generated">
            <a:extLst>
              <a:ext uri="{FF2B5EF4-FFF2-40B4-BE49-F238E27FC236}">
                <a16:creationId xmlns:a16="http://schemas.microsoft.com/office/drawing/2014/main" id="{67FAB5C7-4874-CEFF-56BB-39DA47DA2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249" y="4906031"/>
            <a:ext cx="5764457" cy="1852911"/>
          </a:xfrm>
          <a:prstGeom prst="rect">
            <a:avLst/>
          </a:prstGeom>
        </p:spPr>
      </p:pic>
      <p:pic>
        <p:nvPicPr>
          <p:cNvPr id="7" name="Picture 6" descr="A screenshot of a message&#10;&#10;Description automatically generated">
            <a:extLst>
              <a:ext uri="{FF2B5EF4-FFF2-40B4-BE49-F238E27FC236}">
                <a16:creationId xmlns:a16="http://schemas.microsoft.com/office/drawing/2014/main" id="{174CC5B4-5DAC-E895-1E15-31D7F56390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8461" y="4843591"/>
            <a:ext cx="6187176" cy="19692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6F824E4-92E2-EB05-20B6-9BB5B1936A2B}"/>
              </a:ext>
            </a:extLst>
          </p:cNvPr>
          <p:cNvSpPr txBox="1"/>
          <p:nvPr/>
        </p:nvSpPr>
        <p:spPr>
          <a:xfrm>
            <a:off x="8148850" y="52475"/>
            <a:ext cx="242247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 </a:t>
            </a:r>
            <a:r>
              <a:rPr lang="en-US" sz="2000" err="1"/>
              <a:t>Bouchrika</a:t>
            </a:r>
            <a:r>
              <a:rPr lang="en-US" sz="2000"/>
              <a:t>(2024)</a:t>
            </a:r>
            <a:endParaRPr lang="en-US"/>
          </a:p>
        </p:txBody>
      </p:sp>
      <p:pic>
        <p:nvPicPr>
          <p:cNvPr id="9" name="Picture 8" descr="A screenshot of a chat&#10;&#10;Description automatically generated">
            <a:extLst>
              <a:ext uri="{FF2B5EF4-FFF2-40B4-BE49-F238E27FC236}">
                <a16:creationId xmlns:a16="http://schemas.microsoft.com/office/drawing/2014/main" id="{88B3C330-264E-171B-53CA-A0D8795C3C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0955" y="3723849"/>
            <a:ext cx="3787254" cy="141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329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566C5D-C7D1-A8DB-ADEF-239F3AF97A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1608545"/>
              </p:ext>
            </p:extLst>
          </p:nvPr>
        </p:nvGraphicFramePr>
        <p:xfrm>
          <a:off x="276817" y="1364990"/>
          <a:ext cx="11644258" cy="5577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822129">
                  <a:extLst>
                    <a:ext uri="{9D8B030D-6E8A-4147-A177-3AD203B41FA5}">
                      <a16:colId xmlns:a16="http://schemas.microsoft.com/office/drawing/2014/main" val="2669311602"/>
                    </a:ext>
                  </a:extLst>
                </a:gridCol>
                <a:gridCol w="5822129">
                  <a:extLst>
                    <a:ext uri="{9D8B030D-6E8A-4147-A177-3AD203B41FA5}">
                      <a16:colId xmlns:a16="http://schemas.microsoft.com/office/drawing/2014/main" val="135704846"/>
                    </a:ext>
                  </a:extLst>
                </a:gridCol>
              </a:tblGrid>
              <a:tr h="3633716">
                <a:tc>
                  <a:txBody>
                    <a:bodyPr/>
                    <a:lstStyle/>
                    <a:p>
                      <a:r>
                        <a:rPr lang="en-US" sz="2400" u="sng">
                          <a:solidFill>
                            <a:schemeClr val="tx1"/>
                          </a:solidFill>
                        </a:rPr>
                        <a:t>Strengths 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Brings Christmas  vibes to Swansea</a:t>
                      </a:r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Different rides for all ages 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Unique for Swansea 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Varied food and drinks on site 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Yearly event for Swansea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6 Weeks of festiveness 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Attracts people to the area 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Good pay 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First aiders on site </a:t>
                      </a:r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Security on site 24/7 </a:t>
                      </a:r>
                    </a:p>
                    <a:p>
                      <a:pPr lvl="0">
                        <a:buNone/>
                      </a:pPr>
                      <a:endParaRPr lang="en-US" sz="2400" u="none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2400" u="sng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2400" u="sng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lnB w="381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u="sng">
                          <a:solidFill>
                            <a:schemeClr val="tx1"/>
                          </a:solidFill>
                        </a:rPr>
                        <a:t>Weaknesses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Not really wheelchair friendly</a:t>
                      </a:r>
                      <a:endParaRPr lang="en-US" sz="2400" u="none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No accessibilities for rides for the disabled except the big wheel</a:t>
                      </a:r>
                      <a:endParaRPr lang="en-US" sz="2400" u="none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Erosion of  land underneath the walkways </a:t>
                      </a:r>
                      <a:endParaRPr lang="en-US" sz="2400" u="none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Not enough toilets for the capacity of people attending </a:t>
                      </a:r>
                      <a:endParaRPr lang="en-US" sz="2400" u="none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Short term event for staffing</a:t>
                      </a:r>
                      <a:endParaRPr lang="en-US" sz="2400" u="none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Long hours </a:t>
                      </a:r>
                      <a:endParaRPr lang="en-US" sz="2400" u="none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Cold miserable weather </a:t>
                      </a:r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No room for expansion </a:t>
                      </a:r>
                    </a:p>
                    <a:p>
                      <a:pPr lvl="0">
                        <a:buNone/>
                      </a:pPr>
                      <a:endParaRPr lang="en-US" sz="2400" u="sng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2400" u="sng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2400" u="sng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lnB w="381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21092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535F867-F369-9C45-4039-2306CA4F1A53}"/>
              </a:ext>
            </a:extLst>
          </p:cNvPr>
          <p:cNvSpPr txBox="1"/>
          <p:nvPr/>
        </p:nvSpPr>
        <p:spPr>
          <a:xfrm>
            <a:off x="5464097" y="501805"/>
            <a:ext cx="323385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(Bowdin et al.,2011)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818D8EA-3628-649E-048A-47326D6E4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499" y="248002"/>
            <a:ext cx="9404723" cy="1400530"/>
          </a:xfrm>
        </p:spPr>
        <p:txBody>
          <a:bodyPr/>
          <a:lstStyle/>
          <a:p>
            <a:r>
              <a:rPr lang="en-US"/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1362870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8257B-46CF-83DF-F799-75FEB8B3D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76FA4-5FB7-D904-44B4-DA9601C14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SWOT Analysis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13725E-54D3-3B39-6E04-40951185C8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9193406"/>
              </p:ext>
            </p:extLst>
          </p:nvPr>
        </p:nvGraphicFramePr>
        <p:xfrm>
          <a:off x="197205" y="1057915"/>
          <a:ext cx="11814858" cy="56306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07429">
                  <a:extLst>
                    <a:ext uri="{9D8B030D-6E8A-4147-A177-3AD203B41FA5}">
                      <a16:colId xmlns:a16="http://schemas.microsoft.com/office/drawing/2014/main" val="2669311602"/>
                    </a:ext>
                  </a:extLst>
                </a:gridCol>
                <a:gridCol w="5907429">
                  <a:extLst>
                    <a:ext uri="{9D8B030D-6E8A-4147-A177-3AD203B41FA5}">
                      <a16:colId xmlns:a16="http://schemas.microsoft.com/office/drawing/2014/main" val="135704846"/>
                    </a:ext>
                  </a:extLst>
                </a:gridCol>
              </a:tblGrid>
              <a:tr h="5630673">
                <a:tc>
                  <a:txBody>
                    <a:bodyPr/>
                    <a:lstStyle/>
                    <a:p>
                      <a:r>
                        <a:rPr lang="en-US" sz="2400" u="sng">
                          <a:solidFill>
                            <a:schemeClr val="tx1"/>
                          </a:solidFill>
                        </a:rPr>
                        <a:t>Opportunities- </a:t>
                      </a:r>
                      <a:endParaRPr lang="en-US" sz="1800"/>
                    </a:p>
                    <a:p>
                      <a:pPr lvl="0">
                        <a:buNone/>
                      </a:pPr>
                      <a:endParaRPr lang="en-US" sz="2400" u="none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Make the ice rink bigger as the group sizes each hour is too crowded 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Have more seating areas around for people to sit down to eat or drink</a:t>
                      </a:r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Access to more toilets and to have staff toilets </a:t>
                      </a:r>
                    </a:p>
                    <a:p>
                      <a:pPr lvl="0">
                        <a:buNone/>
                      </a:pPr>
                      <a:r>
                        <a:rPr lang="en-US" sz="2400" u="none">
                          <a:solidFill>
                            <a:schemeClr val="tx1"/>
                          </a:solidFill>
                        </a:rPr>
                        <a:t>More bins on site so the rubbish isn't all over the floor </a:t>
                      </a:r>
                      <a:r>
                        <a:rPr lang="en-US" sz="3200" u="none">
                          <a:solidFill>
                            <a:schemeClr val="tx1"/>
                          </a:solidFill>
                        </a:rPr>
                        <a:t> </a:t>
                      </a:r>
                    </a:p>
                    <a:p>
                      <a:pPr lvl="0">
                        <a:buNone/>
                      </a:pPr>
                      <a:endParaRPr lang="en-US" sz="1800" u="none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1800" u="none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2400" u="none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2400" u="none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lnB w="381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u="sng"/>
                        <a:t>Threats</a:t>
                      </a:r>
                      <a:r>
                        <a:rPr lang="en-US" sz="2400"/>
                        <a:t> </a:t>
                      </a:r>
                    </a:p>
                    <a:p>
                      <a:pPr lvl="0">
                        <a:buNone/>
                      </a:pPr>
                      <a:r>
                        <a:rPr lang="en-US" sz="2400"/>
                        <a:t>Prices are high</a:t>
                      </a:r>
                    </a:p>
                    <a:p>
                      <a:pPr lvl="0">
                        <a:buNone/>
                      </a:pPr>
                      <a:r>
                        <a:rPr lang="en-US" sz="2400"/>
                        <a:t>Ice rink is too small</a:t>
                      </a:r>
                    </a:p>
                    <a:p>
                      <a:pPr lvl="0">
                        <a:buNone/>
                      </a:pPr>
                      <a:r>
                        <a:rPr lang="en-US" sz="2400"/>
                        <a:t>Not enough toilet facilities</a:t>
                      </a:r>
                    </a:p>
                    <a:p>
                      <a:pPr lvl="0">
                        <a:buNone/>
                      </a:pPr>
                      <a:endParaRPr lang="en-US" sz="2400"/>
                    </a:p>
                    <a:p>
                      <a:pPr lvl="0">
                        <a:buNone/>
                      </a:pPr>
                      <a:endParaRPr lang="en-US" sz="2400"/>
                    </a:p>
                    <a:p>
                      <a:pPr lvl="0">
                        <a:buNone/>
                      </a:pPr>
                      <a:endParaRPr lang="en-US" sz="2400"/>
                    </a:p>
                    <a:p>
                      <a:pPr lvl="0">
                        <a:buNone/>
                      </a:pPr>
                      <a:endParaRPr lang="en-US" sz="2400" u="none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lnB w="381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21092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4A3CFF9-F095-A732-A623-87006FDF16E2}"/>
              </a:ext>
            </a:extLst>
          </p:cNvPr>
          <p:cNvSpPr txBox="1"/>
          <p:nvPr/>
        </p:nvSpPr>
        <p:spPr>
          <a:xfrm>
            <a:off x="5464097" y="501805"/>
            <a:ext cx="323385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(Bowdin et al.,2011)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748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3" name="Oval 4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4309F268-A45B-4517-B03F-2774BAE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E81CD8-2F97-C994-E741-6B7E7ED85C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6930" y="469678"/>
            <a:ext cx="1770125" cy="31674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8FD8D4-8C84-727C-5614-4AE1EA70A3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9346566" y="4078922"/>
            <a:ext cx="2857590" cy="21622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744861-8117-2D64-DDC5-A6D3B0BEE5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236934" y="4050959"/>
            <a:ext cx="2892881" cy="22118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736EF9-D5BD-A3D0-9849-3E5CF6E05C4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90530" y="447298"/>
            <a:ext cx="1805063" cy="32476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101AB2-C8C4-0EF2-9EA0-D51248B6B56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30267" r="-541"/>
          <a:stretch/>
        </p:blipFill>
        <p:spPr>
          <a:xfrm>
            <a:off x="3060877" y="3725747"/>
            <a:ext cx="2269787" cy="28682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844AC7-42BA-0F3D-DF0E-1AD60CBBDB1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802" y="367088"/>
            <a:ext cx="1831708" cy="3349553"/>
          </a:xfrm>
          <a:prstGeom prst="rect">
            <a:avLst/>
          </a:prstGeom>
        </p:spPr>
      </p:pic>
      <p:pic>
        <p:nvPicPr>
          <p:cNvPr id="10" name="Picture 9" descr="Image">
            <a:extLst>
              <a:ext uri="{FF2B5EF4-FFF2-40B4-BE49-F238E27FC236}">
                <a16:creationId xmlns:a16="http://schemas.microsoft.com/office/drawing/2014/main" id="{C42499DC-8AB1-3A4E-9D55-4E6B01F06F1A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15423" r="358" b="23881"/>
          <a:stretch/>
        </p:blipFill>
        <p:spPr>
          <a:xfrm>
            <a:off x="9602109" y="652121"/>
            <a:ext cx="2360045" cy="3083857"/>
          </a:xfrm>
          <a:prstGeom prst="rect">
            <a:avLst/>
          </a:prstGeom>
        </p:spPr>
      </p:pic>
      <p:pic>
        <p:nvPicPr>
          <p:cNvPr id="11" name="Picture 10" descr="Swansea Waterfront Winterland 2022: Rides, prices, food and drink and ...">
            <a:extLst>
              <a:ext uri="{FF2B5EF4-FFF2-40B4-BE49-F238E27FC236}">
                <a16:creationId xmlns:a16="http://schemas.microsoft.com/office/drawing/2014/main" id="{7ABEBDD8-9001-614E-2CB2-ED776860352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645552" y="3726620"/>
            <a:ext cx="3928546" cy="2879063"/>
          </a:xfrm>
          <a:prstGeom prst="rect">
            <a:avLst/>
          </a:prstGeom>
        </p:spPr>
      </p:pic>
      <p:pic>
        <p:nvPicPr>
          <p:cNvPr id="12" name="Picture 11" descr="Swansea Waterfront Winterland – Access Card">
            <a:extLst>
              <a:ext uri="{FF2B5EF4-FFF2-40B4-BE49-F238E27FC236}">
                <a16:creationId xmlns:a16="http://schemas.microsoft.com/office/drawing/2014/main" id="{40FD8D86-A8BE-9AF2-BDFD-0FDDF7EEA44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059759" y="199489"/>
            <a:ext cx="3414927" cy="350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190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F6516-6923-0FE9-ACC8-DA4FDBA4B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499" y="111524"/>
            <a:ext cx="9404723" cy="1400530"/>
          </a:xfrm>
        </p:spPr>
        <p:txBody>
          <a:bodyPr/>
          <a:lstStyle/>
          <a:p>
            <a:r>
              <a:rPr lang="en-US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87F1A-F5AE-8C5F-796A-3AB107510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43" y="1256799"/>
            <a:ext cx="11573734" cy="419548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aseline="30000"/>
              <a:t>Bayne,K.S. and Cianfrone, B.A.(2013) The effectivness of social media marketing</a:t>
            </a:r>
            <a:r>
              <a:rPr lang="en-US" sz="2400" i="1" baseline="30000"/>
              <a:t>: Recreational Sports Journal 37(2) 147-159.Bouchrika,I(2024), Primary reasearch vs Secondary research available at: Primary research vs secondary research in 2024: Definitions, differences and examples. Available at: reasearc.com (accessed 10/1/24)</a:t>
            </a:r>
            <a:endParaRPr lang="en-US" sz="2400"/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/>
              <a:t>Bowdin, G., Allen,J., O'Toole,W., Harris,R. And McDonnell, I. (2011) Events management. 3rd edition. London: Butterworth- Heinemann.</a:t>
            </a:r>
            <a:endParaRPr lang="en-US" sz="2400"/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/>
              <a:t>Crazy characters (2023), characters swansea. Available at </a:t>
            </a:r>
            <a:r>
              <a:rPr lang="en-US" sz="2400" baseline="30000">
                <a:hlinkClick r:id="rId2"/>
              </a:rPr>
              <a:t>Characters - Crazy Characters Swansea</a:t>
            </a:r>
            <a:r>
              <a:rPr lang="en-US" sz="2400" baseline="30000"/>
              <a:t> (Accessed 10th January 2024)</a:t>
            </a:r>
            <a:endParaRPr lang="en-US" sz="2400"/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/>
              <a:t>Heagney, J.(2012) Fundamentals of Project management. 4th edition. New york: American Management Association</a:t>
            </a:r>
          </a:p>
          <a:p>
            <a:pPr marL="0" indent="0">
              <a:buNone/>
            </a:pPr>
            <a:r>
              <a:rPr lang="en-US" baseline="30000"/>
              <a:t>Crazy characters (2023), characters swansea. Available at </a:t>
            </a:r>
            <a:r>
              <a:rPr lang="en-US" baseline="30000">
                <a:hlinkClick r:id="rId2"/>
              </a:rPr>
              <a:t>Characters - Crazy Characters Swansea</a:t>
            </a:r>
            <a:r>
              <a:rPr lang="en-US" baseline="30000"/>
              <a:t> (Accessed 10th January 2024)</a:t>
            </a:r>
          </a:p>
          <a:p>
            <a:pPr marL="0" indent="0">
              <a:buNone/>
            </a:pPr>
            <a:r>
              <a:rPr lang="en-US" baseline="30000"/>
              <a:t>Heagney, J.(2012) Fundamentals of Project management. 4th edition. New york: American Management Association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6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CD28-2135-294F-D29F-48FEECE2B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B6B56-ED3C-358F-8E17-147F29E06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509" y="1336410"/>
            <a:ext cx="11847488" cy="419548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baseline="30000"/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/>
              <a:t>Hull, K.(2014) A hole in one: </a:t>
            </a:r>
            <a:r>
              <a:rPr lang="en-US" sz="2400" i="1" baseline="30000"/>
              <a:t>International Journal Of Sport Communication, 7(2) 245-260</a:t>
            </a:r>
            <a:endParaRPr lang="en-US" sz="2400"/>
          </a:p>
          <a:p>
            <a:pPr marL="0" indent="0">
              <a:buClr>
                <a:srgbClr val="8AD0D6"/>
              </a:buClr>
              <a:buNone/>
            </a:pPr>
            <a:r>
              <a:rPr lang="en-US" sz="2400" i="1" baseline="30000"/>
              <a:t>Kolb,B(2006) Tourism Marketing for cities and town. London: Butterworth-Heineman</a:t>
            </a:r>
            <a:endParaRPr lang="en-US" sz="2400"/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/>
              <a:t>Studts funfair and events (2023) Available at: </a:t>
            </a:r>
            <a:r>
              <a:rPr lang="en-US" sz="2400" baseline="30000">
                <a:hlinkClick r:id="rId2"/>
              </a:rPr>
              <a:t>Studts Funfairs &amp; Events | Fairground Ride Hire | South Wales</a:t>
            </a:r>
            <a:r>
              <a:rPr lang="en-US" sz="2400" baseline="30000"/>
              <a:t> (Accessed 4/1/24)</a:t>
            </a:r>
            <a:endParaRPr lang="en-US" sz="2400"/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/>
              <a:t>Swansea Waterfront Winterland (2023) available at : </a:t>
            </a:r>
            <a:r>
              <a:rPr lang="en-US" sz="2400" baseline="30000">
                <a:hlinkClick r:id="rId3"/>
              </a:rPr>
              <a:t>Home - Swansea Waterfront Winterland</a:t>
            </a:r>
            <a:r>
              <a:rPr lang="en-US" sz="2400" baseline="30000"/>
              <a:t> (Accessed 10/1/24)</a:t>
            </a:r>
            <a:endParaRPr lang="en-US" sz="2400"/>
          </a:p>
          <a:p>
            <a:pPr marL="0" indent="0">
              <a:buNone/>
            </a:pPr>
            <a:r>
              <a:rPr lang="en-US" sz="2400" baseline="30000">
                <a:hlinkClick r:id="rId4"/>
              </a:rPr>
              <a:t>Swansea’s Waterfront Winterland to return as dates confirmed - Wales Online</a:t>
            </a:r>
            <a:r>
              <a:rPr lang="en-US" sz="2400" baseline="30000"/>
              <a:t> 2023</a:t>
            </a:r>
            <a:endParaRPr lang="en-US" sz="2400"/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>
                <a:hlinkClick r:id="rId5"/>
              </a:rPr>
              <a:t>Swansea's Waterfront Winterland: Pictures, what's there, and how much it all costs - Wales Online</a:t>
            </a:r>
            <a:r>
              <a:rPr lang="en-US" sz="2400" baseline="30000"/>
              <a:t> 2021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/>
              <a:t>Swansea Winter wonderland (2023) Available at: </a:t>
            </a:r>
            <a:r>
              <a:rPr lang="en-US" sz="2400" baseline="30000">
                <a:hlinkClick r:id="rId6"/>
              </a:rPr>
              <a:t>FAQs - Swansea Waterfront Winterland</a:t>
            </a:r>
            <a:endParaRPr lang="en-US" sz="2400" baseline="30000"/>
          </a:p>
          <a:p>
            <a:pPr marL="0" indent="0">
              <a:buClr>
                <a:srgbClr val="8AD0D6"/>
              </a:buClr>
              <a:buNone/>
            </a:pPr>
            <a:r>
              <a:rPr lang="en-US" sz="2400" baseline="30000"/>
              <a:t>Waterfront winter wonderland Swansea (2023), 'Crazy characters' [Facebook] 17 December. Available at </a:t>
            </a:r>
            <a:r>
              <a:rPr lang="en-US" sz="2400" baseline="30000">
                <a:hlinkClick r:id="rId7"/>
              </a:rPr>
              <a:t>Facebook</a:t>
            </a:r>
            <a:r>
              <a:rPr lang="en-US" sz="2400" baseline="30000"/>
              <a:t> (Accessed 11 January 2024)</a:t>
            </a:r>
            <a:endParaRPr lang="en-US" sz="2400"/>
          </a:p>
          <a:p>
            <a:pPr>
              <a:buClr>
                <a:srgbClr val="8AD0D6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0849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Winter Wonderland Swansea</vt:lpstr>
      <vt:lpstr>Main Body </vt:lpstr>
      <vt:lpstr> Entertainment  and Amenities</vt:lpstr>
      <vt:lpstr>Costs</vt:lpstr>
      <vt:lpstr>Visitor Typology + Expectations</vt:lpstr>
      <vt:lpstr>Customer engagement and Satisfaction</vt:lpstr>
      <vt:lpstr>SWOT Analysis</vt:lpstr>
      <vt:lpstr>SWOT Analysis</vt:lpstr>
      <vt:lpstr>PowerPoint Presentation</vt:lpstr>
      <vt:lpstr>Reference List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2023-12-12T09:53:45Z</dcterms:created>
  <dcterms:modified xsi:type="dcterms:W3CDTF">2024-01-16T22:19:52Z</dcterms:modified>
</cp:coreProperties>
</file>