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065" r:id="rId2"/>
    <p:sldId id="206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1EC626-E3AC-CEF4-737D-2DFB482C53C3}" v="19" dt="2025-05-06T22:59:49.4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g Peterson (2300487)" userId="S::2300487@student.uwtsd.ac.uk::95ff1217-5182-4550-9fe0-ff5120e7c996" providerId="AD" clId="Web-{EA1EC626-E3AC-CEF4-737D-2DFB482C53C3}"/>
    <pc:docChg chg="addSld modSld">
      <pc:chgData name="Meg Peterson (2300487)" userId="S::2300487@student.uwtsd.ac.uk::95ff1217-5182-4550-9fe0-ff5120e7c996" providerId="AD" clId="Web-{EA1EC626-E3AC-CEF4-737D-2DFB482C53C3}" dt="2025-05-06T22:59:49.495" v="16"/>
      <pc:docMkLst>
        <pc:docMk/>
      </pc:docMkLst>
      <pc:sldChg chg="addSp delSp modSp new mod setBg">
        <pc:chgData name="Meg Peterson (2300487)" userId="S::2300487@student.uwtsd.ac.uk::95ff1217-5182-4550-9fe0-ff5120e7c996" providerId="AD" clId="Web-{EA1EC626-E3AC-CEF4-737D-2DFB482C53C3}" dt="2025-05-06T22:59:49.495" v="16"/>
        <pc:sldMkLst>
          <pc:docMk/>
          <pc:sldMk cId="1084959515" sldId="2066"/>
        </pc:sldMkLst>
        <pc:spChg chg="add del">
          <ac:chgData name="Meg Peterson (2300487)" userId="S::2300487@student.uwtsd.ac.uk::95ff1217-5182-4550-9fe0-ff5120e7c996" providerId="AD" clId="Web-{EA1EC626-E3AC-CEF4-737D-2DFB482C53C3}" dt="2025-05-06T22:57:52.522" v="2"/>
          <ac:spMkLst>
            <pc:docMk/>
            <pc:sldMk cId="1084959515" sldId="2066"/>
            <ac:spMk id="2" creationId="{BC1ACAFD-7A41-4631-0BD6-EC6C96FDCD56}"/>
          </ac:spMkLst>
        </pc:spChg>
        <pc:spChg chg="add mod">
          <ac:chgData name="Meg Peterson (2300487)" userId="S::2300487@student.uwtsd.ac.uk::95ff1217-5182-4550-9fe0-ff5120e7c996" providerId="AD" clId="Web-{EA1EC626-E3AC-CEF4-737D-2DFB482C53C3}" dt="2025-05-06T22:58:45.915" v="7"/>
          <ac:spMkLst>
            <pc:docMk/>
            <pc:sldMk cId="1084959515" sldId="2066"/>
            <ac:spMk id="3" creationId="{724B8ACC-88A7-4C8D-C376-BD6CB22A66F4}"/>
          </ac:spMkLst>
        </pc:spChg>
        <pc:spChg chg="add del">
          <ac:chgData name="Meg Peterson (2300487)" userId="S::2300487@student.uwtsd.ac.uk::95ff1217-5182-4550-9fe0-ff5120e7c996" providerId="AD" clId="Web-{EA1EC626-E3AC-CEF4-737D-2DFB482C53C3}" dt="2025-05-06T22:59:06.869" v="8"/>
          <ac:spMkLst>
            <pc:docMk/>
            <pc:sldMk cId="1084959515" sldId="2066"/>
            <ac:spMk id="8" creationId="{3677BAFB-3BD3-41BB-9107-FAE224AE21C4}"/>
          </ac:spMkLst>
        </pc:spChg>
        <pc:spChg chg="add del">
          <ac:chgData name="Meg Peterson (2300487)" userId="S::2300487@student.uwtsd.ac.uk::95ff1217-5182-4550-9fe0-ff5120e7c996" providerId="AD" clId="Web-{EA1EC626-E3AC-CEF4-737D-2DFB482C53C3}" dt="2025-05-06T22:59:06.869" v="8"/>
          <ac:spMkLst>
            <pc:docMk/>
            <pc:sldMk cId="1084959515" sldId="2066"/>
            <ac:spMk id="10" creationId="{E6823A9B-C188-42D4-847C-3AD928DB145C}"/>
          </ac:spMkLst>
        </pc:spChg>
        <pc:spChg chg="add">
          <ac:chgData name="Meg Peterson (2300487)" userId="S::2300487@student.uwtsd.ac.uk::95ff1217-5182-4550-9fe0-ff5120e7c996" providerId="AD" clId="Web-{EA1EC626-E3AC-CEF4-737D-2DFB482C53C3}" dt="2025-05-06T22:58:45.915" v="7"/>
          <ac:spMkLst>
            <pc:docMk/>
            <pc:sldMk cId="1084959515" sldId="2066"/>
            <ac:spMk id="12" creationId="{34B557F3-1A0C-4749-A6DB-EAC082DF390B}"/>
          </ac:spMkLst>
        </pc:spChg>
        <pc:spChg chg="add">
          <ac:chgData name="Meg Peterson (2300487)" userId="S::2300487@student.uwtsd.ac.uk::95ff1217-5182-4550-9fe0-ff5120e7c996" providerId="AD" clId="Web-{EA1EC626-E3AC-CEF4-737D-2DFB482C53C3}" dt="2025-05-06T22:58:45.915" v="7"/>
          <ac:spMkLst>
            <pc:docMk/>
            <pc:sldMk cId="1084959515" sldId="2066"/>
            <ac:spMk id="14" creationId="{55D55AA6-3751-494F-868A-DCEDC5CE82BF}"/>
          </ac:spMkLst>
        </pc:spChg>
        <pc:spChg chg="add">
          <ac:chgData name="Meg Peterson (2300487)" userId="S::2300487@student.uwtsd.ac.uk::95ff1217-5182-4550-9fe0-ff5120e7c996" providerId="AD" clId="Web-{EA1EC626-E3AC-CEF4-737D-2DFB482C53C3}" dt="2025-05-06T22:58:45.915" v="7"/>
          <ac:spMkLst>
            <pc:docMk/>
            <pc:sldMk cId="1084959515" sldId="2066"/>
            <ac:spMk id="16" creationId="{4D4C00DC-4DC6-4CD2-9E31-F17E6CEBC5A6}"/>
          </ac:spMkLst>
        </pc:spChg>
        <pc:spChg chg="add">
          <ac:chgData name="Meg Peterson (2300487)" userId="S::2300487@student.uwtsd.ac.uk::95ff1217-5182-4550-9fe0-ff5120e7c996" providerId="AD" clId="Web-{EA1EC626-E3AC-CEF4-737D-2DFB482C53C3}" dt="2025-05-06T22:58:45.915" v="7"/>
          <ac:spMkLst>
            <pc:docMk/>
            <pc:sldMk cId="1084959515" sldId="2066"/>
            <ac:spMk id="18" creationId="{D82AB1B2-7970-42CF-8BF5-567C69E9FFFB}"/>
          </ac:spMkLst>
        </pc:spChg>
        <pc:spChg chg="add del">
          <ac:chgData name="Meg Peterson (2300487)" userId="S::2300487@student.uwtsd.ac.uk::95ff1217-5182-4550-9fe0-ff5120e7c996" providerId="AD" clId="Web-{EA1EC626-E3AC-CEF4-737D-2DFB482C53C3}" dt="2025-05-06T22:59:06.869" v="8"/>
          <ac:spMkLst>
            <pc:docMk/>
            <pc:sldMk cId="1084959515" sldId="2066"/>
            <ac:spMk id="24" creationId="{C10FB9CA-E7FA-462C-B537-F1224ED1ACF4}"/>
          </ac:spMkLst>
        </pc:spChg>
        <pc:spChg chg="add del">
          <ac:chgData name="Meg Peterson (2300487)" userId="S::2300487@student.uwtsd.ac.uk::95ff1217-5182-4550-9fe0-ff5120e7c996" providerId="AD" clId="Web-{EA1EC626-E3AC-CEF4-737D-2DFB482C53C3}" dt="2025-05-06T22:59:06.869" v="8"/>
          <ac:spMkLst>
            <pc:docMk/>
            <pc:sldMk cId="1084959515" sldId="2066"/>
            <ac:spMk id="26" creationId="{D8469AE7-A75B-4F37-850B-EF5974ABED2C}"/>
          </ac:spMkLst>
        </pc:spChg>
        <pc:spChg chg="add mod">
          <ac:chgData name="Meg Peterson (2300487)" userId="S::2300487@student.uwtsd.ac.uk::95ff1217-5182-4550-9fe0-ff5120e7c996" providerId="AD" clId="Web-{EA1EC626-E3AC-CEF4-737D-2DFB482C53C3}" dt="2025-05-06T22:59:49.495" v="16"/>
          <ac:spMkLst>
            <pc:docMk/>
            <pc:sldMk cId="1084959515" sldId="2066"/>
            <ac:spMk id="202" creationId="{489B7BFD-8F45-4093-AD9C-91B15B0503D9}"/>
          </ac:spMkLst>
        </pc:spChg>
        <pc:spChg chg="add">
          <ac:chgData name="Meg Peterson (2300487)" userId="S::2300487@student.uwtsd.ac.uk::95ff1217-5182-4550-9fe0-ff5120e7c996" providerId="AD" clId="Web-{EA1EC626-E3AC-CEF4-737D-2DFB482C53C3}" dt="2025-05-06T22:59:06.869" v="8"/>
          <ac:spMkLst>
            <pc:docMk/>
            <pc:sldMk cId="1084959515" sldId="2066"/>
            <ac:spMk id="210" creationId="{2B06059C-C357-4011-82B9-9C0106301384}"/>
          </ac:spMkLst>
        </pc:spChg>
        <pc:spChg chg="add">
          <ac:chgData name="Meg Peterson (2300487)" userId="S::2300487@student.uwtsd.ac.uk::95ff1217-5182-4550-9fe0-ff5120e7c996" providerId="AD" clId="Web-{EA1EC626-E3AC-CEF4-737D-2DFB482C53C3}" dt="2025-05-06T22:59:06.869" v="8"/>
          <ac:spMkLst>
            <pc:docMk/>
            <pc:sldMk cId="1084959515" sldId="2066"/>
            <ac:spMk id="214" creationId="{279CAF82-0ECF-42BE-8F37-F71941E5D410}"/>
          </ac:spMkLst>
        </pc:spChg>
        <pc:spChg chg="add">
          <ac:chgData name="Meg Peterson (2300487)" userId="S::2300487@student.uwtsd.ac.uk::95ff1217-5182-4550-9fe0-ff5120e7c996" providerId="AD" clId="Web-{EA1EC626-E3AC-CEF4-737D-2DFB482C53C3}" dt="2025-05-06T22:59:06.869" v="8"/>
          <ac:spMkLst>
            <pc:docMk/>
            <pc:sldMk cId="1084959515" sldId="2066"/>
            <ac:spMk id="216" creationId="{218E095B-4870-4AD5-9C41-C16D59523501}"/>
          </ac:spMkLst>
        </pc:spChg>
        <pc:spChg chg="add">
          <ac:chgData name="Meg Peterson (2300487)" userId="S::2300487@student.uwtsd.ac.uk::95ff1217-5182-4550-9fe0-ff5120e7c996" providerId="AD" clId="Web-{EA1EC626-E3AC-CEF4-737D-2DFB482C53C3}" dt="2025-05-06T22:59:06.869" v="8"/>
          <ac:spMkLst>
            <pc:docMk/>
            <pc:sldMk cId="1084959515" sldId="2066"/>
            <ac:spMk id="225" creationId="{033BC44A-0661-43B4-9C14-FD5963C226AE}"/>
          </ac:spMkLst>
        </pc:spChg>
        <pc:spChg chg="add">
          <ac:chgData name="Meg Peterson (2300487)" userId="S::2300487@student.uwtsd.ac.uk::95ff1217-5182-4550-9fe0-ff5120e7c996" providerId="AD" clId="Web-{EA1EC626-E3AC-CEF4-737D-2DFB482C53C3}" dt="2025-05-06T22:59:06.869" v="8"/>
          <ac:spMkLst>
            <pc:docMk/>
            <pc:sldMk cId="1084959515" sldId="2066"/>
            <ac:spMk id="231" creationId="{97224C31-855E-4593-8A58-5B2B0CC4F537}"/>
          </ac:spMkLst>
        </pc:spChg>
        <pc:grpChg chg="add">
          <ac:chgData name="Meg Peterson (2300487)" userId="S::2300487@student.uwtsd.ac.uk::95ff1217-5182-4550-9fe0-ff5120e7c996" providerId="AD" clId="Web-{EA1EC626-E3AC-CEF4-737D-2DFB482C53C3}" dt="2025-05-06T22:58:45.915" v="7"/>
          <ac:grpSpMkLst>
            <pc:docMk/>
            <pc:sldMk cId="1084959515" sldId="2066"/>
            <ac:grpSpMk id="20" creationId="{66FB5A75-BDE2-4F12-A95B-C48788A7685C}"/>
          </ac:grpSpMkLst>
        </pc:grpChg>
      </pc:sldChg>
    </pc:docChg>
  </pc:docChgLst>
  <pc:docChgLst>
    <pc:chgData clId="Web-{0F3DBE11-BBFB-0956-A6EB-5A6F41578DDC}"/>
    <pc:docChg chg="modSld">
      <pc:chgData name="" userId="" providerId="" clId="Web-{0F3DBE11-BBFB-0956-A6EB-5A6F41578DDC}" dt="2025-05-01T07:12:37.567" v="31"/>
      <pc:docMkLst>
        <pc:docMk/>
      </pc:docMkLst>
      <pc:sldChg chg="modSp">
        <pc:chgData name="" userId="" providerId="" clId="Web-{0F3DBE11-BBFB-0956-A6EB-5A6F41578DDC}" dt="2025-05-01T07:12:37.567" v="31"/>
        <pc:sldMkLst>
          <pc:docMk/>
          <pc:sldMk cId="2023811516" sldId="2065"/>
        </pc:sldMkLst>
        <pc:graphicFrameChg chg="mod modGraphic">
          <ac:chgData name="" userId="" providerId="" clId="Web-{0F3DBE11-BBFB-0956-A6EB-5A6F41578DDC}" dt="2025-05-01T07:12:37.567" v="31"/>
          <ac:graphicFrameMkLst>
            <pc:docMk/>
            <pc:sldMk cId="2023811516" sldId="2065"/>
            <ac:graphicFrameMk id="5" creationId="{EDB12038-6563-21DB-660A-EAD68AFDB22C}"/>
          </ac:graphicFrameMkLst>
        </pc:graphicFrameChg>
      </pc:sldChg>
    </pc:docChg>
  </pc:docChgLst>
  <pc:docChgLst>
    <pc:chgData name="Meg Peterson (2300487)" userId="95ff1217-5182-4550-9fe0-ff5120e7c996" providerId="ADAL" clId="{7661282D-8331-1349-8223-8A2D1AC21EAF}"/>
    <pc:docChg chg="custSel modSld">
      <pc:chgData name="Meg Peterson (2300487)" userId="95ff1217-5182-4550-9fe0-ff5120e7c996" providerId="ADAL" clId="{7661282D-8331-1349-8223-8A2D1AC21EAF}" dt="2025-05-07T06:16:52.503" v="124" actId="27636"/>
      <pc:docMkLst>
        <pc:docMk/>
      </pc:docMkLst>
      <pc:sldChg chg="addSp modSp">
        <pc:chgData name="Meg Peterson (2300487)" userId="95ff1217-5182-4550-9fe0-ff5120e7c996" providerId="ADAL" clId="{7661282D-8331-1349-8223-8A2D1AC21EAF}" dt="2025-04-23T18:29:55.186" v="115"/>
        <pc:sldMkLst>
          <pc:docMk/>
          <pc:sldMk cId="2023811516" sldId="2065"/>
        </pc:sldMkLst>
        <pc:graphicFrameChg chg="modGraphic">
          <ac:chgData name="Meg Peterson (2300487)" userId="95ff1217-5182-4550-9fe0-ff5120e7c996" providerId="ADAL" clId="{7661282D-8331-1349-8223-8A2D1AC21EAF}" dt="2025-04-23T18:29:51.904" v="114" actId="20577"/>
          <ac:graphicFrameMkLst>
            <pc:docMk/>
            <pc:sldMk cId="2023811516" sldId="2065"/>
            <ac:graphicFrameMk id="5" creationId="{EDB12038-6563-21DB-660A-EAD68AFDB22C}"/>
          </ac:graphicFrameMkLst>
        </pc:graphicFrameChg>
        <pc:inkChg chg="add">
          <ac:chgData name="Meg Peterson (2300487)" userId="95ff1217-5182-4550-9fe0-ff5120e7c996" providerId="ADAL" clId="{7661282D-8331-1349-8223-8A2D1AC21EAF}" dt="2025-04-23T18:28:31.082" v="3"/>
          <ac:inkMkLst>
            <pc:docMk/>
            <pc:sldMk cId="2023811516" sldId="2065"/>
            <ac:inkMk id="2" creationId="{8606ADB5-0C6C-DB63-F010-808A1FB89EF4}"/>
          </ac:inkMkLst>
        </pc:inkChg>
        <pc:inkChg chg="add">
          <ac:chgData name="Meg Peterson (2300487)" userId="95ff1217-5182-4550-9fe0-ff5120e7c996" providerId="ADAL" clId="{7661282D-8331-1349-8223-8A2D1AC21EAF}" dt="2025-04-23T18:29:55.186" v="115"/>
          <ac:inkMkLst>
            <pc:docMk/>
            <pc:sldMk cId="2023811516" sldId="2065"/>
            <ac:inkMk id="4" creationId="{D607DA58-E4A0-423D-B92A-D167BEE9B4BA}"/>
          </ac:inkMkLst>
        </pc:inkChg>
      </pc:sldChg>
      <pc:sldChg chg="modSp">
        <pc:chgData name="Meg Peterson (2300487)" userId="95ff1217-5182-4550-9fe0-ff5120e7c996" providerId="ADAL" clId="{7661282D-8331-1349-8223-8A2D1AC21EAF}" dt="2025-05-07T06:16:52.503" v="124" actId="27636"/>
        <pc:sldMkLst>
          <pc:docMk/>
          <pc:sldMk cId="1084959515" sldId="2066"/>
        </pc:sldMkLst>
        <pc:spChg chg="mod">
          <ac:chgData name="Meg Peterson (2300487)" userId="95ff1217-5182-4550-9fe0-ff5120e7c996" providerId="ADAL" clId="{7661282D-8331-1349-8223-8A2D1AC21EAF}" dt="2025-05-07T06:16:52.503" v="124" actId="27636"/>
          <ac:spMkLst>
            <pc:docMk/>
            <pc:sldMk cId="1084959515" sldId="2066"/>
            <ac:spMk id="3" creationId="{724B8ACC-88A7-4C8D-C376-BD6CB22A66F4}"/>
          </ac:spMkLst>
        </pc:spChg>
      </pc:sldChg>
    </pc:docChg>
  </pc:docChgLst>
  <pc:docChgLst>
    <pc:chgData name="Meg Peterson (2300487)" userId="S::2300487@student.uwtsd.ac.uk::95ff1217-5182-4550-9fe0-ff5120e7c996" providerId="AD" clId="Web-{0F3DBE11-BBFB-0956-A6EB-5A6F41578DDC}"/>
    <pc:docChg chg="modSld">
      <pc:chgData name="Meg Peterson (2300487)" userId="S::2300487@student.uwtsd.ac.uk::95ff1217-5182-4550-9fe0-ff5120e7c996" providerId="AD" clId="Web-{0F3DBE11-BBFB-0956-A6EB-5A6F41578DDC}" dt="2025-05-01T07:19:06.222" v="1071"/>
      <pc:docMkLst>
        <pc:docMk/>
      </pc:docMkLst>
      <pc:sldChg chg="modSp">
        <pc:chgData name="Meg Peterson (2300487)" userId="S::2300487@student.uwtsd.ac.uk::95ff1217-5182-4550-9fe0-ff5120e7c996" providerId="AD" clId="Web-{0F3DBE11-BBFB-0956-A6EB-5A6F41578DDC}" dt="2025-05-01T07:19:06.222" v="1071"/>
        <pc:sldMkLst>
          <pc:docMk/>
          <pc:sldMk cId="2023811516" sldId="2065"/>
        </pc:sldMkLst>
        <pc:graphicFrameChg chg="mod modGraphic">
          <ac:chgData name="Meg Peterson (2300487)" userId="S::2300487@student.uwtsd.ac.uk::95ff1217-5182-4550-9fe0-ff5120e7c996" providerId="AD" clId="Web-{0F3DBE11-BBFB-0956-A6EB-5A6F41578DDC}" dt="2025-05-01T07:19:06.222" v="1071"/>
          <ac:graphicFrameMkLst>
            <pc:docMk/>
            <pc:sldMk cId="2023811516" sldId="2065"/>
            <ac:graphicFrameMk id="5" creationId="{EDB12038-6563-21DB-660A-EAD68AFDB22C}"/>
          </ac:graphicFrameMkLst>
        </pc:graphicFrame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4-23T18:28:31.075"/>
    </inkml:context>
    <inkml:brush xml:id="br0">
      <inkml:brushProperty name="width" value="0.08571" units="cm"/>
      <inkml:brushProperty name="height" value="0.08571" units="cm"/>
    </inkml:brush>
  </inkml:definitions>
  <inkml:trace contextRef="#ctx0" brushRef="#br0">0 30 12287,'15'-5'0,"0"0"0,-1 0 0,1-1 0,0-2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4-23T18:29:55.181"/>
    </inkml:context>
    <inkml:brush xml:id="br0">
      <inkml:brushProperty name="width" value="0.11429" units="cm"/>
      <inkml:brushProperty name="height" value="0.11429" units="cm"/>
    </inkml:brush>
  </inkml:definitions>
  <inkml:trace contextRef="#ctx0" brushRef="#br0">103 1 25036,'-23'0'0,"4"0"50,3 0 0,7 1 0,3 3 1323,-1 0-1236,6 1 0,-12 2 0,4 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DA32BF-5339-471A-9071-27ACFB4726EA}" type="datetimeFigureOut">
              <a:t>5/7/25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6F3598-5E57-4584-9685-2192A988275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815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0577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5" Type="http://schemas.openxmlformats.org/officeDocument/2006/relationships/image" Target="../media/image2.png"/><Relationship Id="rId4" Type="http://schemas.openxmlformats.org/officeDocument/2006/relationships/customXml" Target="../ink/ink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r134ELuegI4?si=LrQyn-eppcsdO3Qy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3908743" y="170746"/>
            <a:ext cx="4375580" cy="51077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err="1">
                <a:solidFill>
                  <a:schemeClr val="bg1"/>
                </a:solidFill>
                <a:latin typeface="Aptos"/>
                <a:cs typeface="Arial"/>
              </a:rPr>
              <a:t>Cynllun</a:t>
            </a:r>
            <a:r>
              <a:rPr lang="en-US" sz="24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err="1">
                <a:solidFill>
                  <a:schemeClr val="bg1"/>
                </a:solidFill>
                <a:latin typeface="Aptos"/>
                <a:cs typeface="Arial"/>
              </a:rPr>
              <a:t>Gwers</a:t>
            </a:r>
            <a:r>
              <a:rPr lang="en-US" sz="2400" b="1">
                <a:solidFill>
                  <a:schemeClr val="bg1"/>
                </a:solidFill>
                <a:latin typeface="Aptos"/>
                <a:cs typeface="Arial"/>
              </a:rPr>
              <a:t>   </a:t>
            </a:r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Lesson Plan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B12038-6563-21DB-660A-EAD68AFDB2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6560045"/>
              </p:ext>
            </p:extLst>
          </p:nvPr>
        </p:nvGraphicFramePr>
        <p:xfrm>
          <a:off x="157046" y="883617"/>
          <a:ext cx="11887198" cy="545535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00425">
                  <a:extLst>
                    <a:ext uri="{9D8B030D-6E8A-4147-A177-3AD203B41FA5}">
                      <a16:colId xmlns:a16="http://schemas.microsoft.com/office/drawing/2014/main" val="1590422023"/>
                    </a:ext>
                  </a:extLst>
                </a:gridCol>
                <a:gridCol w="4237463">
                  <a:extLst>
                    <a:ext uri="{9D8B030D-6E8A-4147-A177-3AD203B41FA5}">
                      <a16:colId xmlns:a16="http://schemas.microsoft.com/office/drawing/2014/main" val="1519707528"/>
                    </a:ext>
                  </a:extLst>
                </a:gridCol>
                <a:gridCol w="4249310">
                  <a:extLst>
                    <a:ext uri="{9D8B030D-6E8A-4147-A177-3AD203B41FA5}">
                      <a16:colId xmlns:a16="http://schemas.microsoft.com/office/drawing/2014/main" val="2916761981"/>
                    </a:ext>
                  </a:extLst>
                </a:gridCol>
              </a:tblGrid>
              <a:tr h="818779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Blwyddyn: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Year:</a:t>
                      </a:r>
                      <a:r>
                        <a:rPr lang="en-US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2</a:t>
                      </a:r>
                      <a:endParaRPr lang="cy-GB" sz="16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Maes Dysgu a Phrofiad: </a:t>
                      </a:r>
                      <a:endParaRPr lang="cy-GB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Area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 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Experience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Welsh 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Amcan y wers: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Aims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 the 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lesson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To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begin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to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recognise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months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of the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year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in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welsh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  <a:endParaRPr lang="cy-GB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562860"/>
                  </a:ext>
                </a:extLst>
              </a:tr>
              <a:tr h="1952474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Gwybodaeth flaenorol: </a:t>
                      </a:r>
                      <a:endParaRPr lang="en-US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Previous knowledge:</a:t>
                      </a:r>
                      <a:r>
                        <a:rPr lang="en-US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introduced to birthdays and months of the year . 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US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Children provided with Mat Iaith to help and completed an oral and writing activity with months of the year.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Geirfa allweddol / Ffocws iaith:</a:t>
                      </a:r>
                      <a:endParaRPr lang="cy-GB" sz="160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Key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vocabulary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/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Language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focus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16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Ionawr,</a:t>
                      </a:r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Chwefror, </a:t>
                      </a:r>
                      <a:endParaRPr lang="cy-GB"/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Mawrth, Ebrill, </a:t>
                      </a:r>
                      <a:endParaRPr lang="cy-GB"/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Mai, </a:t>
                      </a:r>
                      <a:endParaRPr lang="cy-GB"/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Mehefin, </a:t>
                      </a:r>
                      <a:endParaRPr lang="cy-GB"/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Gorffennaf, </a:t>
                      </a:r>
                      <a:endParaRPr lang="cy-GB"/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Awst, </a:t>
                      </a:r>
                      <a:endParaRPr lang="cy-GB"/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Medi, </a:t>
                      </a:r>
                      <a:endParaRPr lang="cy-GB"/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Hydref, </a:t>
                      </a:r>
                      <a:endParaRPr lang="cy-GB"/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Tachwedd </a:t>
                      </a:r>
                      <a:endParaRPr lang="cy-GB"/>
                    </a:p>
                    <a:p>
                      <a:pPr marL="285750" lvl="0" indent="-285750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Rhagfyr.</a:t>
                      </a:r>
                      <a:endParaRPr lang="cy-GB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Gweithgareddau Addysgu a Dysgu: </a:t>
                      </a:r>
                      <a:endParaRPr lang="en-US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Teaching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Activities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16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To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begin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, the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children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be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asked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to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activate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prior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knowledge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on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any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months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of the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year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that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they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can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remember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16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Use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 the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song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made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,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children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listen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to the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song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a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few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times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we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go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over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pronounciation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their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meaning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0573747"/>
                  </a:ext>
                </a:extLst>
              </a:tr>
              <a:tr h="2321375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Adnoddau:</a:t>
                      </a:r>
                      <a:endParaRPr lang="cy-GB" sz="160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Resources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r>
                        <a:rPr lang="en-US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song ‘ </a:t>
                      </a:r>
                      <a:r>
                        <a:rPr lang="en-US" sz="16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Misoedd</a:t>
                      </a: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effectLst/>
                        </a:rPr>
                        <a:t> y </a:t>
                      </a:r>
                      <a:r>
                        <a:rPr lang="en-US" sz="16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flwyddyn</a:t>
                      </a:r>
                      <a:r>
                        <a:rPr lang="en-US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’ </a:t>
                      </a:r>
                      <a:endParaRPr lang="cy-GB" sz="16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781783"/>
                  </a:ext>
                </a:extLst>
              </a:tr>
            </a:tbl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8606ADB5-0C6C-DB63-F010-808A1FB89EF4}"/>
                  </a:ext>
                </a:extLst>
              </p14:cNvPr>
              <p14:cNvContentPartPr/>
              <p14:nvPr/>
            </p14:nvContentPartPr>
            <p14:xfrm>
              <a:off x="2317693" y="2264613"/>
              <a:ext cx="26640" cy="1080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8606ADB5-0C6C-DB63-F010-808A1FB89EF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302213" y="2249493"/>
                <a:ext cx="57240" cy="4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607DA58-E4A0-423D-B92A-D167BEE9B4BA}"/>
                  </a:ext>
                </a:extLst>
              </p14:cNvPr>
              <p14:cNvContentPartPr/>
              <p14:nvPr/>
            </p14:nvContentPartPr>
            <p14:xfrm>
              <a:off x="4757053" y="2862573"/>
              <a:ext cx="37440" cy="108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607DA58-E4A0-423D-B92A-D167BEE9B4BA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736533" y="2842053"/>
                <a:ext cx="78120" cy="51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238115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Rectangle 201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4" name="Group 203">
            <a:extLst>
              <a:ext uri="{FF2B5EF4-FFF2-40B4-BE49-F238E27FC236}">
                <a16:creationId xmlns:a16="http://schemas.microsoft.com/office/drawing/2014/main" id="{042BC7E5-76DB-4826-8C07-4A49B6353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bg1"/>
          </a:solidFill>
        </p:grpSpPr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08" name="Freeform: Shape 207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18992" y="-34538"/>
            <a:ext cx="6655405" cy="6335470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" name="Freeform: Shape 209">
            <a:extLst>
              <a:ext uri="{FF2B5EF4-FFF2-40B4-BE49-F238E27FC236}">
                <a16:creationId xmlns:a16="http://schemas.microsoft.com/office/drawing/2014/main" id="{2B06059C-C357-4011-82B9-9C0106301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5194" y="-23905"/>
            <a:ext cx="6705251" cy="6318526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2" name="Freeform: Shape 211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6886" y="-23905"/>
            <a:ext cx="6705251" cy="6215019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4B8ACC-88A7-4C8D-C376-BD6CB22A66F4}"/>
              </a:ext>
            </a:extLst>
          </p:cNvPr>
          <p:cNvSpPr txBox="1"/>
          <p:nvPr/>
        </p:nvSpPr>
        <p:spPr>
          <a:xfrm>
            <a:off x="2000414" y="1247206"/>
            <a:ext cx="5786232" cy="30111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Micro teach link: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2"/>
              </a:rPr>
              <a:t>https://</a:t>
            </a:r>
            <a:r>
              <a:rPr lang="en-US" sz="54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  <a:hlinkClick r:id="rId2"/>
              </a:rPr>
              <a:t>youtu.be</a:t>
            </a:r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2"/>
              </a:rPr>
              <a:t>/</a:t>
            </a:r>
            <a:r>
              <a:rPr lang="en-US" sz="54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  <a:hlinkClick r:id="rId2"/>
              </a:rPr>
              <a:t>r134ELuegI4</a:t>
            </a:r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2"/>
              </a:rPr>
              <a:t>?</a:t>
            </a:r>
            <a:r>
              <a:rPr lang="en-US" sz="54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  <a:hlinkClick r:id="rId2"/>
              </a:rPr>
              <a:t>si</a:t>
            </a:r>
            <a:r>
              <a:rPr lang="en-US" sz="5400" kern="1200" dirty="0">
                <a:solidFill>
                  <a:schemeClr val="bg1"/>
                </a:solidFill>
                <a:latin typeface="+mj-lt"/>
                <a:ea typeface="+mj-ea"/>
                <a:cs typeface="+mj-cs"/>
                <a:hlinkClick r:id="rId2"/>
              </a:rPr>
              <a:t>=LrQyn-</a:t>
            </a:r>
            <a:r>
              <a:rPr lang="en-US" sz="54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  <a:hlinkClick r:id="rId2"/>
              </a:rPr>
              <a:t>eppcsdO3Qy</a:t>
            </a:r>
            <a:endParaRPr lang="en-US" sz="54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14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16" name="Graphic 212">
            <a:extLst>
              <a:ext uri="{FF2B5EF4-FFF2-40B4-BE49-F238E27FC236}">
                <a16:creationId xmlns:a16="http://schemas.microsoft.com/office/drawing/2014/main" id="{218E095B-4870-4AD5-9C41-C16D59523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1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83101" y="3578317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25" name="Oval 224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27" name="Oval 226">
            <a:extLst>
              <a:ext uri="{FF2B5EF4-FFF2-40B4-BE49-F238E27FC236}">
                <a16:creationId xmlns:a16="http://schemas.microsoft.com/office/drawing/2014/main" id="{BE8CB2F0-2F5A-4EBD-B214-E0309C31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29" name="Freeform: Shape 228">
            <a:extLst>
              <a:ext uri="{FF2B5EF4-FFF2-40B4-BE49-F238E27FC236}">
                <a16:creationId xmlns:a16="http://schemas.microsoft.com/office/drawing/2014/main" id="{FFD3887D-244B-4EC4-9208-E304984C5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1" name="Freeform: Shape 230">
            <a:extLst>
              <a:ext uri="{FF2B5EF4-FFF2-40B4-BE49-F238E27FC236}">
                <a16:creationId xmlns:a16="http://schemas.microsoft.com/office/drawing/2014/main" id="{97224C31-855E-4593-8A58-5B2B0CC4F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959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4e0f11f9-046e-4505-9cb8-db2152311e21}" enabled="0" method="" siteId="{4e0f11f9-046e-4505-9cb8-db2152311e2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Meg Peterson (2300487)</cp:lastModifiedBy>
  <cp:revision>1</cp:revision>
  <dcterms:created xsi:type="dcterms:W3CDTF">2013-07-15T20:26:40Z</dcterms:created>
  <dcterms:modified xsi:type="dcterms:W3CDTF">2025-05-07T06:16:54Z</dcterms:modified>
</cp:coreProperties>
</file>