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508" autoAdjust="0"/>
    <p:restoredTop sz="94660"/>
  </p:normalViewPr>
  <p:slideViewPr>
    <p:cSldViewPr snapToGrid="0">
      <p:cViewPr varScale="1">
        <p:scale>
          <a:sx n="63" d="100"/>
          <a:sy n="63" d="100"/>
        </p:scale>
        <p:origin x="10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466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8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5807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967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788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907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322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147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41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8087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592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9349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7767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9290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9244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1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40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27EEA39-A0DB-4B28-9502-82531B4A1260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FF27FC8-8656-4864-A7DA-CE4261014A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071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91258" y="1920240"/>
            <a:ext cx="7609484" cy="3586480"/>
          </a:xfrm>
          <a:ln>
            <a:solidFill>
              <a:schemeClr val="tx1"/>
            </a:solidFill>
          </a:ln>
        </p:spPr>
        <p:txBody>
          <a:bodyPr/>
          <a:lstStyle/>
          <a:p>
            <a:pPr marL="66675">
              <a:spcBef>
                <a:spcPts val="600"/>
              </a:spcBef>
              <a:spcAft>
                <a:spcPts val="0"/>
              </a:spcAft>
            </a:pPr>
            <a:r>
              <a:rPr lang="en-US" sz="1800" b="1" spc="-1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Programme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1800" b="1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1800" b="1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b="1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b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Module: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Developing</a:t>
            </a:r>
            <a:r>
              <a:rPr lang="en-US" sz="1800" b="1" spc="-5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Innovation</a:t>
            </a:r>
            <a:r>
              <a:rPr lang="en-US" sz="1800" b="1" spc="-5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Creativity</a:t>
            </a:r>
            <a:r>
              <a:rPr lang="en-US" sz="1800" b="1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1800" b="1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Business</a:t>
            </a:r>
            <a:r>
              <a:rPr lang="en-US" sz="1800" b="1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Advantage</a:t>
            </a:r>
            <a:b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Module</a:t>
            </a:r>
            <a: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code: BMSW6102</a:t>
            </a:r>
            <a:b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Assignment</a:t>
            </a:r>
            <a:r>
              <a:rPr lang="en-US" sz="1800" b="1" spc="-6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Title: Component 1</a:t>
            </a:r>
            <a:br>
              <a:rPr lang="en-GB" sz="1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Innovative</a:t>
            </a:r>
            <a:r>
              <a:rPr lang="en-US" sz="1800" b="1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Service</a:t>
            </a:r>
            <a:r>
              <a:rPr lang="en-US" sz="1800" b="1" spc="-4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b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Lecturer: </a:t>
            </a:r>
            <a:r>
              <a:rPr lang="en-GB" sz="1800" b="1" i="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Ivan Rodriguez Hernandez</a:t>
            </a:r>
            <a:br>
              <a:rPr lang="en-GB" sz="1800" b="0" i="0" dirty="0">
                <a:solidFill>
                  <a:srgbClr val="1D212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i="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Student: Mihail Croitoru / 2124152</a:t>
            </a:r>
            <a:br>
              <a:rPr lang="en-US" sz="1800" b="1" spc="-10" dirty="0">
                <a:solidFill>
                  <a:schemeClr val="bg1">
                    <a:lumMod val="95000"/>
                  </a:schemeClr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b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1877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826169"/>
            <a:ext cx="8825659" cy="706964"/>
          </a:xfrm>
        </p:spPr>
        <p:txBody>
          <a:bodyPr/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779963"/>
            <a:ext cx="9865972" cy="32518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presentation, the main focus will be on discussing the procedure by which the assignment was completed.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Also, the presentation will highlight the challenges identified in completing the assignment.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discuss the practical learning outcomes that will help in the future.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904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545432"/>
            <a:ext cx="8825659" cy="1135201"/>
          </a:xfrm>
        </p:spPr>
        <p:txBody>
          <a:bodyPr/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What Type of Research Was Carried Out?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63" y="2555373"/>
            <a:ext cx="11405937" cy="4078037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complete the assignment, an appropriate procedure was followed. 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Firstly, the information related to the history and reasons for the failure of the business.  Initially, important information about Debenhams was gathered, like its history, how it works, and its operations. 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Case studies from research articles were used to get knowledge about retail innovation and industry competition. 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Qualitative research was done to search for Debenhams and apply the SCAMPER model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829783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How Relevant Information Was Searched For And Sorted?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263" y="2619541"/>
            <a:ext cx="11405937" cy="378125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assignment looked for related material on scholarly databases like JSTOR, Google Scholar, and IEEE as well.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narrow down the search results, words like “Debenhams,” “retail innovation,” “SCAMPER model,” and “consumer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” were used. 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Checking proper citations and referencing were also important in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2873528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What Class Notes Were Explored and How?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05" y="2844131"/>
            <a:ext cx="11405937" cy="354509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primary goal of the assignment is to explore different concepts and models about retail management. 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Discussions and notes in class helped me to understand the ideas better, and case studies of other stores from articles going through digital change gave a chance to look at Debenhams' problem in the assignment</a:t>
            </a:r>
          </a:p>
          <a:p>
            <a:pPr algn="just">
              <a:lnSpc>
                <a:spcPct val="2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SCAMPER model was used throughout the assignment. </a:t>
            </a:r>
          </a:p>
        </p:txBody>
      </p:sp>
    </p:spTree>
    <p:extLst>
      <p:ext uri="{BB962C8B-B14F-4D97-AF65-F5344CB8AC3E}">
        <p14:creationId xmlns:p14="http://schemas.microsoft.com/office/powerpoint/2010/main" val="1797243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Which External Sources Were Most Useful In Writing The Assignment?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545" y="2569810"/>
            <a:ext cx="11405937" cy="386146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Some of the scholarly articles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Claridge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Hur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2021;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Kamis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2020;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Ozyaprak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2016; Suh, 2019; Thompson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McLarney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that looked deeply into retail sector trends, customer habits, and growth strategies were the Journal of Retailing, Harvard Business Review, and the International Journal of Retail &amp; Distribution Management. </a:t>
            </a:r>
          </a:p>
          <a:p>
            <a:pPr algn="just"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learn about the past, present, and current position of Debenhams in the market, I had to look at academic books on retail management and innovation.</a:t>
            </a:r>
          </a:p>
          <a:p>
            <a:pPr algn="just">
              <a:lnSpc>
                <a:spcPct val="2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key challenges faced in the assignment are;</a:t>
            </a:r>
          </a:p>
          <a:p>
            <a:pPr marL="0" indent="0" algn="just">
              <a:lnSpc>
                <a:spcPct val="200000"/>
              </a:lnSpc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293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Were The Main Challenges Faced In Completing The Assignment?</a:t>
            </a:r>
          </a:p>
        </p:txBody>
      </p:sp>
      <p:sp>
        <p:nvSpPr>
          <p:cNvPr id="5" name="Rectangle 4"/>
          <p:cNvSpPr/>
          <p:nvPr/>
        </p:nvSpPr>
        <p:spPr>
          <a:xfrm>
            <a:off x="695904" y="2930973"/>
            <a:ext cx="10800191" cy="26329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Wide range of information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Keeping up with the up-to-date knowledge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the SCAMPER model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Application of theory into practice.</a:t>
            </a:r>
          </a:p>
        </p:txBody>
      </p:sp>
    </p:spTree>
    <p:extLst>
      <p:ext uri="{BB962C8B-B14F-4D97-AF65-F5344CB8AC3E}">
        <p14:creationId xmlns:p14="http://schemas.microsoft.com/office/powerpoint/2010/main" val="3238968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How Were Those Challenges Overcome?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05" y="2844131"/>
            <a:ext cx="11405937" cy="3707140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overcome the challenges faced in the assignment, it is important to focus on priorities.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Also, the key focus was on searching for the latest information and changes in the retail industry. 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addition, focusing on time management skills was also helpful in saving time and ensure high-quality research. </a:t>
            </a:r>
          </a:p>
        </p:txBody>
      </p:sp>
    </p:spTree>
    <p:extLst>
      <p:ext uri="{BB962C8B-B14F-4D97-AF65-F5344CB8AC3E}">
        <p14:creationId xmlns:p14="http://schemas.microsoft.com/office/powerpoint/2010/main" val="4173093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What Are The Practical Learning Outcomes Of The Assignment And How Can It Benefit In The Future?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4043" y="2667668"/>
            <a:ext cx="6352674" cy="95784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With the assignment, the key benefits are; </a:t>
            </a:r>
          </a:p>
        </p:txBody>
      </p:sp>
      <p:sp>
        <p:nvSpPr>
          <p:cNvPr id="5" name="Rectangle 4"/>
          <p:cNvSpPr/>
          <p:nvPr/>
        </p:nvSpPr>
        <p:spPr>
          <a:xfrm>
            <a:off x="637830" y="3896173"/>
            <a:ext cx="10800191" cy="2632964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Improved analytical skills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Enhanced strategic thinking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Research proficiency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Conducting thorough research from diverse sources</a:t>
            </a:r>
          </a:p>
        </p:txBody>
      </p:sp>
    </p:spTree>
    <p:extLst>
      <p:ext uri="{BB962C8B-B14F-4D97-AF65-F5344CB8AC3E}">
        <p14:creationId xmlns:p14="http://schemas.microsoft.com/office/powerpoint/2010/main" val="409793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05" y="2844131"/>
            <a:ext cx="11405937" cy="347645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Conclusively, the presentation highlighted the ways through which relevant information was collected and searched for. </a:t>
            </a:r>
          </a:p>
          <a:p>
            <a:pPr algn="just">
              <a:lnSpc>
                <a:spcPct val="20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key challenges identified in completing the assignment include; the collection of lots of information, usage of the SCAMPER model, applying real-life examples into practices, and keeping with new knowledge about the industry. </a:t>
            </a:r>
          </a:p>
        </p:txBody>
      </p:sp>
    </p:spTree>
    <p:extLst>
      <p:ext uri="{BB962C8B-B14F-4D97-AF65-F5344CB8AC3E}">
        <p14:creationId xmlns:p14="http://schemas.microsoft.com/office/powerpoint/2010/main" val="1688246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1672" y="3224464"/>
            <a:ext cx="5967740" cy="18929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US" sz="8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r>
              <a:rPr lang="en-US" sz="8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0186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609600"/>
            <a:ext cx="8825659" cy="1071033"/>
          </a:xfrm>
        </p:spPr>
        <p:txBody>
          <a:bodyPr/>
          <a:lstStyle/>
          <a:p>
            <a:r>
              <a:rPr lang="en-US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137" y="2362866"/>
            <a:ext cx="11405937" cy="4326691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Claridge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Hur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E., 2021. Revitalizing Department Store Shopping Value and In-store Experiences: A Case Study on Debenhams and Selfridges.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Paesyeon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bijeuniseu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(Journal of Fashion Business), 25(6), pp.81-101.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Kamis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Kob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C.G.C.,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Hustvedt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Saad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N.M., Jamaluddin, R.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Bujeng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2020. The effectiveness of SCAMPER techniques on creative thinking skills among fashion design vocational college.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EurAsian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Journal of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BioSciences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14(2).</a:t>
            </a:r>
          </a:p>
          <a:p>
            <a:pPr algn="just">
              <a:lnSpc>
                <a:spcPct val="150000"/>
              </a:lnSpc>
            </a:pP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Ozyaprak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2016. The effectiveness of SCAMPER technique on creative thinking skills. Journal for the Education of Gifted young scientists, 4(1), pp.31-40.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Suh, S., 2019. A study on the application of SCAMPER techniques for the development of fashion design-Focusing on the development of the SCAMPER questions. Journal of Fashion Business, 23(3), pp.1-9.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Thompson, J.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McLarney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C., 2017. What effects will the strategy changes undertaken by next Plc have on themselves and their competition in the UK Clothing Retail Market?. Journal of Commerce and Management Thought, 8(2), pp.234-264.</a:t>
            </a:r>
          </a:p>
        </p:txBody>
      </p:sp>
    </p:spTree>
    <p:extLst>
      <p:ext uri="{BB962C8B-B14F-4D97-AF65-F5344CB8AC3E}">
        <p14:creationId xmlns:p14="http://schemas.microsoft.com/office/powerpoint/2010/main" val="42838320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58</TotalTime>
  <Words>850</Words>
  <Application>Microsoft Office PowerPoint</Application>
  <PresentationFormat>Widescreen</PresentationFormat>
  <Paragraphs>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Century Gothic</vt:lpstr>
      <vt:lpstr>Times New Roman</vt:lpstr>
      <vt:lpstr>Wingdings</vt:lpstr>
      <vt:lpstr>Wingdings 3</vt:lpstr>
      <vt:lpstr>Ion Boardroom</vt:lpstr>
      <vt:lpstr>Programme: BA Leadership and Management Skills for the Workplace Module: Developing Innovation and Creativity for Business Advantage Module code: BMSW6102 Assignment Title: Component 1 Innovative Service Plan Lecturer: Ivan Rodriguez Hernandez Student: Mihail Croitoru / 2124152  </vt:lpstr>
      <vt:lpstr>Introduction</vt:lpstr>
      <vt:lpstr>What Type of Research Was Carried Out? </vt:lpstr>
      <vt:lpstr>How Relevant Information Was Searched For And Sorted? </vt:lpstr>
      <vt:lpstr>What Class Notes Were Explored and How? </vt:lpstr>
      <vt:lpstr>Which External Sources Were Most Useful In Writing The Assignment?</vt:lpstr>
      <vt:lpstr>What Were The Main Challenges Faced In Completing The Assignment?</vt:lpstr>
      <vt:lpstr>How Were Those Challenges Overcome?</vt:lpstr>
      <vt:lpstr>What Are The Practical Learning Outcomes Of The Assignment And How Can It Benefit In The Future?</vt:lpstr>
      <vt:lpstr>Conclusion </vt:lpstr>
      <vt:lpstr>Thank You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 BMSW6102</dc:title>
  <dc:creator>User</dc:creator>
  <cp:lastModifiedBy>mitzy</cp:lastModifiedBy>
  <cp:revision>23</cp:revision>
  <dcterms:created xsi:type="dcterms:W3CDTF">2024-03-04T07:59:07Z</dcterms:created>
  <dcterms:modified xsi:type="dcterms:W3CDTF">2024-03-07T22:44:58Z</dcterms:modified>
</cp:coreProperties>
</file>