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2"/>
  </p:notesMasterIdLst>
  <p:handoutMasterIdLst>
    <p:handoutMasterId r:id="rId23"/>
  </p:handoutMasterIdLst>
  <p:sldIdLst>
    <p:sldId id="257" r:id="rId5"/>
    <p:sldId id="258" r:id="rId6"/>
    <p:sldId id="268" r:id="rId7"/>
    <p:sldId id="270" r:id="rId8"/>
    <p:sldId id="271" r:id="rId9"/>
    <p:sldId id="272" r:id="rId10"/>
    <p:sldId id="273" r:id="rId11"/>
    <p:sldId id="269" r:id="rId12"/>
    <p:sldId id="282" r:id="rId13"/>
    <p:sldId id="277" r:id="rId14"/>
    <p:sldId id="278" r:id="rId15"/>
    <p:sldId id="279" r:id="rId16"/>
    <p:sldId id="266" r:id="rId17"/>
    <p:sldId id="280" r:id="rId18"/>
    <p:sldId id="256" r:id="rId19"/>
    <p:sldId id="276" r:id="rId20"/>
    <p:sldId id="275"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D1D51"/>
    <a:srgbClr val="0072C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A2EF64-0192-4E3D-A15B-FCD1C47FD42B}" v="35" dt="2025-11-04T23:33:20.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87030" autoAdjust="0"/>
  </p:normalViewPr>
  <p:slideViewPr>
    <p:cSldViewPr snapToGrid="0" showGuides="1">
      <p:cViewPr varScale="1">
        <p:scale>
          <a:sx n="72" d="100"/>
          <a:sy n="72" d="100"/>
        </p:scale>
        <p:origin x="874" y="43"/>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9" d="100"/>
          <a:sy n="89" d="100"/>
        </p:scale>
        <p:origin x="376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rvis Payne (2127853)" userId="88167e72-5b1c-4afe-be8f-326436cd5513" providerId="ADAL" clId="{CBEE9001-DE0B-43CC-88E8-04A8419CC73C}"/>
    <pc:docChg chg="undo custSel addSld delSld modSld sldOrd modMainMaster">
      <pc:chgData name="Jervis Payne (2127853)" userId="88167e72-5b1c-4afe-be8f-326436cd5513" providerId="ADAL" clId="{CBEE9001-DE0B-43CC-88E8-04A8419CC73C}" dt="2025-11-04T23:35:24.632" v="3192" actId="20577"/>
      <pc:docMkLst>
        <pc:docMk/>
      </pc:docMkLst>
      <pc:sldChg chg="delSp modSp mod ord delAnim">
        <pc:chgData name="Jervis Payne (2127853)" userId="88167e72-5b1c-4afe-be8f-326436cd5513" providerId="ADAL" clId="{CBEE9001-DE0B-43CC-88E8-04A8419CC73C}" dt="2025-11-04T08:08:56.918" v="2030"/>
        <pc:sldMkLst>
          <pc:docMk/>
          <pc:sldMk cId="59582380" sldId="256"/>
        </pc:sldMkLst>
        <pc:spChg chg="del mod">
          <ac:chgData name="Jervis Payne (2127853)" userId="88167e72-5b1c-4afe-be8f-326436cd5513" providerId="ADAL" clId="{CBEE9001-DE0B-43CC-88E8-04A8419CC73C}" dt="2025-11-04T08:08:45.439" v="2025" actId="21"/>
          <ac:spMkLst>
            <pc:docMk/>
            <pc:sldMk cId="59582380" sldId="256"/>
            <ac:spMk id="8" creationId="{5FC6C278-4035-446A-A94B-030E792FDDF5}"/>
          </ac:spMkLst>
        </pc:spChg>
      </pc:sldChg>
      <pc:sldChg chg="setBg">
        <pc:chgData name="Jervis Payne (2127853)" userId="88167e72-5b1c-4afe-be8f-326436cd5513" providerId="ADAL" clId="{CBEE9001-DE0B-43CC-88E8-04A8419CC73C}" dt="2025-11-04T22:55:29.696" v="2529"/>
        <pc:sldMkLst>
          <pc:docMk/>
          <pc:sldMk cId="3737989870" sldId="257"/>
        </pc:sldMkLst>
      </pc:sldChg>
      <pc:sldChg chg="modSp mod">
        <pc:chgData name="Jervis Payne (2127853)" userId="88167e72-5b1c-4afe-be8f-326436cd5513" providerId="ADAL" clId="{CBEE9001-DE0B-43CC-88E8-04A8419CC73C}" dt="2025-11-04T07:10:06.026" v="797" actId="1076"/>
        <pc:sldMkLst>
          <pc:docMk/>
          <pc:sldMk cId="3167172060" sldId="258"/>
        </pc:sldMkLst>
        <pc:spChg chg="mod">
          <ac:chgData name="Jervis Payne (2127853)" userId="88167e72-5b1c-4afe-be8f-326436cd5513" providerId="ADAL" clId="{CBEE9001-DE0B-43CC-88E8-04A8419CC73C}" dt="2025-11-04T07:10:06.026" v="797" actId="1076"/>
          <ac:spMkLst>
            <pc:docMk/>
            <pc:sldMk cId="3167172060" sldId="258"/>
            <ac:spMk id="8" creationId="{E4F00C5B-7689-A385-9361-0CB504740BD3}"/>
          </ac:spMkLst>
        </pc:spChg>
      </pc:sldChg>
      <pc:sldChg chg="addSp delSp modSp mod ord">
        <pc:chgData name="Jervis Payne (2127853)" userId="88167e72-5b1c-4afe-be8f-326436cd5513" providerId="ADAL" clId="{CBEE9001-DE0B-43CC-88E8-04A8419CC73C}" dt="2025-11-04T23:21:39.129" v="2883" actId="20577"/>
        <pc:sldMkLst>
          <pc:docMk/>
          <pc:sldMk cId="688656153" sldId="266"/>
        </pc:sldMkLst>
        <pc:spChg chg="add mod">
          <ac:chgData name="Jervis Payne (2127853)" userId="88167e72-5b1c-4afe-be8f-326436cd5513" providerId="ADAL" clId="{CBEE9001-DE0B-43CC-88E8-04A8419CC73C}" dt="2025-11-04T07:41:37.190" v="1276" actId="20577"/>
          <ac:spMkLst>
            <pc:docMk/>
            <pc:sldMk cId="688656153" sldId="266"/>
            <ac:spMk id="3" creationId="{9EFBF031-F658-1A5B-15D0-B551618C471D}"/>
          </ac:spMkLst>
        </pc:spChg>
        <pc:spChg chg="mod">
          <ac:chgData name="Jervis Payne (2127853)" userId="88167e72-5b1c-4afe-be8f-326436cd5513" providerId="ADAL" clId="{CBEE9001-DE0B-43CC-88E8-04A8419CC73C}" dt="2025-11-04T23:21:39.129" v="2883" actId="20577"/>
          <ac:spMkLst>
            <pc:docMk/>
            <pc:sldMk cId="688656153" sldId="266"/>
            <ac:spMk id="7" creationId="{00000000-0000-0000-0000-000000000000}"/>
          </ac:spMkLst>
        </pc:spChg>
      </pc:sldChg>
      <pc:sldChg chg="addSp delSp modSp mod">
        <pc:chgData name="Jervis Payne (2127853)" userId="88167e72-5b1c-4afe-be8f-326436cd5513" providerId="ADAL" clId="{CBEE9001-DE0B-43CC-88E8-04A8419CC73C}" dt="2025-11-04T22:56:37.859" v="2530" actId="207"/>
        <pc:sldMkLst>
          <pc:docMk/>
          <pc:sldMk cId="3187533055" sldId="268"/>
        </pc:sldMkLst>
        <pc:spChg chg="mod">
          <ac:chgData name="Jervis Payne (2127853)" userId="88167e72-5b1c-4afe-be8f-326436cd5513" providerId="ADAL" clId="{CBEE9001-DE0B-43CC-88E8-04A8419CC73C}" dt="2025-11-04T22:56:37.859" v="2530" actId="207"/>
          <ac:spMkLst>
            <pc:docMk/>
            <pc:sldMk cId="3187533055" sldId="268"/>
            <ac:spMk id="3" creationId="{56960426-AAA6-4126-93AF-30F7DEE010A4}"/>
          </ac:spMkLst>
        </pc:spChg>
        <pc:spChg chg="add mod">
          <ac:chgData name="Jervis Payne (2127853)" userId="88167e72-5b1c-4afe-be8f-326436cd5513" providerId="ADAL" clId="{CBEE9001-DE0B-43CC-88E8-04A8419CC73C}" dt="2025-11-04T22:52:45.093" v="2510" actId="164"/>
          <ac:spMkLst>
            <pc:docMk/>
            <pc:sldMk cId="3187533055" sldId="268"/>
            <ac:spMk id="6" creationId="{E2C50832-0B36-43C5-98EC-4CD165D78718}"/>
          </ac:spMkLst>
        </pc:spChg>
        <pc:grpChg chg="add mod">
          <ac:chgData name="Jervis Payne (2127853)" userId="88167e72-5b1c-4afe-be8f-326436cd5513" providerId="ADAL" clId="{CBEE9001-DE0B-43CC-88E8-04A8419CC73C}" dt="2025-11-04T22:52:45.093" v="2510" actId="164"/>
          <ac:grpSpMkLst>
            <pc:docMk/>
            <pc:sldMk cId="3187533055" sldId="268"/>
            <ac:grpSpMk id="7" creationId="{BCA0914F-4846-F92A-4F4A-FEA7A06AE1AA}"/>
          </ac:grpSpMkLst>
        </pc:grpChg>
        <pc:picChg chg="add mod">
          <ac:chgData name="Jervis Payne (2127853)" userId="88167e72-5b1c-4afe-be8f-326436cd5513" providerId="ADAL" clId="{CBEE9001-DE0B-43CC-88E8-04A8419CC73C}" dt="2025-11-04T22:52:45.093" v="2510" actId="164"/>
          <ac:picMkLst>
            <pc:docMk/>
            <pc:sldMk cId="3187533055" sldId="268"/>
            <ac:picMk id="4" creationId="{7361D907-71C5-248B-8C6D-B5C327FE3E5F}"/>
          </ac:picMkLst>
        </pc:picChg>
        <pc:picChg chg="mod">
          <ac:chgData name="Jervis Payne (2127853)" userId="88167e72-5b1c-4afe-be8f-326436cd5513" providerId="ADAL" clId="{CBEE9001-DE0B-43CC-88E8-04A8419CC73C}" dt="2025-11-04T22:51:59.320" v="2504" actId="1076"/>
          <ac:picMkLst>
            <pc:docMk/>
            <pc:sldMk cId="3187533055" sldId="268"/>
            <ac:picMk id="11" creationId="{9D82A855-CCB0-4075-B5EE-5CC6FD176DB4}"/>
          </ac:picMkLst>
        </pc:picChg>
      </pc:sldChg>
      <pc:sldChg chg="addSp delSp modSp mod ord">
        <pc:chgData name="Jervis Payne (2127853)" userId="88167e72-5b1c-4afe-be8f-326436cd5513" providerId="ADAL" clId="{CBEE9001-DE0B-43CC-88E8-04A8419CC73C}" dt="2025-11-04T22:54:49.891" v="2527" actId="1076"/>
        <pc:sldMkLst>
          <pc:docMk/>
          <pc:sldMk cId="433561355" sldId="269"/>
        </pc:sldMkLst>
        <pc:spChg chg="del mod">
          <ac:chgData name="Jervis Payne (2127853)" userId="88167e72-5b1c-4afe-be8f-326436cd5513" providerId="ADAL" clId="{CBEE9001-DE0B-43CC-88E8-04A8419CC73C}" dt="2025-11-04T22:52:12.005" v="2506" actId="21"/>
          <ac:spMkLst>
            <pc:docMk/>
            <pc:sldMk cId="433561355" sldId="269"/>
            <ac:spMk id="2" creationId="{E2C50832-0B36-43C5-98EC-4CD165D78718}"/>
          </ac:spMkLst>
        </pc:spChg>
        <pc:spChg chg="del mod">
          <ac:chgData name="Jervis Payne (2127853)" userId="88167e72-5b1c-4afe-be8f-326436cd5513" providerId="ADAL" clId="{CBEE9001-DE0B-43CC-88E8-04A8419CC73C}" dt="2025-11-04T22:51:46.749" v="2501" actId="21"/>
          <ac:spMkLst>
            <pc:docMk/>
            <pc:sldMk cId="433561355" sldId="269"/>
            <ac:spMk id="3" creationId="{552A9C73-06ED-419B-81B5-491CBFC22330}"/>
          </ac:spMkLst>
        </pc:spChg>
        <pc:spChg chg="mod">
          <ac:chgData name="Jervis Payne (2127853)" userId="88167e72-5b1c-4afe-be8f-326436cd5513" providerId="ADAL" clId="{CBEE9001-DE0B-43CC-88E8-04A8419CC73C}" dt="2025-10-14T00:17:10.941" v="6" actId="2711"/>
          <ac:spMkLst>
            <pc:docMk/>
            <pc:sldMk cId="433561355" sldId="269"/>
            <ac:spMk id="4" creationId="{3B5C6BAC-F3F8-4AA0-B332-02F663571328}"/>
          </ac:spMkLst>
        </pc:spChg>
        <pc:spChg chg="add del mod">
          <ac:chgData name="Jervis Payne (2127853)" userId="88167e72-5b1c-4afe-be8f-326436cd5513" providerId="ADAL" clId="{CBEE9001-DE0B-43CC-88E8-04A8419CC73C}" dt="2025-11-04T22:54:38.597" v="2524" actId="478"/>
          <ac:spMkLst>
            <pc:docMk/>
            <pc:sldMk cId="433561355" sldId="269"/>
            <ac:spMk id="8" creationId="{BD527868-32C9-1517-12A7-8F2D1003F70D}"/>
          </ac:spMkLst>
        </pc:spChg>
        <pc:spChg chg="add del mod">
          <ac:chgData name="Jervis Payne (2127853)" userId="88167e72-5b1c-4afe-be8f-326436cd5513" providerId="ADAL" clId="{CBEE9001-DE0B-43CC-88E8-04A8419CC73C}" dt="2025-11-04T22:54:18.239" v="2518" actId="478"/>
          <ac:spMkLst>
            <pc:docMk/>
            <pc:sldMk cId="433561355" sldId="269"/>
            <ac:spMk id="10" creationId="{1EDD9B7A-DBD1-D339-B17A-4C5F19DB8C2E}"/>
          </ac:spMkLst>
        </pc:spChg>
        <pc:spChg chg="add mod">
          <ac:chgData name="Jervis Payne (2127853)" userId="88167e72-5b1c-4afe-be8f-326436cd5513" providerId="ADAL" clId="{CBEE9001-DE0B-43CC-88E8-04A8419CC73C}" dt="2025-11-04T22:54:34.941" v="2523" actId="1076"/>
          <ac:spMkLst>
            <pc:docMk/>
            <pc:sldMk cId="433561355" sldId="269"/>
            <ac:spMk id="11" creationId="{8FBFCA16-8D78-4A87-9023-708458E3A4F3}"/>
          </ac:spMkLst>
        </pc:spChg>
        <pc:spChg chg="add mod">
          <ac:chgData name="Jervis Payne (2127853)" userId="88167e72-5b1c-4afe-be8f-326436cd5513" providerId="ADAL" clId="{CBEE9001-DE0B-43CC-88E8-04A8419CC73C}" dt="2025-11-04T22:54:49.891" v="2527" actId="1076"/>
          <ac:spMkLst>
            <pc:docMk/>
            <pc:sldMk cId="433561355" sldId="269"/>
            <ac:spMk id="12" creationId="{D734EC4C-79F3-C421-5CAA-2BC9D30A2C24}"/>
          </ac:spMkLst>
        </pc:spChg>
        <pc:picChg chg="mod">
          <ac:chgData name="Jervis Payne (2127853)" userId="88167e72-5b1c-4afe-be8f-326436cd5513" providerId="ADAL" clId="{CBEE9001-DE0B-43CC-88E8-04A8419CC73C}" dt="2025-11-04T22:54:31.376" v="2522" actId="1076"/>
          <ac:picMkLst>
            <pc:docMk/>
            <pc:sldMk cId="433561355" sldId="269"/>
            <ac:picMk id="7" creationId="{A241642C-CB49-4AA1-9EAD-3BCEA280B5B6}"/>
          </ac:picMkLst>
        </pc:picChg>
      </pc:sldChg>
      <pc:sldChg chg="addSp delSp modSp mod">
        <pc:chgData name="Jervis Payne (2127853)" userId="88167e72-5b1c-4afe-be8f-326436cd5513" providerId="ADAL" clId="{CBEE9001-DE0B-43CC-88E8-04A8419CC73C}" dt="2025-11-04T22:57:02.011" v="2532" actId="33524"/>
        <pc:sldMkLst>
          <pc:docMk/>
          <pc:sldMk cId="961730162" sldId="270"/>
        </pc:sldMkLst>
        <pc:spChg chg="mod">
          <ac:chgData name="Jervis Payne (2127853)" userId="88167e72-5b1c-4afe-be8f-326436cd5513" providerId="ADAL" clId="{CBEE9001-DE0B-43CC-88E8-04A8419CC73C}" dt="2025-10-14T01:00:39.078" v="120" actId="1076"/>
          <ac:spMkLst>
            <pc:docMk/>
            <pc:sldMk cId="961730162" sldId="270"/>
            <ac:spMk id="2" creationId="{903A9A18-93E0-4615-B7AA-B8C8FBB14464}"/>
          </ac:spMkLst>
        </pc:spChg>
        <pc:spChg chg="mod">
          <ac:chgData name="Jervis Payne (2127853)" userId="88167e72-5b1c-4afe-be8f-326436cd5513" providerId="ADAL" clId="{CBEE9001-DE0B-43CC-88E8-04A8419CC73C}" dt="2025-11-04T07:27:12.455" v="924" actId="313"/>
          <ac:spMkLst>
            <pc:docMk/>
            <pc:sldMk cId="961730162" sldId="270"/>
            <ac:spMk id="3" creationId="{B91B32C0-5E61-447F-9557-57AF415D6FE9}"/>
          </ac:spMkLst>
        </pc:spChg>
        <pc:spChg chg="add mod">
          <ac:chgData name="Jervis Payne (2127853)" userId="88167e72-5b1c-4afe-be8f-326436cd5513" providerId="ADAL" clId="{CBEE9001-DE0B-43CC-88E8-04A8419CC73C}" dt="2025-11-04T22:57:02.011" v="2532" actId="33524"/>
          <ac:spMkLst>
            <pc:docMk/>
            <pc:sldMk cId="961730162" sldId="270"/>
            <ac:spMk id="6" creationId="{1F49934F-410A-BA46-4799-1C3839FA0FF4}"/>
          </ac:spMkLst>
        </pc:spChg>
        <pc:picChg chg="mod">
          <ac:chgData name="Jervis Payne (2127853)" userId="88167e72-5b1c-4afe-be8f-326436cd5513" providerId="ADAL" clId="{CBEE9001-DE0B-43CC-88E8-04A8419CC73C}" dt="2025-10-14T01:00:32.775" v="119" actId="1076"/>
          <ac:picMkLst>
            <pc:docMk/>
            <pc:sldMk cId="961730162" sldId="270"/>
            <ac:picMk id="7" creationId="{29305ED8-D39E-4A20-A7CB-7EC58B3E325D}"/>
          </ac:picMkLst>
        </pc:picChg>
      </pc:sldChg>
      <pc:sldChg chg="addSp delSp modSp mod">
        <pc:chgData name="Jervis Payne (2127853)" userId="88167e72-5b1c-4afe-be8f-326436cd5513" providerId="ADAL" clId="{CBEE9001-DE0B-43CC-88E8-04A8419CC73C}" dt="2025-11-04T07:08:28.979" v="788" actId="255"/>
        <pc:sldMkLst>
          <pc:docMk/>
          <pc:sldMk cId="460269255" sldId="271"/>
        </pc:sldMkLst>
        <pc:spChg chg="mod">
          <ac:chgData name="Jervis Payne (2127853)" userId="88167e72-5b1c-4afe-be8f-326436cd5513" providerId="ADAL" clId="{CBEE9001-DE0B-43CC-88E8-04A8419CC73C}" dt="2025-10-14T01:07:28.990" v="161" actId="14100"/>
          <ac:spMkLst>
            <pc:docMk/>
            <pc:sldMk cId="460269255" sldId="271"/>
            <ac:spMk id="2" creationId="{A1BB985D-7833-4E74-AA1C-E9A4BC3CC6D1}"/>
          </ac:spMkLst>
        </pc:spChg>
        <pc:spChg chg="mod">
          <ac:chgData name="Jervis Payne (2127853)" userId="88167e72-5b1c-4afe-be8f-326436cd5513" providerId="ADAL" clId="{CBEE9001-DE0B-43CC-88E8-04A8419CC73C}" dt="2025-11-04T07:08:28.979" v="788" actId="255"/>
          <ac:spMkLst>
            <pc:docMk/>
            <pc:sldMk cId="460269255" sldId="271"/>
            <ac:spMk id="3" creationId="{09548D1D-2547-44FC-BACD-2BCD769E2662}"/>
          </ac:spMkLst>
        </pc:spChg>
        <pc:spChg chg="mod">
          <ac:chgData name="Jervis Payne (2127853)" userId="88167e72-5b1c-4afe-be8f-326436cd5513" providerId="ADAL" clId="{CBEE9001-DE0B-43CC-88E8-04A8419CC73C}" dt="2025-11-04T07:08:16.251" v="787" actId="20577"/>
          <ac:spMkLst>
            <pc:docMk/>
            <pc:sldMk cId="460269255" sldId="271"/>
            <ac:spMk id="6" creationId="{5CD639B0-7991-4B2B-9E50-32064EB91255}"/>
          </ac:spMkLst>
        </pc:spChg>
        <pc:picChg chg="mod">
          <ac:chgData name="Jervis Payne (2127853)" userId="88167e72-5b1c-4afe-be8f-326436cd5513" providerId="ADAL" clId="{CBEE9001-DE0B-43CC-88E8-04A8419CC73C}" dt="2025-11-04T06:49:22.535" v="530" actId="14100"/>
          <ac:picMkLst>
            <pc:docMk/>
            <pc:sldMk cId="460269255" sldId="271"/>
            <ac:picMk id="22" creationId="{900B31E0-725B-4414-BD86-F34DA104673A}"/>
          </ac:picMkLst>
        </pc:picChg>
        <pc:picChg chg="mod">
          <ac:chgData name="Jervis Payne (2127853)" userId="88167e72-5b1c-4afe-be8f-326436cd5513" providerId="ADAL" clId="{CBEE9001-DE0B-43CC-88E8-04A8419CC73C}" dt="2025-10-14T01:30:51.245" v="296" actId="1076"/>
          <ac:picMkLst>
            <pc:docMk/>
            <pc:sldMk cId="460269255" sldId="271"/>
            <ac:picMk id="85" creationId="{65FBD7DF-30E8-9042-8A0D-0F64C33E0B41}"/>
          </ac:picMkLst>
        </pc:picChg>
      </pc:sldChg>
      <pc:sldChg chg="addSp delSp modSp mod setBg">
        <pc:chgData name="Jervis Payne (2127853)" userId="88167e72-5b1c-4afe-be8f-326436cd5513" providerId="ADAL" clId="{CBEE9001-DE0B-43CC-88E8-04A8419CC73C}" dt="2025-11-04T07:10:41.648" v="801" actId="14100"/>
        <pc:sldMkLst>
          <pc:docMk/>
          <pc:sldMk cId="269403648" sldId="272"/>
        </pc:sldMkLst>
        <pc:spChg chg="mod">
          <ac:chgData name="Jervis Payne (2127853)" userId="88167e72-5b1c-4afe-be8f-326436cd5513" providerId="ADAL" clId="{CBEE9001-DE0B-43CC-88E8-04A8419CC73C}" dt="2025-10-14T10:22:41.727" v="515" actId="1076"/>
          <ac:spMkLst>
            <pc:docMk/>
            <pc:sldMk cId="269403648" sldId="272"/>
            <ac:spMk id="2" creationId="{1C63C2D9-0850-4620-BE32-11F44A927662}"/>
          </ac:spMkLst>
        </pc:spChg>
        <pc:spChg chg="add del mod">
          <ac:chgData name="Jervis Payne (2127853)" userId="88167e72-5b1c-4afe-be8f-326436cd5513" providerId="ADAL" clId="{CBEE9001-DE0B-43CC-88E8-04A8419CC73C}" dt="2025-11-04T06:56:10.378" v="557" actId="478"/>
          <ac:spMkLst>
            <pc:docMk/>
            <pc:sldMk cId="269403648" sldId="272"/>
            <ac:spMk id="4" creationId="{75295C11-D737-FE6E-2324-57AE1D6C9371}"/>
          </ac:spMkLst>
        </pc:spChg>
        <pc:spChg chg="del">
          <ac:chgData name="Jervis Payne (2127853)" userId="88167e72-5b1c-4afe-be8f-326436cd5513" providerId="ADAL" clId="{CBEE9001-DE0B-43CC-88E8-04A8419CC73C}" dt="2025-11-04T06:56:05.864" v="556" actId="478"/>
          <ac:spMkLst>
            <pc:docMk/>
            <pc:sldMk cId="269403648" sldId="272"/>
            <ac:spMk id="5" creationId="{93A6F33C-3AFE-474E-AC15-C00F368C3C6A}"/>
          </ac:spMkLst>
        </pc:spChg>
        <pc:spChg chg="add mod">
          <ac:chgData name="Jervis Payne (2127853)" userId="88167e72-5b1c-4afe-be8f-326436cd5513" providerId="ADAL" clId="{CBEE9001-DE0B-43CC-88E8-04A8419CC73C}" dt="2025-11-04T07:10:29.649" v="799" actId="1076"/>
          <ac:spMkLst>
            <pc:docMk/>
            <pc:sldMk cId="269403648" sldId="272"/>
            <ac:spMk id="7" creationId="{F97C9F22-5575-3D79-0883-C54558CF322C}"/>
          </ac:spMkLst>
        </pc:spChg>
        <pc:spChg chg="add mod">
          <ac:chgData name="Jervis Payne (2127853)" userId="88167e72-5b1c-4afe-be8f-326436cd5513" providerId="ADAL" clId="{CBEE9001-DE0B-43CC-88E8-04A8419CC73C}" dt="2025-11-04T07:10:41.648" v="801" actId="14100"/>
          <ac:spMkLst>
            <pc:docMk/>
            <pc:sldMk cId="269403648" sldId="272"/>
            <ac:spMk id="11" creationId="{9FD81D7D-E4EB-1EEE-404A-F657AFCC24C9}"/>
          </ac:spMkLst>
        </pc:spChg>
      </pc:sldChg>
      <pc:sldChg chg="addSp delSp modSp mod">
        <pc:chgData name="Jervis Payne (2127853)" userId="88167e72-5b1c-4afe-be8f-326436cd5513" providerId="ADAL" clId="{CBEE9001-DE0B-43CC-88E8-04A8419CC73C}" dt="2025-11-04T07:25:17.843" v="923" actId="14100"/>
        <pc:sldMkLst>
          <pc:docMk/>
          <pc:sldMk cId="1169930804" sldId="273"/>
        </pc:sldMkLst>
        <pc:spChg chg="add del mod">
          <ac:chgData name="Jervis Payne (2127853)" userId="88167e72-5b1c-4afe-be8f-326436cd5513" providerId="ADAL" clId="{CBEE9001-DE0B-43CC-88E8-04A8419CC73C}" dt="2025-10-14T08:32:21.861" v="321" actId="2711"/>
          <ac:spMkLst>
            <pc:docMk/>
            <pc:sldMk cId="1169930804" sldId="273"/>
            <ac:spMk id="2" creationId="{4332B532-EB3E-428B-9224-EFA237D16A73}"/>
          </ac:spMkLst>
        </pc:spChg>
        <pc:spChg chg="add mod">
          <ac:chgData name="Jervis Payne (2127853)" userId="88167e72-5b1c-4afe-be8f-326436cd5513" providerId="ADAL" clId="{CBEE9001-DE0B-43CC-88E8-04A8419CC73C}" dt="2025-11-04T07:25:17.843" v="923" actId="14100"/>
          <ac:spMkLst>
            <pc:docMk/>
            <pc:sldMk cId="1169930804" sldId="273"/>
            <ac:spMk id="3" creationId="{1CEADD8D-95A8-8177-14A6-8D74B0386B56}"/>
          </ac:spMkLst>
        </pc:spChg>
        <pc:spChg chg="add mod">
          <ac:chgData name="Jervis Payne (2127853)" userId="88167e72-5b1c-4afe-be8f-326436cd5513" providerId="ADAL" clId="{CBEE9001-DE0B-43CC-88E8-04A8419CC73C}" dt="2025-11-04T07:23:15.882" v="811" actId="33524"/>
          <ac:spMkLst>
            <pc:docMk/>
            <pc:sldMk cId="1169930804" sldId="273"/>
            <ac:spMk id="5" creationId="{C5A6026C-61A8-9797-E9DC-E948159C71EA}"/>
          </ac:spMkLst>
        </pc:spChg>
      </pc:sldChg>
      <pc:sldChg chg="addSp delSp modSp del mod">
        <pc:chgData name="Jervis Payne (2127853)" userId="88167e72-5b1c-4afe-be8f-326436cd5513" providerId="ADAL" clId="{CBEE9001-DE0B-43CC-88E8-04A8419CC73C}" dt="2025-11-04T22:54:54.867" v="2528" actId="47"/>
        <pc:sldMkLst>
          <pc:docMk/>
          <pc:sldMk cId="435634487" sldId="274"/>
        </pc:sldMkLst>
        <pc:spChg chg="del mod">
          <ac:chgData name="Jervis Payne (2127853)" userId="88167e72-5b1c-4afe-be8f-326436cd5513" providerId="ADAL" clId="{CBEE9001-DE0B-43CC-88E8-04A8419CC73C}" dt="2025-11-04T22:54:13.248" v="2517" actId="21"/>
          <ac:spMkLst>
            <pc:docMk/>
            <pc:sldMk cId="435634487" sldId="274"/>
            <ac:spMk id="2" creationId="{8FBFCA16-8D78-4A87-9023-708458E3A4F3}"/>
          </ac:spMkLst>
        </pc:spChg>
        <pc:spChg chg="add del mod">
          <ac:chgData name="Jervis Payne (2127853)" userId="88167e72-5b1c-4afe-be8f-326436cd5513" providerId="ADAL" clId="{CBEE9001-DE0B-43CC-88E8-04A8419CC73C}" dt="2025-11-04T22:54:43.748" v="2525" actId="21"/>
          <ac:spMkLst>
            <pc:docMk/>
            <pc:sldMk cId="435634487" sldId="274"/>
            <ac:spMk id="5" creationId="{D734EC4C-79F3-C421-5CAA-2BC9D30A2C24}"/>
          </ac:spMkLst>
        </pc:spChg>
        <pc:spChg chg="add mod">
          <ac:chgData name="Jervis Payne (2127853)" userId="88167e72-5b1c-4afe-be8f-326436cd5513" providerId="ADAL" clId="{CBEE9001-DE0B-43CC-88E8-04A8419CC73C}" dt="2025-11-04T22:54:13.248" v="2517" actId="21"/>
          <ac:spMkLst>
            <pc:docMk/>
            <pc:sldMk cId="435634487" sldId="274"/>
            <ac:spMk id="7" creationId="{47F2C2D8-11CE-3568-79F0-EE1402B6498F}"/>
          </ac:spMkLst>
        </pc:spChg>
      </pc:sldChg>
      <pc:sldChg chg="addSp modSp mod ord setBg">
        <pc:chgData name="Jervis Payne (2127853)" userId="88167e72-5b1c-4afe-be8f-326436cd5513" providerId="ADAL" clId="{CBEE9001-DE0B-43CC-88E8-04A8419CC73C}" dt="2025-11-04T22:55:29.696" v="2529"/>
        <pc:sldMkLst>
          <pc:docMk/>
          <pc:sldMk cId="2928802494" sldId="275"/>
        </pc:sldMkLst>
        <pc:picChg chg="add mod">
          <ac:chgData name="Jervis Payne (2127853)" userId="88167e72-5b1c-4afe-be8f-326436cd5513" providerId="ADAL" clId="{CBEE9001-DE0B-43CC-88E8-04A8419CC73C}" dt="2025-11-04T08:08:54.256" v="2028" actId="1076"/>
          <ac:picMkLst>
            <pc:docMk/>
            <pc:sldMk cId="2928802494" sldId="275"/>
            <ac:picMk id="2" creationId="{725FC550-D8FD-9E06-C12F-9311C1B8BD59}"/>
          </ac:picMkLst>
        </pc:picChg>
      </pc:sldChg>
      <pc:sldChg chg="addSp delSp modSp mod setBg">
        <pc:chgData name="Jervis Payne (2127853)" userId="88167e72-5b1c-4afe-be8f-326436cd5513" providerId="ADAL" clId="{CBEE9001-DE0B-43CC-88E8-04A8419CC73C}" dt="2025-11-04T22:55:29.696" v="2529"/>
        <pc:sldMkLst>
          <pc:docMk/>
          <pc:sldMk cId="1124779538" sldId="276"/>
        </pc:sldMkLst>
        <pc:spChg chg="add del mod">
          <ac:chgData name="Jervis Payne (2127853)" userId="88167e72-5b1c-4afe-be8f-326436cd5513" providerId="ADAL" clId="{CBEE9001-DE0B-43CC-88E8-04A8419CC73C}" dt="2025-11-04T08:09:46.851" v="2037" actId="478"/>
          <ac:spMkLst>
            <pc:docMk/>
            <pc:sldMk cId="1124779538" sldId="276"/>
            <ac:spMk id="3" creationId="{5BE5B35E-A8A8-B669-1D5B-AC9BDA0D77DB}"/>
          </ac:spMkLst>
        </pc:spChg>
        <pc:spChg chg="mod">
          <ac:chgData name="Jervis Payne (2127853)" userId="88167e72-5b1c-4afe-be8f-326436cd5513" providerId="ADAL" clId="{CBEE9001-DE0B-43CC-88E8-04A8419CC73C}" dt="2025-11-04T08:10:01.616" v="2041" actId="1076"/>
          <ac:spMkLst>
            <pc:docMk/>
            <pc:sldMk cId="1124779538" sldId="276"/>
            <ac:spMk id="6" creationId="{95D612B9-68B9-4C9F-98FE-CEE07DB1F00D}"/>
          </ac:spMkLst>
        </pc:spChg>
        <pc:picChg chg="del mod">
          <ac:chgData name="Jervis Payne (2127853)" userId="88167e72-5b1c-4afe-be8f-326436cd5513" providerId="ADAL" clId="{CBEE9001-DE0B-43CC-88E8-04A8419CC73C}" dt="2025-11-04T08:09:22.969" v="2034" actId="21"/>
          <ac:picMkLst>
            <pc:docMk/>
            <pc:sldMk cId="1124779538" sldId="276"/>
            <ac:picMk id="9" creationId="{63493B9E-F6F8-4C0F-9706-CA547A8B2B3F}"/>
          </ac:picMkLst>
        </pc:picChg>
      </pc:sldChg>
      <pc:sldChg chg="new del">
        <pc:chgData name="Jervis Payne (2127853)" userId="88167e72-5b1c-4afe-be8f-326436cd5513" providerId="ADAL" clId="{CBEE9001-DE0B-43CC-88E8-04A8419CC73C}" dt="2025-10-14T08:37:31.110" v="340" actId="680"/>
        <pc:sldMkLst>
          <pc:docMk/>
          <pc:sldMk cId="3205629086" sldId="277"/>
        </pc:sldMkLst>
      </pc:sldChg>
      <pc:sldChg chg="addSp delSp modSp add mod">
        <pc:chgData name="Jervis Payne (2127853)" userId="88167e72-5b1c-4afe-be8f-326436cd5513" providerId="ADAL" clId="{CBEE9001-DE0B-43CC-88E8-04A8419CC73C}" dt="2025-11-04T08:15:30.373" v="2351" actId="14100"/>
        <pc:sldMkLst>
          <pc:docMk/>
          <pc:sldMk cId="3858279860" sldId="277"/>
        </pc:sldMkLst>
        <pc:spChg chg="mod">
          <ac:chgData name="Jervis Payne (2127853)" userId="88167e72-5b1c-4afe-be8f-326436cd5513" providerId="ADAL" clId="{CBEE9001-DE0B-43CC-88E8-04A8419CC73C}" dt="2025-11-04T08:15:30.373" v="2351" actId="14100"/>
          <ac:spMkLst>
            <pc:docMk/>
            <pc:sldMk cId="3858279860" sldId="277"/>
            <ac:spMk id="2" creationId="{6C9ADE3A-3D55-EF83-9627-CF340A625BC8}"/>
          </ac:spMkLst>
        </pc:spChg>
        <pc:spChg chg="add mod">
          <ac:chgData name="Jervis Payne (2127853)" userId="88167e72-5b1c-4afe-be8f-326436cd5513" providerId="ADAL" clId="{CBEE9001-DE0B-43CC-88E8-04A8419CC73C}" dt="2025-11-04T08:13:49.027" v="2288" actId="14100"/>
          <ac:spMkLst>
            <pc:docMk/>
            <pc:sldMk cId="3858279860" sldId="277"/>
            <ac:spMk id="5" creationId="{08D4508A-BE35-9E12-4CAC-273D0186BD39}"/>
          </ac:spMkLst>
        </pc:spChg>
      </pc:sldChg>
      <pc:sldChg chg="addSp delSp modSp add mod">
        <pc:chgData name="Jervis Payne (2127853)" userId="88167e72-5b1c-4afe-be8f-326436cd5513" providerId="ADAL" clId="{CBEE9001-DE0B-43CC-88E8-04A8419CC73C}" dt="2025-11-04T22:48:45.807" v="2493" actId="14100"/>
        <pc:sldMkLst>
          <pc:docMk/>
          <pc:sldMk cId="3573362315" sldId="278"/>
        </pc:sldMkLst>
        <pc:spChg chg="mod">
          <ac:chgData name="Jervis Payne (2127853)" userId="88167e72-5b1c-4afe-be8f-326436cd5513" providerId="ADAL" clId="{CBEE9001-DE0B-43CC-88E8-04A8419CC73C}" dt="2025-11-04T22:48:45.807" v="2493" actId="14100"/>
          <ac:spMkLst>
            <pc:docMk/>
            <pc:sldMk cId="3573362315" sldId="278"/>
            <ac:spMk id="2" creationId="{30C5B6A5-6A0F-FE7A-FD67-09C2BADE6E19}"/>
          </ac:spMkLst>
        </pc:spChg>
        <pc:spChg chg="add mod">
          <ac:chgData name="Jervis Payne (2127853)" userId="88167e72-5b1c-4afe-be8f-326436cd5513" providerId="ADAL" clId="{CBEE9001-DE0B-43CC-88E8-04A8419CC73C}" dt="2025-11-04T22:48:32.855" v="2492" actId="20577"/>
          <ac:spMkLst>
            <pc:docMk/>
            <pc:sldMk cId="3573362315" sldId="278"/>
            <ac:spMk id="5" creationId="{CD37C81B-7E24-F9F0-8DDD-A3D4A7F0F502}"/>
          </ac:spMkLst>
        </pc:spChg>
      </pc:sldChg>
      <pc:sldChg chg="addSp modSp add mod">
        <pc:chgData name="Jervis Payne (2127853)" userId="88167e72-5b1c-4afe-be8f-326436cd5513" providerId="ADAL" clId="{CBEE9001-DE0B-43CC-88E8-04A8419CC73C}" dt="2025-11-04T23:17:31.139" v="2860" actId="1076"/>
        <pc:sldMkLst>
          <pc:docMk/>
          <pc:sldMk cId="2921099142" sldId="279"/>
        </pc:sldMkLst>
        <pc:spChg chg="mod">
          <ac:chgData name="Jervis Payne (2127853)" userId="88167e72-5b1c-4afe-be8f-326436cd5513" providerId="ADAL" clId="{CBEE9001-DE0B-43CC-88E8-04A8419CC73C}" dt="2025-11-04T22:49:04.418" v="2499" actId="14100"/>
          <ac:spMkLst>
            <pc:docMk/>
            <pc:sldMk cId="2921099142" sldId="279"/>
            <ac:spMk id="2" creationId="{B60E5095-800D-C028-5B1E-5D7C7AB279B7}"/>
          </ac:spMkLst>
        </pc:spChg>
        <pc:spChg chg="add mod">
          <ac:chgData name="Jervis Payne (2127853)" userId="88167e72-5b1c-4afe-be8f-326436cd5513" providerId="ADAL" clId="{CBEE9001-DE0B-43CC-88E8-04A8419CC73C}" dt="2025-11-04T23:17:31.139" v="2860" actId="1076"/>
          <ac:spMkLst>
            <pc:docMk/>
            <pc:sldMk cId="2921099142" sldId="279"/>
            <ac:spMk id="5" creationId="{172100AB-7516-C95F-8AAE-E2F7D030ECE9}"/>
          </ac:spMkLst>
        </pc:spChg>
      </pc:sldChg>
      <pc:sldChg chg="addSp modSp add mod">
        <pc:chgData name="Jervis Payne (2127853)" userId="88167e72-5b1c-4afe-be8f-326436cd5513" providerId="ADAL" clId="{CBEE9001-DE0B-43CC-88E8-04A8419CC73C}" dt="2025-11-04T23:35:24.632" v="3192" actId="20577"/>
        <pc:sldMkLst>
          <pc:docMk/>
          <pc:sldMk cId="1947395629" sldId="280"/>
        </pc:sldMkLst>
        <pc:spChg chg="mod">
          <ac:chgData name="Jervis Payne (2127853)" userId="88167e72-5b1c-4afe-be8f-326436cd5513" providerId="ADAL" clId="{CBEE9001-DE0B-43CC-88E8-04A8419CC73C}" dt="2025-11-04T23:25:28.271" v="2900" actId="1076"/>
          <ac:spMkLst>
            <pc:docMk/>
            <pc:sldMk cId="1947395629" sldId="280"/>
            <ac:spMk id="2" creationId="{0C270B48-F4D3-FF31-7F90-7AF2B7ADF43F}"/>
          </ac:spMkLst>
        </pc:spChg>
        <pc:spChg chg="mod">
          <ac:chgData name="Jervis Payne (2127853)" userId="88167e72-5b1c-4afe-be8f-326436cd5513" providerId="ADAL" clId="{CBEE9001-DE0B-43CC-88E8-04A8419CC73C}" dt="2025-11-04T23:25:20.229" v="2897" actId="255"/>
          <ac:spMkLst>
            <pc:docMk/>
            <pc:sldMk cId="1947395629" sldId="280"/>
            <ac:spMk id="3" creationId="{1A6DBB6A-41F5-77F6-3EBE-532CAF3E81DA}"/>
          </ac:spMkLst>
        </pc:spChg>
        <pc:spChg chg="add mod">
          <ac:chgData name="Jervis Payne (2127853)" userId="88167e72-5b1c-4afe-be8f-326436cd5513" providerId="ADAL" clId="{CBEE9001-DE0B-43CC-88E8-04A8419CC73C}" dt="2025-11-04T23:25:41.595" v="2904" actId="1076"/>
          <ac:spMkLst>
            <pc:docMk/>
            <pc:sldMk cId="1947395629" sldId="280"/>
            <ac:spMk id="5" creationId="{199A340C-87A5-22DA-893A-CE7FE4CBBA4D}"/>
          </ac:spMkLst>
        </pc:spChg>
        <pc:spChg chg="add mod">
          <ac:chgData name="Jervis Payne (2127853)" userId="88167e72-5b1c-4afe-be8f-326436cd5513" providerId="ADAL" clId="{CBEE9001-DE0B-43CC-88E8-04A8419CC73C}" dt="2025-11-04T23:29:27.686" v="3041" actId="14100"/>
          <ac:spMkLst>
            <pc:docMk/>
            <pc:sldMk cId="1947395629" sldId="280"/>
            <ac:spMk id="6" creationId="{2A45FFC1-1418-9085-8679-ED7B59F9DC0A}"/>
          </ac:spMkLst>
        </pc:spChg>
        <pc:spChg chg="add mod">
          <ac:chgData name="Jervis Payne (2127853)" userId="88167e72-5b1c-4afe-be8f-326436cd5513" providerId="ADAL" clId="{CBEE9001-DE0B-43CC-88E8-04A8419CC73C}" dt="2025-11-04T23:35:24.632" v="3192" actId="20577"/>
          <ac:spMkLst>
            <pc:docMk/>
            <pc:sldMk cId="1947395629" sldId="280"/>
            <ac:spMk id="7" creationId="{70E52AD0-508A-320A-6209-725E289D1771}"/>
          </ac:spMkLst>
        </pc:spChg>
      </pc:sldChg>
      <pc:sldChg chg="modSp add del mod ord">
        <pc:chgData name="Jervis Payne (2127853)" userId="88167e72-5b1c-4afe-be8f-326436cd5513" providerId="ADAL" clId="{CBEE9001-DE0B-43CC-88E8-04A8419CC73C}" dt="2025-11-04T23:09:55.221" v="2533" actId="47"/>
        <pc:sldMkLst>
          <pc:docMk/>
          <pc:sldMk cId="2642571629" sldId="281"/>
        </pc:sldMkLst>
        <pc:spChg chg="mod">
          <ac:chgData name="Jervis Payne (2127853)" userId="88167e72-5b1c-4afe-be8f-326436cd5513" providerId="ADAL" clId="{CBEE9001-DE0B-43CC-88E8-04A8419CC73C}" dt="2025-11-04T08:15:11.592" v="2347" actId="1076"/>
          <ac:spMkLst>
            <pc:docMk/>
            <pc:sldMk cId="2642571629" sldId="281"/>
            <ac:spMk id="2" creationId="{54587771-D0B2-DA8E-D763-1442D348A052}"/>
          </ac:spMkLst>
        </pc:spChg>
      </pc:sldChg>
      <pc:sldChg chg="addSp modSp add mod">
        <pc:chgData name="Jervis Payne (2127853)" userId="88167e72-5b1c-4afe-be8f-326436cd5513" providerId="ADAL" clId="{CBEE9001-DE0B-43CC-88E8-04A8419CC73C}" dt="2025-11-04T08:09:38.920" v="2036" actId="1076"/>
        <pc:sldMkLst>
          <pc:docMk/>
          <pc:sldMk cId="415868177" sldId="282"/>
        </pc:sldMkLst>
        <pc:spChg chg="mod">
          <ac:chgData name="Jervis Payne (2127853)" userId="88167e72-5b1c-4afe-be8f-326436cd5513" providerId="ADAL" clId="{CBEE9001-DE0B-43CC-88E8-04A8419CC73C}" dt="2025-11-04T07:51:00.035" v="1546" actId="14100"/>
          <ac:spMkLst>
            <pc:docMk/>
            <pc:sldMk cId="415868177" sldId="282"/>
            <ac:spMk id="2" creationId="{FEEDDFBE-CF75-D885-B856-CE2EB75E8D0C}"/>
          </ac:spMkLst>
        </pc:spChg>
        <pc:spChg chg="mod">
          <ac:chgData name="Jervis Payne (2127853)" userId="88167e72-5b1c-4afe-be8f-326436cd5513" providerId="ADAL" clId="{CBEE9001-DE0B-43CC-88E8-04A8419CC73C}" dt="2025-11-04T08:05:39.341" v="2018" actId="20577"/>
          <ac:spMkLst>
            <pc:docMk/>
            <pc:sldMk cId="415868177" sldId="282"/>
            <ac:spMk id="5" creationId="{84CD2A62-9919-BAAB-A05D-FBFD9745A002}"/>
          </ac:spMkLst>
        </pc:spChg>
        <pc:picChg chg="add mod">
          <ac:chgData name="Jervis Payne (2127853)" userId="88167e72-5b1c-4afe-be8f-326436cd5513" providerId="ADAL" clId="{CBEE9001-DE0B-43CC-88E8-04A8419CC73C}" dt="2025-11-04T08:09:38.920" v="2036" actId="1076"/>
          <ac:picMkLst>
            <pc:docMk/>
            <pc:sldMk cId="415868177" sldId="282"/>
            <ac:picMk id="6" creationId="{85C3D17C-8EBC-7DC7-4FED-5EC8D4475464}"/>
          </ac:picMkLst>
        </pc:picChg>
      </pc:sldChg>
      <pc:sldMasterChg chg="setBg modSldLayout">
        <pc:chgData name="Jervis Payne (2127853)" userId="88167e72-5b1c-4afe-be8f-326436cd5513" providerId="ADAL" clId="{CBEE9001-DE0B-43CC-88E8-04A8419CC73C}" dt="2025-11-04T22:55:29.696" v="2529"/>
        <pc:sldMasterMkLst>
          <pc:docMk/>
          <pc:sldMasterMk cId="2347082301" sldId="2147483648"/>
        </pc:sldMasterMkLst>
        <pc:sldLayoutChg chg="setBg">
          <pc:chgData name="Jervis Payne (2127853)" userId="88167e72-5b1c-4afe-be8f-326436cd5513" providerId="ADAL" clId="{CBEE9001-DE0B-43CC-88E8-04A8419CC73C}" dt="2025-11-04T22:55:29.696" v="2529"/>
          <pc:sldLayoutMkLst>
            <pc:docMk/>
            <pc:sldMasterMk cId="2347082301" sldId="2147483648"/>
            <pc:sldLayoutMk cId="3388496270" sldId="2147483649"/>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696208438" sldId="2147483650"/>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2750495570" sldId="2147483651"/>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564760694" sldId="2147483654"/>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312140839" sldId="2147483660"/>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969986162" sldId="2147483661"/>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741033213" sldId="2147483662"/>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891400919" sldId="2147483663"/>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3876503811" sldId="2147483664"/>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637136884" sldId="2147483665"/>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810107028" sldId="2147483666"/>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1759057881" sldId="2147483667"/>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4226544123" sldId="2147483668"/>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3789758977" sldId="2147483669"/>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2092934224" sldId="2147483670"/>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2461794619" sldId="2147483671"/>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2107185743" sldId="2147483672"/>
          </pc:sldLayoutMkLst>
        </pc:sldLayoutChg>
        <pc:sldLayoutChg chg="setBg">
          <pc:chgData name="Jervis Payne (2127853)" userId="88167e72-5b1c-4afe-be8f-326436cd5513" providerId="ADAL" clId="{CBEE9001-DE0B-43CC-88E8-04A8419CC73C}" dt="2025-11-04T22:55:29.696" v="2529"/>
          <pc:sldLayoutMkLst>
            <pc:docMk/>
            <pc:sldMasterMk cId="2347082301" sldId="2147483648"/>
            <pc:sldLayoutMk cId="3025310205" sldId="2147483673"/>
          </pc:sldLayoutMkLst>
        </pc:sldLayoutChg>
      </pc:sldMasterChg>
    </pc:docChg>
  </pc:docChgLst>
  <pc:docChgLst>
    <pc:chgData name="Jervis Payne (2127853)" userId="88167e72-5b1c-4afe-be8f-326436cd5513" providerId="ADAL" clId="{53935814-9F5F-4E8E-8837-FB691980077F}"/>
    <pc:docChg chg="undo redo custSel modSld sldOrd">
      <pc:chgData name="Jervis Payne (2127853)" userId="88167e72-5b1c-4afe-be8f-326436cd5513" providerId="ADAL" clId="{53935814-9F5F-4E8E-8837-FB691980077F}" dt="2025-10-12T00:51:03.897" v="529" actId="122"/>
      <pc:docMkLst>
        <pc:docMk/>
      </pc:docMkLst>
      <pc:sldChg chg="addSp delSp modSp mod modAnim">
        <pc:chgData name="Jervis Payne (2127853)" userId="88167e72-5b1c-4afe-be8f-326436cd5513" providerId="ADAL" clId="{53935814-9F5F-4E8E-8837-FB691980077F}" dt="2025-10-12T00:48:25.011" v="527"/>
        <pc:sldMkLst>
          <pc:docMk/>
          <pc:sldMk cId="59582380" sldId="256"/>
        </pc:sldMkLst>
        <pc:picChg chg="add mod">
          <ac:chgData name="Jervis Payne (2127853)" userId="88167e72-5b1c-4afe-be8f-326436cd5513" providerId="ADAL" clId="{53935814-9F5F-4E8E-8837-FB691980077F}" dt="2025-10-12T00:26:24.404" v="350" actId="1076"/>
          <ac:picMkLst>
            <pc:docMk/>
            <pc:sldMk cId="59582380" sldId="256"/>
            <ac:picMk id="3" creationId="{E791F587-1378-E3F1-C339-046052D04F12}"/>
          </ac:picMkLst>
        </pc:picChg>
        <pc:picChg chg="add mod ord">
          <ac:chgData name="Jervis Payne (2127853)" userId="88167e72-5b1c-4afe-be8f-326436cd5513" providerId="ADAL" clId="{53935814-9F5F-4E8E-8837-FB691980077F}" dt="2025-10-12T00:13:01.543" v="161" actId="1076"/>
          <ac:picMkLst>
            <pc:docMk/>
            <pc:sldMk cId="59582380" sldId="256"/>
            <ac:picMk id="5" creationId="{5F33FBB5-C53E-6309-C727-0E43D4AC877A}"/>
          </ac:picMkLst>
        </pc:picChg>
      </pc:sldChg>
      <pc:sldChg chg="addSp delSp modSp mod setBg modClrScheme chgLayout">
        <pc:chgData name="Jervis Payne (2127853)" userId="88167e72-5b1c-4afe-be8f-326436cd5513" providerId="ADAL" clId="{53935814-9F5F-4E8E-8837-FB691980077F}" dt="2025-10-12T00:51:03.897" v="529" actId="122"/>
        <pc:sldMkLst>
          <pc:docMk/>
          <pc:sldMk cId="3737989870" sldId="257"/>
        </pc:sldMkLst>
        <pc:spChg chg="add mod">
          <ac:chgData name="Jervis Payne (2127853)" userId="88167e72-5b1c-4afe-be8f-326436cd5513" providerId="ADAL" clId="{53935814-9F5F-4E8E-8837-FB691980077F}" dt="2025-10-12T00:51:03.897" v="529" actId="122"/>
          <ac:spMkLst>
            <pc:docMk/>
            <pc:sldMk cId="3737989870" sldId="257"/>
            <ac:spMk id="7" creationId="{E55D9C0A-E01A-9472-71F9-3D3D54EF49C6}"/>
          </ac:spMkLst>
        </pc:spChg>
        <pc:spChg chg="add mod">
          <ac:chgData name="Jervis Payne (2127853)" userId="88167e72-5b1c-4afe-be8f-326436cd5513" providerId="ADAL" clId="{53935814-9F5F-4E8E-8837-FB691980077F}" dt="2025-10-12T00:51:03.897" v="529" actId="122"/>
          <ac:spMkLst>
            <pc:docMk/>
            <pc:sldMk cId="3737989870" sldId="257"/>
            <ac:spMk id="8" creationId="{A1A5283E-2C4E-3ACD-1A5A-9EEF56E711FF}"/>
          </ac:spMkLst>
        </pc:spChg>
        <pc:spChg chg="add mod">
          <ac:chgData name="Jervis Payne (2127853)" userId="88167e72-5b1c-4afe-be8f-326436cd5513" providerId="ADAL" clId="{53935814-9F5F-4E8E-8837-FB691980077F}" dt="2025-10-12T00:51:03.897" v="529" actId="122"/>
          <ac:spMkLst>
            <pc:docMk/>
            <pc:sldMk cId="3737989870" sldId="257"/>
            <ac:spMk id="9" creationId="{433F211E-6905-1046-6CAA-E9C9073BCB0A}"/>
          </ac:spMkLst>
        </pc:spChg>
        <pc:picChg chg="add mod">
          <ac:chgData name="Jervis Payne (2127853)" userId="88167e72-5b1c-4afe-be8f-326436cd5513" providerId="ADAL" clId="{53935814-9F5F-4E8E-8837-FB691980077F}" dt="2025-10-12T00:25:35.015" v="340" actId="1076"/>
          <ac:picMkLst>
            <pc:docMk/>
            <pc:sldMk cId="3737989870" sldId="257"/>
            <ac:picMk id="4" creationId="{64B511E0-D80D-B84E-4BD1-05786186862F}"/>
          </ac:picMkLst>
        </pc:picChg>
      </pc:sldChg>
      <pc:sldChg chg="addSp delSp modSp mod">
        <pc:chgData name="Jervis Payne (2127853)" userId="88167e72-5b1c-4afe-be8f-326436cd5513" providerId="ADAL" clId="{53935814-9F5F-4E8E-8837-FB691980077F}" dt="2025-10-12T00:42:01.759" v="518" actId="1076"/>
        <pc:sldMkLst>
          <pc:docMk/>
          <pc:sldMk cId="3167172060" sldId="258"/>
        </pc:sldMkLst>
        <pc:spChg chg="mod">
          <ac:chgData name="Jervis Payne (2127853)" userId="88167e72-5b1c-4afe-be8f-326436cd5513" providerId="ADAL" clId="{53935814-9F5F-4E8E-8837-FB691980077F}" dt="2025-10-12T00:36:36.308" v="457" actId="14100"/>
          <ac:spMkLst>
            <pc:docMk/>
            <pc:sldMk cId="3167172060" sldId="258"/>
            <ac:spMk id="2" creationId="{FBAB08B8-3DB3-4637-AE23-B8DB96D9FCEC}"/>
          </ac:spMkLst>
        </pc:spChg>
        <pc:spChg chg="add mod">
          <ac:chgData name="Jervis Payne (2127853)" userId="88167e72-5b1c-4afe-be8f-326436cd5513" providerId="ADAL" clId="{53935814-9F5F-4E8E-8837-FB691980077F}" dt="2025-10-12T00:42:01.759" v="518" actId="1076"/>
          <ac:spMkLst>
            <pc:docMk/>
            <pc:sldMk cId="3167172060" sldId="258"/>
            <ac:spMk id="8" creationId="{E4F00C5B-7689-A385-9361-0CB504740BD3}"/>
          </ac:spMkLst>
        </pc:spChg>
        <pc:picChg chg="add mod">
          <ac:chgData name="Jervis Payne (2127853)" userId="88167e72-5b1c-4afe-be8f-326436cd5513" providerId="ADAL" clId="{53935814-9F5F-4E8E-8837-FB691980077F}" dt="2025-10-12T00:25:40.915" v="341" actId="1076"/>
          <ac:picMkLst>
            <pc:docMk/>
            <pc:sldMk cId="3167172060" sldId="258"/>
            <ac:picMk id="7" creationId="{671A01A1-B8D4-5A4A-872E-77CA9E2B0102}"/>
          </ac:picMkLst>
        </pc:picChg>
        <pc:picChg chg="mod">
          <ac:chgData name="Jervis Payne (2127853)" userId="88167e72-5b1c-4afe-be8f-326436cd5513" providerId="ADAL" clId="{53935814-9F5F-4E8E-8837-FB691980077F}" dt="2025-10-12T00:12:12.858" v="152" actId="1076"/>
          <ac:picMkLst>
            <pc:docMk/>
            <pc:sldMk cId="3167172060" sldId="258"/>
            <ac:picMk id="10" creationId="{ABD7F97D-15E8-4032-B615-0562046B7542}"/>
          </ac:picMkLst>
        </pc:picChg>
      </pc:sldChg>
      <pc:sldChg chg="addSp modSp">
        <pc:chgData name="Jervis Payne (2127853)" userId="88167e72-5b1c-4afe-be8f-326436cd5513" providerId="ADAL" clId="{53935814-9F5F-4E8E-8837-FB691980077F}" dt="2025-10-11T23:56:41.448" v="18"/>
        <pc:sldMkLst>
          <pc:docMk/>
          <pc:sldMk cId="688656153" sldId="266"/>
        </pc:sldMkLst>
        <pc:picChg chg="add mod">
          <ac:chgData name="Jervis Payne (2127853)" userId="88167e72-5b1c-4afe-be8f-326436cd5513" providerId="ADAL" clId="{53935814-9F5F-4E8E-8837-FB691980077F}" dt="2025-10-11T23:56:41.448" v="18"/>
          <ac:picMkLst>
            <pc:docMk/>
            <pc:sldMk cId="688656153" sldId="266"/>
            <ac:picMk id="2" creationId="{53E20F84-10BE-7228-D252-C126250CF48F}"/>
          </ac:picMkLst>
        </pc:picChg>
      </pc:sldChg>
      <pc:sldChg chg="addSp modSp mod">
        <pc:chgData name="Jervis Payne (2127853)" userId="88167e72-5b1c-4afe-be8f-326436cd5513" providerId="ADAL" clId="{53935814-9F5F-4E8E-8837-FB691980077F}" dt="2025-10-12T00:37:37.646" v="487" actId="20577"/>
        <pc:sldMkLst>
          <pc:docMk/>
          <pc:sldMk cId="3187533055" sldId="268"/>
        </pc:sldMkLst>
        <pc:spChg chg="mod">
          <ac:chgData name="Jervis Payne (2127853)" userId="88167e72-5b1c-4afe-be8f-326436cd5513" providerId="ADAL" clId="{53935814-9F5F-4E8E-8837-FB691980077F}" dt="2025-10-12T00:37:37.646" v="487" actId="20577"/>
          <ac:spMkLst>
            <pc:docMk/>
            <pc:sldMk cId="3187533055" sldId="268"/>
            <ac:spMk id="2" creationId="{6C64C2A7-EC84-4D8C-9CA2-F6AE46F51FB6}"/>
          </ac:spMkLst>
        </pc:spChg>
        <pc:picChg chg="add mod">
          <ac:chgData name="Jervis Payne (2127853)" userId="88167e72-5b1c-4afe-be8f-326436cd5513" providerId="ADAL" clId="{53935814-9F5F-4E8E-8837-FB691980077F}" dt="2025-10-12T00:23:47.266" v="334" actId="1076"/>
          <ac:picMkLst>
            <pc:docMk/>
            <pc:sldMk cId="3187533055" sldId="268"/>
            <ac:picMk id="5" creationId="{C0719596-D0F6-8A1C-F70D-61E02D1C03BB}"/>
          </ac:picMkLst>
        </pc:picChg>
      </pc:sldChg>
      <pc:sldChg chg="addSp modSp mod">
        <pc:chgData name="Jervis Payne (2127853)" userId="88167e72-5b1c-4afe-be8f-326436cd5513" providerId="ADAL" clId="{53935814-9F5F-4E8E-8837-FB691980077F}" dt="2025-10-11T23:55:59.947" v="13" actId="1076"/>
        <pc:sldMkLst>
          <pc:docMk/>
          <pc:sldMk cId="433561355" sldId="269"/>
        </pc:sldMkLst>
        <pc:picChg chg="add mod">
          <ac:chgData name="Jervis Payne (2127853)" userId="88167e72-5b1c-4afe-be8f-326436cd5513" providerId="ADAL" clId="{53935814-9F5F-4E8E-8837-FB691980077F}" dt="2025-10-11T23:55:59.947" v="13" actId="1076"/>
          <ac:picMkLst>
            <pc:docMk/>
            <pc:sldMk cId="433561355" sldId="269"/>
            <ac:picMk id="5" creationId="{0ED300E4-4FAC-D7BB-FA53-9117155AE4EF}"/>
          </ac:picMkLst>
        </pc:picChg>
      </pc:sldChg>
      <pc:sldChg chg="addSp modSp mod">
        <pc:chgData name="Jervis Payne (2127853)" userId="88167e72-5b1c-4afe-be8f-326436cd5513" providerId="ADAL" clId="{53935814-9F5F-4E8E-8837-FB691980077F}" dt="2025-10-12T00:24:34.894" v="339" actId="1076"/>
        <pc:sldMkLst>
          <pc:docMk/>
          <pc:sldMk cId="961730162" sldId="270"/>
        </pc:sldMkLst>
        <pc:picChg chg="add mod">
          <ac:chgData name="Jervis Payne (2127853)" userId="88167e72-5b1c-4afe-be8f-326436cd5513" providerId="ADAL" clId="{53935814-9F5F-4E8E-8837-FB691980077F}" dt="2025-10-12T00:24:34.894" v="339" actId="1076"/>
          <ac:picMkLst>
            <pc:docMk/>
            <pc:sldMk cId="961730162" sldId="270"/>
            <ac:picMk id="5" creationId="{FF3341DC-5538-C1B9-801C-91DB2F539742}"/>
          </ac:picMkLst>
        </pc:picChg>
      </pc:sldChg>
      <pc:sldChg chg="addSp modSp">
        <pc:chgData name="Jervis Payne (2127853)" userId="88167e72-5b1c-4afe-be8f-326436cd5513" providerId="ADAL" clId="{53935814-9F5F-4E8E-8837-FB691980077F}" dt="2025-10-11T23:56:18.420" v="15"/>
        <pc:sldMkLst>
          <pc:docMk/>
          <pc:sldMk cId="460269255" sldId="271"/>
        </pc:sldMkLst>
        <pc:picChg chg="add mod">
          <ac:chgData name="Jervis Payne (2127853)" userId="88167e72-5b1c-4afe-be8f-326436cd5513" providerId="ADAL" clId="{53935814-9F5F-4E8E-8837-FB691980077F}" dt="2025-10-11T23:56:18.420" v="15"/>
          <ac:picMkLst>
            <pc:docMk/>
            <pc:sldMk cId="460269255" sldId="271"/>
            <ac:picMk id="5" creationId="{57AAB3CD-4462-416E-CB08-A9A5B7612960}"/>
          </ac:picMkLst>
        </pc:picChg>
      </pc:sldChg>
      <pc:sldChg chg="addSp modSp">
        <pc:chgData name="Jervis Payne (2127853)" userId="88167e72-5b1c-4afe-be8f-326436cd5513" providerId="ADAL" clId="{53935814-9F5F-4E8E-8837-FB691980077F}" dt="2025-10-11T23:56:25.421" v="16"/>
        <pc:sldMkLst>
          <pc:docMk/>
          <pc:sldMk cId="269403648" sldId="272"/>
        </pc:sldMkLst>
        <pc:picChg chg="add mod">
          <ac:chgData name="Jervis Payne (2127853)" userId="88167e72-5b1c-4afe-be8f-326436cd5513" providerId="ADAL" clId="{53935814-9F5F-4E8E-8837-FB691980077F}" dt="2025-10-11T23:56:25.421" v="16"/>
          <ac:picMkLst>
            <pc:docMk/>
            <pc:sldMk cId="269403648" sldId="272"/>
            <ac:picMk id="6" creationId="{70E0AC03-035D-B5A1-A6B5-39D758A834F0}"/>
          </ac:picMkLst>
        </pc:picChg>
      </pc:sldChg>
      <pc:sldChg chg="addSp modSp">
        <pc:chgData name="Jervis Payne (2127853)" userId="88167e72-5b1c-4afe-be8f-326436cd5513" providerId="ADAL" clId="{53935814-9F5F-4E8E-8837-FB691980077F}" dt="2025-10-11T23:56:31.679" v="17"/>
        <pc:sldMkLst>
          <pc:docMk/>
          <pc:sldMk cId="1169930804" sldId="273"/>
        </pc:sldMkLst>
        <pc:picChg chg="add mod">
          <ac:chgData name="Jervis Payne (2127853)" userId="88167e72-5b1c-4afe-be8f-326436cd5513" providerId="ADAL" clId="{53935814-9F5F-4E8E-8837-FB691980077F}" dt="2025-10-11T23:56:31.679" v="17"/>
          <ac:picMkLst>
            <pc:docMk/>
            <pc:sldMk cId="1169930804" sldId="273"/>
            <ac:picMk id="4" creationId="{7493E156-6FE9-7136-05FB-91CC8C394B62}"/>
          </ac:picMkLst>
        </pc:picChg>
      </pc:sldChg>
      <pc:sldChg chg="addSp delSp modSp mod">
        <pc:chgData name="Jervis Payne (2127853)" userId="88167e72-5b1c-4afe-be8f-326436cd5513" providerId="ADAL" clId="{53935814-9F5F-4E8E-8837-FB691980077F}" dt="2025-10-12T00:27:10.562" v="359" actId="478"/>
        <pc:sldMkLst>
          <pc:docMk/>
          <pc:sldMk cId="435634487" sldId="274"/>
        </pc:sldMkLst>
      </pc:sldChg>
      <pc:sldChg chg="addSp delSp modSp mod setBg">
        <pc:chgData name="Jervis Payne (2127853)" userId="88167e72-5b1c-4afe-be8f-326436cd5513" providerId="ADAL" clId="{53935814-9F5F-4E8E-8837-FB691980077F}" dt="2025-10-12T00:46:03.477" v="523" actId="1076"/>
        <pc:sldMkLst>
          <pc:docMk/>
          <pc:sldMk cId="2928802494" sldId="275"/>
        </pc:sldMkLst>
        <pc:spChg chg="mod">
          <ac:chgData name="Jervis Payne (2127853)" userId="88167e72-5b1c-4afe-be8f-326436cd5513" providerId="ADAL" clId="{53935814-9F5F-4E8E-8837-FB691980077F}" dt="2025-10-12T00:46:03.477" v="523" actId="1076"/>
          <ac:spMkLst>
            <pc:docMk/>
            <pc:sldMk cId="2928802494" sldId="275"/>
            <ac:spMk id="7" creationId="{39B0EC6D-03DD-4CEE-9979-34A964DCA45D}"/>
          </ac:spMkLst>
        </pc:spChg>
        <pc:picChg chg="add mod">
          <ac:chgData name="Jervis Payne (2127853)" userId="88167e72-5b1c-4afe-be8f-326436cd5513" providerId="ADAL" clId="{53935814-9F5F-4E8E-8837-FB691980077F}" dt="2025-10-12T00:26:04.446" v="348" actId="1076"/>
          <ac:picMkLst>
            <pc:docMk/>
            <pc:sldMk cId="2928802494" sldId="275"/>
            <ac:picMk id="11" creationId="{444F2131-8492-9CB4-78D1-C2312205BA8F}"/>
          </ac:picMkLst>
        </pc:picChg>
      </pc:sldChg>
      <pc:sldChg chg="addSp delSp modSp mod ord setBg modClrScheme chgLayout">
        <pc:chgData name="Jervis Payne (2127853)" userId="88167e72-5b1c-4afe-be8f-326436cd5513" providerId="ADAL" clId="{53935814-9F5F-4E8E-8837-FB691980077F}" dt="2025-10-12T00:25:55.491" v="344" actId="1076"/>
        <pc:sldMkLst>
          <pc:docMk/>
          <pc:sldMk cId="1124779538" sldId="276"/>
        </pc:sldMkLst>
        <pc:spChg chg="mod ord">
          <ac:chgData name="Jervis Payne (2127853)" userId="88167e72-5b1c-4afe-be8f-326436cd5513" providerId="ADAL" clId="{53935814-9F5F-4E8E-8837-FB691980077F}" dt="2025-10-12T00:20:39.420" v="319" actId="207"/>
          <ac:spMkLst>
            <pc:docMk/>
            <pc:sldMk cId="1124779538" sldId="276"/>
            <ac:spMk id="6" creationId="{95D612B9-68B9-4C9F-98FE-CEE07DB1F00D}"/>
          </ac:spMkLst>
        </pc:spChg>
        <pc:picChg chg="add mod">
          <ac:chgData name="Jervis Payne (2127853)" userId="88167e72-5b1c-4afe-be8f-326436cd5513" providerId="ADAL" clId="{53935814-9F5F-4E8E-8837-FB691980077F}" dt="2025-10-12T00:25:55.491" v="344" actId="1076"/>
          <ac:picMkLst>
            <pc:docMk/>
            <pc:sldMk cId="1124779538" sldId="276"/>
            <ac:picMk id="13" creationId="{69D97468-B42E-2983-6019-747AF4E6A23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B439651-5657-4ACE-8526-EB0EAFD83944}" type="datetime1">
              <a:rPr lang="en-GB" smtClean="0"/>
              <a:t>04/11/2025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18A1656-FDB1-442A-B22F-67D2FDA9ED13}" type="slidenum">
              <a:rPr lang="en-GB" smtClean="0"/>
              <a:t>‹#›</a:t>
            </a:fld>
            <a:endParaRPr lang="en-GB" dirty="0"/>
          </a:p>
        </p:txBody>
      </p:sp>
    </p:spTree>
    <p:extLst>
      <p:ext uri="{BB962C8B-B14F-4D97-AF65-F5344CB8AC3E}">
        <p14:creationId xmlns:p14="http://schemas.microsoft.com/office/powerpoint/2010/main" val="33047850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0CA1872-591F-4558-AB14-AA939DCFAB16}" type="datetime1">
              <a:rPr lang="en-GB" noProof="0" smtClean="0"/>
              <a:t>04/11/2025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336304E-FDE3-4B4F-A3B7-EBE87F3FA5E2}" type="slidenum">
              <a:rPr lang="en-GB" noProof="0" smtClean="0"/>
              <a:t>‹#›</a:t>
            </a:fld>
            <a:endParaRPr lang="en-GB"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a:t>
            </a:fld>
            <a:endParaRPr lang="en-GB" dirty="0"/>
          </a:p>
        </p:txBody>
      </p:sp>
    </p:spTree>
    <p:extLst>
      <p:ext uri="{BB962C8B-B14F-4D97-AF65-F5344CB8AC3E}">
        <p14:creationId xmlns:p14="http://schemas.microsoft.com/office/powerpoint/2010/main" val="2985530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2</a:t>
            </a:fld>
            <a:endParaRPr lang="en-GB" dirty="0"/>
          </a:p>
        </p:txBody>
      </p:sp>
    </p:spTree>
    <p:extLst>
      <p:ext uri="{BB962C8B-B14F-4D97-AF65-F5344CB8AC3E}">
        <p14:creationId xmlns:p14="http://schemas.microsoft.com/office/powerpoint/2010/main" val="3179795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3</a:t>
            </a:fld>
            <a:endParaRPr lang="en-GB" dirty="0"/>
          </a:p>
        </p:txBody>
      </p:sp>
    </p:spTree>
    <p:extLst>
      <p:ext uri="{BB962C8B-B14F-4D97-AF65-F5344CB8AC3E}">
        <p14:creationId xmlns:p14="http://schemas.microsoft.com/office/powerpoint/2010/main" val="2243169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4</a:t>
            </a:fld>
            <a:endParaRPr lang="en-GB" dirty="0"/>
          </a:p>
        </p:txBody>
      </p:sp>
    </p:spTree>
    <p:extLst>
      <p:ext uri="{BB962C8B-B14F-4D97-AF65-F5344CB8AC3E}">
        <p14:creationId xmlns:p14="http://schemas.microsoft.com/office/powerpoint/2010/main" val="3328078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5</a:t>
            </a:fld>
            <a:endParaRPr lang="en-GB" dirty="0"/>
          </a:p>
        </p:txBody>
      </p:sp>
    </p:spTree>
    <p:extLst>
      <p:ext uri="{BB962C8B-B14F-4D97-AF65-F5344CB8AC3E}">
        <p14:creationId xmlns:p14="http://schemas.microsoft.com/office/powerpoint/2010/main" val="3880404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6</a:t>
            </a:fld>
            <a:endParaRPr lang="en-GB" dirty="0"/>
          </a:p>
        </p:txBody>
      </p:sp>
    </p:spTree>
    <p:extLst>
      <p:ext uri="{BB962C8B-B14F-4D97-AF65-F5344CB8AC3E}">
        <p14:creationId xmlns:p14="http://schemas.microsoft.com/office/powerpoint/2010/main" val="1631156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7</a:t>
            </a:fld>
            <a:endParaRPr lang="en-GB" dirty="0"/>
          </a:p>
        </p:txBody>
      </p:sp>
    </p:spTree>
    <p:extLst>
      <p:ext uri="{BB962C8B-B14F-4D97-AF65-F5344CB8AC3E}">
        <p14:creationId xmlns:p14="http://schemas.microsoft.com/office/powerpoint/2010/main" val="6982210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8</a:t>
            </a:fld>
            <a:endParaRPr lang="en-GB" dirty="0"/>
          </a:p>
        </p:txBody>
      </p:sp>
    </p:spTree>
    <p:extLst>
      <p:ext uri="{BB962C8B-B14F-4D97-AF65-F5344CB8AC3E}">
        <p14:creationId xmlns:p14="http://schemas.microsoft.com/office/powerpoint/2010/main" val="2851398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F8530-DF9C-1833-F1C8-1ED3B59288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5991A8-6C84-0A63-7C7E-3D5926F02C00}"/>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8921B91-AACF-4624-66A7-E11F75AB9B48}"/>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BDDB0F16-3B16-CB8B-9D57-DD098DE5D0DF}"/>
              </a:ext>
            </a:extLst>
          </p:cNvPr>
          <p:cNvSpPr>
            <a:spLocks noGrp="1"/>
          </p:cNvSpPr>
          <p:nvPr>
            <p:ph type="sldNum" sz="quarter" idx="10"/>
          </p:nvPr>
        </p:nvSpPr>
        <p:spPr/>
        <p:txBody>
          <a:bodyPr rtlCol="0"/>
          <a:lstStyle/>
          <a:p>
            <a:pPr rtl="0"/>
            <a:fld id="{6336304E-FDE3-4B4F-A3B7-EBE87F3FA5E2}" type="slidenum">
              <a:rPr lang="en-GB" smtClean="0"/>
              <a:t>9</a:t>
            </a:fld>
            <a:endParaRPr lang="en-GB" dirty="0"/>
          </a:p>
        </p:txBody>
      </p:sp>
    </p:spTree>
    <p:extLst>
      <p:ext uri="{BB962C8B-B14F-4D97-AF65-F5344CB8AC3E}">
        <p14:creationId xmlns:p14="http://schemas.microsoft.com/office/powerpoint/2010/main" val="674530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A643CD-F2BE-9B21-9A7C-2D47CD6B1A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AACE5F-72F5-CD48-2857-9951DC90B993}"/>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6264E75-485F-97A9-48CC-25FFD3CF9F8B}"/>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E1795B78-27F4-0BCB-A1B7-6AF969AB50FC}"/>
              </a:ext>
            </a:extLst>
          </p:cNvPr>
          <p:cNvSpPr>
            <a:spLocks noGrp="1"/>
          </p:cNvSpPr>
          <p:nvPr>
            <p:ph type="sldNum" sz="quarter" idx="10"/>
          </p:nvPr>
        </p:nvSpPr>
        <p:spPr/>
        <p:txBody>
          <a:bodyPr rtlCol="0"/>
          <a:lstStyle/>
          <a:p>
            <a:pPr rtl="0"/>
            <a:fld id="{6336304E-FDE3-4B4F-A3B7-EBE87F3FA5E2}" type="slidenum">
              <a:rPr lang="en-GB" smtClean="0"/>
              <a:t>10</a:t>
            </a:fld>
            <a:endParaRPr lang="en-GB" dirty="0"/>
          </a:p>
        </p:txBody>
      </p:sp>
    </p:spTree>
    <p:extLst>
      <p:ext uri="{BB962C8B-B14F-4D97-AF65-F5344CB8AC3E}">
        <p14:creationId xmlns:p14="http://schemas.microsoft.com/office/powerpoint/2010/main" val="2949117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55CFD-7E06-ACF9-9112-2AB5DB3B0E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9A65DF-B12F-EA8B-CC24-F4EB497FA746}"/>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9D909179-8B15-3708-7BDD-7FCF1E707FB7}"/>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4AB21C19-3797-9652-C734-B52A96555808}"/>
              </a:ext>
            </a:extLst>
          </p:cNvPr>
          <p:cNvSpPr>
            <a:spLocks noGrp="1"/>
          </p:cNvSpPr>
          <p:nvPr>
            <p:ph type="sldNum" sz="quarter" idx="10"/>
          </p:nvPr>
        </p:nvSpPr>
        <p:spPr/>
        <p:txBody>
          <a:bodyPr rtlCol="0"/>
          <a:lstStyle/>
          <a:p>
            <a:pPr rtl="0"/>
            <a:fld id="{6336304E-FDE3-4B4F-A3B7-EBE87F3FA5E2}" type="slidenum">
              <a:rPr lang="en-GB" smtClean="0"/>
              <a:t>11</a:t>
            </a:fld>
            <a:endParaRPr lang="en-GB" dirty="0"/>
          </a:p>
        </p:txBody>
      </p:sp>
    </p:spTree>
    <p:extLst>
      <p:ext uri="{BB962C8B-B14F-4D97-AF65-F5344CB8AC3E}">
        <p14:creationId xmlns:p14="http://schemas.microsoft.com/office/powerpoint/2010/main" val="3665594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1804CE-574A-6D54-FEBD-3740944AE6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9D8EE-CADC-6F36-95B1-CE16E351623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EC06AC11-0BC9-C034-693D-71484E8B5B83}"/>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887659C8-C9FE-18FD-D8E6-17823FC2D934}"/>
              </a:ext>
            </a:extLst>
          </p:cNvPr>
          <p:cNvSpPr>
            <a:spLocks noGrp="1"/>
          </p:cNvSpPr>
          <p:nvPr>
            <p:ph type="sldNum" sz="quarter" idx="10"/>
          </p:nvPr>
        </p:nvSpPr>
        <p:spPr/>
        <p:txBody>
          <a:bodyPr rtlCol="0"/>
          <a:lstStyle/>
          <a:p>
            <a:pPr rtl="0"/>
            <a:fld id="{6336304E-FDE3-4B4F-A3B7-EBE87F3FA5E2}" type="slidenum">
              <a:rPr lang="en-GB" smtClean="0"/>
              <a:t>12</a:t>
            </a:fld>
            <a:endParaRPr lang="en-GB" dirty="0"/>
          </a:p>
        </p:txBody>
      </p:sp>
    </p:spTree>
    <p:extLst>
      <p:ext uri="{BB962C8B-B14F-4D97-AF65-F5344CB8AC3E}">
        <p14:creationId xmlns:p14="http://schemas.microsoft.com/office/powerpoint/2010/main" val="3203689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13</a:t>
            </a:fld>
            <a:endParaRPr lang="en-GB" dirty="0"/>
          </a:p>
        </p:txBody>
      </p:sp>
    </p:spTree>
    <p:extLst>
      <p:ext uri="{BB962C8B-B14F-4D97-AF65-F5344CB8AC3E}">
        <p14:creationId xmlns:p14="http://schemas.microsoft.com/office/powerpoint/2010/main" val="3140794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4E57F-0E32-0806-4CE4-E10BFF52AF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D28BA5-9ED4-3EEF-24D7-43E3E9D825E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397C1CF2-A2A5-65CC-AB83-FFD288CF4DE3}"/>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3FA3FEC7-3377-A981-0DD5-8A483C728C96}"/>
              </a:ext>
            </a:extLst>
          </p:cNvPr>
          <p:cNvSpPr>
            <a:spLocks noGrp="1"/>
          </p:cNvSpPr>
          <p:nvPr>
            <p:ph type="sldNum" sz="quarter" idx="10"/>
          </p:nvPr>
        </p:nvSpPr>
        <p:spPr/>
        <p:txBody>
          <a:bodyPr rtlCol="0"/>
          <a:lstStyle/>
          <a:p>
            <a:pPr rtl="0"/>
            <a:fld id="{6336304E-FDE3-4B4F-A3B7-EBE87F3FA5E2}" type="slidenum">
              <a:rPr lang="en-GB" smtClean="0"/>
              <a:t>14</a:t>
            </a:fld>
            <a:endParaRPr lang="en-GB" dirty="0"/>
          </a:p>
        </p:txBody>
      </p:sp>
    </p:spTree>
    <p:extLst>
      <p:ext uri="{BB962C8B-B14F-4D97-AF65-F5344CB8AC3E}">
        <p14:creationId xmlns:p14="http://schemas.microsoft.com/office/powerpoint/2010/main" val="17329113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15</a:t>
            </a:fld>
            <a:endParaRPr lang="en-GB" dirty="0"/>
          </a:p>
        </p:txBody>
      </p:sp>
    </p:spTree>
    <p:extLst>
      <p:ext uri="{BB962C8B-B14F-4D97-AF65-F5344CB8AC3E}">
        <p14:creationId xmlns:p14="http://schemas.microsoft.com/office/powerpoint/2010/main" val="2343547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16</a:t>
            </a:fld>
            <a:endParaRPr lang="en-GB" dirty="0"/>
          </a:p>
        </p:txBody>
      </p:sp>
    </p:spTree>
    <p:extLst>
      <p:ext uri="{BB962C8B-B14F-4D97-AF65-F5344CB8AC3E}">
        <p14:creationId xmlns:p14="http://schemas.microsoft.com/office/powerpoint/2010/main" val="25882205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6336304E-FDE3-4B4F-A3B7-EBE87F3FA5E2}" type="slidenum">
              <a:rPr lang="en-GB" smtClean="0"/>
              <a:t>17</a:t>
            </a:fld>
            <a:endParaRPr lang="en-GB" dirty="0"/>
          </a:p>
        </p:txBody>
      </p:sp>
    </p:spTree>
    <p:extLst>
      <p:ext uri="{BB962C8B-B14F-4D97-AF65-F5344CB8AC3E}">
        <p14:creationId xmlns:p14="http://schemas.microsoft.com/office/powerpoint/2010/main" val="40571227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Layouts/_rels/slideLayout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8.png"/><Relationship Id="rId4"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rtlCol="0" anchor="b">
            <a:noAutofit/>
          </a:bodyPr>
          <a:lstStyle>
            <a:lvl1pPr algn="l">
              <a:defRPr sz="5400" b="1" cap="all" baseline="0">
                <a:solidFill>
                  <a:schemeClr val="accent1"/>
                </a:solidFill>
                <a:latin typeface="+mj-lt"/>
              </a:defRPr>
            </a:lvl1pPr>
          </a:lstStyle>
          <a:p>
            <a:pPr rtl="0"/>
            <a:r>
              <a:rPr lang="en-GB"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rtlCol="0">
            <a:no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rtlCol="0" anchor="ctr"/>
          <a:lstStyle>
            <a:lvl1pPr marL="0" indent="0" algn="ctr">
              <a:buNone/>
              <a:defRPr/>
            </a:lvl1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312605"/>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49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rtlCol="0" anchor="b">
            <a:noAutofit/>
          </a:bodyPr>
          <a:lstStyle>
            <a:lvl1pPr algn="l">
              <a:defRPr sz="5400" b="1" cap="all" baseline="0">
                <a:solidFill>
                  <a:schemeClr val="bg1"/>
                </a:solidFill>
                <a:latin typeface="+mj-lt"/>
              </a:defRPr>
            </a:lvl1pPr>
          </a:lstStyle>
          <a:p>
            <a:pPr rtl="0"/>
            <a:r>
              <a:rPr lang="en-GB"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rtlCol="0">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rtlCol="0" anchor="ctr"/>
          <a:lstStyle>
            <a:lvl1pPr marL="0" indent="0" algn="ctr">
              <a:buNone/>
              <a:defRPr/>
            </a:lvl1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14083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pos="7333" userDrawn="1">
          <p15:clr>
            <a:srgbClr val="FBAE40"/>
          </p15:clr>
        </p15:guide>
        <p15:guide id="4" pos="36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Header with Imag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rtlCol="0" anchor="b">
            <a:noAutofit/>
          </a:bodyPr>
          <a:lstStyle>
            <a:lvl1pPr algn="ctr">
              <a:defRPr sz="4000" b="1" cap="all" baseline="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ACB5603-8A62-4D45-B6EF-0D7E2D5FC4F7}"/>
              </a:ext>
            </a:extLst>
          </p:cNvPr>
          <p:cNvSpPr>
            <a:spLocks noGrp="1"/>
          </p:cNvSpPr>
          <p:nvPr>
            <p:ph type="body" idx="1" hasCustomPrompt="1"/>
          </p:nvPr>
        </p:nvSpPr>
        <p:spPr>
          <a:xfrm>
            <a:off x="2139388" y="1154832"/>
            <a:ext cx="7900525" cy="764460"/>
          </a:xfrm>
        </p:spPr>
        <p:txBody>
          <a:bodyPr rtlCol="0">
            <a:noAutofit/>
          </a:bodyPr>
          <a:lstStyle>
            <a:lvl1pPr marL="0" indent="0" algn="ctr">
              <a:buNone/>
              <a:defRPr sz="1800" cap="none"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Dummy text comes here</a:t>
            </a:r>
          </a:p>
        </p:txBody>
      </p:sp>
      <p:pic>
        <p:nvPicPr>
          <p:cNvPr id="8" name="Picture 7">
            <a:extLst>
              <a:ext uri="{FF2B5EF4-FFF2-40B4-BE49-F238E27FC236}">
                <a16:creationId xmlns:a16="http://schemas.microsoft.com/office/drawing/2014/main" id="{25FC40B0-ED27-47E5-A3C2-32A8418567EE}"/>
              </a:ext>
            </a:extLst>
          </p:cNvPr>
          <p:cNvPicPr>
            <a:picLocks noChangeAspect="1"/>
          </p:cNvPicPr>
          <p:nvPr userDrawn="1"/>
        </p:nvPicPr>
        <p:blipFill>
          <a:blip r:embed="rId2">
            <a:biLevel thresh="25000"/>
            <a:extLst>
              <a:ext uri="{28A0092B-C50C-407E-A947-70E740481C1C}">
                <a14:useLocalDpi xmlns:a14="http://schemas.microsoft.com/office/drawing/2010/main"/>
              </a:ext>
            </a:extLst>
          </a:blip>
          <a:stretch>
            <a:fillRect/>
          </a:stretch>
        </p:blipFill>
        <p:spPr>
          <a:xfrm>
            <a:off x="469638" y="6260507"/>
            <a:ext cx="1075427" cy="414929"/>
          </a:xfrm>
          <a:prstGeom prst="rect">
            <a:avLst/>
          </a:prstGeom>
        </p:spPr>
      </p:pic>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rtlCol="0"/>
          <a:lstStyle>
            <a:lvl1pPr algn="ctr">
              <a:defRPr sz="900">
                <a:solidFill>
                  <a:srgbClr val="2C567A"/>
                </a:solidFill>
                <a:latin typeface="+mn-lt"/>
              </a:defRPr>
            </a:lvl1pPr>
          </a:lstStyle>
          <a:p>
            <a:pPr rtl="0"/>
            <a:fld id="{9EC71654-96A5-4280-94F3-931C61A9F92C}" type="slidenum">
              <a:rPr lang="en-GB" noProof="0" smtClean="0"/>
              <a:pPr/>
              <a:t>‹#›</a:t>
            </a:fld>
            <a:endParaRPr lang="en-GB" noProof="0" dirty="0"/>
          </a:p>
        </p:txBody>
      </p:sp>
      <p:sp>
        <p:nvSpPr>
          <p:cNvPr id="15" name="Picture Placeholder 14">
            <a:extLst>
              <a:ext uri="{FF2B5EF4-FFF2-40B4-BE49-F238E27FC236}">
                <a16:creationId xmlns:a16="http://schemas.microsoft.com/office/drawing/2014/main" id="{B5A30B6B-EEDB-4142-8138-D50F5A307D76}"/>
              </a:ext>
            </a:extLst>
          </p:cNvPr>
          <p:cNvSpPr>
            <a:spLocks noGrp="1"/>
          </p:cNvSpPr>
          <p:nvPr>
            <p:ph type="pic" sz="quarter" idx="13"/>
          </p:nvPr>
        </p:nvSpPr>
        <p:spPr>
          <a:xfrm>
            <a:off x="2993041" y="2270376"/>
            <a:ext cx="6206400" cy="4587625"/>
          </a:xfrm>
          <a:custGeom>
            <a:avLst/>
            <a:gdLst>
              <a:gd name="connsiteX0" fmla="*/ 3103200 w 6206400"/>
              <a:gd name="connsiteY0" fmla="*/ 0 h 4587625"/>
              <a:gd name="connsiteX1" fmla="*/ 6206400 w 6206400"/>
              <a:gd name="connsiteY1" fmla="*/ 3103200 h 4587625"/>
              <a:gd name="connsiteX2" fmla="*/ 5831861 w 6206400"/>
              <a:gd name="connsiteY2" fmla="*/ 4582370 h 4587625"/>
              <a:gd name="connsiteX3" fmla="*/ 5828668 w 6206400"/>
              <a:gd name="connsiteY3" fmla="*/ 4587625 h 4587625"/>
              <a:gd name="connsiteX4" fmla="*/ 377733 w 6206400"/>
              <a:gd name="connsiteY4" fmla="*/ 4587625 h 4587625"/>
              <a:gd name="connsiteX5" fmla="*/ 374540 w 6206400"/>
              <a:gd name="connsiteY5" fmla="*/ 4582370 h 4587625"/>
              <a:gd name="connsiteX6" fmla="*/ 0 w 6206400"/>
              <a:gd name="connsiteY6" fmla="*/ 3103200 h 4587625"/>
              <a:gd name="connsiteX7" fmla="*/ 3103200 w 6206400"/>
              <a:gd name="connsiteY7" fmla="*/ 0 h 458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6400" h="4587625">
                <a:moveTo>
                  <a:pt x="3103200" y="0"/>
                </a:moveTo>
                <a:cubicBezTo>
                  <a:pt x="4817050" y="0"/>
                  <a:pt x="6206400" y="1389350"/>
                  <a:pt x="6206400" y="3103200"/>
                </a:cubicBezTo>
                <a:cubicBezTo>
                  <a:pt x="6206400" y="3638778"/>
                  <a:pt x="6070721" y="4142667"/>
                  <a:pt x="5831861" y="4582370"/>
                </a:cubicBezTo>
                <a:lnTo>
                  <a:pt x="5828668" y="4587625"/>
                </a:lnTo>
                <a:lnTo>
                  <a:pt x="377733" y="4587625"/>
                </a:lnTo>
                <a:lnTo>
                  <a:pt x="374540" y="4582370"/>
                </a:lnTo>
                <a:cubicBezTo>
                  <a:pt x="135679" y="4142667"/>
                  <a:pt x="0" y="3638778"/>
                  <a:pt x="0" y="3103200"/>
                </a:cubicBezTo>
                <a:cubicBezTo>
                  <a:pt x="0" y="1389350"/>
                  <a:pt x="1389350" y="0"/>
                  <a:pt x="3103200" y="0"/>
                </a:cubicBezTo>
                <a:close/>
              </a:path>
            </a:pathLst>
          </a:custGeom>
          <a:solidFill>
            <a:schemeClr val="bg2"/>
          </a:solidFill>
        </p:spPr>
        <p:txBody>
          <a:bodyPr wrap="square" rtlCol="0" anchor="ctr">
            <a:noAutofit/>
          </a:bodyPr>
          <a:lstStyle>
            <a:lvl1pPr marL="0" indent="0" algn="ctr">
              <a:buNone/>
              <a:defRPr sz="2400"/>
            </a:lvl1pPr>
          </a:lstStyle>
          <a:p>
            <a:pPr rtl="0"/>
            <a:r>
              <a:rPr lang="en-US" noProof="0" dirty="0"/>
              <a:t>Click icon to add picture</a:t>
            </a:r>
            <a:endParaRPr lang="en-GB" noProof="0" dirty="0"/>
          </a:p>
        </p:txBody>
      </p:sp>
    </p:spTree>
    <p:extLst>
      <p:ext uri="{BB962C8B-B14F-4D97-AF65-F5344CB8AC3E}">
        <p14:creationId xmlns:p14="http://schemas.microsoft.com/office/powerpoint/2010/main" val="275049557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EE9886-36F0-4E06-A3A6-D8F00B0665A1}"/>
              </a:ext>
            </a:extLst>
          </p:cNvPr>
          <p:cNvSpPr>
            <a:spLocks noGrp="1"/>
          </p:cNvSpPr>
          <p:nvPr>
            <p:ph idx="1"/>
          </p:nvPr>
        </p:nvSpPr>
        <p:spPr>
          <a:xfrm>
            <a:off x="538960" y="1825625"/>
            <a:ext cx="4914189" cy="4351338"/>
          </a:xfrm>
        </p:spPr>
        <p:txBody>
          <a:bodyPr lIns="0" tIns="0" rIns="0" bIns="0" rtlCol="0">
            <a:no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grpSp>
        <p:nvGrpSpPr>
          <p:cNvPr id="10" name="Group 9">
            <a:extLst>
              <a:ext uri="{FF2B5EF4-FFF2-40B4-BE49-F238E27FC236}">
                <a16:creationId xmlns:a16="http://schemas.microsoft.com/office/drawing/2014/main" id="{42E17FB3-B5C4-4B3A-A57B-C6493A9D0C66}"/>
              </a:ext>
            </a:extLst>
          </p:cNvPr>
          <p:cNvGrpSpPr/>
          <p:nvPr userDrawn="1"/>
        </p:nvGrpSpPr>
        <p:grpSpPr>
          <a:xfrm rot="8650774">
            <a:off x="5037655" y="4336093"/>
            <a:ext cx="1905000" cy="2354263"/>
            <a:chOff x="11114088" y="2241550"/>
            <a:chExt cx="1905000" cy="2354263"/>
          </a:xfrm>
          <a:solidFill>
            <a:schemeClr val="bg2"/>
          </a:solidFill>
        </p:grpSpPr>
        <p:sp>
          <p:nvSpPr>
            <p:cNvPr id="11" name="Freeform 5">
              <a:extLst>
                <a:ext uri="{FF2B5EF4-FFF2-40B4-BE49-F238E27FC236}">
                  <a16:creationId xmlns:a16="http://schemas.microsoft.com/office/drawing/2014/main" id="{DCA6C454-F761-4265-BB5E-DFD947CC3592}"/>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6">
              <a:extLst>
                <a:ext uri="{FF2B5EF4-FFF2-40B4-BE49-F238E27FC236}">
                  <a16:creationId xmlns:a16="http://schemas.microsoft.com/office/drawing/2014/main" id="{6B853B2F-9E1C-4AC4-9344-8610498D5B5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7">
              <a:extLst>
                <a:ext uri="{FF2B5EF4-FFF2-40B4-BE49-F238E27FC236}">
                  <a16:creationId xmlns:a16="http://schemas.microsoft.com/office/drawing/2014/main" id="{B7FCC84B-2235-4948-8277-8363DFC691A4}"/>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23" name="Picture Placeholder 22">
            <a:extLst>
              <a:ext uri="{FF2B5EF4-FFF2-40B4-BE49-F238E27FC236}">
                <a16:creationId xmlns:a16="http://schemas.microsoft.com/office/drawing/2014/main" id="{26619E66-5354-4D60-8529-27917AC037C0}"/>
              </a:ext>
            </a:extLst>
          </p:cNvPr>
          <p:cNvSpPr>
            <a:spLocks noGrp="1"/>
          </p:cNvSpPr>
          <p:nvPr>
            <p:ph type="pic" sz="quarter" idx="13"/>
          </p:nvPr>
        </p:nvSpPr>
        <p:spPr>
          <a:xfrm>
            <a:off x="5884648" y="0"/>
            <a:ext cx="6307353" cy="5780372"/>
          </a:xfrm>
          <a:custGeom>
            <a:avLst/>
            <a:gdLst>
              <a:gd name="connsiteX0" fmla="*/ 760444 w 6307353"/>
              <a:gd name="connsiteY0" fmla="*/ 0 h 5780372"/>
              <a:gd name="connsiteX1" fmla="*/ 6307353 w 6307353"/>
              <a:gd name="connsiteY1" fmla="*/ 0 h 5780372"/>
              <a:gd name="connsiteX2" fmla="*/ 6307353 w 6307353"/>
              <a:gd name="connsiteY2" fmla="*/ 4515612 h 5780372"/>
              <a:gd name="connsiteX3" fmla="*/ 6110746 w 6307353"/>
              <a:gd name="connsiteY3" fmla="*/ 4731934 h 5780372"/>
              <a:gd name="connsiteX4" fmla="*/ 3579592 w 6307353"/>
              <a:gd name="connsiteY4" fmla="*/ 5780372 h 5780372"/>
              <a:gd name="connsiteX5" fmla="*/ 0 w 6307353"/>
              <a:gd name="connsiteY5" fmla="*/ 2200780 h 5780372"/>
              <a:gd name="connsiteX6" fmla="*/ 611338 w 6307353"/>
              <a:gd name="connsiteY6" fmla="*/ 199396 h 5780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7353" h="5780372">
                <a:moveTo>
                  <a:pt x="760444" y="0"/>
                </a:moveTo>
                <a:lnTo>
                  <a:pt x="6307353" y="0"/>
                </a:lnTo>
                <a:lnTo>
                  <a:pt x="6307353" y="4515612"/>
                </a:lnTo>
                <a:lnTo>
                  <a:pt x="6110746" y="4731934"/>
                </a:lnTo>
                <a:cubicBezTo>
                  <a:pt x="5462967" y="5379713"/>
                  <a:pt x="4568069" y="5780372"/>
                  <a:pt x="3579592" y="5780372"/>
                </a:cubicBezTo>
                <a:cubicBezTo>
                  <a:pt x="1602638" y="5780372"/>
                  <a:pt x="0" y="4177734"/>
                  <a:pt x="0" y="2200780"/>
                </a:cubicBezTo>
                <a:cubicBezTo>
                  <a:pt x="0" y="1459422"/>
                  <a:pt x="225371" y="770703"/>
                  <a:pt x="611338" y="199396"/>
                </a:cubicBezTo>
                <a:close/>
              </a:path>
            </a:pathLst>
          </a:custGeom>
          <a:solidFill>
            <a:schemeClr val="bg2"/>
          </a:solidFill>
        </p:spPr>
        <p:txBody>
          <a:bodyPr wrap="square" rtlCol="0" anchor="ctr">
            <a:noAutofit/>
          </a:bodyPr>
          <a:lstStyle>
            <a:lvl1pPr marL="0" indent="0" algn="ctr">
              <a:buNone/>
              <a:defRPr/>
            </a:lvl1pPr>
          </a:lstStyle>
          <a:p>
            <a:pPr rtl="0"/>
            <a:r>
              <a:rPr lang="en-US" noProof="0" dirty="0"/>
              <a:t>Click icon to add picture</a:t>
            </a:r>
            <a:endParaRPr lang="en-GB" noProof="0" dirty="0"/>
          </a:p>
        </p:txBody>
      </p:sp>
      <p:sp>
        <p:nvSpPr>
          <p:cNvPr id="14" name="Title 1">
            <a:extLst>
              <a:ext uri="{FF2B5EF4-FFF2-40B4-BE49-F238E27FC236}">
                <a16:creationId xmlns:a16="http://schemas.microsoft.com/office/drawing/2014/main" id="{2E646B4F-6CCB-724C-9D5E-6D5770023939}"/>
              </a:ext>
            </a:extLst>
          </p:cNvPr>
          <p:cNvSpPr>
            <a:spLocks noGrp="1"/>
          </p:cNvSpPr>
          <p:nvPr>
            <p:ph type="title"/>
          </p:nvPr>
        </p:nvSpPr>
        <p:spPr>
          <a:xfrm>
            <a:off x="515938" y="499595"/>
            <a:ext cx="4937211" cy="1325563"/>
          </a:xfrm>
        </p:spPr>
        <p:txBody>
          <a:bodyPr lIns="0" tIns="0" rIns="0" bIns="0" rtlCol="0">
            <a:noAutofit/>
          </a:bodyPr>
          <a:lstStyle>
            <a:lvl1pPr>
              <a:defRPr sz="3200" b="1" cap="all" baseline="0"/>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1696208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499595"/>
            <a:ext cx="4937211" cy="1325563"/>
          </a:xfrm>
        </p:spPr>
        <p:txBody>
          <a:bodyPr lIns="0" tIns="0" rIns="0" bIns="0" rtlCol="0">
            <a:noAutofit/>
          </a:bodyPr>
          <a:lstStyle>
            <a:lvl1pPr>
              <a:defRPr sz="3200" b="1" cap="all" baseline="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538960" y="1825625"/>
            <a:ext cx="4914189" cy="4351338"/>
          </a:xfrm>
        </p:spPr>
        <p:txBody>
          <a:bodyPr lIns="0" tIns="0" rIns="0" bIns="0" rtlCol="0">
            <a:noAutofit/>
          </a:bodyPr>
          <a:lstStyle>
            <a:lvl1pPr>
              <a:defRPr sz="2400"/>
            </a:lvl1pPr>
            <a:lvl2pPr>
              <a:defRPr sz="2000"/>
            </a:lvl2pPr>
            <a:lvl3pPr>
              <a:defRPr sz="1800"/>
            </a:lvl3pPr>
            <a:lvl4pPr>
              <a:defRPr sz="1600"/>
            </a:lvl4pPr>
            <a:lvl5pPr>
              <a:defRPr sz="1600"/>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14" name="Rectangle 13">
            <a:extLst>
              <a:ext uri="{FF2B5EF4-FFF2-40B4-BE49-F238E27FC236}">
                <a16:creationId xmlns:a16="http://schemas.microsoft.com/office/drawing/2014/main" id="{9D415693-E2CB-4DB4-B07C-2F96B0CAB302}"/>
              </a:ext>
            </a:extLst>
          </p:cNvPr>
          <p:cNvSpPr/>
          <p:nvPr userDrawn="1"/>
        </p:nvSpPr>
        <p:spPr>
          <a:xfrm>
            <a:off x="7854462" y="988536"/>
            <a:ext cx="4329129" cy="4880927"/>
          </a:xfrm>
          <a:prstGeom prst="rect">
            <a:avLst/>
          </a:prstGeom>
          <a:solidFill>
            <a:schemeClr val="accent1"/>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Oval 3">
            <a:extLst>
              <a:ext uri="{FF2B5EF4-FFF2-40B4-BE49-F238E27FC236}">
                <a16:creationId xmlns:a16="http://schemas.microsoft.com/office/drawing/2014/main" id="{14C1BF67-E354-4E04-8F94-BABF2B7D1AFB}"/>
              </a:ext>
            </a:extLst>
          </p:cNvPr>
          <p:cNvSpPr/>
          <p:nvPr userDrawn="1"/>
        </p:nvSpPr>
        <p:spPr>
          <a:xfrm>
            <a:off x="5107816" y="633613"/>
            <a:ext cx="5571908" cy="5571906"/>
          </a:xfrm>
          <a:prstGeom prst="ellipse">
            <a:avLst/>
          </a:prstGeom>
          <a:solidFill>
            <a:schemeClr val="bg2">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Picture Placeholder 5">
            <a:extLst>
              <a:ext uri="{FF2B5EF4-FFF2-40B4-BE49-F238E27FC236}">
                <a16:creationId xmlns:a16="http://schemas.microsoft.com/office/drawing/2014/main" id="{FF6AC390-6F85-4B64-AE7A-E8E0D8FC89CF}"/>
              </a:ext>
            </a:extLst>
          </p:cNvPr>
          <p:cNvSpPr>
            <a:spLocks noGrp="1"/>
          </p:cNvSpPr>
          <p:nvPr>
            <p:ph type="pic" sz="quarter" idx="13"/>
          </p:nvPr>
        </p:nvSpPr>
        <p:spPr>
          <a:xfrm>
            <a:off x="5455212" y="988536"/>
            <a:ext cx="4884848" cy="4884848"/>
          </a:xfrm>
          <a:prstGeom prst="ellipse">
            <a:avLst/>
          </a:prstGeom>
          <a:solidFill>
            <a:schemeClr val="bg1">
              <a:lumMod val="85000"/>
            </a:schemeClr>
          </a:solidFill>
        </p:spPr>
        <p:txBody>
          <a:bodyPr rtlCol="0" anchor="ctr"/>
          <a:lstStyle>
            <a:lvl1pPr marL="0" indent="0" algn="ctr">
              <a:buNone/>
              <a:defRPr/>
            </a:lvl1pPr>
          </a:lstStyle>
          <a:p>
            <a:pPr rtl="0"/>
            <a:r>
              <a:rPr lang="en-US" noProof="0" dirty="0"/>
              <a:t>Click icon to add picture</a:t>
            </a:r>
            <a:endParaRPr lang="en-GB" noProof="0" dirty="0"/>
          </a:p>
        </p:txBody>
      </p:sp>
    </p:spTree>
    <p:extLst>
      <p:ext uri="{BB962C8B-B14F-4D97-AF65-F5344CB8AC3E}">
        <p14:creationId xmlns:p14="http://schemas.microsoft.com/office/powerpoint/2010/main" val="1969986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0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2E4E194-63F1-4D43-AC02-75733DF045E9}"/>
              </a:ext>
            </a:extLst>
          </p:cNvPr>
          <p:cNvSpPr/>
          <p:nvPr userDrawn="1"/>
        </p:nvSpPr>
        <p:spPr>
          <a:xfrm>
            <a:off x="8308181"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Oval 21">
            <a:extLst>
              <a:ext uri="{FF2B5EF4-FFF2-40B4-BE49-F238E27FC236}">
                <a16:creationId xmlns:a16="http://schemas.microsoft.com/office/drawing/2014/main" id="{E799E3E2-888B-2343-9A63-F84C03265CB5}"/>
              </a:ext>
            </a:extLst>
          </p:cNvPr>
          <p:cNvSpPr>
            <a:spLocks noChangeAspect="1"/>
          </p:cNvSpPr>
          <p:nvPr userDrawn="1"/>
        </p:nvSpPr>
        <p:spPr>
          <a:xfrm>
            <a:off x="9833702" y="1823757"/>
            <a:ext cx="832104" cy="832104"/>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3" name="Picture Placeholder 11">
            <a:extLst>
              <a:ext uri="{FF2B5EF4-FFF2-40B4-BE49-F238E27FC236}">
                <a16:creationId xmlns:a16="http://schemas.microsoft.com/office/drawing/2014/main" id="{8FEDE8EF-5B7A-A741-9A56-D365CAE01B62}"/>
              </a:ext>
            </a:extLst>
          </p:cNvPr>
          <p:cNvSpPr>
            <a:spLocks noGrp="1"/>
          </p:cNvSpPr>
          <p:nvPr>
            <p:ph type="pic" sz="quarter" idx="19" hasCustomPrompt="1"/>
          </p:nvPr>
        </p:nvSpPr>
        <p:spPr>
          <a:xfrm>
            <a:off x="9998318" y="1988373"/>
            <a:ext cx="502873" cy="502873"/>
          </a:xfrm>
          <a:prstGeom prst="rect">
            <a:avLst/>
          </a:prstGeom>
          <a:noFill/>
        </p:spPr>
        <p:txBody>
          <a:bodyPr lIns="0" rIns="0" rtlCol="0" anchor="ctr">
            <a:noAutofit/>
          </a:bodyPr>
          <a:lstStyle>
            <a:lvl1pPr marL="0" indent="0" algn="ctr">
              <a:buNone/>
              <a:defRPr sz="1100">
                <a:solidFill>
                  <a:schemeClr val="bg1"/>
                </a:solidFill>
              </a:defRPr>
            </a:lvl1pPr>
          </a:lstStyle>
          <a:p>
            <a:pPr rtl="0"/>
            <a:r>
              <a:rPr lang="en-GB" noProof="0" dirty="0"/>
              <a:t>icon</a:t>
            </a:r>
          </a:p>
        </p:txBody>
      </p:sp>
      <p:sp>
        <p:nvSpPr>
          <p:cNvPr id="9" name="Rectangle 8">
            <a:extLst>
              <a:ext uri="{FF2B5EF4-FFF2-40B4-BE49-F238E27FC236}">
                <a16:creationId xmlns:a16="http://schemas.microsoft.com/office/drawing/2014/main" id="{3755C1FB-E61C-4BBC-8179-D34908DEA1B6}"/>
              </a:ext>
            </a:extLst>
          </p:cNvPr>
          <p:cNvSpPr/>
          <p:nvPr userDrawn="1"/>
        </p:nvSpPr>
        <p:spPr>
          <a:xfrm>
            <a:off x="0"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Oval 3">
            <a:extLst>
              <a:ext uri="{FF2B5EF4-FFF2-40B4-BE49-F238E27FC236}">
                <a16:creationId xmlns:a16="http://schemas.microsoft.com/office/drawing/2014/main" id="{8C1E0992-271E-4948-9461-C7AA54AF8FEA}"/>
              </a:ext>
            </a:extLst>
          </p:cNvPr>
          <p:cNvSpPr>
            <a:spLocks noChangeAspect="1"/>
          </p:cNvSpPr>
          <p:nvPr userDrawn="1"/>
        </p:nvSpPr>
        <p:spPr>
          <a:xfrm>
            <a:off x="1526011" y="1823757"/>
            <a:ext cx="832104" cy="832104"/>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219126" y="3207024"/>
            <a:ext cx="3445566" cy="2504663"/>
          </a:xfrm>
        </p:spPr>
        <p:txBody>
          <a:bodyPr lIns="0" tIns="0" rIns="0" bIns="0" rtlCol="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6" name="Picture Placeholder 5">
            <a:extLst>
              <a:ext uri="{FF2B5EF4-FFF2-40B4-BE49-F238E27FC236}">
                <a16:creationId xmlns:a16="http://schemas.microsoft.com/office/drawing/2014/main" id="{35B71D50-AA4B-4E0C-8F6A-0F64F2C8A8C7}"/>
              </a:ext>
            </a:extLst>
          </p:cNvPr>
          <p:cNvSpPr>
            <a:spLocks noGrp="1"/>
          </p:cNvSpPr>
          <p:nvPr>
            <p:ph type="pic" sz="quarter" idx="13"/>
          </p:nvPr>
        </p:nvSpPr>
        <p:spPr>
          <a:xfrm>
            <a:off x="3883819" y="1630018"/>
            <a:ext cx="4424362" cy="4373217"/>
          </a:xfrm>
          <a:solidFill>
            <a:schemeClr val="bg2">
              <a:lumMod val="90000"/>
            </a:schemeClr>
          </a:solidFill>
        </p:spPr>
        <p:txBody>
          <a:bodyPr rtlCol="0" anchor="ctr"/>
          <a:lstStyle>
            <a:lvl1pPr marL="0" indent="0" algn="ctr">
              <a:buNone/>
              <a:defRPr/>
            </a:lvl1pPr>
          </a:lstStyle>
          <a:p>
            <a:pPr rtl="0"/>
            <a:r>
              <a:rPr lang="en-US" noProof="0" dirty="0"/>
              <a:t>Click icon to add picture</a:t>
            </a:r>
            <a:endParaRPr lang="en-GB" noProof="0" dirty="0"/>
          </a:p>
        </p:txBody>
      </p:sp>
      <p:sp>
        <p:nvSpPr>
          <p:cNvPr id="17" name="Content Placeholder 2">
            <a:extLst>
              <a:ext uri="{FF2B5EF4-FFF2-40B4-BE49-F238E27FC236}">
                <a16:creationId xmlns:a16="http://schemas.microsoft.com/office/drawing/2014/main" id="{147C9C38-5B17-467D-B581-EF28ECB11E80}"/>
              </a:ext>
            </a:extLst>
          </p:cNvPr>
          <p:cNvSpPr>
            <a:spLocks noGrp="1"/>
          </p:cNvSpPr>
          <p:nvPr>
            <p:ph idx="14" hasCustomPrompt="1"/>
          </p:nvPr>
        </p:nvSpPr>
        <p:spPr>
          <a:xfrm>
            <a:off x="8527490" y="3207024"/>
            <a:ext cx="3445200" cy="2504663"/>
          </a:xfrm>
        </p:spPr>
        <p:txBody>
          <a:bodyPr lIns="0" tIns="0" rIns="0" bIns="0" rtlCol="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219126" y="2711636"/>
            <a:ext cx="3445566" cy="495389"/>
          </a:xfrm>
        </p:spPr>
        <p:txBody>
          <a:bodyPr lIns="0" tIns="0" rIns="0" bIns="0" rtlCol="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21" name="Content Placeholder 2">
            <a:extLst>
              <a:ext uri="{FF2B5EF4-FFF2-40B4-BE49-F238E27FC236}">
                <a16:creationId xmlns:a16="http://schemas.microsoft.com/office/drawing/2014/main" id="{F694448B-800C-40EF-8F61-18C018E8374C}"/>
              </a:ext>
            </a:extLst>
          </p:cNvPr>
          <p:cNvSpPr>
            <a:spLocks noGrp="1"/>
          </p:cNvSpPr>
          <p:nvPr>
            <p:ph idx="16" hasCustomPrompt="1"/>
          </p:nvPr>
        </p:nvSpPr>
        <p:spPr>
          <a:xfrm>
            <a:off x="8527124" y="2711636"/>
            <a:ext cx="3445566" cy="495389"/>
          </a:xfrm>
        </p:spPr>
        <p:txBody>
          <a:bodyPr lIns="0" tIns="0" rIns="0" bIns="0" rtlCol="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12" name="Picture Placeholder 11">
            <a:extLst>
              <a:ext uri="{FF2B5EF4-FFF2-40B4-BE49-F238E27FC236}">
                <a16:creationId xmlns:a16="http://schemas.microsoft.com/office/drawing/2014/main" id="{483B974E-5202-4EAD-9D55-4129C84BAE87}"/>
              </a:ext>
            </a:extLst>
          </p:cNvPr>
          <p:cNvSpPr>
            <a:spLocks noGrp="1"/>
          </p:cNvSpPr>
          <p:nvPr>
            <p:ph type="pic" sz="quarter" idx="17" hasCustomPrompt="1"/>
          </p:nvPr>
        </p:nvSpPr>
        <p:spPr>
          <a:xfrm>
            <a:off x="1690627" y="1988373"/>
            <a:ext cx="502873" cy="502873"/>
          </a:xfrm>
          <a:prstGeom prst="rect">
            <a:avLst/>
          </a:prstGeom>
          <a:noFill/>
        </p:spPr>
        <p:txBody>
          <a:bodyPr lIns="0" rIns="0" rtlCol="0" anchor="ctr">
            <a:noAutofit/>
          </a:bodyPr>
          <a:lstStyle>
            <a:lvl1pPr marL="0" indent="0" algn="ctr">
              <a:buNone/>
              <a:defRPr sz="1100">
                <a:solidFill>
                  <a:schemeClr val="bg1"/>
                </a:solidFill>
              </a:defRPr>
            </a:lvl1pPr>
          </a:lstStyle>
          <a:p>
            <a:pPr rtl="0"/>
            <a:r>
              <a:rPr lang="en-GB" noProof="0" dirty="0"/>
              <a:t>icon</a:t>
            </a:r>
          </a:p>
        </p:txBody>
      </p:sp>
    </p:spTree>
    <p:extLst>
      <p:ext uri="{BB962C8B-B14F-4D97-AF65-F5344CB8AC3E}">
        <p14:creationId xmlns:p14="http://schemas.microsoft.com/office/powerpoint/2010/main" val="1741033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omparison Layou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B6EB0C6-606C-4AFB-8FF8-AB43606B95BD}"/>
              </a:ext>
            </a:extLst>
          </p:cNvPr>
          <p:cNvSpPr/>
          <p:nvPr userDrawn="1"/>
        </p:nvSpPr>
        <p:spPr>
          <a:xfrm>
            <a:off x="6599236" y="4707908"/>
            <a:ext cx="5592763"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Rectangle 3">
            <a:extLst>
              <a:ext uri="{FF2B5EF4-FFF2-40B4-BE49-F238E27FC236}">
                <a16:creationId xmlns:a16="http://schemas.microsoft.com/office/drawing/2014/main" id="{25CE6D5A-A5C0-4B12-A26A-691D5743FA5C}"/>
              </a:ext>
            </a:extLst>
          </p:cNvPr>
          <p:cNvSpPr/>
          <p:nvPr userDrawn="1"/>
        </p:nvSpPr>
        <p:spPr>
          <a:xfrm>
            <a:off x="-82063" y="1648186"/>
            <a:ext cx="5709139"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680934" y="2863158"/>
            <a:ext cx="4074002" cy="2846648"/>
          </a:xfrm>
        </p:spPr>
        <p:txBody>
          <a:bodyPr lIns="0" tIns="0" rIns="0" bIns="0" rtlCol="0">
            <a:noAutofit/>
          </a:bodyPr>
          <a:lstStyle>
            <a:lvl1pPr marL="0" indent="0" algn="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2"/>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1309370" y="1903728"/>
            <a:ext cx="3445566" cy="495389"/>
          </a:xfrm>
        </p:spPr>
        <p:txBody>
          <a:bodyPr lIns="0" tIns="0" rIns="0" bIns="0" rtlCol="0" anchor="ctr">
            <a:noAutofit/>
          </a:bodyPr>
          <a:lstStyle>
            <a:lvl1pPr marL="0" indent="0" algn="r">
              <a:buNone/>
              <a:defRPr sz="1800" b="1" cap="all" baseline="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Topic 01 comes here</a:t>
            </a:r>
          </a:p>
        </p:txBody>
      </p:sp>
      <p:sp>
        <p:nvSpPr>
          <p:cNvPr id="23" name="Content Placeholder 2">
            <a:extLst>
              <a:ext uri="{FF2B5EF4-FFF2-40B4-BE49-F238E27FC236}">
                <a16:creationId xmlns:a16="http://schemas.microsoft.com/office/drawing/2014/main" id="{E5123CE7-2F8A-489B-BD99-0C2A33ADF49A}"/>
              </a:ext>
            </a:extLst>
          </p:cNvPr>
          <p:cNvSpPr>
            <a:spLocks noGrp="1"/>
          </p:cNvSpPr>
          <p:nvPr>
            <p:ph idx="19" hasCustomPrompt="1"/>
          </p:nvPr>
        </p:nvSpPr>
        <p:spPr>
          <a:xfrm>
            <a:off x="7327918" y="1648186"/>
            <a:ext cx="4074002" cy="2834508"/>
          </a:xfrm>
        </p:spPr>
        <p:txBody>
          <a:bodyPr lIns="0" tIns="0" rIns="0" bIns="0" rtlCol="0" anchor="b">
            <a:no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Edit Master text styles</a:t>
            </a:r>
          </a:p>
        </p:txBody>
      </p:sp>
      <p:sp>
        <p:nvSpPr>
          <p:cNvPr id="25" name="Content Placeholder 2">
            <a:extLst>
              <a:ext uri="{FF2B5EF4-FFF2-40B4-BE49-F238E27FC236}">
                <a16:creationId xmlns:a16="http://schemas.microsoft.com/office/drawing/2014/main" id="{07730BCF-AC2A-4FEC-8F01-63964DB444CF}"/>
              </a:ext>
            </a:extLst>
          </p:cNvPr>
          <p:cNvSpPr>
            <a:spLocks noGrp="1"/>
          </p:cNvSpPr>
          <p:nvPr>
            <p:ph idx="20" hasCustomPrompt="1"/>
          </p:nvPr>
        </p:nvSpPr>
        <p:spPr>
          <a:xfrm>
            <a:off x="7475709" y="4963450"/>
            <a:ext cx="3445566" cy="495389"/>
          </a:xfrm>
        </p:spPr>
        <p:txBody>
          <a:bodyPr lIns="0" tIns="0" rIns="0" bIns="0" rtlCol="0" anchor="ctr">
            <a:noAutofit/>
          </a:bodyPr>
          <a:lstStyle>
            <a:lvl1pPr marL="0" indent="0" algn="l">
              <a:buNone/>
              <a:defRPr sz="1800" b="1" cap="all" baseline="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a:t>Topic 02 comes here</a:t>
            </a:r>
          </a:p>
        </p:txBody>
      </p:sp>
      <p:sp>
        <p:nvSpPr>
          <p:cNvPr id="21" name="Oval 20">
            <a:extLst>
              <a:ext uri="{FF2B5EF4-FFF2-40B4-BE49-F238E27FC236}">
                <a16:creationId xmlns:a16="http://schemas.microsoft.com/office/drawing/2014/main" id="{919C8692-230B-D543-A7F7-4FD61B04D1C6}"/>
              </a:ext>
            </a:extLst>
          </p:cNvPr>
          <p:cNvSpPr>
            <a:spLocks noChangeAspect="1"/>
          </p:cNvSpPr>
          <p:nvPr userDrawn="1"/>
        </p:nvSpPr>
        <p:spPr>
          <a:xfrm>
            <a:off x="5084763" y="1652762"/>
            <a:ext cx="1001899" cy="1001899"/>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Picture Placeholder 11">
            <a:extLst>
              <a:ext uri="{FF2B5EF4-FFF2-40B4-BE49-F238E27FC236}">
                <a16:creationId xmlns:a16="http://schemas.microsoft.com/office/drawing/2014/main" id="{E150BFC7-A11D-CC46-B5A2-8BD93C269506}"/>
              </a:ext>
            </a:extLst>
          </p:cNvPr>
          <p:cNvSpPr>
            <a:spLocks noGrp="1"/>
          </p:cNvSpPr>
          <p:nvPr>
            <p:ph type="pic" sz="quarter" idx="21" hasCustomPrompt="1"/>
          </p:nvPr>
        </p:nvSpPr>
        <p:spPr>
          <a:xfrm>
            <a:off x="5282969" y="1850968"/>
            <a:ext cx="605487" cy="605487"/>
          </a:xfrm>
          <a:prstGeom prst="rect">
            <a:avLst/>
          </a:prstGeom>
          <a:noFill/>
        </p:spPr>
        <p:txBody>
          <a:bodyPr lIns="0" rIns="0" rtlCol="0" anchor="ctr">
            <a:normAutofit/>
          </a:bodyPr>
          <a:lstStyle>
            <a:lvl1pPr marL="0" indent="0" algn="ctr">
              <a:buNone/>
              <a:defRPr sz="1100">
                <a:solidFill>
                  <a:schemeClr val="bg1"/>
                </a:solidFill>
              </a:defRPr>
            </a:lvl1pPr>
          </a:lstStyle>
          <a:p>
            <a:pPr rtl="0"/>
            <a:r>
              <a:rPr lang="en-GB" noProof="0" dirty="0"/>
              <a:t>icon</a:t>
            </a:r>
          </a:p>
        </p:txBody>
      </p:sp>
      <p:sp>
        <p:nvSpPr>
          <p:cNvPr id="28" name="Oval 27">
            <a:extLst>
              <a:ext uri="{FF2B5EF4-FFF2-40B4-BE49-F238E27FC236}">
                <a16:creationId xmlns:a16="http://schemas.microsoft.com/office/drawing/2014/main" id="{F95B55F4-B501-3440-8904-A1C7F049CBE8}"/>
              </a:ext>
            </a:extLst>
          </p:cNvPr>
          <p:cNvSpPr>
            <a:spLocks noChangeAspect="1"/>
          </p:cNvSpPr>
          <p:nvPr userDrawn="1"/>
        </p:nvSpPr>
        <p:spPr>
          <a:xfrm>
            <a:off x="6100576" y="4707907"/>
            <a:ext cx="1001899" cy="1001899"/>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Picture Placeholder 11">
            <a:extLst>
              <a:ext uri="{FF2B5EF4-FFF2-40B4-BE49-F238E27FC236}">
                <a16:creationId xmlns:a16="http://schemas.microsoft.com/office/drawing/2014/main" id="{F2116994-BE3E-6A43-9C15-E71BA8EC821F}"/>
              </a:ext>
            </a:extLst>
          </p:cNvPr>
          <p:cNvSpPr>
            <a:spLocks noGrp="1"/>
          </p:cNvSpPr>
          <p:nvPr>
            <p:ph type="pic" sz="quarter" idx="22" hasCustomPrompt="1"/>
          </p:nvPr>
        </p:nvSpPr>
        <p:spPr>
          <a:xfrm>
            <a:off x="6298782" y="4906113"/>
            <a:ext cx="605487" cy="605487"/>
          </a:xfrm>
          <a:prstGeom prst="rect">
            <a:avLst/>
          </a:prstGeom>
          <a:noFill/>
        </p:spPr>
        <p:txBody>
          <a:bodyPr lIns="0" rIns="0" rtlCol="0" anchor="ctr">
            <a:normAutofit/>
          </a:bodyPr>
          <a:lstStyle>
            <a:lvl1pPr marL="0" indent="0" algn="ctr">
              <a:buNone/>
              <a:defRPr sz="1100">
                <a:solidFill>
                  <a:schemeClr val="bg1"/>
                </a:solidFill>
              </a:defRPr>
            </a:lvl1pPr>
          </a:lstStyle>
          <a:p>
            <a:pPr rtl="0"/>
            <a:r>
              <a:rPr lang="en-GB" noProof="0" dirty="0"/>
              <a:t>icon</a:t>
            </a:r>
          </a:p>
        </p:txBody>
      </p:sp>
    </p:spTree>
    <p:extLst>
      <p:ext uri="{BB962C8B-B14F-4D97-AF65-F5344CB8AC3E}">
        <p14:creationId xmlns:p14="http://schemas.microsoft.com/office/powerpoint/2010/main" val="891400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4B31150-A166-4DB3-A898-2154C9665891}"/>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2" name="Freeform 5">
              <a:extLst>
                <a:ext uri="{FF2B5EF4-FFF2-40B4-BE49-F238E27FC236}">
                  <a16:creationId xmlns:a16="http://schemas.microsoft.com/office/drawing/2014/main" id="{1C1A95BC-42CA-4166-918D-DF4306881408}"/>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6">
              <a:extLst>
                <a:ext uri="{FF2B5EF4-FFF2-40B4-BE49-F238E27FC236}">
                  <a16:creationId xmlns:a16="http://schemas.microsoft.com/office/drawing/2014/main" id="{4B4D5F91-2158-4A30-B83C-5CC9CC6E5D4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7">
              <a:extLst>
                <a:ext uri="{FF2B5EF4-FFF2-40B4-BE49-F238E27FC236}">
                  <a16:creationId xmlns:a16="http://schemas.microsoft.com/office/drawing/2014/main" id="{C509E5D6-79CC-4E1D-AAF4-C6F28F3C1777}"/>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8B0944B4-FE4A-459A-85B1-3476FE6C4C4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Tree>
    <p:extLst>
      <p:ext uri="{BB962C8B-B14F-4D97-AF65-F5344CB8AC3E}">
        <p14:creationId xmlns:p14="http://schemas.microsoft.com/office/powerpoint/2010/main" val="1564760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Slide">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431CD316-21C7-4FA9-A45A-374D6AE71ED5}"/>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36" name="Freeform 5">
              <a:extLst>
                <a:ext uri="{FF2B5EF4-FFF2-40B4-BE49-F238E27FC236}">
                  <a16:creationId xmlns:a16="http://schemas.microsoft.com/office/drawing/2014/main" id="{E107D9FB-3967-4583-A9DA-6787AF71202C}"/>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6">
              <a:extLst>
                <a:ext uri="{FF2B5EF4-FFF2-40B4-BE49-F238E27FC236}">
                  <a16:creationId xmlns:a16="http://schemas.microsoft.com/office/drawing/2014/main" id="{138D5FEB-37FF-4F26-B625-CE2BE91FF21B}"/>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7">
              <a:extLst>
                <a:ext uri="{FF2B5EF4-FFF2-40B4-BE49-F238E27FC236}">
                  <a16:creationId xmlns:a16="http://schemas.microsoft.com/office/drawing/2014/main" id="{6C2B67E8-673C-422C-B021-296E2E2B952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23" name="Oval 22">
            <a:extLst>
              <a:ext uri="{FF2B5EF4-FFF2-40B4-BE49-F238E27FC236}">
                <a16:creationId xmlns:a16="http://schemas.microsoft.com/office/drawing/2014/main" id="{687010E4-ADF2-486D-8DF7-B0FF38C6DADF}"/>
              </a:ext>
            </a:extLst>
          </p:cNvPr>
          <p:cNvSpPr/>
          <p:nvPr userDrawn="1"/>
        </p:nvSpPr>
        <p:spPr>
          <a:xfrm>
            <a:off x="954140"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Oval 23">
            <a:extLst>
              <a:ext uri="{FF2B5EF4-FFF2-40B4-BE49-F238E27FC236}">
                <a16:creationId xmlns:a16="http://schemas.microsoft.com/office/drawing/2014/main" id="{9159AA79-2237-4A27-BBC2-D44032158D19}"/>
              </a:ext>
            </a:extLst>
          </p:cNvPr>
          <p:cNvSpPr/>
          <p:nvPr userDrawn="1"/>
        </p:nvSpPr>
        <p:spPr>
          <a:xfrm>
            <a:off x="3807539"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Oval 24">
            <a:extLst>
              <a:ext uri="{FF2B5EF4-FFF2-40B4-BE49-F238E27FC236}">
                <a16:creationId xmlns:a16="http://schemas.microsoft.com/office/drawing/2014/main" id="{0272B962-9566-42D2-B4C3-E7AA81884A83}"/>
              </a:ext>
            </a:extLst>
          </p:cNvPr>
          <p:cNvSpPr/>
          <p:nvPr userDrawn="1"/>
        </p:nvSpPr>
        <p:spPr>
          <a:xfrm>
            <a:off x="6646275"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Oval 25">
            <a:extLst>
              <a:ext uri="{FF2B5EF4-FFF2-40B4-BE49-F238E27FC236}">
                <a16:creationId xmlns:a16="http://schemas.microsoft.com/office/drawing/2014/main" id="{19733285-016C-4C38-816C-83D30C075C70}"/>
              </a:ext>
            </a:extLst>
          </p:cNvPr>
          <p:cNvSpPr/>
          <p:nvPr userDrawn="1"/>
        </p:nvSpPr>
        <p:spPr>
          <a:xfrm>
            <a:off x="9498658"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Freeform: Shape 19">
            <a:extLst>
              <a:ext uri="{FF2B5EF4-FFF2-40B4-BE49-F238E27FC236}">
                <a16:creationId xmlns:a16="http://schemas.microsoft.com/office/drawing/2014/main" id="{EF40DBA4-AB63-4B47-B37F-BCC3D59B5392}"/>
              </a:ext>
            </a:extLst>
          </p:cNvPr>
          <p:cNvSpPr/>
          <p:nvPr userDrawn="1"/>
        </p:nvSpPr>
        <p:spPr>
          <a:xfrm>
            <a:off x="4011967"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Freeform: Shape 20">
            <a:extLst>
              <a:ext uri="{FF2B5EF4-FFF2-40B4-BE49-F238E27FC236}">
                <a16:creationId xmlns:a16="http://schemas.microsoft.com/office/drawing/2014/main" id="{33EF0AFB-D099-4FF1-8963-7DA87268867F}"/>
              </a:ext>
            </a:extLst>
          </p:cNvPr>
          <p:cNvSpPr/>
          <p:nvPr userDrawn="1"/>
        </p:nvSpPr>
        <p:spPr>
          <a:xfrm>
            <a:off x="6850703"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Freeform: Shape 21">
            <a:extLst>
              <a:ext uri="{FF2B5EF4-FFF2-40B4-BE49-F238E27FC236}">
                <a16:creationId xmlns:a16="http://schemas.microsoft.com/office/drawing/2014/main" id="{6872C96E-9AF3-4FA0-8180-C213C7F2209E}"/>
              </a:ext>
            </a:extLst>
          </p:cNvPr>
          <p:cNvSpPr/>
          <p:nvPr userDrawn="1"/>
        </p:nvSpPr>
        <p:spPr>
          <a:xfrm>
            <a:off x="9703086"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Freeform: Shape 16">
            <a:extLst>
              <a:ext uri="{FF2B5EF4-FFF2-40B4-BE49-F238E27FC236}">
                <a16:creationId xmlns:a16="http://schemas.microsoft.com/office/drawing/2014/main" id="{3A08BE29-CFA5-4E0D-9DBE-A430AE1B8072}"/>
              </a:ext>
            </a:extLst>
          </p:cNvPr>
          <p:cNvSpPr/>
          <p:nvPr userDrawn="1"/>
        </p:nvSpPr>
        <p:spPr>
          <a:xfrm>
            <a:off x="1158568"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pic>
        <p:nvPicPr>
          <p:cNvPr id="8" name="Picture 7">
            <a:extLst>
              <a:ext uri="{FF2B5EF4-FFF2-40B4-BE49-F238E27FC236}">
                <a16:creationId xmlns:a16="http://schemas.microsoft.com/office/drawing/2014/main" id="{8B0944B4-FE4A-459A-85B1-3476FE6C4C4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3" name="Picture Placeholder 2">
            <a:extLst>
              <a:ext uri="{FF2B5EF4-FFF2-40B4-BE49-F238E27FC236}">
                <a16:creationId xmlns:a16="http://schemas.microsoft.com/office/drawing/2014/main" id="{B1B995BE-66C2-4379-885F-4BE069DA39E4}"/>
              </a:ext>
            </a:extLst>
          </p:cNvPr>
          <p:cNvSpPr>
            <a:spLocks noGrp="1"/>
          </p:cNvSpPr>
          <p:nvPr>
            <p:ph type="pic" sz="quarter" idx="13"/>
          </p:nvPr>
        </p:nvSpPr>
        <p:spPr>
          <a:xfrm>
            <a:off x="1103638" y="1848535"/>
            <a:ext cx="1430337" cy="1430337"/>
          </a:xfrm>
          <a:prstGeom prst="ellipse">
            <a:avLst/>
          </a:prstGeom>
          <a:solidFill>
            <a:schemeClr val="bg2"/>
          </a:solidFill>
        </p:spPr>
        <p:txBody>
          <a:bodyPr rtlCol="0" anchor="ctr">
            <a:normAutofit/>
          </a:bodyPr>
          <a:lstStyle>
            <a:lvl1pPr marL="0" indent="0" algn="ctr">
              <a:buNone/>
              <a:defRPr sz="2000"/>
            </a:lvl1pPr>
          </a:lstStyle>
          <a:p>
            <a:pPr rtl="0"/>
            <a:r>
              <a:rPr lang="en-US" noProof="0" dirty="0"/>
              <a:t>Click icon to add picture</a:t>
            </a:r>
            <a:endParaRPr lang="en-GB" noProof="0" dirty="0"/>
          </a:p>
        </p:txBody>
      </p:sp>
      <p:sp>
        <p:nvSpPr>
          <p:cNvPr id="11" name="Picture Placeholder 2">
            <a:extLst>
              <a:ext uri="{FF2B5EF4-FFF2-40B4-BE49-F238E27FC236}">
                <a16:creationId xmlns:a16="http://schemas.microsoft.com/office/drawing/2014/main" id="{9B56B6C6-9F3C-4E80-BBAD-280E697B895C}"/>
              </a:ext>
            </a:extLst>
          </p:cNvPr>
          <p:cNvSpPr>
            <a:spLocks noGrp="1"/>
          </p:cNvSpPr>
          <p:nvPr>
            <p:ph type="pic" sz="quarter" idx="14"/>
          </p:nvPr>
        </p:nvSpPr>
        <p:spPr>
          <a:xfrm>
            <a:off x="3957037" y="1848535"/>
            <a:ext cx="1430337" cy="1430337"/>
          </a:xfrm>
          <a:prstGeom prst="ellipse">
            <a:avLst/>
          </a:prstGeom>
          <a:solidFill>
            <a:schemeClr val="bg2"/>
          </a:solidFill>
        </p:spPr>
        <p:txBody>
          <a:bodyPr rtlCol="0" anchor="ctr">
            <a:normAutofit/>
          </a:bodyPr>
          <a:lstStyle>
            <a:lvl1pPr marL="0" indent="0" algn="ctr">
              <a:buNone/>
              <a:defRPr sz="2000"/>
            </a:lvl1pPr>
          </a:lstStyle>
          <a:p>
            <a:pPr rtl="0"/>
            <a:r>
              <a:rPr lang="en-US" noProof="0" dirty="0"/>
              <a:t>Click icon to add picture</a:t>
            </a:r>
            <a:endParaRPr lang="en-GB" noProof="0" dirty="0"/>
          </a:p>
        </p:txBody>
      </p:sp>
      <p:sp>
        <p:nvSpPr>
          <p:cNvPr id="12" name="Picture Placeholder 2">
            <a:extLst>
              <a:ext uri="{FF2B5EF4-FFF2-40B4-BE49-F238E27FC236}">
                <a16:creationId xmlns:a16="http://schemas.microsoft.com/office/drawing/2014/main" id="{54704160-1ED7-4B90-8963-0F887C73E94D}"/>
              </a:ext>
            </a:extLst>
          </p:cNvPr>
          <p:cNvSpPr>
            <a:spLocks noGrp="1"/>
          </p:cNvSpPr>
          <p:nvPr>
            <p:ph type="pic" sz="quarter" idx="15"/>
          </p:nvPr>
        </p:nvSpPr>
        <p:spPr>
          <a:xfrm>
            <a:off x="6795773" y="1848535"/>
            <a:ext cx="1430337" cy="1430337"/>
          </a:xfrm>
          <a:prstGeom prst="ellipse">
            <a:avLst/>
          </a:prstGeom>
          <a:solidFill>
            <a:schemeClr val="bg2"/>
          </a:solidFill>
        </p:spPr>
        <p:txBody>
          <a:bodyPr rtlCol="0" anchor="ctr">
            <a:normAutofit/>
          </a:bodyPr>
          <a:lstStyle>
            <a:lvl1pPr marL="0" indent="0" algn="ctr">
              <a:buNone/>
              <a:defRPr sz="2000"/>
            </a:lvl1pPr>
          </a:lstStyle>
          <a:p>
            <a:pPr rtl="0"/>
            <a:r>
              <a:rPr lang="en-US" noProof="0" dirty="0"/>
              <a:t>Click icon to add picture</a:t>
            </a:r>
            <a:endParaRPr lang="en-GB" noProof="0" dirty="0"/>
          </a:p>
        </p:txBody>
      </p:sp>
      <p:sp>
        <p:nvSpPr>
          <p:cNvPr id="13" name="Picture Placeholder 2">
            <a:extLst>
              <a:ext uri="{FF2B5EF4-FFF2-40B4-BE49-F238E27FC236}">
                <a16:creationId xmlns:a16="http://schemas.microsoft.com/office/drawing/2014/main" id="{36610597-6A76-4A06-82A5-A8FFC5BAEA0F}"/>
              </a:ext>
            </a:extLst>
          </p:cNvPr>
          <p:cNvSpPr>
            <a:spLocks noGrp="1"/>
          </p:cNvSpPr>
          <p:nvPr>
            <p:ph type="pic" sz="quarter" idx="16"/>
          </p:nvPr>
        </p:nvSpPr>
        <p:spPr>
          <a:xfrm>
            <a:off x="9648156" y="1848535"/>
            <a:ext cx="1430337" cy="1430337"/>
          </a:xfrm>
          <a:prstGeom prst="ellipse">
            <a:avLst/>
          </a:prstGeom>
          <a:solidFill>
            <a:schemeClr val="bg2"/>
          </a:solidFill>
        </p:spPr>
        <p:txBody>
          <a:bodyPr rtlCol="0" anchor="ctr">
            <a:normAutofit/>
          </a:bodyPr>
          <a:lstStyle>
            <a:lvl1pPr marL="0" indent="0" algn="ctr">
              <a:buNone/>
              <a:defRPr sz="2000"/>
            </a:lvl1pPr>
          </a:lstStyle>
          <a:p>
            <a:pPr rtl="0"/>
            <a:r>
              <a:rPr lang="en-US" noProof="0" dirty="0"/>
              <a:t>Click icon to add picture</a:t>
            </a:r>
            <a:endParaRPr lang="en-GB" noProof="0" dirty="0"/>
          </a:p>
        </p:txBody>
      </p:sp>
      <p:sp>
        <p:nvSpPr>
          <p:cNvPr id="27" name="Content Placeholder 2">
            <a:extLst>
              <a:ext uri="{FF2B5EF4-FFF2-40B4-BE49-F238E27FC236}">
                <a16:creationId xmlns:a16="http://schemas.microsoft.com/office/drawing/2014/main" id="{FF56D2E5-86E4-473A-A62F-B7029E5B2558}"/>
              </a:ext>
            </a:extLst>
          </p:cNvPr>
          <p:cNvSpPr>
            <a:spLocks noGrp="1"/>
          </p:cNvSpPr>
          <p:nvPr>
            <p:ph idx="1"/>
          </p:nvPr>
        </p:nvSpPr>
        <p:spPr>
          <a:xfrm>
            <a:off x="524454" y="4052306"/>
            <a:ext cx="2588705" cy="1749005"/>
          </a:xfrm>
        </p:spPr>
        <p:txBody>
          <a:bodyPr lIns="0" tIns="0" rIns="0" bIns="0" rtlCol="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US" noProof="0"/>
              <a:t>Click to edit Master text styles</a:t>
            </a:r>
          </a:p>
        </p:txBody>
      </p:sp>
      <p:sp>
        <p:nvSpPr>
          <p:cNvPr id="28" name="Content Placeholder 2">
            <a:extLst>
              <a:ext uri="{FF2B5EF4-FFF2-40B4-BE49-F238E27FC236}">
                <a16:creationId xmlns:a16="http://schemas.microsoft.com/office/drawing/2014/main" id="{93934E34-6CC7-492D-9515-EBEC72EFF4CB}"/>
              </a:ext>
            </a:extLst>
          </p:cNvPr>
          <p:cNvSpPr>
            <a:spLocks noGrp="1"/>
          </p:cNvSpPr>
          <p:nvPr>
            <p:ph idx="17" hasCustomPrompt="1"/>
          </p:nvPr>
        </p:nvSpPr>
        <p:spPr>
          <a:xfrm>
            <a:off x="524454" y="3539268"/>
            <a:ext cx="2588705" cy="495389"/>
          </a:xfrm>
        </p:spPr>
        <p:txBody>
          <a:bodyPr lIns="0" tIns="0" rIns="0" bIns="0" rtlCol="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dirty="0"/>
              <a:t>Executive 01</a:t>
            </a:r>
          </a:p>
        </p:txBody>
      </p:sp>
      <p:sp>
        <p:nvSpPr>
          <p:cNvPr id="29" name="Content Placeholder 2">
            <a:extLst>
              <a:ext uri="{FF2B5EF4-FFF2-40B4-BE49-F238E27FC236}">
                <a16:creationId xmlns:a16="http://schemas.microsoft.com/office/drawing/2014/main" id="{E4E27467-A1AA-4773-AAB5-A96267FBD712}"/>
              </a:ext>
            </a:extLst>
          </p:cNvPr>
          <p:cNvSpPr>
            <a:spLocks noGrp="1"/>
          </p:cNvSpPr>
          <p:nvPr>
            <p:ph idx="18"/>
          </p:nvPr>
        </p:nvSpPr>
        <p:spPr>
          <a:xfrm>
            <a:off x="3377853" y="4052306"/>
            <a:ext cx="2588705" cy="1749005"/>
          </a:xfrm>
        </p:spPr>
        <p:txBody>
          <a:bodyPr lIns="0" tIns="0" rIns="0" bIns="0" rtlCol="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US" noProof="0"/>
              <a:t>Click to edit Master text styles</a:t>
            </a:r>
          </a:p>
        </p:txBody>
      </p:sp>
      <p:sp>
        <p:nvSpPr>
          <p:cNvPr id="30" name="Content Placeholder 2">
            <a:extLst>
              <a:ext uri="{FF2B5EF4-FFF2-40B4-BE49-F238E27FC236}">
                <a16:creationId xmlns:a16="http://schemas.microsoft.com/office/drawing/2014/main" id="{6CABD5EB-4A8B-448B-8ED1-B8B420815B2D}"/>
              </a:ext>
            </a:extLst>
          </p:cNvPr>
          <p:cNvSpPr>
            <a:spLocks noGrp="1"/>
          </p:cNvSpPr>
          <p:nvPr>
            <p:ph idx="19" hasCustomPrompt="1"/>
          </p:nvPr>
        </p:nvSpPr>
        <p:spPr>
          <a:xfrm>
            <a:off x="3377853" y="3539268"/>
            <a:ext cx="2588705" cy="495389"/>
          </a:xfrm>
        </p:spPr>
        <p:txBody>
          <a:bodyPr lIns="0" tIns="0" rIns="0" bIns="0" rtlCol="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dirty="0"/>
              <a:t>Executive 01</a:t>
            </a:r>
          </a:p>
        </p:txBody>
      </p:sp>
      <p:sp>
        <p:nvSpPr>
          <p:cNvPr id="31" name="Content Placeholder 2">
            <a:extLst>
              <a:ext uri="{FF2B5EF4-FFF2-40B4-BE49-F238E27FC236}">
                <a16:creationId xmlns:a16="http://schemas.microsoft.com/office/drawing/2014/main" id="{0D86883C-E501-47FF-AE1A-E9CE8B71B421}"/>
              </a:ext>
            </a:extLst>
          </p:cNvPr>
          <p:cNvSpPr>
            <a:spLocks noGrp="1"/>
          </p:cNvSpPr>
          <p:nvPr>
            <p:ph idx="20"/>
          </p:nvPr>
        </p:nvSpPr>
        <p:spPr>
          <a:xfrm>
            <a:off x="6216589" y="4052306"/>
            <a:ext cx="2588705" cy="1749005"/>
          </a:xfrm>
        </p:spPr>
        <p:txBody>
          <a:bodyPr lIns="0" tIns="0" rIns="0" bIns="0" rtlCol="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US" noProof="0"/>
              <a:t>Click to edit Master text styles</a:t>
            </a:r>
          </a:p>
        </p:txBody>
      </p:sp>
      <p:sp>
        <p:nvSpPr>
          <p:cNvPr id="32" name="Content Placeholder 2">
            <a:extLst>
              <a:ext uri="{FF2B5EF4-FFF2-40B4-BE49-F238E27FC236}">
                <a16:creationId xmlns:a16="http://schemas.microsoft.com/office/drawing/2014/main" id="{3683A037-F698-4CC9-904D-F377D71F690F}"/>
              </a:ext>
            </a:extLst>
          </p:cNvPr>
          <p:cNvSpPr>
            <a:spLocks noGrp="1"/>
          </p:cNvSpPr>
          <p:nvPr>
            <p:ph idx="21" hasCustomPrompt="1"/>
          </p:nvPr>
        </p:nvSpPr>
        <p:spPr>
          <a:xfrm>
            <a:off x="6216589" y="3539268"/>
            <a:ext cx="2588705" cy="495389"/>
          </a:xfrm>
        </p:spPr>
        <p:txBody>
          <a:bodyPr lIns="0" tIns="0" rIns="0" bIns="0" rtlCol="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dirty="0"/>
              <a:t>Executive 01</a:t>
            </a:r>
          </a:p>
        </p:txBody>
      </p:sp>
      <p:sp>
        <p:nvSpPr>
          <p:cNvPr id="33" name="Content Placeholder 2">
            <a:extLst>
              <a:ext uri="{FF2B5EF4-FFF2-40B4-BE49-F238E27FC236}">
                <a16:creationId xmlns:a16="http://schemas.microsoft.com/office/drawing/2014/main" id="{0A095594-2B82-44ED-8C9B-DA7C4D3D2872}"/>
              </a:ext>
            </a:extLst>
          </p:cNvPr>
          <p:cNvSpPr>
            <a:spLocks noGrp="1"/>
          </p:cNvSpPr>
          <p:nvPr>
            <p:ph idx="22"/>
          </p:nvPr>
        </p:nvSpPr>
        <p:spPr>
          <a:xfrm>
            <a:off x="9068972" y="4052306"/>
            <a:ext cx="2588705" cy="1749005"/>
          </a:xfrm>
        </p:spPr>
        <p:txBody>
          <a:bodyPr lIns="0" tIns="0" rIns="0" bIns="0" rtlCol="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US" noProof="0"/>
              <a:t>Click to edit Master text styles</a:t>
            </a:r>
          </a:p>
        </p:txBody>
      </p:sp>
      <p:sp>
        <p:nvSpPr>
          <p:cNvPr id="34" name="Content Placeholder 2">
            <a:extLst>
              <a:ext uri="{FF2B5EF4-FFF2-40B4-BE49-F238E27FC236}">
                <a16:creationId xmlns:a16="http://schemas.microsoft.com/office/drawing/2014/main" id="{54CDD46A-22ED-48F5-9B5F-13B1B5C4B320}"/>
              </a:ext>
            </a:extLst>
          </p:cNvPr>
          <p:cNvSpPr>
            <a:spLocks noGrp="1"/>
          </p:cNvSpPr>
          <p:nvPr>
            <p:ph idx="23" hasCustomPrompt="1"/>
          </p:nvPr>
        </p:nvSpPr>
        <p:spPr>
          <a:xfrm>
            <a:off x="9068972" y="3539268"/>
            <a:ext cx="2588705" cy="495389"/>
          </a:xfrm>
        </p:spPr>
        <p:txBody>
          <a:bodyPr lIns="0" tIns="0" rIns="0" bIns="0" rtlCol="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rtl="0"/>
            <a:r>
              <a:rPr lang="en-GB" noProof="0" dirty="0"/>
              <a:t>Executive 01</a:t>
            </a:r>
          </a:p>
        </p:txBody>
      </p:sp>
    </p:spTree>
    <p:extLst>
      <p:ext uri="{BB962C8B-B14F-4D97-AF65-F5344CB8AC3E}">
        <p14:creationId xmlns:p14="http://schemas.microsoft.com/office/powerpoint/2010/main" val="387650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hank You 01">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9758E15-A93D-4FB9-843D-1490E27A151B}"/>
              </a:ext>
            </a:extLst>
          </p:cNvPr>
          <p:cNvSpPr>
            <a:spLocks noGrp="1"/>
          </p:cNvSpPr>
          <p:nvPr>
            <p:ph type="subTitle" idx="1" hasCustomPrompt="1"/>
          </p:nvPr>
        </p:nvSpPr>
        <p:spPr>
          <a:xfrm>
            <a:off x="7002130" y="4484691"/>
            <a:ext cx="4540440" cy="503167"/>
          </a:xfrm>
        </p:spPr>
        <p:txBody>
          <a:bodyPr rtlCol="0">
            <a:noAutofit/>
          </a:bodyPr>
          <a:lstStyle>
            <a:lvl1pPr marL="0" indent="0" algn="l">
              <a:buNone/>
              <a:defRPr sz="16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email</a:t>
            </a:r>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rtlCol="0" anchor="ctr"/>
          <a:lstStyle>
            <a:lvl1pPr marL="0" indent="0" algn="ctr">
              <a:buNone/>
              <a:defRPr/>
            </a:lvl1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844881"/>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 Placeholder 6">
            <a:extLst>
              <a:ext uri="{FF2B5EF4-FFF2-40B4-BE49-F238E27FC236}">
                <a16:creationId xmlns:a16="http://schemas.microsoft.com/office/drawing/2014/main" id="{4E0FBE0E-A6B0-483E-93DD-5C20DA069DB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lvl1pPr>
          </a:lstStyle>
          <a:p>
            <a:pPr marL="228600" lvl="0" indent="-228600" rtl="0"/>
            <a:r>
              <a:rPr lang="en-GB" noProof="0" dirty="0"/>
              <a:t>Website URL here</a:t>
            </a:r>
          </a:p>
        </p:txBody>
      </p:sp>
      <p:pic>
        <p:nvPicPr>
          <p:cNvPr id="17" name="Graphic 16" descr="Envelope">
            <a:extLst>
              <a:ext uri="{FF2B5EF4-FFF2-40B4-BE49-F238E27FC236}">
                <a16:creationId xmlns:a16="http://schemas.microsoft.com/office/drawing/2014/main" id="{E5B30B87-6C2E-48F1-9026-E4F6BEA1CFE7}"/>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541475" y="4452337"/>
            <a:ext cx="387795" cy="387795"/>
          </a:xfrm>
          <a:prstGeom prst="rect">
            <a:avLst/>
          </a:prstGeom>
        </p:spPr>
      </p:pic>
      <p:pic>
        <p:nvPicPr>
          <p:cNvPr id="18" name="Graphic 17" descr="Network">
            <a:extLst>
              <a:ext uri="{FF2B5EF4-FFF2-40B4-BE49-F238E27FC236}">
                <a16:creationId xmlns:a16="http://schemas.microsoft.com/office/drawing/2014/main" id="{2DA3CFE0-4ED8-4345-A158-94E70F463E99}"/>
              </a:ext>
            </a:extLst>
          </p:cNvPr>
          <p:cNvPicPr>
            <a:picLocks noChangeAspect="1"/>
          </p:cNvPicPr>
          <p:nvPr userDrawn="1"/>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522084" y="4925640"/>
            <a:ext cx="426575" cy="426575"/>
          </a:xfrm>
          <a:prstGeom prst="rect">
            <a:avLst/>
          </a:prstGeom>
        </p:spPr>
      </p:pic>
      <p:sp>
        <p:nvSpPr>
          <p:cNvPr id="2" name="Title 1">
            <a:extLst>
              <a:ext uri="{FF2B5EF4-FFF2-40B4-BE49-F238E27FC236}">
                <a16:creationId xmlns:a16="http://schemas.microsoft.com/office/drawing/2014/main" id="{2CE9908F-CF81-43F9-880A-401D0C0FB2ED}"/>
              </a:ext>
            </a:extLst>
          </p:cNvPr>
          <p:cNvSpPr>
            <a:spLocks noGrp="1"/>
          </p:cNvSpPr>
          <p:nvPr>
            <p:ph type="title"/>
          </p:nvPr>
        </p:nvSpPr>
        <p:spPr>
          <a:xfrm>
            <a:off x="6469778" y="3429000"/>
            <a:ext cx="5011410" cy="651448"/>
          </a:xfrm>
          <a:noFill/>
        </p:spPr>
        <p:txBody>
          <a:bodyPr wrap="square" rtlCol="0">
            <a:noAutofit/>
          </a:bodyPr>
          <a:lstStyle>
            <a:lvl1pPr>
              <a:defRPr lang="en-US" sz="6000" b="1" cap="all" baseline="0">
                <a:solidFill>
                  <a:schemeClr val="accent1"/>
                </a:solidFill>
                <a:ea typeface="+mn-ea"/>
                <a:cs typeface="+mn-cs"/>
              </a:defRPr>
            </a:lvl1pPr>
          </a:lstStyle>
          <a:p>
            <a:pPr marL="0" lvl="0" rtl="0"/>
            <a:r>
              <a:rPr lang="en-US" noProof="0"/>
              <a:t>Click to edit Master title style</a:t>
            </a:r>
            <a:endParaRPr lang="en-GB" noProof="0" dirty="0"/>
          </a:p>
        </p:txBody>
      </p:sp>
    </p:spTree>
    <p:extLst>
      <p:ext uri="{BB962C8B-B14F-4D97-AF65-F5344CB8AC3E}">
        <p14:creationId xmlns:p14="http://schemas.microsoft.com/office/powerpoint/2010/main" val="637136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1_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rtlCol="0" anchor="ctr"/>
          <a:lstStyle>
            <a:lvl1pPr marL="0" indent="0" algn="ctr">
              <a:buNone/>
              <a:defRPr/>
            </a:lvl1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12" name="Straight Connector 11">
            <a:extLst>
              <a:ext uri="{FF2B5EF4-FFF2-40B4-BE49-F238E27FC236}">
                <a16:creationId xmlns:a16="http://schemas.microsoft.com/office/drawing/2014/main" id="{77C312F4-62C2-4903-8C4B-423A8717E481}"/>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9" name="Graphic 18" descr="Envelope">
            <a:extLst>
              <a:ext uri="{FF2B5EF4-FFF2-40B4-BE49-F238E27FC236}">
                <a16:creationId xmlns:a16="http://schemas.microsoft.com/office/drawing/2014/main" id="{A686352B-226C-4579-B831-0DC14EC3895E}"/>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6541475" y="4452337"/>
            <a:ext cx="387795" cy="387795"/>
          </a:xfrm>
          <a:prstGeom prst="rect">
            <a:avLst/>
          </a:prstGeom>
        </p:spPr>
      </p:pic>
      <p:pic>
        <p:nvPicPr>
          <p:cNvPr id="20" name="Graphic 19" descr="Network">
            <a:extLst>
              <a:ext uri="{FF2B5EF4-FFF2-40B4-BE49-F238E27FC236}">
                <a16:creationId xmlns:a16="http://schemas.microsoft.com/office/drawing/2014/main" id="{460C8169-012B-451A-A6C2-6FEC0DC82AFC}"/>
              </a:ext>
            </a:extLst>
          </p:cNvPr>
          <p:cNvPicPr>
            <a:picLocks noChangeAspect="1"/>
          </p:cNvPicPr>
          <p:nvPr userDrawn="1"/>
        </p:nvPicPr>
        <p:blipFill>
          <a:blip r:embed="rId5" cstate="print">
            <a:extLst>
              <a:ext uri="{28A0092B-C50C-407E-A947-70E740481C1C}">
                <a14:useLocalDpi xmlns:a14="http://schemas.microsoft.com/office/drawing/2010/main"/>
              </a:ext>
            </a:extLst>
          </a:blip>
          <a:stretch>
            <a:fillRect/>
          </a:stretch>
        </p:blipFill>
        <p:spPr>
          <a:xfrm>
            <a:off x="6522084" y="4925640"/>
            <a:ext cx="426575" cy="426575"/>
          </a:xfrm>
          <a:prstGeom prst="rect">
            <a:avLst/>
          </a:prstGeom>
        </p:spPr>
      </p:pic>
      <p:sp>
        <p:nvSpPr>
          <p:cNvPr id="21" name="Subtitle 2">
            <a:extLst>
              <a:ext uri="{FF2B5EF4-FFF2-40B4-BE49-F238E27FC236}">
                <a16:creationId xmlns:a16="http://schemas.microsoft.com/office/drawing/2014/main" id="{ADF17BC1-06CE-42EA-A970-31A7ED871AA4}"/>
              </a:ext>
            </a:extLst>
          </p:cNvPr>
          <p:cNvSpPr>
            <a:spLocks noGrp="1"/>
          </p:cNvSpPr>
          <p:nvPr>
            <p:ph type="subTitle" idx="1" hasCustomPrompt="1"/>
          </p:nvPr>
        </p:nvSpPr>
        <p:spPr>
          <a:xfrm>
            <a:off x="7002130" y="4484691"/>
            <a:ext cx="4540440" cy="503167"/>
          </a:xfrm>
        </p:spPr>
        <p:txBody>
          <a:bodyPr rtlCol="0">
            <a:noAutofit/>
          </a:bodyPr>
          <a:lstStyle>
            <a:lvl1pPr marL="0" indent="0" algn="l">
              <a:buNone/>
              <a:defRPr sz="16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email</a:t>
            </a:r>
          </a:p>
        </p:txBody>
      </p:sp>
      <p:sp>
        <p:nvSpPr>
          <p:cNvPr id="22" name="Text Placeholder 6">
            <a:extLst>
              <a:ext uri="{FF2B5EF4-FFF2-40B4-BE49-F238E27FC236}">
                <a16:creationId xmlns:a16="http://schemas.microsoft.com/office/drawing/2014/main" id="{7035F1B3-4E91-44FF-B4E7-E5D87C7A034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solidFill>
                  <a:schemeClr val="bg1"/>
                </a:solidFill>
              </a:defRPr>
            </a:lvl1pPr>
          </a:lstStyle>
          <a:p>
            <a:pPr marL="228600" lvl="0" indent="-228600" rtl="0"/>
            <a:r>
              <a:rPr lang="en-GB" noProof="0" dirty="0"/>
              <a:t>Website URL here</a:t>
            </a:r>
          </a:p>
        </p:txBody>
      </p:sp>
      <p:sp>
        <p:nvSpPr>
          <p:cNvPr id="18" name="Title 1">
            <a:extLst>
              <a:ext uri="{FF2B5EF4-FFF2-40B4-BE49-F238E27FC236}">
                <a16:creationId xmlns:a16="http://schemas.microsoft.com/office/drawing/2014/main" id="{525B5135-F466-4A63-A42C-3BB2BAA7D24D}"/>
              </a:ext>
            </a:extLst>
          </p:cNvPr>
          <p:cNvSpPr>
            <a:spLocks noGrp="1"/>
          </p:cNvSpPr>
          <p:nvPr>
            <p:ph type="title"/>
          </p:nvPr>
        </p:nvSpPr>
        <p:spPr>
          <a:xfrm>
            <a:off x="6469778" y="3158641"/>
            <a:ext cx="5011410" cy="921807"/>
          </a:xfrm>
          <a:noFill/>
        </p:spPr>
        <p:txBody>
          <a:bodyPr wrap="square" rtlCol="0">
            <a:noAutofit/>
          </a:bodyPr>
          <a:lstStyle>
            <a:lvl1pPr>
              <a:defRPr lang="en-US" sz="6000" b="1" cap="all" baseline="0" dirty="0">
                <a:solidFill>
                  <a:schemeClr val="bg1"/>
                </a:solidFill>
                <a:ea typeface="+mn-ea"/>
                <a:cs typeface="+mn-cs"/>
              </a:defRPr>
            </a:lvl1pPr>
          </a:lstStyle>
          <a:p>
            <a:pPr marL="0" lvl="0" rtl="0"/>
            <a:r>
              <a:rPr lang="en-US" noProof="0"/>
              <a:t>Click to edit Master title style</a:t>
            </a:r>
            <a:endParaRPr lang="en-GB" noProof="0" dirty="0"/>
          </a:p>
        </p:txBody>
      </p:sp>
    </p:spTree>
    <p:extLst>
      <p:ext uri="{BB962C8B-B14F-4D97-AF65-F5344CB8AC3E}">
        <p14:creationId xmlns:p14="http://schemas.microsoft.com/office/powerpoint/2010/main" val="8101070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Oval 5">
            <a:extLst>
              <a:ext uri="{FF2B5EF4-FFF2-40B4-BE49-F238E27FC236}">
                <a16:creationId xmlns:a16="http://schemas.microsoft.com/office/drawing/2014/main" id="{1F54E98B-AC75-484D-9121-68498EB888AA}"/>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rtlCol="0" anchor="b">
            <a:noAutofit/>
          </a:bodyPr>
          <a:lstStyle>
            <a:lvl1pPr algn="l">
              <a:defRPr sz="5400" b="1" cap="all" baseline="0">
                <a:solidFill>
                  <a:schemeClr val="bg1"/>
                </a:solidFill>
                <a:latin typeface="+mj-lt"/>
              </a:defRPr>
            </a:lvl1pPr>
          </a:lstStyle>
          <a:p>
            <a:pPr rtl="0"/>
            <a:r>
              <a:rPr lang="en-GB"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rtlCol="0">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90578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rtlCol="0" anchor="b">
            <a:noAutofit/>
          </a:bodyPr>
          <a:lstStyle>
            <a:lvl1pPr algn="ctr">
              <a:defRPr sz="4000" b="1" cap="all" baseline="0">
                <a:solidFill>
                  <a:schemeClr val="bg1"/>
                </a:solidFill>
              </a:defRPr>
            </a:lvl1pPr>
          </a:lstStyle>
          <a:p>
            <a:pPr rtl="0"/>
            <a:r>
              <a:rPr lang="en-US" noProof="0"/>
              <a:t>Click to edit Master title style</a:t>
            </a:r>
            <a:endParaRPr lang="en-GB" noProof="0" dirty="0"/>
          </a:p>
        </p:txBody>
      </p:sp>
      <p:pic>
        <p:nvPicPr>
          <p:cNvPr id="8" name="Picture 7">
            <a:extLst>
              <a:ext uri="{FF2B5EF4-FFF2-40B4-BE49-F238E27FC236}">
                <a16:creationId xmlns:a16="http://schemas.microsoft.com/office/drawing/2014/main" id="{25FC40B0-ED27-47E5-A3C2-32A8418567EE}"/>
              </a:ext>
            </a:extLst>
          </p:cNvPr>
          <p:cNvPicPr>
            <a:picLocks noChangeAspect="1"/>
          </p:cNvPicPr>
          <p:nvPr userDrawn="1"/>
        </p:nvPicPr>
        <p:blipFill>
          <a:blip r:embed="rId2">
            <a:biLevel thresh="25000"/>
            <a:extLst>
              <a:ext uri="{28A0092B-C50C-407E-A947-70E740481C1C}">
                <a14:useLocalDpi xmlns:a14="http://schemas.microsoft.com/office/drawing/2010/main"/>
              </a:ext>
            </a:extLst>
          </a:blip>
          <a:stretch>
            <a:fillRect/>
          </a:stretch>
        </p:blipFill>
        <p:spPr>
          <a:xfrm>
            <a:off x="469638" y="6260507"/>
            <a:ext cx="1075427" cy="414929"/>
          </a:xfrm>
          <a:prstGeom prst="rect">
            <a:avLst/>
          </a:prstGeom>
        </p:spPr>
      </p:pic>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rtlCol="0"/>
          <a:lstStyle>
            <a:lvl1pPr algn="ctr">
              <a:defRPr sz="900">
                <a:solidFill>
                  <a:srgbClr val="2C567A"/>
                </a:solidFill>
                <a:latin typeface="+mn-lt"/>
              </a:defRPr>
            </a:lvl1pPr>
          </a:lstStyle>
          <a:p>
            <a:pPr rtl="0"/>
            <a:fld id="{9EC71654-96A5-4280-94F3-931C61A9F92C}" type="slidenum">
              <a:rPr lang="en-GB" noProof="0" smtClean="0"/>
              <a:pPr/>
              <a:t>‹#›</a:t>
            </a:fld>
            <a:endParaRPr lang="en-GB" noProof="0" dirty="0"/>
          </a:p>
        </p:txBody>
      </p:sp>
      <p:grpSp>
        <p:nvGrpSpPr>
          <p:cNvPr id="4" name="Group 3">
            <a:extLst>
              <a:ext uri="{FF2B5EF4-FFF2-40B4-BE49-F238E27FC236}">
                <a16:creationId xmlns:a16="http://schemas.microsoft.com/office/drawing/2014/main" id="{AD5251EA-F450-4DD1-995B-DC89513424C8}"/>
              </a:ext>
            </a:extLst>
          </p:cNvPr>
          <p:cNvGrpSpPr/>
          <p:nvPr userDrawn="1"/>
        </p:nvGrpSpPr>
        <p:grpSpPr>
          <a:xfrm rot="16200000">
            <a:off x="1637386" y="1473117"/>
            <a:ext cx="8917229" cy="10769768"/>
            <a:chOff x="-1728305" y="-2049517"/>
            <a:chExt cx="8917229" cy="10769768"/>
          </a:xfrm>
        </p:grpSpPr>
        <p:sp>
          <p:nvSpPr>
            <p:cNvPr id="17" name="Oval 16">
              <a:extLst>
                <a:ext uri="{FF2B5EF4-FFF2-40B4-BE49-F238E27FC236}">
                  <a16:creationId xmlns:a16="http://schemas.microsoft.com/office/drawing/2014/main" id="{44882F4E-E8C8-46FE-A9C8-7B79782767F6}"/>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8" name="Group 17">
              <a:extLst>
                <a:ext uri="{FF2B5EF4-FFF2-40B4-BE49-F238E27FC236}">
                  <a16:creationId xmlns:a16="http://schemas.microsoft.com/office/drawing/2014/main" id="{965CD13B-04FB-40D5-AF62-2F43CF49BA9B}"/>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9" name="Freeform 5">
                <a:extLst>
                  <a:ext uri="{FF2B5EF4-FFF2-40B4-BE49-F238E27FC236}">
                    <a16:creationId xmlns:a16="http://schemas.microsoft.com/office/drawing/2014/main" id="{01876F8F-C11E-4FB2-8150-1F0602752F97}"/>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6">
                <a:extLst>
                  <a:ext uri="{FF2B5EF4-FFF2-40B4-BE49-F238E27FC236}">
                    <a16:creationId xmlns:a16="http://schemas.microsoft.com/office/drawing/2014/main" id="{08A1D05F-5F61-4156-8C83-1A002AA1E886}"/>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grpSp>
      <p:sp>
        <p:nvSpPr>
          <p:cNvPr id="21" name="Text Placeholder 2">
            <a:extLst>
              <a:ext uri="{FF2B5EF4-FFF2-40B4-BE49-F238E27FC236}">
                <a16:creationId xmlns:a16="http://schemas.microsoft.com/office/drawing/2014/main" id="{4D77C47B-CC1E-41DA-9146-5DFD63065491}"/>
              </a:ext>
            </a:extLst>
          </p:cNvPr>
          <p:cNvSpPr>
            <a:spLocks noGrp="1"/>
          </p:cNvSpPr>
          <p:nvPr>
            <p:ph type="body" idx="1"/>
          </p:nvPr>
        </p:nvSpPr>
        <p:spPr>
          <a:xfrm>
            <a:off x="831850" y="1153348"/>
            <a:ext cx="10515600" cy="648543"/>
          </a:xfrm>
        </p:spPr>
        <p:txBody>
          <a:bodyPr rtlCol="0">
            <a:normAutofit/>
          </a:bodyPr>
          <a:lstStyle>
            <a:lvl1pPr marL="0" indent="0" algn="ctr">
              <a:buNone/>
              <a:defRPr sz="1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422654412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60E0B501-22AA-4685-BE9B-A267F6F675A7}"/>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4" name="Freeform 5">
              <a:extLst>
                <a:ext uri="{FF2B5EF4-FFF2-40B4-BE49-F238E27FC236}">
                  <a16:creationId xmlns:a16="http://schemas.microsoft.com/office/drawing/2014/main" id="{5D0E179E-CA3D-4874-9ACD-F8990F48F4BF}"/>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6">
              <a:extLst>
                <a:ext uri="{FF2B5EF4-FFF2-40B4-BE49-F238E27FC236}">
                  <a16:creationId xmlns:a16="http://schemas.microsoft.com/office/drawing/2014/main" id="{A9C53936-B93A-4CF6-8766-2FA93ACFEBE3}"/>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7">
              <a:extLst>
                <a:ext uri="{FF2B5EF4-FFF2-40B4-BE49-F238E27FC236}">
                  <a16:creationId xmlns:a16="http://schemas.microsoft.com/office/drawing/2014/main" id="{5776DEA2-5422-4F51-B359-652B71274D31}"/>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27" name="Content Placeholder 2">
            <a:extLst>
              <a:ext uri="{FF2B5EF4-FFF2-40B4-BE49-F238E27FC236}">
                <a16:creationId xmlns:a16="http://schemas.microsoft.com/office/drawing/2014/main" id="{1A1F33A2-66F7-4D85-99DD-7B00F265AC6D}"/>
              </a:ext>
            </a:extLst>
          </p:cNvPr>
          <p:cNvSpPr>
            <a:spLocks noGrp="1"/>
          </p:cNvSpPr>
          <p:nvPr>
            <p:ph idx="1"/>
          </p:nvPr>
        </p:nvSpPr>
        <p:spPr>
          <a:xfrm>
            <a:off x="515938" y="1825625"/>
            <a:ext cx="1083786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pic>
        <p:nvPicPr>
          <p:cNvPr id="12" name="Picture 11">
            <a:extLst>
              <a:ext uri="{FF2B5EF4-FFF2-40B4-BE49-F238E27FC236}">
                <a16:creationId xmlns:a16="http://schemas.microsoft.com/office/drawing/2014/main" id="{EC2DFD46-BF74-47BA-A496-92ED1979C36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3" name="Title 1">
            <a:extLst>
              <a:ext uri="{FF2B5EF4-FFF2-40B4-BE49-F238E27FC236}">
                <a16:creationId xmlns:a16="http://schemas.microsoft.com/office/drawing/2014/main" id="{EF788279-D710-447A-9E71-4D1344575691}"/>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3789758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C2A6B906-ACDA-40FD-8AC8-0B693AB1279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9" name="Freeform 5">
              <a:extLst>
                <a:ext uri="{FF2B5EF4-FFF2-40B4-BE49-F238E27FC236}">
                  <a16:creationId xmlns:a16="http://schemas.microsoft.com/office/drawing/2014/main" id="{717F7366-5A99-4065-90C2-AE7DF5DD0F44}"/>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6">
              <a:extLst>
                <a:ext uri="{FF2B5EF4-FFF2-40B4-BE49-F238E27FC236}">
                  <a16:creationId xmlns:a16="http://schemas.microsoft.com/office/drawing/2014/main" id="{90A089CA-63B9-4456-B0B1-17C75EBFB98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7">
              <a:extLst>
                <a:ext uri="{FF2B5EF4-FFF2-40B4-BE49-F238E27FC236}">
                  <a16:creationId xmlns:a16="http://schemas.microsoft.com/office/drawing/2014/main" id="{8D36B2D1-BCFE-43FC-8743-7B7A30E1AD5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14" name="Content Placeholder 2">
            <a:extLst>
              <a:ext uri="{FF2B5EF4-FFF2-40B4-BE49-F238E27FC236}">
                <a16:creationId xmlns:a16="http://schemas.microsoft.com/office/drawing/2014/main" id="{079DA8F4-EDD3-4D62-A90B-8C3C1AFB0083}"/>
              </a:ext>
            </a:extLst>
          </p:cNvPr>
          <p:cNvSpPr>
            <a:spLocks noGrp="1"/>
          </p:cNvSpPr>
          <p:nvPr>
            <p:ph sz="half" idx="1"/>
          </p:nvPr>
        </p:nvSpPr>
        <p:spPr>
          <a:xfrm>
            <a:off x="515938" y="1825625"/>
            <a:ext cx="550386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7" name="Content Placeholder 3">
            <a:extLst>
              <a:ext uri="{FF2B5EF4-FFF2-40B4-BE49-F238E27FC236}">
                <a16:creationId xmlns:a16="http://schemas.microsoft.com/office/drawing/2014/main" id="{DA0DA994-B4A9-447A-BEBF-3EA31D3755A2}"/>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pic>
        <p:nvPicPr>
          <p:cNvPr id="13" name="Picture 12">
            <a:extLst>
              <a:ext uri="{FF2B5EF4-FFF2-40B4-BE49-F238E27FC236}">
                <a16:creationId xmlns:a16="http://schemas.microsoft.com/office/drawing/2014/main" id="{332150F9-14BF-4DCB-884D-49596914C29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1" name="Title 1">
            <a:extLst>
              <a:ext uri="{FF2B5EF4-FFF2-40B4-BE49-F238E27FC236}">
                <a16:creationId xmlns:a16="http://schemas.microsoft.com/office/drawing/2014/main" id="{19DEF115-82C2-4E9D-A22C-8DA561FB37B8}"/>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2092934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16F52B4-215E-4237-893C-E22B23804744}"/>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2" name="Freeform 5">
              <a:extLst>
                <a:ext uri="{FF2B5EF4-FFF2-40B4-BE49-F238E27FC236}">
                  <a16:creationId xmlns:a16="http://schemas.microsoft.com/office/drawing/2014/main" id="{B7C40C77-B795-4B07-B92D-2E8A56635773}"/>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6">
              <a:extLst>
                <a:ext uri="{FF2B5EF4-FFF2-40B4-BE49-F238E27FC236}">
                  <a16:creationId xmlns:a16="http://schemas.microsoft.com/office/drawing/2014/main" id="{6E703A1E-5F10-4BB5-9D52-77CB6F5994C0}"/>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7">
              <a:extLst>
                <a:ext uri="{FF2B5EF4-FFF2-40B4-BE49-F238E27FC236}">
                  <a16:creationId xmlns:a16="http://schemas.microsoft.com/office/drawing/2014/main" id="{22CEE04C-09CE-41CF-937D-EC2D3C23ECC6}"/>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14" name="Text Placeholder 2">
            <a:extLst>
              <a:ext uri="{FF2B5EF4-FFF2-40B4-BE49-F238E27FC236}">
                <a16:creationId xmlns:a16="http://schemas.microsoft.com/office/drawing/2014/main" id="{774CF4BA-8DCB-42CF-A2C4-D6AF95EE3F54}"/>
              </a:ext>
            </a:extLst>
          </p:cNvPr>
          <p:cNvSpPr>
            <a:spLocks noGrp="1"/>
          </p:cNvSpPr>
          <p:nvPr>
            <p:ph type="body" idx="1"/>
          </p:nvPr>
        </p:nvSpPr>
        <p:spPr>
          <a:xfrm>
            <a:off x="515938" y="1681163"/>
            <a:ext cx="5157787" cy="823912"/>
          </a:xfrm>
        </p:spPr>
        <p:txBody>
          <a:bodyPr rtlCol="0"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7" name="Content Placeholder 3">
            <a:extLst>
              <a:ext uri="{FF2B5EF4-FFF2-40B4-BE49-F238E27FC236}">
                <a16:creationId xmlns:a16="http://schemas.microsoft.com/office/drawing/2014/main" id="{67BA8B6E-A28D-4658-8C91-6CA7BD539B85}"/>
              </a:ext>
            </a:extLst>
          </p:cNvPr>
          <p:cNvSpPr>
            <a:spLocks noGrp="1"/>
          </p:cNvSpPr>
          <p:nvPr>
            <p:ph sz="half" idx="2"/>
          </p:nvPr>
        </p:nvSpPr>
        <p:spPr>
          <a:xfrm>
            <a:off x="515938" y="2505075"/>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8" name="Text Placeholder 4">
            <a:extLst>
              <a:ext uri="{FF2B5EF4-FFF2-40B4-BE49-F238E27FC236}">
                <a16:creationId xmlns:a16="http://schemas.microsoft.com/office/drawing/2014/main" id="{F73B3215-82DB-4DBF-9E77-3AE2308C6920}"/>
              </a:ext>
            </a:extLst>
          </p:cNvPr>
          <p:cNvSpPr>
            <a:spLocks noGrp="1"/>
          </p:cNvSpPr>
          <p:nvPr>
            <p:ph type="body" sz="quarter" idx="3"/>
          </p:nvPr>
        </p:nvSpPr>
        <p:spPr>
          <a:xfrm>
            <a:off x="6172200" y="1681163"/>
            <a:ext cx="5183188" cy="823912"/>
          </a:xfrm>
        </p:spPr>
        <p:txBody>
          <a:bodyPr rtlCol="0" anchor="b"/>
          <a:lstStyle>
            <a:lvl1pPr marL="0" indent="0">
              <a:buNone/>
              <a:defRPr sz="2400" b="1">
                <a:solidFill>
                  <a:schemeClr val="accent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Content Placeholder 5">
            <a:extLst>
              <a:ext uri="{FF2B5EF4-FFF2-40B4-BE49-F238E27FC236}">
                <a16:creationId xmlns:a16="http://schemas.microsoft.com/office/drawing/2014/main" id="{8DFD34E8-36CC-4FFE-926B-C170208FEDB8}"/>
              </a:ext>
            </a:extLst>
          </p:cNvPr>
          <p:cNvSpPr>
            <a:spLocks noGrp="1"/>
          </p:cNvSpPr>
          <p:nvPr>
            <p:ph sz="quarter" idx="4"/>
          </p:nvPr>
        </p:nvSpPr>
        <p:spPr>
          <a:xfrm>
            <a:off x="6172200" y="2505075"/>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pic>
        <p:nvPicPr>
          <p:cNvPr id="21" name="Picture 20">
            <a:extLst>
              <a:ext uri="{FF2B5EF4-FFF2-40B4-BE49-F238E27FC236}">
                <a16:creationId xmlns:a16="http://schemas.microsoft.com/office/drawing/2014/main" id="{03383C6B-3BE4-4380-AF26-1C21492FCE8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5" name="Title 1">
            <a:extLst>
              <a:ext uri="{FF2B5EF4-FFF2-40B4-BE49-F238E27FC236}">
                <a16:creationId xmlns:a16="http://schemas.microsoft.com/office/drawing/2014/main" id="{AE3770E9-CB74-47B0-8229-91F6F756015E}"/>
              </a:ext>
            </a:extLst>
          </p:cNvPr>
          <p:cNvSpPr>
            <a:spLocks noGrp="1"/>
          </p:cNvSpPr>
          <p:nvPr>
            <p:ph type="title"/>
          </p:nvPr>
        </p:nvSpPr>
        <p:spPr>
          <a:xfrm>
            <a:off x="515938" y="246621"/>
            <a:ext cx="11150600" cy="920336"/>
          </a:xfrm>
        </p:spPr>
        <p:txBody>
          <a:bodyPr lIns="0" tIns="0" rIns="0" bIns="0" rtlCol="0" anchor="b">
            <a:noAutofit/>
          </a:bodyPr>
          <a:lstStyle>
            <a:lvl1pPr>
              <a:defRPr sz="3200" b="1" cap="all" baseline="0"/>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2461794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C57825D7-DD33-4B70-BBBE-D46E7A5352EC}"/>
              </a:ext>
            </a:extLst>
          </p:cNvPr>
          <p:cNvSpPr>
            <a:spLocks noGrp="1"/>
          </p:cNvSpPr>
          <p:nvPr>
            <p:ph type="pic" idx="1"/>
          </p:nvPr>
        </p:nvSpPr>
        <p:spPr>
          <a:xfrm>
            <a:off x="6096000" y="768485"/>
            <a:ext cx="5305662" cy="5305662"/>
          </a:xfrm>
          <a:custGeom>
            <a:avLst/>
            <a:gdLst>
              <a:gd name="connsiteX0" fmla="*/ 2652831 w 5305662"/>
              <a:gd name="connsiteY0" fmla="*/ 0 h 5305662"/>
              <a:gd name="connsiteX1" fmla="*/ 5305662 w 5305662"/>
              <a:gd name="connsiteY1" fmla="*/ 2652831 h 5305662"/>
              <a:gd name="connsiteX2" fmla="*/ 2652831 w 5305662"/>
              <a:gd name="connsiteY2" fmla="*/ 5305662 h 5305662"/>
              <a:gd name="connsiteX3" fmla="*/ 0 w 5305662"/>
              <a:gd name="connsiteY3" fmla="*/ 2652831 h 5305662"/>
              <a:gd name="connsiteX4" fmla="*/ 2652831 w 5305662"/>
              <a:gd name="connsiteY4" fmla="*/ 0 h 5305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05662" h="5305662">
                <a:moveTo>
                  <a:pt x="2652831" y="0"/>
                </a:moveTo>
                <a:cubicBezTo>
                  <a:pt x="4117949" y="0"/>
                  <a:pt x="5305662" y="1187713"/>
                  <a:pt x="5305662" y="2652831"/>
                </a:cubicBezTo>
                <a:cubicBezTo>
                  <a:pt x="5305662" y="4117949"/>
                  <a:pt x="4117949" y="5305662"/>
                  <a:pt x="2652831" y="5305662"/>
                </a:cubicBezTo>
                <a:cubicBezTo>
                  <a:pt x="1187713" y="5305662"/>
                  <a:pt x="0" y="4117949"/>
                  <a:pt x="0" y="2652831"/>
                </a:cubicBezTo>
                <a:cubicBezTo>
                  <a:pt x="0" y="1187713"/>
                  <a:pt x="1187713" y="0"/>
                  <a:pt x="2652831" y="0"/>
                </a:cubicBezTo>
                <a:close/>
              </a:path>
            </a:pathLst>
          </a:custGeom>
          <a:solidFill>
            <a:schemeClr val="bg2"/>
          </a:solidFill>
        </p:spPr>
        <p:txBody>
          <a:bodyPr wrap="square" rtlCol="0"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dirty="0"/>
              <a:t>Click icon to add picture</a:t>
            </a:r>
            <a:endParaRPr lang="en-GB"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flipH="1">
            <a:off x="5400786" y="-2003509"/>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19" name="Title 1">
            <a:extLst>
              <a:ext uri="{FF2B5EF4-FFF2-40B4-BE49-F238E27FC236}">
                <a16:creationId xmlns:a16="http://schemas.microsoft.com/office/drawing/2014/main" id="{19A1397F-1946-4CBE-9EC5-159C3CBC78B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20" name="Text Placeholder 3">
            <a:extLst>
              <a:ext uri="{FF2B5EF4-FFF2-40B4-BE49-F238E27FC236}">
                <a16:creationId xmlns:a16="http://schemas.microsoft.com/office/drawing/2014/main" id="{C535F2AB-153E-44A9-97BE-00553BEC1770}"/>
              </a:ext>
            </a:extLst>
          </p:cNvPr>
          <p:cNvSpPr>
            <a:spLocks noGrp="1"/>
          </p:cNvSpPr>
          <p:nvPr>
            <p:ph type="body" sz="half" idx="2"/>
          </p:nvPr>
        </p:nvSpPr>
        <p:spPr>
          <a:xfrm>
            <a:off x="839788" y="2057400"/>
            <a:ext cx="3932237" cy="3811588"/>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pic>
        <p:nvPicPr>
          <p:cNvPr id="8" name="Picture 7">
            <a:extLst>
              <a:ext uri="{FF2B5EF4-FFF2-40B4-BE49-F238E27FC236}">
                <a16:creationId xmlns:a16="http://schemas.microsoft.com/office/drawing/2014/main" id="{06298D65-1027-4897-A948-DCEEF8FC3D9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21071857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F866E5C-B8AA-4805-B232-831BA01AAF1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0" name="Freeform 5">
              <a:extLst>
                <a:ext uri="{FF2B5EF4-FFF2-40B4-BE49-F238E27FC236}">
                  <a16:creationId xmlns:a16="http://schemas.microsoft.com/office/drawing/2014/main" id="{F98614F0-2DA3-4F29-8CB3-D61424AC8506}"/>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6">
              <a:extLst>
                <a:ext uri="{FF2B5EF4-FFF2-40B4-BE49-F238E27FC236}">
                  <a16:creationId xmlns:a16="http://schemas.microsoft.com/office/drawing/2014/main" id="{66D52F08-13EC-4AB4-BB79-89A5395A03B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7">
              <a:extLst>
                <a:ext uri="{FF2B5EF4-FFF2-40B4-BE49-F238E27FC236}">
                  <a16:creationId xmlns:a16="http://schemas.microsoft.com/office/drawing/2014/main" id="{2544236D-8C3A-41EF-9A68-C84A8A7D0F5A}"/>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rtlCol="0"/>
          <a:lstStyle>
            <a:lvl1pPr algn="ctr">
              <a:defRPr sz="900">
                <a:solidFill>
                  <a:schemeClr val="bg1"/>
                </a:solidFill>
                <a:latin typeface="+mn-lt"/>
              </a:defRPr>
            </a:lvl1pPr>
          </a:lstStyle>
          <a:p>
            <a:pPr rtl="0"/>
            <a:fld id="{9EC71654-96A5-4280-94F3-931C61A9F92C}" type="slidenum">
              <a:rPr lang="en-GB" noProof="0" smtClean="0"/>
              <a:pPr/>
              <a:t>‹#›</a:t>
            </a:fld>
            <a:endParaRPr lang="en-GB" noProof="0" dirty="0"/>
          </a:p>
        </p:txBody>
      </p:sp>
      <p:sp>
        <p:nvSpPr>
          <p:cNvPr id="14" name="Title 1">
            <a:extLst>
              <a:ext uri="{FF2B5EF4-FFF2-40B4-BE49-F238E27FC236}">
                <a16:creationId xmlns:a16="http://schemas.microsoft.com/office/drawing/2014/main" id="{9009D5C6-6206-4291-8037-67DC025F0B4C}"/>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7" name="Text Placeholder 3">
            <a:extLst>
              <a:ext uri="{FF2B5EF4-FFF2-40B4-BE49-F238E27FC236}">
                <a16:creationId xmlns:a16="http://schemas.microsoft.com/office/drawing/2014/main" id="{BEB643FD-AA85-4A43-8EBD-AFD10DD9879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8" name="Content Placeholder 2">
            <a:extLst>
              <a:ext uri="{FF2B5EF4-FFF2-40B4-BE49-F238E27FC236}">
                <a16:creationId xmlns:a16="http://schemas.microsoft.com/office/drawing/2014/main" id="{9001F313-F798-43BE-AFF0-A68C84C3640D}"/>
              </a:ext>
            </a:extLst>
          </p:cNvPr>
          <p:cNvSpPr>
            <a:spLocks noGrp="1"/>
          </p:cNvSpPr>
          <p:nvPr>
            <p:ph idx="1"/>
          </p:nvPr>
        </p:nvSpPr>
        <p:spPr>
          <a:xfrm>
            <a:off x="5183188" y="457201"/>
            <a:ext cx="6172200" cy="5403850"/>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pic>
        <p:nvPicPr>
          <p:cNvPr id="13" name="Picture 12">
            <a:extLst>
              <a:ext uri="{FF2B5EF4-FFF2-40B4-BE49-F238E27FC236}">
                <a16:creationId xmlns:a16="http://schemas.microsoft.com/office/drawing/2014/main" id="{91881DEA-0ECB-4310-ADF5-4337ACB4338B}"/>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302531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4000">
              <a:schemeClr val="accent1">
                <a:lumMod val="5000"/>
                <a:lumOff val="95000"/>
              </a:schemeClr>
            </a:gs>
            <a:gs pos="29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59B8D6E1-39C9-4C44-91D8-BAEE9FF6D549}" type="datetime1">
              <a:rPr lang="en-GB" noProof="0" smtClean="0"/>
              <a:t>04/11/2025</a:t>
            </a:fld>
            <a:endParaRPr lang="en-GB" noProof="0" dirty="0"/>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9EC71654-96A5-4280-94F3-931C61A9F92C}" type="slidenum">
              <a:rPr lang="en-GB" noProof="0" smtClean="0"/>
              <a:t>‹#›</a:t>
            </a:fld>
            <a:endParaRPr lang="en-GB"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0" r:id="rId4"/>
    <p:sldLayoutId id="2147483661" r:id="rId5"/>
    <p:sldLayoutId id="2147483662" r:id="rId6"/>
    <p:sldLayoutId id="2147483663" r:id="rId7"/>
    <p:sldLayoutId id="2147483654"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6.jpeg"/><Relationship Id="rId7" Type="http://schemas.openxmlformats.org/officeDocument/2006/relationships/image" Target="../media/image20.sv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22.sv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0.xml"/><Relationship Id="rId5" Type="http://schemas.openxmlformats.org/officeDocument/2006/relationships/image" Target="../media/image26.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Placeholder 9" descr="cityscape&#10;">
            <a:extLst>
              <a:ext uri="{FF2B5EF4-FFF2-40B4-BE49-F238E27FC236}">
                <a16:creationId xmlns:a16="http://schemas.microsoft.com/office/drawing/2014/main" id="{CF143FEA-6E93-4548-8A9B-318F437CD887}"/>
              </a:ext>
            </a:extLst>
          </p:cNvPr>
          <p:cNvPicPr>
            <a:picLocks noGrp="1" noChangeAspect="1"/>
          </p:cNvPicPr>
          <p:nvPr>
            <p:ph type="pic" sz="quarter" idx="10"/>
          </p:nvPr>
        </p:nvPicPr>
        <p:blipFill>
          <a:blip r:embed="rId3" cstate="print">
            <a:extLst>
              <a:ext uri="{28A0092B-C50C-407E-A947-70E740481C1C}">
                <a14:useLocalDpi xmlns:a14="http://schemas.microsoft.com/office/drawing/2010/main"/>
              </a:ext>
            </a:extLst>
          </a:blip>
          <a:srcRect/>
          <a:stretch>
            <a:fillRect/>
          </a:stretch>
        </p:blipFill>
        <p:spPr/>
      </p:pic>
      <p:pic>
        <p:nvPicPr>
          <p:cNvPr id="4" name="Picture 3">
            <a:extLst>
              <a:ext uri="{FF2B5EF4-FFF2-40B4-BE49-F238E27FC236}">
                <a16:creationId xmlns:a16="http://schemas.microsoft.com/office/drawing/2014/main" id="{64B511E0-D80D-B84E-4BD1-05786186862F}"/>
              </a:ext>
            </a:extLst>
          </p:cNvPr>
          <p:cNvPicPr>
            <a:picLocks noChangeAspect="1"/>
          </p:cNvPicPr>
          <p:nvPr/>
        </p:nvPicPr>
        <p:blipFill>
          <a:blip r:embed="rId4"/>
          <a:stretch>
            <a:fillRect/>
          </a:stretch>
        </p:blipFill>
        <p:spPr>
          <a:xfrm>
            <a:off x="4230" y="6270746"/>
            <a:ext cx="1472103" cy="587254"/>
          </a:xfrm>
          <a:prstGeom prst="rect">
            <a:avLst/>
          </a:prstGeom>
        </p:spPr>
      </p:pic>
      <p:sp>
        <p:nvSpPr>
          <p:cNvPr id="7" name="TextBox 6">
            <a:extLst>
              <a:ext uri="{FF2B5EF4-FFF2-40B4-BE49-F238E27FC236}">
                <a16:creationId xmlns:a16="http://schemas.microsoft.com/office/drawing/2014/main" id="{E55D9C0A-E01A-9472-71F9-3D3D54EF49C6}"/>
              </a:ext>
            </a:extLst>
          </p:cNvPr>
          <p:cNvSpPr txBox="1"/>
          <p:nvPr/>
        </p:nvSpPr>
        <p:spPr>
          <a:xfrm>
            <a:off x="6242193" y="2964577"/>
            <a:ext cx="4887883" cy="2308324"/>
          </a:xfrm>
          <a:prstGeom prst="rect">
            <a:avLst/>
          </a:prstGeom>
          <a:noFill/>
        </p:spPr>
        <p:txBody>
          <a:bodyPr wrap="square" rtlCol="0">
            <a:spAutoFit/>
          </a:bodyPr>
          <a:lstStyle/>
          <a:p>
            <a:pPr algn="ctr"/>
            <a:r>
              <a:rPr lang="en-US" b="1" dirty="0"/>
              <a:t>Student Name:</a:t>
            </a:r>
            <a:r>
              <a:rPr lang="en-US" dirty="0"/>
              <a:t> Jervis Alexis Payne</a:t>
            </a:r>
            <a:endParaRPr lang="en-GB" dirty="0"/>
          </a:p>
          <a:p>
            <a:pPr algn="ctr"/>
            <a:r>
              <a:rPr lang="en-US" b="1" dirty="0"/>
              <a:t>Student Number:</a:t>
            </a:r>
            <a:r>
              <a:rPr lang="en-US" dirty="0"/>
              <a:t> 2127853</a:t>
            </a:r>
            <a:endParaRPr lang="en-GB" dirty="0"/>
          </a:p>
          <a:p>
            <a:pPr algn="ctr"/>
            <a:r>
              <a:rPr lang="en-US" b="1" dirty="0"/>
              <a:t>Course Name:</a:t>
            </a:r>
            <a:r>
              <a:rPr lang="en-US" dirty="0"/>
              <a:t> MSc Data and AI</a:t>
            </a:r>
            <a:endParaRPr lang="en-GB" dirty="0"/>
          </a:p>
          <a:p>
            <a:pPr algn="ctr"/>
            <a:r>
              <a:rPr lang="en-US" b="1" dirty="0"/>
              <a:t>Module Name: </a:t>
            </a:r>
            <a:r>
              <a:rPr lang="en-US" dirty="0"/>
              <a:t>Data Mining and Visualisation</a:t>
            </a:r>
            <a:endParaRPr lang="en-GB" dirty="0"/>
          </a:p>
          <a:p>
            <a:pPr algn="ctr"/>
            <a:r>
              <a:rPr lang="en-US" b="1" dirty="0"/>
              <a:t>Module Code:</a:t>
            </a:r>
            <a:r>
              <a:rPr lang="en-US" dirty="0"/>
              <a:t> ACCA7015</a:t>
            </a:r>
          </a:p>
          <a:p>
            <a:pPr algn="ctr"/>
            <a:r>
              <a:rPr lang="en-US" b="1" dirty="0"/>
              <a:t>Assignment Title:</a:t>
            </a:r>
            <a:r>
              <a:rPr lang="en-US" dirty="0"/>
              <a:t> Exploratory Data Analysis </a:t>
            </a:r>
            <a:endParaRPr lang="en-GB" dirty="0"/>
          </a:p>
          <a:p>
            <a:pPr algn="ctr"/>
            <a:r>
              <a:rPr lang="en-US" b="1" dirty="0"/>
              <a:t>Submission Date:</a:t>
            </a:r>
            <a:r>
              <a:rPr lang="en-US" dirty="0"/>
              <a:t> 31</a:t>
            </a:r>
            <a:r>
              <a:rPr lang="en-US" baseline="30000" dirty="0"/>
              <a:t>st</a:t>
            </a:r>
            <a:r>
              <a:rPr lang="en-US" dirty="0"/>
              <a:t> October 2025</a:t>
            </a:r>
            <a:endParaRPr lang="en-GB" dirty="0"/>
          </a:p>
          <a:p>
            <a:pPr algn="ctr"/>
            <a:r>
              <a:rPr lang="en-US" dirty="0"/>
              <a:t>14:00 (2PM)</a:t>
            </a:r>
            <a:endParaRPr lang="en-GB" dirty="0"/>
          </a:p>
        </p:txBody>
      </p:sp>
      <p:sp>
        <p:nvSpPr>
          <p:cNvPr id="8" name="Title 1">
            <a:extLst>
              <a:ext uri="{FF2B5EF4-FFF2-40B4-BE49-F238E27FC236}">
                <a16:creationId xmlns:a16="http://schemas.microsoft.com/office/drawing/2014/main" id="{A1A5283E-2C4E-3ACD-1A5A-9EEF56E711FF}"/>
              </a:ext>
            </a:extLst>
          </p:cNvPr>
          <p:cNvSpPr>
            <a:spLocks noGrp="1"/>
          </p:cNvSpPr>
          <p:nvPr>
            <p:ph type="ctrTitle"/>
          </p:nvPr>
        </p:nvSpPr>
        <p:spPr>
          <a:xfrm>
            <a:off x="7713799" y="74491"/>
            <a:ext cx="1659446" cy="755009"/>
          </a:xfrm>
        </p:spPr>
        <p:txBody>
          <a:bodyPr rtlCol="0"/>
          <a:lstStyle/>
          <a:p>
            <a:pPr algn="ctr" rtl="0"/>
            <a:r>
              <a:rPr lang="en-GB" sz="5000" dirty="0">
                <a:solidFill>
                  <a:schemeClr val="tx1"/>
                </a:solidFill>
                <a:latin typeface="+mn-lt"/>
              </a:rPr>
              <a:t>Title</a:t>
            </a:r>
          </a:p>
        </p:txBody>
      </p:sp>
      <p:sp>
        <p:nvSpPr>
          <p:cNvPr id="9" name="TextBox 8">
            <a:extLst>
              <a:ext uri="{FF2B5EF4-FFF2-40B4-BE49-F238E27FC236}">
                <a16:creationId xmlns:a16="http://schemas.microsoft.com/office/drawing/2014/main" id="{433F211E-6905-1046-6CAA-E9C9073BCB0A}"/>
              </a:ext>
            </a:extLst>
          </p:cNvPr>
          <p:cNvSpPr txBox="1"/>
          <p:nvPr/>
        </p:nvSpPr>
        <p:spPr>
          <a:xfrm>
            <a:off x="5731248" y="879834"/>
            <a:ext cx="5624548" cy="1323439"/>
          </a:xfrm>
          <a:prstGeom prst="rect">
            <a:avLst/>
          </a:prstGeom>
          <a:noFill/>
        </p:spPr>
        <p:txBody>
          <a:bodyPr wrap="square" rtlCol="0">
            <a:spAutoFit/>
          </a:bodyPr>
          <a:lstStyle/>
          <a:p>
            <a:pPr algn="ctr"/>
            <a:r>
              <a:rPr lang="en-GB" sz="4000" b="1" dirty="0"/>
              <a:t>Exploratory Data Analysis (EDA)</a:t>
            </a:r>
          </a:p>
        </p:txBody>
      </p:sp>
    </p:spTree>
    <p:extLst>
      <p:ext uri="{BB962C8B-B14F-4D97-AF65-F5344CB8AC3E}">
        <p14:creationId xmlns:p14="http://schemas.microsoft.com/office/powerpoint/2010/main" val="3737989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08B8-3DB3-4637-AE23-B8DB96D9FCEC}"/>
              </a:ext>
            </a:extLst>
          </p:cNvPr>
          <p:cNvSpPr>
            <a:spLocks noGrp="1"/>
          </p:cNvSpPr>
          <p:nvPr>
            <p:ph type="ctrTitle"/>
          </p:nvPr>
        </p:nvSpPr>
        <p:spPr>
          <a:xfrm>
            <a:off x="7425831" y="125835"/>
            <a:ext cx="3001686" cy="925278"/>
          </a:xfrm>
        </p:spPr>
        <p:txBody>
          <a:bodyPr rtlCol="0"/>
          <a:lstStyle/>
          <a:p>
            <a:pPr rtl="0"/>
            <a:r>
              <a:rPr lang="en-GB" sz="5000" dirty="0">
                <a:solidFill>
                  <a:schemeClr val="tx1"/>
                </a:solidFill>
                <a:latin typeface="+mn-lt"/>
              </a:rPr>
              <a:t>ITINERARY</a:t>
            </a:r>
          </a:p>
        </p:txBody>
      </p:sp>
      <p:pic>
        <p:nvPicPr>
          <p:cNvPr id="10" name="Picture Placeholder 9" descr="cityscape">
            <a:extLst>
              <a:ext uri="{FF2B5EF4-FFF2-40B4-BE49-F238E27FC236}">
                <a16:creationId xmlns:a16="http://schemas.microsoft.com/office/drawing/2014/main" id="{ABD7F97D-15E8-4032-B615-0562046B7542}"/>
              </a:ext>
            </a:extLst>
          </p:cNvPr>
          <p:cNvPicPr>
            <a:picLocks noGrp="1" noChangeAspect="1"/>
          </p:cNvPicPr>
          <p:nvPr>
            <p:ph type="pic" sz="quarter" idx="10"/>
          </p:nvPr>
        </p:nvPicPr>
        <p:blipFill>
          <a:blip r:embed="rId3" cstate="print">
            <a:extLst>
              <a:ext uri="{28A0092B-C50C-407E-A947-70E740481C1C}">
                <a14:useLocalDpi xmlns:a14="http://schemas.microsoft.com/office/drawing/2010/main"/>
              </a:ext>
            </a:extLst>
          </a:blip>
          <a:srcRect/>
          <a:stretch>
            <a:fillRect/>
          </a:stretch>
        </p:blipFill>
        <p:spPr>
          <a:xfrm>
            <a:off x="640892" y="1231713"/>
            <a:ext cx="4383782" cy="4383782"/>
          </a:xfrm>
        </p:spPr>
      </p:pic>
      <p:pic>
        <p:nvPicPr>
          <p:cNvPr id="7" name="Picture 6">
            <a:extLst>
              <a:ext uri="{FF2B5EF4-FFF2-40B4-BE49-F238E27FC236}">
                <a16:creationId xmlns:a16="http://schemas.microsoft.com/office/drawing/2014/main" id="{671A01A1-B8D4-5A4A-872E-77CA9E2B0102}"/>
              </a:ext>
            </a:extLst>
          </p:cNvPr>
          <p:cNvPicPr>
            <a:picLocks noChangeAspect="1"/>
          </p:cNvPicPr>
          <p:nvPr/>
        </p:nvPicPr>
        <p:blipFill>
          <a:blip r:embed="rId4"/>
          <a:stretch>
            <a:fillRect/>
          </a:stretch>
        </p:blipFill>
        <p:spPr>
          <a:xfrm>
            <a:off x="-11657" y="6335961"/>
            <a:ext cx="1305098" cy="522039"/>
          </a:xfrm>
          <a:prstGeom prst="rect">
            <a:avLst/>
          </a:prstGeom>
        </p:spPr>
      </p:pic>
      <p:sp>
        <p:nvSpPr>
          <p:cNvPr id="8" name="TextBox 7">
            <a:extLst>
              <a:ext uri="{FF2B5EF4-FFF2-40B4-BE49-F238E27FC236}">
                <a16:creationId xmlns:a16="http://schemas.microsoft.com/office/drawing/2014/main" id="{E4F00C5B-7689-A385-9361-0CB504740BD3}"/>
              </a:ext>
            </a:extLst>
          </p:cNvPr>
          <p:cNvSpPr txBox="1"/>
          <p:nvPr/>
        </p:nvSpPr>
        <p:spPr>
          <a:xfrm>
            <a:off x="7425831" y="1081500"/>
            <a:ext cx="3962400" cy="3785652"/>
          </a:xfrm>
          <a:prstGeom prst="rect">
            <a:avLst/>
          </a:prstGeom>
          <a:noFill/>
        </p:spPr>
        <p:txBody>
          <a:bodyPr wrap="square" rtlCol="0">
            <a:spAutoFit/>
          </a:bodyPr>
          <a:lstStyle/>
          <a:p>
            <a:pPr marL="342900" indent="-342900">
              <a:buAutoNum type="arabicPeriod"/>
            </a:pPr>
            <a:r>
              <a:rPr lang="en-GB" sz="1500" dirty="0"/>
              <a:t>Introduction</a:t>
            </a:r>
          </a:p>
          <a:p>
            <a:pPr marL="342900" indent="-342900">
              <a:buFontTx/>
              <a:buAutoNum type="arabicPeriod"/>
            </a:pPr>
            <a:r>
              <a:rPr lang="en-GB" sz="1500" dirty="0"/>
              <a:t>Aim / Objective</a:t>
            </a:r>
          </a:p>
          <a:p>
            <a:pPr marL="342900" indent="-342900">
              <a:buAutoNum type="arabicPeriod"/>
            </a:pPr>
            <a:r>
              <a:rPr lang="en-GB" sz="1500" dirty="0"/>
              <a:t>Data Set &amp; Context</a:t>
            </a:r>
          </a:p>
          <a:p>
            <a:pPr marL="342900" indent="-342900">
              <a:buAutoNum type="arabicPeriod"/>
            </a:pPr>
            <a:r>
              <a:rPr lang="en-GB" sz="1500" dirty="0"/>
              <a:t>Data Quality &amp; Prep</a:t>
            </a:r>
          </a:p>
          <a:p>
            <a:pPr marL="342900" indent="-342900">
              <a:buAutoNum type="arabicPeriod"/>
            </a:pPr>
            <a:r>
              <a:rPr lang="en-GB" sz="1500" dirty="0"/>
              <a:t>Univariate — Price</a:t>
            </a:r>
          </a:p>
          <a:p>
            <a:pPr marL="342900" indent="-342900">
              <a:buAutoNum type="arabicPeriod"/>
            </a:pPr>
            <a:r>
              <a:rPr lang="en-GB" sz="1500" dirty="0"/>
              <a:t>Univariate — Availability &amp; Reviews</a:t>
            </a:r>
          </a:p>
          <a:p>
            <a:pPr marL="342900" indent="-342900">
              <a:buAutoNum type="arabicPeriod"/>
            </a:pPr>
            <a:r>
              <a:rPr lang="en-GB" sz="1500" dirty="0"/>
              <a:t>Categorical — Geography &amp; Room Type</a:t>
            </a:r>
          </a:p>
          <a:p>
            <a:pPr marL="342900" indent="-342900">
              <a:buAutoNum type="arabicPeriod"/>
            </a:pPr>
            <a:r>
              <a:rPr lang="en-GB" sz="1500" dirty="0"/>
              <a:t>Bivariate — Price × Room Type</a:t>
            </a:r>
          </a:p>
          <a:p>
            <a:pPr marL="342900" indent="-342900">
              <a:buAutoNum type="arabicPeriod"/>
            </a:pPr>
            <a:r>
              <a:rPr lang="en-GB" sz="1500" dirty="0"/>
              <a:t>Bivariate — Price × Borough</a:t>
            </a:r>
          </a:p>
          <a:p>
            <a:pPr marL="342900" indent="-342900">
              <a:buAutoNum type="arabicPeriod"/>
            </a:pPr>
            <a:r>
              <a:rPr lang="en-GB" sz="1500" dirty="0"/>
              <a:t>Spatial Signal</a:t>
            </a:r>
          </a:p>
          <a:p>
            <a:pPr marL="342900" indent="-342900">
              <a:buAutoNum type="arabicPeriod"/>
            </a:pPr>
            <a:r>
              <a:rPr lang="en-GB" sz="1500" dirty="0"/>
              <a:t>Multivariate Grouping</a:t>
            </a:r>
          </a:p>
          <a:p>
            <a:pPr marL="342900" indent="-342900">
              <a:buAutoNum type="arabicPeriod"/>
            </a:pPr>
            <a:r>
              <a:rPr lang="en-GB" sz="1500" dirty="0"/>
              <a:t>Key Findings</a:t>
            </a:r>
          </a:p>
          <a:p>
            <a:pPr marL="342900" indent="-342900">
              <a:buAutoNum type="arabicPeriod"/>
            </a:pPr>
            <a:r>
              <a:rPr lang="en-GB" sz="1500" dirty="0"/>
              <a:t>Limitations &amp; Next Steps</a:t>
            </a:r>
          </a:p>
          <a:p>
            <a:pPr marL="342900" indent="-342900">
              <a:buAutoNum type="arabicPeriod"/>
            </a:pPr>
            <a:r>
              <a:rPr lang="en-GB" sz="1500" dirty="0"/>
              <a:t>Executive summary</a:t>
            </a:r>
          </a:p>
          <a:p>
            <a:pPr marL="342900" indent="-342900">
              <a:buAutoNum type="arabicPeriod"/>
            </a:pPr>
            <a:r>
              <a:rPr lang="en-GB" sz="1500" dirty="0"/>
              <a:t>References</a:t>
            </a:r>
          </a:p>
          <a:p>
            <a:pPr marL="342900" indent="-342900">
              <a:buAutoNum type="arabicPeriod"/>
            </a:pPr>
            <a:r>
              <a:rPr lang="en-GB" sz="1500" dirty="0"/>
              <a:t>Q &amp; A</a:t>
            </a:r>
          </a:p>
        </p:txBody>
      </p:sp>
    </p:spTree>
    <p:extLst>
      <p:ext uri="{BB962C8B-B14F-4D97-AF65-F5344CB8AC3E}">
        <p14:creationId xmlns:p14="http://schemas.microsoft.com/office/powerpoint/2010/main" val="3167172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C2A7-EC84-4D8C-9CA2-F6AE46F51FB6}"/>
              </a:ext>
            </a:extLst>
          </p:cNvPr>
          <p:cNvSpPr>
            <a:spLocks noGrp="1"/>
          </p:cNvSpPr>
          <p:nvPr>
            <p:ph type="title"/>
          </p:nvPr>
        </p:nvSpPr>
        <p:spPr/>
        <p:txBody>
          <a:bodyPr rtlCol="0"/>
          <a:lstStyle/>
          <a:p>
            <a:pPr rtl="0"/>
            <a:r>
              <a:rPr lang="en-GB" sz="5000" dirty="0">
                <a:solidFill>
                  <a:schemeClr val="tx1"/>
                </a:solidFill>
                <a:latin typeface="+mn-lt"/>
              </a:rPr>
              <a:t>Introduction</a:t>
            </a:r>
          </a:p>
        </p:txBody>
      </p:sp>
      <p:sp>
        <p:nvSpPr>
          <p:cNvPr id="3" name="Text Placeholder 2">
            <a:extLst>
              <a:ext uri="{FF2B5EF4-FFF2-40B4-BE49-F238E27FC236}">
                <a16:creationId xmlns:a16="http://schemas.microsoft.com/office/drawing/2014/main" id="{56960426-AAA6-4126-93AF-30F7DEE010A4}"/>
              </a:ext>
            </a:extLst>
          </p:cNvPr>
          <p:cNvSpPr>
            <a:spLocks noGrp="1"/>
          </p:cNvSpPr>
          <p:nvPr>
            <p:ph type="body" idx="1"/>
          </p:nvPr>
        </p:nvSpPr>
        <p:spPr>
          <a:xfrm>
            <a:off x="2139388" y="1154831"/>
            <a:ext cx="7900525" cy="2079303"/>
          </a:xfrm>
        </p:spPr>
        <p:txBody>
          <a:bodyPr rtlCol="0"/>
          <a:lstStyle/>
          <a:p>
            <a:r>
              <a:rPr lang="en-US" sz="1500" dirty="0">
                <a:solidFill>
                  <a:schemeClr val="tx1"/>
                </a:solidFill>
              </a:rPr>
              <a:t>This presentation is a thorough exploration of the New York City Airbnb market of the year 2019 conducting and enforcing stringent exploratory data analysis, advanced visual analytics, clustering algorithms, and predictive modeling. The distributional properties of the data are examined, spatial patterns are outlined, the effect of room type is partitioned, and the quality of data is checked, and data are grouped in analysis-tractable cohorts. A Random Forest regressor was then fitted to evaluate quantitatively the salient price driving qualities with emphasis on locational attributes, room typology and availability.</a:t>
            </a:r>
            <a:endParaRPr lang="en-GB" sz="1500" dirty="0">
              <a:solidFill>
                <a:schemeClr val="tx1"/>
              </a:solidFill>
            </a:endParaRPr>
          </a:p>
        </p:txBody>
      </p:sp>
      <p:pic>
        <p:nvPicPr>
          <p:cNvPr id="11" name="Picture Placeholder 10" descr="city skyline">
            <a:extLst>
              <a:ext uri="{FF2B5EF4-FFF2-40B4-BE49-F238E27FC236}">
                <a16:creationId xmlns:a16="http://schemas.microsoft.com/office/drawing/2014/main" id="{9D82A855-CCB0-4075-B5EE-5CC6FD176DB4}"/>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a:fillRect/>
          </a:stretch>
        </p:blipFill>
        <p:spPr>
          <a:xfrm>
            <a:off x="6972128" y="3623865"/>
            <a:ext cx="4375322" cy="3234135"/>
          </a:xfrm>
        </p:spPr>
      </p:pic>
      <p:pic>
        <p:nvPicPr>
          <p:cNvPr id="5" name="Picture 4">
            <a:extLst>
              <a:ext uri="{FF2B5EF4-FFF2-40B4-BE49-F238E27FC236}">
                <a16:creationId xmlns:a16="http://schemas.microsoft.com/office/drawing/2014/main" id="{C0719596-D0F6-8A1C-F70D-61E02D1C03BB}"/>
              </a:ext>
            </a:extLst>
          </p:cNvPr>
          <p:cNvPicPr>
            <a:picLocks noChangeAspect="1"/>
          </p:cNvPicPr>
          <p:nvPr/>
        </p:nvPicPr>
        <p:blipFill>
          <a:blip r:embed="rId4"/>
          <a:stretch>
            <a:fillRect/>
          </a:stretch>
        </p:blipFill>
        <p:spPr>
          <a:xfrm>
            <a:off x="423949" y="6194719"/>
            <a:ext cx="1305098" cy="522039"/>
          </a:xfrm>
          <a:prstGeom prst="rect">
            <a:avLst/>
          </a:prstGeom>
        </p:spPr>
      </p:pic>
      <p:grpSp>
        <p:nvGrpSpPr>
          <p:cNvPr id="7" name="Group 6">
            <a:extLst>
              <a:ext uri="{FF2B5EF4-FFF2-40B4-BE49-F238E27FC236}">
                <a16:creationId xmlns:a16="http://schemas.microsoft.com/office/drawing/2014/main" id="{BCA0914F-4846-F92A-4F4A-FEA7A06AE1AA}"/>
              </a:ext>
            </a:extLst>
          </p:cNvPr>
          <p:cNvGrpSpPr/>
          <p:nvPr/>
        </p:nvGrpSpPr>
        <p:grpSpPr>
          <a:xfrm>
            <a:off x="1948125" y="3016657"/>
            <a:ext cx="4255377" cy="3911526"/>
            <a:chOff x="1948125" y="3016657"/>
            <a:chExt cx="4255377" cy="3911526"/>
          </a:xfrm>
        </p:grpSpPr>
        <p:pic>
          <p:nvPicPr>
            <p:cNvPr id="4" name="Picture 3">
              <a:extLst>
                <a:ext uri="{FF2B5EF4-FFF2-40B4-BE49-F238E27FC236}">
                  <a16:creationId xmlns:a16="http://schemas.microsoft.com/office/drawing/2014/main" id="{7361D907-71C5-248B-8C6D-B5C327FE3E5F}"/>
                </a:ext>
              </a:extLst>
            </p:cNvPr>
            <p:cNvPicPr>
              <a:picLocks noChangeAspect="1"/>
            </p:cNvPicPr>
            <p:nvPr/>
          </p:nvPicPr>
          <p:blipFill>
            <a:blip r:embed="rId5"/>
            <a:stretch>
              <a:fillRect/>
            </a:stretch>
          </p:blipFill>
          <p:spPr>
            <a:xfrm>
              <a:off x="1948125" y="3623865"/>
              <a:ext cx="4255377" cy="3304318"/>
            </a:xfrm>
            <a:prstGeom prst="rect">
              <a:avLst/>
            </a:prstGeom>
          </p:spPr>
        </p:pic>
        <p:sp>
          <p:nvSpPr>
            <p:cNvPr id="6" name="Title 1">
              <a:extLst>
                <a:ext uri="{FF2B5EF4-FFF2-40B4-BE49-F238E27FC236}">
                  <a16:creationId xmlns:a16="http://schemas.microsoft.com/office/drawing/2014/main" id="{E2C50832-0B36-43C5-98EC-4CD165D78718}"/>
                </a:ext>
              </a:extLst>
            </p:cNvPr>
            <p:cNvSpPr txBox="1">
              <a:spLocks/>
            </p:cNvSpPr>
            <p:nvPr/>
          </p:nvSpPr>
          <p:spPr>
            <a:xfrm>
              <a:off x="1948125" y="3016657"/>
              <a:ext cx="1125925" cy="499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4000" b="1" kern="1200" cap="all" baseline="0">
                  <a:solidFill>
                    <a:schemeClr val="bg1"/>
                  </a:solidFill>
                  <a:latin typeface="+mj-lt"/>
                  <a:ea typeface="+mj-ea"/>
                  <a:cs typeface="+mj-cs"/>
                </a:defRPr>
              </a:lvl1pPr>
            </a:lstStyle>
            <a:p>
              <a:r>
                <a:rPr lang="en-GB" dirty="0">
                  <a:solidFill>
                    <a:schemeClr val="tx1"/>
                  </a:solidFill>
                  <a:latin typeface="+mn-lt"/>
                </a:rPr>
                <a:t>AIM</a:t>
              </a:r>
            </a:p>
          </p:txBody>
        </p:sp>
      </p:grpSp>
    </p:spTree>
    <p:extLst>
      <p:ext uri="{BB962C8B-B14F-4D97-AF65-F5344CB8AC3E}">
        <p14:creationId xmlns:p14="http://schemas.microsoft.com/office/powerpoint/2010/main" val="3187533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455583" y="152698"/>
            <a:ext cx="6682304" cy="1325563"/>
          </a:xfrm>
        </p:spPr>
        <p:txBody>
          <a:bodyPr rtlCol="0"/>
          <a:lstStyle/>
          <a:p>
            <a:pPr rtl="0"/>
            <a:r>
              <a:rPr lang="en-GB" sz="5000" dirty="0">
                <a:latin typeface="+mn-lt"/>
              </a:rPr>
              <a:t>Data set &amp; context</a:t>
            </a:r>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455583" y="1287916"/>
            <a:ext cx="4151027" cy="1502366"/>
          </a:xfrm>
        </p:spPr>
        <p:txBody>
          <a:bodyPr rtlCol="0"/>
          <a:lstStyle/>
          <a:p>
            <a:r>
              <a:rPr lang="en-US" sz="1500" dirty="0"/>
              <a:t>Fields: borough, neighbourhood, let/long, room type, price, availability, reviews</a:t>
            </a:r>
          </a:p>
          <a:p>
            <a:r>
              <a:rPr lang="en-US" sz="1500" dirty="0"/>
              <a:t>Bias: platform behavior and seasonality</a:t>
            </a:r>
          </a:p>
          <a:p>
            <a:endParaRPr lang="en-GB" sz="1500" dirty="0"/>
          </a:p>
        </p:txBody>
      </p:sp>
      <p:pic>
        <p:nvPicPr>
          <p:cNvPr id="7" name="Picture Placeholder 6" descr="skyscrapers">
            <a:extLst>
              <a:ext uri="{FF2B5EF4-FFF2-40B4-BE49-F238E27FC236}">
                <a16:creationId xmlns:a16="http://schemas.microsoft.com/office/drawing/2014/main" id="{29305ED8-D39E-4A20-A7CB-7EC58B3E325D}"/>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a:fillRect/>
          </a:stretch>
        </p:blipFill>
        <p:spPr>
          <a:xfrm>
            <a:off x="5612467" y="1253331"/>
            <a:ext cx="4323556" cy="4351338"/>
          </a:xfrm>
        </p:spPr>
      </p:pic>
      <p:pic>
        <p:nvPicPr>
          <p:cNvPr id="5" name="Picture 4">
            <a:extLst>
              <a:ext uri="{FF2B5EF4-FFF2-40B4-BE49-F238E27FC236}">
                <a16:creationId xmlns:a16="http://schemas.microsoft.com/office/drawing/2014/main" id="{FF3341DC-5538-C1B9-801C-91DB2F539742}"/>
              </a:ext>
            </a:extLst>
          </p:cNvPr>
          <p:cNvPicPr>
            <a:picLocks noChangeAspect="1"/>
          </p:cNvPicPr>
          <p:nvPr/>
        </p:nvPicPr>
        <p:blipFill>
          <a:blip r:embed="rId4"/>
          <a:stretch>
            <a:fillRect/>
          </a:stretch>
        </p:blipFill>
        <p:spPr>
          <a:xfrm>
            <a:off x="443922" y="6206175"/>
            <a:ext cx="1247818" cy="499127"/>
          </a:xfrm>
          <a:prstGeom prst="rect">
            <a:avLst/>
          </a:prstGeom>
        </p:spPr>
      </p:pic>
      <p:sp>
        <p:nvSpPr>
          <p:cNvPr id="6" name="TextBox 5">
            <a:extLst>
              <a:ext uri="{FF2B5EF4-FFF2-40B4-BE49-F238E27FC236}">
                <a16:creationId xmlns:a16="http://schemas.microsoft.com/office/drawing/2014/main" id="{1F49934F-410A-BA46-4799-1C3839FA0FF4}"/>
              </a:ext>
            </a:extLst>
          </p:cNvPr>
          <p:cNvSpPr txBox="1"/>
          <p:nvPr/>
        </p:nvSpPr>
        <p:spPr>
          <a:xfrm>
            <a:off x="96605" y="2982806"/>
            <a:ext cx="5282858" cy="2169825"/>
          </a:xfrm>
          <a:prstGeom prst="rect">
            <a:avLst/>
          </a:prstGeom>
          <a:noFill/>
        </p:spPr>
        <p:txBody>
          <a:bodyPr wrap="square" rtlCol="0">
            <a:spAutoFit/>
          </a:bodyPr>
          <a:lstStyle/>
          <a:p>
            <a:r>
              <a:rPr lang="en-US" sz="1500" dirty="0"/>
              <a:t>This presentation will analyse Airbnb New York City Airbnb 2019 data to clarify the relationships between price and geographical location positioning, accommodation type, and indicators of demand and to come up with simplistic but explainable clustering and predictive measures. The initial analysis performed after ingesting the data was data quality assessment. The table having the result includes listing-level attributes, i.e., borough, neighbourhood, latitude and longitude, room type, price, the number of reviews, and availability (days available per annum).</a:t>
            </a:r>
            <a:endParaRPr lang="en-GB" sz="1500" dirty="0"/>
          </a:p>
        </p:txBody>
      </p:sp>
    </p:spTree>
    <p:extLst>
      <p:ext uri="{BB962C8B-B14F-4D97-AF65-F5344CB8AC3E}">
        <p14:creationId xmlns:p14="http://schemas.microsoft.com/office/powerpoint/2010/main" val="961730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B985D-7833-4E74-AA1C-E9A4BC3CC6D1}"/>
              </a:ext>
            </a:extLst>
          </p:cNvPr>
          <p:cNvSpPr>
            <a:spLocks noGrp="1"/>
          </p:cNvSpPr>
          <p:nvPr>
            <p:ph type="title"/>
          </p:nvPr>
        </p:nvSpPr>
        <p:spPr>
          <a:xfrm>
            <a:off x="3330925" y="425302"/>
            <a:ext cx="6114499" cy="680900"/>
          </a:xfrm>
        </p:spPr>
        <p:txBody>
          <a:bodyPr rtlCol="0"/>
          <a:lstStyle/>
          <a:p>
            <a:pPr rtl="0"/>
            <a:r>
              <a:rPr lang="en-GB" sz="5000" dirty="0">
                <a:latin typeface="+mn-lt"/>
              </a:rPr>
              <a:t>Data quality &amp; prep</a:t>
            </a:r>
          </a:p>
        </p:txBody>
      </p:sp>
      <p:sp>
        <p:nvSpPr>
          <p:cNvPr id="3" name="Content Placeholder 2">
            <a:extLst>
              <a:ext uri="{FF2B5EF4-FFF2-40B4-BE49-F238E27FC236}">
                <a16:creationId xmlns:a16="http://schemas.microsoft.com/office/drawing/2014/main" id="{09548D1D-2547-44FC-BACD-2BCD769E2662}"/>
              </a:ext>
            </a:extLst>
          </p:cNvPr>
          <p:cNvSpPr>
            <a:spLocks noGrp="1"/>
          </p:cNvSpPr>
          <p:nvPr>
            <p:ph idx="1"/>
          </p:nvPr>
        </p:nvSpPr>
        <p:spPr>
          <a:xfrm>
            <a:off x="219126" y="2711638"/>
            <a:ext cx="3445566" cy="3000050"/>
          </a:xfrm>
        </p:spPr>
        <p:txBody>
          <a:bodyPr rtlCol="0">
            <a:normAutofit/>
          </a:bodyPr>
          <a:lstStyle/>
          <a:p>
            <a:pPr marL="285750" indent="-285750" algn="l">
              <a:buFont typeface="Arial" panose="020B0604020202020204" pitchFamily="34" charset="0"/>
              <a:buChar char="•"/>
            </a:pPr>
            <a:r>
              <a:rPr lang="en-US" sz="1500" dirty="0"/>
              <a:t>I processed the last review information, strictly managing non-existing fields of reviews.  </a:t>
            </a:r>
          </a:p>
          <a:p>
            <a:pPr marL="285750" indent="-285750" algn="l">
              <a:buFont typeface="Arial" panose="020B0604020202020204" pitchFamily="34" charset="0"/>
              <a:buChar char="•"/>
            </a:pPr>
            <a:r>
              <a:rPr lang="en-US" sz="1500" dirty="0"/>
              <a:t>I deleted invalid geographies and inappropriate prices listings.  </a:t>
            </a:r>
          </a:p>
          <a:p>
            <a:pPr marL="285750" indent="-285750" algn="l">
              <a:buFont typeface="Arial" panose="020B0604020202020204" pitchFamily="34" charset="0"/>
              <a:buChar char="•"/>
            </a:pPr>
            <a:r>
              <a:rPr lang="en-US" sz="1500" dirty="0"/>
              <a:t>To handle the outliers, I used median and interquartile range methods and had optional caps.  </a:t>
            </a:r>
          </a:p>
          <a:p>
            <a:pPr marL="285750" indent="-285750" algn="l">
              <a:buFont typeface="Arial" panose="020B0604020202020204" pitchFamily="34" charset="0"/>
              <a:buChar char="•"/>
            </a:pPr>
            <a:r>
              <a:rPr lang="en-US" sz="1500" dirty="0"/>
              <a:t>To improve the statistical stability, I transformed a price variable into a log-transformed variable.</a:t>
            </a:r>
            <a:endParaRPr lang="en-GB" sz="1500" dirty="0"/>
          </a:p>
        </p:txBody>
      </p:sp>
      <p:pic>
        <p:nvPicPr>
          <p:cNvPr id="22" name="Picture Placeholder 21" descr="downtown area at dusk">
            <a:extLst>
              <a:ext uri="{FF2B5EF4-FFF2-40B4-BE49-F238E27FC236}">
                <a16:creationId xmlns:a16="http://schemas.microsoft.com/office/drawing/2014/main" id="{900B31E0-725B-4414-BD86-F34DA104673A}"/>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a:fillRect/>
          </a:stretch>
        </p:blipFill>
        <p:spPr>
          <a:xfrm>
            <a:off x="4160266" y="1587489"/>
            <a:ext cx="2817584" cy="2335925"/>
          </a:xfrm>
        </p:spPr>
      </p:pic>
      <p:sp>
        <p:nvSpPr>
          <p:cNvPr id="6" name="Content Placeholder 5">
            <a:extLst>
              <a:ext uri="{FF2B5EF4-FFF2-40B4-BE49-F238E27FC236}">
                <a16:creationId xmlns:a16="http://schemas.microsoft.com/office/drawing/2014/main" id="{5CD639B0-7991-4B2B-9E50-32064EB91255}"/>
              </a:ext>
            </a:extLst>
          </p:cNvPr>
          <p:cNvSpPr>
            <a:spLocks noGrp="1"/>
          </p:cNvSpPr>
          <p:nvPr>
            <p:ph idx="14"/>
          </p:nvPr>
        </p:nvSpPr>
        <p:spPr>
          <a:xfrm>
            <a:off x="8449042" y="2711637"/>
            <a:ext cx="3658030" cy="3247294"/>
          </a:xfrm>
        </p:spPr>
        <p:txBody>
          <a:bodyPr rtlCol="0">
            <a:noAutofit/>
          </a:bodyPr>
          <a:lstStyle/>
          <a:p>
            <a:r>
              <a:rPr lang="en-US" sz="1500" dirty="0"/>
              <a:t>The trend of missingness is especially intense with the areas of reviews, which is in line with the expectation that the listing, either recently added or rarely reviewed, will have that missingness. I interpreted the attribute containing the date of the last-review as a date, identified the extreme values of the price and utilized a strong analytic solution reporting the median and interquartile range to describe the central tendency, optionally winning-sorrowing, or capping the extremes to improve the visualization of the results, however, preserving raw scores to be able to test the hypothesis of sensitivity. I also checked geographic coordinates to make sure that they are within the municipal territory of NY City.</a:t>
            </a:r>
            <a:endParaRPr lang="en-GB" sz="1500" dirty="0"/>
          </a:p>
        </p:txBody>
      </p:sp>
      <p:pic>
        <p:nvPicPr>
          <p:cNvPr id="85" name="Picture Placeholder 84" descr="Single gear">
            <a:extLst>
              <a:ext uri="{FF2B5EF4-FFF2-40B4-BE49-F238E27FC236}">
                <a16:creationId xmlns:a16="http://schemas.microsoft.com/office/drawing/2014/main" id="{65FBD7DF-30E8-9042-8A0D-0F64C33E0B41}"/>
              </a:ext>
            </a:extLst>
          </p:cNvPr>
          <p:cNvPicPr>
            <a:picLocks noGrp="1" noChangeAspect="1"/>
          </p:cNvPicPr>
          <p:nvPr>
            <p:ph type="pic" sz="quarter" idx="19"/>
          </p:nvPr>
        </p:nvPicPr>
        <p:blipFill>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a:fillRect/>
          </a:stretch>
        </p:blipFill>
        <p:spPr>
          <a:xfrm>
            <a:off x="10026620" y="1988373"/>
            <a:ext cx="502873" cy="502873"/>
          </a:xfrm>
        </p:spPr>
      </p:pic>
      <p:pic>
        <p:nvPicPr>
          <p:cNvPr id="83" name="Picture Placeholder 82" descr="Bar chart">
            <a:extLst>
              <a:ext uri="{FF2B5EF4-FFF2-40B4-BE49-F238E27FC236}">
                <a16:creationId xmlns:a16="http://schemas.microsoft.com/office/drawing/2014/main" id="{C881BE4E-5D69-E447-A036-5172F6570748}"/>
              </a:ext>
            </a:extLst>
          </p:cNvPr>
          <p:cNvPicPr>
            <a:picLocks noGrp="1" noChangeAspect="1"/>
          </p:cNvPicPr>
          <p:nvPr>
            <p:ph type="pic" sz="quarter" idx="17"/>
          </p:nvPr>
        </p:nvPicPr>
        <p:blipFill>
          <a:blip r:embed="rId6" cstate="print">
            <a:extLst>
              <a:ext uri="{28A0092B-C50C-407E-A947-70E740481C1C}">
                <a14:useLocalDpi xmlns:a14="http://schemas.microsoft.com/office/drawing/2010/main"/>
              </a:ext>
              <a:ext uri="{96DAC541-7B7A-43D3-8B79-37D633B846F1}">
                <asvg:svgBlip xmlns:asvg="http://schemas.microsoft.com/office/drawing/2016/SVG/main" r:embed="rId7"/>
              </a:ext>
            </a:extLst>
          </a:blip>
          <a:srcRect/>
          <a:stretch>
            <a:fillRect/>
          </a:stretch>
        </p:blipFill>
        <p:spPr/>
      </p:pic>
      <p:pic>
        <p:nvPicPr>
          <p:cNvPr id="5" name="Picture 4">
            <a:extLst>
              <a:ext uri="{FF2B5EF4-FFF2-40B4-BE49-F238E27FC236}">
                <a16:creationId xmlns:a16="http://schemas.microsoft.com/office/drawing/2014/main" id="{57AAB3CD-4462-416E-CB08-A9A5B7612960}"/>
              </a:ext>
            </a:extLst>
          </p:cNvPr>
          <p:cNvPicPr>
            <a:picLocks noChangeAspect="1"/>
          </p:cNvPicPr>
          <p:nvPr/>
        </p:nvPicPr>
        <p:blipFill>
          <a:blip r:embed="rId8"/>
          <a:stretch>
            <a:fillRect/>
          </a:stretch>
        </p:blipFill>
        <p:spPr>
          <a:xfrm>
            <a:off x="394045" y="6206175"/>
            <a:ext cx="1247818" cy="499127"/>
          </a:xfrm>
          <a:prstGeom prst="rect">
            <a:avLst/>
          </a:prstGeom>
        </p:spPr>
      </p:pic>
    </p:spTree>
    <p:extLst>
      <p:ext uri="{BB962C8B-B14F-4D97-AF65-F5344CB8AC3E}">
        <p14:creationId xmlns:p14="http://schemas.microsoft.com/office/powerpoint/2010/main" val="46026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C2D9-0850-4620-BE32-11F44A927662}"/>
              </a:ext>
            </a:extLst>
          </p:cNvPr>
          <p:cNvSpPr>
            <a:spLocks noGrp="1"/>
          </p:cNvSpPr>
          <p:nvPr>
            <p:ph type="title"/>
          </p:nvPr>
        </p:nvSpPr>
        <p:spPr>
          <a:xfrm>
            <a:off x="2589285" y="0"/>
            <a:ext cx="6214471" cy="920336"/>
          </a:xfrm>
        </p:spPr>
        <p:txBody>
          <a:bodyPr rtlCol="0"/>
          <a:lstStyle/>
          <a:p>
            <a:r>
              <a:rPr lang="en-GB" sz="5000" dirty="0">
                <a:latin typeface="+mn-lt"/>
              </a:rPr>
              <a:t>Univariate — Price</a:t>
            </a:r>
          </a:p>
        </p:txBody>
      </p:sp>
      <p:pic>
        <p:nvPicPr>
          <p:cNvPr id="29" name="Picture Placeholder 28" descr="Pencil">
            <a:extLst>
              <a:ext uri="{FF2B5EF4-FFF2-40B4-BE49-F238E27FC236}">
                <a16:creationId xmlns:a16="http://schemas.microsoft.com/office/drawing/2014/main" id="{F0E35123-11A3-CD40-A44F-8A81B9105639}"/>
              </a:ext>
            </a:extLst>
          </p:cNvPr>
          <p:cNvPicPr>
            <a:picLocks noGrp="1" noChangeAspect="1"/>
          </p:cNvPicPr>
          <p:nvPr>
            <p:ph type="pic" sz="quarter" idx="21"/>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a:fillRect/>
          </a:stretch>
        </p:blipFill>
        <p:spPr/>
      </p:pic>
      <p:pic>
        <p:nvPicPr>
          <p:cNvPr id="6" name="Picture 5">
            <a:extLst>
              <a:ext uri="{FF2B5EF4-FFF2-40B4-BE49-F238E27FC236}">
                <a16:creationId xmlns:a16="http://schemas.microsoft.com/office/drawing/2014/main" id="{70E0AC03-035D-B5A1-A6B5-39D758A834F0}"/>
              </a:ext>
            </a:extLst>
          </p:cNvPr>
          <p:cNvPicPr>
            <a:picLocks noChangeAspect="1"/>
          </p:cNvPicPr>
          <p:nvPr/>
        </p:nvPicPr>
        <p:blipFill>
          <a:blip r:embed="rId5"/>
          <a:stretch>
            <a:fillRect/>
          </a:stretch>
        </p:blipFill>
        <p:spPr>
          <a:xfrm>
            <a:off x="394045" y="6206175"/>
            <a:ext cx="1247818" cy="499127"/>
          </a:xfrm>
          <a:prstGeom prst="rect">
            <a:avLst/>
          </a:prstGeom>
        </p:spPr>
      </p:pic>
      <p:sp>
        <p:nvSpPr>
          <p:cNvPr id="11" name="TextBox 10">
            <a:extLst>
              <a:ext uri="{FF2B5EF4-FFF2-40B4-BE49-F238E27FC236}">
                <a16:creationId xmlns:a16="http://schemas.microsoft.com/office/drawing/2014/main" id="{9FD81D7D-E4EB-1EEE-404A-F657AFCC24C9}"/>
              </a:ext>
            </a:extLst>
          </p:cNvPr>
          <p:cNvSpPr txBox="1"/>
          <p:nvPr/>
        </p:nvSpPr>
        <p:spPr>
          <a:xfrm>
            <a:off x="394045" y="1784379"/>
            <a:ext cx="3656960" cy="784830"/>
          </a:xfrm>
          <a:prstGeom prst="rect">
            <a:avLst/>
          </a:prstGeom>
          <a:noFill/>
        </p:spPr>
        <p:txBody>
          <a:bodyPr wrap="square" rtlCol="0">
            <a:spAutoFit/>
          </a:bodyPr>
          <a:lstStyle/>
          <a:p>
            <a:pPr marL="285750" indent="-285750">
              <a:buFont typeface="Arial" panose="020B0604020202020204" pitchFamily="34" charset="0"/>
              <a:buChar char="•"/>
              <a:defRPr sz="2000"/>
            </a:pPr>
            <a:r>
              <a:rPr lang="en-US" sz="1500" dirty="0"/>
              <a:t>Right - skewed with long tail</a:t>
            </a:r>
          </a:p>
          <a:p>
            <a:pPr marL="285750" indent="-285750">
              <a:buFont typeface="Arial" panose="020B0604020202020204" pitchFamily="34" charset="0"/>
              <a:buChar char="•"/>
              <a:defRPr sz="2000"/>
            </a:pPr>
            <a:r>
              <a:rPr lang="en-US" sz="1500" dirty="0"/>
              <a:t>Median &gt; mean; robust summaries</a:t>
            </a:r>
          </a:p>
          <a:p>
            <a:pPr marL="285750" indent="-285750">
              <a:buFont typeface="Arial" panose="020B0604020202020204" pitchFamily="34" charset="0"/>
              <a:buChar char="•"/>
              <a:defRPr sz="2000"/>
            </a:pPr>
            <a:r>
              <a:rPr lang="en-US" sz="1500" dirty="0"/>
              <a:t>Log-scale variant, clarifies patterns</a:t>
            </a:r>
          </a:p>
        </p:txBody>
      </p:sp>
      <p:sp>
        <p:nvSpPr>
          <p:cNvPr id="7" name="TextBox 6">
            <a:extLst>
              <a:ext uri="{FF2B5EF4-FFF2-40B4-BE49-F238E27FC236}">
                <a16:creationId xmlns:a16="http://schemas.microsoft.com/office/drawing/2014/main" id="{F97C9F22-5575-3D79-0883-C54558CF322C}"/>
              </a:ext>
            </a:extLst>
          </p:cNvPr>
          <p:cNvSpPr txBox="1"/>
          <p:nvPr/>
        </p:nvSpPr>
        <p:spPr>
          <a:xfrm>
            <a:off x="7474689" y="3079499"/>
            <a:ext cx="4642243" cy="1708160"/>
          </a:xfrm>
          <a:prstGeom prst="rect">
            <a:avLst/>
          </a:prstGeom>
          <a:noFill/>
        </p:spPr>
        <p:txBody>
          <a:bodyPr wrap="square" rtlCol="0">
            <a:spAutoFit/>
          </a:bodyPr>
          <a:lstStyle/>
          <a:p>
            <a:r>
              <a:rPr lang="en-US" sz="1500" dirty="0"/>
              <a:t>The price distribution is right skewed with a protracted tail which is based on a univariate analysis. The median therefore represents a stronger description of the normal price as compared to the mean price. A logarithmic transformation has the advantage of generating a more symmetric distribution, often easier to visualise and to make predictions on using thereafter.</a:t>
            </a:r>
            <a:endParaRPr lang="en-GB" sz="1500" dirty="0"/>
          </a:p>
        </p:txBody>
      </p:sp>
    </p:spTree>
    <p:extLst>
      <p:ext uri="{BB962C8B-B14F-4D97-AF65-F5344CB8AC3E}">
        <p14:creationId xmlns:p14="http://schemas.microsoft.com/office/powerpoint/2010/main" val="269403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2B532-EB3E-428B-9224-EFA237D16A73}"/>
              </a:ext>
            </a:extLst>
          </p:cNvPr>
          <p:cNvSpPr>
            <a:spLocks noGrp="1"/>
          </p:cNvSpPr>
          <p:nvPr>
            <p:ph type="title"/>
          </p:nvPr>
        </p:nvSpPr>
        <p:spPr/>
        <p:txBody>
          <a:bodyPr rtlCol="0"/>
          <a:lstStyle/>
          <a:p>
            <a:r>
              <a:rPr lang="en-GB" sz="5000" dirty="0">
                <a:latin typeface="+mn-lt"/>
              </a:rPr>
              <a:t>Univariate — Availability &amp; Reviews</a:t>
            </a:r>
          </a:p>
        </p:txBody>
      </p:sp>
      <p:pic>
        <p:nvPicPr>
          <p:cNvPr id="4" name="Picture 3">
            <a:extLst>
              <a:ext uri="{FF2B5EF4-FFF2-40B4-BE49-F238E27FC236}">
                <a16:creationId xmlns:a16="http://schemas.microsoft.com/office/drawing/2014/main" id="{7493E156-6FE9-7136-05FB-91CC8C394B62}"/>
              </a:ext>
            </a:extLst>
          </p:cNvPr>
          <p:cNvPicPr>
            <a:picLocks noChangeAspect="1"/>
          </p:cNvPicPr>
          <p:nvPr/>
        </p:nvPicPr>
        <p:blipFill>
          <a:blip r:embed="rId3"/>
          <a:stretch>
            <a:fillRect/>
          </a:stretch>
        </p:blipFill>
        <p:spPr>
          <a:xfrm>
            <a:off x="394045" y="6206175"/>
            <a:ext cx="1247818" cy="499127"/>
          </a:xfrm>
          <a:prstGeom prst="rect">
            <a:avLst/>
          </a:prstGeom>
        </p:spPr>
      </p:pic>
      <p:sp>
        <p:nvSpPr>
          <p:cNvPr id="3" name="TextBox 2">
            <a:extLst>
              <a:ext uri="{FF2B5EF4-FFF2-40B4-BE49-F238E27FC236}">
                <a16:creationId xmlns:a16="http://schemas.microsoft.com/office/drawing/2014/main" id="{1CEADD8D-95A8-8177-14A6-8D74B0386B56}"/>
              </a:ext>
            </a:extLst>
          </p:cNvPr>
          <p:cNvSpPr txBox="1"/>
          <p:nvPr/>
        </p:nvSpPr>
        <p:spPr>
          <a:xfrm>
            <a:off x="515938" y="1935126"/>
            <a:ext cx="3386211" cy="1708160"/>
          </a:xfrm>
          <a:prstGeom prst="rect">
            <a:avLst/>
          </a:prstGeom>
          <a:noFill/>
        </p:spPr>
        <p:txBody>
          <a:bodyPr wrap="square" rtlCol="0">
            <a:spAutoFit/>
          </a:bodyPr>
          <a:lstStyle/>
          <a:p>
            <a:pPr marL="285750" indent="-285750">
              <a:buFont typeface="Arial" panose="020B0604020202020204" pitchFamily="34" charset="0"/>
              <a:buChar char="•"/>
            </a:pPr>
            <a:r>
              <a:rPr lang="en-GB" sz="1500" dirty="0"/>
              <a:t>Long tails: many low-activity listings</a:t>
            </a:r>
          </a:p>
          <a:p>
            <a:pPr marL="285750" indent="-285750">
              <a:buFont typeface="Arial" panose="020B0604020202020204" pitchFamily="34" charset="0"/>
              <a:buChar char="•"/>
            </a:pPr>
            <a:r>
              <a:rPr lang="en-GB" sz="1500" dirty="0"/>
              <a:t>Zero inflated reviews per month</a:t>
            </a:r>
          </a:p>
          <a:p>
            <a:pPr marL="285750" indent="-285750">
              <a:buFont typeface="Arial" panose="020B0604020202020204" pitchFamily="34" charset="0"/>
              <a:buChar char="•"/>
            </a:pPr>
            <a:r>
              <a:rPr lang="en-GB" sz="1500" dirty="0"/>
              <a:t>Availability inversely track occupancy</a:t>
            </a:r>
          </a:p>
          <a:p>
            <a:pPr marL="285750" indent="-285750">
              <a:buFont typeface="Arial" panose="020B0604020202020204" pitchFamily="34" charset="0"/>
              <a:buChar char="•"/>
            </a:pPr>
            <a:r>
              <a:rPr lang="en-GB" sz="1500" dirty="0"/>
              <a:t>Reviews per month proxies' demand</a:t>
            </a:r>
          </a:p>
          <a:p>
            <a:pPr marL="285750" indent="-285750">
              <a:buFont typeface="Arial" panose="020B0604020202020204" pitchFamily="34" charset="0"/>
              <a:buChar char="•"/>
            </a:pPr>
            <a:r>
              <a:rPr lang="en-GB" sz="1500" dirty="0"/>
              <a:t>Use robust stats; consider transforms</a:t>
            </a:r>
          </a:p>
          <a:p>
            <a:pPr marL="285750" indent="-285750">
              <a:buFont typeface="Arial" panose="020B0604020202020204" pitchFamily="34" charset="0"/>
              <a:buChar char="•"/>
            </a:pPr>
            <a:r>
              <a:rPr lang="en-GB" sz="1500" dirty="0"/>
              <a:t>New listings drive missing data</a:t>
            </a:r>
          </a:p>
          <a:p>
            <a:endParaRPr lang="en-GB" sz="1500" dirty="0"/>
          </a:p>
        </p:txBody>
      </p:sp>
      <p:sp>
        <p:nvSpPr>
          <p:cNvPr id="5" name="TextBox 4">
            <a:extLst>
              <a:ext uri="{FF2B5EF4-FFF2-40B4-BE49-F238E27FC236}">
                <a16:creationId xmlns:a16="http://schemas.microsoft.com/office/drawing/2014/main" id="{C5A6026C-61A8-9797-E9DC-E948159C71EA}"/>
              </a:ext>
            </a:extLst>
          </p:cNvPr>
          <p:cNvSpPr txBox="1"/>
          <p:nvPr/>
        </p:nvSpPr>
        <p:spPr>
          <a:xfrm>
            <a:off x="6519272" y="1078060"/>
            <a:ext cx="5156790" cy="5170646"/>
          </a:xfrm>
          <a:prstGeom prst="rect">
            <a:avLst/>
          </a:prstGeom>
          <a:noFill/>
        </p:spPr>
        <p:txBody>
          <a:bodyPr wrap="square" rtlCol="0">
            <a:spAutoFit/>
          </a:bodyPr>
          <a:lstStyle/>
          <a:p>
            <a:r>
              <a:rPr lang="en-US" sz="1500" dirty="0"/>
              <a:t>The metrics of availability and reviews are strongly long known, which is also characteristic of hospitality data. This trend is an indication that a significant percentage of the accommodation is either partially booked infrequently, newly registered or consists of highly focused niche market segments. </a:t>
            </a:r>
          </a:p>
          <a:p>
            <a:endParaRPr lang="en-US" sz="1500" dirty="0"/>
          </a:p>
          <a:p>
            <a:r>
              <a:rPr lang="en-US" sz="1500" dirty="0"/>
              <a:t>Disaggregated by room type the data indicate that there is systematic premium on Entire homes/apartments as compared to Private rooms; Shared rooms, on the other hand, have significantly lower rates. These pricing differentials are consistent with the presented theories regarding the principal-agent relationship in which self-contained environments are seen as ones that provide more privacy and autonomy, and this is why they tend to be more remunerated.</a:t>
            </a:r>
          </a:p>
          <a:p>
            <a:endParaRPr lang="en-US" sz="1500" dirty="0"/>
          </a:p>
          <a:p>
            <a:r>
              <a:rPr lang="en-US" sz="1500" dirty="0"/>
              <a:t>Frequency distribution based on geography indicates that Manhattan and Brooklyn are the main nodes of the listing ecosystem through the borough-level frequency distribution. Their volume dominance is associated with the wider spheres of demographics and transfers, in accordance with the urban-based tourism research offered by the United Nations and population density data offered by the Census Bureau.</a:t>
            </a:r>
            <a:endParaRPr lang="en-GB" sz="1500" dirty="0"/>
          </a:p>
        </p:txBody>
      </p:sp>
    </p:spTree>
    <p:extLst>
      <p:ext uri="{BB962C8B-B14F-4D97-AF65-F5344CB8AC3E}">
        <p14:creationId xmlns:p14="http://schemas.microsoft.com/office/powerpoint/2010/main" val="1169930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B5C6BAC-F3F8-4AA0-B332-02F663571328}"/>
              </a:ext>
            </a:extLst>
          </p:cNvPr>
          <p:cNvSpPr>
            <a:spLocks noGrp="1"/>
          </p:cNvSpPr>
          <p:nvPr>
            <p:ph type="sldNum" sz="quarter" idx="12"/>
          </p:nvPr>
        </p:nvSpPr>
        <p:spPr/>
        <p:txBody>
          <a:bodyPr rtlCol="0"/>
          <a:lstStyle/>
          <a:p>
            <a:pPr rtl="0"/>
            <a:fld id="{9EC71654-96A5-4280-94F3-931C61A9F92C}" type="slidenum">
              <a:rPr lang="en-GB" smtClean="0"/>
              <a:pPr rtl="0"/>
              <a:t>8</a:t>
            </a:fld>
            <a:endParaRPr lang="en-GB" dirty="0"/>
          </a:p>
        </p:txBody>
      </p:sp>
      <p:pic>
        <p:nvPicPr>
          <p:cNvPr id="7" name="Picture Placeholder 6" descr="skycrapers">
            <a:extLst>
              <a:ext uri="{FF2B5EF4-FFF2-40B4-BE49-F238E27FC236}">
                <a16:creationId xmlns:a16="http://schemas.microsoft.com/office/drawing/2014/main" id="{A241642C-CB49-4AA1-9EAD-3BCEA280B5B6}"/>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a:fillRect/>
          </a:stretch>
        </p:blipFill>
        <p:spPr>
          <a:xfrm>
            <a:off x="8326592" y="0"/>
            <a:ext cx="3865408" cy="3542452"/>
          </a:xfrm>
        </p:spPr>
      </p:pic>
      <p:pic>
        <p:nvPicPr>
          <p:cNvPr id="5" name="Picture 4">
            <a:extLst>
              <a:ext uri="{FF2B5EF4-FFF2-40B4-BE49-F238E27FC236}">
                <a16:creationId xmlns:a16="http://schemas.microsoft.com/office/drawing/2014/main" id="{0ED300E4-4FAC-D7BB-FA53-9117155AE4EF}"/>
              </a:ext>
            </a:extLst>
          </p:cNvPr>
          <p:cNvPicPr>
            <a:picLocks noChangeAspect="1"/>
          </p:cNvPicPr>
          <p:nvPr/>
        </p:nvPicPr>
        <p:blipFill>
          <a:blip r:embed="rId4"/>
          <a:stretch>
            <a:fillRect/>
          </a:stretch>
        </p:blipFill>
        <p:spPr>
          <a:xfrm>
            <a:off x="394045" y="6206175"/>
            <a:ext cx="1247818" cy="499127"/>
          </a:xfrm>
          <a:prstGeom prst="rect">
            <a:avLst/>
          </a:prstGeom>
        </p:spPr>
      </p:pic>
      <p:sp>
        <p:nvSpPr>
          <p:cNvPr id="11" name="Title 1">
            <a:extLst>
              <a:ext uri="{FF2B5EF4-FFF2-40B4-BE49-F238E27FC236}">
                <a16:creationId xmlns:a16="http://schemas.microsoft.com/office/drawing/2014/main" id="{8FBFCA16-8D78-4A87-9023-708458E3A4F3}"/>
              </a:ext>
            </a:extLst>
          </p:cNvPr>
          <p:cNvSpPr>
            <a:spLocks noGrp="1"/>
          </p:cNvSpPr>
          <p:nvPr>
            <p:ph type="title"/>
          </p:nvPr>
        </p:nvSpPr>
        <p:spPr>
          <a:xfrm>
            <a:off x="13894" y="0"/>
            <a:ext cx="7703030" cy="920336"/>
          </a:xfrm>
        </p:spPr>
        <p:txBody>
          <a:bodyPr rtlCol="0"/>
          <a:lstStyle/>
          <a:p>
            <a:r>
              <a:rPr lang="en-GB" sz="4000" dirty="0">
                <a:latin typeface="+mn-lt"/>
              </a:rPr>
              <a:t>Bivariate — Price by Room Type</a:t>
            </a:r>
          </a:p>
        </p:txBody>
      </p:sp>
      <p:sp>
        <p:nvSpPr>
          <p:cNvPr id="12" name="TextBox 11">
            <a:extLst>
              <a:ext uri="{FF2B5EF4-FFF2-40B4-BE49-F238E27FC236}">
                <a16:creationId xmlns:a16="http://schemas.microsoft.com/office/drawing/2014/main" id="{D734EC4C-79F3-C421-5CAA-2BC9D30A2C24}"/>
              </a:ext>
            </a:extLst>
          </p:cNvPr>
          <p:cNvSpPr txBox="1"/>
          <p:nvPr/>
        </p:nvSpPr>
        <p:spPr>
          <a:xfrm>
            <a:off x="0" y="920336"/>
            <a:ext cx="4114800" cy="1261884"/>
          </a:xfrm>
          <a:prstGeom prst="rect">
            <a:avLst/>
          </a:prstGeom>
          <a:noFill/>
        </p:spPr>
        <p:txBody>
          <a:bodyPr wrap="square" rtlCol="0">
            <a:spAutoFit/>
          </a:bodyPr>
          <a:lstStyle/>
          <a:p>
            <a:pPr marL="285750" indent="-285750">
              <a:buFont typeface="Arial" panose="020B0604020202020204" pitchFamily="34" charset="0"/>
              <a:buChar char="•"/>
            </a:pPr>
            <a:r>
              <a:rPr lang="en-GB" sz="1500" dirty="0"/>
              <a:t>Hierarchy: </a:t>
            </a:r>
            <a:r>
              <a:rPr lang="en-GB" sz="1600" dirty="0"/>
              <a:t>Entire &gt; Private &gt; Shared by share </a:t>
            </a:r>
          </a:p>
          <a:p>
            <a:pPr marL="285750" indent="-285750">
              <a:buFont typeface="Arial" panose="020B0604020202020204" pitchFamily="34" charset="0"/>
              <a:buChar char="•"/>
            </a:pPr>
            <a:r>
              <a:rPr lang="en-GB" sz="1500" dirty="0"/>
              <a:t>Entire homes: widest dispersion</a:t>
            </a:r>
          </a:p>
          <a:p>
            <a:pPr marL="285750" indent="-285750">
              <a:buFont typeface="Arial" panose="020B0604020202020204" pitchFamily="34" charset="0"/>
              <a:buChar char="•"/>
            </a:pPr>
            <a:r>
              <a:rPr lang="en-GB" sz="1500" dirty="0"/>
              <a:t>Overlap: budget Entire vs Premium Private</a:t>
            </a:r>
          </a:p>
          <a:p>
            <a:pPr marL="285750" indent="-285750">
              <a:buFont typeface="Arial" panose="020B0604020202020204" pitchFamily="34" charset="0"/>
              <a:buChar char="•"/>
            </a:pPr>
            <a:r>
              <a:rPr lang="en-GB" sz="1500" dirty="0"/>
              <a:t>Min nights &amp; fees widen gaps</a:t>
            </a:r>
          </a:p>
          <a:p>
            <a:pPr marL="285750" indent="-285750">
              <a:buFont typeface="Arial" panose="020B0604020202020204" pitchFamily="34" charset="0"/>
              <a:buChar char="•"/>
            </a:pPr>
            <a:r>
              <a:rPr lang="en-GB" sz="1500" dirty="0"/>
              <a:t>Professional host skew prices</a:t>
            </a:r>
          </a:p>
        </p:txBody>
      </p:sp>
    </p:spTree>
    <p:extLst>
      <p:ext uri="{BB962C8B-B14F-4D97-AF65-F5344CB8AC3E}">
        <p14:creationId xmlns:p14="http://schemas.microsoft.com/office/powerpoint/2010/main" val="433561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66F21DF-1B06-4C26-AB6E-3CB8A9E504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EDDFBE-CF75-D885-B856-CE2EB75E8D0C}"/>
              </a:ext>
            </a:extLst>
          </p:cNvPr>
          <p:cNvSpPr>
            <a:spLocks noGrp="1"/>
          </p:cNvSpPr>
          <p:nvPr>
            <p:ph type="title"/>
          </p:nvPr>
        </p:nvSpPr>
        <p:spPr>
          <a:xfrm>
            <a:off x="1919435" y="136353"/>
            <a:ext cx="7267095" cy="920336"/>
          </a:xfrm>
        </p:spPr>
        <p:txBody>
          <a:bodyPr rtlCol="0"/>
          <a:lstStyle/>
          <a:p>
            <a:r>
              <a:rPr lang="en-GB" sz="4000" dirty="0">
                <a:latin typeface="+mn-lt"/>
              </a:rPr>
              <a:t>Bivariate — Price by borough</a:t>
            </a:r>
          </a:p>
        </p:txBody>
      </p:sp>
      <p:sp>
        <p:nvSpPr>
          <p:cNvPr id="3" name="Slide Number Placeholder 2">
            <a:extLst>
              <a:ext uri="{FF2B5EF4-FFF2-40B4-BE49-F238E27FC236}">
                <a16:creationId xmlns:a16="http://schemas.microsoft.com/office/drawing/2014/main" id="{B9F25E33-977E-2C0D-9768-1979E478AA30}"/>
              </a:ext>
            </a:extLst>
          </p:cNvPr>
          <p:cNvSpPr>
            <a:spLocks noGrp="1"/>
          </p:cNvSpPr>
          <p:nvPr>
            <p:ph type="sldNum" sz="quarter" idx="12"/>
          </p:nvPr>
        </p:nvSpPr>
        <p:spPr/>
        <p:txBody>
          <a:bodyPr rtlCol="0"/>
          <a:lstStyle/>
          <a:p>
            <a:pPr rtl="0"/>
            <a:fld id="{9EC71654-96A5-4280-94F3-931C61A9F92C}" type="slidenum">
              <a:rPr lang="en-GB" smtClean="0"/>
              <a:pPr rtl="0"/>
              <a:t>9</a:t>
            </a:fld>
            <a:endParaRPr lang="en-GB" dirty="0"/>
          </a:p>
        </p:txBody>
      </p:sp>
      <p:pic>
        <p:nvPicPr>
          <p:cNvPr id="4" name="Picture 3">
            <a:extLst>
              <a:ext uri="{FF2B5EF4-FFF2-40B4-BE49-F238E27FC236}">
                <a16:creationId xmlns:a16="http://schemas.microsoft.com/office/drawing/2014/main" id="{B1452F49-617E-970A-0AD6-6805CF230D80}"/>
              </a:ext>
            </a:extLst>
          </p:cNvPr>
          <p:cNvPicPr>
            <a:picLocks noChangeAspect="1"/>
          </p:cNvPicPr>
          <p:nvPr/>
        </p:nvPicPr>
        <p:blipFill>
          <a:blip r:embed="rId3"/>
          <a:stretch>
            <a:fillRect/>
          </a:stretch>
        </p:blipFill>
        <p:spPr>
          <a:xfrm>
            <a:off x="394045" y="6206175"/>
            <a:ext cx="1247818" cy="499127"/>
          </a:xfrm>
          <a:prstGeom prst="rect">
            <a:avLst/>
          </a:prstGeom>
        </p:spPr>
      </p:pic>
      <p:sp>
        <p:nvSpPr>
          <p:cNvPr id="5" name="TextBox 4">
            <a:extLst>
              <a:ext uri="{FF2B5EF4-FFF2-40B4-BE49-F238E27FC236}">
                <a16:creationId xmlns:a16="http://schemas.microsoft.com/office/drawing/2014/main" id="{84CD2A62-9919-BAAB-A05D-FBFD9745A002}"/>
              </a:ext>
            </a:extLst>
          </p:cNvPr>
          <p:cNvSpPr txBox="1"/>
          <p:nvPr/>
        </p:nvSpPr>
        <p:spPr>
          <a:xfrm>
            <a:off x="701750" y="1573619"/>
            <a:ext cx="4114800" cy="1492716"/>
          </a:xfrm>
          <a:prstGeom prst="rect">
            <a:avLst/>
          </a:prstGeom>
          <a:noFill/>
        </p:spPr>
        <p:txBody>
          <a:bodyPr wrap="square" rtlCol="0">
            <a:spAutoFit/>
          </a:bodyPr>
          <a:lstStyle/>
          <a:p>
            <a:pPr marL="285750" indent="-285750">
              <a:buFont typeface="Arial" panose="020B0604020202020204" pitchFamily="34" charset="0"/>
              <a:buChar char="•"/>
            </a:pPr>
            <a:r>
              <a:rPr lang="en-GB" sz="1500" dirty="0"/>
              <a:t>Manhattan highest median &amp; spread</a:t>
            </a:r>
          </a:p>
          <a:p>
            <a:pPr marL="285750" indent="-285750">
              <a:buFont typeface="Arial" panose="020B0604020202020204" pitchFamily="34" charset="0"/>
              <a:buChar char="•"/>
            </a:pPr>
            <a:r>
              <a:rPr lang="en-GB" sz="1500" dirty="0"/>
              <a:t>Brooklyn mid-high with hotspots</a:t>
            </a:r>
          </a:p>
          <a:p>
            <a:pPr marL="285750" indent="-285750">
              <a:buFont typeface="Arial" panose="020B0604020202020204" pitchFamily="34" charset="0"/>
              <a:buChar char="•"/>
            </a:pPr>
            <a:r>
              <a:rPr lang="en-GB" sz="1500" dirty="0"/>
              <a:t>Queens/Bronx lower with high pockets</a:t>
            </a:r>
          </a:p>
          <a:p>
            <a:pPr marL="285750" indent="-285750">
              <a:buFont typeface="Arial" panose="020B0604020202020204" pitchFamily="34" charset="0"/>
              <a:buChar char="•"/>
            </a:pPr>
            <a:r>
              <a:rPr lang="en-GB" sz="1500" dirty="0"/>
              <a:t>Staten-island budget-orientated</a:t>
            </a:r>
          </a:p>
          <a:p>
            <a:pPr marL="285750" indent="-285750">
              <a:buFont typeface="Arial" panose="020B0604020202020204" pitchFamily="34" charset="0"/>
              <a:buChar char="•"/>
            </a:pPr>
            <a:r>
              <a:rPr lang="en-GB" sz="1500" dirty="0"/>
              <a:t>Borough &amp; room type interaction strong</a:t>
            </a:r>
          </a:p>
          <a:p>
            <a:pPr marL="285750" indent="-285750">
              <a:buFont typeface="Arial" panose="020B0604020202020204" pitchFamily="34" charset="0"/>
              <a:buChar char="•"/>
            </a:pPr>
            <a:r>
              <a:rPr lang="en-GB" sz="1500" dirty="0"/>
              <a:t>Preserve raw for sensitivity checks</a:t>
            </a:r>
            <a:endParaRPr lang="en-GB" sz="1600" dirty="0"/>
          </a:p>
        </p:txBody>
      </p:sp>
      <p:pic>
        <p:nvPicPr>
          <p:cNvPr id="6" name="Picture 5">
            <a:extLst>
              <a:ext uri="{FF2B5EF4-FFF2-40B4-BE49-F238E27FC236}">
                <a16:creationId xmlns:a16="http://schemas.microsoft.com/office/drawing/2014/main" id="{85C3D17C-8EBC-7DC7-4FED-5EC8D4475464}"/>
              </a:ext>
            </a:extLst>
          </p:cNvPr>
          <p:cNvPicPr>
            <a:picLocks noChangeAspect="1"/>
          </p:cNvPicPr>
          <p:nvPr/>
        </p:nvPicPr>
        <p:blipFill>
          <a:blip r:embed="rId4"/>
          <a:stretch>
            <a:fillRect/>
          </a:stretch>
        </p:blipFill>
        <p:spPr>
          <a:xfrm>
            <a:off x="6885262" y="1475062"/>
            <a:ext cx="3907875" cy="3907875"/>
          </a:xfrm>
          <a:prstGeom prst="rect">
            <a:avLst/>
          </a:prstGeom>
        </p:spPr>
      </p:pic>
    </p:spTree>
    <p:extLst>
      <p:ext uri="{BB962C8B-B14F-4D97-AF65-F5344CB8AC3E}">
        <p14:creationId xmlns:p14="http://schemas.microsoft.com/office/powerpoint/2010/main" val="415868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057ED1C-4032-0CC9-3292-28AA4221E7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9ADE3A-3D55-EF83-9627-CF340A625BC8}"/>
              </a:ext>
            </a:extLst>
          </p:cNvPr>
          <p:cNvSpPr>
            <a:spLocks noGrp="1"/>
          </p:cNvSpPr>
          <p:nvPr>
            <p:ph type="title"/>
          </p:nvPr>
        </p:nvSpPr>
        <p:spPr>
          <a:xfrm>
            <a:off x="3641910" y="136353"/>
            <a:ext cx="3439374" cy="920336"/>
          </a:xfrm>
        </p:spPr>
        <p:txBody>
          <a:bodyPr rtlCol="0"/>
          <a:lstStyle/>
          <a:p>
            <a:r>
              <a:rPr lang="en-GB" sz="4000" dirty="0">
                <a:latin typeface="+mn-lt"/>
              </a:rPr>
              <a:t>Spatial Signal</a:t>
            </a:r>
          </a:p>
        </p:txBody>
      </p:sp>
      <p:sp>
        <p:nvSpPr>
          <p:cNvPr id="3" name="Slide Number Placeholder 2">
            <a:extLst>
              <a:ext uri="{FF2B5EF4-FFF2-40B4-BE49-F238E27FC236}">
                <a16:creationId xmlns:a16="http://schemas.microsoft.com/office/drawing/2014/main" id="{68FCDF2A-0F42-22CA-9F91-0FFBB7C20F77}"/>
              </a:ext>
            </a:extLst>
          </p:cNvPr>
          <p:cNvSpPr>
            <a:spLocks noGrp="1"/>
          </p:cNvSpPr>
          <p:nvPr>
            <p:ph type="sldNum" sz="quarter" idx="12"/>
          </p:nvPr>
        </p:nvSpPr>
        <p:spPr/>
        <p:txBody>
          <a:bodyPr rtlCol="0"/>
          <a:lstStyle/>
          <a:p>
            <a:pPr rtl="0"/>
            <a:fld id="{9EC71654-96A5-4280-94F3-931C61A9F92C}" type="slidenum">
              <a:rPr lang="en-GB" smtClean="0"/>
              <a:pPr rtl="0"/>
              <a:t>10</a:t>
            </a:fld>
            <a:endParaRPr lang="en-GB" dirty="0"/>
          </a:p>
        </p:txBody>
      </p:sp>
      <p:pic>
        <p:nvPicPr>
          <p:cNvPr id="4" name="Picture 3">
            <a:extLst>
              <a:ext uri="{FF2B5EF4-FFF2-40B4-BE49-F238E27FC236}">
                <a16:creationId xmlns:a16="http://schemas.microsoft.com/office/drawing/2014/main" id="{EDF55C31-F163-5E7D-CBD6-6E4062271FB2}"/>
              </a:ext>
            </a:extLst>
          </p:cNvPr>
          <p:cNvPicPr>
            <a:picLocks noChangeAspect="1"/>
          </p:cNvPicPr>
          <p:nvPr/>
        </p:nvPicPr>
        <p:blipFill>
          <a:blip r:embed="rId3"/>
          <a:stretch>
            <a:fillRect/>
          </a:stretch>
        </p:blipFill>
        <p:spPr>
          <a:xfrm>
            <a:off x="394045" y="6206175"/>
            <a:ext cx="1247818" cy="499127"/>
          </a:xfrm>
          <a:prstGeom prst="rect">
            <a:avLst/>
          </a:prstGeom>
        </p:spPr>
      </p:pic>
      <p:sp>
        <p:nvSpPr>
          <p:cNvPr id="5" name="TextBox 4">
            <a:extLst>
              <a:ext uri="{FF2B5EF4-FFF2-40B4-BE49-F238E27FC236}">
                <a16:creationId xmlns:a16="http://schemas.microsoft.com/office/drawing/2014/main" id="{08D4508A-BE35-9E12-4CAC-273D0186BD39}"/>
              </a:ext>
            </a:extLst>
          </p:cNvPr>
          <p:cNvSpPr txBox="1"/>
          <p:nvPr/>
        </p:nvSpPr>
        <p:spPr>
          <a:xfrm>
            <a:off x="606056" y="1807535"/>
            <a:ext cx="4167963" cy="784830"/>
          </a:xfrm>
          <a:prstGeom prst="rect">
            <a:avLst/>
          </a:prstGeom>
          <a:noFill/>
        </p:spPr>
        <p:txBody>
          <a:bodyPr wrap="square" rtlCol="0">
            <a:spAutoFit/>
          </a:bodyPr>
          <a:lstStyle/>
          <a:p>
            <a:pPr marL="285750" indent="-285750">
              <a:buFont typeface="Arial" panose="020B0604020202020204" pitchFamily="34" charset="0"/>
              <a:buChar char="•"/>
            </a:pPr>
            <a:r>
              <a:rPr lang="en-GB" sz="1500" dirty="0"/>
              <a:t>Hotspots: central Manhattan, parts of Brooklyn</a:t>
            </a:r>
          </a:p>
          <a:p>
            <a:pPr marL="285750" indent="-285750">
              <a:buFont typeface="Arial" panose="020B0604020202020204" pitchFamily="34" charset="0"/>
              <a:buChar char="•"/>
            </a:pPr>
            <a:r>
              <a:rPr lang="en-GB" sz="1500" dirty="0"/>
              <a:t>Outer borough: lower, diffuse prices</a:t>
            </a:r>
          </a:p>
          <a:p>
            <a:pPr marL="285750" indent="-285750">
              <a:buFont typeface="Arial" panose="020B0604020202020204" pitchFamily="34" charset="0"/>
              <a:buChar char="•"/>
            </a:pPr>
            <a:r>
              <a:rPr lang="en-GB" sz="1500" dirty="0"/>
              <a:t>Gradient align with access/desirability </a:t>
            </a:r>
          </a:p>
        </p:txBody>
      </p:sp>
    </p:spTree>
    <p:extLst>
      <p:ext uri="{BB962C8B-B14F-4D97-AF65-F5344CB8AC3E}">
        <p14:creationId xmlns:p14="http://schemas.microsoft.com/office/powerpoint/2010/main" val="3858279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059604A-736A-6494-F998-0F716CD15B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C5B6A5-6A0F-FE7A-FD67-09C2BADE6E19}"/>
              </a:ext>
            </a:extLst>
          </p:cNvPr>
          <p:cNvSpPr>
            <a:spLocks noGrp="1"/>
          </p:cNvSpPr>
          <p:nvPr>
            <p:ph type="title"/>
          </p:nvPr>
        </p:nvSpPr>
        <p:spPr>
          <a:xfrm>
            <a:off x="2806996" y="104455"/>
            <a:ext cx="6092455" cy="920336"/>
          </a:xfrm>
        </p:spPr>
        <p:txBody>
          <a:bodyPr rtlCol="0"/>
          <a:lstStyle/>
          <a:p>
            <a:r>
              <a:rPr lang="en-GB" sz="4000" dirty="0">
                <a:latin typeface="+mn-lt"/>
              </a:rPr>
              <a:t>Multivariate Grouping</a:t>
            </a:r>
          </a:p>
        </p:txBody>
      </p:sp>
      <p:sp>
        <p:nvSpPr>
          <p:cNvPr id="3" name="Slide Number Placeholder 2">
            <a:extLst>
              <a:ext uri="{FF2B5EF4-FFF2-40B4-BE49-F238E27FC236}">
                <a16:creationId xmlns:a16="http://schemas.microsoft.com/office/drawing/2014/main" id="{DB2550F5-8994-393B-4C3B-94FC587E1CE0}"/>
              </a:ext>
            </a:extLst>
          </p:cNvPr>
          <p:cNvSpPr>
            <a:spLocks noGrp="1"/>
          </p:cNvSpPr>
          <p:nvPr>
            <p:ph type="sldNum" sz="quarter" idx="12"/>
          </p:nvPr>
        </p:nvSpPr>
        <p:spPr/>
        <p:txBody>
          <a:bodyPr rtlCol="0"/>
          <a:lstStyle/>
          <a:p>
            <a:pPr rtl="0"/>
            <a:fld id="{9EC71654-96A5-4280-94F3-931C61A9F92C}" type="slidenum">
              <a:rPr lang="en-GB" smtClean="0"/>
              <a:pPr rtl="0"/>
              <a:t>11</a:t>
            </a:fld>
            <a:endParaRPr lang="en-GB" dirty="0"/>
          </a:p>
        </p:txBody>
      </p:sp>
      <p:pic>
        <p:nvPicPr>
          <p:cNvPr id="4" name="Picture 3">
            <a:extLst>
              <a:ext uri="{FF2B5EF4-FFF2-40B4-BE49-F238E27FC236}">
                <a16:creationId xmlns:a16="http://schemas.microsoft.com/office/drawing/2014/main" id="{ED5556E3-E8D1-C4D4-67B5-3AE95E19A181}"/>
              </a:ext>
            </a:extLst>
          </p:cNvPr>
          <p:cNvPicPr>
            <a:picLocks noChangeAspect="1"/>
          </p:cNvPicPr>
          <p:nvPr/>
        </p:nvPicPr>
        <p:blipFill>
          <a:blip r:embed="rId3"/>
          <a:stretch>
            <a:fillRect/>
          </a:stretch>
        </p:blipFill>
        <p:spPr>
          <a:xfrm>
            <a:off x="394045" y="6206175"/>
            <a:ext cx="1247818" cy="499127"/>
          </a:xfrm>
          <a:prstGeom prst="rect">
            <a:avLst/>
          </a:prstGeom>
        </p:spPr>
      </p:pic>
      <p:sp>
        <p:nvSpPr>
          <p:cNvPr id="5" name="TextBox 4">
            <a:extLst>
              <a:ext uri="{FF2B5EF4-FFF2-40B4-BE49-F238E27FC236}">
                <a16:creationId xmlns:a16="http://schemas.microsoft.com/office/drawing/2014/main" id="{CD37C81B-7E24-F9F0-8DDD-A3D4A7F0F502}"/>
              </a:ext>
            </a:extLst>
          </p:cNvPr>
          <p:cNvSpPr txBox="1"/>
          <p:nvPr/>
        </p:nvSpPr>
        <p:spPr>
          <a:xfrm>
            <a:off x="839972" y="1488558"/>
            <a:ext cx="4540102" cy="784830"/>
          </a:xfrm>
          <a:prstGeom prst="rect">
            <a:avLst/>
          </a:prstGeom>
          <a:noFill/>
        </p:spPr>
        <p:txBody>
          <a:bodyPr wrap="square" rtlCol="0">
            <a:spAutoFit/>
          </a:bodyPr>
          <a:lstStyle/>
          <a:p>
            <a:pPr marL="285750" indent="-285750">
              <a:buFont typeface="Arial" panose="020B0604020202020204" pitchFamily="34" charset="0"/>
              <a:buChar char="•"/>
            </a:pPr>
            <a:r>
              <a:rPr lang="en-GB" sz="1500" dirty="0"/>
              <a:t>Median price by Borough &amp; Room type</a:t>
            </a:r>
          </a:p>
          <a:p>
            <a:pPr marL="285750" indent="-285750">
              <a:buFont typeface="Arial" panose="020B0604020202020204" pitchFamily="34" charset="0"/>
              <a:buChar char="•"/>
            </a:pPr>
            <a:r>
              <a:rPr lang="en-GB" sz="1500" dirty="0"/>
              <a:t>Location amplifies room type effects</a:t>
            </a:r>
          </a:p>
          <a:p>
            <a:pPr marL="285750" indent="-285750">
              <a:buFont typeface="Arial" panose="020B0604020202020204" pitchFamily="34" charset="0"/>
              <a:buChar char="•"/>
            </a:pPr>
            <a:r>
              <a:rPr lang="en-GB" sz="1500" dirty="0"/>
              <a:t>Compact summary for comparisons  </a:t>
            </a:r>
          </a:p>
        </p:txBody>
      </p:sp>
    </p:spTree>
    <p:extLst>
      <p:ext uri="{BB962C8B-B14F-4D97-AF65-F5344CB8AC3E}">
        <p14:creationId xmlns:p14="http://schemas.microsoft.com/office/powerpoint/2010/main" val="3573362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81BC7D3-18C1-4592-89F4-E85519EA8D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0E5095-800D-C028-5B1E-5D7C7AB279B7}"/>
              </a:ext>
            </a:extLst>
          </p:cNvPr>
          <p:cNvSpPr>
            <a:spLocks noGrp="1"/>
          </p:cNvSpPr>
          <p:nvPr>
            <p:ph type="title"/>
          </p:nvPr>
        </p:nvSpPr>
        <p:spPr>
          <a:xfrm>
            <a:off x="4486941" y="93822"/>
            <a:ext cx="3423682" cy="920336"/>
          </a:xfrm>
        </p:spPr>
        <p:txBody>
          <a:bodyPr rtlCol="0"/>
          <a:lstStyle/>
          <a:p>
            <a:r>
              <a:rPr lang="en-GB" sz="4000" dirty="0">
                <a:latin typeface="+mn-lt"/>
              </a:rPr>
              <a:t>Key Findings</a:t>
            </a:r>
          </a:p>
        </p:txBody>
      </p:sp>
      <p:sp>
        <p:nvSpPr>
          <p:cNvPr id="3" name="Slide Number Placeholder 2">
            <a:extLst>
              <a:ext uri="{FF2B5EF4-FFF2-40B4-BE49-F238E27FC236}">
                <a16:creationId xmlns:a16="http://schemas.microsoft.com/office/drawing/2014/main" id="{6D07E864-DF7F-A593-B06C-37E8CE9294EC}"/>
              </a:ext>
            </a:extLst>
          </p:cNvPr>
          <p:cNvSpPr>
            <a:spLocks noGrp="1"/>
          </p:cNvSpPr>
          <p:nvPr>
            <p:ph type="sldNum" sz="quarter" idx="12"/>
          </p:nvPr>
        </p:nvSpPr>
        <p:spPr/>
        <p:txBody>
          <a:bodyPr rtlCol="0"/>
          <a:lstStyle/>
          <a:p>
            <a:pPr rtl="0"/>
            <a:fld id="{9EC71654-96A5-4280-94F3-931C61A9F92C}" type="slidenum">
              <a:rPr lang="en-GB" smtClean="0"/>
              <a:pPr rtl="0"/>
              <a:t>12</a:t>
            </a:fld>
            <a:endParaRPr lang="en-GB" dirty="0"/>
          </a:p>
        </p:txBody>
      </p:sp>
      <p:pic>
        <p:nvPicPr>
          <p:cNvPr id="4" name="Picture 3">
            <a:extLst>
              <a:ext uri="{FF2B5EF4-FFF2-40B4-BE49-F238E27FC236}">
                <a16:creationId xmlns:a16="http://schemas.microsoft.com/office/drawing/2014/main" id="{1BA020D4-65E0-FC99-194F-C28251C1AA8C}"/>
              </a:ext>
            </a:extLst>
          </p:cNvPr>
          <p:cNvPicPr>
            <a:picLocks noChangeAspect="1"/>
          </p:cNvPicPr>
          <p:nvPr/>
        </p:nvPicPr>
        <p:blipFill>
          <a:blip r:embed="rId3"/>
          <a:stretch>
            <a:fillRect/>
          </a:stretch>
        </p:blipFill>
        <p:spPr>
          <a:xfrm>
            <a:off x="394045" y="6206175"/>
            <a:ext cx="1247818" cy="499127"/>
          </a:xfrm>
          <a:prstGeom prst="rect">
            <a:avLst/>
          </a:prstGeom>
        </p:spPr>
      </p:pic>
      <p:sp>
        <p:nvSpPr>
          <p:cNvPr id="5" name="TextBox 4">
            <a:extLst>
              <a:ext uri="{FF2B5EF4-FFF2-40B4-BE49-F238E27FC236}">
                <a16:creationId xmlns:a16="http://schemas.microsoft.com/office/drawing/2014/main" id="{172100AB-7516-C95F-8AAE-E2F7D030ECE9}"/>
              </a:ext>
            </a:extLst>
          </p:cNvPr>
          <p:cNvSpPr txBox="1"/>
          <p:nvPr/>
        </p:nvSpPr>
        <p:spPr>
          <a:xfrm>
            <a:off x="85060" y="1690576"/>
            <a:ext cx="5071730" cy="1015663"/>
          </a:xfrm>
          <a:prstGeom prst="rect">
            <a:avLst/>
          </a:prstGeom>
          <a:noFill/>
        </p:spPr>
        <p:txBody>
          <a:bodyPr wrap="square" rtlCol="0">
            <a:spAutoFit/>
          </a:bodyPr>
          <a:lstStyle/>
          <a:p>
            <a:pPr marL="285750" indent="-285750">
              <a:buFont typeface="Arial" panose="020B0604020202020204" pitchFamily="34" charset="0"/>
              <a:buChar char="•"/>
            </a:pPr>
            <a:r>
              <a:rPr lang="en-GB" sz="1500" dirty="0"/>
              <a:t>Price heavily skewed → robust/log reviews essential</a:t>
            </a:r>
          </a:p>
          <a:p>
            <a:pPr marL="285750" indent="-285750">
              <a:buFont typeface="Arial" panose="020B0604020202020204" pitchFamily="34" charset="0"/>
              <a:buChar char="•"/>
            </a:pPr>
            <a:r>
              <a:rPr lang="en-GB" sz="1500" dirty="0"/>
              <a:t>Room type plus geography jointly drive price outcomes</a:t>
            </a:r>
          </a:p>
          <a:p>
            <a:pPr marL="285750" indent="-285750">
              <a:buFont typeface="Arial" panose="020B0604020202020204" pitchFamily="34" charset="0"/>
              <a:buChar char="•"/>
            </a:pPr>
            <a:r>
              <a:rPr lang="en-GB" sz="1500" dirty="0"/>
              <a:t>Clusters align with intuitive markets segments</a:t>
            </a:r>
          </a:p>
          <a:p>
            <a:pPr marL="285750" indent="-285750">
              <a:buFont typeface="Arial" panose="020B0604020202020204" pitchFamily="34" charset="0"/>
              <a:buChar char="•"/>
            </a:pPr>
            <a:r>
              <a:rPr lang="en-GB" sz="1500" dirty="0"/>
              <a:t>Model confirms spatial &amp; room type dominance</a:t>
            </a:r>
          </a:p>
        </p:txBody>
      </p:sp>
    </p:spTree>
    <p:extLst>
      <p:ext uri="{BB962C8B-B14F-4D97-AF65-F5344CB8AC3E}">
        <p14:creationId xmlns:p14="http://schemas.microsoft.com/office/powerpoint/2010/main" val="2921099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1"/>
          <p:cNvSpPr>
            <a:spLocks noGrp="1"/>
          </p:cNvSpPr>
          <p:nvPr>
            <p:ph type="title"/>
          </p:nvPr>
        </p:nvSpPr>
        <p:spPr>
          <a:xfrm>
            <a:off x="1106247" y="381896"/>
            <a:ext cx="9979505" cy="781123"/>
          </a:xfrm>
        </p:spPr>
        <p:txBody>
          <a:bodyPr rtlCol="0"/>
          <a:lstStyle/>
          <a:p>
            <a:pPr algn="ctr"/>
            <a:r>
              <a:rPr lang="en-GB" sz="4000" dirty="0">
                <a:latin typeface="+mn-lt"/>
              </a:rPr>
              <a:t>Key findings pt 2 — Geography &amp; Room Type</a:t>
            </a:r>
          </a:p>
        </p:txBody>
      </p:sp>
      <p:pic>
        <p:nvPicPr>
          <p:cNvPr id="2" name="Picture 1">
            <a:extLst>
              <a:ext uri="{FF2B5EF4-FFF2-40B4-BE49-F238E27FC236}">
                <a16:creationId xmlns:a16="http://schemas.microsoft.com/office/drawing/2014/main" id="{53E20F84-10BE-7228-D252-C126250CF48F}"/>
              </a:ext>
            </a:extLst>
          </p:cNvPr>
          <p:cNvPicPr>
            <a:picLocks noChangeAspect="1"/>
          </p:cNvPicPr>
          <p:nvPr/>
        </p:nvPicPr>
        <p:blipFill>
          <a:blip r:embed="rId3"/>
          <a:stretch>
            <a:fillRect/>
          </a:stretch>
        </p:blipFill>
        <p:spPr>
          <a:xfrm>
            <a:off x="394045" y="6206175"/>
            <a:ext cx="1247818" cy="499127"/>
          </a:xfrm>
          <a:prstGeom prst="rect">
            <a:avLst/>
          </a:prstGeom>
        </p:spPr>
      </p:pic>
      <p:sp>
        <p:nvSpPr>
          <p:cNvPr id="3" name="TextBox 2">
            <a:extLst>
              <a:ext uri="{FF2B5EF4-FFF2-40B4-BE49-F238E27FC236}">
                <a16:creationId xmlns:a16="http://schemas.microsoft.com/office/drawing/2014/main" id="{9EFBF031-F658-1A5B-15D0-B551618C471D}"/>
              </a:ext>
            </a:extLst>
          </p:cNvPr>
          <p:cNvSpPr txBox="1"/>
          <p:nvPr/>
        </p:nvSpPr>
        <p:spPr>
          <a:xfrm>
            <a:off x="525462" y="1998921"/>
            <a:ext cx="4376147" cy="1754326"/>
          </a:xfrm>
          <a:prstGeom prst="rect">
            <a:avLst/>
          </a:prstGeom>
          <a:noFill/>
        </p:spPr>
        <p:txBody>
          <a:bodyPr wrap="square" rtlCol="0">
            <a:spAutoFit/>
          </a:bodyPr>
          <a:lstStyle/>
          <a:p>
            <a:pPr marL="285750" indent="-285750">
              <a:buFont typeface="Arial" panose="020B0604020202020204" pitchFamily="34" charset="0"/>
              <a:buChar char="•"/>
            </a:pPr>
            <a:r>
              <a:rPr lang="en-GB" dirty="0"/>
              <a:t>Manhattan/Brooklyn dominate supply</a:t>
            </a:r>
          </a:p>
          <a:p>
            <a:pPr marL="285750" indent="-285750">
              <a:buFont typeface="Arial" panose="020B0604020202020204" pitchFamily="34" charset="0"/>
              <a:buChar char="•"/>
            </a:pPr>
            <a:r>
              <a:rPr lang="en-GB" dirty="0"/>
              <a:t>Entire &gt; Private &gt; Shared by share </a:t>
            </a:r>
          </a:p>
          <a:p>
            <a:pPr marL="285750" indent="-285750">
              <a:buFont typeface="Arial" panose="020B0604020202020204" pitchFamily="34" charset="0"/>
              <a:buChar char="•"/>
            </a:pPr>
            <a:r>
              <a:rPr lang="en-GB" dirty="0"/>
              <a:t>Borough mix shapes pricing power</a:t>
            </a:r>
          </a:p>
          <a:p>
            <a:pPr marL="285750" indent="-285750">
              <a:buFont typeface="Arial" panose="020B0604020202020204" pitchFamily="34" charset="0"/>
              <a:buChar char="•"/>
            </a:pPr>
            <a:r>
              <a:rPr lang="en-GB" dirty="0"/>
              <a:t>Neighbourhood heterogeneity is strong</a:t>
            </a:r>
          </a:p>
          <a:p>
            <a:pPr marL="285750" indent="-285750">
              <a:buFont typeface="Arial" panose="020B0604020202020204" pitchFamily="34" charset="0"/>
              <a:buChar char="•"/>
            </a:pPr>
            <a:r>
              <a:rPr lang="en-GB" dirty="0"/>
              <a:t>Room-type mix varies by borough</a:t>
            </a:r>
          </a:p>
          <a:p>
            <a:pPr marL="285750" indent="-285750">
              <a:buFont typeface="Arial" panose="020B0604020202020204" pitchFamily="34" charset="0"/>
              <a:buChar char="•"/>
            </a:pPr>
            <a:r>
              <a:rPr lang="en-GB" dirty="0"/>
              <a:t>Supply clusters near transit/ attractions </a:t>
            </a:r>
          </a:p>
        </p:txBody>
      </p:sp>
    </p:spTree>
    <p:extLst>
      <p:ext uri="{BB962C8B-B14F-4D97-AF65-F5344CB8AC3E}">
        <p14:creationId xmlns:p14="http://schemas.microsoft.com/office/powerpoint/2010/main" val="688656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49731EAB-0B88-BF42-3CF7-FE5F35E5D8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270B48-F4D3-FF31-7F90-7AF2B7ADF43F}"/>
              </a:ext>
            </a:extLst>
          </p:cNvPr>
          <p:cNvSpPr>
            <a:spLocks noGrp="1"/>
          </p:cNvSpPr>
          <p:nvPr>
            <p:ph type="title"/>
          </p:nvPr>
        </p:nvSpPr>
        <p:spPr>
          <a:xfrm>
            <a:off x="493548" y="925032"/>
            <a:ext cx="2845076" cy="732792"/>
          </a:xfrm>
        </p:spPr>
        <p:txBody>
          <a:bodyPr rtlCol="0"/>
          <a:lstStyle/>
          <a:p>
            <a:r>
              <a:rPr lang="en-GB" sz="4000" dirty="0">
                <a:latin typeface="+mn-lt"/>
              </a:rPr>
              <a:t>Limitations</a:t>
            </a:r>
          </a:p>
        </p:txBody>
      </p:sp>
      <p:sp>
        <p:nvSpPr>
          <p:cNvPr id="3" name="Slide Number Placeholder 2">
            <a:extLst>
              <a:ext uri="{FF2B5EF4-FFF2-40B4-BE49-F238E27FC236}">
                <a16:creationId xmlns:a16="http://schemas.microsoft.com/office/drawing/2014/main" id="{1A6DBB6A-41F5-77F6-3EBE-532CAF3E81DA}"/>
              </a:ext>
            </a:extLst>
          </p:cNvPr>
          <p:cNvSpPr>
            <a:spLocks noGrp="1"/>
          </p:cNvSpPr>
          <p:nvPr>
            <p:ph type="sldNum" sz="quarter" idx="12"/>
          </p:nvPr>
        </p:nvSpPr>
        <p:spPr/>
        <p:txBody>
          <a:bodyPr rtlCol="0"/>
          <a:lstStyle/>
          <a:p>
            <a:pPr rtl="0"/>
            <a:fld id="{9EC71654-96A5-4280-94F3-931C61A9F92C}" type="slidenum">
              <a:rPr lang="en-GB" sz="4000" smtClean="0"/>
              <a:pPr rtl="0"/>
              <a:t>14</a:t>
            </a:fld>
            <a:endParaRPr lang="en-GB" sz="4000" dirty="0"/>
          </a:p>
        </p:txBody>
      </p:sp>
      <p:pic>
        <p:nvPicPr>
          <p:cNvPr id="4" name="Picture 3">
            <a:extLst>
              <a:ext uri="{FF2B5EF4-FFF2-40B4-BE49-F238E27FC236}">
                <a16:creationId xmlns:a16="http://schemas.microsoft.com/office/drawing/2014/main" id="{2B37A619-44D0-9886-E554-D3B389481983}"/>
              </a:ext>
            </a:extLst>
          </p:cNvPr>
          <p:cNvPicPr>
            <a:picLocks noChangeAspect="1"/>
          </p:cNvPicPr>
          <p:nvPr/>
        </p:nvPicPr>
        <p:blipFill>
          <a:blip r:embed="rId3"/>
          <a:stretch>
            <a:fillRect/>
          </a:stretch>
        </p:blipFill>
        <p:spPr>
          <a:xfrm>
            <a:off x="394045" y="6206175"/>
            <a:ext cx="1247818" cy="499127"/>
          </a:xfrm>
          <a:prstGeom prst="rect">
            <a:avLst/>
          </a:prstGeom>
        </p:spPr>
      </p:pic>
      <p:sp>
        <p:nvSpPr>
          <p:cNvPr id="5" name="Title 1">
            <a:extLst>
              <a:ext uri="{FF2B5EF4-FFF2-40B4-BE49-F238E27FC236}">
                <a16:creationId xmlns:a16="http://schemas.microsoft.com/office/drawing/2014/main" id="{199A340C-87A5-22DA-893A-CE7FE4CBBA4D}"/>
              </a:ext>
            </a:extLst>
          </p:cNvPr>
          <p:cNvSpPr txBox="1">
            <a:spLocks/>
          </p:cNvSpPr>
          <p:nvPr/>
        </p:nvSpPr>
        <p:spPr>
          <a:xfrm>
            <a:off x="7689572" y="1112575"/>
            <a:ext cx="3389553" cy="643889"/>
          </a:xfrm>
          <a:prstGeom prst="rect">
            <a:avLst/>
          </a:prstGeom>
        </p:spPr>
        <p:txBody>
          <a:bodyPr vert="horz" lIns="0" tIns="0" rIns="0" bIns="0" rtlCol="0" anchor="b">
            <a:noAutofit/>
          </a:bodyPr>
          <a:lstStyle>
            <a:lvl1pPr algn="l" defTabSz="914400" rtl="0" eaLnBrk="1" latinLnBrk="0" hangingPunct="1">
              <a:lnSpc>
                <a:spcPct val="90000"/>
              </a:lnSpc>
              <a:spcBef>
                <a:spcPct val="0"/>
              </a:spcBef>
              <a:buNone/>
              <a:defRPr sz="3200" b="1" kern="1200" cap="all" baseline="0">
                <a:solidFill>
                  <a:schemeClr val="tx1"/>
                </a:solidFill>
                <a:latin typeface="+mj-lt"/>
                <a:ea typeface="+mj-ea"/>
                <a:cs typeface="+mj-cs"/>
              </a:defRPr>
            </a:lvl1pPr>
          </a:lstStyle>
          <a:p>
            <a:r>
              <a:rPr lang="en-GB" sz="4000" dirty="0">
                <a:latin typeface="+mn-lt"/>
              </a:rPr>
              <a:t>Future Steps</a:t>
            </a:r>
          </a:p>
        </p:txBody>
      </p:sp>
      <p:sp>
        <p:nvSpPr>
          <p:cNvPr id="6" name="TextBox 5">
            <a:extLst>
              <a:ext uri="{FF2B5EF4-FFF2-40B4-BE49-F238E27FC236}">
                <a16:creationId xmlns:a16="http://schemas.microsoft.com/office/drawing/2014/main" id="{2A45FFC1-1418-9085-8679-ED7B59F9DC0A}"/>
              </a:ext>
            </a:extLst>
          </p:cNvPr>
          <p:cNvSpPr txBox="1"/>
          <p:nvPr/>
        </p:nvSpPr>
        <p:spPr>
          <a:xfrm>
            <a:off x="493548" y="1913860"/>
            <a:ext cx="2409140" cy="1015663"/>
          </a:xfrm>
          <a:prstGeom prst="rect">
            <a:avLst/>
          </a:prstGeom>
          <a:noFill/>
        </p:spPr>
        <p:txBody>
          <a:bodyPr wrap="square" rtlCol="0">
            <a:spAutoFit/>
          </a:bodyPr>
          <a:lstStyle/>
          <a:p>
            <a:pPr marL="285750" indent="-285750">
              <a:buFont typeface="Arial" panose="020B0604020202020204" pitchFamily="34" charset="0"/>
              <a:buChar char="•"/>
            </a:pPr>
            <a:r>
              <a:rPr lang="en-GB" sz="1500" dirty="0"/>
              <a:t>No seasonality</a:t>
            </a:r>
          </a:p>
          <a:p>
            <a:pPr marL="285750" indent="-285750">
              <a:buFont typeface="Arial" panose="020B0604020202020204" pitchFamily="34" charset="0"/>
              <a:buChar char="•"/>
            </a:pPr>
            <a:r>
              <a:rPr lang="en-GB" sz="1500" dirty="0"/>
              <a:t>Amenities absent</a:t>
            </a:r>
          </a:p>
          <a:p>
            <a:pPr marL="285750" indent="-285750">
              <a:buFont typeface="Arial" panose="020B0604020202020204" pitchFamily="34" charset="0"/>
              <a:buChar char="•"/>
            </a:pPr>
            <a:r>
              <a:rPr lang="en-GB" sz="1500" dirty="0"/>
              <a:t>Review text missing</a:t>
            </a:r>
          </a:p>
          <a:p>
            <a:pPr marL="285750" indent="-285750">
              <a:buFont typeface="Arial" panose="020B0604020202020204" pitchFamily="34" charset="0"/>
              <a:buChar char="•"/>
            </a:pPr>
            <a:r>
              <a:rPr lang="en-GB" sz="1500" dirty="0"/>
              <a:t>Missing granular signals</a:t>
            </a:r>
          </a:p>
        </p:txBody>
      </p:sp>
      <p:sp>
        <p:nvSpPr>
          <p:cNvPr id="7" name="TextBox 6">
            <a:extLst>
              <a:ext uri="{FF2B5EF4-FFF2-40B4-BE49-F238E27FC236}">
                <a16:creationId xmlns:a16="http://schemas.microsoft.com/office/drawing/2014/main" id="{70E52AD0-508A-320A-6209-725E289D1771}"/>
              </a:ext>
            </a:extLst>
          </p:cNvPr>
          <p:cNvSpPr txBox="1"/>
          <p:nvPr/>
        </p:nvSpPr>
        <p:spPr>
          <a:xfrm>
            <a:off x="7783033" y="1913860"/>
            <a:ext cx="3040911" cy="1015663"/>
          </a:xfrm>
          <a:prstGeom prst="rect">
            <a:avLst/>
          </a:prstGeom>
          <a:noFill/>
        </p:spPr>
        <p:txBody>
          <a:bodyPr wrap="square" rtlCol="0">
            <a:spAutoFit/>
          </a:bodyPr>
          <a:lstStyle/>
          <a:p>
            <a:pPr marL="285750" indent="-285750">
              <a:buFont typeface="Arial" panose="020B0604020202020204" pitchFamily="34" charset="0"/>
              <a:buChar char="•"/>
            </a:pPr>
            <a:r>
              <a:rPr lang="en-GB" sz="1500" dirty="0"/>
              <a:t>Multi-year trends</a:t>
            </a:r>
          </a:p>
          <a:p>
            <a:pPr marL="285750" indent="-285750">
              <a:buFont typeface="Arial" panose="020B0604020202020204" pitchFamily="34" charset="0"/>
              <a:buChar char="•"/>
            </a:pPr>
            <a:r>
              <a:rPr lang="en-GB" sz="1500" dirty="0"/>
              <a:t>Amenity NLP</a:t>
            </a:r>
          </a:p>
          <a:p>
            <a:pPr marL="285750" indent="-285750">
              <a:buFont typeface="Arial" panose="020B0604020202020204" pitchFamily="34" charset="0"/>
              <a:buChar char="•"/>
            </a:pPr>
            <a:r>
              <a:rPr lang="en-GB" sz="1500" dirty="0"/>
              <a:t>Casual analysis drivers</a:t>
            </a:r>
          </a:p>
          <a:p>
            <a:pPr marL="285750" indent="-285750">
              <a:buFont typeface="Arial" panose="020B0604020202020204" pitchFamily="34" charset="0"/>
              <a:buChar char="•"/>
            </a:pPr>
            <a:r>
              <a:rPr lang="en-GB" sz="1500"/>
              <a:t>Geospatial smoothing  </a:t>
            </a:r>
            <a:endParaRPr lang="en-GB" sz="1500" dirty="0"/>
          </a:p>
        </p:txBody>
      </p:sp>
    </p:spTree>
    <p:extLst>
      <p:ext uri="{BB962C8B-B14F-4D97-AF65-F5344CB8AC3E}">
        <p14:creationId xmlns:p14="http://schemas.microsoft.com/office/powerpoint/2010/main" val="1947395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Placeholder 9" descr="cityscape">
            <a:extLst>
              <a:ext uri="{FF2B5EF4-FFF2-40B4-BE49-F238E27FC236}">
                <a16:creationId xmlns:a16="http://schemas.microsoft.com/office/drawing/2014/main" id="{5F33FBB5-C53E-6309-C727-0E43D4AC877A}"/>
              </a:ext>
            </a:extLst>
          </p:cNvPr>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2890838" y="522214"/>
            <a:ext cx="6400800" cy="5620891"/>
          </a:xfrm>
          <a:prstGeom prst="ellipse">
            <a:avLst/>
          </a:prstGeom>
        </p:spPr>
      </p:pic>
      <p:sp>
        <p:nvSpPr>
          <p:cNvPr id="2" name="Slide Number Placeholder 1">
            <a:extLst>
              <a:ext uri="{FF2B5EF4-FFF2-40B4-BE49-F238E27FC236}">
                <a16:creationId xmlns:a16="http://schemas.microsoft.com/office/drawing/2014/main" id="{E668D7CE-0756-4C36-B665-7BEB4733EF8A}"/>
              </a:ext>
            </a:extLst>
          </p:cNvPr>
          <p:cNvSpPr>
            <a:spLocks noGrp="1"/>
          </p:cNvSpPr>
          <p:nvPr>
            <p:ph type="sldNum" sz="quarter" idx="12"/>
          </p:nvPr>
        </p:nvSpPr>
        <p:spPr/>
        <p:txBody>
          <a:bodyPr rtlCol="0"/>
          <a:lstStyle/>
          <a:p>
            <a:pPr rtl="0"/>
            <a:fld id="{9EC71654-96A5-4280-94F3-931C61A9F92C}" type="slidenum">
              <a:rPr lang="en-GB" smtClean="0"/>
              <a:pPr rtl="0"/>
              <a:t>15</a:t>
            </a:fld>
            <a:endParaRPr lang="en-GB" dirty="0"/>
          </a:p>
        </p:txBody>
      </p:sp>
      <p:pic>
        <p:nvPicPr>
          <p:cNvPr id="3" name="Picture 2">
            <a:extLst>
              <a:ext uri="{FF2B5EF4-FFF2-40B4-BE49-F238E27FC236}">
                <a16:creationId xmlns:a16="http://schemas.microsoft.com/office/drawing/2014/main" id="{E791F587-1378-E3F1-C339-046052D04F12}"/>
              </a:ext>
            </a:extLst>
          </p:cNvPr>
          <p:cNvPicPr>
            <a:picLocks noChangeAspect="1"/>
          </p:cNvPicPr>
          <p:nvPr/>
        </p:nvPicPr>
        <p:blipFill>
          <a:blip r:embed="rId4"/>
          <a:stretch>
            <a:fillRect/>
          </a:stretch>
        </p:blipFill>
        <p:spPr>
          <a:xfrm>
            <a:off x="0" y="6358873"/>
            <a:ext cx="1247818" cy="499127"/>
          </a:xfrm>
          <a:prstGeom prst="rect">
            <a:avLst/>
          </a:prstGeom>
        </p:spPr>
      </p:pic>
    </p:spTree>
    <p:extLst>
      <p:ext uri="{BB962C8B-B14F-4D97-AF65-F5344CB8AC3E}">
        <p14:creationId xmlns:p14="http://schemas.microsoft.com/office/powerpoint/2010/main" val="59582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5D612B9-68B9-4C9F-98FE-CEE07DB1F00D}"/>
              </a:ext>
            </a:extLst>
          </p:cNvPr>
          <p:cNvSpPr>
            <a:spLocks noGrp="1"/>
          </p:cNvSpPr>
          <p:nvPr>
            <p:ph type="ctrTitle"/>
          </p:nvPr>
        </p:nvSpPr>
        <p:spPr>
          <a:xfrm>
            <a:off x="4451431" y="527033"/>
            <a:ext cx="3012625" cy="743265"/>
          </a:xfrm>
        </p:spPr>
        <p:txBody>
          <a:bodyPr rtlCol="0"/>
          <a:lstStyle/>
          <a:p>
            <a:pPr rtl="0"/>
            <a:r>
              <a:rPr lang="en-GB" sz="4000" dirty="0">
                <a:solidFill>
                  <a:schemeClr val="tx1"/>
                </a:solidFill>
                <a:latin typeface="+mn-lt"/>
              </a:rPr>
              <a:t>References</a:t>
            </a:r>
          </a:p>
        </p:txBody>
      </p:sp>
      <p:pic>
        <p:nvPicPr>
          <p:cNvPr id="13" name="Picture 12">
            <a:extLst>
              <a:ext uri="{FF2B5EF4-FFF2-40B4-BE49-F238E27FC236}">
                <a16:creationId xmlns:a16="http://schemas.microsoft.com/office/drawing/2014/main" id="{69D97468-B42E-2983-6019-747AF4E6A23C}"/>
              </a:ext>
            </a:extLst>
          </p:cNvPr>
          <p:cNvPicPr>
            <a:picLocks noChangeAspect="1"/>
          </p:cNvPicPr>
          <p:nvPr/>
        </p:nvPicPr>
        <p:blipFill>
          <a:blip r:embed="rId3"/>
          <a:stretch>
            <a:fillRect/>
          </a:stretch>
        </p:blipFill>
        <p:spPr>
          <a:xfrm>
            <a:off x="0" y="6335961"/>
            <a:ext cx="1305098" cy="522039"/>
          </a:xfrm>
          <a:prstGeom prst="rect">
            <a:avLst/>
          </a:prstGeom>
        </p:spPr>
      </p:pic>
    </p:spTree>
    <p:extLst>
      <p:ext uri="{BB962C8B-B14F-4D97-AF65-F5344CB8AC3E}">
        <p14:creationId xmlns:p14="http://schemas.microsoft.com/office/powerpoint/2010/main" val="1124779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Placeholder 9" descr="cityscape">
            <a:extLst>
              <a:ext uri="{FF2B5EF4-FFF2-40B4-BE49-F238E27FC236}">
                <a16:creationId xmlns:a16="http://schemas.microsoft.com/office/drawing/2014/main" id="{3A7EDB62-3E60-F44C-AE34-9495623E004A}"/>
              </a:ext>
            </a:extLst>
          </p:cNvPr>
          <p:cNvPicPr>
            <a:picLocks noGrp="1" noChangeAspect="1"/>
          </p:cNvPicPr>
          <p:nvPr>
            <p:ph type="pic" sz="quarter" idx="10"/>
          </p:nvPr>
        </p:nvPicPr>
        <p:blipFill>
          <a:blip r:embed="rId3" cstate="print">
            <a:extLst>
              <a:ext uri="{28A0092B-C50C-407E-A947-70E740481C1C}">
                <a14:useLocalDpi xmlns:a14="http://schemas.microsoft.com/office/drawing/2010/main"/>
              </a:ext>
            </a:extLst>
          </a:blip>
          <a:srcRect/>
          <a:stretch>
            <a:fillRect/>
          </a:stretch>
        </p:blipFill>
        <p:spPr/>
      </p:pic>
      <p:sp>
        <p:nvSpPr>
          <p:cNvPr id="7" name="Title 6">
            <a:extLst>
              <a:ext uri="{FF2B5EF4-FFF2-40B4-BE49-F238E27FC236}">
                <a16:creationId xmlns:a16="http://schemas.microsoft.com/office/drawing/2014/main" id="{39B0EC6D-03DD-4CEE-9979-34A964DCA45D}"/>
              </a:ext>
            </a:extLst>
          </p:cNvPr>
          <p:cNvSpPr>
            <a:spLocks noGrp="1"/>
          </p:cNvSpPr>
          <p:nvPr>
            <p:ph type="title"/>
          </p:nvPr>
        </p:nvSpPr>
        <p:spPr>
          <a:xfrm>
            <a:off x="6562057" y="1398864"/>
            <a:ext cx="5011410" cy="651448"/>
          </a:xfrm>
        </p:spPr>
        <p:txBody>
          <a:bodyPr rtlCol="0"/>
          <a:lstStyle/>
          <a:p>
            <a:pPr rtl="0"/>
            <a:r>
              <a:rPr lang="en-GB" dirty="0"/>
              <a:t>Thank you</a:t>
            </a:r>
          </a:p>
        </p:txBody>
      </p:sp>
      <p:pic>
        <p:nvPicPr>
          <p:cNvPr id="11" name="Picture 10">
            <a:extLst>
              <a:ext uri="{FF2B5EF4-FFF2-40B4-BE49-F238E27FC236}">
                <a16:creationId xmlns:a16="http://schemas.microsoft.com/office/drawing/2014/main" id="{444F2131-8492-9CB4-78D1-C2312205BA8F}"/>
              </a:ext>
            </a:extLst>
          </p:cNvPr>
          <p:cNvPicPr>
            <a:picLocks noChangeAspect="1"/>
          </p:cNvPicPr>
          <p:nvPr/>
        </p:nvPicPr>
        <p:blipFill>
          <a:blip r:embed="rId4"/>
          <a:stretch>
            <a:fillRect/>
          </a:stretch>
        </p:blipFill>
        <p:spPr>
          <a:xfrm>
            <a:off x="0" y="6335961"/>
            <a:ext cx="1305098" cy="522039"/>
          </a:xfrm>
          <a:prstGeom prst="rect">
            <a:avLst/>
          </a:prstGeom>
        </p:spPr>
      </p:pic>
      <p:pic>
        <p:nvPicPr>
          <p:cNvPr id="2" name="Picture 1">
            <a:extLst>
              <a:ext uri="{FF2B5EF4-FFF2-40B4-BE49-F238E27FC236}">
                <a16:creationId xmlns:a16="http://schemas.microsoft.com/office/drawing/2014/main" id="{725FC550-D8FD-9E06-C12F-9311C1B8BD59}"/>
              </a:ext>
            </a:extLst>
          </p:cNvPr>
          <p:cNvPicPr>
            <a:picLocks noChangeAspect="1"/>
          </p:cNvPicPr>
          <p:nvPr/>
        </p:nvPicPr>
        <p:blipFill>
          <a:blip r:embed="rId5"/>
          <a:stretch>
            <a:fillRect/>
          </a:stretch>
        </p:blipFill>
        <p:spPr>
          <a:xfrm>
            <a:off x="7363548" y="2896023"/>
            <a:ext cx="3121423" cy="1682642"/>
          </a:xfrm>
          <a:prstGeom prst="rect">
            <a:avLst/>
          </a:prstGeom>
        </p:spPr>
      </p:pic>
    </p:spTree>
    <p:extLst>
      <p:ext uri="{BB962C8B-B14F-4D97-AF65-F5344CB8AC3E}">
        <p14:creationId xmlns:p14="http://schemas.microsoft.com/office/powerpoint/2010/main" val="2928802494"/>
      </p:ext>
    </p:extLst>
  </p:cSld>
  <p:clrMapOvr>
    <a:masterClrMapping/>
  </p:clrMapOvr>
</p:sld>
</file>

<file path=ppt/theme/theme1.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ontoso v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740590_TF34076243" id="{54149988-5BA3-4CCC-B0DD-9C5828AF214E}" vid="{1B31C5A5-A789-409F-B147-D68DA30F24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0" ma:contentTypeDescription="Create a new document." ma:contentTypeScope="" ma:versionID="e39e7e9e36de66d473ce04bb4ab2dbb8">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dc5994665da46609c24125788630d8"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F4E1AF-DB5E-4764-961C-6F82B33E9E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519797F-2510-4681-A59B-FCD8F3733FE0}">
  <ds:schemaRefs>
    <ds:schemaRef ds:uri="71af3243-3dd4-4a8d-8c0d-dd76da1f02a5"/>
    <ds:schemaRef ds:uri="http://www.w3.org/XML/1998/namespace"/>
    <ds:schemaRef ds:uri="http://purl.org/dc/dcmitype/"/>
    <ds:schemaRef ds:uri="16c05727-aa75-4e4a-9b5f-8a80a1165891"/>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A4C31332-3081-4BD9-AD6F-078B4521F35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spheres presentation</Template>
  <TotalTime>6962</TotalTime>
  <Words>1048</Words>
  <Application>Microsoft Office PowerPoint</Application>
  <PresentationFormat>Widescreen</PresentationFormat>
  <Paragraphs>126</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Corbel</vt:lpstr>
      <vt:lpstr>Office Theme</vt:lpstr>
      <vt:lpstr>Title</vt:lpstr>
      <vt:lpstr>ITINERARY</vt:lpstr>
      <vt:lpstr>Introduction</vt:lpstr>
      <vt:lpstr>Data set &amp; context</vt:lpstr>
      <vt:lpstr>Data quality &amp; prep</vt:lpstr>
      <vt:lpstr>Univariate — Price</vt:lpstr>
      <vt:lpstr>Univariate — Availability &amp; Reviews</vt:lpstr>
      <vt:lpstr>Bivariate — Price by Room Type</vt:lpstr>
      <vt:lpstr>Bivariate — Price by borough</vt:lpstr>
      <vt:lpstr>Spatial Signal</vt:lpstr>
      <vt:lpstr>Multivariate Grouping</vt:lpstr>
      <vt:lpstr>Key Findings</vt:lpstr>
      <vt:lpstr>Key findings pt 2 — Geography &amp; Room Type</vt:lpstr>
      <vt:lpstr>Limitations</vt:lpstr>
      <vt:lpstr>PowerPoint Presentation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Jervis Payne (2127853)</dc:creator>
  <cp:lastModifiedBy>Jervis Payne (2127853)</cp:lastModifiedBy>
  <cp:revision>1</cp:revision>
  <dcterms:created xsi:type="dcterms:W3CDTF">2025-10-11T23:49:09Z</dcterms:created>
  <dcterms:modified xsi:type="dcterms:W3CDTF">2025-11-04T23:35:26Z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