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2CE210-B52D-44E2-05AF-7DBAB0CA0998}" v="1217" dt="2025-04-11T11:18:54.113"/>
    <p1510:client id="{6775F785-39D0-3359-E326-1B0EA4E30214}" v="577" dt="2025-04-11T12:15:22.1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47FC1-742D-8A13-31F4-CB49EEE37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           Introduction..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0BA97-B485-2BC2-55DA-C8F8F218B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317" y="2064554"/>
            <a:ext cx="10706198" cy="18677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Starting university has been both an exciting and challenging journey. In the first 2 semesters I have had the opportunity to explore my chosen field, build new skills, and begin to shape my identity when it comes to education. At the same time, I have faced many obstacles that have tested my resilience and have forced me to grow in so many ways. This reflection will explore one of my key interests, identify 3 personal challenges I have faced during my studies. And outline strategies &amp; tools used to help me along the way.</a:t>
            </a:r>
          </a:p>
        </p:txBody>
      </p:sp>
    </p:spTree>
    <p:extLst>
      <p:ext uri="{BB962C8B-B14F-4D97-AF65-F5344CB8AC3E}">
        <p14:creationId xmlns:p14="http://schemas.microsoft.com/office/powerpoint/2010/main" val="107285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58975"/>
            <a:ext cx="9144000" cy="971177"/>
          </a:xfrm>
        </p:spPr>
        <p:txBody>
          <a:bodyPr/>
          <a:lstStyle/>
          <a:p>
            <a:r>
              <a:rPr lang="en-GB"/>
              <a:t>The Start..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741519"/>
            <a:ext cx="9144000" cy="8341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This is when I decided that I was going to take the jump and try something new. That being attending university to gain a degree in something I'm passionate about!</a:t>
            </a:r>
          </a:p>
        </p:txBody>
      </p:sp>
      <p:pic>
        <p:nvPicPr>
          <p:cNvPr id="4" name="Picture 3" descr="Carmarthen Campus Life | University of Wales Trinity Saint David">
            <a:extLst>
              <a:ext uri="{FF2B5EF4-FFF2-40B4-BE49-F238E27FC236}">
                <a16:creationId xmlns:a16="http://schemas.microsoft.com/office/drawing/2014/main" id="{F080972F-14DE-6BAA-BDD5-75D292C58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940" y="3874322"/>
            <a:ext cx="4679574" cy="2596625"/>
          </a:xfrm>
          <a:prstGeom prst="rect">
            <a:avLst/>
          </a:prstGeom>
        </p:spPr>
      </p:pic>
      <p:pic>
        <p:nvPicPr>
          <p:cNvPr id="5" name="Picture 4" descr="Sport, Health and Outdoor Education Facilities | University of Wales  Trinity Saint David">
            <a:extLst>
              <a:ext uri="{FF2B5EF4-FFF2-40B4-BE49-F238E27FC236}">
                <a16:creationId xmlns:a16="http://schemas.microsoft.com/office/drawing/2014/main" id="{39087DFA-A95B-01FA-266E-4B10E3CFB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7695" y="2881256"/>
            <a:ext cx="4679573" cy="265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9B439-E208-51AC-88BD-37F013318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Chosen Course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7C2BA-6C29-B76E-049D-56791CAA0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597"/>
            <a:ext cx="3614928" cy="29317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Sports and exercise is something that I've always had passion for. I have played football since the age of 6 so when it came to the time to select a course that I was going to spend the next 3 years of my life on it was always going to be related.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7DBEA5-1F1A-FC4E-6939-879EB2417FAB}"/>
              </a:ext>
            </a:extLst>
          </p:cNvPr>
          <p:cNvSpPr txBox="1"/>
          <p:nvPr/>
        </p:nvSpPr>
        <p:spPr>
          <a:xfrm>
            <a:off x="835152" y="4547616"/>
            <a:ext cx="361492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With this in mind the perfect course for me was </a:t>
            </a:r>
            <a:r>
              <a:rPr lang="en-GB" sz="2000" b="1"/>
              <a:t>Sports and Exercise Science!</a:t>
            </a:r>
          </a:p>
        </p:txBody>
      </p:sp>
      <p:pic>
        <p:nvPicPr>
          <p:cNvPr id="5" name="Picture 4" descr="BSc Sport &amp; Exercise Science / Sport &amp; Exercise Science (Physical Activity  &amp; Health) | UWS | University of the West of Scotland">
            <a:extLst>
              <a:ext uri="{FF2B5EF4-FFF2-40B4-BE49-F238E27FC236}">
                <a16:creationId xmlns:a16="http://schemas.microsoft.com/office/drawing/2014/main" id="{ADE93BF1-9BE5-87DA-C90D-90823AE01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808" y="618744"/>
            <a:ext cx="3194304" cy="3194304"/>
          </a:xfrm>
          <a:prstGeom prst="rect">
            <a:avLst/>
          </a:prstGeom>
        </p:spPr>
      </p:pic>
      <p:pic>
        <p:nvPicPr>
          <p:cNvPr id="6" name="Picture 5" descr="Advancements in Exercise Physiology, Sports Science and Biomechanics -  InsideScientific">
            <a:extLst>
              <a:ext uri="{FF2B5EF4-FFF2-40B4-BE49-F238E27FC236}">
                <a16:creationId xmlns:a16="http://schemas.microsoft.com/office/drawing/2014/main" id="{859C70BC-59D3-29E5-D0E9-CF86A0A45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5776" y="3814762"/>
            <a:ext cx="3304032" cy="2691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25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47F8B-2E54-809C-079B-9A6FBC527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GB" sz="4100"/>
              <a:t>My short-term issues &amp; Challenges.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0DBE-DA6F-37C3-47C0-2472E0B58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(Time Management)</a:t>
            </a:r>
          </a:p>
          <a:p>
            <a:r>
              <a:rPr lang="en-GB" sz="2000"/>
              <a:t>In my first 2 semesters I struggled with my time management. While trying to manage course work, my job, and person life was overwhelming on times which then led to rushing and last-minute assignments being complete or not even finished. </a:t>
            </a:r>
          </a:p>
          <a:p>
            <a:r>
              <a:rPr lang="en-GB" sz="2000"/>
              <a:t>The short-term impact this has had did negatively affecting the quality of my work. This leading to unnecessary stress which affected my life outside of university. </a:t>
            </a:r>
          </a:p>
        </p:txBody>
      </p:sp>
      <p:pic>
        <p:nvPicPr>
          <p:cNvPr id="5" name="Picture 4" descr="Employer Guide to Work-Related Stress | Tips &amp; managing stress">
            <a:extLst>
              <a:ext uri="{FF2B5EF4-FFF2-40B4-BE49-F238E27FC236}">
                <a16:creationId xmlns:a16="http://schemas.microsoft.com/office/drawing/2014/main" id="{7A7FD49B-024D-A8A4-D30C-B4D597D5A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0193" y="448396"/>
            <a:ext cx="3800549" cy="2740077"/>
          </a:xfrm>
          <a:prstGeom prst="rect">
            <a:avLst/>
          </a:prstGeom>
        </p:spPr>
      </p:pic>
      <p:pic>
        <p:nvPicPr>
          <p:cNvPr id="4" name="Picture 3" descr="Time Management - List of Top Tips for Managing Time Effectively">
            <a:extLst>
              <a:ext uri="{FF2B5EF4-FFF2-40B4-BE49-F238E27FC236}">
                <a16:creationId xmlns:a16="http://schemas.microsoft.com/office/drawing/2014/main" id="{33D08D23-F915-EB00-B1D6-4D17A2F734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506" y="3279648"/>
            <a:ext cx="3790020" cy="290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437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E3967-F1FB-D67D-84E8-085536BBB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mid-term struggles &amp; problems.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56B3D-CAB1-2C30-68B4-5B58A46D9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52731" cy="33375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As the term progressed, and the classes got more in-depth and challenging I found myself starting to self-doubt myself and my ability. Especially when it came to my fellow class members who seem to grasp concepts more quickly and consistently perform well.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5F26AC-8A2F-BA7B-F3F7-25E75451D2E4}"/>
              </a:ext>
            </a:extLst>
          </p:cNvPr>
          <p:cNvSpPr txBox="1"/>
          <p:nvPr/>
        </p:nvSpPr>
        <p:spPr>
          <a:xfrm>
            <a:off x="6290277" y="4912315"/>
            <a:ext cx="503423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This then led to me feeling burnt out with trying to match other's expectations and ability to finish the work early. 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5" name="Picture 4" descr="The Art of Comparing Business Locations | Qminder">
            <a:extLst>
              <a:ext uri="{FF2B5EF4-FFF2-40B4-BE49-F238E27FC236}">
                <a16:creationId xmlns:a16="http://schemas.microsoft.com/office/drawing/2014/main" id="{045F5D45-F062-F235-4DF9-AE0C1C3CE7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939" y="4432853"/>
            <a:ext cx="3790121" cy="2067338"/>
          </a:xfrm>
          <a:prstGeom prst="rect">
            <a:avLst/>
          </a:prstGeom>
        </p:spPr>
      </p:pic>
      <p:pic>
        <p:nvPicPr>
          <p:cNvPr id="6" name="Picture 5" descr="How to tell if you're burnt out - spunout">
            <a:extLst>
              <a:ext uri="{FF2B5EF4-FFF2-40B4-BE49-F238E27FC236}">
                <a16:creationId xmlns:a16="http://schemas.microsoft.com/office/drawing/2014/main" id="{78BFA806-E5F8-0F4C-8CF5-BF39C9768A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2591" y="1822589"/>
            <a:ext cx="4280451" cy="237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668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DB9BD-EBDD-B8FB-3D49-9A06216D7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31" y="4066614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My long-term experience &amp; issues. </a:t>
            </a:r>
          </a:p>
        </p:txBody>
      </p:sp>
      <p:pic>
        <p:nvPicPr>
          <p:cNvPr id="4" name="Picture 3" descr="Leading through long-term uncertainty | Change | HR Grapevine | Insight">
            <a:extLst>
              <a:ext uri="{FF2B5EF4-FFF2-40B4-BE49-F238E27FC236}">
                <a16:creationId xmlns:a16="http://schemas.microsoft.com/office/drawing/2014/main" id="{7835CFE2-A651-4B75-0D99-88ED3EAA24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11" b="7824"/>
          <a:stretch/>
        </p:blipFill>
        <p:spPr>
          <a:xfrm>
            <a:off x="20" y="10"/>
            <a:ext cx="12191980" cy="4069191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81367-2E7D-4699-6560-344160F7A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123" y="3430121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My long-term thoughts are uncertain with being overwhelmed by how many different career paths there are. I find it stressful to make the correct choice as it's my future.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ED3B87-F408-5AC6-77D9-221FCEC760A9}"/>
              </a:ext>
            </a:extLst>
          </p:cNvPr>
          <p:cNvSpPr txBox="1"/>
          <p:nvPr/>
        </p:nvSpPr>
        <p:spPr>
          <a:xfrm>
            <a:off x="4403463" y="5291686"/>
            <a:ext cx="74765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My time in university so far has shown that planning ahead being organised and following a plan is the best way to keep on top of things to keep the mind clear of any uncertainty. </a:t>
            </a:r>
          </a:p>
        </p:txBody>
      </p:sp>
    </p:spTree>
    <p:extLst>
      <p:ext uri="{BB962C8B-B14F-4D97-AF65-F5344CB8AC3E}">
        <p14:creationId xmlns:p14="http://schemas.microsoft.com/office/powerpoint/2010/main" val="534710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D142A-3D2F-4702-6862-732A466AD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Things I did to help &amp; improve my experience!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BA771-002C-D4FB-9107-72C446681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/>
              <a:t>To help with my short-term issues and my time management I used tools such as: a digital planner (e.g. notion or google calendar). Also, I would attend classes on study skills and time management. </a:t>
            </a:r>
          </a:p>
          <a:p>
            <a:r>
              <a:rPr lang="en-GB" sz="1400"/>
              <a:t>For the mid-term struggles I found relief in reflective journaling to track my achievements and acknowledge my growth. I also became more open with my classmates as we all feel similar when it comes to overthinking. </a:t>
            </a:r>
          </a:p>
          <a:p>
            <a:r>
              <a:rPr lang="en-GB" sz="1400"/>
              <a:t>Then we move onto the long-term issues with uncertainty about the future the best way for me to improve my thinking was to start career mapping my goal-setting using (Smart) goals. Also discussing my thoughts with my tutor helps with all their experience. </a:t>
            </a:r>
          </a:p>
          <a:p>
            <a:pPr marL="0" indent="0">
              <a:buNone/>
            </a:pPr>
            <a:endParaRPr lang="en-GB" sz="1400"/>
          </a:p>
          <a:p>
            <a:endParaRPr lang="en-GB" sz="1400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F0543015-963D-2233-C49B-6A6DD0ED13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3" r="36386" b="8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34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9E746-E1BF-5270-B840-D81A77DAD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658787"/>
            <a:ext cx="5458838" cy="1325563"/>
          </a:xfrm>
        </p:spPr>
        <p:txBody>
          <a:bodyPr>
            <a:normAutofit/>
          </a:bodyPr>
          <a:lstStyle/>
          <a:p>
            <a:r>
              <a:rPr lang="en-GB" sz="3400"/>
              <a:t>                  Conclusion..  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he Power Of Positive Thinking: 10 Great Positive Thinking Techniques">
            <a:extLst>
              <a:ext uri="{FF2B5EF4-FFF2-40B4-BE49-F238E27FC236}">
                <a16:creationId xmlns:a16="http://schemas.microsoft.com/office/drawing/2014/main" id="{31859C67-7CB4-256C-30F7-CFE461E84F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1791956"/>
            <a:ext cx="4777381" cy="310434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5EA0F-EBE7-6CED-8AF7-ABDE0DA88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/>
              <a:t>Reflecting on my journey so far, that growth doesn't just come with academic success- it also comes from learning how to manage challenges both, internal and external. By actively addressing my issues using practical tools and having a growth mindset, I feel more prepared to make the most of my degree and shape a fulfilling career path. </a:t>
            </a:r>
          </a:p>
        </p:txBody>
      </p:sp>
    </p:spTree>
    <p:extLst>
      <p:ext uri="{BB962C8B-B14F-4D97-AF65-F5344CB8AC3E}">
        <p14:creationId xmlns:p14="http://schemas.microsoft.com/office/powerpoint/2010/main" val="1976850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                                   Introduction..</vt:lpstr>
      <vt:lpstr>The Start..</vt:lpstr>
      <vt:lpstr>The Chosen Course </vt:lpstr>
      <vt:lpstr>My short-term issues &amp; Challenges.</vt:lpstr>
      <vt:lpstr>My mid-term struggles &amp; problems.</vt:lpstr>
      <vt:lpstr>My long-term experience &amp; issues. </vt:lpstr>
      <vt:lpstr>Things I did to help &amp; improve my experience!</vt:lpstr>
      <vt:lpstr>                  Conclusion..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2025-04-07T12:24:46Z</dcterms:created>
  <dcterms:modified xsi:type="dcterms:W3CDTF">2025-04-11T12:23:45Z</dcterms:modified>
</cp:coreProperties>
</file>