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4" r:id="rId7"/>
    <p:sldId id="265" r:id="rId8"/>
    <p:sldId id="261" r:id="rId9"/>
    <p:sldId id="262" r:id="rId10"/>
    <p:sldId id="263" r:id="rId11"/>
    <p:sldId id="267" r:id="rId12"/>
    <p:sldId id="260" r:id="rId1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38" d="100"/>
          <a:sy n="38" d="100"/>
        </p:scale>
        <p:origin x="2388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3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5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91" indent="0" algn="ctr">
              <a:buNone/>
              <a:defRPr sz="1500"/>
            </a:lvl2pPr>
            <a:lvl3pPr marL="685783" indent="0" algn="ctr">
              <a:buNone/>
              <a:defRPr sz="1351"/>
            </a:lvl3pPr>
            <a:lvl4pPr marL="1028674" indent="0" algn="ctr">
              <a:buNone/>
              <a:defRPr sz="1200"/>
            </a:lvl4pPr>
            <a:lvl5pPr marL="1371566" indent="0" algn="ctr">
              <a:buNone/>
              <a:defRPr sz="1200"/>
            </a:lvl5pPr>
            <a:lvl6pPr marL="1714457" indent="0" algn="ctr">
              <a:buNone/>
              <a:defRPr sz="1200"/>
            </a:lvl6pPr>
            <a:lvl7pPr marL="2057349" indent="0" algn="ctr">
              <a:buNone/>
              <a:defRPr sz="1200"/>
            </a:lvl7pPr>
            <a:lvl8pPr marL="2400240" indent="0" algn="ctr">
              <a:buNone/>
              <a:defRPr sz="1200"/>
            </a:lvl8pPr>
            <a:lvl9pPr marL="2743131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29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833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8" y="3039538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8" y="8159050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89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351">
                <a:solidFill>
                  <a:schemeClr val="tx1">
                    <a:tint val="75000"/>
                  </a:schemeClr>
                </a:solidFill>
              </a:defRPr>
            </a:lvl3pPr>
            <a:lvl4pPr marL="102867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3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13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37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3" y="649115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5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8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5" y="2988735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91" indent="0">
              <a:buNone/>
              <a:defRPr sz="1500" b="1"/>
            </a:lvl2pPr>
            <a:lvl3pPr marL="685783" indent="0">
              <a:buNone/>
              <a:defRPr sz="1351" b="1"/>
            </a:lvl3pPr>
            <a:lvl4pPr marL="1028674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9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1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5" y="4453468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069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85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11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5" y="1755426"/>
            <a:ext cx="3471863" cy="866422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1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585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5" y="1755426"/>
            <a:ext cx="3471863" cy="8664223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891" indent="0">
              <a:buNone/>
              <a:defRPr sz="2100"/>
            </a:lvl2pPr>
            <a:lvl3pPr marL="685783" indent="0">
              <a:buNone/>
              <a:defRPr sz="1800"/>
            </a:lvl3pPr>
            <a:lvl4pPr marL="1028674" indent="0">
              <a:buNone/>
              <a:defRPr sz="1500"/>
            </a:lvl4pPr>
            <a:lvl5pPr marL="1371566" indent="0">
              <a:buNone/>
              <a:defRPr sz="1500"/>
            </a:lvl5pPr>
            <a:lvl6pPr marL="1714457" indent="0">
              <a:buNone/>
              <a:defRPr sz="1500"/>
            </a:lvl6pPr>
            <a:lvl7pPr marL="2057349" indent="0">
              <a:buNone/>
              <a:defRPr sz="1500"/>
            </a:lvl7pPr>
            <a:lvl8pPr marL="2400240" indent="0">
              <a:buNone/>
              <a:defRPr sz="1500"/>
            </a:lvl8pPr>
            <a:lvl9pPr marL="2743131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1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91" indent="0">
              <a:buNone/>
              <a:defRPr sz="1051"/>
            </a:lvl2pPr>
            <a:lvl3pPr marL="685783" indent="0">
              <a:buNone/>
              <a:defRPr sz="900"/>
            </a:lvl3pPr>
            <a:lvl4pPr marL="1028674" indent="0">
              <a:buNone/>
              <a:defRPr sz="751"/>
            </a:lvl4pPr>
            <a:lvl5pPr marL="1371566" indent="0">
              <a:buNone/>
              <a:defRPr sz="751"/>
            </a:lvl5pPr>
            <a:lvl6pPr marL="1714457" indent="0">
              <a:buNone/>
              <a:defRPr sz="751"/>
            </a:lvl6pPr>
            <a:lvl7pPr marL="2057349" indent="0">
              <a:buNone/>
              <a:defRPr sz="751"/>
            </a:lvl7pPr>
            <a:lvl8pPr marL="2400240" indent="0">
              <a:buNone/>
              <a:defRPr sz="751"/>
            </a:lvl8pPr>
            <a:lvl9pPr marL="2743131" indent="0">
              <a:buNone/>
              <a:defRPr sz="75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25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334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820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90" y="649115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90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F6829-E0DA-42F8-B307-EC097CE901B6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5" y="11300182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2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97780-CF03-4582-8996-B7E0A7DA0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03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783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6" indent="-171446" algn="l" defTabSz="685783" rtl="0" eaLnBrk="1" latinLnBrk="0" hangingPunct="1">
        <a:lnSpc>
          <a:spcPct val="90000"/>
        </a:lnSpc>
        <a:spcBef>
          <a:spcPts val="751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3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29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21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12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04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228795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571686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914578" indent="-171446" algn="l" defTabSz="685783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1pPr>
      <a:lvl2pPr marL="34289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4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9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1" algn="l" defTabSz="685783" rtl="0" eaLnBrk="1" latinLnBrk="0" hangingPunct="1">
        <a:defRPr sz="13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enku.baidu.com/view/28ae9ed61cd9ad51f01dc281e53a580217fc5019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wenku.baidu.com/view/fc1f391455270722192ef71b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C815-C131-486B-8E69-D4F59841D2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Written Coursework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Catherine Hanna</a:t>
            </a:r>
            <a:br>
              <a:rPr lang="en-GB" sz="3200" dirty="0"/>
            </a:br>
            <a:r>
              <a:rPr lang="en-GB" sz="3200" dirty="0"/>
              <a:t>1701163</a:t>
            </a:r>
            <a:br>
              <a:rPr lang="en-GB" sz="3200" dirty="0"/>
            </a:br>
            <a:r>
              <a:rPr lang="en-GB" sz="3200" dirty="0"/>
              <a:t>HPCL6017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624649-0510-496C-A7FB-25540A78A2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91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C815-C131-486B-8E69-D4F59841D2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Written Coursework</a:t>
            </a:r>
            <a:br>
              <a:rPr lang="en-GB" sz="3200" dirty="0"/>
            </a:br>
            <a:br>
              <a:rPr lang="en-GB" sz="4000" dirty="0"/>
            </a:b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第一篇文章：中国的网络文学的流行</a:t>
            </a:r>
            <a:r>
              <a:rPr lang="zh-CN" alt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624649-0510-496C-A7FB-25540A78A2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090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A94D1B60-FC08-4564-B34A-3A1A69C13D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034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 with medium confidence">
            <a:extLst>
              <a:ext uri="{FF2B5EF4-FFF2-40B4-BE49-F238E27FC236}">
                <a16:creationId xmlns:a16="http://schemas.microsoft.com/office/drawing/2014/main" id="{FEC62702-9FF9-4037-A744-CA61098082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58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985E1F6C-64A3-4221-9804-9A3954B102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59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872FB0-DC57-4DC9-9172-619D8938357D}"/>
              </a:ext>
            </a:extLst>
          </p:cNvPr>
          <p:cNvSpPr txBox="1"/>
          <p:nvPr/>
        </p:nvSpPr>
        <p:spPr>
          <a:xfrm>
            <a:off x="0" y="11223723"/>
            <a:ext cx="6858000" cy="968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alt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引用了的文章：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https://wenku.baidu.com/view/28ae9ed61cd9ad51f01dc281e53a580217fc5019.html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16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9F00E8E-3066-4A9B-95B1-81171F5AD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515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BC815-C131-486B-8E69-D4F59841D2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Written Coursework</a:t>
            </a:r>
            <a:br>
              <a:rPr lang="en-GB" sz="3200" dirty="0"/>
            </a:br>
            <a:br>
              <a:rPr lang="en-GB" sz="3200" dirty="0"/>
            </a:br>
            <a:r>
              <a:rPr lang="zh-CN" altLang="en-US" sz="24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第二篇文章：中国人的现代生活</a:t>
            </a:r>
            <a:r>
              <a:rPr lang="zh-CN" alt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624649-0510-496C-A7FB-25540A78A2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124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64FB75D8-6699-4313-9C39-C8CB351A06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3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CB56BC31-50CC-469D-895D-09F2513CB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09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C4CECE77-8ADE-4D65-B13C-340F4A4B04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46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C11E3047-85C3-4780-BDF2-44402A6128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814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2CB915A-4743-49CE-9611-165B72A3C016}"/>
              </a:ext>
            </a:extLst>
          </p:cNvPr>
          <p:cNvSpPr txBox="1"/>
          <p:nvPr/>
        </p:nvSpPr>
        <p:spPr>
          <a:xfrm>
            <a:off x="0" y="11018537"/>
            <a:ext cx="6858000" cy="1173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zh-CN" altLang="en-US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引用了的文章：</a:t>
            </a:r>
            <a:endParaRPr lang="en-GB" sz="16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https://wenku.baidu.com/view/fc1f391455270722192ef71b.html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16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D214F5B2-E48E-4905-B4BD-DB6224F493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8186"/>
            <a:ext cx="6858000" cy="941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9340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74</Words>
  <Application>Microsoft Office PowerPoint</Application>
  <PresentationFormat>Widescreen</PresentationFormat>
  <Paragraphs>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Written Coursework  Catherine Hanna 1701163 HPCL6017 </vt:lpstr>
      <vt:lpstr>Written Coursework  第一篇文章：中国的网络文学的流行 </vt:lpstr>
      <vt:lpstr>PowerPoint Presentation</vt:lpstr>
      <vt:lpstr>PowerPoint Presentation</vt:lpstr>
      <vt:lpstr>PowerPoint Presentation</vt:lpstr>
      <vt:lpstr>PowerPoint Presentation</vt:lpstr>
      <vt:lpstr>Written Coursework  第二篇文章：中国人的现代生活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Hanna</dc:creator>
  <cp:lastModifiedBy>Catherine Hanna</cp:lastModifiedBy>
  <cp:revision>5</cp:revision>
  <dcterms:created xsi:type="dcterms:W3CDTF">2021-02-07T16:24:43Z</dcterms:created>
  <dcterms:modified xsi:type="dcterms:W3CDTF">2021-02-07T16:59:49Z</dcterms:modified>
</cp:coreProperties>
</file>