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ink/ink1.xml" ContentType="application/inkml+xml"/>
  <Override PartName="/ppt/tags/tag2.xml" ContentType="application/vnd.openxmlformats-officedocument.presentationml.tag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67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81" r:id="rId11"/>
    <p:sldId id="282" r:id="rId12"/>
    <p:sldId id="283" r:id="rId13"/>
    <p:sldId id="284" r:id="rId14"/>
    <p:sldId id="285" r:id="rId15"/>
    <p:sldId id="286" r:id="rId16"/>
    <p:sldId id="287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9A2E59-1BC1-44EC-A345-739F7E6DD34D}" v="5" dt="2022-10-31T14:54:46.9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aura Knight" userId="fcc6b1b8-7f69-4c06-9fd3-1a1553b3cd99" providerId="ADAL" clId="{AB9A2E59-1BC1-44EC-A345-739F7E6DD34D}"/>
    <pc:docChg chg="custSel modSld">
      <pc:chgData name="Laura Knight" userId="fcc6b1b8-7f69-4c06-9fd3-1a1553b3cd99" providerId="ADAL" clId="{AB9A2E59-1BC1-44EC-A345-739F7E6DD34D}" dt="2022-10-31T14:54:46.906" v="15"/>
      <pc:docMkLst>
        <pc:docMk/>
      </pc:docMkLst>
      <pc:sldChg chg="addSp modSp">
        <pc:chgData name="Laura Knight" userId="fcc6b1b8-7f69-4c06-9fd3-1a1553b3cd99" providerId="ADAL" clId="{AB9A2E59-1BC1-44EC-A345-739F7E6DD34D}" dt="2022-10-31T14:49:02.644" v="0"/>
        <pc:sldMkLst>
          <pc:docMk/>
          <pc:sldMk cId="3020186544" sldId="256"/>
        </pc:sldMkLst>
        <pc:picChg chg="add mod">
          <ac:chgData name="Laura Knight" userId="fcc6b1b8-7f69-4c06-9fd3-1a1553b3cd99" providerId="ADAL" clId="{AB9A2E59-1BC1-44EC-A345-739F7E6DD34D}" dt="2022-10-31T14:49:02.644" v="0"/>
          <ac:picMkLst>
            <pc:docMk/>
            <pc:sldMk cId="3020186544" sldId="256"/>
            <ac:picMk id="4" creationId="{523C42A7-700D-E374-3352-8F694DDD706F}"/>
          </ac:picMkLst>
        </pc:picChg>
      </pc:sldChg>
      <pc:sldChg chg="addSp delSp modSp mod delAnim modAnim">
        <pc:chgData name="Laura Knight" userId="fcc6b1b8-7f69-4c06-9fd3-1a1553b3cd99" providerId="ADAL" clId="{AB9A2E59-1BC1-44EC-A345-739F7E6DD34D}" dt="2022-10-31T14:54:46.906" v="15"/>
        <pc:sldMkLst>
          <pc:docMk/>
          <pc:sldMk cId="2324459179" sldId="267"/>
        </pc:sldMkLst>
        <pc:spChg chg="add del mod">
          <ac:chgData name="Laura Knight" userId="fcc6b1b8-7f69-4c06-9fd3-1a1553b3cd99" providerId="ADAL" clId="{AB9A2E59-1BC1-44EC-A345-739F7E6DD34D}" dt="2022-10-31T14:54:30.887" v="9" actId="478"/>
          <ac:spMkLst>
            <pc:docMk/>
            <pc:sldMk cId="2324459179" sldId="267"/>
            <ac:spMk id="13" creationId="{F1E2355B-CE92-DAA6-EAF3-A0EF37057A3E}"/>
          </ac:spMkLst>
        </pc:spChg>
        <pc:picChg chg="del">
          <ac:chgData name="Laura Knight" userId="fcc6b1b8-7f69-4c06-9fd3-1a1553b3cd99" providerId="ADAL" clId="{AB9A2E59-1BC1-44EC-A345-739F7E6DD34D}" dt="2022-10-31T14:54:09.573" v="1" actId="478"/>
          <ac:picMkLst>
            <pc:docMk/>
            <pc:sldMk cId="2324459179" sldId="267"/>
            <ac:picMk id="5" creationId="{827A57BA-6885-1039-6834-60A56C824FF3}"/>
          </ac:picMkLst>
        </pc:picChg>
        <pc:picChg chg="add mod">
          <ac:chgData name="Laura Knight" userId="fcc6b1b8-7f69-4c06-9fd3-1a1553b3cd99" providerId="ADAL" clId="{AB9A2E59-1BC1-44EC-A345-739F7E6DD34D}" dt="2022-10-31T14:49:02.644" v="0"/>
          <ac:picMkLst>
            <pc:docMk/>
            <pc:sldMk cId="2324459179" sldId="267"/>
            <ac:picMk id="9" creationId="{E023C2AF-A49B-8DC2-3A19-43D81633FE84}"/>
          </ac:picMkLst>
        </pc:picChg>
        <pc:picChg chg="add mod modCrop">
          <ac:chgData name="Laura Knight" userId="fcc6b1b8-7f69-4c06-9fd3-1a1553b3cd99" providerId="ADAL" clId="{AB9A2E59-1BC1-44EC-A345-739F7E6DD34D}" dt="2022-10-31T14:54:38.224" v="11" actId="1076"/>
          <ac:picMkLst>
            <pc:docMk/>
            <pc:sldMk cId="2324459179" sldId="267"/>
            <ac:picMk id="18" creationId="{AA4253CB-CA44-7E42-E1F9-898B364D01B0}"/>
          </ac:picMkLst>
        </pc:picChg>
      </pc:sldChg>
      <pc:sldChg chg="addSp modSp">
        <pc:chgData name="Laura Knight" userId="fcc6b1b8-7f69-4c06-9fd3-1a1553b3cd99" providerId="ADAL" clId="{AB9A2E59-1BC1-44EC-A345-739F7E6DD34D}" dt="2022-10-31T14:49:02.644" v="0"/>
        <pc:sldMkLst>
          <pc:docMk/>
          <pc:sldMk cId="3494772013" sldId="268"/>
        </pc:sldMkLst>
        <pc:picChg chg="add mod">
          <ac:chgData name="Laura Knight" userId="fcc6b1b8-7f69-4c06-9fd3-1a1553b3cd99" providerId="ADAL" clId="{AB9A2E59-1BC1-44EC-A345-739F7E6DD34D}" dt="2022-10-31T14:49:02.644" v="0"/>
          <ac:picMkLst>
            <pc:docMk/>
            <pc:sldMk cId="3494772013" sldId="268"/>
            <ac:picMk id="4" creationId="{AF4D631F-08BB-A3B8-9C83-7714A8CE83EC}"/>
          </ac:picMkLst>
        </pc:picChg>
      </pc:sldChg>
      <pc:sldChg chg="addSp modSp">
        <pc:chgData name="Laura Knight" userId="fcc6b1b8-7f69-4c06-9fd3-1a1553b3cd99" providerId="ADAL" clId="{AB9A2E59-1BC1-44EC-A345-739F7E6DD34D}" dt="2022-10-31T14:49:02.644" v="0"/>
        <pc:sldMkLst>
          <pc:docMk/>
          <pc:sldMk cId="2465728154" sldId="269"/>
        </pc:sldMkLst>
        <pc:picChg chg="add mod">
          <ac:chgData name="Laura Knight" userId="fcc6b1b8-7f69-4c06-9fd3-1a1553b3cd99" providerId="ADAL" clId="{AB9A2E59-1BC1-44EC-A345-739F7E6DD34D}" dt="2022-10-31T14:49:02.644" v="0"/>
          <ac:picMkLst>
            <pc:docMk/>
            <pc:sldMk cId="2465728154" sldId="269"/>
            <ac:picMk id="3" creationId="{D1B2D4BF-B9D9-4B31-40EB-A7B44C1148B5}"/>
          </ac:picMkLst>
        </pc:picChg>
      </pc:sldChg>
      <pc:sldChg chg="addSp modSp">
        <pc:chgData name="Laura Knight" userId="fcc6b1b8-7f69-4c06-9fd3-1a1553b3cd99" providerId="ADAL" clId="{AB9A2E59-1BC1-44EC-A345-739F7E6DD34D}" dt="2022-10-31T14:49:02.644" v="0"/>
        <pc:sldMkLst>
          <pc:docMk/>
          <pc:sldMk cId="1245414548" sldId="270"/>
        </pc:sldMkLst>
        <pc:picChg chg="add mod">
          <ac:chgData name="Laura Knight" userId="fcc6b1b8-7f69-4c06-9fd3-1a1553b3cd99" providerId="ADAL" clId="{AB9A2E59-1BC1-44EC-A345-739F7E6DD34D}" dt="2022-10-31T14:49:02.644" v="0"/>
          <ac:picMkLst>
            <pc:docMk/>
            <pc:sldMk cId="1245414548" sldId="270"/>
            <ac:picMk id="3" creationId="{EADEC032-7DA4-E0E0-F002-C91E85772DC5}"/>
          </ac:picMkLst>
        </pc:picChg>
      </pc:sldChg>
      <pc:sldChg chg="addSp modSp">
        <pc:chgData name="Laura Knight" userId="fcc6b1b8-7f69-4c06-9fd3-1a1553b3cd99" providerId="ADAL" clId="{AB9A2E59-1BC1-44EC-A345-739F7E6DD34D}" dt="2022-10-31T14:49:02.644" v="0"/>
        <pc:sldMkLst>
          <pc:docMk/>
          <pc:sldMk cId="3748707376" sldId="271"/>
        </pc:sldMkLst>
        <pc:picChg chg="add mod">
          <ac:chgData name="Laura Knight" userId="fcc6b1b8-7f69-4c06-9fd3-1a1553b3cd99" providerId="ADAL" clId="{AB9A2E59-1BC1-44EC-A345-739F7E6DD34D}" dt="2022-10-31T14:49:02.644" v="0"/>
          <ac:picMkLst>
            <pc:docMk/>
            <pc:sldMk cId="3748707376" sldId="271"/>
            <ac:picMk id="3" creationId="{D9768290-73E4-4506-8584-F0C3A11C7CC1}"/>
          </ac:picMkLst>
        </pc:picChg>
      </pc:sldChg>
      <pc:sldChg chg="addSp modSp">
        <pc:chgData name="Laura Knight" userId="fcc6b1b8-7f69-4c06-9fd3-1a1553b3cd99" providerId="ADAL" clId="{AB9A2E59-1BC1-44EC-A345-739F7E6DD34D}" dt="2022-10-31T14:49:02.644" v="0"/>
        <pc:sldMkLst>
          <pc:docMk/>
          <pc:sldMk cId="2700609036" sldId="272"/>
        </pc:sldMkLst>
        <pc:picChg chg="add mod">
          <ac:chgData name="Laura Knight" userId="fcc6b1b8-7f69-4c06-9fd3-1a1553b3cd99" providerId="ADAL" clId="{AB9A2E59-1BC1-44EC-A345-739F7E6DD34D}" dt="2022-10-31T14:49:02.644" v="0"/>
          <ac:picMkLst>
            <pc:docMk/>
            <pc:sldMk cId="2700609036" sldId="272"/>
            <ac:picMk id="3" creationId="{50ADE889-9AE7-17BE-850A-8AF2694118DA}"/>
          </ac:picMkLst>
        </pc:picChg>
      </pc:sldChg>
      <pc:sldChg chg="addSp modSp">
        <pc:chgData name="Laura Knight" userId="fcc6b1b8-7f69-4c06-9fd3-1a1553b3cd99" providerId="ADAL" clId="{AB9A2E59-1BC1-44EC-A345-739F7E6DD34D}" dt="2022-10-31T14:49:02.644" v="0"/>
        <pc:sldMkLst>
          <pc:docMk/>
          <pc:sldMk cId="1732838221" sldId="273"/>
        </pc:sldMkLst>
        <pc:picChg chg="add mod">
          <ac:chgData name="Laura Knight" userId="fcc6b1b8-7f69-4c06-9fd3-1a1553b3cd99" providerId="ADAL" clId="{AB9A2E59-1BC1-44EC-A345-739F7E6DD34D}" dt="2022-10-31T14:49:02.644" v="0"/>
          <ac:picMkLst>
            <pc:docMk/>
            <pc:sldMk cId="1732838221" sldId="273"/>
            <ac:picMk id="3" creationId="{65ED48DA-61B4-BEBF-736A-E993B145BFB4}"/>
          </ac:picMkLst>
        </pc:picChg>
      </pc:sldChg>
      <pc:sldChg chg="addSp modSp">
        <pc:chgData name="Laura Knight" userId="fcc6b1b8-7f69-4c06-9fd3-1a1553b3cd99" providerId="ADAL" clId="{AB9A2E59-1BC1-44EC-A345-739F7E6DD34D}" dt="2022-10-31T14:49:02.644" v="0"/>
        <pc:sldMkLst>
          <pc:docMk/>
          <pc:sldMk cId="973794740" sldId="274"/>
        </pc:sldMkLst>
        <pc:picChg chg="add mod">
          <ac:chgData name="Laura Knight" userId="fcc6b1b8-7f69-4c06-9fd3-1a1553b3cd99" providerId="ADAL" clId="{AB9A2E59-1BC1-44EC-A345-739F7E6DD34D}" dt="2022-10-31T14:49:02.644" v="0"/>
          <ac:picMkLst>
            <pc:docMk/>
            <pc:sldMk cId="973794740" sldId="274"/>
            <ac:picMk id="4" creationId="{352AF918-BDF1-9CA5-0803-64370525F4AD}"/>
          </ac:picMkLst>
        </pc:picChg>
      </pc:sldChg>
      <pc:sldChg chg="addSp modSp">
        <pc:chgData name="Laura Knight" userId="fcc6b1b8-7f69-4c06-9fd3-1a1553b3cd99" providerId="ADAL" clId="{AB9A2E59-1BC1-44EC-A345-739F7E6DD34D}" dt="2022-10-31T14:49:02.644" v="0"/>
        <pc:sldMkLst>
          <pc:docMk/>
          <pc:sldMk cId="2148997048" sldId="281"/>
        </pc:sldMkLst>
        <pc:picChg chg="add mod">
          <ac:chgData name="Laura Knight" userId="fcc6b1b8-7f69-4c06-9fd3-1a1553b3cd99" providerId="ADAL" clId="{AB9A2E59-1BC1-44EC-A345-739F7E6DD34D}" dt="2022-10-31T14:49:02.644" v="0"/>
          <ac:picMkLst>
            <pc:docMk/>
            <pc:sldMk cId="2148997048" sldId="281"/>
            <ac:picMk id="3" creationId="{B108F26B-3972-F82C-3DA0-EFD4B7342254}"/>
          </ac:picMkLst>
        </pc:picChg>
      </pc:sldChg>
      <pc:sldChg chg="addSp modSp">
        <pc:chgData name="Laura Knight" userId="fcc6b1b8-7f69-4c06-9fd3-1a1553b3cd99" providerId="ADAL" clId="{AB9A2E59-1BC1-44EC-A345-739F7E6DD34D}" dt="2022-10-31T14:49:02.644" v="0"/>
        <pc:sldMkLst>
          <pc:docMk/>
          <pc:sldMk cId="1122977777" sldId="282"/>
        </pc:sldMkLst>
        <pc:picChg chg="add mod">
          <ac:chgData name="Laura Knight" userId="fcc6b1b8-7f69-4c06-9fd3-1a1553b3cd99" providerId="ADAL" clId="{AB9A2E59-1BC1-44EC-A345-739F7E6DD34D}" dt="2022-10-31T14:49:02.644" v="0"/>
          <ac:picMkLst>
            <pc:docMk/>
            <pc:sldMk cId="1122977777" sldId="282"/>
            <ac:picMk id="2" creationId="{32997272-0946-C2F1-2991-683D47E43819}"/>
          </ac:picMkLst>
        </pc:picChg>
      </pc:sldChg>
      <pc:sldChg chg="addSp modSp">
        <pc:chgData name="Laura Knight" userId="fcc6b1b8-7f69-4c06-9fd3-1a1553b3cd99" providerId="ADAL" clId="{AB9A2E59-1BC1-44EC-A345-739F7E6DD34D}" dt="2022-10-31T14:49:02.644" v="0"/>
        <pc:sldMkLst>
          <pc:docMk/>
          <pc:sldMk cId="124363160" sldId="283"/>
        </pc:sldMkLst>
        <pc:picChg chg="add mod">
          <ac:chgData name="Laura Knight" userId="fcc6b1b8-7f69-4c06-9fd3-1a1553b3cd99" providerId="ADAL" clId="{AB9A2E59-1BC1-44EC-A345-739F7E6DD34D}" dt="2022-10-31T14:49:02.644" v="0"/>
          <ac:picMkLst>
            <pc:docMk/>
            <pc:sldMk cId="124363160" sldId="283"/>
            <ac:picMk id="6" creationId="{0787B695-6CE2-2270-BC08-6958E48301CD}"/>
          </ac:picMkLst>
        </pc:picChg>
      </pc:sldChg>
      <pc:sldChg chg="addSp modSp">
        <pc:chgData name="Laura Knight" userId="fcc6b1b8-7f69-4c06-9fd3-1a1553b3cd99" providerId="ADAL" clId="{AB9A2E59-1BC1-44EC-A345-739F7E6DD34D}" dt="2022-10-31T14:49:02.644" v="0"/>
        <pc:sldMkLst>
          <pc:docMk/>
          <pc:sldMk cId="931407828" sldId="284"/>
        </pc:sldMkLst>
        <pc:picChg chg="add mod">
          <ac:chgData name="Laura Knight" userId="fcc6b1b8-7f69-4c06-9fd3-1a1553b3cd99" providerId="ADAL" clId="{AB9A2E59-1BC1-44EC-A345-739F7E6DD34D}" dt="2022-10-31T14:49:02.644" v="0"/>
          <ac:picMkLst>
            <pc:docMk/>
            <pc:sldMk cId="931407828" sldId="284"/>
            <ac:picMk id="9" creationId="{A1F4929E-6727-67A3-0498-4E2E16A548FF}"/>
          </ac:picMkLst>
        </pc:picChg>
      </pc:sldChg>
      <pc:sldChg chg="addSp modSp">
        <pc:chgData name="Laura Knight" userId="fcc6b1b8-7f69-4c06-9fd3-1a1553b3cd99" providerId="ADAL" clId="{AB9A2E59-1BC1-44EC-A345-739F7E6DD34D}" dt="2022-10-31T14:49:02.644" v="0"/>
        <pc:sldMkLst>
          <pc:docMk/>
          <pc:sldMk cId="3240471090" sldId="285"/>
        </pc:sldMkLst>
        <pc:picChg chg="add mod">
          <ac:chgData name="Laura Knight" userId="fcc6b1b8-7f69-4c06-9fd3-1a1553b3cd99" providerId="ADAL" clId="{AB9A2E59-1BC1-44EC-A345-739F7E6DD34D}" dt="2022-10-31T14:49:02.644" v="0"/>
          <ac:picMkLst>
            <pc:docMk/>
            <pc:sldMk cId="3240471090" sldId="285"/>
            <ac:picMk id="6" creationId="{A8182B70-6039-6297-BEB2-9597B1EB6A66}"/>
          </ac:picMkLst>
        </pc:picChg>
      </pc:sldChg>
      <pc:sldChg chg="addSp modSp">
        <pc:chgData name="Laura Knight" userId="fcc6b1b8-7f69-4c06-9fd3-1a1553b3cd99" providerId="ADAL" clId="{AB9A2E59-1BC1-44EC-A345-739F7E6DD34D}" dt="2022-10-31T14:49:02.644" v="0"/>
        <pc:sldMkLst>
          <pc:docMk/>
          <pc:sldMk cId="461211595" sldId="286"/>
        </pc:sldMkLst>
        <pc:picChg chg="add mod">
          <ac:chgData name="Laura Knight" userId="fcc6b1b8-7f69-4c06-9fd3-1a1553b3cd99" providerId="ADAL" clId="{AB9A2E59-1BC1-44EC-A345-739F7E6DD34D}" dt="2022-10-31T14:49:02.644" v="0"/>
          <ac:picMkLst>
            <pc:docMk/>
            <pc:sldMk cId="461211595" sldId="286"/>
            <ac:picMk id="5" creationId="{DF1DB427-F93D-A754-20CA-C52BD9C205B2}"/>
          </ac:picMkLst>
        </pc:picChg>
      </pc:sldChg>
      <pc:sldChg chg="addSp modSp">
        <pc:chgData name="Laura Knight" userId="fcc6b1b8-7f69-4c06-9fd3-1a1553b3cd99" providerId="ADAL" clId="{AB9A2E59-1BC1-44EC-A345-739F7E6DD34D}" dt="2022-10-31T14:49:02.644" v="0"/>
        <pc:sldMkLst>
          <pc:docMk/>
          <pc:sldMk cId="3189513590" sldId="287"/>
        </pc:sldMkLst>
        <pc:picChg chg="add mod">
          <ac:chgData name="Laura Knight" userId="fcc6b1b8-7f69-4c06-9fd3-1a1553b3cd99" providerId="ADAL" clId="{AB9A2E59-1BC1-44EC-A345-739F7E6DD34D}" dt="2022-10-31T14:49:02.644" v="0"/>
          <ac:picMkLst>
            <pc:docMk/>
            <pc:sldMk cId="3189513590" sldId="287"/>
            <ac:picMk id="7" creationId="{7D3373FF-590B-EBE4-688C-DFC0555353B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772067C-6DB8-4B76-B5BD-2F454457383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D9938DB-866D-4B4B-A12A-CBA44A8577E6}">
      <dgm:prSet/>
      <dgm:spPr/>
      <dgm:t>
        <a:bodyPr/>
        <a:lstStyle/>
        <a:p>
          <a:r>
            <a:rPr lang="en-US" dirty="0"/>
            <a:t>AR- conduct element is done through a positive act- GBH, murder, rape.</a:t>
          </a:r>
        </a:p>
      </dgm:t>
    </dgm:pt>
    <dgm:pt modelId="{3919C364-48DE-4D96-92B5-F480804CA106}" type="parTrans" cxnId="{392F2F0B-E87B-443B-A489-0173A7D74FDF}">
      <dgm:prSet/>
      <dgm:spPr/>
      <dgm:t>
        <a:bodyPr/>
        <a:lstStyle/>
        <a:p>
          <a:endParaRPr lang="en-US"/>
        </a:p>
      </dgm:t>
    </dgm:pt>
    <dgm:pt modelId="{D1439B51-1D32-4EBD-B7F4-9DE91BF950B3}" type="sibTrans" cxnId="{392F2F0B-E87B-443B-A489-0173A7D74FDF}">
      <dgm:prSet/>
      <dgm:spPr/>
      <dgm:t>
        <a:bodyPr/>
        <a:lstStyle/>
        <a:p>
          <a:endParaRPr lang="en-US"/>
        </a:p>
      </dgm:t>
    </dgm:pt>
    <dgm:pt modelId="{095435E5-471D-4DEE-83F4-47E3FA40D0D0}">
      <dgm:prSet/>
      <dgm:spPr/>
      <dgm:t>
        <a:bodyPr/>
        <a:lstStyle/>
        <a:p>
          <a:r>
            <a:rPr lang="en-GB"/>
            <a:t>Conduct element of an omission is the </a:t>
          </a:r>
          <a:r>
            <a:rPr lang="en-GB" b="1"/>
            <a:t>failure to act</a:t>
          </a:r>
          <a:endParaRPr lang="en-US"/>
        </a:p>
      </dgm:t>
    </dgm:pt>
    <dgm:pt modelId="{44F5CCD8-E255-4A4B-9AA6-4D8B97EF77A7}" type="parTrans" cxnId="{2A58CF74-9FC4-4BB5-B3BF-8D8EBEF9B0D8}">
      <dgm:prSet/>
      <dgm:spPr/>
      <dgm:t>
        <a:bodyPr/>
        <a:lstStyle/>
        <a:p>
          <a:endParaRPr lang="en-US"/>
        </a:p>
      </dgm:t>
    </dgm:pt>
    <dgm:pt modelId="{62AD2E0F-0217-4CC1-8296-59263ED05AF0}" type="sibTrans" cxnId="{2A58CF74-9FC4-4BB5-B3BF-8D8EBEF9B0D8}">
      <dgm:prSet/>
      <dgm:spPr/>
      <dgm:t>
        <a:bodyPr/>
        <a:lstStyle/>
        <a:p>
          <a:endParaRPr lang="en-US"/>
        </a:p>
      </dgm:t>
    </dgm:pt>
    <dgm:pt modelId="{2C110253-0088-43FF-899A-B6BBE1367A81}">
      <dgm:prSet/>
      <dgm:spPr/>
      <dgm:t>
        <a:bodyPr/>
        <a:lstStyle/>
        <a:p>
          <a:endParaRPr lang="en-US" dirty="0"/>
        </a:p>
      </dgm:t>
    </dgm:pt>
    <dgm:pt modelId="{EC24D13F-FB3B-4C63-8987-5C881D996540}" type="parTrans" cxnId="{AB3520B9-546F-45E6-8FCC-7E83A84E6BA3}">
      <dgm:prSet/>
      <dgm:spPr/>
      <dgm:t>
        <a:bodyPr/>
        <a:lstStyle/>
        <a:p>
          <a:endParaRPr lang="en-US"/>
        </a:p>
      </dgm:t>
    </dgm:pt>
    <dgm:pt modelId="{6E5FC40F-83C2-4EE5-BB73-29B8A64A8A48}" type="sibTrans" cxnId="{AB3520B9-546F-45E6-8FCC-7E83A84E6BA3}">
      <dgm:prSet/>
      <dgm:spPr/>
      <dgm:t>
        <a:bodyPr/>
        <a:lstStyle/>
        <a:p>
          <a:endParaRPr lang="en-US"/>
        </a:p>
      </dgm:t>
    </dgm:pt>
    <dgm:pt modelId="{78AB4CF9-BECC-417A-A9B1-095139F30872}">
      <dgm:prSet/>
      <dgm:spPr/>
      <dgm:t>
        <a:bodyPr/>
        <a:lstStyle/>
        <a:p>
          <a:r>
            <a:rPr lang="en-GB" dirty="0"/>
            <a:t>Requirements for a crime to be committed by omission:-</a:t>
          </a:r>
        </a:p>
        <a:p>
          <a:r>
            <a:rPr lang="en-GB" b="1" dirty="0"/>
            <a:t>There was a duty of care</a:t>
          </a:r>
          <a:endParaRPr lang="en-US" dirty="0"/>
        </a:p>
        <a:p>
          <a:r>
            <a:rPr lang="en-GB" b="1" dirty="0"/>
            <a:t>This duty was breached</a:t>
          </a:r>
          <a:endParaRPr lang="en-US" dirty="0"/>
        </a:p>
        <a:p>
          <a:r>
            <a:rPr lang="en-GB" b="1" dirty="0"/>
            <a:t>A causal connection between the breach of duty and the harm suffered</a:t>
          </a:r>
          <a:endParaRPr lang="en-US" dirty="0"/>
        </a:p>
      </dgm:t>
    </dgm:pt>
    <dgm:pt modelId="{6B48BDBF-B6CD-4C15-A723-B7CBA769A55C}" type="sibTrans" cxnId="{54CC1DEA-C8E4-43BE-AE39-971ADFBF3C54}">
      <dgm:prSet/>
      <dgm:spPr/>
      <dgm:t>
        <a:bodyPr/>
        <a:lstStyle/>
        <a:p>
          <a:endParaRPr lang="en-US"/>
        </a:p>
      </dgm:t>
    </dgm:pt>
    <dgm:pt modelId="{8FC25F56-35A7-4B53-BC87-F5AB886B405F}" type="parTrans" cxnId="{54CC1DEA-C8E4-43BE-AE39-971ADFBF3C54}">
      <dgm:prSet/>
      <dgm:spPr/>
      <dgm:t>
        <a:bodyPr/>
        <a:lstStyle/>
        <a:p>
          <a:endParaRPr lang="en-US"/>
        </a:p>
      </dgm:t>
    </dgm:pt>
    <dgm:pt modelId="{C110DE19-C006-48CB-9BBD-6C85B305943F}" type="pres">
      <dgm:prSet presAssocID="{E772067C-6DB8-4B76-B5BD-2F454457383C}" presName="linear" presStyleCnt="0">
        <dgm:presLayoutVars>
          <dgm:animLvl val="lvl"/>
          <dgm:resizeHandles val="exact"/>
        </dgm:presLayoutVars>
      </dgm:prSet>
      <dgm:spPr/>
    </dgm:pt>
    <dgm:pt modelId="{D5AABF3A-9120-4089-A501-53A1F35EAC9E}" type="pres">
      <dgm:prSet presAssocID="{2D9938DB-866D-4B4B-A12A-CBA44A8577E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0AFE5A9-D3B9-4F88-BB84-E604596D1153}" type="pres">
      <dgm:prSet presAssocID="{D1439B51-1D32-4EBD-B7F4-9DE91BF950B3}" presName="spacer" presStyleCnt="0"/>
      <dgm:spPr/>
    </dgm:pt>
    <dgm:pt modelId="{A856040E-B1F3-488B-8CBB-E4900ECD49E3}" type="pres">
      <dgm:prSet presAssocID="{095435E5-471D-4DEE-83F4-47E3FA40D0D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762C8A3-68D3-4AE7-9604-874E1954A3F4}" type="pres">
      <dgm:prSet presAssocID="{62AD2E0F-0217-4CC1-8296-59263ED05AF0}" presName="spacer" presStyleCnt="0"/>
      <dgm:spPr/>
    </dgm:pt>
    <dgm:pt modelId="{0123AA3A-75D4-468E-BEA7-21ED5F17B4F2}" type="pres">
      <dgm:prSet presAssocID="{78AB4CF9-BECC-417A-A9B1-095139F3087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5A3E95D0-045E-4D57-BEFD-12314437BCED}" type="pres">
      <dgm:prSet presAssocID="{78AB4CF9-BECC-417A-A9B1-095139F3087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5BCB906-DD5C-4B44-9DA6-B36825E3FB0B}" type="presOf" srcId="{78AB4CF9-BECC-417A-A9B1-095139F30872}" destId="{0123AA3A-75D4-468E-BEA7-21ED5F17B4F2}" srcOrd="0" destOrd="0" presId="urn:microsoft.com/office/officeart/2005/8/layout/vList2"/>
    <dgm:cxn modelId="{20D91109-B20A-4FA2-B8F8-032B9CBEF60F}" type="presOf" srcId="{2D9938DB-866D-4B4B-A12A-CBA44A8577E6}" destId="{D5AABF3A-9120-4089-A501-53A1F35EAC9E}" srcOrd="0" destOrd="0" presId="urn:microsoft.com/office/officeart/2005/8/layout/vList2"/>
    <dgm:cxn modelId="{392F2F0B-E87B-443B-A489-0173A7D74FDF}" srcId="{E772067C-6DB8-4B76-B5BD-2F454457383C}" destId="{2D9938DB-866D-4B4B-A12A-CBA44A8577E6}" srcOrd="0" destOrd="0" parTransId="{3919C364-48DE-4D96-92B5-F480804CA106}" sibTransId="{D1439B51-1D32-4EBD-B7F4-9DE91BF950B3}"/>
    <dgm:cxn modelId="{2A58CF74-9FC4-4BB5-B3BF-8D8EBEF9B0D8}" srcId="{E772067C-6DB8-4B76-B5BD-2F454457383C}" destId="{095435E5-471D-4DEE-83F4-47E3FA40D0D0}" srcOrd="1" destOrd="0" parTransId="{44F5CCD8-E255-4A4B-9AA6-4D8B97EF77A7}" sibTransId="{62AD2E0F-0217-4CC1-8296-59263ED05AF0}"/>
    <dgm:cxn modelId="{0B487E77-B084-4165-BF78-264B33090EB6}" type="presOf" srcId="{E772067C-6DB8-4B76-B5BD-2F454457383C}" destId="{C110DE19-C006-48CB-9BBD-6C85B305943F}" srcOrd="0" destOrd="0" presId="urn:microsoft.com/office/officeart/2005/8/layout/vList2"/>
    <dgm:cxn modelId="{C7964DAA-CF35-4373-92D8-BB03E6D36F45}" type="presOf" srcId="{2C110253-0088-43FF-899A-B6BBE1367A81}" destId="{5A3E95D0-045E-4D57-BEFD-12314437BCED}" srcOrd="0" destOrd="0" presId="urn:microsoft.com/office/officeart/2005/8/layout/vList2"/>
    <dgm:cxn modelId="{AB3520B9-546F-45E6-8FCC-7E83A84E6BA3}" srcId="{78AB4CF9-BECC-417A-A9B1-095139F30872}" destId="{2C110253-0088-43FF-899A-B6BBE1367A81}" srcOrd="0" destOrd="0" parTransId="{EC24D13F-FB3B-4C63-8987-5C881D996540}" sibTransId="{6E5FC40F-83C2-4EE5-BB73-29B8A64A8A48}"/>
    <dgm:cxn modelId="{54CC1DEA-C8E4-43BE-AE39-971ADFBF3C54}" srcId="{E772067C-6DB8-4B76-B5BD-2F454457383C}" destId="{78AB4CF9-BECC-417A-A9B1-095139F30872}" srcOrd="2" destOrd="0" parTransId="{8FC25F56-35A7-4B53-BC87-F5AB886B405F}" sibTransId="{6B48BDBF-B6CD-4C15-A723-B7CBA769A55C}"/>
    <dgm:cxn modelId="{B3C03AED-8FB8-464E-802A-BEBAA946A24B}" type="presOf" srcId="{095435E5-471D-4DEE-83F4-47E3FA40D0D0}" destId="{A856040E-B1F3-488B-8CBB-E4900ECD49E3}" srcOrd="0" destOrd="0" presId="urn:microsoft.com/office/officeart/2005/8/layout/vList2"/>
    <dgm:cxn modelId="{3B173F4D-9103-4DFA-843A-FFEB40872B20}" type="presParOf" srcId="{C110DE19-C006-48CB-9BBD-6C85B305943F}" destId="{D5AABF3A-9120-4089-A501-53A1F35EAC9E}" srcOrd="0" destOrd="0" presId="urn:microsoft.com/office/officeart/2005/8/layout/vList2"/>
    <dgm:cxn modelId="{D9242074-51E1-4751-BE0D-AB16BE56F5F0}" type="presParOf" srcId="{C110DE19-C006-48CB-9BBD-6C85B305943F}" destId="{90AFE5A9-D3B9-4F88-BB84-E604596D1153}" srcOrd="1" destOrd="0" presId="urn:microsoft.com/office/officeart/2005/8/layout/vList2"/>
    <dgm:cxn modelId="{5004AFF8-806B-4938-BA47-DCC121914D3E}" type="presParOf" srcId="{C110DE19-C006-48CB-9BBD-6C85B305943F}" destId="{A856040E-B1F3-488B-8CBB-E4900ECD49E3}" srcOrd="2" destOrd="0" presId="urn:microsoft.com/office/officeart/2005/8/layout/vList2"/>
    <dgm:cxn modelId="{3BD1DC96-A09D-4A17-83C1-65E6B4B8CF4F}" type="presParOf" srcId="{C110DE19-C006-48CB-9BBD-6C85B305943F}" destId="{A762C8A3-68D3-4AE7-9604-874E1954A3F4}" srcOrd="3" destOrd="0" presId="urn:microsoft.com/office/officeart/2005/8/layout/vList2"/>
    <dgm:cxn modelId="{13B5840B-C81D-4CA6-885A-6A3C177D17BC}" type="presParOf" srcId="{C110DE19-C006-48CB-9BBD-6C85B305943F}" destId="{0123AA3A-75D4-468E-BEA7-21ED5F17B4F2}" srcOrd="4" destOrd="0" presId="urn:microsoft.com/office/officeart/2005/8/layout/vList2"/>
    <dgm:cxn modelId="{3262F8FC-72FF-4937-BC77-08F320399805}" type="presParOf" srcId="{C110DE19-C006-48CB-9BBD-6C85B305943F}" destId="{5A3E95D0-045E-4D57-BEFD-12314437BCE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6D4970-D748-4F37-8B6A-8164916E34D7}" type="doc">
      <dgm:prSet loTypeId="urn:microsoft.com/office/officeart/2005/8/layout/vList2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1336E643-6B5B-464A-B33C-8DBC6D7B1C26}">
      <dgm:prSet/>
      <dgm:spPr/>
      <dgm:t>
        <a:bodyPr/>
        <a:lstStyle/>
        <a:p>
          <a:r>
            <a:rPr lang="en-US"/>
            <a:t>No general “duty to act” in England and Wales</a:t>
          </a:r>
        </a:p>
      </dgm:t>
    </dgm:pt>
    <dgm:pt modelId="{6750FDD7-BC00-4AA3-98C0-A952D325A059}" type="parTrans" cxnId="{124769FE-C7D1-4CC4-8985-F08DAB3185B2}">
      <dgm:prSet/>
      <dgm:spPr/>
      <dgm:t>
        <a:bodyPr/>
        <a:lstStyle/>
        <a:p>
          <a:endParaRPr lang="en-US"/>
        </a:p>
      </dgm:t>
    </dgm:pt>
    <dgm:pt modelId="{E1E7A960-768E-4E67-9DC5-246915C1D7B5}" type="sibTrans" cxnId="{124769FE-C7D1-4CC4-8985-F08DAB3185B2}">
      <dgm:prSet/>
      <dgm:spPr/>
      <dgm:t>
        <a:bodyPr/>
        <a:lstStyle/>
        <a:p>
          <a:endParaRPr lang="en-US"/>
        </a:p>
      </dgm:t>
    </dgm:pt>
    <dgm:pt modelId="{26A7E4B1-F106-43AE-BFE7-FD710B0AA06C}">
      <dgm:prSet/>
      <dgm:spPr/>
      <dgm:t>
        <a:bodyPr/>
        <a:lstStyle/>
        <a:p>
          <a:r>
            <a:rPr lang="en-US"/>
            <a:t>Criminal liability</a:t>
          </a:r>
        </a:p>
      </dgm:t>
    </dgm:pt>
    <dgm:pt modelId="{81F3A4E8-7D9F-4E3C-BAC7-7E4285801DBE}" type="parTrans" cxnId="{C0BD3CF6-9CA8-4EE7-A18E-24DA0D3F7F10}">
      <dgm:prSet/>
      <dgm:spPr/>
      <dgm:t>
        <a:bodyPr/>
        <a:lstStyle/>
        <a:p>
          <a:endParaRPr lang="en-US"/>
        </a:p>
      </dgm:t>
    </dgm:pt>
    <dgm:pt modelId="{B44887CF-C2F6-4068-8BFB-E37D0B4320AF}" type="sibTrans" cxnId="{C0BD3CF6-9CA8-4EE7-A18E-24DA0D3F7F10}">
      <dgm:prSet/>
      <dgm:spPr/>
      <dgm:t>
        <a:bodyPr/>
        <a:lstStyle/>
        <a:p>
          <a:endParaRPr lang="en-US"/>
        </a:p>
      </dgm:t>
    </dgm:pt>
    <dgm:pt modelId="{BFBA53C6-C59F-4C8F-8EEF-8D6CA42B087C}">
      <dgm:prSet/>
      <dgm:spPr/>
      <dgm:t>
        <a:bodyPr/>
        <a:lstStyle/>
        <a:p>
          <a:r>
            <a:rPr lang="en-US"/>
            <a:t>Burden on the public  </a:t>
          </a:r>
        </a:p>
      </dgm:t>
    </dgm:pt>
    <dgm:pt modelId="{8107840F-63A1-406E-80B3-ECB0BA4689A6}" type="parTrans" cxnId="{0D45A8D0-DD78-4954-8813-B5BDE5A4B1EA}">
      <dgm:prSet/>
      <dgm:spPr/>
      <dgm:t>
        <a:bodyPr/>
        <a:lstStyle/>
        <a:p>
          <a:endParaRPr lang="en-US"/>
        </a:p>
      </dgm:t>
    </dgm:pt>
    <dgm:pt modelId="{451702CB-E037-40EA-A76F-44A778EF75AD}" type="sibTrans" cxnId="{0D45A8D0-DD78-4954-8813-B5BDE5A4B1EA}">
      <dgm:prSet/>
      <dgm:spPr/>
      <dgm:t>
        <a:bodyPr/>
        <a:lstStyle/>
        <a:p>
          <a:endParaRPr lang="en-US"/>
        </a:p>
      </dgm:t>
    </dgm:pt>
    <dgm:pt modelId="{A4F15A93-1F7A-489C-8D76-3A12A9A73A7A}">
      <dgm:prSet/>
      <dgm:spPr/>
      <dgm:t>
        <a:bodyPr/>
        <a:lstStyle/>
        <a:p>
          <a:r>
            <a:rPr lang="en-US"/>
            <a:t>Reasonable duty to prevent -Miller (1983)</a:t>
          </a:r>
        </a:p>
      </dgm:t>
    </dgm:pt>
    <dgm:pt modelId="{A0FCF1D8-CBA7-46FF-B8AB-056FD4F46A3B}" type="parTrans" cxnId="{282C0D4B-83D1-4914-909B-627DFE9C0D3A}">
      <dgm:prSet/>
      <dgm:spPr/>
      <dgm:t>
        <a:bodyPr/>
        <a:lstStyle/>
        <a:p>
          <a:endParaRPr lang="en-US"/>
        </a:p>
      </dgm:t>
    </dgm:pt>
    <dgm:pt modelId="{46989106-B935-4E76-AD96-86C8D9B29A06}" type="sibTrans" cxnId="{282C0D4B-83D1-4914-909B-627DFE9C0D3A}">
      <dgm:prSet/>
      <dgm:spPr/>
      <dgm:t>
        <a:bodyPr/>
        <a:lstStyle/>
        <a:p>
          <a:endParaRPr lang="en-US"/>
        </a:p>
      </dgm:t>
    </dgm:pt>
    <dgm:pt modelId="{031F7D48-7090-40BE-B320-3228355B4D17}" type="pres">
      <dgm:prSet presAssocID="{A66D4970-D748-4F37-8B6A-8164916E34D7}" presName="linear" presStyleCnt="0">
        <dgm:presLayoutVars>
          <dgm:animLvl val="lvl"/>
          <dgm:resizeHandles val="exact"/>
        </dgm:presLayoutVars>
      </dgm:prSet>
      <dgm:spPr/>
    </dgm:pt>
    <dgm:pt modelId="{F1E85CFC-690D-4EED-982B-15091E6ECF7C}" type="pres">
      <dgm:prSet presAssocID="{1336E643-6B5B-464A-B33C-8DBC6D7B1C26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5C3C8EE-D6C5-4644-9B0E-B0707483CFBC}" type="pres">
      <dgm:prSet presAssocID="{E1E7A960-768E-4E67-9DC5-246915C1D7B5}" presName="spacer" presStyleCnt="0"/>
      <dgm:spPr/>
    </dgm:pt>
    <dgm:pt modelId="{CA36B12F-DFFE-467A-AF8A-39B12A48B08B}" type="pres">
      <dgm:prSet presAssocID="{26A7E4B1-F106-43AE-BFE7-FD710B0AA06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B8A88BC-E1A2-4C0B-88CB-3E92C4F20E02}" type="pres">
      <dgm:prSet presAssocID="{B44887CF-C2F6-4068-8BFB-E37D0B4320AF}" presName="spacer" presStyleCnt="0"/>
      <dgm:spPr/>
    </dgm:pt>
    <dgm:pt modelId="{DC4CF61D-ED5C-4C2B-AE5B-88927EE5304A}" type="pres">
      <dgm:prSet presAssocID="{BFBA53C6-C59F-4C8F-8EEF-8D6CA42B087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6B4536D5-F9B6-45D7-BDC6-96915EE31CFA}" type="pres">
      <dgm:prSet presAssocID="{451702CB-E037-40EA-A76F-44A778EF75AD}" presName="spacer" presStyleCnt="0"/>
      <dgm:spPr/>
    </dgm:pt>
    <dgm:pt modelId="{F74C47B1-7375-4306-97FC-B1A1F4DDEFBF}" type="pres">
      <dgm:prSet presAssocID="{A4F15A93-1F7A-489C-8D76-3A12A9A73A7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E3786103-13B3-460C-9160-793101E05975}" type="presOf" srcId="{26A7E4B1-F106-43AE-BFE7-FD710B0AA06C}" destId="{CA36B12F-DFFE-467A-AF8A-39B12A48B08B}" srcOrd="0" destOrd="0" presId="urn:microsoft.com/office/officeart/2005/8/layout/vList2"/>
    <dgm:cxn modelId="{1D74C52D-B0A8-45F7-954E-B8835DBB7B3A}" type="presOf" srcId="{BFBA53C6-C59F-4C8F-8EEF-8D6CA42B087C}" destId="{DC4CF61D-ED5C-4C2B-AE5B-88927EE5304A}" srcOrd="0" destOrd="0" presId="urn:microsoft.com/office/officeart/2005/8/layout/vList2"/>
    <dgm:cxn modelId="{B932D844-B6B7-4B44-A7B3-CF70FFA23EAD}" type="presOf" srcId="{1336E643-6B5B-464A-B33C-8DBC6D7B1C26}" destId="{F1E85CFC-690D-4EED-982B-15091E6ECF7C}" srcOrd="0" destOrd="0" presId="urn:microsoft.com/office/officeart/2005/8/layout/vList2"/>
    <dgm:cxn modelId="{282C0D4B-83D1-4914-909B-627DFE9C0D3A}" srcId="{A66D4970-D748-4F37-8B6A-8164916E34D7}" destId="{A4F15A93-1F7A-489C-8D76-3A12A9A73A7A}" srcOrd="3" destOrd="0" parTransId="{A0FCF1D8-CBA7-46FF-B8AB-056FD4F46A3B}" sibTransId="{46989106-B935-4E76-AD96-86C8D9B29A06}"/>
    <dgm:cxn modelId="{0D45A8D0-DD78-4954-8813-B5BDE5A4B1EA}" srcId="{A66D4970-D748-4F37-8B6A-8164916E34D7}" destId="{BFBA53C6-C59F-4C8F-8EEF-8D6CA42B087C}" srcOrd="2" destOrd="0" parTransId="{8107840F-63A1-406E-80B3-ECB0BA4689A6}" sibTransId="{451702CB-E037-40EA-A76F-44A778EF75AD}"/>
    <dgm:cxn modelId="{7D85C6D3-177A-4842-BB36-EA4301A4FB7F}" type="presOf" srcId="{A66D4970-D748-4F37-8B6A-8164916E34D7}" destId="{031F7D48-7090-40BE-B320-3228355B4D17}" srcOrd="0" destOrd="0" presId="urn:microsoft.com/office/officeart/2005/8/layout/vList2"/>
    <dgm:cxn modelId="{C0BD3CF6-9CA8-4EE7-A18E-24DA0D3F7F10}" srcId="{A66D4970-D748-4F37-8B6A-8164916E34D7}" destId="{26A7E4B1-F106-43AE-BFE7-FD710B0AA06C}" srcOrd="1" destOrd="0" parTransId="{81F3A4E8-7D9F-4E3C-BAC7-7E4285801DBE}" sibTransId="{B44887CF-C2F6-4068-8BFB-E37D0B4320AF}"/>
    <dgm:cxn modelId="{EF3E4EFC-E500-473F-B4AE-3200026ED2FE}" type="presOf" srcId="{A4F15A93-1F7A-489C-8D76-3A12A9A73A7A}" destId="{F74C47B1-7375-4306-97FC-B1A1F4DDEFBF}" srcOrd="0" destOrd="0" presId="urn:microsoft.com/office/officeart/2005/8/layout/vList2"/>
    <dgm:cxn modelId="{124769FE-C7D1-4CC4-8985-F08DAB3185B2}" srcId="{A66D4970-D748-4F37-8B6A-8164916E34D7}" destId="{1336E643-6B5B-464A-B33C-8DBC6D7B1C26}" srcOrd="0" destOrd="0" parTransId="{6750FDD7-BC00-4AA3-98C0-A952D325A059}" sibTransId="{E1E7A960-768E-4E67-9DC5-246915C1D7B5}"/>
    <dgm:cxn modelId="{C15C054C-5CF3-48AB-9126-1804115186B2}" type="presParOf" srcId="{031F7D48-7090-40BE-B320-3228355B4D17}" destId="{F1E85CFC-690D-4EED-982B-15091E6ECF7C}" srcOrd="0" destOrd="0" presId="urn:microsoft.com/office/officeart/2005/8/layout/vList2"/>
    <dgm:cxn modelId="{E6C5108A-03C9-426D-B53C-2F1272B5ABF2}" type="presParOf" srcId="{031F7D48-7090-40BE-B320-3228355B4D17}" destId="{85C3C8EE-D6C5-4644-9B0E-B0707483CFBC}" srcOrd="1" destOrd="0" presId="urn:microsoft.com/office/officeart/2005/8/layout/vList2"/>
    <dgm:cxn modelId="{4CA7BD69-5B51-4469-8CCF-FA51B7E389D5}" type="presParOf" srcId="{031F7D48-7090-40BE-B320-3228355B4D17}" destId="{CA36B12F-DFFE-467A-AF8A-39B12A48B08B}" srcOrd="2" destOrd="0" presId="urn:microsoft.com/office/officeart/2005/8/layout/vList2"/>
    <dgm:cxn modelId="{496C8F06-0E0A-4817-9797-99951C8D8C79}" type="presParOf" srcId="{031F7D48-7090-40BE-B320-3228355B4D17}" destId="{CB8A88BC-E1A2-4C0B-88CB-3E92C4F20E02}" srcOrd="3" destOrd="0" presId="urn:microsoft.com/office/officeart/2005/8/layout/vList2"/>
    <dgm:cxn modelId="{249631AE-2F86-480D-A3D4-278430046366}" type="presParOf" srcId="{031F7D48-7090-40BE-B320-3228355B4D17}" destId="{DC4CF61D-ED5C-4C2B-AE5B-88927EE5304A}" srcOrd="4" destOrd="0" presId="urn:microsoft.com/office/officeart/2005/8/layout/vList2"/>
    <dgm:cxn modelId="{5ECD940B-6EB9-49F4-B438-9437A45BD932}" type="presParOf" srcId="{031F7D48-7090-40BE-B320-3228355B4D17}" destId="{6B4536D5-F9B6-45D7-BDC6-96915EE31CFA}" srcOrd="5" destOrd="0" presId="urn:microsoft.com/office/officeart/2005/8/layout/vList2"/>
    <dgm:cxn modelId="{E2C3CD78-F74D-4194-897D-57999F8778BC}" type="presParOf" srcId="{031F7D48-7090-40BE-B320-3228355B4D17}" destId="{F74C47B1-7375-4306-97FC-B1A1F4DDEFB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0382F8-895D-4965-81F4-55FABE7A99B6}" type="doc">
      <dgm:prSet loTypeId="urn:microsoft.com/office/officeart/2005/8/layout/vList2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7D6DEB0D-51DD-4FD4-A0C6-46E93817E842}">
      <dgm:prSet/>
      <dgm:spPr/>
      <dgm:t>
        <a:bodyPr/>
        <a:lstStyle/>
        <a:p>
          <a:r>
            <a:rPr lang="en-US"/>
            <a:t>Statutory duties- </a:t>
          </a:r>
          <a:r>
            <a:rPr lang="en-US" i="1"/>
            <a:t>Shama (1990)</a:t>
          </a:r>
          <a:endParaRPr lang="en-US"/>
        </a:p>
      </dgm:t>
    </dgm:pt>
    <dgm:pt modelId="{7AD6A356-61E1-4719-8D71-54A284FA7863}" type="parTrans" cxnId="{0EA36953-08D6-4368-B0B7-A0E7C82D4B36}">
      <dgm:prSet/>
      <dgm:spPr/>
      <dgm:t>
        <a:bodyPr/>
        <a:lstStyle/>
        <a:p>
          <a:endParaRPr lang="en-US"/>
        </a:p>
      </dgm:t>
    </dgm:pt>
    <dgm:pt modelId="{74D1C1B5-E343-427D-8BA3-FC6097CDB76D}" type="sibTrans" cxnId="{0EA36953-08D6-4368-B0B7-A0E7C82D4B36}">
      <dgm:prSet/>
      <dgm:spPr/>
      <dgm:t>
        <a:bodyPr/>
        <a:lstStyle/>
        <a:p>
          <a:endParaRPr lang="en-US"/>
        </a:p>
      </dgm:t>
    </dgm:pt>
    <dgm:pt modelId="{C49DDFE2-7F23-455D-8B2A-C41D522E8BB8}">
      <dgm:prSet/>
      <dgm:spPr/>
      <dgm:t>
        <a:bodyPr/>
        <a:lstStyle/>
        <a:p>
          <a:r>
            <a:rPr lang="en-US"/>
            <a:t>Duty to act arises from a contract- </a:t>
          </a:r>
          <a:r>
            <a:rPr lang="en-US" i="1"/>
            <a:t>Pittwood (1902), Yaqoob (2005)</a:t>
          </a:r>
          <a:endParaRPr lang="en-US"/>
        </a:p>
      </dgm:t>
    </dgm:pt>
    <dgm:pt modelId="{4CE13A3D-A508-4D57-9FCA-8E03F03B9A79}" type="parTrans" cxnId="{659CFAFC-A0FE-4BB5-9C80-FE9B02999703}">
      <dgm:prSet/>
      <dgm:spPr/>
      <dgm:t>
        <a:bodyPr/>
        <a:lstStyle/>
        <a:p>
          <a:endParaRPr lang="en-US"/>
        </a:p>
      </dgm:t>
    </dgm:pt>
    <dgm:pt modelId="{EC13C392-8BA6-43A3-A22F-444262CBCC33}" type="sibTrans" cxnId="{659CFAFC-A0FE-4BB5-9C80-FE9B02999703}">
      <dgm:prSet/>
      <dgm:spPr/>
      <dgm:t>
        <a:bodyPr/>
        <a:lstStyle/>
        <a:p>
          <a:endParaRPr lang="en-US"/>
        </a:p>
      </dgm:t>
    </dgm:pt>
    <dgm:pt modelId="{6F592F0E-4FA7-4861-876F-951A1DAB45E6}">
      <dgm:prSet/>
      <dgm:spPr/>
      <dgm:t>
        <a:bodyPr/>
        <a:lstStyle/>
        <a:p>
          <a:r>
            <a:rPr lang="en-US"/>
            <a:t>Duty arising from a special relationship between the defendant and the victim- </a:t>
          </a:r>
          <a:r>
            <a:rPr lang="en-US" i="1"/>
            <a:t>Gibbins and Proctor (1918), Hood (2004)</a:t>
          </a:r>
          <a:endParaRPr lang="en-US"/>
        </a:p>
      </dgm:t>
    </dgm:pt>
    <dgm:pt modelId="{B04EF706-434E-45A8-9CA2-18049F6D159F}" type="parTrans" cxnId="{27B2F86A-92FB-41E7-B729-C86725D3D862}">
      <dgm:prSet/>
      <dgm:spPr/>
      <dgm:t>
        <a:bodyPr/>
        <a:lstStyle/>
        <a:p>
          <a:endParaRPr lang="en-US"/>
        </a:p>
      </dgm:t>
    </dgm:pt>
    <dgm:pt modelId="{391086DE-E864-4FAF-B345-EBB0D95227C8}" type="sibTrans" cxnId="{27B2F86A-92FB-41E7-B729-C86725D3D862}">
      <dgm:prSet/>
      <dgm:spPr/>
      <dgm:t>
        <a:bodyPr/>
        <a:lstStyle/>
        <a:p>
          <a:endParaRPr lang="en-US"/>
        </a:p>
      </dgm:t>
    </dgm:pt>
    <dgm:pt modelId="{79D59FC4-FFAB-4DB6-9960-50763574CC44}" type="pres">
      <dgm:prSet presAssocID="{BE0382F8-895D-4965-81F4-55FABE7A99B6}" presName="linear" presStyleCnt="0">
        <dgm:presLayoutVars>
          <dgm:animLvl val="lvl"/>
          <dgm:resizeHandles val="exact"/>
        </dgm:presLayoutVars>
      </dgm:prSet>
      <dgm:spPr/>
    </dgm:pt>
    <dgm:pt modelId="{344A17AD-6BD7-4DC8-ACF7-F7017E2E3FD3}" type="pres">
      <dgm:prSet presAssocID="{7D6DEB0D-51DD-4FD4-A0C6-46E93817E84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00617A34-929A-4FF6-B59F-D7CFD0C9F54A}" type="pres">
      <dgm:prSet presAssocID="{74D1C1B5-E343-427D-8BA3-FC6097CDB76D}" presName="spacer" presStyleCnt="0"/>
      <dgm:spPr/>
    </dgm:pt>
    <dgm:pt modelId="{46C09BBC-AA37-4D61-A425-C643288ECF9A}" type="pres">
      <dgm:prSet presAssocID="{C49DDFE2-7F23-455D-8B2A-C41D522E8BB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8AFAC9C-2179-445D-897B-95C659240693}" type="pres">
      <dgm:prSet presAssocID="{EC13C392-8BA6-43A3-A22F-444262CBCC33}" presName="spacer" presStyleCnt="0"/>
      <dgm:spPr/>
    </dgm:pt>
    <dgm:pt modelId="{7FD64852-2D01-43F9-A665-5D11C644171E}" type="pres">
      <dgm:prSet presAssocID="{6F592F0E-4FA7-4861-876F-951A1DAB45E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27B2F86A-92FB-41E7-B729-C86725D3D862}" srcId="{BE0382F8-895D-4965-81F4-55FABE7A99B6}" destId="{6F592F0E-4FA7-4861-876F-951A1DAB45E6}" srcOrd="2" destOrd="0" parTransId="{B04EF706-434E-45A8-9CA2-18049F6D159F}" sibTransId="{391086DE-E864-4FAF-B345-EBB0D95227C8}"/>
    <dgm:cxn modelId="{0EA36953-08D6-4368-B0B7-A0E7C82D4B36}" srcId="{BE0382F8-895D-4965-81F4-55FABE7A99B6}" destId="{7D6DEB0D-51DD-4FD4-A0C6-46E93817E842}" srcOrd="0" destOrd="0" parTransId="{7AD6A356-61E1-4719-8D71-54A284FA7863}" sibTransId="{74D1C1B5-E343-427D-8BA3-FC6097CDB76D}"/>
    <dgm:cxn modelId="{610D657D-EE3A-4410-9D6D-8731F4CD7D82}" type="presOf" srcId="{7D6DEB0D-51DD-4FD4-A0C6-46E93817E842}" destId="{344A17AD-6BD7-4DC8-ACF7-F7017E2E3FD3}" srcOrd="0" destOrd="0" presId="urn:microsoft.com/office/officeart/2005/8/layout/vList2"/>
    <dgm:cxn modelId="{D91B218C-91F8-4861-99EB-C351C9274800}" type="presOf" srcId="{6F592F0E-4FA7-4861-876F-951A1DAB45E6}" destId="{7FD64852-2D01-43F9-A665-5D11C644171E}" srcOrd="0" destOrd="0" presId="urn:microsoft.com/office/officeart/2005/8/layout/vList2"/>
    <dgm:cxn modelId="{5486429F-C71C-49E2-B702-D119DC0A2CD2}" type="presOf" srcId="{C49DDFE2-7F23-455D-8B2A-C41D522E8BB8}" destId="{46C09BBC-AA37-4D61-A425-C643288ECF9A}" srcOrd="0" destOrd="0" presId="urn:microsoft.com/office/officeart/2005/8/layout/vList2"/>
    <dgm:cxn modelId="{E77775F0-556C-4170-9621-6A4AAFB7210C}" type="presOf" srcId="{BE0382F8-895D-4965-81F4-55FABE7A99B6}" destId="{79D59FC4-FFAB-4DB6-9960-50763574CC44}" srcOrd="0" destOrd="0" presId="urn:microsoft.com/office/officeart/2005/8/layout/vList2"/>
    <dgm:cxn modelId="{659CFAFC-A0FE-4BB5-9C80-FE9B02999703}" srcId="{BE0382F8-895D-4965-81F4-55FABE7A99B6}" destId="{C49DDFE2-7F23-455D-8B2A-C41D522E8BB8}" srcOrd="1" destOrd="0" parTransId="{4CE13A3D-A508-4D57-9FCA-8E03F03B9A79}" sibTransId="{EC13C392-8BA6-43A3-A22F-444262CBCC33}"/>
    <dgm:cxn modelId="{84109A99-9E9D-457B-9331-CA8A00D9450E}" type="presParOf" srcId="{79D59FC4-FFAB-4DB6-9960-50763574CC44}" destId="{344A17AD-6BD7-4DC8-ACF7-F7017E2E3FD3}" srcOrd="0" destOrd="0" presId="urn:microsoft.com/office/officeart/2005/8/layout/vList2"/>
    <dgm:cxn modelId="{86E52576-9AD2-4B11-A8A8-C3041D1A29C8}" type="presParOf" srcId="{79D59FC4-FFAB-4DB6-9960-50763574CC44}" destId="{00617A34-929A-4FF6-B59F-D7CFD0C9F54A}" srcOrd="1" destOrd="0" presId="urn:microsoft.com/office/officeart/2005/8/layout/vList2"/>
    <dgm:cxn modelId="{259CFED5-4CFD-4A87-98DE-4F53B707CD16}" type="presParOf" srcId="{79D59FC4-FFAB-4DB6-9960-50763574CC44}" destId="{46C09BBC-AA37-4D61-A425-C643288ECF9A}" srcOrd="2" destOrd="0" presId="urn:microsoft.com/office/officeart/2005/8/layout/vList2"/>
    <dgm:cxn modelId="{74DCC048-B0C7-4CB7-8134-773B7CECC95F}" type="presParOf" srcId="{79D59FC4-FFAB-4DB6-9960-50763574CC44}" destId="{08AFAC9C-2179-445D-897B-95C659240693}" srcOrd="3" destOrd="0" presId="urn:microsoft.com/office/officeart/2005/8/layout/vList2"/>
    <dgm:cxn modelId="{F3F0BB1A-9625-4A9A-8D7F-BC9511BDFA95}" type="presParOf" srcId="{79D59FC4-FFAB-4DB6-9960-50763574CC44}" destId="{7FD64852-2D01-43F9-A665-5D11C644171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1E59E6B-EA3A-476C-8377-B7FF4AFF2D62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4F96C0F-60CE-46FA-BA14-CC219257C052}">
      <dgm:prSet/>
      <dgm:spPr/>
      <dgm:t>
        <a:bodyPr/>
        <a:lstStyle/>
        <a:p>
          <a:r>
            <a:rPr lang="en-US"/>
            <a:t>Duty arising from a special relationship between the defendant and the victim- also applies to professional and special relationships- </a:t>
          </a:r>
          <a:r>
            <a:rPr lang="en-US" i="1"/>
            <a:t>Airedale National Health Service Trust V Bland (1993)</a:t>
          </a:r>
          <a:endParaRPr lang="en-US"/>
        </a:p>
      </dgm:t>
    </dgm:pt>
    <dgm:pt modelId="{26B1DF5F-EB83-4028-A155-E816BB30F0FD}" type="parTrans" cxnId="{B758C131-843D-4E1A-BD49-2B912CC2B1E6}">
      <dgm:prSet/>
      <dgm:spPr/>
      <dgm:t>
        <a:bodyPr/>
        <a:lstStyle/>
        <a:p>
          <a:endParaRPr lang="en-US"/>
        </a:p>
      </dgm:t>
    </dgm:pt>
    <dgm:pt modelId="{A09B12C9-793A-47F8-921B-5863CF5A7456}" type="sibTrans" cxnId="{B758C131-843D-4E1A-BD49-2B912CC2B1E6}">
      <dgm:prSet/>
      <dgm:spPr/>
      <dgm:t>
        <a:bodyPr/>
        <a:lstStyle/>
        <a:p>
          <a:endParaRPr lang="en-US"/>
        </a:p>
      </dgm:t>
    </dgm:pt>
    <dgm:pt modelId="{D6524968-F3BA-4D58-8639-F0CB09B5B070}">
      <dgm:prSet/>
      <dgm:spPr/>
      <dgm:t>
        <a:bodyPr/>
        <a:lstStyle/>
        <a:p>
          <a:r>
            <a:rPr lang="en-US"/>
            <a:t>Duty arises from the defendant holding a public office- </a:t>
          </a:r>
          <a:r>
            <a:rPr lang="en-US" i="1"/>
            <a:t>Dytham (1979)</a:t>
          </a:r>
          <a:endParaRPr lang="en-US"/>
        </a:p>
      </dgm:t>
    </dgm:pt>
    <dgm:pt modelId="{74D0A50B-CA6F-4E12-B282-40537A08F89F}" type="parTrans" cxnId="{BE666961-D27A-475C-889D-70C3E2E91B2E}">
      <dgm:prSet/>
      <dgm:spPr/>
      <dgm:t>
        <a:bodyPr/>
        <a:lstStyle/>
        <a:p>
          <a:endParaRPr lang="en-US"/>
        </a:p>
      </dgm:t>
    </dgm:pt>
    <dgm:pt modelId="{FEE9379B-66E1-4F1A-857A-E27C213ACC8F}" type="sibTrans" cxnId="{BE666961-D27A-475C-889D-70C3E2E91B2E}">
      <dgm:prSet/>
      <dgm:spPr/>
      <dgm:t>
        <a:bodyPr/>
        <a:lstStyle/>
        <a:p>
          <a:endParaRPr lang="en-US"/>
        </a:p>
      </dgm:t>
    </dgm:pt>
    <dgm:pt modelId="{06C8CE56-95D2-4998-B999-50D53F76B706}">
      <dgm:prSet/>
      <dgm:spPr/>
      <dgm:t>
        <a:bodyPr/>
        <a:lstStyle/>
        <a:p>
          <a:r>
            <a:rPr lang="en-US"/>
            <a:t>Duty arises where the defendant voluntarily assumes responsibility for a person or situation- </a:t>
          </a:r>
          <a:r>
            <a:rPr lang="en-US" i="1"/>
            <a:t>Stone and Dobinson (1977), Instan (1893)</a:t>
          </a:r>
          <a:endParaRPr lang="en-US"/>
        </a:p>
      </dgm:t>
    </dgm:pt>
    <dgm:pt modelId="{7AF7ED4C-08EC-42AF-A965-B6FFF51B7B3E}" type="parTrans" cxnId="{297E7297-CFC7-49D7-A691-5AC776189413}">
      <dgm:prSet/>
      <dgm:spPr/>
      <dgm:t>
        <a:bodyPr/>
        <a:lstStyle/>
        <a:p>
          <a:endParaRPr lang="en-US"/>
        </a:p>
      </dgm:t>
    </dgm:pt>
    <dgm:pt modelId="{37BD6FFE-00B3-4AC7-870A-BEE12A519B45}" type="sibTrans" cxnId="{297E7297-CFC7-49D7-A691-5AC776189413}">
      <dgm:prSet/>
      <dgm:spPr/>
      <dgm:t>
        <a:bodyPr/>
        <a:lstStyle/>
        <a:p>
          <a:endParaRPr lang="en-US"/>
        </a:p>
      </dgm:t>
    </dgm:pt>
    <dgm:pt modelId="{75E1EB02-263C-4EF8-BCA3-35319F8B74F2}" type="pres">
      <dgm:prSet presAssocID="{81E59E6B-EA3A-476C-8377-B7FF4AFF2D62}" presName="linear" presStyleCnt="0">
        <dgm:presLayoutVars>
          <dgm:animLvl val="lvl"/>
          <dgm:resizeHandles val="exact"/>
        </dgm:presLayoutVars>
      </dgm:prSet>
      <dgm:spPr/>
    </dgm:pt>
    <dgm:pt modelId="{F0DB4C2B-1E7D-4876-9355-1321831E2006}" type="pres">
      <dgm:prSet presAssocID="{A4F96C0F-60CE-46FA-BA14-CC219257C05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4B66C62-AC4E-4C45-BD52-FD6A9D9F7CC0}" type="pres">
      <dgm:prSet presAssocID="{A09B12C9-793A-47F8-921B-5863CF5A7456}" presName="spacer" presStyleCnt="0"/>
      <dgm:spPr/>
    </dgm:pt>
    <dgm:pt modelId="{7C96004D-D456-4EAB-AAFB-0F5657562724}" type="pres">
      <dgm:prSet presAssocID="{D6524968-F3BA-4D58-8639-F0CB09B5B07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5B5EFB8-F958-416C-8132-5DF6F29A505E}" type="pres">
      <dgm:prSet presAssocID="{FEE9379B-66E1-4F1A-857A-E27C213ACC8F}" presName="spacer" presStyleCnt="0"/>
      <dgm:spPr/>
    </dgm:pt>
    <dgm:pt modelId="{BB20FD98-7FCB-4A89-849A-C3D5077E1A61}" type="pres">
      <dgm:prSet presAssocID="{06C8CE56-95D2-4998-B999-50D53F76B70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3E3A230-7A77-45FA-9EEA-DCD4791B5FD5}" type="presOf" srcId="{D6524968-F3BA-4D58-8639-F0CB09B5B070}" destId="{7C96004D-D456-4EAB-AAFB-0F5657562724}" srcOrd="0" destOrd="0" presId="urn:microsoft.com/office/officeart/2005/8/layout/vList2"/>
    <dgm:cxn modelId="{B758C131-843D-4E1A-BD49-2B912CC2B1E6}" srcId="{81E59E6B-EA3A-476C-8377-B7FF4AFF2D62}" destId="{A4F96C0F-60CE-46FA-BA14-CC219257C052}" srcOrd="0" destOrd="0" parTransId="{26B1DF5F-EB83-4028-A155-E816BB30F0FD}" sibTransId="{A09B12C9-793A-47F8-921B-5863CF5A7456}"/>
    <dgm:cxn modelId="{BE666961-D27A-475C-889D-70C3E2E91B2E}" srcId="{81E59E6B-EA3A-476C-8377-B7FF4AFF2D62}" destId="{D6524968-F3BA-4D58-8639-F0CB09B5B070}" srcOrd="1" destOrd="0" parTransId="{74D0A50B-CA6F-4E12-B282-40537A08F89F}" sibTransId="{FEE9379B-66E1-4F1A-857A-E27C213ACC8F}"/>
    <dgm:cxn modelId="{AA6B174D-A961-4912-88DE-927074715C54}" type="presOf" srcId="{81E59E6B-EA3A-476C-8377-B7FF4AFF2D62}" destId="{75E1EB02-263C-4EF8-BCA3-35319F8B74F2}" srcOrd="0" destOrd="0" presId="urn:microsoft.com/office/officeart/2005/8/layout/vList2"/>
    <dgm:cxn modelId="{297E7297-CFC7-49D7-A691-5AC776189413}" srcId="{81E59E6B-EA3A-476C-8377-B7FF4AFF2D62}" destId="{06C8CE56-95D2-4998-B999-50D53F76B706}" srcOrd="2" destOrd="0" parTransId="{7AF7ED4C-08EC-42AF-A965-B6FFF51B7B3E}" sibTransId="{37BD6FFE-00B3-4AC7-870A-BEE12A519B45}"/>
    <dgm:cxn modelId="{386094C2-5C53-442A-B09F-F68437B2A8CC}" type="presOf" srcId="{A4F96C0F-60CE-46FA-BA14-CC219257C052}" destId="{F0DB4C2B-1E7D-4876-9355-1321831E2006}" srcOrd="0" destOrd="0" presId="urn:microsoft.com/office/officeart/2005/8/layout/vList2"/>
    <dgm:cxn modelId="{EC2F3CEA-2455-40AC-AD79-C3F26C47EDDD}" type="presOf" srcId="{06C8CE56-95D2-4998-B999-50D53F76B706}" destId="{BB20FD98-7FCB-4A89-849A-C3D5077E1A61}" srcOrd="0" destOrd="0" presId="urn:microsoft.com/office/officeart/2005/8/layout/vList2"/>
    <dgm:cxn modelId="{47D86786-BBE8-49D5-8206-2A5E5B6F4E91}" type="presParOf" srcId="{75E1EB02-263C-4EF8-BCA3-35319F8B74F2}" destId="{F0DB4C2B-1E7D-4876-9355-1321831E2006}" srcOrd="0" destOrd="0" presId="urn:microsoft.com/office/officeart/2005/8/layout/vList2"/>
    <dgm:cxn modelId="{ABE2474D-707B-4690-AB88-41FD5DE1F64F}" type="presParOf" srcId="{75E1EB02-263C-4EF8-BCA3-35319F8B74F2}" destId="{24B66C62-AC4E-4C45-BD52-FD6A9D9F7CC0}" srcOrd="1" destOrd="0" presId="urn:microsoft.com/office/officeart/2005/8/layout/vList2"/>
    <dgm:cxn modelId="{31340C56-A3AB-4E4F-AC40-7657D735340A}" type="presParOf" srcId="{75E1EB02-263C-4EF8-BCA3-35319F8B74F2}" destId="{7C96004D-D456-4EAB-AAFB-0F5657562724}" srcOrd="2" destOrd="0" presId="urn:microsoft.com/office/officeart/2005/8/layout/vList2"/>
    <dgm:cxn modelId="{47F06FC7-68FC-40DB-9D8A-F31E4D661233}" type="presParOf" srcId="{75E1EB02-263C-4EF8-BCA3-35319F8B74F2}" destId="{25B5EFB8-F958-416C-8132-5DF6F29A505E}" srcOrd="3" destOrd="0" presId="urn:microsoft.com/office/officeart/2005/8/layout/vList2"/>
    <dgm:cxn modelId="{EC052BE6-C416-4E36-BAE1-87C5FC181D8B}" type="presParOf" srcId="{75E1EB02-263C-4EF8-BCA3-35319F8B74F2}" destId="{BB20FD98-7FCB-4A89-849A-C3D5077E1A61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73B6ABF-7DC8-4010-8ED5-601C66B1A828}" type="doc">
      <dgm:prSet loTypeId="urn:microsoft.com/office/officeart/2005/8/layout/vList2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F820EC9-8051-4000-BCFE-6905F3374CA7}">
      <dgm:prSet/>
      <dgm:spPr/>
      <dgm:t>
        <a:bodyPr/>
        <a:lstStyle/>
        <a:p>
          <a:r>
            <a:rPr lang="en-US" dirty="0"/>
            <a:t>Duty to act where the defendant creates a dangerous situation (deliberately or accidentally)- </a:t>
          </a:r>
          <a:r>
            <a:rPr lang="en-US" i="1" dirty="0"/>
            <a:t>Miller (1983), DPP V K (a Minor) (1990), Santa- Bermudez (2004), Evans (2009)</a:t>
          </a:r>
          <a:endParaRPr lang="en-US" dirty="0"/>
        </a:p>
      </dgm:t>
    </dgm:pt>
    <dgm:pt modelId="{A0C41E3D-E6C0-47C9-B303-B07C7D19B443}" type="parTrans" cxnId="{7A80C7ED-81A6-43FF-943D-CC95DC2BD42D}">
      <dgm:prSet/>
      <dgm:spPr/>
      <dgm:t>
        <a:bodyPr/>
        <a:lstStyle/>
        <a:p>
          <a:endParaRPr lang="en-US"/>
        </a:p>
      </dgm:t>
    </dgm:pt>
    <dgm:pt modelId="{038BC966-86B7-4555-836F-6075747D561F}" type="sibTrans" cxnId="{7A80C7ED-81A6-43FF-943D-CC95DC2BD42D}">
      <dgm:prSet/>
      <dgm:spPr/>
      <dgm:t>
        <a:bodyPr/>
        <a:lstStyle/>
        <a:p>
          <a:endParaRPr lang="en-US"/>
        </a:p>
      </dgm:t>
    </dgm:pt>
    <dgm:pt modelId="{F322E285-7C13-4C60-8983-52AB656E63E6}">
      <dgm:prSet/>
      <dgm:spPr/>
      <dgm:t>
        <a:bodyPr/>
        <a:lstStyle/>
        <a:p>
          <a:r>
            <a:rPr lang="en-US"/>
            <a:t>Duty situations and illegality- </a:t>
          </a:r>
          <a:r>
            <a:rPr lang="en-US" i="1"/>
            <a:t>Wacker (2003), Willoughby (2005)</a:t>
          </a:r>
          <a:endParaRPr lang="en-US"/>
        </a:p>
      </dgm:t>
    </dgm:pt>
    <dgm:pt modelId="{B822972B-E0FF-46E7-B69F-A7FD228BC30B}" type="parTrans" cxnId="{7E37B06F-DD6A-4EB4-B90B-B6725B231C35}">
      <dgm:prSet/>
      <dgm:spPr/>
      <dgm:t>
        <a:bodyPr/>
        <a:lstStyle/>
        <a:p>
          <a:endParaRPr lang="en-US"/>
        </a:p>
      </dgm:t>
    </dgm:pt>
    <dgm:pt modelId="{B117544A-7A8A-4195-B3FB-6DEAF92FA19A}" type="sibTrans" cxnId="{7E37B06F-DD6A-4EB4-B90B-B6725B231C35}">
      <dgm:prSet/>
      <dgm:spPr/>
      <dgm:t>
        <a:bodyPr/>
        <a:lstStyle/>
        <a:p>
          <a:endParaRPr lang="en-US"/>
        </a:p>
      </dgm:t>
    </dgm:pt>
    <dgm:pt modelId="{B94920E6-1D72-46AD-A27F-429293685FE5}" type="pres">
      <dgm:prSet presAssocID="{C73B6ABF-7DC8-4010-8ED5-601C66B1A828}" presName="linear" presStyleCnt="0">
        <dgm:presLayoutVars>
          <dgm:animLvl val="lvl"/>
          <dgm:resizeHandles val="exact"/>
        </dgm:presLayoutVars>
      </dgm:prSet>
      <dgm:spPr/>
    </dgm:pt>
    <dgm:pt modelId="{807F5460-E240-4068-A327-CE98D9139505}" type="pres">
      <dgm:prSet presAssocID="{4F820EC9-8051-4000-BCFE-6905F3374CA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69C8588D-8320-44FC-BCF0-4A53B3C760D9}" type="pres">
      <dgm:prSet presAssocID="{038BC966-86B7-4555-836F-6075747D561F}" presName="spacer" presStyleCnt="0"/>
      <dgm:spPr/>
    </dgm:pt>
    <dgm:pt modelId="{21366AC1-BC2C-4831-A5E9-72167A90C8F6}" type="pres">
      <dgm:prSet presAssocID="{F322E285-7C13-4C60-8983-52AB656E63E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746601F-5140-4C30-9546-81C81C7B91F8}" type="presOf" srcId="{C73B6ABF-7DC8-4010-8ED5-601C66B1A828}" destId="{B94920E6-1D72-46AD-A27F-429293685FE5}" srcOrd="0" destOrd="0" presId="urn:microsoft.com/office/officeart/2005/8/layout/vList2"/>
    <dgm:cxn modelId="{9F6ED445-7D74-41EA-95CB-EB745FAC6781}" type="presOf" srcId="{4F820EC9-8051-4000-BCFE-6905F3374CA7}" destId="{807F5460-E240-4068-A327-CE98D9139505}" srcOrd="0" destOrd="0" presId="urn:microsoft.com/office/officeart/2005/8/layout/vList2"/>
    <dgm:cxn modelId="{7E37B06F-DD6A-4EB4-B90B-B6725B231C35}" srcId="{C73B6ABF-7DC8-4010-8ED5-601C66B1A828}" destId="{F322E285-7C13-4C60-8983-52AB656E63E6}" srcOrd="1" destOrd="0" parTransId="{B822972B-E0FF-46E7-B69F-A7FD228BC30B}" sibTransId="{B117544A-7A8A-4195-B3FB-6DEAF92FA19A}"/>
    <dgm:cxn modelId="{AA69F07F-85EC-4B4B-8CE6-79C97FB90334}" type="presOf" srcId="{F322E285-7C13-4C60-8983-52AB656E63E6}" destId="{21366AC1-BC2C-4831-A5E9-72167A90C8F6}" srcOrd="0" destOrd="0" presId="urn:microsoft.com/office/officeart/2005/8/layout/vList2"/>
    <dgm:cxn modelId="{7A80C7ED-81A6-43FF-943D-CC95DC2BD42D}" srcId="{C73B6ABF-7DC8-4010-8ED5-601C66B1A828}" destId="{4F820EC9-8051-4000-BCFE-6905F3374CA7}" srcOrd="0" destOrd="0" parTransId="{A0C41E3D-E6C0-47C9-B303-B07C7D19B443}" sibTransId="{038BC966-86B7-4555-836F-6075747D561F}"/>
    <dgm:cxn modelId="{930D5361-CBC7-4D04-8394-88DCE52BC3A7}" type="presParOf" srcId="{B94920E6-1D72-46AD-A27F-429293685FE5}" destId="{807F5460-E240-4068-A327-CE98D9139505}" srcOrd="0" destOrd="0" presId="urn:microsoft.com/office/officeart/2005/8/layout/vList2"/>
    <dgm:cxn modelId="{1EF52A9D-58BD-4B03-8E7B-CD3FE4B9A4EF}" type="presParOf" srcId="{B94920E6-1D72-46AD-A27F-429293685FE5}" destId="{69C8588D-8320-44FC-BCF0-4A53B3C760D9}" srcOrd="1" destOrd="0" presId="urn:microsoft.com/office/officeart/2005/8/layout/vList2"/>
    <dgm:cxn modelId="{E8A474AA-13E6-49D8-8A5B-75191BD1AB00}" type="presParOf" srcId="{B94920E6-1D72-46AD-A27F-429293685FE5}" destId="{21366AC1-BC2C-4831-A5E9-72167A90C8F6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97FA1BF-F670-4D62-91D2-F30FBBD1574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D360D1D-94BE-4D19-952E-4603FCC29C2F}">
      <dgm:prSet/>
      <dgm:spPr/>
      <dgm:t>
        <a:bodyPr/>
        <a:lstStyle/>
        <a:p>
          <a:r>
            <a:rPr lang="en-GB"/>
            <a:t>1500 word ESSAY (Introduction, main body and conclusion)</a:t>
          </a:r>
          <a:endParaRPr lang="en-US"/>
        </a:p>
      </dgm:t>
    </dgm:pt>
    <dgm:pt modelId="{ADB60815-3324-4B97-8B9A-F35BED61990A}" type="parTrans" cxnId="{1013BE32-8D0A-4663-B9A6-D97C119B252D}">
      <dgm:prSet/>
      <dgm:spPr/>
      <dgm:t>
        <a:bodyPr/>
        <a:lstStyle/>
        <a:p>
          <a:endParaRPr lang="en-US"/>
        </a:p>
      </dgm:t>
    </dgm:pt>
    <dgm:pt modelId="{0BE00281-A2E1-42AB-89DF-DD4BDEC1D88A}" type="sibTrans" cxnId="{1013BE32-8D0A-4663-B9A6-D97C119B252D}">
      <dgm:prSet/>
      <dgm:spPr/>
      <dgm:t>
        <a:bodyPr/>
        <a:lstStyle/>
        <a:p>
          <a:endParaRPr lang="en-US"/>
        </a:p>
      </dgm:t>
    </dgm:pt>
    <dgm:pt modelId="{AE1739E3-DE15-41CB-851E-D99F501EEC80}">
      <dgm:prSet/>
      <dgm:spPr/>
      <dgm:t>
        <a:bodyPr/>
        <a:lstStyle/>
        <a:p>
          <a:r>
            <a:rPr lang="en-GB"/>
            <a:t>No bullet points, you must write in complete sentences.</a:t>
          </a:r>
          <a:endParaRPr lang="en-US"/>
        </a:p>
      </dgm:t>
    </dgm:pt>
    <dgm:pt modelId="{35AD6AB2-AD4D-469B-9B42-31A84D94B8E4}" type="parTrans" cxnId="{9937465B-7654-4643-845B-6F232810BEC7}">
      <dgm:prSet/>
      <dgm:spPr/>
      <dgm:t>
        <a:bodyPr/>
        <a:lstStyle/>
        <a:p>
          <a:endParaRPr lang="en-US"/>
        </a:p>
      </dgm:t>
    </dgm:pt>
    <dgm:pt modelId="{0A15C722-9BB1-4CE0-88F8-4B79471A74C1}" type="sibTrans" cxnId="{9937465B-7654-4643-845B-6F232810BEC7}">
      <dgm:prSet/>
      <dgm:spPr/>
      <dgm:t>
        <a:bodyPr/>
        <a:lstStyle/>
        <a:p>
          <a:endParaRPr lang="en-US"/>
        </a:p>
      </dgm:t>
    </dgm:pt>
    <dgm:pt modelId="{1CB1DAD3-57BC-414D-853F-7B6F6EE9BF55}">
      <dgm:prSet/>
      <dgm:spPr/>
      <dgm:t>
        <a:bodyPr/>
        <a:lstStyle/>
        <a:p>
          <a:r>
            <a:rPr lang="en-GB"/>
            <a:t>1.5 line spacing</a:t>
          </a:r>
          <a:endParaRPr lang="en-US"/>
        </a:p>
      </dgm:t>
    </dgm:pt>
    <dgm:pt modelId="{FC7B9176-D2BB-4A14-8D4D-F8F0E59ADEFC}" type="parTrans" cxnId="{847C393C-C6EC-4751-B556-FA5E8AB77967}">
      <dgm:prSet/>
      <dgm:spPr/>
      <dgm:t>
        <a:bodyPr/>
        <a:lstStyle/>
        <a:p>
          <a:endParaRPr lang="en-US"/>
        </a:p>
      </dgm:t>
    </dgm:pt>
    <dgm:pt modelId="{366431B5-04D0-44D4-91C4-AB28F41B83E6}" type="sibTrans" cxnId="{847C393C-C6EC-4751-B556-FA5E8AB77967}">
      <dgm:prSet/>
      <dgm:spPr/>
      <dgm:t>
        <a:bodyPr/>
        <a:lstStyle/>
        <a:p>
          <a:endParaRPr lang="en-US"/>
        </a:p>
      </dgm:t>
    </dgm:pt>
    <dgm:pt modelId="{29D8BD6D-F5BF-45D4-9D77-59C2B1C00D6A}">
      <dgm:prSet/>
      <dgm:spPr/>
      <dgm:t>
        <a:bodyPr/>
        <a:lstStyle/>
        <a:p>
          <a:r>
            <a:rPr lang="en-GB"/>
            <a:t>Arial font, size 12.</a:t>
          </a:r>
          <a:endParaRPr lang="en-US"/>
        </a:p>
      </dgm:t>
    </dgm:pt>
    <dgm:pt modelId="{A604505B-FBA6-4C50-B297-50D89F39F547}" type="parTrans" cxnId="{8DAC6AB9-12F3-4251-B5F3-F0DE825F5C72}">
      <dgm:prSet/>
      <dgm:spPr/>
      <dgm:t>
        <a:bodyPr/>
        <a:lstStyle/>
        <a:p>
          <a:endParaRPr lang="en-US"/>
        </a:p>
      </dgm:t>
    </dgm:pt>
    <dgm:pt modelId="{B1EE4CF9-3FF6-4988-93DD-BE08BD7E349B}" type="sibTrans" cxnId="{8DAC6AB9-12F3-4251-B5F3-F0DE825F5C72}">
      <dgm:prSet/>
      <dgm:spPr/>
      <dgm:t>
        <a:bodyPr/>
        <a:lstStyle/>
        <a:p>
          <a:endParaRPr lang="en-US"/>
        </a:p>
      </dgm:t>
    </dgm:pt>
    <dgm:pt modelId="{123D8283-82E1-495F-B6F1-B19171EA5AC6}">
      <dgm:prSet/>
      <dgm:spPr/>
      <dgm:t>
        <a:bodyPr/>
        <a:lstStyle/>
        <a:p>
          <a:r>
            <a:rPr lang="en-GB"/>
            <a:t>You must include a reference list</a:t>
          </a:r>
          <a:endParaRPr lang="en-US"/>
        </a:p>
      </dgm:t>
    </dgm:pt>
    <dgm:pt modelId="{65581013-DAB9-489A-B9C0-B8AEBCAB6962}" type="parTrans" cxnId="{09502D76-8F2C-4826-97C2-7ADE8A3EB2A0}">
      <dgm:prSet/>
      <dgm:spPr/>
      <dgm:t>
        <a:bodyPr/>
        <a:lstStyle/>
        <a:p>
          <a:endParaRPr lang="en-US"/>
        </a:p>
      </dgm:t>
    </dgm:pt>
    <dgm:pt modelId="{E25588DA-9B18-435A-A7C3-317004A4F7A4}" type="sibTrans" cxnId="{09502D76-8F2C-4826-97C2-7ADE8A3EB2A0}">
      <dgm:prSet/>
      <dgm:spPr/>
      <dgm:t>
        <a:bodyPr/>
        <a:lstStyle/>
        <a:p>
          <a:endParaRPr lang="en-US"/>
        </a:p>
      </dgm:t>
    </dgm:pt>
    <dgm:pt modelId="{0A49DDE8-92FD-4E9C-A62B-DCA5636C756B}" type="pres">
      <dgm:prSet presAssocID="{197FA1BF-F670-4D62-91D2-F30FBBD1574C}" presName="linear" presStyleCnt="0">
        <dgm:presLayoutVars>
          <dgm:animLvl val="lvl"/>
          <dgm:resizeHandles val="exact"/>
        </dgm:presLayoutVars>
      </dgm:prSet>
      <dgm:spPr/>
    </dgm:pt>
    <dgm:pt modelId="{AC78FF25-4329-4296-AC79-9A3EB5999B0B}" type="pres">
      <dgm:prSet presAssocID="{1D360D1D-94BE-4D19-952E-4603FCC29C2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52744F8-FE93-4BDD-B229-A675E843FAF0}" type="pres">
      <dgm:prSet presAssocID="{0BE00281-A2E1-42AB-89DF-DD4BDEC1D88A}" presName="spacer" presStyleCnt="0"/>
      <dgm:spPr/>
    </dgm:pt>
    <dgm:pt modelId="{DE8569F7-5423-4CB1-9DBE-B35699E00F94}" type="pres">
      <dgm:prSet presAssocID="{AE1739E3-DE15-41CB-851E-D99F501EEC8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ABDDE68-3C82-4FC8-95DE-7F546634142D}" type="pres">
      <dgm:prSet presAssocID="{0A15C722-9BB1-4CE0-88F8-4B79471A74C1}" presName="spacer" presStyleCnt="0"/>
      <dgm:spPr/>
    </dgm:pt>
    <dgm:pt modelId="{2F770371-0818-477D-91C4-96EFA32C279B}" type="pres">
      <dgm:prSet presAssocID="{1CB1DAD3-57BC-414D-853F-7B6F6EE9BF5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C683C4B-EF89-47E0-A5BF-EF9CE3199269}" type="pres">
      <dgm:prSet presAssocID="{366431B5-04D0-44D4-91C4-AB28F41B83E6}" presName="spacer" presStyleCnt="0"/>
      <dgm:spPr/>
    </dgm:pt>
    <dgm:pt modelId="{56489BBA-44E5-467A-BCBD-8C7216692428}" type="pres">
      <dgm:prSet presAssocID="{29D8BD6D-F5BF-45D4-9D77-59C2B1C00D6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E11F9CF7-AFE6-40E9-8454-98DFA29EDA01}" type="pres">
      <dgm:prSet presAssocID="{B1EE4CF9-3FF6-4988-93DD-BE08BD7E349B}" presName="spacer" presStyleCnt="0"/>
      <dgm:spPr/>
    </dgm:pt>
    <dgm:pt modelId="{B06007FE-5938-4259-AF9B-932B4F2B8723}" type="pres">
      <dgm:prSet presAssocID="{123D8283-82E1-495F-B6F1-B19171EA5AC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73BE40B-1B7B-4A51-B4B3-ED29119E6239}" type="presOf" srcId="{1D360D1D-94BE-4D19-952E-4603FCC29C2F}" destId="{AC78FF25-4329-4296-AC79-9A3EB5999B0B}" srcOrd="0" destOrd="0" presId="urn:microsoft.com/office/officeart/2005/8/layout/vList2"/>
    <dgm:cxn modelId="{8816A80E-8D3D-45DF-BDF7-A6AAF0B45E5C}" type="presOf" srcId="{197FA1BF-F670-4D62-91D2-F30FBBD1574C}" destId="{0A49DDE8-92FD-4E9C-A62B-DCA5636C756B}" srcOrd="0" destOrd="0" presId="urn:microsoft.com/office/officeart/2005/8/layout/vList2"/>
    <dgm:cxn modelId="{07CC3B31-BC53-4546-B7DA-EEDE15F0E8DE}" type="presOf" srcId="{1CB1DAD3-57BC-414D-853F-7B6F6EE9BF55}" destId="{2F770371-0818-477D-91C4-96EFA32C279B}" srcOrd="0" destOrd="0" presId="urn:microsoft.com/office/officeart/2005/8/layout/vList2"/>
    <dgm:cxn modelId="{1013BE32-8D0A-4663-B9A6-D97C119B252D}" srcId="{197FA1BF-F670-4D62-91D2-F30FBBD1574C}" destId="{1D360D1D-94BE-4D19-952E-4603FCC29C2F}" srcOrd="0" destOrd="0" parTransId="{ADB60815-3324-4B97-8B9A-F35BED61990A}" sibTransId="{0BE00281-A2E1-42AB-89DF-DD4BDEC1D88A}"/>
    <dgm:cxn modelId="{847C393C-C6EC-4751-B556-FA5E8AB77967}" srcId="{197FA1BF-F670-4D62-91D2-F30FBBD1574C}" destId="{1CB1DAD3-57BC-414D-853F-7B6F6EE9BF55}" srcOrd="2" destOrd="0" parTransId="{FC7B9176-D2BB-4A14-8D4D-F8F0E59ADEFC}" sibTransId="{366431B5-04D0-44D4-91C4-AB28F41B83E6}"/>
    <dgm:cxn modelId="{9937465B-7654-4643-845B-6F232810BEC7}" srcId="{197FA1BF-F670-4D62-91D2-F30FBBD1574C}" destId="{AE1739E3-DE15-41CB-851E-D99F501EEC80}" srcOrd="1" destOrd="0" parTransId="{35AD6AB2-AD4D-469B-9B42-31A84D94B8E4}" sibTransId="{0A15C722-9BB1-4CE0-88F8-4B79471A74C1}"/>
    <dgm:cxn modelId="{09502D76-8F2C-4826-97C2-7ADE8A3EB2A0}" srcId="{197FA1BF-F670-4D62-91D2-F30FBBD1574C}" destId="{123D8283-82E1-495F-B6F1-B19171EA5AC6}" srcOrd="4" destOrd="0" parTransId="{65581013-DAB9-489A-B9C0-B8AEBCAB6962}" sibTransId="{E25588DA-9B18-435A-A7C3-317004A4F7A4}"/>
    <dgm:cxn modelId="{99799585-D800-4B66-9218-3A7B4DB2931B}" type="presOf" srcId="{123D8283-82E1-495F-B6F1-B19171EA5AC6}" destId="{B06007FE-5938-4259-AF9B-932B4F2B8723}" srcOrd="0" destOrd="0" presId="urn:microsoft.com/office/officeart/2005/8/layout/vList2"/>
    <dgm:cxn modelId="{73509C9A-C3BE-47E0-ABA8-6EBBC027480E}" type="presOf" srcId="{AE1739E3-DE15-41CB-851E-D99F501EEC80}" destId="{DE8569F7-5423-4CB1-9DBE-B35699E00F94}" srcOrd="0" destOrd="0" presId="urn:microsoft.com/office/officeart/2005/8/layout/vList2"/>
    <dgm:cxn modelId="{8DAC6AB9-12F3-4251-B5F3-F0DE825F5C72}" srcId="{197FA1BF-F670-4D62-91D2-F30FBBD1574C}" destId="{29D8BD6D-F5BF-45D4-9D77-59C2B1C00D6A}" srcOrd="3" destOrd="0" parTransId="{A604505B-FBA6-4C50-B297-50D89F39F547}" sibTransId="{B1EE4CF9-3FF6-4988-93DD-BE08BD7E349B}"/>
    <dgm:cxn modelId="{4BD10FC6-8D11-4B12-BE62-8B0BA40355B1}" type="presOf" srcId="{29D8BD6D-F5BF-45D4-9D77-59C2B1C00D6A}" destId="{56489BBA-44E5-467A-BCBD-8C7216692428}" srcOrd="0" destOrd="0" presId="urn:microsoft.com/office/officeart/2005/8/layout/vList2"/>
    <dgm:cxn modelId="{833A2268-B16F-4E05-BAEF-3AD3894240E3}" type="presParOf" srcId="{0A49DDE8-92FD-4E9C-A62B-DCA5636C756B}" destId="{AC78FF25-4329-4296-AC79-9A3EB5999B0B}" srcOrd="0" destOrd="0" presId="urn:microsoft.com/office/officeart/2005/8/layout/vList2"/>
    <dgm:cxn modelId="{B84BDAAD-6DDD-4BCE-B169-D1AD878E616B}" type="presParOf" srcId="{0A49DDE8-92FD-4E9C-A62B-DCA5636C756B}" destId="{552744F8-FE93-4BDD-B229-A675E843FAF0}" srcOrd="1" destOrd="0" presId="urn:microsoft.com/office/officeart/2005/8/layout/vList2"/>
    <dgm:cxn modelId="{6298A64A-0458-46A8-A954-64C04571B604}" type="presParOf" srcId="{0A49DDE8-92FD-4E9C-A62B-DCA5636C756B}" destId="{DE8569F7-5423-4CB1-9DBE-B35699E00F94}" srcOrd="2" destOrd="0" presId="urn:microsoft.com/office/officeart/2005/8/layout/vList2"/>
    <dgm:cxn modelId="{7CAFDC25-28AB-45A8-A4D8-D7617C875021}" type="presParOf" srcId="{0A49DDE8-92FD-4E9C-A62B-DCA5636C756B}" destId="{5ABDDE68-3C82-4FC8-95DE-7F546634142D}" srcOrd="3" destOrd="0" presId="urn:microsoft.com/office/officeart/2005/8/layout/vList2"/>
    <dgm:cxn modelId="{7DDB7337-9A16-4783-BBDF-3E98FE5DA124}" type="presParOf" srcId="{0A49DDE8-92FD-4E9C-A62B-DCA5636C756B}" destId="{2F770371-0818-477D-91C4-96EFA32C279B}" srcOrd="4" destOrd="0" presId="urn:microsoft.com/office/officeart/2005/8/layout/vList2"/>
    <dgm:cxn modelId="{6E255752-9BBA-433B-B1AC-7D1B559BC46A}" type="presParOf" srcId="{0A49DDE8-92FD-4E9C-A62B-DCA5636C756B}" destId="{5C683C4B-EF89-47E0-A5BF-EF9CE3199269}" srcOrd="5" destOrd="0" presId="urn:microsoft.com/office/officeart/2005/8/layout/vList2"/>
    <dgm:cxn modelId="{0F0046AA-22F2-41B7-89BA-C1FDC4AB5A9E}" type="presParOf" srcId="{0A49DDE8-92FD-4E9C-A62B-DCA5636C756B}" destId="{56489BBA-44E5-467A-BCBD-8C7216692428}" srcOrd="6" destOrd="0" presId="urn:microsoft.com/office/officeart/2005/8/layout/vList2"/>
    <dgm:cxn modelId="{315E37E9-365D-4A4F-8227-E798CFA2D649}" type="presParOf" srcId="{0A49DDE8-92FD-4E9C-A62B-DCA5636C756B}" destId="{E11F9CF7-AFE6-40E9-8454-98DFA29EDA01}" srcOrd="7" destOrd="0" presId="urn:microsoft.com/office/officeart/2005/8/layout/vList2"/>
    <dgm:cxn modelId="{4F42EE1B-AB9B-49D2-97D2-38FE7CA8F3CE}" type="presParOf" srcId="{0A49DDE8-92FD-4E9C-A62B-DCA5636C756B}" destId="{B06007FE-5938-4259-AF9B-932B4F2B872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AABF3A-9120-4089-A501-53A1F35EAC9E}">
      <dsp:nvSpPr>
        <dsp:cNvPr id="0" name=""/>
        <dsp:cNvSpPr/>
      </dsp:nvSpPr>
      <dsp:spPr>
        <a:xfrm>
          <a:off x="0" y="18263"/>
          <a:ext cx="10515600" cy="13266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AR- conduct element is done through a positive act- GBH, murder, rape.</a:t>
          </a:r>
        </a:p>
      </dsp:txBody>
      <dsp:txXfrm>
        <a:off x="64763" y="83026"/>
        <a:ext cx="10386074" cy="1197144"/>
      </dsp:txXfrm>
    </dsp:sp>
    <dsp:sp modelId="{A856040E-B1F3-488B-8CBB-E4900ECD49E3}">
      <dsp:nvSpPr>
        <dsp:cNvPr id="0" name=""/>
        <dsp:cNvSpPr/>
      </dsp:nvSpPr>
      <dsp:spPr>
        <a:xfrm>
          <a:off x="0" y="1388133"/>
          <a:ext cx="10515600" cy="132667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Conduct element of an omission is the </a:t>
          </a:r>
          <a:r>
            <a:rPr lang="en-GB" sz="1500" b="1" kern="1200"/>
            <a:t>failure to act</a:t>
          </a:r>
          <a:endParaRPr lang="en-US" sz="1500" kern="1200"/>
        </a:p>
      </dsp:txBody>
      <dsp:txXfrm>
        <a:off x="64763" y="1452896"/>
        <a:ext cx="10386074" cy="1197144"/>
      </dsp:txXfrm>
    </dsp:sp>
    <dsp:sp modelId="{0123AA3A-75D4-468E-BEA7-21ED5F17B4F2}">
      <dsp:nvSpPr>
        <dsp:cNvPr id="0" name=""/>
        <dsp:cNvSpPr/>
      </dsp:nvSpPr>
      <dsp:spPr>
        <a:xfrm>
          <a:off x="0" y="2758004"/>
          <a:ext cx="10515600" cy="132667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Requirements for a crime to be committed by omission:-</a:t>
          </a:r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There was a duty of care</a:t>
          </a:r>
          <a:endParaRPr lang="en-US" sz="1500" kern="1200" dirty="0"/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This duty was breached</a:t>
          </a:r>
          <a:endParaRPr lang="en-US" sz="1500" kern="1200" dirty="0"/>
        </a:p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kern="1200" dirty="0"/>
            <a:t>A causal connection between the breach of duty and the harm suffered</a:t>
          </a:r>
          <a:endParaRPr lang="en-US" sz="1500" kern="1200" dirty="0"/>
        </a:p>
      </dsp:txBody>
      <dsp:txXfrm>
        <a:off x="64763" y="2822767"/>
        <a:ext cx="10386074" cy="1197144"/>
      </dsp:txXfrm>
    </dsp:sp>
    <dsp:sp modelId="{5A3E95D0-045E-4D57-BEFD-12314437BCED}">
      <dsp:nvSpPr>
        <dsp:cNvPr id="0" name=""/>
        <dsp:cNvSpPr/>
      </dsp:nvSpPr>
      <dsp:spPr>
        <a:xfrm>
          <a:off x="0" y="4084674"/>
          <a:ext cx="10515600" cy="248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870" tIns="19050" rIns="106680" bIns="1905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1200" kern="1200" dirty="0"/>
        </a:p>
      </dsp:txBody>
      <dsp:txXfrm>
        <a:off x="0" y="4084674"/>
        <a:ext cx="10515600" cy="2484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E85CFC-690D-4EED-982B-15091E6ECF7C}">
      <dsp:nvSpPr>
        <dsp:cNvPr id="0" name=""/>
        <dsp:cNvSpPr/>
      </dsp:nvSpPr>
      <dsp:spPr>
        <a:xfrm>
          <a:off x="0" y="51050"/>
          <a:ext cx="10033200" cy="64759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No general “duty to act” in England and Wales</a:t>
          </a:r>
        </a:p>
      </dsp:txBody>
      <dsp:txXfrm>
        <a:off x="31613" y="82663"/>
        <a:ext cx="9969974" cy="584369"/>
      </dsp:txXfrm>
    </dsp:sp>
    <dsp:sp modelId="{CA36B12F-DFFE-467A-AF8A-39B12A48B08B}">
      <dsp:nvSpPr>
        <dsp:cNvPr id="0" name=""/>
        <dsp:cNvSpPr/>
      </dsp:nvSpPr>
      <dsp:spPr>
        <a:xfrm>
          <a:off x="0" y="776405"/>
          <a:ext cx="10033200" cy="64759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Criminal liability</a:t>
          </a:r>
        </a:p>
      </dsp:txBody>
      <dsp:txXfrm>
        <a:off x="31613" y="808018"/>
        <a:ext cx="9969974" cy="584369"/>
      </dsp:txXfrm>
    </dsp:sp>
    <dsp:sp modelId="{DC4CF61D-ED5C-4C2B-AE5B-88927EE5304A}">
      <dsp:nvSpPr>
        <dsp:cNvPr id="0" name=""/>
        <dsp:cNvSpPr/>
      </dsp:nvSpPr>
      <dsp:spPr>
        <a:xfrm>
          <a:off x="0" y="1501761"/>
          <a:ext cx="10033200" cy="64759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Burden on the public  </a:t>
          </a:r>
        </a:p>
      </dsp:txBody>
      <dsp:txXfrm>
        <a:off x="31613" y="1533374"/>
        <a:ext cx="9969974" cy="584369"/>
      </dsp:txXfrm>
    </dsp:sp>
    <dsp:sp modelId="{F74C47B1-7375-4306-97FC-B1A1F4DDEFBF}">
      <dsp:nvSpPr>
        <dsp:cNvPr id="0" name=""/>
        <dsp:cNvSpPr/>
      </dsp:nvSpPr>
      <dsp:spPr>
        <a:xfrm>
          <a:off x="0" y="2227116"/>
          <a:ext cx="10033200" cy="64759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Reasonable duty to prevent -Miller (1983)</a:t>
          </a:r>
        </a:p>
      </dsp:txBody>
      <dsp:txXfrm>
        <a:off x="31613" y="2258729"/>
        <a:ext cx="9969974" cy="58436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4A17AD-6BD7-4DC8-ACF7-F7017E2E3FD3}">
      <dsp:nvSpPr>
        <dsp:cNvPr id="0" name=""/>
        <dsp:cNvSpPr/>
      </dsp:nvSpPr>
      <dsp:spPr>
        <a:xfrm>
          <a:off x="0" y="26123"/>
          <a:ext cx="10033200" cy="91367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Statutory duties- </a:t>
          </a:r>
          <a:r>
            <a:rPr lang="en-US" sz="2300" i="1" kern="1200"/>
            <a:t>Shama (1990)</a:t>
          </a:r>
          <a:endParaRPr lang="en-US" sz="2300" kern="1200"/>
        </a:p>
      </dsp:txBody>
      <dsp:txXfrm>
        <a:off x="44602" y="70725"/>
        <a:ext cx="9943996" cy="824474"/>
      </dsp:txXfrm>
    </dsp:sp>
    <dsp:sp modelId="{46C09BBC-AA37-4D61-A425-C643288ECF9A}">
      <dsp:nvSpPr>
        <dsp:cNvPr id="0" name=""/>
        <dsp:cNvSpPr/>
      </dsp:nvSpPr>
      <dsp:spPr>
        <a:xfrm>
          <a:off x="0" y="1006041"/>
          <a:ext cx="10033200" cy="91367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Duty to act arises from a contract- </a:t>
          </a:r>
          <a:r>
            <a:rPr lang="en-US" sz="2300" i="1" kern="1200"/>
            <a:t>Pittwood (1902), Yaqoob (2005)</a:t>
          </a:r>
          <a:endParaRPr lang="en-US" sz="2300" kern="1200"/>
        </a:p>
      </dsp:txBody>
      <dsp:txXfrm>
        <a:off x="44602" y="1050643"/>
        <a:ext cx="9943996" cy="824474"/>
      </dsp:txXfrm>
    </dsp:sp>
    <dsp:sp modelId="{7FD64852-2D01-43F9-A665-5D11C644171E}">
      <dsp:nvSpPr>
        <dsp:cNvPr id="0" name=""/>
        <dsp:cNvSpPr/>
      </dsp:nvSpPr>
      <dsp:spPr>
        <a:xfrm>
          <a:off x="0" y="1985960"/>
          <a:ext cx="10033200" cy="91367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Duty arising from a special relationship between the defendant and the victim- </a:t>
          </a:r>
          <a:r>
            <a:rPr lang="en-US" sz="2300" i="1" kern="1200"/>
            <a:t>Gibbins and Proctor (1918), Hood (2004)</a:t>
          </a:r>
          <a:endParaRPr lang="en-US" sz="2300" kern="1200"/>
        </a:p>
      </dsp:txBody>
      <dsp:txXfrm>
        <a:off x="44602" y="2030562"/>
        <a:ext cx="9943996" cy="8244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DB4C2B-1E7D-4876-9355-1321831E2006}">
      <dsp:nvSpPr>
        <dsp:cNvPr id="0" name=""/>
        <dsp:cNvSpPr/>
      </dsp:nvSpPr>
      <dsp:spPr>
        <a:xfrm>
          <a:off x="0" y="55330"/>
          <a:ext cx="10363570" cy="12647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Duty arising from a special relationship between the defendant and the victim- also applies to professional and special relationships- </a:t>
          </a:r>
          <a:r>
            <a:rPr lang="en-US" sz="2300" i="1" kern="1200"/>
            <a:t>Airedale National Health Service Trust V Bland (1993)</a:t>
          </a:r>
          <a:endParaRPr lang="en-US" sz="2300" kern="1200"/>
        </a:p>
      </dsp:txBody>
      <dsp:txXfrm>
        <a:off x="61741" y="117071"/>
        <a:ext cx="10240088" cy="1141288"/>
      </dsp:txXfrm>
    </dsp:sp>
    <dsp:sp modelId="{7C96004D-D456-4EAB-AAFB-0F5657562724}">
      <dsp:nvSpPr>
        <dsp:cNvPr id="0" name=""/>
        <dsp:cNvSpPr/>
      </dsp:nvSpPr>
      <dsp:spPr>
        <a:xfrm>
          <a:off x="0" y="1386341"/>
          <a:ext cx="10363570" cy="1264770"/>
        </a:xfrm>
        <a:prstGeom prst="roundRect">
          <a:avLst/>
        </a:prstGeom>
        <a:gradFill rotWithShape="0">
          <a:gsLst>
            <a:gs pos="0">
              <a:schemeClr val="accent2">
                <a:hueOff val="-727682"/>
                <a:satOff val="-41964"/>
                <a:lumOff val="431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727682"/>
                <a:satOff val="-41964"/>
                <a:lumOff val="431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727682"/>
                <a:satOff val="-41964"/>
                <a:lumOff val="431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Duty arises from the defendant holding a public office- </a:t>
          </a:r>
          <a:r>
            <a:rPr lang="en-US" sz="2300" i="1" kern="1200"/>
            <a:t>Dytham (1979)</a:t>
          </a:r>
          <a:endParaRPr lang="en-US" sz="2300" kern="1200"/>
        </a:p>
      </dsp:txBody>
      <dsp:txXfrm>
        <a:off x="61741" y="1448082"/>
        <a:ext cx="10240088" cy="1141288"/>
      </dsp:txXfrm>
    </dsp:sp>
    <dsp:sp modelId="{BB20FD98-7FCB-4A89-849A-C3D5077E1A61}">
      <dsp:nvSpPr>
        <dsp:cNvPr id="0" name=""/>
        <dsp:cNvSpPr/>
      </dsp:nvSpPr>
      <dsp:spPr>
        <a:xfrm>
          <a:off x="0" y="2717351"/>
          <a:ext cx="10363570" cy="1264770"/>
        </a:xfrm>
        <a:prstGeom prst="roundRect">
          <a:avLst/>
        </a:prstGeom>
        <a:gradFill rotWithShape="0">
          <a:gsLst>
            <a:gs pos="0">
              <a:schemeClr val="accent2">
                <a:hueOff val="-1455363"/>
                <a:satOff val="-83928"/>
                <a:lumOff val="862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-1455363"/>
                <a:satOff val="-83928"/>
                <a:lumOff val="862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-1455363"/>
                <a:satOff val="-83928"/>
                <a:lumOff val="862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Duty arises where the defendant voluntarily assumes responsibility for a person or situation- </a:t>
          </a:r>
          <a:r>
            <a:rPr lang="en-US" sz="2300" i="1" kern="1200"/>
            <a:t>Stone and Dobinson (1977), Instan (1893)</a:t>
          </a:r>
          <a:endParaRPr lang="en-US" sz="2300" kern="1200"/>
        </a:p>
      </dsp:txBody>
      <dsp:txXfrm>
        <a:off x="61741" y="2779092"/>
        <a:ext cx="10240088" cy="11412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7F5460-E240-4068-A327-CE98D9139505}">
      <dsp:nvSpPr>
        <dsp:cNvPr id="0" name=""/>
        <dsp:cNvSpPr/>
      </dsp:nvSpPr>
      <dsp:spPr>
        <a:xfrm>
          <a:off x="0" y="377357"/>
          <a:ext cx="10023102" cy="170469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 dirty="0"/>
            <a:t>Duty to act where the defendant creates a dangerous situation (deliberately or accidentally)- </a:t>
          </a:r>
          <a:r>
            <a:rPr lang="en-US" sz="3100" i="1" kern="1200" dirty="0"/>
            <a:t>Miller (1983), DPP V K (a Minor) (1990), Santa- Bermudez (2004), Evans (2009)</a:t>
          </a:r>
          <a:endParaRPr lang="en-US" sz="3100" kern="1200" dirty="0"/>
        </a:p>
      </dsp:txBody>
      <dsp:txXfrm>
        <a:off x="83216" y="460573"/>
        <a:ext cx="9856670" cy="1538258"/>
      </dsp:txXfrm>
    </dsp:sp>
    <dsp:sp modelId="{21366AC1-BC2C-4831-A5E9-72167A90C8F6}">
      <dsp:nvSpPr>
        <dsp:cNvPr id="0" name=""/>
        <dsp:cNvSpPr/>
      </dsp:nvSpPr>
      <dsp:spPr>
        <a:xfrm>
          <a:off x="0" y="2171327"/>
          <a:ext cx="10023102" cy="170469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Duty situations and illegality- </a:t>
          </a:r>
          <a:r>
            <a:rPr lang="en-US" sz="3100" i="1" kern="1200"/>
            <a:t>Wacker (2003), Willoughby (2005)</a:t>
          </a:r>
          <a:endParaRPr lang="en-US" sz="3100" kern="1200"/>
        </a:p>
      </dsp:txBody>
      <dsp:txXfrm>
        <a:off x="83216" y="2254543"/>
        <a:ext cx="9856670" cy="153825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78FF25-4329-4296-AC79-9A3EB5999B0B}">
      <dsp:nvSpPr>
        <dsp:cNvPr id="0" name=""/>
        <dsp:cNvSpPr/>
      </dsp:nvSpPr>
      <dsp:spPr>
        <a:xfrm>
          <a:off x="0" y="682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1500 word ESSAY (Introduction, main body and conclusion)</a:t>
          </a:r>
          <a:endParaRPr lang="en-US" sz="3300" kern="1200"/>
        </a:p>
      </dsp:txBody>
      <dsp:txXfrm>
        <a:off x="38638" y="45464"/>
        <a:ext cx="10438324" cy="714229"/>
      </dsp:txXfrm>
    </dsp:sp>
    <dsp:sp modelId="{DE8569F7-5423-4CB1-9DBE-B35699E00F94}">
      <dsp:nvSpPr>
        <dsp:cNvPr id="0" name=""/>
        <dsp:cNvSpPr/>
      </dsp:nvSpPr>
      <dsp:spPr>
        <a:xfrm>
          <a:off x="0" y="893371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No bullet points, you must write in complete sentences.</a:t>
          </a:r>
          <a:endParaRPr lang="en-US" sz="3300" kern="1200"/>
        </a:p>
      </dsp:txBody>
      <dsp:txXfrm>
        <a:off x="38638" y="932009"/>
        <a:ext cx="10438324" cy="714229"/>
      </dsp:txXfrm>
    </dsp:sp>
    <dsp:sp modelId="{2F770371-0818-477D-91C4-96EFA32C279B}">
      <dsp:nvSpPr>
        <dsp:cNvPr id="0" name=""/>
        <dsp:cNvSpPr/>
      </dsp:nvSpPr>
      <dsp:spPr>
        <a:xfrm>
          <a:off x="0" y="177991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1.5 line spacing</a:t>
          </a:r>
          <a:endParaRPr lang="en-US" sz="3300" kern="1200"/>
        </a:p>
      </dsp:txBody>
      <dsp:txXfrm>
        <a:off x="38638" y="1818554"/>
        <a:ext cx="10438324" cy="714229"/>
      </dsp:txXfrm>
    </dsp:sp>
    <dsp:sp modelId="{56489BBA-44E5-467A-BCBD-8C7216692428}">
      <dsp:nvSpPr>
        <dsp:cNvPr id="0" name=""/>
        <dsp:cNvSpPr/>
      </dsp:nvSpPr>
      <dsp:spPr>
        <a:xfrm>
          <a:off x="0" y="2666461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Arial font, size 12.</a:t>
          </a:r>
          <a:endParaRPr lang="en-US" sz="3300" kern="1200"/>
        </a:p>
      </dsp:txBody>
      <dsp:txXfrm>
        <a:off x="38638" y="2705099"/>
        <a:ext cx="10438324" cy="714229"/>
      </dsp:txXfrm>
    </dsp:sp>
    <dsp:sp modelId="{B06007FE-5938-4259-AF9B-932B4F2B8723}">
      <dsp:nvSpPr>
        <dsp:cNvPr id="0" name=""/>
        <dsp:cNvSpPr/>
      </dsp:nvSpPr>
      <dsp:spPr>
        <a:xfrm>
          <a:off x="0" y="3553006"/>
          <a:ext cx="10515600" cy="79150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You must include a reference list</a:t>
          </a:r>
          <a:endParaRPr lang="en-US" sz="3300" kern="1200"/>
        </a:p>
      </dsp:txBody>
      <dsp:txXfrm>
        <a:off x="38638" y="3591644"/>
        <a:ext cx="10438324" cy="7142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2-10-31T13:50:52.53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265 235,'-1'0,"-1"0,1 0,0 0,0-1,0 1,0 0,0 0,0-1,0 1,0-1,1 1,-1-1,0 1,0-1,0 1,0-1,1 0,-1 0,0 1,-1-3,1 1,0 0,-1-1,1 1,0 0,1-1,-1 0,0 1,0-4,0-1,1 0,-1 0,1-1,1 1,1-10,0 8,1 0,0 1,4-9,-4 10,0-1,0 0,3-13,-6 20,0-1,0 1,0 0,0-1,0 1,0 0,0 0,-1-1,1 1,0 0,-1 0,1-1,-1 1,1 0,-1 0,0 0,1 0,-1 0,-1-1,0-1,0 1,-1 0,1 0,-1 1,1-1,-1 1,-5-3,-2 0,1 1,-1 1,0-1,-10 0,12 2,1 1,-1 0,0 0,0 0,1 1,-1 0,0 0,-12 5,16-5,1 1,-1 0,1-1,-1 1,1 0,0 1,0-1,0 0,0 1,0 0,1 0,-1-1,1 2,0-1,0 0,0 0,0 1,0-1,-1 6,-1 3,-1 1,-11 19,15-30,-1 1,1 0,0 0,0-1,0 1,0 0,0 0,1 0,-1 0,1 0,0 0,0 0,0 0,0 0,1 0,0 4,0-5,-1 0,1-1,0 1,0 0,0-1,0 1,0-1,1 1,-1-1,0 1,1-1,-1 0,1 0,-1 0,1 0,0 0,-1 0,1 0,0 0,0-1,-1 1,1-1,0 1,0-1,0 0,3 1,36 0,45-3,-11 0,-31 3,-21 1,-1-2,29-4,-48 4,-1-1,0 1,1-1,-1 0,0 0,0 0,1 0,-1 0,0 0,0-1,0 1,0-1,-1 0,1 1,0-1,-1 0,3-3,-3 4,-1-1,1 1,-1 0,1 0,-1 0,1-1,-1 1,0 0,0 0,0-1,0 1,0 0,0-1,0 1,0 0,0 0,-1-1,1 1,0 0,-1 0,1-1,-1 1,1 0,-1 0,0 0,0 0,1 0,-1 0,0 0,0 0,0 0,0 0,0 1,0-1,-2-1,-6-3,-1 0,0 1,0 0,0 1,0 0,-1 0,-18-2,3 0,4 2,0 1,0 1,-29 2,15 0,29-1,1 0,-1 0,1 1,-11 2,15-2,0 0,0-1,1 1,-1 0,0 0,1-1,-1 1,1 1,-1-1,1 0,-1 0,1 0,0 1,0-1,-1 1,1-1,0 1,0-1,1 1,-1 0,-1 1,0 8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0EE063-8177-45DA-8DB7-848EC045E847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5967F77-B41B-4962-BCCE-282D5CF1EF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4839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36F7F5-3FF3-4EA2-BF14-81867549669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7046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64DB40-EE00-4C9B-9CCB-7E0B1B45002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8259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64DB40-EE00-4C9B-9CCB-7E0B1B45002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90303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64DB40-EE00-4C9B-9CCB-7E0B1B45002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5093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543550" cy="3886200"/>
          </a:xfrm>
        </p:spPr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64DB40-EE00-4C9B-9CCB-7E0B1B45002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9283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799" y="4400549"/>
            <a:ext cx="5629275" cy="4348163"/>
          </a:xfrm>
        </p:spPr>
        <p:txBody>
          <a:bodyPr/>
          <a:lstStyle/>
          <a:p>
            <a:endParaRPr lang="en-GB" sz="11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64DB40-EE00-4C9B-9CCB-7E0B1B45002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527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962650" cy="4224338"/>
          </a:xfrm>
        </p:spPr>
        <p:txBody>
          <a:bodyPr/>
          <a:lstStyle/>
          <a:p>
            <a:endParaRPr lang="en-GB" i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B64DB40-EE00-4C9B-9CCB-7E0B1B45002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5206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B620B-A6BC-FD5E-E061-FB750CFFC6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C25C85-CF3D-4145-7E51-CF17CACFF49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49B0CB-88F5-FEEC-E8AA-2AA3F8AE2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0416-E869-432E-BDC1-4432BD6F3105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5A2F43-BD9E-4F56-2B01-EAE35BF0E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E73AEB-C989-9B8D-7362-8985989D7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2CFF-3000-4421-B774-D16B4EB8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3271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B2DB3-FDE4-02E0-079B-6CF441852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6A8D3F-0978-5BC0-6E13-21E670BBD9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EDF455-FFBC-C15B-3F61-92A8BBA424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0416-E869-432E-BDC1-4432BD6F3105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D3E398-5ABE-2DE5-0CA7-0475D137E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8DDC5E-B538-D2A1-1ABF-810B0C33A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2CFF-3000-4421-B774-D16B4EB8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288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5F02F7-7D79-67E4-45A6-1535B9183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A99243-C9DF-1307-3384-70CB3958A0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9A76BC-34E9-A947-E055-EE9F06DF2E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0416-E869-432E-BDC1-4432BD6F3105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E57634-340B-1381-A79B-5E36F915F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19BBF3-5733-1623-7CD2-361E811C36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2CFF-3000-4421-B774-D16B4EB8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74896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332AD2-C8D1-BC2B-3BDA-AD27C20EF5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8E1615-48F3-5876-573E-2DBCE0E656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60F13-0D72-1090-D20B-829CA1CA4B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E796-1F03-C630-0D39-3767BB952C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0416-E869-432E-BDC1-4432BD6F3105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5EBBEE-19D6-AFA8-D0E1-DF30DE5A0F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91F2A6-0A02-7F28-AEAA-EDACF47948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2CFF-3000-4421-B774-D16B4EB8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785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E397-51F4-8AFF-4A70-2590D2A3BC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ADD181-0AAA-CB01-B0AE-9CF18FC938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D38CD0-9379-4575-A454-535F6590F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8245EB7-1F1B-22C9-1AB5-5396B45F46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5CE876-D5AB-8124-7AF1-74AA8EDC48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E34A3A-526E-AC5B-EE60-3D372C6A4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0416-E869-432E-BDC1-4432BD6F3105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8C84CB-BB47-88A3-7C9A-8454C85366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E9EA70-0F81-77A2-5780-F0189C327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2CFF-3000-4421-B774-D16B4EB8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932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07AAD-8B18-CCBE-2C9F-CA98F4127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06409A-F27C-9743-6AAC-6575BB18E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0416-E869-432E-BDC1-4432BD6F3105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1CAFA1-348D-F800-A656-432B7D3A7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FCECE6-61A3-474F-0DB4-75290729D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2CFF-3000-4421-B774-D16B4EB8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37581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4ACC71-3908-EDC5-F43F-EC01DF334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0416-E869-432E-BDC1-4432BD6F3105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E1F90-A3E0-B114-5E4E-1456A7176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310894-94E7-5D13-B64B-35ADE1F49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2CFF-3000-4421-B774-D16B4EB8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633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30A30-149C-C4BA-F9C4-5C48537A5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C9BD60-D863-32B2-27A4-CD441FB60B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F2AD20-67AF-6CF5-1FB2-21EB47628D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F7A4BA-AF70-580B-E4A3-B28DAD64B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0416-E869-432E-BDC1-4432BD6F3105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1973EC-F3B1-B402-9EC0-1DC7779CD5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482D84-0C65-0137-80A8-5653DFA904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2CFF-3000-4421-B774-D16B4EB8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68404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2BC7A-7D27-FF45-94C9-FD929648D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397FB1-7ABD-3BEC-B197-20B51EA527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53517B-5908-327C-C708-6FD403A8F6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F03683-FCE5-B47D-A708-F267B995D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0416-E869-432E-BDC1-4432BD6F3105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58C8CB-891B-7C22-3B11-6019EA13B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1EC68B-3FE7-0FCC-F773-7A6B85A32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2CFF-3000-4421-B774-D16B4EB8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642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A554A-8216-BF6E-2A77-8727D684E8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051B76-A5DC-1941-CCB6-D5B7BC3B79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BCB658-FC11-1D27-8DC3-B944E645D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0416-E869-432E-BDC1-4432BD6F3105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6457E-9AB9-6E86-7E07-F5CFC625A6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4E48C-1446-3CCD-5405-62D6CAEFF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2CFF-3000-4421-B774-D16B4EB8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7153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4ABB41-2703-9F21-9691-7267D34849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DACC5A-B043-1583-40EA-78BFC57C4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2AF30A-7BB8-23EA-57FE-751B5D2E5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1B0416-E869-432E-BDC1-4432BD6F3105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8036BF-C1E5-70BC-AC08-B01B851281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8DA82C-0878-CFCA-0B56-E3BABF976E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A62CFF-3000-4421-B774-D16B4EB8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24077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979EC0-D17E-39C8-22C7-559924BD4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129D4A-69D0-F917-2722-4F1D2687BD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B0F81D-5935-722D-3873-917DBE2ECF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1B0416-E869-432E-BDC1-4432BD6F3105}" type="datetimeFigureOut">
              <a:rPr lang="en-GB" smtClean="0"/>
              <a:t>31/10/2022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F4F861-6F53-5C53-425C-3D88B63158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9857B5-6104-5954-F751-69A7DF3F2A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A62CFF-3000-4421-B774-D16B4EB884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0117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4a"/><Relationship Id="rId7" Type="http://schemas.openxmlformats.org/officeDocument/2006/relationships/image" Target="../media/image4.png"/><Relationship Id="rId2" Type="http://schemas.microsoft.com/office/2007/relationships/media" Target="../media/media2.m4a"/><Relationship Id="rId1" Type="http://schemas.openxmlformats.org/officeDocument/2006/relationships/tags" Target="../tags/tag1.xml"/><Relationship Id="rId6" Type="http://schemas.openxmlformats.org/officeDocument/2006/relationships/image" Target="../media/image3.pn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3" Type="http://schemas.openxmlformats.org/officeDocument/2006/relationships/slideLayout" Target="../slideLayouts/slideLayout2.xml"/><Relationship Id="rId7" Type="http://schemas.openxmlformats.org/officeDocument/2006/relationships/diagramLayout" Target="../diagrams/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Data" Target="../diagrams/data1.xml"/><Relationship Id="rId11" Type="http://schemas.openxmlformats.org/officeDocument/2006/relationships/image" Target="../media/image3.png"/><Relationship Id="rId5" Type="http://schemas.openxmlformats.org/officeDocument/2006/relationships/image" Target="../media/image7.jpeg"/><Relationship Id="rId10" Type="http://schemas.microsoft.com/office/2007/relationships/diagramDrawing" Target="../diagrams/drawing1.xml"/><Relationship Id="rId4" Type="http://schemas.openxmlformats.org/officeDocument/2006/relationships/notesSlide" Target="../notesSlides/notesSlide3.xml"/><Relationship Id="rId9" Type="http://schemas.openxmlformats.org/officeDocument/2006/relationships/diagramColors" Target="../diagrams/colors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6.xml"/><Relationship Id="rId9" Type="http://schemas.microsoft.com/office/2007/relationships/diagramDrawing" Target="../diagrams/drawing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9.sv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3.png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3.png"/><Relationship Id="rId5" Type="http://schemas.openxmlformats.org/officeDocument/2006/relationships/hyperlink" Target="https://www.cambridge.org/core/journals/legal-studies/article/abs/liability-for-omissions-in-the-criminal-law/FCDAF64EE4050F4D47337BC1028F068F" TargetMode="Externa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12" Type="http://schemas.openxmlformats.org/officeDocument/2006/relationships/image" Target="../media/image3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6.xml"/><Relationship Id="rId11" Type="http://schemas.openxmlformats.org/officeDocument/2006/relationships/image" Target="../media/image15.png"/><Relationship Id="rId5" Type="http://schemas.openxmlformats.org/officeDocument/2006/relationships/diagramLayout" Target="../diagrams/layout6.xml"/><Relationship Id="rId10" Type="http://schemas.openxmlformats.org/officeDocument/2006/relationships/customXml" Target="../ink/ink1.xml"/><Relationship Id="rId4" Type="http://schemas.openxmlformats.org/officeDocument/2006/relationships/diagramData" Target="../diagrams/data6.xml"/><Relationship Id="rId9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4a"/><Relationship Id="rId2" Type="http://schemas.microsoft.com/office/2007/relationships/media" Target="../media/media14.m4a"/><Relationship Id="rId1" Type="http://schemas.openxmlformats.org/officeDocument/2006/relationships/tags" Target="../tags/tag2.xml"/><Relationship Id="rId6" Type="http://schemas.openxmlformats.org/officeDocument/2006/relationships/image" Target="../media/image3.png"/><Relationship Id="rId5" Type="http://schemas.openxmlformats.org/officeDocument/2006/relationships/image" Target="../media/image16.png"/><Relationship Id="rId4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3.png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5" Type="http://schemas.openxmlformats.org/officeDocument/2006/relationships/image" Target="../media/image3.png"/><Relationship Id="rId4" Type="http://schemas.openxmlformats.org/officeDocument/2006/relationships/image" Target="../media/image1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6F97B5-85E5-6AFD-3484-25908CE8CF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4000">
                <a:solidFill>
                  <a:schemeClr val="tx2"/>
                </a:solidFill>
              </a:rPr>
              <a:t>Assignment 1</a:t>
            </a:r>
          </a:p>
        </p:txBody>
      </p:sp>
      <p:pic>
        <p:nvPicPr>
          <p:cNvPr id="7" name="Graphic 6" descr="Pencil">
            <a:extLst>
              <a:ext uri="{FF2B5EF4-FFF2-40B4-BE49-F238E27FC236}">
                <a16:creationId xmlns:a16="http://schemas.microsoft.com/office/drawing/2014/main" id="{916F1F1A-BFDA-2370-0A6C-BA9C4BFAC7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23C42A7-700D-E374-3352-8F694DDD70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186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929"/>
    </mc:Choice>
    <mc:Fallback>
      <p:transition spd="slow" advTm="169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2D2B266D-3625-4584-A5C3-7D3F672CFF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C463B99A-73EE-4FBB-B7C4-F9F9BCC25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5D2A5D1-BA0D-47D3-B051-DA7743C46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219825"/>
          </a:xfrm>
          <a:custGeom>
            <a:avLst/>
            <a:gdLst>
              <a:gd name="connsiteX0" fmla="*/ 6789701 w 12192000"/>
              <a:gd name="connsiteY0" fmla="*/ 6151588 h 6219825"/>
              <a:gd name="connsiteX1" fmla="*/ 6788702 w 12192000"/>
              <a:gd name="connsiteY1" fmla="*/ 6151666 h 6219825"/>
              <a:gd name="connsiteX2" fmla="*/ 6788476 w 12192000"/>
              <a:gd name="connsiteY2" fmla="*/ 6152200 h 6219825"/>
              <a:gd name="connsiteX3" fmla="*/ 9834 w 12192000"/>
              <a:gd name="connsiteY3" fmla="*/ 0 h 6219825"/>
              <a:gd name="connsiteX4" fmla="*/ 12357 w 12192000"/>
              <a:gd name="connsiteY4" fmla="*/ 1 h 6219825"/>
              <a:gd name="connsiteX5" fmla="*/ 12192000 w 12192000"/>
              <a:gd name="connsiteY5" fmla="*/ 1 h 6219825"/>
              <a:gd name="connsiteX6" fmla="*/ 12192000 w 12192000"/>
              <a:gd name="connsiteY6" fmla="*/ 5105401 h 6219825"/>
              <a:gd name="connsiteX7" fmla="*/ 12191716 w 12192000"/>
              <a:gd name="connsiteY7" fmla="*/ 5105401 h 6219825"/>
              <a:gd name="connsiteX8" fmla="*/ 12192000 w 12192000"/>
              <a:gd name="connsiteY8" fmla="*/ 5256977 h 6219825"/>
              <a:gd name="connsiteX9" fmla="*/ 12061096 w 12192000"/>
              <a:gd name="connsiteY9" fmla="*/ 5296034 h 6219825"/>
              <a:gd name="connsiteX10" fmla="*/ 11676800 w 12192000"/>
              <a:gd name="connsiteY10" fmla="*/ 5399652 h 6219825"/>
              <a:gd name="connsiteX11" fmla="*/ 10425355 w 12192000"/>
              <a:gd name="connsiteY11" fmla="*/ 5683310 h 6219825"/>
              <a:gd name="connsiteX12" fmla="*/ 9424022 w 12192000"/>
              <a:gd name="connsiteY12" fmla="*/ 5858546 h 6219825"/>
              <a:gd name="connsiteX13" fmla="*/ 8458419 w 12192000"/>
              <a:gd name="connsiteY13" fmla="*/ 5992303 h 6219825"/>
              <a:gd name="connsiteX14" fmla="*/ 7715970 w 12192000"/>
              <a:gd name="connsiteY14" fmla="*/ 6072283 h 6219825"/>
              <a:gd name="connsiteX15" fmla="*/ 6951716 w 12192000"/>
              <a:gd name="connsiteY15" fmla="*/ 6138091 h 6219825"/>
              <a:gd name="connsiteX16" fmla="*/ 6936303 w 12192000"/>
              <a:gd name="connsiteY16" fmla="*/ 6140163 h 6219825"/>
              <a:gd name="connsiteX17" fmla="*/ 6790448 w 12192000"/>
              <a:gd name="connsiteY17" fmla="*/ 6151529 h 6219825"/>
              <a:gd name="connsiteX18" fmla="*/ 6799941 w 12192000"/>
              <a:gd name="connsiteY18" fmla="*/ 6153349 h 6219825"/>
              <a:gd name="connsiteX19" fmla="*/ 6835432 w 12192000"/>
              <a:gd name="connsiteY19" fmla="*/ 6151642 h 6219825"/>
              <a:gd name="connsiteX20" fmla="*/ 6884003 w 12192000"/>
              <a:gd name="connsiteY20" fmla="*/ 6148662 h 6219825"/>
              <a:gd name="connsiteX21" fmla="*/ 7578771 w 12192000"/>
              <a:gd name="connsiteY21" fmla="*/ 6116122 h 6219825"/>
              <a:gd name="connsiteX22" fmla="*/ 8623845 w 12192000"/>
              <a:gd name="connsiteY22" fmla="*/ 6029188 h 6219825"/>
              <a:gd name="connsiteX23" fmla="*/ 9479970 w 12192000"/>
              <a:gd name="connsiteY23" fmla="*/ 5925239 h 6219825"/>
              <a:gd name="connsiteX24" fmla="*/ 10629308 w 12192000"/>
              <a:gd name="connsiteY24" fmla="*/ 5731000 h 6219825"/>
              <a:gd name="connsiteX25" fmla="*/ 11998498 w 12192000"/>
              <a:gd name="connsiteY25" fmla="*/ 5404869 h 6219825"/>
              <a:gd name="connsiteX26" fmla="*/ 12192000 w 12192000"/>
              <a:gd name="connsiteY26" fmla="*/ 5347846 h 6219825"/>
              <a:gd name="connsiteX27" fmla="*/ 12192000 w 12192000"/>
              <a:gd name="connsiteY27" fmla="*/ 5402606 h 6219825"/>
              <a:gd name="connsiteX28" fmla="*/ 11829257 w 12192000"/>
              <a:gd name="connsiteY28" fmla="*/ 5507950 h 6219825"/>
              <a:gd name="connsiteX29" fmla="*/ 10939183 w 12192000"/>
              <a:gd name="connsiteY29" fmla="*/ 5722555 h 6219825"/>
              <a:gd name="connsiteX30" fmla="*/ 9985530 w 12192000"/>
              <a:gd name="connsiteY30" fmla="*/ 5902635 h 6219825"/>
              <a:gd name="connsiteX31" fmla="*/ 9186882 w 12192000"/>
              <a:gd name="connsiteY31" fmla="*/ 6018631 h 6219825"/>
              <a:gd name="connsiteX32" fmla="*/ 8578198 w 12192000"/>
              <a:gd name="connsiteY32" fmla="*/ 6088179 h 6219825"/>
              <a:gd name="connsiteX33" fmla="*/ 7864358 w 12192000"/>
              <a:gd name="connsiteY33" fmla="*/ 6149656 h 6219825"/>
              <a:gd name="connsiteX34" fmla="*/ 6935502 w 12192000"/>
              <a:gd name="connsiteY34" fmla="*/ 6201071 h 6219825"/>
              <a:gd name="connsiteX35" fmla="*/ 6477750 w 12192000"/>
              <a:gd name="connsiteY35" fmla="*/ 6214980 h 6219825"/>
              <a:gd name="connsiteX36" fmla="*/ 6362294 w 12192000"/>
              <a:gd name="connsiteY36" fmla="*/ 6219825 h 6219825"/>
              <a:gd name="connsiteX37" fmla="*/ 6057129 w 12192000"/>
              <a:gd name="connsiteY37" fmla="*/ 6219825 h 6219825"/>
              <a:gd name="connsiteX38" fmla="*/ 5977784 w 12192000"/>
              <a:gd name="connsiteY38" fmla="*/ 6215229 h 6219825"/>
              <a:gd name="connsiteX39" fmla="*/ 5265087 w 12192000"/>
              <a:gd name="connsiteY39" fmla="*/ 6178965 h 6219825"/>
              <a:gd name="connsiteX40" fmla="*/ 4346277 w 12192000"/>
              <a:gd name="connsiteY40" fmla="*/ 6116869 h 6219825"/>
              <a:gd name="connsiteX41" fmla="*/ 3373045 w 12192000"/>
              <a:gd name="connsiteY41" fmla="*/ 6018259 h 6219825"/>
              <a:gd name="connsiteX42" fmla="*/ 2362173 w 12192000"/>
              <a:gd name="connsiteY42" fmla="*/ 5899282 h 6219825"/>
              <a:gd name="connsiteX43" fmla="*/ 1233178 w 12192000"/>
              <a:gd name="connsiteY43" fmla="*/ 5726033 h 6219825"/>
              <a:gd name="connsiteX44" fmla="*/ 68500 w 12192000"/>
              <a:gd name="connsiteY44" fmla="*/ 5486226 h 6219825"/>
              <a:gd name="connsiteX45" fmla="*/ 0 w 12192000"/>
              <a:gd name="connsiteY45" fmla="*/ 5468863 h 6219825"/>
              <a:gd name="connsiteX46" fmla="*/ 0 w 12192000"/>
              <a:gd name="connsiteY46" fmla="*/ 5412351 h 6219825"/>
              <a:gd name="connsiteX47" fmla="*/ 72441 w 12192000"/>
              <a:gd name="connsiteY47" fmla="*/ 5431135 h 6219825"/>
              <a:gd name="connsiteX48" fmla="*/ 600716 w 12192000"/>
              <a:gd name="connsiteY48" fmla="*/ 5549555 h 6219825"/>
              <a:gd name="connsiteX49" fmla="*/ 1769512 w 12192000"/>
              <a:gd name="connsiteY49" fmla="*/ 5759811 h 6219825"/>
              <a:gd name="connsiteX50" fmla="*/ 2613554 w 12192000"/>
              <a:gd name="connsiteY50" fmla="*/ 5876802 h 6219825"/>
              <a:gd name="connsiteX51" fmla="*/ 2581134 w 12192000"/>
              <a:gd name="connsiteY51" fmla="*/ 5866867 h 6219825"/>
              <a:gd name="connsiteX52" fmla="*/ 1112635 w 12192000"/>
              <a:gd name="connsiteY52" fmla="*/ 5534031 h 6219825"/>
              <a:gd name="connsiteX53" fmla="*/ 420412 w 12192000"/>
              <a:gd name="connsiteY53" fmla="*/ 5334514 h 6219825"/>
              <a:gd name="connsiteX54" fmla="*/ 0 w 12192000"/>
              <a:gd name="connsiteY54" fmla="*/ 5195539 h 6219825"/>
              <a:gd name="connsiteX55" fmla="*/ 60 w 12192000"/>
              <a:gd name="connsiteY55" fmla="*/ 5105401 h 6219825"/>
              <a:gd name="connsiteX56" fmla="*/ 0 w 12192000"/>
              <a:gd name="connsiteY56" fmla="*/ 5105401 h 6219825"/>
              <a:gd name="connsiteX57" fmla="*/ 0 w 12192000"/>
              <a:gd name="connsiteY57" fmla="*/ 1 h 6219825"/>
              <a:gd name="connsiteX58" fmla="*/ 9834 w 12192000"/>
              <a:gd name="connsiteY58" fmla="*/ 1 h 6219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2192000" h="6219825">
                <a:moveTo>
                  <a:pt x="6789701" y="6151588"/>
                </a:moveTo>
                <a:lnTo>
                  <a:pt x="6788702" y="6151666"/>
                </a:lnTo>
                <a:cubicBezTo>
                  <a:pt x="6788627" y="6151844"/>
                  <a:pt x="6788551" y="6152022"/>
                  <a:pt x="6788476" y="6152200"/>
                </a:cubicBezTo>
                <a:close/>
                <a:moveTo>
                  <a:pt x="9834" y="0"/>
                </a:moveTo>
                <a:lnTo>
                  <a:pt x="12357" y="1"/>
                </a:lnTo>
                <a:lnTo>
                  <a:pt x="12192000" y="1"/>
                </a:lnTo>
                <a:lnTo>
                  <a:pt x="12192000" y="5105401"/>
                </a:lnTo>
                <a:lnTo>
                  <a:pt x="12191716" y="5105401"/>
                </a:lnTo>
                <a:lnTo>
                  <a:pt x="12192000" y="5256977"/>
                </a:lnTo>
                <a:lnTo>
                  <a:pt x="12061096" y="5296034"/>
                </a:lnTo>
                <a:cubicBezTo>
                  <a:pt x="11933500" y="5332263"/>
                  <a:pt x="11805390" y="5366806"/>
                  <a:pt x="11676800" y="5399652"/>
                </a:cubicBezTo>
                <a:cubicBezTo>
                  <a:pt x="11262789" y="5507204"/>
                  <a:pt x="10845343" y="5600846"/>
                  <a:pt x="10425355" y="5683310"/>
                </a:cubicBezTo>
                <a:cubicBezTo>
                  <a:pt x="10092810" y="5748549"/>
                  <a:pt x="9759033" y="5806970"/>
                  <a:pt x="9424022" y="5858546"/>
                </a:cubicBezTo>
                <a:cubicBezTo>
                  <a:pt x="9102997" y="5908224"/>
                  <a:pt x="8781133" y="5952809"/>
                  <a:pt x="8458419" y="5992303"/>
                </a:cubicBezTo>
                <a:cubicBezTo>
                  <a:pt x="8211360" y="6022481"/>
                  <a:pt x="7963792" y="6048065"/>
                  <a:pt x="7715970" y="6072283"/>
                </a:cubicBezTo>
                <a:lnTo>
                  <a:pt x="6951716" y="6138091"/>
                </a:lnTo>
                <a:lnTo>
                  <a:pt x="6936303" y="6140163"/>
                </a:lnTo>
                <a:lnTo>
                  <a:pt x="6790448" y="6151529"/>
                </a:lnTo>
                <a:lnTo>
                  <a:pt x="6799941" y="6153349"/>
                </a:lnTo>
                <a:cubicBezTo>
                  <a:pt x="6811623" y="6153816"/>
                  <a:pt x="6823734" y="6151642"/>
                  <a:pt x="6835432" y="6151642"/>
                </a:cubicBezTo>
                <a:cubicBezTo>
                  <a:pt x="6851580" y="6151642"/>
                  <a:pt x="6867729" y="6149034"/>
                  <a:pt x="6884003" y="6148662"/>
                </a:cubicBezTo>
                <a:cubicBezTo>
                  <a:pt x="7115805" y="6143198"/>
                  <a:pt x="7347351" y="6131026"/>
                  <a:pt x="7578771" y="6116122"/>
                </a:cubicBezTo>
                <a:cubicBezTo>
                  <a:pt x="7927552" y="6093644"/>
                  <a:pt x="8276080" y="6065453"/>
                  <a:pt x="8623845" y="6029188"/>
                </a:cubicBezTo>
                <a:cubicBezTo>
                  <a:pt x="8909939" y="5999878"/>
                  <a:pt x="9195310" y="5965228"/>
                  <a:pt x="9479970" y="5925239"/>
                </a:cubicBezTo>
                <a:cubicBezTo>
                  <a:pt x="9864901" y="5870842"/>
                  <a:pt x="10248014" y="5806101"/>
                  <a:pt x="10629308" y="5731000"/>
                </a:cubicBezTo>
                <a:cubicBezTo>
                  <a:pt x="11090114" y="5639842"/>
                  <a:pt x="11546975" y="5532291"/>
                  <a:pt x="11998498" y="5404869"/>
                </a:cubicBezTo>
                <a:lnTo>
                  <a:pt x="12192000" y="5347846"/>
                </a:lnTo>
                <a:lnTo>
                  <a:pt x="12192000" y="5402606"/>
                </a:lnTo>
                <a:lnTo>
                  <a:pt x="11829257" y="5507950"/>
                </a:lnTo>
                <a:cubicBezTo>
                  <a:pt x="11534769" y="5587680"/>
                  <a:pt x="11238120" y="5658596"/>
                  <a:pt x="10939183" y="5722555"/>
                </a:cubicBezTo>
                <a:cubicBezTo>
                  <a:pt x="10622824" y="5790365"/>
                  <a:pt x="10304941" y="5850387"/>
                  <a:pt x="9985530" y="5902635"/>
                </a:cubicBezTo>
                <a:cubicBezTo>
                  <a:pt x="9720036" y="5946102"/>
                  <a:pt x="9453814" y="5984764"/>
                  <a:pt x="9186882" y="6018631"/>
                </a:cubicBezTo>
                <a:cubicBezTo>
                  <a:pt x="8984197" y="6044216"/>
                  <a:pt x="8781514" y="6068309"/>
                  <a:pt x="8578198" y="6088179"/>
                </a:cubicBezTo>
                <a:lnTo>
                  <a:pt x="7864358" y="6149656"/>
                </a:lnTo>
                <a:cubicBezTo>
                  <a:pt x="7554994" y="6172009"/>
                  <a:pt x="7245502" y="6189895"/>
                  <a:pt x="6935502" y="6201071"/>
                </a:cubicBezTo>
                <a:lnTo>
                  <a:pt x="6477750" y="6214980"/>
                </a:lnTo>
                <a:cubicBezTo>
                  <a:pt x="6439195" y="6212895"/>
                  <a:pt x="6400529" y="6214521"/>
                  <a:pt x="6362294" y="6219825"/>
                </a:cubicBezTo>
                <a:lnTo>
                  <a:pt x="6057129" y="6219825"/>
                </a:lnTo>
                <a:lnTo>
                  <a:pt x="5977784" y="6215229"/>
                </a:lnTo>
                <a:lnTo>
                  <a:pt x="5265087" y="6178965"/>
                </a:lnTo>
                <a:cubicBezTo>
                  <a:pt x="4958267" y="6166544"/>
                  <a:pt x="4651826" y="6146055"/>
                  <a:pt x="4346277" y="6116869"/>
                </a:cubicBezTo>
                <a:lnTo>
                  <a:pt x="3373045" y="6018259"/>
                </a:lnTo>
                <a:cubicBezTo>
                  <a:pt x="3035412" y="5983982"/>
                  <a:pt x="2698456" y="5944327"/>
                  <a:pt x="2362173" y="5899282"/>
                </a:cubicBezTo>
                <a:cubicBezTo>
                  <a:pt x="1984692" y="5849108"/>
                  <a:pt x="1608364" y="5791358"/>
                  <a:pt x="1233178" y="5726033"/>
                </a:cubicBezTo>
                <a:cubicBezTo>
                  <a:pt x="842181" y="5657291"/>
                  <a:pt x="453758" y="5578770"/>
                  <a:pt x="68500" y="5486226"/>
                </a:cubicBezTo>
                <a:lnTo>
                  <a:pt x="0" y="5468863"/>
                </a:lnTo>
                <a:lnTo>
                  <a:pt x="0" y="5412351"/>
                </a:lnTo>
                <a:lnTo>
                  <a:pt x="72441" y="5431135"/>
                </a:lnTo>
                <a:cubicBezTo>
                  <a:pt x="247961" y="5473331"/>
                  <a:pt x="424164" y="5512608"/>
                  <a:pt x="600716" y="5549555"/>
                </a:cubicBezTo>
                <a:cubicBezTo>
                  <a:pt x="988279" y="5630403"/>
                  <a:pt x="1378133" y="5699330"/>
                  <a:pt x="1769512" y="5759811"/>
                </a:cubicBezTo>
                <a:cubicBezTo>
                  <a:pt x="2052426" y="5803406"/>
                  <a:pt x="2335725" y="5843519"/>
                  <a:pt x="2613554" y="5876802"/>
                </a:cubicBezTo>
                <a:cubicBezTo>
                  <a:pt x="2605544" y="5879410"/>
                  <a:pt x="2594611" y="5869350"/>
                  <a:pt x="2581134" y="5866867"/>
                </a:cubicBezTo>
                <a:cubicBezTo>
                  <a:pt x="2087178" y="5774877"/>
                  <a:pt x="1597684" y="5663937"/>
                  <a:pt x="1112635" y="5534031"/>
                </a:cubicBezTo>
                <a:cubicBezTo>
                  <a:pt x="880453" y="5471934"/>
                  <a:pt x="649713" y="5405428"/>
                  <a:pt x="420412" y="5334514"/>
                </a:cubicBezTo>
                <a:lnTo>
                  <a:pt x="0" y="5195539"/>
                </a:lnTo>
                <a:lnTo>
                  <a:pt x="60" y="5105401"/>
                </a:lnTo>
                <a:lnTo>
                  <a:pt x="0" y="5105401"/>
                </a:lnTo>
                <a:lnTo>
                  <a:pt x="0" y="1"/>
                </a:lnTo>
                <a:lnTo>
                  <a:pt x="9834" y="1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4D0794A6-22C7-C4F9-28E6-A0A2D95A566C}"/>
              </a:ext>
            </a:extLst>
          </p:cNvPr>
          <p:cNvSpPr/>
          <p:nvPr/>
        </p:nvSpPr>
        <p:spPr>
          <a:xfrm>
            <a:off x="802204" y="869521"/>
            <a:ext cx="1520260" cy="70122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2BEB3C72-5150-2D13-EC31-21B16E76B2A3}"/>
              </a:ext>
            </a:extLst>
          </p:cNvPr>
          <p:cNvSpPr/>
          <p:nvPr/>
        </p:nvSpPr>
        <p:spPr>
          <a:xfrm>
            <a:off x="802204" y="2227097"/>
            <a:ext cx="1621236" cy="7404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09F2E1F6-5F0E-1826-B78D-D4CB56AC1619}"/>
              </a:ext>
            </a:extLst>
          </p:cNvPr>
          <p:cNvSpPr/>
          <p:nvPr/>
        </p:nvSpPr>
        <p:spPr>
          <a:xfrm>
            <a:off x="818827" y="4055897"/>
            <a:ext cx="1621236" cy="84708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E023C2AF-A49B-8DC2-3A19-43D81633FE8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AA4253CB-CA44-7E42-E1F9-898B364D01B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1277" t="15215" r="25497" b="9930"/>
          <a:stretch/>
        </p:blipFill>
        <p:spPr>
          <a:xfrm>
            <a:off x="2642016" y="431957"/>
            <a:ext cx="6115609" cy="573378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24459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3120"/>
    </mc:Choice>
    <mc:Fallback>
      <p:transition spd="slow" advTm="273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9C828-3FE1-70F1-4B06-18D3B3EE14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13600" y="1311279"/>
            <a:ext cx="4060800" cy="2049502"/>
          </a:xfrm>
        </p:spPr>
        <p:txBody>
          <a:bodyPr>
            <a:normAutofit/>
          </a:bodyPr>
          <a:lstStyle/>
          <a:p>
            <a:r>
              <a:rPr lang="en-US"/>
              <a:t>Omission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AD4A7A-8516-01FC-2FA9-6C10271B25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13600" y="3513077"/>
            <a:ext cx="4060800" cy="2014088"/>
          </a:xfrm>
        </p:spPr>
        <p:txBody>
          <a:bodyPr>
            <a:normAutofit/>
          </a:bodyPr>
          <a:lstStyle/>
          <a:p>
            <a:r>
              <a:rPr lang="en-US"/>
              <a:t>“a general term for a failure to act”</a:t>
            </a:r>
            <a:endParaRPr lang="en-GB"/>
          </a:p>
        </p:txBody>
      </p: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D6FB2D11-53AC-E5E5-AD0F-F779732CE90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40989" y="930894"/>
            <a:ext cx="4996212" cy="4996212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F4D631F-08BB-A3B8-9C83-7714A8CE83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4772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6348"/>
    </mc:Choice>
    <mc:Fallback>
      <p:transition spd="slow" advTm="106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" name="Picture 51">
            <a:extLst>
              <a:ext uri="{FF2B5EF4-FFF2-40B4-BE49-F238E27FC236}">
                <a16:creationId xmlns:a16="http://schemas.microsoft.com/office/drawing/2014/main" id="{65E5D54A-D5EE-891A-12D0-F0DD99BE6F1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2990" t="9190" r="147"/>
          <a:stretch/>
        </p:blipFill>
        <p:spPr>
          <a:xfrm>
            <a:off x="20" y="262657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575620-47C5-F40C-8101-D7A052FF8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81" y="1825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Conduct element of Actus Reus</a:t>
            </a:r>
            <a:endParaRPr lang="en-GB" dirty="0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A4189008-645A-9CFF-A345-9F9DDCEDB37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1B2D4BF-B9D9-4B31-40EB-A7B44C1148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7281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056"/>
    </mc:Choice>
    <mc:Fallback>
      <p:transition spd="slow" advTm="240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2F0A0-0A6C-C7F4-40BC-5920846C1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6000"/>
            <a:ext cx="10213200" cy="1119600"/>
          </a:xfrm>
        </p:spPr>
        <p:txBody>
          <a:bodyPr>
            <a:normAutofit/>
          </a:bodyPr>
          <a:lstStyle/>
          <a:p>
            <a:pPr algn="ctr"/>
            <a:r>
              <a:rPr lang="en-US"/>
              <a:t>Legal duty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AB04417-59C2-3EAD-C235-E2B98F2B08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79400" y="2843213"/>
          <a:ext cx="10033200" cy="292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ADEC032-7DA4-E0E0-F002-C91E85772DC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414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77"/>
    </mc:Choice>
    <mc:Fallback>
      <p:transition spd="slow" advTm="400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200B5-15AE-C2F5-DA77-6158080ED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6000"/>
            <a:ext cx="10213200" cy="1119600"/>
          </a:xfrm>
        </p:spPr>
        <p:txBody>
          <a:bodyPr>
            <a:normAutofit/>
          </a:bodyPr>
          <a:lstStyle/>
          <a:p>
            <a:pPr algn="ctr"/>
            <a:r>
              <a:rPr lang="en-US"/>
              <a:t>Legal duty to act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AE4E89-7F59-58D6-48CA-41DE725ADE7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79400" y="2843213"/>
          <a:ext cx="10033200" cy="292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D9768290-73E4-4506-8584-F0C3A11C7C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707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73"/>
    </mc:Choice>
    <mc:Fallback>
      <p:transition spd="slow" advTm="430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997EB4-94D8-A37E-CCC1-D6B3BFFFB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6000"/>
            <a:ext cx="10213200" cy="1119600"/>
          </a:xfrm>
        </p:spPr>
        <p:txBody>
          <a:bodyPr>
            <a:normAutofit/>
          </a:bodyPr>
          <a:lstStyle/>
          <a:p>
            <a:pPr algn="ctr"/>
            <a:r>
              <a:rPr lang="en-US"/>
              <a:t>Legal duty to act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B306BDD-BC68-3542-FC71-F28B135ACF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49030" y="1731523"/>
          <a:ext cx="10363570" cy="40374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0ADE889-9AE7-17BE-850A-8AF2694118D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0609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754"/>
    </mc:Choice>
    <mc:Fallback>
      <p:transition spd="slow" advTm="85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3A0BE-AAD1-9B7F-8269-43E3FD7701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6000"/>
            <a:ext cx="10213200" cy="1119600"/>
          </a:xfrm>
        </p:spPr>
        <p:txBody>
          <a:bodyPr>
            <a:normAutofit/>
          </a:bodyPr>
          <a:lstStyle/>
          <a:p>
            <a:pPr algn="ctr"/>
            <a:r>
              <a:rPr lang="en-US"/>
              <a:t>Legal duty to act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7ABEF9A-709F-2A16-178A-140FDD0CF79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89498" y="1515600"/>
          <a:ext cx="10023102" cy="42533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65ED48DA-61B4-BEBF-736A-E993B145BF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8382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073"/>
    </mc:Choice>
    <mc:Fallback>
      <p:transition spd="slow" advTm="430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694337-7FD9-99DC-53AC-AC10E0020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0662" y="4267832"/>
            <a:ext cx="4805996" cy="129711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Where to research?</a:t>
            </a:r>
          </a:p>
        </p:txBody>
      </p:sp>
      <p:pic>
        <p:nvPicPr>
          <p:cNvPr id="7" name="Graphic 6" descr="Question mark">
            <a:extLst>
              <a:ext uri="{FF2B5EF4-FFF2-40B4-BE49-F238E27FC236}">
                <a16:creationId xmlns:a16="http://schemas.microsoft.com/office/drawing/2014/main" id="{E450B643-82A5-0F57-F094-C6CC6F18BCE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352AF918-BDF1-9CA5-0803-64370525F4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37947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2995"/>
    </mc:Choice>
    <mc:Fallback>
      <p:transition spd="slow" advTm="329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Content Placeholder 9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73454801-AF58-1803-F742-7B80DA4DC9F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4"/>
          <a:stretch/>
        </p:blipFill>
        <p:spPr>
          <a:xfrm>
            <a:off x="228599" y="860393"/>
            <a:ext cx="7696201" cy="5137213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F3C9FF-15D8-B3C1-58FC-E6506FE89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>UWTSD library/online resource list on Moodle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108F26B-3972-F82C-3DA0-EFD4B73422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8997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563"/>
    </mc:Choice>
    <mc:Fallback>
      <p:transition spd="slow" advTm="1175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DC772DA-4ABB-B201-4CAA-A94762463B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16195"/>
          <a:stretch/>
        </p:blipFill>
        <p:spPr>
          <a:xfrm>
            <a:off x="647141" y="1215319"/>
            <a:ext cx="7845490" cy="4383277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E5D54F-58E9-B7BB-3F2D-F03D5DC178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807390" y="2410862"/>
            <a:ext cx="2741272" cy="2082362"/>
          </a:xfrm>
        </p:spPr>
        <p:txBody>
          <a:bodyPr/>
          <a:lstStyle/>
          <a:p>
            <a:r>
              <a:rPr lang="en-GB" dirty="0"/>
              <a:t>https://plus-lexis-com.ezproxy.uwtsd.ac.uk/api/permalink/8ab43ad6-31d9-437d-ab06-840fd73d4c85/?context=1001073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9DBCD51E-2F61-1C9F-C73C-13F17D8C06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7390" y="765221"/>
            <a:ext cx="2406950" cy="1599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32997272-0946-C2F1-2991-683D47E4381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2977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044"/>
    </mc:Choice>
    <mc:Fallback>
      <p:transition spd="slow" advTm="620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3699AD0-D404-0720-5048-88747074584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6052" r="4259"/>
          <a:stretch/>
        </p:blipFill>
        <p:spPr>
          <a:xfrm>
            <a:off x="682924" y="1288285"/>
            <a:ext cx="6592020" cy="385818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84422F0-8104-B830-2BA4-7BD54CE04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dirty="0"/>
              <a:t>Journal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EB82-5A0C-7324-828A-D270786500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r>
              <a:rPr lang="en-GB" dirty="0">
                <a:hlinkClick r:id="rId5"/>
              </a:rPr>
              <a:t>Liability for omissions in the criminal law | Legal Studies | Cambridge Core</a:t>
            </a:r>
            <a:endParaRPr lang="en-GB" dirty="0"/>
          </a:p>
          <a:p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787B695-6CE2-2270-BC08-6958E48301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63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266"/>
    </mc:Choice>
    <mc:Fallback>
      <p:transition spd="slow" advTm="532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CCEF6-73C8-E618-43B1-6A6E7C7C96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DD2BFB9C-51A5-9A01-D93B-08237AA6CAB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E43B42EB-5888-E8B5-281D-4FE602F96ADF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4417" r="43656" b="88793"/>
          <a:stretch/>
        </p:blipFill>
        <p:spPr>
          <a:xfrm>
            <a:off x="3908873" y="3825894"/>
            <a:ext cx="5796109" cy="465615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EB928748-FC84-F0BD-B1BC-F8BA8D1A9229}"/>
                  </a:ext>
                </a:extLst>
              </p14:cNvPr>
              <p14:cNvContentPartPr/>
              <p14:nvPr/>
            </p14:nvContentPartPr>
            <p14:xfrm>
              <a:off x="9138178" y="4075230"/>
              <a:ext cx="154800" cy="8460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B928748-FC84-F0BD-B1BC-F8BA8D1A9229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9084178" y="3967230"/>
                <a:ext cx="262440" cy="300240"/>
              </a:xfrm>
              <a:prstGeom prst="rect">
                <a:avLst/>
              </a:prstGeom>
            </p:spPr>
          </p:pic>
        </mc:Fallback>
      </mc:AlternateContent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1F4929E-6727-67A3-0498-4E2E16A548F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407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9065"/>
    </mc:Choice>
    <mc:Fallback>
      <p:transition spd="slow" advTm="1690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3D491A0-AB8D-2E29-C1CB-BAC612FD830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2024" r="30677" b="4131"/>
          <a:stretch/>
        </p:blipFill>
        <p:spPr>
          <a:xfrm>
            <a:off x="453225" y="252442"/>
            <a:ext cx="7131245" cy="5750062"/>
          </a:xfrm>
          <a:prstGeom prst="rect">
            <a:avLst/>
          </a:prstGeom>
        </p:spPr>
      </p:pic>
      <p:sp>
        <p:nvSpPr>
          <p:cNvPr id="4" name="Arrow: Left 3">
            <a:extLst>
              <a:ext uri="{FF2B5EF4-FFF2-40B4-BE49-F238E27FC236}">
                <a16:creationId xmlns:a16="http://schemas.microsoft.com/office/drawing/2014/main" id="{FE5E8A83-F427-2092-F5C5-AC105D4933FA}"/>
              </a:ext>
            </a:extLst>
          </p:cNvPr>
          <p:cNvSpPr/>
          <p:nvPr/>
        </p:nvSpPr>
        <p:spPr>
          <a:xfrm>
            <a:off x="5306886" y="3489306"/>
            <a:ext cx="1245379" cy="32536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Arrow: Left 4">
            <a:extLst>
              <a:ext uri="{FF2B5EF4-FFF2-40B4-BE49-F238E27FC236}">
                <a16:creationId xmlns:a16="http://schemas.microsoft.com/office/drawing/2014/main" id="{415B6834-056D-EEF7-7F97-3531B02C19AE}"/>
              </a:ext>
            </a:extLst>
          </p:cNvPr>
          <p:cNvSpPr/>
          <p:nvPr/>
        </p:nvSpPr>
        <p:spPr>
          <a:xfrm>
            <a:off x="5306885" y="3904432"/>
            <a:ext cx="1245379" cy="32536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8182B70-6039-6297-BEB2-9597B1EB6A6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404710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3593"/>
    </mc:Choice>
    <mc:Fallback>
      <p:transition spd="slow" advTm="1435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8D215FB9-5D20-A93C-4D08-0290972871A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59" b="19"/>
          <a:stretch/>
        </p:blipFill>
        <p:spPr bwMode="auto">
          <a:xfrm>
            <a:off x="20" y="1054644"/>
            <a:ext cx="12191980" cy="5803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E948362-2912-A52C-B1A7-7242C6709BA2}"/>
              </a:ext>
            </a:extLst>
          </p:cNvPr>
          <p:cNvSpPr txBox="1"/>
          <p:nvPr/>
        </p:nvSpPr>
        <p:spPr>
          <a:xfrm>
            <a:off x="2984422" y="185124"/>
            <a:ext cx="3259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SIMILARITY CHECKER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F1DB427-F93D-A754-20CA-C52BD9C205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1211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4831"/>
    </mc:Choice>
    <mc:Fallback>
      <p:transition spd="slow" advTm="1248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 descr="A blue sign with white writing&#10;&#10;Description automatically generated with low confidence">
            <a:extLst>
              <a:ext uri="{FF2B5EF4-FFF2-40B4-BE49-F238E27FC236}">
                <a16:creationId xmlns:a16="http://schemas.microsoft.com/office/drawing/2014/main" id="{BB06D7D7-4DA0-12BD-77A6-76BB51DC324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0139" b="23622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D3373FF-590B-EBE4-688C-DFC0555353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5135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2221"/>
    </mc:Choice>
    <mc:Fallback>
      <p:transition spd="slow" advTm="222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35.1|23.1|54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8|31.7|26.4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368</Words>
  <Application>Microsoft Office PowerPoint</Application>
  <PresentationFormat>Widescreen</PresentationFormat>
  <Paragraphs>45</Paragraphs>
  <Slides>16</Slides>
  <Notes>7</Notes>
  <HiddenSlides>0</HiddenSlides>
  <MMClips>16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Assignment 1</vt:lpstr>
      <vt:lpstr>PowerPoint Presentation</vt:lpstr>
      <vt:lpstr>Omission</vt:lpstr>
      <vt:lpstr>Conduct element of Actus Reus</vt:lpstr>
      <vt:lpstr>Legal duty</vt:lpstr>
      <vt:lpstr>Legal duty to act</vt:lpstr>
      <vt:lpstr>Legal duty to act</vt:lpstr>
      <vt:lpstr>Legal duty to act</vt:lpstr>
      <vt:lpstr>Where to research?</vt:lpstr>
      <vt:lpstr>UWTSD library/online resource list on Moodle</vt:lpstr>
      <vt:lpstr>PowerPoint Presentation</vt:lpstr>
      <vt:lpstr>Journal example</vt:lpstr>
      <vt:lpstr>Structure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</dc:title>
  <dc:creator>Laura Knight</dc:creator>
  <cp:lastModifiedBy>Laura Knight</cp:lastModifiedBy>
  <cp:revision>1</cp:revision>
  <dcterms:created xsi:type="dcterms:W3CDTF">2022-10-31T13:42:48Z</dcterms:created>
  <dcterms:modified xsi:type="dcterms:W3CDTF">2022-10-31T14:54:47Z</dcterms:modified>
</cp:coreProperties>
</file>