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4"/>
  </p:sldMasterIdLst>
  <p:notesMasterIdLst>
    <p:notesMasterId r:id="rId56"/>
  </p:notesMasterIdLst>
  <p:sldIdLst>
    <p:sldId id="256" r:id="rId5"/>
    <p:sldId id="367" r:id="rId6"/>
    <p:sldId id="381" r:id="rId7"/>
    <p:sldId id="417" r:id="rId8"/>
    <p:sldId id="416" r:id="rId9"/>
    <p:sldId id="374" r:id="rId10"/>
    <p:sldId id="375" r:id="rId11"/>
    <p:sldId id="376" r:id="rId12"/>
    <p:sldId id="377" r:id="rId13"/>
    <p:sldId id="382" r:id="rId14"/>
    <p:sldId id="351" r:id="rId15"/>
    <p:sldId id="352" r:id="rId16"/>
    <p:sldId id="353" r:id="rId17"/>
    <p:sldId id="385" r:id="rId18"/>
    <p:sldId id="386" r:id="rId19"/>
    <p:sldId id="387" r:id="rId20"/>
    <p:sldId id="388" r:id="rId21"/>
    <p:sldId id="389" r:id="rId22"/>
    <p:sldId id="390" r:id="rId23"/>
    <p:sldId id="391" r:id="rId24"/>
    <p:sldId id="392" r:id="rId25"/>
    <p:sldId id="393" r:id="rId26"/>
    <p:sldId id="394" r:id="rId27"/>
    <p:sldId id="395" r:id="rId28"/>
    <p:sldId id="396" r:id="rId29"/>
    <p:sldId id="412" r:id="rId30"/>
    <p:sldId id="397" r:id="rId31"/>
    <p:sldId id="398" r:id="rId32"/>
    <p:sldId id="422" r:id="rId33"/>
    <p:sldId id="400" r:id="rId34"/>
    <p:sldId id="401" r:id="rId35"/>
    <p:sldId id="402" r:id="rId36"/>
    <p:sldId id="403" r:id="rId37"/>
    <p:sldId id="404" r:id="rId38"/>
    <p:sldId id="421" r:id="rId39"/>
    <p:sldId id="406" r:id="rId40"/>
    <p:sldId id="418" r:id="rId41"/>
    <p:sldId id="354" r:id="rId42"/>
    <p:sldId id="355" r:id="rId43"/>
    <p:sldId id="357" r:id="rId44"/>
    <p:sldId id="356" r:id="rId45"/>
    <p:sldId id="358" r:id="rId46"/>
    <p:sldId id="359" r:id="rId47"/>
    <p:sldId id="360" r:id="rId48"/>
    <p:sldId id="486" r:id="rId49"/>
    <p:sldId id="407" r:id="rId50"/>
    <p:sldId id="409" r:id="rId51"/>
    <p:sldId id="410" r:id="rId52"/>
    <p:sldId id="419" r:id="rId53"/>
    <p:sldId id="411" r:id="rId54"/>
    <p:sldId id="420" r:id="rId5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6698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755" autoAdjust="0"/>
    <p:restoredTop sz="74499"/>
  </p:normalViewPr>
  <p:slideViewPr>
    <p:cSldViewPr snapToGrid="0" snapToObjects="1">
      <p:cViewPr varScale="1">
        <p:scale>
          <a:sx n="111" d="100"/>
          <a:sy n="111" d="100"/>
        </p:scale>
        <p:origin x="1328"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viewProps" Target="viewProp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presProps" Target="pres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10/21/24</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following presentation has been designed to help you introduce the SOME BASIC learning theory and aid your critical discussion relating to </a:t>
            </a:r>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2</a:t>
            </a:fld>
            <a:endParaRPr lang="en-US"/>
          </a:p>
        </p:txBody>
      </p:sp>
    </p:spTree>
    <p:extLst>
      <p:ext uri="{BB962C8B-B14F-4D97-AF65-F5344CB8AC3E}">
        <p14:creationId xmlns:p14="http://schemas.microsoft.com/office/powerpoint/2010/main" val="14012960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(Quick flick through this slide)</a:t>
            </a:r>
          </a:p>
          <a:p>
            <a:r>
              <a:rPr lang="en-US" dirty="0"/>
              <a:t>We looked at simple constructivist theory that new learning is built on existing understanding. </a:t>
            </a:r>
          </a:p>
        </p:txBody>
      </p:sp>
      <p:sp>
        <p:nvSpPr>
          <p:cNvPr id="4" name="Slide Number Placeholder 3"/>
          <p:cNvSpPr>
            <a:spLocks noGrp="1"/>
          </p:cNvSpPr>
          <p:nvPr>
            <p:ph type="sldNum" sz="quarter" idx="5"/>
          </p:nvPr>
        </p:nvSpPr>
        <p:spPr/>
        <p:txBody>
          <a:bodyPr/>
          <a:lstStyle/>
          <a:p>
            <a:fld id="{B68C8073-CAD2-48BF-B8DB-FCAF7D6ED014}" type="slidenum">
              <a:rPr lang="en-US" smtClean="0"/>
              <a:t>3</a:t>
            </a:fld>
            <a:endParaRPr lang="en-US"/>
          </a:p>
        </p:txBody>
      </p:sp>
    </p:spTree>
    <p:extLst>
      <p:ext uri="{BB962C8B-B14F-4D97-AF65-F5344CB8AC3E}">
        <p14:creationId xmlns:p14="http://schemas.microsoft.com/office/powerpoint/2010/main" val="16191977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Ask the students their thoughts on the VAK theory, many used this as part of their interview responses. </a:t>
            </a:r>
          </a:p>
        </p:txBody>
      </p:sp>
      <p:sp>
        <p:nvSpPr>
          <p:cNvPr id="4" name="Slide Number Placeholder 3"/>
          <p:cNvSpPr>
            <a:spLocks noGrp="1"/>
          </p:cNvSpPr>
          <p:nvPr>
            <p:ph type="sldNum" sz="quarter" idx="5"/>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19451766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Discuss.</a:t>
            </a:r>
          </a:p>
        </p:txBody>
      </p:sp>
      <p:sp>
        <p:nvSpPr>
          <p:cNvPr id="4" name="Slide Number Placeholder 3"/>
          <p:cNvSpPr>
            <a:spLocks noGrp="1"/>
          </p:cNvSpPr>
          <p:nvPr>
            <p:ph type="sldNum" sz="quarter" idx="5"/>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34286244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has been a school of thought that suggests we should reverse the preferred learning style. So if a child is a ‘visual’ learner we should NOT give them the new content in this way we should actually give them it in an ‘Auditory’ way! This would make the child concentrate harder and challenge them to really make sense of the material. Thoughts?</a:t>
            </a:r>
          </a:p>
        </p:txBody>
      </p:sp>
      <p:sp>
        <p:nvSpPr>
          <p:cNvPr id="4" name="Slide Number Placeholder 3"/>
          <p:cNvSpPr>
            <a:spLocks noGrp="1"/>
          </p:cNvSpPr>
          <p:nvPr>
            <p:ph type="sldNum" sz="quarter" idx="5"/>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39184526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is also a large body of evidence to suggest that VAK actually doesn’t even exist and it’s a load of rubbish! Thoughts.</a:t>
            </a:r>
          </a:p>
        </p:txBody>
      </p:sp>
      <p:sp>
        <p:nvSpPr>
          <p:cNvPr id="4" name="Slide Number Placeholder 3"/>
          <p:cNvSpPr>
            <a:spLocks noGrp="1"/>
          </p:cNvSpPr>
          <p:nvPr>
            <p:ph type="sldNum" sz="quarter" idx="5"/>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898420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Remember our schools of learning theory?</a:t>
            </a:r>
          </a:p>
        </p:txBody>
      </p:sp>
      <p:sp>
        <p:nvSpPr>
          <p:cNvPr id="4" name="Slide Number Placeholder 3"/>
          <p:cNvSpPr>
            <a:spLocks noGrp="1"/>
          </p:cNvSpPr>
          <p:nvPr>
            <p:ph type="sldNum" sz="quarter" idx="5"/>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37553137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11</a:t>
            </a:fld>
            <a:endParaRPr lang="en-US"/>
          </a:p>
        </p:txBody>
      </p:sp>
    </p:spTree>
    <p:extLst>
      <p:ext uri="{BB962C8B-B14F-4D97-AF65-F5344CB8AC3E}">
        <p14:creationId xmlns:p14="http://schemas.microsoft.com/office/powerpoint/2010/main" val="9999075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7542125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61029107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14</a:t>
            </a:fld>
            <a:endParaRPr lang="en-US"/>
          </a:p>
        </p:txBody>
      </p:sp>
    </p:spTree>
    <p:extLst>
      <p:ext uri="{BB962C8B-B14F-4D97-AF65-F5344CB8AC3E}">
        <p14:creationId xmlns:p14="http://schemas.microsoft.com/office/powerpoint/2010/main" val="8817471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15</a:t>
            </a:fld>
            <a:endParaRPr lang="en-US"/>
          </a:p>
        </p:txBody>
      </p:sp>
    </p:spTree>
    <p:extLst>
      <p:ext uri="{BB962C8B-B14F-4D97-AF65-F5344CB8AC3E}">
        <p14:creationId xmlns:p14="http://schemas.microsoft.com/office/powerpoint/2010/main" val="14658012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16820601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17</a:t>
            </a:fld>
            <a:endParaRPr lang="en-US"/>
          </a:p>
        </p:txBody>
      </p:sp>
    </p:spTree>
    <p:extLst>
      <p:ext uri="{BB962C8B-B14F-4D97-AF65-F5344CB8AC3E}">
        <p14:creationId xmlns:p14="http://schemas.microsoft.com/office/powerpoint/2010/main" val="20867192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18</a:t>
            </a:fld>
            <a:endParaRPr lang="en-US"/>
          </a:p>
        </p:txBody>
      </p:sp>
    </p:spTree>
    <p:extLst>
      <p:ext uri="{BB962C8B-B14F-4D97-AF65-F5344CB8AC3E}">
        <p14:creationId xmlns:p14="http://schemas.microsoft.com/office/powerpoint/2010/main" val="18435571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19</a:t>
            </a:fld>
            <a:endParaRPr lang="en-US"/>
          </a:p>
        </p:txBody>
      </p:sp>
    </p:spTree>
    <p:extLst>
      <p:ext uri="{BB962C8B-B14F-4D97-AF65-F5344CB8AC3E}">
        <p14:creationId xmlns:p14="http://schemas.microsoft.com/office/powerpoint/2010/main" val="143462297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20</a:t>
            </a:fld>
            <a:endParaRPr lang="en-US"/>
          </a:p>
        </p:txBody>
      </p:sp>
    </p:spTree>
    <p:extLst>
      <p:ext uri="{BB962C8B-B14F-4D97-AF65-F5344CB8AC3E}">
        <p14:creationId xmlns:p14="http://schemas.microsoft.com/office/powerpoint/2010/main" val="102439272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21</a:t>
            </a:fld>
            <a:endParaRPr lang="en-US"/>
          </a:p>
        </p:txBody>
      </p:sp>
    </p:spTree>
    <p:extLst>
      <p:ext uri="{BB962C8B-B14F-4D97-AF65-F5344CB8AC3E}">
        <p14:creationId xmlns:p14="http://schemas.microsoft.com/office/powerpoint/2010/main" val="124288153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22</a:t>
            </a:fld>
            <a:endParaRPr lang="en-US"/>
          </a:p>
        </p:txBody>
      </p:sp>
    </p:spTree>
    <p:extLst>
      <p:ext uri="{BB962C8B-B14F-4D97-AF65-F5344CB8AC3E}">
        <p14:creationId xmlns:p14="http://schemas.microsoft.com/office/powerpoint/2010/main" val="36382892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23</a:t>
            </a:fld>
            <a:endParaRPr lang="en-US"/>
          </a:p>
        </p:txBody>
      </p:sp>
    </p:spTree>
    <p:extLst>
      <p:ext uri="{BB962C8B-B14F-4D97-AF65-F5344CB8AC3E}">
        <p14:creationId xmlns:p14="http://schemas.microsoft.com/office/powerpoint/2010/main" val="96984502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24</a:t>
            </a:fld>
            <a:endParaRPr lang="en-US"/>
          </a:p>
        </p:txBody>
      </p:sp>
    </p:spTree>
    <p:extLst>
      <p:ext uri="{BB962C8B-B14F-4D97-AF65-F5344CB8AC3E}">
        <p14:creationId xmlns:p14="http://schemas.microsoft.com/office/powerpoint/2010/main" val="177117392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25</a:t>
            </a:fld>
            <a:endParaRPr lang="en-US"/>
          </a:p>
        </p:txBody>
      </p:sp>
    </p:spTree>
    <p:extLst>
      <p:ext uri="{BB962C8B-B14F-4D97-AF65-F5344CB8AC3E}">
        <p14:creationId xmlns:p14="http://schemas.microsoft.com/office/powerpoint/2010/main" val="8053357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27</a:t>
            </a:fld>
            <a:endParaRPr lang="en-US"/>
          </a:p>
        </p:txBody>
      </p:sp>
    </p:spTree>
    <p:extLst>
      <p:ext uri="{BB962C8B-B14F-4D97-AF65-F5344CB8AC3E}">
        <p14:creationId xmlns:p14="http://schemas.microsoft.com/office/powerpoint/2010/main" val="41924035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28</a:t>
            </a:fld>
            <a:endParaRPr lang="en-US"/>
          </a:p>
        </p:txBody>
      </p:sp>
    </p:spTree>
    <p:extLst>
      <p:ext uri="{BB962C8B-B14F-4D97-AF65-F5344CB8AC3E}">
        <p14:creationId xmlns:p14="http://schemas.microsoft.com/office/powerpoint/2010/main" val="72878479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29</a:t>
            </a:fld>
            <a:endParaRPr lang="en-US"/>
          </a:p>
        </p:txBody>
      </p:sp>
    </p:spTree>
    <p:extLst>
      <p:ext uri="{BB962C8B-B14F-4D97-AF65-F5344CB8AC3E}">
        <p14:creationId xmlns:p14="http://schemas.microsoft.com/office/powerpoint/2010/main" val="100856142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38</a:t>
            </a:fld>
            <a:endParaRPr lang="en-US"/>
          </a:p>
        </p:txBody>
      </p:sp>
    </p:spTree>
    <p:extLst>
      <p:ext uri="{BB962C8B-B14F-4D97-AF65-F5344CB8AC3E}">
        <p14:creationId xmlns:p14="http://schemas.microsoft.com/office/powerpoint/2010/main" val="170897745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39</a:t>
            </a:fld>
            <a:endParaRPr lang="en-US"/>
          </a:p>
        </p:txBody>
      </p:sp>
    </p:spTree>
    <p:extLst>
      <p:ext uri="{BB962C8B-B14F-4D97-AF65-F5344CB8AC3E}">
        <p14:creationId xmlns:p14="http://schemas.microsoft.com/office/powerpoint/2010/main" val="320314052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40</a:t>
            </a:fld>
            <a:endParaRPr lang="en-US"/>
          </a:p>
        </p:txBody>
      </p:sp>
    </p:spTree>
    <p:extLst>
      <p:ext uri="{BB962C8B-B14F-4D97-AF65-F5344CB8AC3E}">
        <p14:creationId xmlns:p14="http://schemas.microsoft.com/office/powerpoint/2010/main" val="60723221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41</a:t>
            </a:fld>
            <a:endParaRPr lang="en-US"/>
          </a:p>
        </p:txBody>
      </p:sp>
    </p:spTree>
    <p:extLst>
      <p:ext uri="{BB962C8B-B14F-4D97-AF65-F5344CB8AC3E}">
        <p14:creationId xmlns:p14="http://schemas.microsoft.com/office/powerpoint/2010/main" val="44296408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42</a:t>
            </a:fld>
            <a:endParaRPr lang="en-US"/>
          </a:p>
        </p:txBody>
      </p:sp>
    </p:spTree>
    <p:extLst>
      <p:ext uri="{BB962C8B-B14F-4D97-AF65-F5344CB8AC3E}">
        <p14:creationId xmlns:p14="http://schemas.microsoft.com/office/powerpoint/2010/main" val="3677724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43</a:t>
            </a:fld>
            <a:endParaRPr lang="en-US"/>
          </a:p>
        </p:txBody>
      </p:sp>
    </p:spTree>
    <p:extLst>
      <p:ext uri="{BB962C8B-B14F-4D97-AF65-F5344CB8AC3E}">
        <p14:creationId xmlns:p14="http://schemas.microsoft.com/office/powerpoint/2010/main" val="121883651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44</a:t>
            </a:fld>
            <a:endParaRPr lang="en-US"/>
          </a:p>
        </p:txBody>
      </p:sp>
    </p:spTree>
    <p:extLst>
      <p:ext uri="{BB962C8B-B14F-4D97-AF65-F5344CB8AC3E}">
        <p14:creationId xmlns:p14="http://schemas.microsoft.com/office/powerpoint/2010/main" val="323636209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46</a:t>
            </a:fld>
            <a:endParaRPr lang="en-US"/>
          </a:p>
        </p:txBody>
      </p:sp>
    </p:spTree>
    <p:extLst>
      <p:ext uri="{BB962C8B-B14F-4D97-AF65-F5344CB8AC3E}">
        <p14:creationId xmlns:p14="http://schemas.microsoft.com/office/powerpoint/2010/main" val="308337490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47</a:t>
            </a:fld>
            <a:endParaRPr lang="en-US"/>
          </a:p>
        </p:txBody>
      </p:sp>
    </p:spTree>
    <p:extLst>
      <p:ext uri="{BB962C8B-B14F-4D97-AF65-F5344CB8AC3E}">
        <p14:creationId xmlns:p14="http://schemas.microsoft.com/office/powerpoint/2010/main" val="60457382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48</a:t>
            </a:fld>
            <a:endParaRPr lang="en-US"/>
          </a:p>
        </p:txBody>
      </p:sp>
    </p:spTree>
    <p:extLst>
      <p:ext uri="{BB962C8B-B14F-4D97-AF65-F5344CB8AC3E}">
        <p14:creationId xmlns:p14="http://schemas.microsoft.com/office/powerpoint/2010/main" val="11180813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Remember our schools of learning theory?</a:t>
            </a:r>
          </a:p>
        </p:txBody>
      </p:sp>
      <p:sp>
        <p:nvSpPr>
          <p:cNvPr id="4" name="Slide Number Placeholder 3"/>
          <p:cNvSpPr>
            <a:spLocks noGrp="1"/>
          </p:cNvSpPr>
          <p:nvPr>
            <p:ph type="sldNum" sz="quarter" idx="5"/>
          </p:nvPr>
        </p:nvSpPr>
        <p:spPr/>
        <p:txBody>
          <a:bodyPr/>
          <a:lstStyle/>
          <a:p>
            <a:fld id="{B68C8073-CAD2-48BF-B8DB-FCAF7D6ED014}" type="slidenum">
              <a:rPr lang="en-US" smtClean="0"/>
              <a:t>49</a:t>
            </a:fld>
            <a:endParaRPr lang="en-US"/>
          </a:p>
        </p:txBody>
      </p:sp>
    </p:spTree>
    <p:extLst>
      <p:ext uri="{BB962C8B-B14F-4D97-AF65-F5344CB8AC3E}">
        <p14:creationId xmlns:p14="http://schemas.microsoft.com/office/powerpoint/2010/main" val="310252370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68C8073-CAD2-48BF-B8DB-FCAF7D6ED014}" type="slidenum">
              <a:rPr lang="en-US" smtClean="0"/>
              <a:t>50</a:t>
            </a:fld>
            <a:endParaRPr lang="en-US"/>
          </a:p>
        </p:txBody>
      </p:sp>
    </p:spTree>
    <p:extLst>
      <p:ext uri="{BB962C8B-B14F-4D97-AF65-F5344CB8AC3E}">
        <p14:creationId xmlns:p14="http://schemas.microsoft.com/office/powerpoint/2010/main" val="64524084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following presentation has been designed to help you introduce the SOME BASIC learning theory and aid your critical discussion relating to </a:t>
            </a:r>
          </a:p>
        </p:txBody>
      </p:sp>
      <p:sp>
        <p:nvSpPr>
          <p:cNvPr id="4" name="Slide Number Placeholder 3"/>
          <p:cNvSpPr>
            <a:spLocks noGrp="1"/>
          </p:cNvSpPr>
          <p:nvPr>
            <p:ph type="sldNum" sz="quarter" idx="10"/>
          </p:nvPr>
        </p:nvSpPr>
        <p:spPr/>
        <p:txBody>
          <a:bodyPr/>
          <a:lstStyle/>
          <a:p>
            <a:fld id="{B68C8073-CAD2-48BF-B8DB-FCAF7D6ED014}" type="slidenum">
              <a:rPr lang="en-US" smtClean="0"/>
              <a:t>51</a:t>
            </a:fld>
            <a:endParaRPr lang="en-US"/>
          </a:p>
        </p:txBody>
      </p:sp>
    </p:spTree>
    <p:extLst>
      <p:ext uri="{BB962C8B-B14F-4D97-AF65-F5344CB8AC3E}">
        <p14:creationId xmlns:p14="http://schemas.microsoft.com/office/powerpoint/2010/main" val="11168326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10/21/24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1979835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10/21/24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2331550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C958B5D-2B71-F94E-8A2A-2F1F5E391DA3}" type="datetimeFigureOut">
              <a:rPr lang="en-US" smtClean="0"/>
              <a:t>10/21/24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647916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10/21/24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239343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10/21/24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7145584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10/21/24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5485036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10/21/24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2163245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10/21/24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2474203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10/21/24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5592882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10/21/24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3331838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10/21/24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326419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4159898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10/21/24</a:t>
            </a:fld>
            <a:endParaRPr lang="en-US"/>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011005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10/21/24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10/21/24</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163409434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62" r:id="rId13"/>
    <p:sldLayoutId id="2147483663"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7.xml"/><Relationship Id="rId1" Type="http://schemas.openxmlformats.org/officeDocument/2006/relationships/slideLayout" Target="../slideLayouts/slideLayout4.xml"/><Relationship Id="rId4" Type="http://schemas.openxmlformats.org/officeDocument/2006/relationships/image" Target="../media/image27.png"/></Relationships>
</file>

<file path=ppt/slides/_rels/slide2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hyperlink" Target="https://www.youtube.com/watch?v=FF-tta6HYq4" TargetMode="Externa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6.xml"/><Relationship Id="rId1" Type="http://schemas.openxmlformats.org/officeDocument/2006/relationships/slideLayout" Target="../slideLayouts/slideLayout4.xml"/><Relationship Id="rId4" Type="http://schemas.openxmlformats.org/officeDocument/2006/relationships/image" Target="../media/image38.png"/></Relationships>
</file>

<file path=ppt/slides/_rels/slide30.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hyperlink" Target="https://www.youtube.com/watch?v=JA96Fba-WHk" TargetMode="External"/><Relationship Id="rId1" Type="http://schemas.openxmlformats.org/officeDocument/2006/relationships/slideLayout" Target="../slideLayouts/slideLayout7.xml"/><Relationship Id="rId4" Type="http://schemas.openxmlformats.org/officeDocument/2006/relationships/image" Target="../media/image41.png"/></Relationships>
</file>

<file path=ppt/slides/_rels/slide35.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34.xml"/><Relationship Id="rId1" Type="http://schemas.openxmlformats.org/officeDocument/2006/relationships/slideLayout" Target="../slideLayouts/slideLayout4.xml"/><Relationship Id="rId5" Type="http://schemas.openxmlformats.org/officeDocument/2006/relationships/image" Target="../media/image54.png"/><Relationship Id="rId4" Type="http://schemas.openxmlformats.org/officeDocument/2006/relationships/image" Target="../media/image53.emf"/></Relationships>
</file>

<file path=ppt/slides/_rels/slide47.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35.xml"/><Relationship Id="rId1" Type="http://schemas.openxmlformats.org/officeDocument/2006/relationships/slideLayout" Target="../slideLayouts/slideLayout4.xml"/><Relationship Id="rId4" Type="http://schemas.openxmlformats.org/officeDocument/2006/relationships/image" Target="../media/image56.png"/></Relationships>
</file>

<file path=ppt/slides/_rels/slide48.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1B0D21B-F259-5743-85F6-6A4E69FBAEC4}"/>
              </a:ext>
            </a:extLst>
          </p:cNvPr>
          <p:cNvSpPr txBox="1"/>
          <p:nvPr/>
        </p:nvSpPr>
        <p:spPr>
          <a:xfrm>
            <a:off x="2726267" y="4216400"/>
            <a:ext cx="3745962" cy="923330"/>
          </a:xfrm>
          <a:prstGeom prst="rect">
            <a:avLst/>
          </a:prstGeom>
          <a:noFill/>
        </p:spPr>
        <p:txBody>
          <a:bodyPr wrap="none" rtlCol="0">
            <a:spAutoFit/>
          </a:bodyPr>
          <a:lstStyle/>
          <a:p>
            <a:r>
              <a:rPr lang="en-US" sz="5400" dirty="0">
                <a:solidFill>
                  <a:schemeClr val="bg1"/>
                </a:solidFill>
                <a:latin typeface="American Typewriter" panose="02090604020004020304" pitchFamily="18" charset="77"/>
              </a:rPr>
              <a:t>ECAD4016</a:t>
            </a:r>
          </a:p>
        </p:txBody>
      </p:sp>
      <p:sp>
        <p:nvSpPr>
          <p:cNvPr id="4" name="TextBox 3">
            <a:extLst>
              <a:ext uri="{FF2B5EF4-FFF2-40B4-BE49-F238E27FC236}">
                <a16:creationId xmlns:a16="http://schemas.microsoft.com/office/drawing/2014/main" id="{D08E53FF-BBCE-764F-9439-8D0A763B0D90}"/>
              </a:ext>
            </a:extLst>
          </p:cNvPr>
          <p:cNvSpPr txBox="1"/>
          <p:nvPr/>
        </p:nvSpPr>
        <p:spPr>
          <a:xfrm>
            <a:off x="534199" y="824678"/>
            <a:ext cx="8251283" cy="1323439"/>
          </a:xfrm>
          <a:prstGeom prst="rect">
            <a:avLst/>
          </a:prstGeom>
          <a:noFill/>
        </p:spPr>
        <p:txBody>
          <a:bodyPr wrap="square" rtlCol="0">
            <a:spAutoFit/>
          </a:bodyPr>
          <a:lstStyle/>
          <a:p>
            <a:pPr algn="ctr"/>
            <a:r>
              <a:rPr lang="en-US" sz="4000" dirty="0">
                <a:solidFill>
                  <a:schemeClr val="bg1"/>
                </a:solidFill>
                <a:latin typeface="American Typewriter" panose="02090604020004020304" pitchFamily="18" charset="77"/>
              </a:rPr>
              <a:t>Introduction to Learning Theory (Part 2)</a:t>
            </a:r>
          </a:p>
        </p:txBody>
      </p:sp>
    </p:spTree>
    <p:extLst>
      <p:ext uri="{BB962C8B-B14F-4D97-AF65-F5344CB8AC3E}">
        <p14:creationId xmlns:p14="http://schemas.microsoft.com/office/powerpoint/2010/main" val="19117599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8716ECE8-F7C6-0F4D-8788-00AAFB5804D7}"/>
              </a:ext>
            </a:extLst>
          </p:cNvPr>
          <p:cNvPicPr>
            <a:picLocks noGrp="1" noChangeAspect="1"/>
          </p:cNvPicPr>
          <p:nvPr>
            <p:ph sz="half" idx="1"/>
          </p:nvPr>
        </p:nvPicPr>
        <p:blipFill>
          <a:blip r:embed="rId3"/>
          <a:stretch>
            <a:fillRect/>
          </a:stretch>
        </p:blipFill>
        <p:spPr>
          <a:xfrm>
            <a:off x="0" y="1"/>
            <a:ext cx="9192820" cy="6858000"/>
          </a:xfrm>
        </p:spPr>
      </p:pic>
    </p:spTree>
    <p:extLst>
      <p:ext uri="{BB962C8B-B14F-4D97-AF65-F5344CB8AC3E}">
        <p14:creationId xmlns:p14="http://schemas.microsoft.com/office/powerpoint/2010/main" val="38520542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B71330F7-4F7C-4641-B008-F28D0C626BB4}"/>
              </a:ext>
            </a:extLst>
          </p:cNvPr>
          <p:cNvPicPr>
            <a:picLocks noGrp="1" noChangeAspect="1"/>
          </p:cNvPicPr>
          <p:nvPr>
            <p:ph sz="half" idx="1"/>
          </p:nvPr>
        </p:nvPicPr>
        <p:blipFill>
          <a:blip r:embed="rId3"/>
          <a:stretch>
            <a:fillRect/>
          </a:stretch>
        </p:blipFill>
        <p:spPr>
          <a:xfrm>
            <a:off x="0" y="993770"/>
            <a:ext cx="5308979" cy="4881590"/>
          </a:xfrm>
        </p:spPr>
      </p:pic>
      <p:sp>
        <p:nvSpPr>
          <p:cNvPr id="2" name="TextBox 1">
            <a:extLst>
              <a:ext uri="{FF2B5EF4-FFF2-40B4-BE49-F238E27FC236}">
                <a16:creationId xmlns:a16="http://schemas.microsoft.com/office/drawing/2014/main" id="{8526B885-7809-6140-BD5B-4A7F0A4FC31B}"/>
              </a:ext>
            </a:extLst>
          </p:cNvPr>
          <p:cNvSpPr txBox="1"/>
          <p:nvPr/>
        </p:nvSpPr>
        <p:spPr>
          <a:xfrm>
            <a:off x="736979" y="224154"/>
            <a:ext cx="7994496" cy="584775"/>
          </a:xfrm>
          <a:prstGeom prst="rect">
            <a:avLst/>
          </a:prstGeom>
          <a:noFill/>
        </p:spPr>
        <p:txBody>
          <a:bodyPr wrap="none" rtlCol="0">
            <a:spAutoFit/>
          </a:bodyPr>
          <a:lstStyle/>
          <a:p>
            <a:r>
              <a:rPr lang="en-US" sz="3200" dirty="0">
                <a:solidFill>
                  <a:srgbClr val="0070C0"/>
                </a:solidFill>
                <a:latin typeface="Arial" panose="020B0604020202020204" pitchFamily="34" charset="0"/>
                <a:cs typeface="Arial" panose="020B0604020202020204" pitchFamily="34" charset="0"/>
              </a:rPr>
              <a:t>What do you remember from last session? </a:t>
            </a:r>
          </a:p>
        </p:txBody>
      </p:sp>
      <p:pic>
        <p:nvPicPr>
          <p:cNvPr id="4" name="Picture 3">
            <a:extLst>
              <a:ext uri="{FF2B5EF4-FFF2-40B4-BE49-F238E27FC236}">
                <a16:creationId xmlns:a16="http://schemas.microsoft.com/office/drawing/2014/main" id="{E3854E9B-6106-C64D-BFDF-5A94251CB9DF}"/>
              </a:ext>
            </a:extLst>
          </p:cNvPr>
          <p:cNvPicPr>
            <a:picLocks noChangeAspect="1"/>
          </p:cNvPicPr>
          <p:nvPr/>
        </p:nvPicPr>
        <p:blipFill>
          <a:blip r:embed="rId4"/>
          <a:stretch>
            <a:fillRect/>
          </a:stretch>
        </p:blipFill>
        <p:spPr>
          <a:xfrm>
            <a:off x="4203511" y="3142395"/>
            <a:ext cx="4820896" cy="3502581"/>
          </a:xfrm>
          <a:prstGeom prst="rect">
            <a:avLst/>
          </a:prstGeom>
        </p:spPr>
      </p:pic>
      <p:pic>
        <p:nvPicPr>
          <p:cNvPr id="6" name="Picture 5">
            <a:extLst>
              <a:ext uri="{FF2B5EF4-FFF2-40B4-BE49-F238E27FC236}">
                <a16:creationId xmlns:a16="http://schemas.microsoft.com/office/drawing/2014/main" id="{55DDB382-9A35-6F4F-82A6-1601AE185F26}"/>
              </a:ext>
            </a:extLst>
          </p:cNvPr>
          <p:cNvPicPr>
            <a:picLocks noChangeAspect="1"/>
          </p:cNvPicPr>
          <p:nvPr/>
        </p:nvPicPr>
        <p:blipFill>
          <a:blip r:embed="rId5"/>
          <a:stretch>
            <a:fillRect/>
          </a:stretch>
        </p:blipFill>
        <p:spPr>
          <a:xfrm>
            <a:off x="7042375" y="1021565"/>
            <a:ext cx="1689100" cy="2413000"/>
          </a:xfrm>
          <a:prstGeom prst="rect">
            <a:avLst/>
          </a:prstGeom>
        </p:spPr>
      </p:pic>
      <p:pic>
        <p:nvPicPr>
          <p:cNvPr id="8" name="Picture 7">
            <a:extLst>
              <a:ext uri="{FF2B5EF4-FFF2-40B4-BE49-F238E27FC236}">
                <a16:creationId xmlns:a16="http://schemas.microsoft.com/office/drawing/2014/main" id="{70FCB0EE-5FD4-274A-B6FC-51F34248C9EA}"/>
              </a:ext>
            </a:extLst>
          </p:cNvPr>
          <p:cNvPicPr>
            <a:picLocks noChangeAspect="1"/>
          </p:cNvPicPr>
          <p:nvPr/>
        </p:nvPicPr>
        <p:blipFill>
          <a:blip r:embed="rId6"/>
          <a:stretch>
            <a:fillRect/>
          </a:stretch>
        </p:blipFill>
        <p:spPr>
          <a:xfrm>
            <a:off x="2981466" y="4410896"/>
            <a:ext cx="1849272" cy="1849272"/>
          </a:xfrm>
          <a:prstGeom prst="rect">
            <a:avLst/>
          </a:prstGeom>
        </p:spPr>
      </p:pic>
    </p:spTree>
    <p:extLst>
      <p:ext uri="{BB962C8B-B14F-4D97-AF65-F5344CB8AC3E}">
        <p14:creationId xmlns:p14="http://schemas.microsoft.com/office/powerpoint/2010/main" val="10214710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9165B-D8BE-4E46-95F5-0A612469AB70}"/>
              </a:ext>
            </a:extLst>
          </p:cNvPr>
          <p:cNvSpPr>
            <a:spLocks noGrp="1"/>
          </p:cNvSpPr>
          <p:nvPr>
            <p:ph type="title"/>
          </p:nvPr>
        </p:nvSpPr>
        <p:spPr/>
        <p:txBody>
          <a:bodyPr/>
          <a:lstStyle/>
          <a:p>
            <a:endParaRPr lang="en-US"/>
          </a:p>
        </p:txBody>
      </p:sp>
      <p:pic>
        <p:nvPicPr>
          <p:cNvPr id="5" name="Content Placeholder 4">
            <a:extLst>
              <a:ext uri="{FF2B5EF4-FFF2-40B4-BE49-F238E27FC236}">
                <a16:creationId xmlns:a16="http://schemas.microsoft.com/office/drawing/2014/main" id="{D19A0EF8-EE6F-CA4B-8045-DD55872DA07C}"/>
              </a:ext>
            </a:extLst>
          </p:cNvPr>
          <p:cNvPicPr>
            <a:picLocks noGrp="1" noChangeAspect="1"/>
          </p:cNvPicPr>
          <p:nvPr>
            <p:ph idx="1"/>
          </p:nvPr>
        </p:nvPicPr>
        <p:blipFill>
          <a:blip r:embed="rId2"/>
          <a:stretch>
            <a:fillRect/>
          </a:stretch>
        </p:blipFill>
        <p:spPr>
          <a:xfrm>
            <a:off x="73740" y="274638"/>
            <a:ext cx="9009362" cy="5822028"/>
          </a:xfrm>
        </p:spPr>
      </p:pic>
      <p:sp>
        <p:nvSpPr>
          <p:cNvPr id="3" name="Rectangle 2"/>
          <p:cNvSpPr/>
          <p:nvPr/>
        </p:nvSpPr>
        <p:spPr>
          <a:xfrm>
            <a:off x="4691270" y="4784035"/>
            <a:ext cx="1789043" cy="1272875"/>
          </a:xfrm>
          <a:prstGeom prst="rect">
            <a:avLst/>
          </a:prstGeom>
          <a:solidFill>
            <a:srgbClr val="F6698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261113" y="4912640"/>
            <a:ext cx="1113183" cy="1015663"/>
          </a:xfrm>
          <a:prstGeom prst="rect">
            <a:avLst/>
          </a:prstGeom>
          <a:noFill/>
        </p:spPr>
        <p:txBody>
          <a:bodyPr wrap="square" rtlCol="0">
            <a:spAutoFit/>
          </a:bodyPr>
          <a:lstStyle/>
          <a:p>
            <a:r>
              <a:rPr lang="en-US" sz="6000" dirty="0">
                <a:solidFill>
                  <a:schemeClr val="bg1"/>
                </a:solidFill>
              </a:rPr>
              <a:t>?</a:t>
            </a:r>
          </a:p>
        </p:txBody>
      </p:sp>
    </p:spTree>
    <p:extLst>
      <p:ext uri="{BB962C8B-B14F-4D97-AF65-F5344CB8AC3E}">
        <p14:creationId xmlns:p14="http://schemas.microsoft.com/office/powerpoint/2010/main" val="17958825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extBox 1"/>
          <p:cNvSpPr txBox="1"/>
          <p:nvPr/>
        </p:nvSpPr>
        <p:spPr>
          <a:xfrm>
            <a:off x="508209" y="171097"/>
            <a:ext cx="8044070" cy="1077218"/>
          </a:xfrm>
          <a:prstGeom prst="rect">
            <a:avLst/>
          </a:prstGeom>
          <a:noFill/>
        </p:spPr>
        <p:txBody>
          <a:bodyPr wrap="square" rtlCol="0">
            <a:spAutoFit/>
          </a:bodyPr>
          <a:lstStyle/>
          <a:p>
            <a:pPr algn="ctr"/>
            <a:r>
              <a:rPr lang="en-US" sz="3200" dirty="0"/>
              <a:t>According to Piaget, can you put the different types of thinking in order of development?</a:t>
            </a:r>
          </a:p>
        </p:txBody>
      </p:sp>
      <p:pic>
        <p:nvPicPr>
          <p:cNvPr id="3" name="Content Placeholder 4">
            <a:extLst>
              <a:ext uri="{FF2B5EF4-FFF2-40B4-BE49-F238E27FC236}">
                <a16:creationId xmlns:a16="http://schemas.microsoft.com/office/drawing/2014/main" id="{9AAD3F2B-0B93-4649-A0AC-0DDBD590DD8F}"/>
              </a:ext>
            </a:extLst>
          </p:cNvPr>
          <p:cNvPicPr>
            <a:picLocks noChangeAspect="1"/>
          </p:cNvPicPr>
          <p:nvPr/>
        </p:nvPicPr>
        <p:blipFill rotWithShape="1">
          <a:blip r:embed="rId2"/>
          <a:srcRect b="46411"/>
          <a:stretch/>
        </p:blipFill>
        <p:spPr>
          <a:xfrm>
            <a:off x="4887634" y="4431788"/>
            <a:ext cx="3783914" cy="1502064"/>
          </a:xfrm>
          <a:prstGeom prst="rect">
            <a:avLst/>
          </a:prstGeom>
        </p:spPr>
      </p:pic>
      <p:pic>
        <p:nvPicPr>
          <p:cNvPr id="4" name="Content Placeholder 4">
            <a:extLst>
              <a:ext uri="{FF2B5EF4-FFF2-40B4-BE49-F238E27FC236}">
                <a16:creationId xmlns:a16="http://schemas.microsoft.com/office/drawing/2014/main" id="{4BFCA856-372E-964C-B0C9-7EC57FA870A0}"/>
              </a:ext>
            </a:extLst>
          </p:cNvPr>
          <p:cNvPicPr>
            <a:picLocks noChangeAspect="1"/>
          </p:cNvPicPr>
          <p:nvPr/>
        </p:nvPicPr>
        <p:blipFill>
          <a:blip r:embed="rId3"/>
          <a:stretch>
            <a:fillRect/>
          </a:stretch>
        </p:blipFill>
        <p:spPr>
          <a:xfrm>
            <a:off x="2050361" y="2175085"/>
            <a:ext cx="3610725" cy="2256703"/>
          </a:xfrm>
          <a:prstGeom prst="rect">
            <a:avLst/>
          </a:prstGeom>
        </p:spPr>
      </p:pic>
      <p:pic>
        <p:nvPicPr>
          <p:cNvPr id="5" name="Content Placeholder 4">
            <a:extLst>
              <a:ext uri="{FF2B5EF4-FFF2-40B4-BE49-F238E27FC236}">
                <a16:creationId xmlns:a16="http://schemas.microsoft.com/office/drawing/2014/main" id="{DE49057D-B9DF-814B-8EA4-B43909B0FF01}"/>
              </a:ext>
            </a:extLst>
          </p:cNvPr>
          <p:cNvPicPr>
            <a:picLocks noChangeAspect="1"/>
          </p:cNvPicPr>
          <p:nvPr/>
        </p:nvPicPr>
        <p:blipFill>
          <a:blip r:embed="rId4"/>
          <a:stretch>
            <a:fillRect/>
          </a:stretch>
        </p:blipFill>
        <p:spPr>
          <a:xfrm>
            <a:off x="725465" y="4772002"/>
            <a:ext cx="2649792" cy="1656120"/>
          </a:xfrm>
          <a:prstGeom prst="rect">
            <a:avLst/>
          </a:prstGeom>
        </p:spPr>
      </p:pic>
    </p:spTree>
    <p:extLst>
      <p:ext uri="{BB962C8B-B14F-4D97-AF65-F5344CB8AC3E}">
        <p14:creationId xmlns:p14="http://schemas.microsoft.com/office/powerpoint/2010/main" val="15567673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126D0ECA-C407-5F4B-9EC8-697281763AB0}"/>
              </a:ext>
            </a:extLst>
          </p:cNvPr>
          <p:cNvPicPr>
            <a:picLocks noGrp="1" noChangeAspect="1"/>
          </p:cNvPicPr>
          <p:nvPr>
            <p:ph sz="half" idx="1"/>
          </p:nvPr>
        </p:nvPicPr>
        <p:blipFill>
          <a:blip r:embed="rId3"/>
          <a:stretch>
            <a:fillRect/>
          </a:stretch>
        </p:blipFill>
        <p:spPr>
          <a:xfrm>
            <a:off x="0" y="341194"/>
            <a:ext cx="9137163" cy="6516806"/>
          </a:xfrm>
        </p:spPr>
      </p:pic>
    </p:spTree>
    <p:extLst>
      <p:ext uri="{BB962C8B-B14F-4D97-AF65-F5344CB8AC3E}">
        <p14:creationId xmlns:p14="http://schemas.microsoft.com/office/powerpoint/2010/main" val="30206777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9AAF838D-6AA4-E143-A1C8-B6733D403235}"/>
              </a:ext>
            </a:extLst>
          </p:cNvPr>
          <p:cNvPicPr>
            <a:picLocks noGrp="1" noChangeAspect="1"/>
          </p:cNvPicPr>
          <p:nvPr>
            <p:ph sz="half" idx="1"/>
          </p:nvPr>
        </p:nvPicPr>
        <p:blipFill>
          <a:blip r:embed="rId3"/>
          <a:stretch>
            <a:fillRect/>
          </a:stretch>
        </p:blipFill>
        <p:spPr>
          <a:xfrm>
            <a:off x="51272" y="751115"/>
            <a:ext cx="9092728" cy="4116643"/>
          </a:xfrm>
        </p:spPr>
      </p:pic>
    </p:spTree>
    <p:extLst>
      <p:ext uri="{BB962C8B-B14F-4D97-AF65-F5344CB8AC3E}">
        <p14:creationId xmlns:p14="http://schemas.microsoft.com/office/powerpoint/2010/main" val="21824965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DA185402-A4FB-D248-9B28-EC8F7D93BA43}"/>
              </a:ext>
            </a:extLst>
          </p:cNvPr>
          <p:cNvPicPr>
            <a:picLocks noGrp="1" noChangeAspect="1"/>
          </p:cNvPicPr>
          <p:nvPr>
            <p:ph sz="half" idx="1"/>
          </p:nvPr>
        </p:nvPicPr>
        <p:blipFill>
          <a:blip r:embed="rId3"/>
          <a:stretch>
            <a:fillRect/>
          </a:stretch>
        </p:blipFill>
        <p:spPr>
          <a:xfrm>
            <a:off x="122011" y="865416"/>
            <a:ext cx="8882918" cy="3835008"/>
          </a:xfrm>
        </p:spPr>
      </p:pic>
    </p:spTree>
    <p:extLst>
      <p:ext uri="{BB962C8B-B14F-4D97-AF65-F5344CB8AC3E}">
        <p14:creationId xmlns:p14="http://schemas.microsoft.com/office/powerpoint/2010/main" val="36313486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9913F47C-7882-A042-84FD-B462914262B6}"/>
              </a:ext>
            </a:extLst>
          </p:cNvPr>
          <p:cNvPicPr>
            <a:picLocks noGrp="1" noChangeAspect="1"/>
          </p:cNvPicPr>
          <p:nvPr>
            <p:ph sz="half" idx="1"/>
          </p:nvPr>
        </p:nvPicPr>
        <p:blipFill>
          <a:blip r:embed="rId3"/>
          <a:stretch>
            <a:fillRect/>
          </a:stretch>
        </p:blipFill>
        <p:spPr>
          <a:xfrm>
            <a:off x="203653" y="849085"/>
            <a:ext cx="8689482" cy="3785788"/>
          </a:xfrm>
        </p:spPr>
      </p:pic>
    </p:spTree>
    <p:extLst>
      <p:ext uri="{BB962C8B-B14F-4D97-AF65-F5344CB8AC3E}">
        <p14:creationId xmlns:p14="http://schemas.microsoft.com/office/powerpoint/2010/main" val="5966280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E5EBEAE4-5F2A-0E4D-BD2D-C010A5B6CF1D}"/>
              </a:ext>
            </a:extLst>
          </p:cNvPr>
          <p:cNvPicPr>
            <a:picLocks noGrp="1" noChangeAspect="1"/>
          </p:cNvPicPr>
          <p:nvPr>
            <p:ph sz="half" idx="1"/>
          </p:nvPr>
        </p:nvPicPr>
        <p:blipFill>
          <a:blip r:embed="rId3"/>
          <a:stretch>
            <a:fillRect/>
          </a:stretch>
        </p:blipFill>
        <p:spPr>
          <a:xfrm>
            <a:off x="1610436" y="134238"/>
            <a:ext cx="5910698" cy="6723762"/>
          </a:xfrm>
        </p:spPr>
      </p:pic>
    </p:spTree>
    <p:extLst>
      <p:ext uri="{BB962C8B-B14F-4D97-AF65-F5344CB8AC3E}">
        <p14:creationId xmlns:p14="http://schemas.microsoft.com/office/powerpoint/2010/main" val="37932801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A26850CD-4240-8343-9CDF-F013C5D21A09}"/>
              </a:ext>
            </a:extLst>
          </p:cNvPr>
          <p:cNvPicPr>
            <a:picLocks noGrp="1" noChangeAspect="1"/>
          </p:cNvPicPr>
          <p:nvPr>
            <p:ph sz="half" idx="1"/>
          </p:nvPr>
        </p:nvPicPr>
        <p:blipFill rotWithShape="1">
          <a:blip r:embed="rId3"/>
          <a:srcRect l="7639" t="1615" r="11683" b="6464"/>
          <a:stretch/>
        </p:blipFill>
        <p:spPr>
          <a:xfrm>
            <a:off x="1091820" y="20534"/>
            <a:ext cx="6564573" cy="6837466"/>
          </a:xfrm>
        </p:spPr>
      </p:pic>
    </p:spTree>
    <p:extLst>
      <p:ext uri="{BB962C8B-B14F-4D97-AF65-F5344CB8AC3E}">
        <p14:creationId xmlns:p14="http://schemas.microsoft.com/office/powerpoint/2010/main" val="7566357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07865DE7-7B6A-6649-9A60-5AF4C110B705}"/>
              </a:ext>
            </a:extLst>
          </p:cNvPr>
          <p:cNvPicPr>
            <a:picLocks noGrp="1" noChangeAspect="1"/>
          </p:cNvPicPr>
          <p:nvPr>
            <p:ph sz="half" idx="1"/>
          </p:nvPr>
        </p:nvPicPr>
        <p:blipFill>
          <a:blip r:embed="rId3"/>
          <a:stretch>
            <a:fillRect/>
          </a:stretch>
        </p:blipFill>
        <p:spPr>
          <a:xfrm>
            <a:off x="0" y="313898"/>
            <a:ext cx="9108047" cy="5773003"/>
          </a:xfrm>
        </p:spPr>
      </p:pic>
    </p:spTree>
    <p:extLst>
      <p:ext uri="{BB962C8B-B14F-4D97-AF65-F5344CB8AC3E}">
        <p14:creationId xmlns:p14="http://schemas.microsoft.com/office/powerpoint/2010/main" val="9671292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602BBBEF-5C5D-014B-9118-9FDF3E9C4EE5}"/>
              </a:ext>
            </a:extLst>
          </p:cNvPr>
          <p:cNvPicPr>
            <a:picLocks noGrp="1" noChangeAspect="1"/>
          </p:cNvPicPr>
          <p:nvPr>
            <p:ph sz="half" idx="1"/>
          </p:nvPr>
        </p:nvPicPr>
        <p:blipFill>
          <a:blip r:embed="rId3"/>
          <a:stretch>
            <a:fillRect/>
          </a:stretch>
        </p:blipFill>
        <p:spPr>
          <a:xfrm>
            <a:off x="0" y="10753"/>
            <a:ext cx="9144000" cy="6847248"/>
          </a:xfrm>
        </p:spPr>
      </p:pic>
    </p:spTree>
    <p:extLst>
      <p:ext uri="{BB962C8B-B14F-4D97-AF65-F5344CB8AC3E}">
        <p14:creationId xmlns:p14="http://schemas.microsoft.com/office/powerpoint/2010/main" val="26330386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D9A6BB0F-A4F1-C14C-B0D7-DFF41DF1EA45}"/>
              </a:ext>
            </a:extLst>
          </p:cNvPr>
          <p:cNvPicPr>
            <a:picLocks noGrp="1" noChangeAspect="1"/>
          </p:cNvPicPr>
          <p:nvPr>
            <p:ph sz="half" idx="1"/>
          </p:nvPr>
        </p:nvPicPr>
        <p:blipFill>
          <a:blip r:embed="rId3"/>
          <a:stretch>
            <a:fillRect/>
          </a:stretch>
        </p:blipFill>
        <p:spPr>
          <a:xfrm>
            <a:off x="530225" y="2414044"/>
            <a:ext cx="8156575" cy="790074"/>
          </a:xfrm>
        </p:spPr>
      </p:pic>
    </p:spTree>
    <p:extLst>
      <p:ext uri="{BB962C8B-B14F-4D97-AF65-F5344CB8AC3E}">
        <p14:creationId xmlns:p14="http://schemas.microsoft.com/office/powerpoint/2010/main" val="12584904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E6049DEC-2B21-3949-A77F-BF43006E283B}"/>
              </a:ext>
            </a:extLst>
          </p:cNvPr>
          <p:cNvPicPr>
            <a:picLocks noGrp="1" noChangeAspect="1"/>
          </p:cNvPicPr>
          <p:nvPr>
            <p:ph sz="half" idx="1"/>
          </p:nvPr>
        </p:nvPicPr>
        <p:blipFill>
          <a:blip r:embed="rId3"/>
          <a:stretch>
            <a:fillRect/>
          </a:stretch>
        </p:blipFill>
        <p:spPr>
          <a:xfrm>
            <a:off x="933959" y="313685"/>
            <a:ext cx="7275231" cy="6287139"/>
          </a:xfrm>
        </p:spPr>
      </p:pic>
    </p:spTree>
    <p:extLst>
      <p:ext uri="{BB962C8B-B14F-4D97-AF65-F5344CB8AC3E}">
        <p14:creationId xmlns:p14="http://schemas.microsoft.com/office/powerpoint/2010/main" val="18865302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471AFACD-B775-E446-8927-45ADA7D73C35}"/>
              </a:ext>
            </a:extLst>
          </p:cNvPr>
          <p:cNvPicPr>
            <a:picLocks noGrp="1" noChangeAspect="1"/>
          </p:cNvPicPr>
          <p:nvPr>
            <p:ph sz="half" idx="1"/>
          </p:nvPr>
        </p:nvPicPr>
        <p:blipFill>
          <a:blip r:embed="rId3"/>
          <a:stretch>
            <a:fillRect/>
          </a:stretch>
        </p:blipFill>
        <p:spPr>
          <a:xfrm>
            <a:off x="258678" y="170524"/>
            <a:ext cx="8656722" cy="6544601"/>
          </a:xfrm>
        </p:spPr>
      </p:pic>
    </p:spTree>
    <p:extLst>
      <p:ext uri="{BB962C8B-B14F-4D97-AF65-F5344CB8AC3E}">
        <p14:creationId xmlns:p14="http://schemas.microsoft.com/office/powerpoint/2010/main" val="19363746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98C72B49-3C43-9143-897C-0C0841CED6BD}"/>
              </a:ext>
            </a:extLst>
          </p:cNvPr>
          <p:cNvPicPr>
            <a:picLocks noGrp="1" noChangeAspect="1"/>
          </p:cNvPicPr>
          <p:nvPr>
            <p:ph sz="half" idx="1"/>
          </p:nvPr>
        </p:nvPicPr>
        <p:blipFill>
          <a:blip r:embed="rId3"/>
          <a:stretch>
            <a:fillRect/>
          </a:stretch>
        </p:blipFill>
        <p:spPr>
          <a:xfrm>
            <a:off x="1289091" y="257175"/>
            <a:ext cx="6683334" cy="6600825"/>
          </a:xfrm>
        </p:spPr>
      </p:pic>
    </p:spTree>
    <p:extLst>
      <p:ext uri="{BB962C8B-B14F-4D97-AF65-F5344CB8AC3E}">
        <p14:creationId xmlns:p14="http://schemas.microsoft.com/office/powerpoint/2010/main" val="9097413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100D7F46-2651-4641-9ABA-EE2E8428040C}"/>
              </a:ext>
            </a:extLst>
          </p:cNvPr>
          <p:cNvPicPr>
            <a:picLocks noGrp="1" noChangeAspect="1"/>
          </p:cNvPicPr>
          <p:nvPr>
            <p:ph sz="half" idx="1"/>
          </p:nvPr>
        </p:nvPicPr>
        <p:blipFill>
          <a:blip r:embed="rId3"/>
          <a:stretch>
            <a:fillRect/>
          </a:stretch>
        </p:blipFill>
        <p:spPr>
          <a:xfrm>
            <a:off x="788979" y="0"/>
            <a:ext cx="6278571" cy="6858000"/>
          </a:xfrm>
        </p:spPr>
      </p:pic>
      <p:sp>
        <p:nvSpPr>
          <p:cNvPr id="2" name="TextBox 1">
            <a:extLst>
              <a:ext uri="{FF2B5EF4-FFF2-40B4-BE49-F238E27FC236}">
                <a16:creationId xmlns:a16="http://schemas.microsoft.com/office/drawing/2014/main" id="{08E06007-B957-D04D-B353-223A8AF28E24}"/>
              </a:ext>
            </a:extLst>
          </p:cNvPr>
          <p:cNvSpPr txBox="1"/>
          <p:nvPr/>
        </p:nvSpPr>
        <p:spPr>
          <a:xfrm>
            <a:off x="7067550" y="5137361"/>
            <a:ext cx="1980670" cy="369332"/>
          </a:xfrm>
          <a:prstGeom prst="rect">
            <a:avLst/>
          </a:prstGeom>
          <a:noFill/>
        </p:spPr>
        <p:txBody>
          <a:bodyPr wrap="none" rtlCol="0">
            <a:spAutoFit/>
          </a:bodyPr>
          <a:lstStyle/>
          <a:p>
            <a:r>
              <a:rPr lang="en-US" dirty="0"/>
              <a:t>J. B. Watson (1920)</a:t>
            </a:r>
          </a:p>
        </p:txBody>
      </p:sp>
    </p:spTree>
    <p:extLst>
      <p:ext uri="{BB962C8B-B14F-4D97-AF65-F5344CB8AC3E}">
        <p14:creationId xmlns:p14="http://schemas.microsoft.com/office/powerpoint/2010/main" val="9346426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8E05E241-4492-6640-B314-7950501E07E3}"/>
              </a:ext>
            </a:extLst>
          </p:cNvPr>
          <p:cNvPicPr>
            <a:picLocks noGrp="1" noChangeAspect="1"/>
          </p:cNvPicPr>
          <p:nvPr>
            <p:ph sz="half" idx="1"/>
          </p:nvPr>
        </p:nvPicPr>
        <p:blipFill>
          <a:blip r:embed="rId3"/>
          <a:stretch>
            <a:fillRect/>
          </a:stretch>
        </p:blipFill>
        <p:spPr>
          <a:xfrm>
            <a:off x="4609815" y="777710"/>
            <a:ext cx="4534185" cy="3692690"/>
          </a:xfrm>
        </p:spPr>
      </p:pic>
      <p:pic>
        <p:nvPicPr>
          <p:cNvPr id="5" name="Picture 4">
            <a:extLst>
              <a:ext uri="{FF2B5EF4-FFF2-40B4-BE49-F238E27FC236}">
                <a16:creationId xmlns:a16="http://schemas.microsoft.com/office/drawing/2014/main" id="{E6D54084-7F42-4C4E-BA63-BECD6FDE84B8}"/>
              </a:ext>
            </a:extLst>
          </p:cNvPr>
          <p:cNvPicPr>
            <a:picLocks noChangeAspect="1"/>
          </p:cNvPicPr>
          <p:nvPr/>
        </p:nvPicPr>
        <p:blipFill>
          <a:blip r:embed="rId4"/>
          <a:stretch>
            <a:fillRect/>
          </a:stretch>
        </p:blipFill>
        <p:spPr>
          <a:xfrm>
            <a:off x="0" y="777710"/>
            <a:ext cx="4706353" cy="5260042"/>
          </a:xfrm>
          <a:prstGeom prst="rect">
            <a:avLst/>
          </a:prstGeom>
        </p:spPr>
      </p:pic>
    </p:spTree>
    <p:extLst>
      <p:ext uri="{BB962C8B-B14F-4D97-AF65-F5344CB8AC3E}">
        <p14:creationId xmlns:p14="http://schemas.microsoft.com/office/powerpoint/2010/main" val="7711964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AE09C270-8F54-B643-A79E-9FB979D2FA85}"/>
              </a:ext>
            </a:extLst>
          </p:cNvPr>
          <p:cNvPicPr>
            <a:picLocks noGrp="1" noChangeAspect="1"/>
          </p:cNvPicPr>
          <p:nvPr>
            <p:ph sz="half" idx="1"/>
          </p:nvPr>
        </p:nvPicPr>
        <p:blipFill>
          <a:blip r:embed="rId3"/>
          <a:stretch>
            <a:fillRect/>
          </a:stretch>
        </p:blipFill>
        <p:spPr>
          <a:xfrm>
            <a:off x="0" y="1015513"/>
            <a:ext cx="9144000" cy="3340688"/>
          </a:xfrm>
        </p:spPr>
      </p:pic>
    </p:spTree>
    <p:extLst>
      <p:ext uri="{BB962C8B-B14F-4D97-AF65-F5344CB8AC3E}">
        <p14:creationId xmlns:p14="http://schemas.microsoft.com/office/powerpoint/2010/main" val="19095031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6B5E6C60-EF98-0346-BE89-44BA170FBC29}"/>
              </a:ext>
            </a:extLst>
          </p:cNvPr>
          <p:cNvPicPr>
            <a:picLocks noGrp="1" noChangeAspect="1"/>
          </p:cNvPicPr>
          <p:nvPr>
            <p:ph sz="half" idx="1"/>
          </p:nvPr>
        </p:nvPicPr>
        <p:blipFill>
          <a:blip r:embed="rId3"/>
          <a:stretch>
            <a:fillRect/>
          </a:stretch>
        </p:blipFill>
        <p:spPr>
          <a:xfrm>
            <a:off x="362267" y="203434"/>
            <a:ext cx="8419783" cy="5257567"/>
          </a:xfrm>
        </p:spPr>
      </p:pic>
    </p:spTree>
    <p:extLst>
      <p:ext uri="{BB962C8B-B14F-4D97-AF65-F5344CB8AC3E}">
        <p14:creationId xmlns:p14="http://schemas.microsoft.com/office/powerpoint/2010/main" val="5920470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B5C1D5B6-81A9-2446-8F17-E6073EDF2D76}"/>
              </a:ext>
            </a:extLst>
          </p:cNvPr>
          <p:cNvPicPr>
            <a:picLocks noGrp="1" noChangeAspect="1"/>
          </p:cNvPicPr>
          <p:nvPr>
            <p:ph sz="half" idx="1"/>
          </p:nvPr>
        </p:nvPicPr>
        <p:blipFill>
          <a:blip r:embed="rId3"/>
          <a:stretch>
            <a:fillRect/>
          </a:stretch>
        </p:blipFill>
        <p:spPr>
          <a:xfrm>
            <a:off x="153444" y="106333"/>
            <a:ext cx="8838156" cy="5430868"/>
          </a:xfrm>
        </p:spPr>
      </p:pic>
    </p:spTree>
    <p:extLst>
      <p:ext uri="{BB962C8B-B14F-4D97-AF65-F5344CB8AC3E}">
        <p14:creationId xmlns:p14="http://schemas.microsoft.com/office/powerpoint/2010/main" val="53654118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2FE391CB-CBE9-6F4D-B166-FD47DC78DAA3}"/>
              </a:ext>
            </a:extLst>
          </p:cNvPr>
          <p:cNvPicPr>
            <a:picLocks noGrp="1" noChangeAspect="1"/>
          </p:cNvPicPr>
          <p:nvPr>
            <p:ph sz="half" idx="1"/>
          </p:nvPr>
        </p:nvPicPr>
        <p:blipFill>
          <a:blip r:embed="rId3"/>
          <a:stretch>
            <a:fillRect/>
          </a:stretch>
        </p:blipFill>
        <p:spPr>
          <a:xfrm>
            <a:off x="184464" y="114312"/>
            <a:ext cx="8730936" cy="5441939"/>
          </a:xfrm>
        </p:spPr>
      </p:pic>
    </p:spTree>
    <p:extLst>
      <p:ext uri="{BB962C8B-B14F-4D97-AF65-F5344CB8AC3E}">
        <p14:creationId xmlns:p14="http://schemas.microsoft.com/office/powerpoint/2010/main" val="9868498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1424C00E-9A2B-0249-B292-5E565B875ACC}"/>
              </a:ext>
            </a:extLst>
          </p:cNvPr>
          <p:cNvPicPr>
            <a:picLocks noGrp="1" noChangeAspect="1"/>
          </p:cNvPicPr>
          <p:nvPr>
            <p:ph sz="half" idx="1"/>
          </p:nvPr>
        </p:nvPicPr>
        <p:blipFill>
          <a:blip r:embed="rId3"/>
          <a:stretch>
            <a:fillRect/>
          </a:stretch>
        </p:blipFill>
        <p:spPr>
          <a:xfrm>
            <a:off x="160218" y="158085"/>
            <a:ext cx="8831382" cy="5379115"/>
          </a:xfrm>
        </p:spPr>
      </p:pic>
    </p:spTree>
    <p:extLst>
      <p:ext uri="{BB962C8B-B14F-4D97-AF65-F5344CB8AC3E}">
        <p14:creationId xmlns:p14="http://schemas.microsoft.com/office/powerpoint/2010/main" val="7845048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3736FA29-29A8-0047-96AE-36DBD0D9B518}"/>
              </a:ext>
            </a:extLst>
          </p:cNvPr>
          <p:cNvPicPr>
            <a:picLocks noGrp="1" noChangeAspect="1"/>
          </p:cNvPicPr>
          <p:nvPr>
            <p:ph sz="half" idx="1"/>
          </p:nvPr>
        </p:nvPicPr>
        <p:blipFill>
          <a:blip r:embed="rId3"/>
          <a:stretch>
            <a:fillRect/>
          </a:stretch>
        </p:blipFill>
        <p:spPr>
          <a:xfrm>
            <a:off x="69349" y="304800"/>
            <a:ext cx="8963553" cy="5137151"/>
          </a:xfrm>
        </p:spPr>
      </p:pic>
    </p:spTree>
    <p:extLst>
      <p:ext uri="{BB962C8B-B14F-4D97-AF65-F5344CB8AC3E}">
        <p14:creationId xmlns:p14="http://schemas.microsoft.com/office/powerpoint/2010/main" val="18493936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1300" y="647700"/>
            <a:ext cx="8648700" cy="5562600"/>
          </a:xfrm>
          <a:prstGeom prst="rect">
            <a:avLst/>
          </a:prstGeom>
        </p:spPr>
      </p:pic>
    </p:spTree>
    <p:extLst>
      <p:ext uri="{BB962C8B-B14F-4D97-AF65-F5344CB8AC3E}">
        <p14:creationId xmlns:p14="http://schemas.microsoft.com/office/powerpoint/2010/main" val="19908238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C04E4909-43D9-5246-9A6E-063798BFB1A5}"/>
              </a:ext>
            </a:extLst>
          </p:cNvPr>
          <p:cNvPicPr>
            <a:picLocks noGrp="1" noChangeAspect="1"/>
          </p:cNvPicPr>
          <p:nvPr>
            <p:ph sz="half" idx="1"/>
          </p:nvPr>
        </p:nvPicPr>
        <p:blipFill>
          <a:blip r:embed="rId3"/>
          <a:stretch>
            <a:fillRect/>
          </a:stretch>
        </p:blipFill>
        <p:spPr>
          <a:xfrm>
            <a:off x="241467" y="615859"/>
            <a:ext cx="8613775" cy="4256762"/>
          </a:xfrm>
        </p:spPr>
      </p:pic>
    </p:spTree>
    <p:extLst>
      <p:ext uri="{BB962C8B-B14F-4D97-AF65-F5344CB8AC3E}">
        <p14:creationId xmlns:p14="http://schemas.microsoft.com/office/powerpoint/2010/main" val="6130806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2475B6CE-8D2B-E140-9060-0A93E981D708}"/>
              </a:ext>
            </a:extLst>
          </p:cNvPr>
          <p:cNvPicPr>
            <a:picLocks noGrp="1" noChangeAspect="1"/>
          </p:cNvPicPr>
          <p:nvPr>
            <p:ph sz="half" idx="1"/>
          </p:nvPr>
        </p:nvPicPr>
        <p:blipFill>
          <a:blip r:embed="rId3"/>
          <a:stretch>
            <a:fillRect/>
          </a:stretch>
        </p:blipFill>
        <p:spPr>
          <a:xfrm>
            <a:off x="178532" y="50519"/>
            <a:ext cx="8794018" cy="5562882"/>
          </a:xfrm>
        </p:spPr>
      </p:pic>
    </p:spTree>
    <p:extLst>
      <p:ext uri="{BB962C8B-B14F-4D97-AF65-F5344CB8AC3E}">
        <p14:creationId xmlns:p14="http://schemas.microsoft.com/office/powerpoint/2010/main" val="2787166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4D346CFB-1005-E242-8C9E-DBD3D3F979EE}"/>
              </a:ext>
            </a:extLst>
          </p:cNvPr>
          <p:cNvPicPr>
            <a:picLocks noGrp="1" noChangeAspect="1"/>
          </p:cNvPicPr>
          <p:nvPr>
            <p:ph sz="half" idx="1"/>
          </p:nvPr>
        </p:nvPicPr>
        <p:blipFill>
          <a:blip r:embed="rId3"/>
          <a:stretch>
            <a:fillRect/>
          </a:stretch>
        </p:blipFill>
        <p:spPr>
          <a:xfrm>
            <a:off x="554845" y="123000"/>
            <a:ext cx="8076538" cy="4052413"/>
          </a:xfrm>
        </p:spPr>
      </p:pic>
      <p:sp>
        <p:nvSpPr>
          <p:cNvPr id="2" name="TextBox 1">
            <a:extLst>
              <a:ext uri="{FF2B5EF4-FFF2-40B4-BE49-F238E27FC236}">
                <a16:creationId xmlns:a16="http://schemas.microsoft.com/office/drawing/2014/main" id="{0A7FE273-240C-264B-A156-109931F7008A}"/>
              </a:ext>
            </a:extLst>
          </p:cNvPr>
          <p:cNvSpPr txBox="1"/>
          <p:nvPr/>
        </p:nvSpPr>
        <p:spPr>
          <a:xfrm>
            <a:off x="5527964" y="4530435"/>
            <a:ext cx="2728696" cy="707886"/>
          </a:xfrm>
          <a:prstGeom prst="rect">
            <a:avLst/>
          </a:prstGeom>
          <a:noFill/>
        </p:spPr>
        <p:txBody>
          <a:bodyPr wrap="none" rtlCol="0">
            <a:spAutoFit/>
          </a:bodyPr>
          <a:lstStyle/>
          <a:p>
            <a:r>
              <a:rPr lang="en-US" sz="4000" dirty="0">
                <a:solidFill>
                  <a:srgbClr val="EEABCA"/>
                </a:solidFill>
              </a:rPr>
              <a:t>Punishment</a:t>
            </a:r>
            <a:r>
              <a:rPr lang="en-US" dirty="0">
                <a:solidFill>
                  <a:srgbClr val="EEABCA"/>
                </a:solidFill>
              </a:rPr>
              <a:t> </a:t>
            </a:r>
          </a:p>
        </p:txBody>
      </p:sp>
      <p:sp>
        <p:nvSpPr>
          <p:cNvPr id="5" name="TextBox 4">
            <a:extLst>
              <a:ext uri="{FF2B5EF4-FFF2-40B4-BE49-F238E27FC236}">
                <a16:creationId xmlns:a16="http://schemas.microsoft.com/office/drawing/2014/main" id="{FF31AEB7-AA96-FF4C-8482-D08F0DF52D37}"/>
              </a:ext>
            </a:extLst>
          </p:cNvPr>
          <p:cNvSpPr txBox="1"/>
          <p:nvPr/>
        </p:nvSpPr>
        <p:spPr>
          <a:xfrm>
            <a:off x="554845" y="4530435"/>
            <a:ext cx="3307509" cy="707886"/>
          </a:xfrm>
          <a:prstGeom prst="rect">
            <a:avLst/>
          </a:prstGeom>
          <a:noFill/>
        </p:spPr>
        <p:txBody>
          <a:bodyPr wrap="none" rtlCol="0">
            <a:spAutoFit/>
          </a:bodyPr>
          <a:lstStyle/>
          <a:p>
            <a:r>
              <a:rPr lang="en-US" sz="4000" dirty="0">
                <a:solidFill>
                  <a:schemeClr val="accent1">
                    <a:lumMod val="60000"/>
                    <a:lumOff val="40000"/>
                  </a:schemeClr>
                </a:solidFill>
              </a:rPr>
              <a:t>Reinforcement</a:t>
            </a:r>
            <a:r>
              <a:rPr lang="en-US" dirty="0">
                <a:solidFill>
                  <a:srgbClr val="EEABCA"/>
                </a:solidFill>
              </a:rPr>
              <a:t> </a:t>
            </a:r>
          </a:p>
        </p:txBody>
      </p:sp>
      <p:pic>
        <p:nvPicPr>
          <p:cNvPr id="13" name="Picture 12">
            <a:extLst>
              <a:ext uri="{FF2B5EF4-FFF2-40B4-BE49-F238E27FC236}">
                <a16:creationId xmlns:a16="http://schemas.microsoft.com/office/drawing/2014/main" id="{3939E378-32EE-5A4A-98A1-BA52DA8E6AAB}"/>
              </a:ext>
            </a:extLst>
          </p:cNvPr>
          <p:cNvPicPr>
            <a:picLocks noChangeAspect="1"/>
          </p:cNvPicPr>
          <p:nvPr/>
        </p:nvPicPr>
        <p:blipFill>
          <a:blip r:embed="rId4"/>
          <a:stretch>
            <a:fillRect/>
          </a:stretch>
        </p:blipFill>
        <p:spPr>
          <a:xfrm rot="16200000" flipV="1">
            <a:off x="2160545" y="5364262"/>
            <a:ext cx="1127696" cy="894233"/>
          </a:xfrm>
          <a:prstGeom prst="rect">
            <a:avLst/>
          </a:prstGeom>
        </p:spPr>
      </p:pic>
      <p:pic>
        <p:nvPicPr>
          <p:cNvPr id="14" name="Picture 13">
            <a:extLst>
              <a:ext uri="{FF2B5EF4-FFF2-40B4-BE49-F238E27FC236}">
                <a16:creationId xmlns:a16="http://schemas.microsoft.com/office/drawing/2014/main" id="{27D8F165-DEE6-5D43-8EBF-2E2379AC4FE2}"/>
              </a:ext>
            </a:extLst>
          </p:cNvPr>
          <p:cNvPicPr>
            <a:picLocks noChangeAspect="1"/>
          </p:cNvPicPr>
          <p:nvPr/>
        </p:nvPicPr>
        <p:blipFill>
          <a:blip r:embed="rId4"/>
          <a:stretch>
            <a:fillRect/>
          </a:stretch>
        </p:blipFill>
        <p:spPr>
          <a:xfrm rot="5400000">
            <a:off x="7021190" y="5277347"/>
            <a:ext cx="1127696" cy="831273"/>
          </a:xfrm>
          <a:prstGeom prst="rect">
            <a:avLst/>
          </a:prstGeom>
        </p:spPr>
      </p:pic>
      <p:sp>
        <p:nvSpPr>
          <p:cNvPr id="15" name="TextBox 14">
            <a:extLst>
              <a:ext uri="{FF2B5EF4-FFF2-40B4-BE49-F238E27FC236}">
                <a16:creationId xmlns:a16="http://schemas.microsoft.com/office/drawing/2014/main" id="{3FF8A3CD-59A1-B64B-8339-0677BD1803FD}"/>
              </a:ext>
            </a:extLst>
          </p:cNvPr>
          <p:cNvSpPr txBox="1"/>
          <p:nvPr/>
        </p:nvSpPr>
        <p:spPr>
          <a:xfrm>
            <a:off x="1003604" y="5334324"/>
            <a:ext cx="1463157" cy="954107"/>
          </a:xfrm>
          <a:prstGeom prst="rect">
            <a:avLst/>
          </a:prstGeom>
          <a:noFill/>
        </p:spPr>
        <p:txBody>
          <a:bodyPr wrap="none" rtlCol="0">
            <a:spAutoFit/>
          </a:bodyPr>
          <a:lstStyle/>
          <a:p>
            <a:pPr algn="ctr"/>
            <a:r>
              <a:rPr lang="en-US" sz="2800" dirty="0">
                <a:solidFill>
                  <a:schemeClr val="accent6">
                    <a:lumMod val="60000"/>
                    <a:lumOff val="40000"/>
                  </a:schemeClr>
                </a:solidFill>
              </a:rPr>
              <a:t>Positive</a:t>
            </a:r>
            <a:r>
              <a:rPr lang="en-US" sz="2800" dirty="0"/>
              <a:t> </a:t>
            </a:r>
          </a:p>
          <a:p>
            <a:pPr algn="ctr"/>
            <a:r>
              <a:rPr lang="en-US" sz="2800" dirty="0">
                <a:solidFill>
                  <a:srgbClr val="7030A0"/>
                </a:solidFill>
              </a:rPr>
              <a:t>Negative</a:t>
            </a:r>
          </a:p>
        </p:txBody>
      </p:sp>
      <p:sp>
        <p:nvSpPr>
          <p:cNvPr id="16" name="TextBox 15">
            <a:extLst>
              <a:ext uri="{FF2B5EF4-FFF2-40B4-BE49-F238E27FC236}">
                <a16:creationId xmlns:a16="http://schemas.microsoft.com/office/drawing/2014/main" id="{BAE6967D-D08E-B247-9BBB-2B66D2DC8D3F}"/>
              </a:ext>
            </a:extLst>
          </p:cNvPr>
          <p:cNvSpPr txBox="1"/>
          <p:nvPr/>
        </p:nvSpPr>
        <p:spPr>
          <a:xfrm>
            <a:off x="5894195" y="5238321"/>
            <a:ext cx="1463157" cy="954107"/>
          </a:xfrm>
          <a:prstGeom prst="rect">
            <a:avLst/>
          </a:prstGeom>
          <a:noFill/>
        </p:spPr>
        <p:txBody>
          <a:bodyPr wrap="none" rtlCol="0">
            <a:spAutoFit/>
          </a:bodyPr>
          <a:lstStyle/>
          <a:p>
            <a:pPr algn="ctr"/>
            <a:r>
              <a:rPr lang="en-US" sz="2800" dirty="0">
                <a:solidFill>
                  <a:schemeClr val="accent6">
                    <a:lumMod val="60000"/>
                    <a:lumOff val="40000"/>
                  </a:schemeClr>
                </a:solidFill>
              </a:rPr>
              <a:t>Positive</a:t>
            </a:r>
            <a:r>
              <a:rPr lang="en-US" sz="2800" dirty="0"/>
              <a:t> </a:t>
            </a:r>
          </a:p>
          <a:p>
            <a:pPr algn="ctr"/>
            <a:r>
              <a:rPr lang="en-US" sz="2800" dirty="0">
                <a:solidFill>
                  <a:srgbClr val="7030A0"/>
                </a:solidFill>
              </a:rPr>
              <a:t>Negative</a:t>
            </a:r>
          </a:p>
        </p:txBody>
      </p:sp>
    </p:spTree>
    <p:extLst>
      <p:ext uri="{BB962C8B-B14F-4D97-AF65-F5344CB8AC3E}">
        <p14:creationId xmlns:p14="http://schemas.microsoft.com/office/powerpoint/2010/main" val="22580132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2D25856-914F-7043-8A9C-AF65352ABDCE}"/>
              </a:ext>
            </a:extLst>
          </p:cNvPr>
          <p:cNvPicPr>
            <a:picLocks noChangeAspect="1"/>
          </p:cNvPicPr>
          <p:nvPr/>
        </p:nvPicPr>
        <p:blipFill rotWithShape="1">
          <a:blip r:embed="rId2"/>
          <a:srcRect r="71336" b="2926"/>
          <a:stretch/>
        </p:blipFill>
        <p:spPr>
          <a:xfrm>
            <a:off x="553453" y="-236189"/>
            <a:ext cx="2304047" cy="5913090"/>
          </a:xfrm>
          <a:prstGeom prst="rect">
            <a:avLst/>
          </a:prstGeom>
        </p:spPr>
      </p:pic>
    </p:spTree>
    <p:extLst>
      <p:ext uri="{BB962C8B-B14F-4D97-AF65-F5344CB8AC3E}">
        <p14:creationId xmlns:p14="http://schemas.microsoft.com/office/powerpoint/2010/main" val="17439911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2D25856-914F-7043-8A9C-AF65352ABDCE}"/>
              </a:ext>
            </a:extLst>
          </p:cNvPr>
          <p:cNvPicPr>
            <a:picLocks noChangeAspect="1"/>
          </p:cNvPicPr>
          <p:nvPr/>
        </p:nvPicPr>
        <p:blipFill rotWithShape="1">
          <a:blip r:embed="rId2"/>
          <a:srcRect b="63911"/>
          <a:stretch/>
        </p:blipFill>
        <p:spPr>
          <a:xfrm>
            <a:off x="553453" y="-236189"/>
            <a:ext cx="8038097" cy="2198340"/>
          </a:xfrm>
          <a:prstGeom prst="rect">
            <a:avLst/>
          </a:prstGeom>
        </p:spPr>
      </p:pic>
    </p:spTree>
    <p:extLst>
      <p:ext uri="{BB962C8B-B14F-4D97-AF65-F5344CB8AC3E}">
        <p14:creationId xmlns:p14="http://schemas.microsoft.com/office/powerpoint/2010/main" val="195829852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2D25856-914F-7043-8A9C-AF65352ABDCE}"/>
              </a:ext>
            </a:extLst>
          </p:cNvPr>
          <p:cNvPicPr>
            <a:picLocks noChangeAspect="1"/>
          </p:cNvPicPr>
          <p:nvPr/>
        </p:nvPicPr>
        <p:blipFill rotWithShape="1">
          <a:blip r:embed="rId2"/>
          <a:srcRect l="28901" t="35464" r="7821" b="6992"/>
          <a:stretch/>
        </p:blipFill>
        <p:spPr>
          <a:xfrm>
            <a:off x="1581150" y="1291369"/>
            <a:ext cx="6819900" cy="4699856"/>
          </a:xfrm>
          <a:prstGeom prst="rect">
            <a:avLst/>
          </a:prstGeom>
        </p:spPr>
      </p:pic>
    </p:spTree>
    <p:extLst>
      <p:ext uri="{BB962C8B-B14F-4D97-AF65-F5344CB8AC3E}">
        <p14:creationId xmlns:p14="http://schemas.microsoft.com/office/powerpoint/2010/main" val="78893575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2D25856-914F-7043-8A9C-AF65352ABDCE}"/>
              </a:ext>
            </a:extLst>
          </p:cNvPr>
          <p:cNvPicPr>
            <a:picLocks noChangeAspect="1"/>
          </p:cNvPicPr>
          <p:nvPr/>
        </p:nvPicPr>
        <p:blipFill>
          <a:blip r:embed="rId2"/>
          <a:stretch>
            <a:fillRect/>
          </a:stretch>
        </p:blipFill>
        <p:spPr>
          <a:xfrm>
            <a:off x="-217404" y="-236190"/>
            <a:ext cx="9361404" cy="7094190"/>
          </a:xfrm>
          <a:prstGeom prst="rect">
            <a:avLst/>
          </a:prstGeom>
        </p:spPr>
      </p:pic>
    </p:spTree>
    <p:extLst>
      <p:ext uri="{BB962C8B-B14F-4D97-AF65-F5344CB8AC3E}">
        <p14:creationId xmlns:p14="http://schemas.microsoft.com/office/powerpoint/2010/main" val="107916409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hlinkClick r:id="rId2"/>
            <a:extLst>
              <a:ext uri="{FF2B5EF4-FFF2-40B4-BE49-F238E27FC236}">
                <a16:creationId xmlns:a16="http://schemas.microsoft.com/office/drawing/2014/main" id="{132F89C6-3254-D649-8F05-752072C7B343}"/>
              </a:ext>
            </a:extLst>
          </p:cNvPr>
          <p:cNvPicPr>
            <a:picLocks noChangeAspect="1"/>
          </p:cNvPicPr>
          <p:nvPr/>
        </p:nvPicPr>
        <p:blipFill>
          <a:blip r:embed="rId3"/>
          <a:stretch>
            <a:fillRect/>
          </a:stretch>
        </p:blipFill>
        <p:spPr>
          <a:xfrm>
            <a:off x="393700" y="558800"/>
            <a:ext cx="8432800" cy="4864100"/>
          </a:xfrm>
          <a:prstGeom prst="rect">
            <a:avLst/>
          </a:prstGeom>
        </p:spPr>
      </p:pic>
      <p:pic>
        <p:nvPicPr>
          <p:cNvPr id="5" name="Picture 4">
            <a:extLst>
              <a:ext uri="{FF2B5EF4-FFF2-40B4-BE49-F238E27FC236}">
                <a16:creationId xmlns:a16="http://schemas.microsoft.com/office/drawing/2014/main" id="{0AF5C8F6-C3F4-4C4C-B1FE-328EDAAF9E0C}"/>
              </a:ext>
            </a:extLst>
          </p:cNvPr>
          <p:cNvPicPr>
            <a:picLocks noChangeAspect="1"/>
          </p:cNvPicPr>
          <p:nvPr/>
        </p:nvPicPr>
        <p:blipFill>
          <a:blip r:embed="rId4"/>
          <a:stretch>
            <a:fillRect/>
          </a:stretch>
        </p:blipFill>
        <p:spPr>
          <a:xfrm>
            <a:off x="4785566" y="209550"/>
            <a:ext cx="4040934" cy="2076450"/>
          </a:xfrm>
          <a:prstGeom prst="rect">
            <a:avLst/>
          </a:prstGeom>
        </p:spPr>
      </p:pic>
    </p:spTree>
    <p:extLst>
      <p:ext uri="{BB962C8B-B14F-4D97-AF65-F5344CB8AC3E}">
        <p14:creationId xmlns:p14="http://schemas.microsoft.com/office/powerpoint/2010/main" val="201151213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0EBB167-0445-4A41-B393-E1641383F621}"/>
              </a:ext>
            </a:extLst>
          </p:cNvPr>
          <p:cNvPicPr>
            <a:picLocks noChangeAspect="1"/>
          </p:cNvPicPr>
          <p:nvPr/>
        </p:nvPicPr>
        <p:blipFill>
          <a:blip r:embed="rId2"/>
          <a:stretch>
            <a:fillRect/>
          </a:stretch>
        </p:blipFill>
        <p:spPr>
          <a:xfrm>
            <a:off x="464675" y="331647"/>
            <a:ext cx="8191500" cy="4597400"/>
          </a:xfrm>
          <a:prstGeom prst="rect">
            <a:avLst/>
          </a:prstGeom>
        </p:spPr>
      </p:pic>
      <p:sp>
        <p:nvSpPr>
          <p:cNvPr id="4" name="TextBox 3">
            <a:extLst>
              <a:ext uri="{FF2B5EF4-FFF2-40B4-BE49-F238E27FC236}">
                <a16:creationId xmlns:a16="http://schemas.microsoft.com/office/drawing/2014/main" id="{BC295F2B-7404-9C4A-A55F-9D38277D7528}"/>
              </a:ext>
            </a:extLst>
          </p:cNvPr>
          <p:cNvSpPr txBox="1"/>
          <p:nvPr/>
        </p:nvSpPr>
        <p:spPr>
          <a:xfrm>
            <a:off x="695296" y="5544272"/>
            <a:ext cx="7730258" cy="461665"/>
          </a:xfrm>
          <a:prstGeom prst="rect">
            <a:avLst/>
          </a:prstGeom>
          <a:noFill/>
        </p:spPr>
        <p:txBody>
          <a:bodyPr wrap="none" rtlCol="0">
            <a:spAutoFit/>
          </a:bodyPr>
          <a:lstStyle/>
          <a:p>
            <a:r>
              <a:rPr lang="en-US" sz="2400" dirty="0"/>
              <a:t>Which aspect of operant conditioning is Sheldon using here?</a:t>
            </a:r>
          </a:p>
        </p:txBody>
      </p:sp>
    </p:spTree>
    <p:extLst>
      <p:ext uri="{BB962C8B-B14F-4D97-AF65-F5344CB8AC3E}">
        <p14:creationId xmlns:p14="http://schemas.microsoft.com/office/powerpoint/2010/main" val="301793546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2D25856-914F-7043-8A9C-AF65352ABDCE}"/>
              </a:ext>
            </a:extLst>
          </p:cNvPr>
          <p:cNvPicPr>
            <a:picLocks noChangeAspect="1"/>
          </p:cNvPicPr>
          <p:nvPr/>
        </p:nvPicPr>
        <p:blipFill>
          <a:blip r:embed="rId2"/>
          <a:stretch>
            <a:fillRect/>
          </a:stretch>
        </p:blipFill>
        <p:spPr>
          <a:xfrm>
            <a:off x="553453" y="-236190"/>
            <a:ext cx="8038097" cy="6091371"/>
          </a:xfrm>
          <a:prstGeom prst="rect">
            <a:avLst/>
          </a:prstGeom>
        </p:spPr>
      </p:pic>
      <p:sp>
        <p:nvSpPr>
          <p:cNvPr id="3" name="Rectangle 2">
            <a:extLst>
              <a:ext uri="{FF2B5EF4-FFF2-40B4-BE49-F238E27FC236}">
                <a16:creationId xmlns:a16="http://schemas.microsoft.com/office/drawing/2014/main" id="{10C0E55D-ACB4-4143-89F2-7417FF2190AC}"/>
              </a:ext>
            </a:extLst>
          </p:cNvPr>
          <p:cNvSpPr/>
          <p:nvPr/>
        </p:nvSpPr>
        <p:spPr>
          <a:xfrm>
            <a:off x="2838450" y="1924050"/>
            <a:ext cx="5753100" cy="3619500"/>
          </a:xfrm>
          <a:prstGeom prst="rect">
            <a:avLst/>
          </a:prstGeom>
          <a:solidFill>
            <a:schemeClr val="bg1"/>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cxnSp>
        <p:nvCxnSpPr>
          <p:cNvPr id="5" name="Straight Connector 4">
            <a:extLst>
              <a:ext uri="{FF2B5EF4-FFF2-40B4-BE49-F238E27FC236}">
                <a16:creationId xmlns:a16="http://schemas.microsoft.com/office/drawing/2014/main" id="{8FB9C287-F36B-DA42-B826-21DCFE214FEA}"/>
              </a:ext>
            </a:extLst>
          </p:cNvPr>
          <p:cNvCxnSpPr/>
          <p:nvPr/>
        </p:nvCxnSpPr>
        <p:spPr>
          <a:xfrm>
            <a:off x="5029200" y="1924050"/>
            <a:ext cx="0" cy="3352800"/>
          </a:xfrm>
          <a:prstGeom prst="line">
            <a:avLst/>
          </a:prstGeom>
          <a:ln w="9525"/>
        </p:spPr>
        <p:style>
          <a:lnRef idx="1">
            <a:schemeClr val="dk1"/>
          </a:lnRef>
          <a:fillRef idx="0">
            <a:schemeClr val="dk1"/>
          </a:fillRef>
          <a:effectRef idx="0">
            <a:schemeClr val="dk1"/>
          </a:effectRef>
          <a:fontRef idx="minor">
            <a:schemeClr val="tx1"/>
          </a:fontRef>
        </p:style>
      </p:cxnSp>
      <p:cxnSp>
        <p:nvCxnSpPr>
          <p:cNvPr id="7" name="Straight Connector 6">
            <a:extLst>
              <a:ext uri="{FF2B5EF4-FFF2-40B4-BE49-F238E27FC236}">
                <a16:creationId xmlns:a16="http://schemas.microsoft.com/office/drawing/2014/main" id="{6B1DA6AF-6211-0E43-863D-DB66C49C19A6}"/>
              </a:ext>
            </a:extLst>
          </p:cNvPr>
          <p:cNvCxnSpPr/>
          <p:nvPr/>
        </p:nvCxnSpPr>
        <p:spPr>
          <a:xfrm>
            <a:off x="2838450" y="3676650"/>
            <a:ext cx="5010150" cy="0"/>
          </a:xfrm>
          <a:prstGeom prst="line">
            <a:avLst/>
          </a:prstGeom>
        </p:spPr>
        <p:style>
          <a:lnRef idx="1">
            <a:schemeClr val="dk1"/>
          </a:lnRef>
          <a:fillRef idx="0">
            <a:schemeClr val="dk1"/>
          </a:fillRef>
          <a:effectRef idx="0">
            <a:schemeClr val="dk1"/>
          </a:effectRef>
          <a:fontRef idx="minor">
            <a:schemeClr val="tx1"/>
          </a:fontRef>
        </p:style>
      </p:cxnSp>
      <p:sp>
        <p:nvSpPr>
          <p:cNvPr id="4" name="TextBox 3">
            <a:extLst>
              <a:ext uri="{FF2B5EF4-FFF2-40B4-BE49-F238E27FC236}">
                <a16:creationId xmlns:a16="http://schemas.microsoft.com/office/drawing/2014/main" id="{AB79EFCF-0EAF-B74C-9E1A-545C8B170DC8}"/>
              </a:ext>
            </a:extLst>
          </p:cNvPr>
          <p:cNvSpPr txBox="1"/>
          <p:nvPr/>
        </p:nvSpPr>
        <p:spPr>
          <a:xfrm>
            <a:off x="891251" y="6331352"/>
            <a:ext cx="184731" cy="369332"/>
          </a:xfrm>
          <a:prstGeom prst="rect">
            <a:avLst/>
          </a:prstGeom>
          <a:noFill/>
        </p:spPr>
        <p:txBody>
          <a:bodyPr wrap="none" rtlCol="0">
            <a:spAutoFit/>
          </a:bodyPr>
          <a:lstStyle/>
          <a:p>
            <a:endParaRPr lang="en-US"/>
          </a:p>
        </p:txBody>
      </p:sp>
    </p:spTree>
    <p:extLst>
      <p:ext uri="{BB962C8B-B14F-4D97-AF65-F5344CB8AC3E}">
        <p14:creationId xmlns:p14="http://schemas.microsoft.com/office/powerpoint/2010/main" val="133466000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2D4C7AA-384F-CE45-8ACB-EB81027FDF0A}"/>
              </a:ext>
            </a:extLst>
          </p:cNvPr>
          <p:cNvPicPr>
            <a:picLocks noChangeAspect="1"/>
          </p:cNvPicPr>
          <p:nvPr/>
        </p:nvPicPr>
        <p:blipFill>
          <a:blip r:embed="rId2"/>
          <a:stretch>
            <a:fillRect/>
          </a:stretch>
        </p:blipFill>
        <p:spPr>
          <a:xfrm>
            <a:off x="816426" y="387850"/>
            <a:ext cx="7560129" cy="5546041"/>
          </a:xfrm>
          <a:prstGeom prst="rect">
            <a:avLst/>
          </a:prstGeom>
        </p:spPr>
      </p:pic>
      <p:sp>
        <p:nvSpPr>
          <p:cNvPr id="4" name="TextBox 3">
            <a:extLst>
              <a:ext uri="{FF2B5EF4-FFF2-40B4-BE49-F238E27FC236}">
                <a16:creationId xmlns:a16="http://schemas.microsoft.com/office/drawing/2014/main" id="{29BB3A92-F639-494C-8F3A-6EF2B0A0F579}"/>
              </a:ext>
            </a:extLst>
          </p:cNvPr>
          <p:cNvSpPr txBox="1"/>
          <p:nvPr/>
        </p:nvSpPr>
        <p:spPr>
          <a:xfrm>
            <a:off x="237029" y="6237514"/>
            <a:ext cx="8718925" cy="369332"/>
          </a:xfrm>
          <a:prstGeom prst="rect">
            <a:avLst/>
          </a:prstGeom>
          <a:noFill/>
        </p:spPr>
        <p:txBody>
          <a:bodyPr wrap="none" rtlCol="0">
            <a:spAutoFit/>
          </a:bodyPr>
          <a:lstStyle/>
          <a:p>
            <a:r>
              <a:rPr lang="en-US" dirty="0"/>
              <a:t>Watch Tom’s children using the WBT approach…can you spot any learning theory in action?</a:t>
            </a:r>
          </a:p>
        </p:txBody>
      </p:sp>
    </p:spTree>
    <p:extLst>
      <p:ext uri="{BB962C8B-B14F-4D97-AF65-F5344CB8AC3E}">
        <p14:creationId xmlns:p14="http://schemas.microsoft.com/office/powerpoint/2010/main" val="311456521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DEABB912-4B8A-D848-AA83-64729F7D8480}"/>
              </a:ext>
            </a:extLst>
          </p:cNvPr>
          <p:cNvPicPr>
            <a:picLocks noGrp="1" noChangeAspect="1"/>
          </p:cNvPicPr>
          <p:nvPr>
            <p:ph sz="half" idx="1"/>
          </p:nvPr>
        </p:nvPicPr>
        <p:blipFill>
          <a:blip r:embed="rId3"/>
          <a:stretch>
            <a:fillRect/>
          </a:stretch>
        </p:blipFill>
        <p:spPr>
          <a:xfrm>
            <a:off x="0" y="2195324"/>
            <a:ext cx="9144000" cy="1776173"/>
          </a:xfrm>
        </p:spPr>
      </p:pic>
    </p:spTree>
    <p:extLst>
      <p:ext uri="{BB962C8B-B14F-4D97-AF65-F5344CB8AC3E}">
        <p14:creationId xmlns:p14="http://schemas.microsoft.com/office/powerpoint/2010/main" val="346042986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7C4DB6F5-A5C9-0F41-9F81-668F725634A8}"/>
              </a:ext>
            </a:extLst>
          </p:cNvPr>
          <p:cNvPicPr>
            <a:picLocks noGrp="1" noChangeAspect="1"/>
          </p:cNvPicPr>
          <p:nvPr>
            <p:ph sz="half" idx="1"/>
          </p:nvPr>
        </p:nvPicPr>
        <p:blipFill>
          <a:blip r:embed="rId3"/>
          <a:stretch>
            <a:fillRect/>
          </a:stretch>
        </p:blipFill>
        <p:spPr>
          <a:xfrm>
            <a:off x="0" y="818885"/>
            <a:ext cx="9144000" cy="5348150"/>
          </a:xfrm>
        </p:spPr>
      </p:pic>
    </p:spTree>
    <p:extLst>
      <p:ext uri="{BB962C8B-B14F-4D97-AF65-F5344CB8AC3E}">
        <p14:creationId xmlns:p14="http://schemas.microsoft.com/office/powerpoint/2010/main" val="139769047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5BE538D2-C64A-D043-846F-A6E9DAF9F3BA}"/>
              </a:ext>
            </a:extLst>
          </p:cNvPr>
          <p:cNvPicPr>
            <a:picLocks noGrp="1" noChangeAspect="1"/>
          </p:cNvPicPr>
          <p:nvPr>
            <p:ph sz="half" idx="1"/>
          </p:nvPr>
        </p:nvPicPr>
        <p:blipFill>
          <a:blip r:embed="rId3"/>
          <a:stretch>
            <a:fillRect/>
          </a:stretch>
        </p:blipFill>
        <p:spPr>
          <a:xfrm>
            <a:off x="0" y="1722408"/>
            <a:ext cx="9144000" cy="2190909"/>
          </a:xfrm>
        </p:spPr>
      </p:pic>
    </p:spTree>
    <p:extLst>
      <p:ext uri="{BB962C8B-B14F-4D97-AF65-F5344CB8AC3E}">
        <p14:creationId xmlns:p14="http://schemas.microsoft.com/office/powerpoint/2010/main" val="198085474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EAC1B8B9-74A5-2248-8AF1-921BC31377BB}"/>
              </a:ext>
            </a:extLst>
          </p:cNvPr>
          <p:cNvPicPr>
            <a:picLocks noGrp="1" noChangeAspect="1"/>
          </p:cNvPicPr>
          <p:nvPr>
            <p:ph sz="half" idx="1"/>
          </p:nvPr>
        </p:nvPicPr>
        <p:blipFill>
          <a:blip r:embed="rId3"/>
          <a:stretch>
            <a:fillRect/>
          </a:stretch>
        </p:blipFill>
        <p:spPr>
          <a:xfrm>
            <a:off x="750627" y="0"/>
            <a:ext cx="7624897" cy="6858000"/>
          </a:xfrm>
        </p:spPr>
      </p:pic>
    </p:spTree>
    <p:extLst>
      <p:ext uri="{BB962C8B-B14F-4D97-AF65-F5344CB8AC3E}">
        <p14:creationId xmlns:p14="http://schemas.microsoft.com/office/powerpoint/2010/main" val="143741143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CE0D462F-3113-904A-9DDD-B02D5F56F8EA}"/>
              </a:ext>
            </a:extLst>
          </p:cNvPr>
          <p:cNvPicPr>
            <a:picLocks noGrp="1" noChangeAspect="1"/>
          </p:cNvPicPr>
          <p:nvPr>
            <p:ph sz="half" idx="1"/>
          </p:nvPr>
        </p:nvPicPr>
        <p:blipFill>
          <a:blip r:embed="rId3"/>
          <a:stretch>
            <a:fillRect/>
          </a:stretch>
        </p:blipFill>
        <p:spPr>
          <a:xfrm>
            <a:off x="1" y="1776377"/>
            <a:ext cx="9144000" cy="1977404"/>
          </a:xfrm>
        </p:spPr>
      </p:pic>
    </p:spTree>
    <p:extLst>
      <p:ext uri="{BB962C8B-B14F-4D97-AF65-F5344CB8AC3E}">
        <p14:creationId xmlns:p14="http://schemas.microsoft.com/office/powerpoint/2010/main" val="378084527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51F8F3B4-1476-5847-926B-F75246711419}"/>
              </a:ext>
            </a:extLst>
          </p:cNvPr>
          <p:cNvPicPr>
            <a:picLocks noGrp="1" noChangeAspect="1"/>
          </p:cNvPicPr>
          <p:nvPr>
            <p:ph sz="half" idx="1"/>
          </p:nvPr>
        </p:nvPicPr>
        <p:blipFill>
          <a:blip r:embed="rId3"/>
          <a:stretch>
            <a:fillRect/>
          </a:stretch>
        </p:blipFill>
        <p:spPr>
          <a:xfrm>
            <a:off x="11506" y="1485735"/>
            <a:ext cx="9099842" cy="2593397"/>
          </a:xfrm>
        </p:spPr>
      </p:pic>
    </p:spTree>
    <p:extLst>
      <p:ext uri="{BB962C8B-B14F-4D97-AF65-F5344CB8AC3E}">
        <p14:creationId xmlns:p14="http://schemas.microsoft.com/office/powerpoint/2010/main" val="45910719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4E542DCA-2BB1-B046-B8A6-B96AB6025062}"/>
              </a:ext>
            </a:extLst>
          </p:cNvPr>
          <p:cNvPicPr>
            <a:picLocks noGrp="1" noChangeAspect="1"/>
          </p:cNvPicPr>
          <p:nvPr>
            <p:ph sz="half" idx="1"/>
          </p:nvPr>
        </p:nvPicPr>
        <p:blipFill>
          <a:blip r:embed="rId3"/>
          <a:stretch>
            <a:fillRect/>
          </a:stretch>
        </p:blipFill>
        <p:spPr>
          <a:xfrm>
            <a:off x="0" y="1596000"/>
            <a:ext cx="9144000" cy="2503300"/>
          </a:xfrm>
        </p:spPr>
      </p:pic>
    </p:spTree>
    <p:extLst>
      <p:ext uri="{BB962C8B-B14F-4D97-AF65-F5344CB8AC3E}">
        <p14:creationId xmlns:p14="http://schemas.microsoft.com/office/powerpoint/2010/main" val="156828209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E7B0A50-41D7-054E-AD5D-8AFAE11A0DF3}"/>
              </a:ext>
            </a:extLst>
          </p:cNvPr>
          <p:cNvPicPr>
            <a:picLocks noChangeAspect="1"/>
          </p:cNvPicPr>
          <p:nvPr/>
        </p:nvPicPr>
        <p:blipFill>
          <a:blip r:embed="rId2"/>
          <a:stretch>
            <a:fillRect/>
          </a:stretch>
        </p:blipFill>
        <p:spPr>
          <a:xfrm>
            <a:off x="0" y="-1316182"/>
            <a:ext cx="9144000" cy="9144000"/>
          </a:xfrm>
          <a:prstGeom prst="rect">
            <a:avLst/>
          </a:prstGeom>
        </p:spPr>
      </p:pic>
    </p:spTree>
    <p:extLst>
      <p:ext uri="{BB962C8B-B14F-4D97-AF65-F5344CB8AC3E}">
        <p14:creationId xmlns:p14="http://schemas.microsoft.com/office/powerpoint/2010/main" val="305406150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63D97BDF-086D-AD44-8924-BC22C1B197EB}"/>
              </a:ext>
            </a:extLst>
          </p:cNvPr>
          <p:cNvPicPr>
            <a:picLocks noGrp="1" noChangeAspect="1"/>
          </p:cNvPicPr>
          <p:nvPr>
            <p:ph sz="half" idx="1"/>
          </p:nvPr>
        </p:nvPicPr>
        <p:blipFill rotWithShape="1">
          <a:blip r:embed="rId3"/>
          <a:srcRect t="31040" r="48971"/>
          <a:stretch/>
        </p:blipFill>
        <p:spPr>
          <a:xfrm>
            <a:off x="351586" y="3101008"/>
            <a:ext cx="3359024" cy="3356389"/>
          </a:xfrm>
        </p:spPr>
      </p:pic>
      <p:sp>
        <p:nvSpPr>
          <p:cNvPr id="2" name="TextBox 1"/>
          <p:cNvSpPr txBox="1"/>
          <p:nvPr/>
        </p:nvSpPr>
        <p:spPr>
          <a:xfrm>
            <a:off x="351586" y="857534"/>
            <a:ext cx="8298297" cy="707886"/>
          </a:xfrm>
          <a:prstGeom prst="rect">
            <a:avLst/>
          </a:prstGeom>
          <a:noFill/>
        </p:spPr>
        <p:txBody>
          <a:bodyPr wrap="none" rtlCol="0">
            <a:spAutoFit/>
          </a:bodyPr>
          <a:lstStyle/>
          <a:p>
            <a:r>
              <a:rPr lang="en-US" sz="4000" dirty="0"/>
              <a:t>What might we try to condition in Ella?</a:t>
            </a:r>
          </a:p>
        </p:txBody>
      </p:sp>
      <p:sp>
        <p:nvSpPr>
          <p:cNvPr id="4" name="TextBox 3"/>
          <p:cNvSpPr txBox="1"/>
          <p:nvPr/>
        </p:nvSpPr>
        <p:spPr>
          <a:xfrm>
            <a:off x="3872656" y="1925924"/>
            <a:ext cx="4310646" cy="1569660"/>
          </a:xfrm>
          <a:prstGeom prst="rect">
            <a:avLst/>
          </a:prstGeom>
          <a:noFill/>
        </p:spPr>
        <p:txBody>
          <a:bodyPr wrap="square" rtlCol="0">
            <a:spAutoFit/>
          </a:bodyPr>
          <a:lstStyle/>
          <a:p>
            <a:pPr algn="ctr"/>
            <a:r>
              <a:rPr lang="en-US" sz="3200" dirty="0"/>
              <a:t>Which type of conditioning might we use?</a:t>
            </a:r>
          </a:p>
        </p:txBody>
      </p:sp>
      <p:sp>
        <p:nvSpPr>
          <p:cNvPr id="5" name="TextBox 4"/>
          <p:cNvSpPr txBox="1"/>
          <p:nvPr/>
        </p:nvSpPr>
        <p:spPr>
          <a:xfrm>
            <a:off x="6636474" y="4425259"/>
            <a:ext cx="1830116" cy="707886"/>
          </a:xfrm>
          <a:prstGeom prst="rect">
            <a:avLst/>
          </a:prstGeom>
          <a:noFill/>
        </p:spPr>
        <p:txBody>
          <a:bodyPr wrap="none" rtlCol="0">
            <a:spAutoFit/>
          </a:bodyPr>
          <a:lstStyle/>
          <a:p>
            <a:r>
              <a:rPr lang="en-US" sz="4000" dirty="0"/>
              <a:t>operant</a:t>
            </a:r>
          </a:p>
        </p:txBody>
      </p:sp>
      <p:pic>
        <p:nvPicPr>
          <p:cNvPr id="6" name="Picture 5">
            <a:extLst>
              <a:ext uri="{FF2B5EF4-FFF2-40B4-BE49-F238E27FC236}">
                <a16:creationId xmlns:a16="http://schemas.microsoft.com/office/drawing/2014/main" id="{008C7278-98EE-DA42-9974-5EDD9DA0EF87}"/>
              </a:ext>
            </a:extLst>
          </p:cNvPr>
          <p:cNvPicPr>
            <a:picLocks noChangeAspect="1"/>
          </p:cNvPicPr>
          <p:nvPr/>
        </p:nvPicPr>
        <p:blipFill>
          <a:blip r:embed="rId4"/>
          <a:stretch>
            <a:fillRect/>
          </a:stretch>
        </p:blipFill>
        <p:spPr>
          <a:xfrm>
            <a:off x="759414" y="2355345"/>
            <a:ext cx="2951196" cy="4207884"/>
          </a:xfrm>
          <a:prstGeom prst="rect">
            <a:avLst/>
          </a:prstGeom>
        </p:spPr>
      </p:pic>
      <p:sp>
        <p:nvSpPr>
          <p:cNvPr id="7" name="TextBox 6">
            <a:extLst>
              <a:ext uri="{FF2B5EF4-FFF2-40B4-BE49-F238E27FC236}">
                <a16:creationId xmlns:a16="http://schemas.microsoft.com/office/drawing/2014/main" id="{16AE0610-44C7-DC45-A86A-F04E6CCADFDC}"/>
              </a:ext>
            </a:extLst>
          </p:cNvPr>
          <p:cNvSpPr txBox="1"/>
          <p:nvPr/>
        </p:nvSpPr>
        <p:spPr>
          <a:xfrm>
            <a:off x="3872656" y="4425259"/>
            <a:ext cx="1913281" cy="707886"/>
          </a:xfrm>
          <a:prstGeom prst="rect">
            <a:avLst/>
          </a:prstGeom>
          <a:noFill/>
        </p:spPr>
        <p:txBody>
          <a:bodyPr wrap="none" rtlCol="0">
            <a:spAutoFit/>
          </a:bodyPr>
          <a:lstStyle/>
          <a:p>
            <a:r>
              <a:rPr lang="en-US" sz="4000" dirty="0"/>
              <a:t>Classical</a:t>
            </a:r>
          </a:p>
        </p:txBody>
      </p:sp>
      <p:pic>
        <p:nvPicPr>
          <p:cNvPr id="9" name="Picture 8">
            <a:extLst>
              <a:ext uri="{FF2B5EF4-FFF2-40B4-BE49-F238E27FC236}">
                <a16:creationId xmlns:a16="http://schemas.microsoft.com/office/drawing/2014/main" id="{271C2647-226E-C140-B96F-5F30B59F9253}"/>
              </a:ext>
            </a:extLst>
          </p:cNvPr>
          <p:cNvPicPr>
            <a:picLocks noChangeAspect="1"/>
          </p:cNvPicPr>
          <p:nvPr/>
        </p:nvPicPr>
        <p:blipFill>
          <a:blip r:embed="rId5"/>
          <a:stretch>
            <a:fillRect/>
          </a:stretch>
        </p:blipFill>
        <p:spPr>
          <a:xfrm rot="7268977">
            <a:off x="4769975" y="3735122"/>
            <a:ext cx="807137" cy="438523"/>
          </a:xfrm>
          <a:prstGeom prst="rect">
            <a:avLst/>
          </a:prstGeom>
        </p:spPr>
      </p:pic>
      <p:pic>
        <p:nvPicPr>
          <p:cNvPr id="10" name="Picture 9">
            <a:extLst>
              <a:ext uri="{FF2B5EF4-FFF2-40B4-BE49-F238E27FC236}">
                <a16:creationId xmlns:a16="http://schemas.microsoft.com/office/drawing/2014/main" id="{68CE2596-31E7-5C4E-B0C6-9E781EE7BAD6}"/>
              </a:ext>
            </a:extLst>
          </p:cNvPr>
          <p:cNvPicPr>
            <a:picLocks noChangeAspect="1"/>
          </p:cNvPicPr>
          <p:nvPr/>
        </p:nvPicPr>
        <p:blipFill>
          <a:blip r:embed="rId5"/>
          <a:stretch>
            <a:fillRect/>
          </a:stretch>
        </p:blipFill>
        <p:spPr>
          <a:xfrm rot="3347486">
            <a:off x="6641123" y="3733342"/>
            <a:ext cx="807137" cy="438523"/>
          </a:xfrm>
          <a:prstGeom prst="rect">
            <a:avLst/>
          </a:prstGeom>
        </p:spPr>
      </p:pic>
    </p:spTree>
    <p:extLst>
      <p:ext uri="{BB962C8B-B14F-4D97-AF65-F5344CB8AC3E}">
        <p14:creationId xmlns:p14="http://schemas.microsoft.com/office/powerpoint/2010/main" val="103452795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F4D195D-C4CC-C74B-ADEC-AC247D749606}"/>
              </a:ext>
            </a:extLst>
          </p:cNvPr>
          <p:cNvPicPr>
            <a:picLocks noChangeAspect="1"/>
          </p:cNvPicPr>
          <p:nvPr/>
        </p:nvPicPr>
        <p:blipFill>
          <a:blip r:embed="rId3"/>
          <a:stretch>
            <a:fillRect/>
          </a:stretch>
        </p:blipFill>
        <p:spPr>
          <a:xfrm>
            <a:off x="122237" y="2733675"/>
            <a:ext cx="3341666" cy="4108450"/>
          </a:xfrm>
          <a:prstGeom prst="rect">
            <a:avLst/>
          </a:prstGeom>
        </p:spPr>
      </p:pic>
      <p:pic>
        <p:nvPicPr>
          <p:cNvPr id="7" name="Picture 6">
            <a:extLst>
              <a:ext uri="{FF2B5EF4-FFF2-40B4-BE49-F238E27FC236}">
                <a16:creationId xmlns:a16="http://schemas.microsoft.com/office/drawing/2014/main" id="{B4DC2F51-180E-344F-8F25-790B0E99CA75}"/>
              </a:ext>
            </a:extLst>
          </p:cNvPr>
          <p:cNvPicPr>
            <a:picLocks noChangeAspect="1"/>
          </p:cNvPicPr>
          <p:nvPr/>
        </p:nvPicPr>
        <p:blipFill>
          <a:blip r:embed="rId4"/>
          <a:stretch>
            <a:fillRect/>
          </a:stretch>
        </p:blipFill>
        <p:spPr>
          <a:xfrm>
            <a:off x="3429000" y="2847975"/>
            <a:ext cx="5715000" cy="2984500"/>
          </a:xfrm>
          <a:prstGeom prst="rect">
            <a:avLst/>
          </a:prstGeom>
        </p:spPr>
      </p:pic>
      <p:sp>
        <p:nvSpPr>
          <p:cNvPr id="6" name="TextBox 5">
            <a:extLst>
              <a:ext uri="{FF2B5EF4-FFF2-40B4-BE49-F238E27FC236}">
                <a16:creationId xmlns:a16="http://schemas.microsoft.com/office/drawing/2014/main" id="{45299476-A579-3C42-998D-42024FE3A96E}"/>
              </a:ext>
            </a:extLst>
          </p:cNvPr>
          <p:cNvSpPr txBox="1"/>
          <p:nvPr/>
        </p:nvSpPr>
        <p:spPr>
          <a:xfrm>
            <a:off x="482215" y="714094"/>
            <a:ext cx="8472448" cy="1384995"/>
          </a:xfrm>
          <a:prstGeom prst="rect">
            <a:avLst/>
          </a:prstGeom>
          <a:noFill/>
        </p:spPr>
        <p:txBody>
          <a:bodyPr wrap="none" rtlCol="0">
            <a:spAutoFit/>
          </a:bodyPr>
          <a:lstStyle/>
          <a:p>
            <a:r>
              <a:rPr lang="en-US" sz="2800" dirty="0"/>
              <a:t>WOW…did you see the class class class response?</a:t>
            </a:r>
          </a:p>
          <a:p>
            <a:endParaRPr lang="en-US" sz="2800" dirty="0"/>
          </a:p>
          <a:p>
            <a:r>
              <a:rPr lang="en-US" sz="2800" dirty="0"/>
              <a:t>Ok Tom, if I go down the route of operant conditioning… </a:t>
            </a:r>
          </a:p>
        </p:txBody>
      </p:sp>
    </p:spTree>
    <p:extLst>
      <p:ext uri="{BB962C8B-B14F-4D97-AF65-F5344CB8AC3E}">
        <p14:creationId xmlns:p14="http://schemas.microsoft.com/office/powerpoint/2010/main" val="146636085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33F6F721-28FB-A444-9759-997B3114A78C}"/>
              </a:ext>
            </a:extLst>
          </p:cNvPr>
          <p:cNvPicPr>
            <a:picLocks noGrp="1" noChangeAspect="1"/>
          </p:cNvPicPr>
          <p:nvPr>
            <p:ph sz="half" idx="1"/>
          </p:nvPr>
        </p:nvPicPr>
        <p:blipFill>
          <a:blip r:embed="rId3"/>
          <a:stretch>
            <a:fillRect/>
          </a:stretch>
        </p:blipFill>
        <p:spPr>
          <a:xfrm>
            <a:off x="-174573" y="0"/>
            <a:ext cx="9318573" cy="6692348"/>
          </a:xfrm>
        </p:spPr>
      </p:pic>
      <p:sp>
        <p:nvSpPr>
          <p:cNvPr id="2" name="Rectangle 1">
            <a:extLst>
              <a:ext uri="{FF2B5EF4-FFF2-40B4-BE49-F238E27FC236}">
                <a16:creationId xmlns:a16="http://schemas.microsoft.com/office/drawing/2014/main" id="{3620CA62-1307-0F4C-9F29-0CF093E952A9}"/>
              </a:ext>
            </a:extLst>
          </p:cNvPr>
          <p:cNvSpPr/>
          <p:nvPr/>
        </p:nvSpPr>
        <p:spPr>
          <a:xfrm>
            <a:off x="114300" y="0"/>
            <a:ext cx="5094514" cy="112667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4" name="Rectangle 3">
            <a:extLst>
              <a:ext uri="{FF2B5EF4-FFF2-40B4-BE49-F238E27FC236}">
                <a16:creationId xmlns:a16="http://schemas.microsoft.com/office/drawing/2014/main" id="{AAC56CA4-68F4-7A4E-A717-54139171F211}"/>
              </a:ext>
            </a:extLst>
          </p:cNvPr>
          <p:cNvSpPr/>
          <p:nvPr/>
        </p:nvSpPr>
        <p:spPr>
          <a:xfrm>
            <a:off x="4675193" y="0"/>
            <a:ext cx="2501214" cy="54369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5" name="Rectangle 4">
            <a:extLst>
              <a:ext uri="{FF2B5EF4-FFF2-40B4-BE49-F238E27FC236}">
                <a16:creationId xmlns:a16="http://schemas.microsoft.com/office/drawing/2014/main" id="{C4775996-5670-5A40-9AA6-F01F405627C5}"/>
              </a:ext>
            </a:extLst>
          </p:cNvPr>
          <p:cNvSpPr/>
          <p:nvPr/>
        </p:nvSpPr>
        <p:spPr>
          <a:xfrm>
            <a:off x="3764911" y="3929148"/>
            <a:ext cx="5193737" cy="259522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Tree>
    <p:extLst>
      <p:ext uri="{BB962C8B-B14F-4D97-AF65-F5344CB8AC3E}">
        <p14:creationId xmlns:p14="http://schemas.microsoft.com/office/powerpoint/2010/main" val="132705878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E5EBEAE4-5F2A-0E4D-BD2D-C010A5B6CF1D}"/>
              </a:ext>
            </a:extLst>
          </p:cNvPr>
          <p:cNvPicPr>
            <a:picLocks noGrp="1" noChangeAspect="1"/>
          </p:cNvPicPr>
          <p:nvPr>
            <p:ph sz="half" idx="1"/>
          </p:nvPr>
        </p:nvPicPr>
        <p:blipFill>
          <a:blip r:embed="rId3"/>
          <a:stretch>
            <a:fillRect/>
          </a:stretch>
        </p:blipFill>
        <p:spPr>
          <a:xfrm>
            <a:off x="1610436" y="134238"/>
            <a:ext cx="5910698" cy="6723762"/>
          </a:xfrm>
        </p:spPr>
      </p:pic>
    </p:spTree>
    <p:extLst>
      <p:ext uri="{BB962C8B-B14F-4D97-AF65-F5344CB8AC3E}">
        <p14:creationId xmlns:p14="http://schemas.microsoft.com/office/powerpoint/2010/main" val="206205804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BD5C89F6-260D-D740-BA12-3FA84595E242}"/>
              </a:ext>
            </a:extLst>
          </p:cNvPr>
          <p:cNvPicPr>
            <a:picLocks noGrp="1" noChangeAspect="1"/>
          </p:cNvPicPr>
          <p:nvPr>
            <p:ph sz="half" idx="1"/>
          </p:nvPr>
        </p:nvPicPr>
        <p:blipFill>
          <a:blip r:embed="rId3"/>
          <a:stretch>
            <a:fillRect/>
          </a:stretch>
        </p:blipFill>
        <p:spPr>
          <a:xfrm>
            <a:off x="584381" y="432486"/>
            <a:ext cx="8559619" cy="6083764"/>
          </a:xfrm>
        </p:spPr>
      </p:pic>
    </p:spTree>
    <p:extLst>
      <p:ext uri="{BB962C8B-B14F-4D97-AF65-F5344CB8AC3E}">
        <p14:creationId xmlns:p14="http://schemas.microsoft.com/office/powerpoint/2010/main" val="11120104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1B0D21B-F259-5743-85F6-6A4E69FBAEC4}"/>
              </a:ext>
            </a:extLst>
          </p:cNvPr>
          <p:cNvSpPr txBox="1"/>
          <p:nvPr/>
        </p:nvSpPr>
        <p:spPr>
          <a:xfrm>
            <a:off x="2726267" y="4216400"/>
            <a:ext cx="3745962" cy="923330"/>
          </a:xfrm>
          <a:prstGeom prst="rect">
            <a:avLst/>
          </a:prstGeom>
          <a:noFill/>
        </p:spPr>
        <p:txBody>
          <a:bodyPr wrap="none" rtlCol="0">
            <a:spAutoFit/>
          </a:bodyPr>
          <a:lstStyle/>
          <a:p>
            <a:r>
              <a:rPr lang="en-US" sz="5400" dirty="0">
                <a:solidFill>
                  <a:schemeClr val="bg1"/>
                </a:solidFill>
                <a:latin typeface="American Typewriter" panose="02090604020004020304" pitchFamily="18" charset="77"/>
              </a:rPr>
              <a:t>ECAD4016</a:t>
            </a:r>
          </a:p>
        </p:txBody>
      </p:sp>
      <p:sp>
        <p:nvSpPr>
          <p:cNvPr id="4" name="TextBox 3">
            <a:extLst>
              <a:ext uri="{FF2B5EF4-FFF2-40B4-BE49-F238E27FC236}">
                <a16:creationId xmlns:a16="http://schemas.microsoft.com/office/drawing/2014/main" id="{D08E53FF-BBCE-764F-9439-8D0A763B0D90}"/>
              </a:ext>
            </a:extLst>
          </p:cNvPr>
          <p:cNvSpPr txBox="1"/>
          <p:nvPr/>
        </p:nvSpPr>
        <p:spPr>
          <a:xfrm>
            <a:off x="534199" y="824678"/>
            <a:ext cx="8251283" cy="1323439"/>
          </a:xfrm>
          <a:prstGeom prst="rect">
            <a:avLst/>
          </a:prstGeom>
          <a:noFill/>
        </p:spPr>
        <p:txBody>
          <a:bodyPr wrap="square" rtlCol="0">
            <a:spAutoFit/>
          </a:bodyPr>
          <a:lstStyle/>
          <a:p>
            <a:pPr algn="ctr"/>
            <a:r>
              <a:rPr lang="en-US" sz="4000" dirty="0">
                <a:solidFill>
                  <a:schemeClr val="bg1"/>
                </a:solidFill>
                <a:latin typeface="American Typewriter" panose="02090604020004020304" pitchFamily="18" charset="77"/>
              </a:rPr>
              <a:t>Introduction to Learning Theory (Part 2)</a:t>
            </a:r>
          </a:p>
        </p:txBody>
      </p:sp>
    </p:spTree>
    <p:extLst>
      <p:ext uri="{BB962C8B-B14F-4D97-AF65-F5344CB8AC3E}">
        <p14:creationId xmlns:p14="http://schemas.microsoft.com/office/powerpoint/2010/main" val="309064124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21" ma:contentTypeDescription="Create a new document." ma:contentTypeScope="" ma:versionID="f7503c1f194ed13e5e35437cfe0ceff0">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f3b1d70b72433e7b5b4ac69833389fe0"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edWithDetails" minOccurs="0"/>
                <xsd:element ref="ns3:SharingHintHash" minOccurs="0"/>
                <xsd:element ref="ns4:NotebookType" minOccurs="0"/>
                <xsd:element ref="ns4:FolderType" minOccurs="0"/>
                <xsd:element ref="ns4:Owner" minOccurs="0"/>
                <xsd:element ref="ns4:DefaultSectionNames" minOccurs="0"/>
                <xsd:element ref="ns4:CultureName" minOccurs="0"/>
                <xsd:element ref="ns4:AppVersion" minOccurs="0"/>
                <xsd:element ref="ns4:Teachers" minOccurs="0"/>
                <xsd:element ref="ns4:Students" minOccurs="0"/>
                <xsd:element ref="ns4:Student_Groups" minOccurs="0"/>
                <xsd:element ref="ns4:Invited_Teachers" minOccurs="0"/>
                <xsd:element ref="ns4:Invited_Students" minOccurs="0"/>
                <xsd:element ref="ns4:Self_Registration_Enabled" minOccurs="0"/>
                <xsd:element ref="ns4:Has_Teacher_Only_SectionGroup" minOccurs="0"/>
                <xsd:element ref="ns4:MediaServiceMetadata" minOccurs="0"/>
                <xsd:element ref="ns4:MediaServiceFastMetadata" minOccurs="0"/>
                <xsd:element ref="ns4:MediaServiceAutoTags" minOccurs="0"/>
                <xsd:element ref="ns4:MediaServiceOCR" minOccurs="0"/>
                <xsd:element ref="ns4: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NotebookType" ma:index="11" nillable="true" ma:displayName="Notebook Type" ma:internalName="NotebookType">
      <xsd:simpleType>
        <xsd:restriction base="dms:Text"/>
      </xsd:simpleType>
    </xsd:element>
    <xsd:element name="FolderType" ma:index="12" nillable="true" ma:displayName="Folder Type" ma:internalName="FolderType">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14" nillable="true" ma:displayName="Default Section Names" ma:internalName="DefaultSectionNames">
      <xsd:simpleType>
        <xsd:restriction base="dms:Note">
          <xsd:maxLength value="255"/>
        </xsd:restriction>
      </xsd:simpleType>
    </xsd:element>
    <xsd:element name="CultureName" ma:index="15" nillable="true" ma:displayName="Culture Name" ma:internalName="CultureName">
      <xsd:simpleType>
        <xsd:restriction base="dms:Text"/>
      </xsd:simpleType>
    </xsd:element>
    <xsd:element name="AppVersion" ma:index="16" nillable="true" ma:displayName="App Version" ma:internalName="AppVersion">
      <xsd:simpleType>
        <xsd:restriction base="dms:Text"/>
      </xsd:simpleType>
    </xsd:element>
    <xsd:element name="Teachers" ma:index="17"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18"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19"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20" nillable="true" ma:displayName="Invited Teachers" ma:internalName="Invited_Teachers">
      <xsd:simpleType>
        <xsd:restriction base="dms:Note">
          <xsd:maxLength value="255"/>
        </xsd:restriction>
      </xsd:simpleType>
    </xsd:element>
    <xsd:element name="Invited_Students" ma:index="21" nillable="true" ma:displayName="Invited Students" ma:internalName="Invited_Students">
      <xsd:simpleType>
        <xsd:restriction base="dms:Note">
          <xsd:maxLength value="255"/>
        </xsd:restriction>
      </xsd:simpleType>
    </xsd:element>
    <xsd:element name="Self_Registration_Enabled" ma:index="22" nillable="true" ma:displayName="Self_Registration_Enabled" ma:internalName="Self_Registration_Enabled">
      <xsd:simpleType>
        <xsd:restriction base="dms:Boolean"/>
      </xsd:simpleType>
    </xsd:element>
    <xsd:element name="Has_Teacher_Only_SectionGroup" ma:index="23" nillable="true" ma:displayName="Has Teacher Only SectionGroup" ma:internalName="Has_Teacher_Only_SectionGroup">
      <xsd:simpleType>
        <xsd:restriction base="dms:Boolean"/>
      </xsd:simpleType>
    </xsd:element>
    <xsd:element name="MediaServiceMetadata" ma:index="24" nillable="true" ma:displayName="MediaServiceMetadata" ma:description="" ma:hidden="true" ma:internalName="MediaServiceMetadata" ma:readOnly="true">
      <xsd:simpleType>
        <xsd:restriction base="dms:Note"/>
      </xsd:simpleType>
    </xsd:element>
    <xsd:element name="MediaServiceFastMetadata" ma:index="25" nillable="true" ma:displayName="MediaServiceFastMetadata" ma:description="" ma:hidden="true" ma:internalName="MediaServiceFastMetadata" ma:readOnly="true">
      <xsd:simpleType>
        <xsd:restriction base="dms:Note"/>
      </xsd:simpleType>
    </xsd:element>
    <xsd:element name="MediaServiceAutoTags" ma:index="26" nillable="true" ma:displayName="MediaServiceAutoTags" ma:internalName="MediaServiceAutoTags" ma:readOnly="true">
      <xsd:simpleType>
        <xsd:restriction base="dms:Text"/>
      </xsd:simpleType>
    </xsd:element>
    <xsd:element name="MediaServiceOCR" ma:index="27" nillable="true" ma:displayName="MediaServiceOCR" ma:internalName="MediaServiceOCR" ma:readOnly="true">
      <xsd:simpleType>
        <xsd:restriction base="dms:Note">
          <xsd:maxLength value="255"/>
        </xsd:restriction>
      </xsd:simpleType>
    </xsd:element>
    <xsd:element name="MediaServiceDateTaken" ma:index="28"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Owner xmlns="19514574-b5d9-49eb-9678-28308461b4ba">
      <UserInfo>
        <DisplayName/>
        <AccountId xsi:nil="true"/>
        <AccountType/>
      </UserInfo>
    </Owner>
    <CultureName xmlns="19514574-b5d9-49eb-9678-28308461b4ba" xsi:nil="true"/>
    <Students xmlns="19514574-b5d9-49eb-9678-28308461b4ba">
      <UserInfo>
        <DisplayName/>
        <AccountId xsi:nil="true"/>
        <AccountType/>
      </UserInfo>
    </Students>
    <Student_Groups xmlns="19514574-b5d9-49eb-9678-28308461b4ba">
      <UserInfo>
        <DisplayName/>
        <AccountId xsi:nil="true"/>
        <AccountType/>
      </UserInfo>
    </Student_Groups>
    <Invited_Students xmlns="19514574-b5d9-49eb-9678-28308461b4ba" xsi:nil="true"/>
    <DefaultSectionNames xmlns="19514574-b5d9-49eb-9678-28308461b4ba" xsi:nil="true"/>
    <Has_Teacher_Only_SectionGroup xmlns="19514574-b5d9-49eb-9678-28308461b4ba" xsi:nil="true"/>
    <Self_Registration_Enabled xmlns="19514574-b5d9-49eb-9678-28308461b4ba" xsi:nil="true"/>
    <FolderType xmlns="19514574-b5d9-49eb-9678-28308461b4ba" xsi:nil="true"/>
    <Teachers xmlns="19514574-b5d9-49eb-9678-28308461b4ba">
      <UserInfo>
        <DisplayName/>
        <AccountId xsi:nil="true"/>
        <AccountType/>
      </UserInfo>
    </Teachers>
    <AppVersion xmlns="19514574-b5d9-49eb-9678-28308461b4ba" xsi:nil="true"/>
    <NotebookType xmlns="19514574-b5d9-49eb-9678-28308461b4ba" xsi:nil="true"/>
    <Invited_Teachers xmlns="19514574-b5d9-49eb-9678-28308461b4ba" xsi:nil="true"/>
  </documentManagement>
</p:properties>
</file>

<file path=customXml/itemProps1.xml><?xml version="1.0" encoding="utf-8"?>
<ds:datastoreItem xmlns:ds="http://schemas.openxmlformats.org/officeDocument/2006/customXml" ds:itemID="{C9B8D2FC-B767-4243-8EEE-39F477836B4A}">
  <ds:schemaRefs>
    <ds:schemaRef ds:uri="http://schemas.microsoft.com/sharepoint/v3/contenttype/forms"/>
  </ds:schemaRefs>
</ds:datastoreItem>
</file>

<file path=customXml/itemProps2.xml><?xml version="1.0" encoding="utf-8"?>
<ds:datastoreItem xmlns:ds="http://schemas.openxmlformats.org/officeDocument/2006/customXml" ds:itemID="{C4CB696C-292F-4C61-A84B-AAC830B56DA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75A3812-31E9-4619-981E-BFCE2B0654EE}">
  <ds:schemaRefs>
    <ds:schemaRef ds:uri="19514574-b5d9-49eb-9678-28308461b4ba"/>
    <ds:schemaRef ds:uri="http://purl.org/dc/term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4f627824-a7cf-4e54-9661-934e5f85792b"/>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9249</TotalTime>
  <Words>365</Words>
  <Application>Microsoft Macintosh PowerPoint</Application>
  <PresentationFormat>On-screen Show (4:3)</PresentationFormat>
  <Paragraphs>72</Paragraphs>
  <Slides>51</Slides>
  <Notes>39</Notes>
  <HiddenSlides>1</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51</vt:i4>
      </vt:variant>
    </vt:vector>
  </HeadingPairs>
  <TitlesOfParts>
    <vt:vector size="56" baseType="lpstr">
      <vt:lpstr>American Typewriter</vt: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Microsoft Office User</cp:lastModifiedBy>
  <cp:revision>135</cp:revision>
  <dcterms:created xsi:type="dcterms:W3CDTF">2017-02-08T11:33:06Z</dcterms:created>
  <dcterms:modified xsi:type="dcterms:W3CDTF">2024-10-21T16:52:05Z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0x010100AC06615145061D4EACEAB05172B34509</vt:lpwstr>
  </property>
</Properties>
</file>