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slideLayouts/slideLayout3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4" r:id="rId3"/>
    <p:sldMasterId id="2147483676" r:id="rId4"/>
    <p:sldMasterId id="2147483688" r:id="rId5"/>
  </p:sldMasterIdLst>
  <p:notesMasterIdLst>
    <p:notesMasterId r:id="rId23"/>
  </p:notesMasterIdLst>
  <p:sldIdLst>
    <p:sldId id="257" r:id="rId6"/>
    <p:sldId id="258" r:id="rId7"/>
    <p:sldId id="471" r:id="rId8"/>
    <p:sldId id="351" r:id="rId9"/>
    <p:sldId id="315" r:id="rId10"/>
    <p:sldId id="259" r:id="rId11"/>
    <p:sldId id="472" r:id="rId12"/>
    <p:sldId id="260" r:id="rId13"/>
    <p:sldId id="261" r:id="rId14"/>
    <p:sldId id="262" r:id="rId15"/>
    <p:sldId id="263" r:id="rId16"/>
    <p:sldId id="267" r:id="rId17"/>
    <p:sldId id="264" r:id="rId18"/>
    <p:sldId id="265" r:id="rId19"/>
    <p:sldId id="469" r:id="rId20"/>
    <p:sldId id="324" r:id="rId21"/>
    <p:sldId id="26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4BCF43B-002A-344E-3AD7-850B1EB0902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s-ES" sz="1200" b="0" i="0" u="none" strike="noStrike" kern="1200" cap="none" spc="0" baseline="0">
                <a:solidFill>
                  <a:srgbClr val="000000"/>
                </a:solidFill>
                <a:uFillTx/>
                <a:latin typeface="Calibri"/>
              </a:defRPr>
            </a:lvl1pPr>
          </a:lstStyle>
          <a:p>
            <a:pPr lvl="0"/>
            <a:endParaRPr lang="es-ES"/>
          </a:p>
        </p:txBody>
      </p:sp>
      <p:sp>
        <p:nvSpPr>
          <p:cNvPr id="3" name="Date Placeholder 2">
            <a:extLst>
              <a:ext uri="{FF2B5EF4-FFF2-40B4-BE49-F238E27FC236}">
                <a16:creationId xmlns:a16="http://schemas.microsoft.com/office/drawing/2014/main" id="{118BB908-C1C0-765F-441E-4332B4819BB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s-ES" sz="1200" b="0" i="0" u="none" strike="noStrike" kern="1200" cap="none" spc="0" baseline="0">
                <a:solidFill>
                  <a:srgbClr val="000000"/>
                </a:solidFill>
                <a:uFillTx/>
                <a:latin typeface="Calibri"/>
              </a:defRPr>
            </a:lvl1pPr>
          </a:lstStyle>
          <a:p>
            <a:pPr lvl="0"/>
            <a:fld id="{61E2AB4D-E0B3-4257-952B-19F88CA9338F}" type="datetime1">
              <a:rPr lang="es-ES"/>
              <a:pPr lvl="0"/>
              <a:t>12/02/2023</a:t>
            </a:fld>
            <a:endParaRPr lang="es-ES"/>
          </a:p>
        </p:txBody>
      </p:sp>
      <p:sp>
        <p:nvSpPr>
          <p:cNvPr id="4" name="Slide Image Placeholder 3">
            <a:extLst>
              <a:ext uri="{FF2B5EF4-FFF2-40B4-BE49-F238E27FC236}">
                <a16:creationId xmlns:a16="http://schemas.microsoft.com/office/drawing/2014/main" id="{CA408443-33C0-8D75-CD36-54F637F479F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9524150-F5F0-CE7A-3B0F-A24985EA6FB7}"/>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6" name="Footer Placeholder 5">
            <a:extLst>
              <a:ext uri="{FF2B5EF4-FFF2-40B4-BE49-F238E27FC236}">
                <a16:creationId xmlns:a16="http://schemas.microsoft.com/office/drawing/2014/main" id="{151A028D-F631-30AB-780F-B9C360501802}"/>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s-ES" sz="1200" b="0" i="0" u="none" strike="noStrike" kern="1200" cap="none" spc="0" baseline="0">
                <a:solidFill>
                  <a:srgbClr val="000000"/>
                </a:solidFill>
                <a:uFillTx/>
                <a:latin typeface="Calibri"/>
              </a:defRPr>
            </a:lvl1pPr>
          </a:lstStyle>
          <a:p>
            <a:pPr lvl="0"/>
            <a:endParaRPr lang="es-ES"/>
          </a:p>
        </p:txBody>
      </p:sp>
      <p:sp>
        <p:nvSpPr>
          <p:cNvPr id="7" name="Slide Number Placeholder 6">
            <a:extLst>
              <a:ext uri="{FF2B5EF4-FFF2-40B4-BE49-F238E27FC236}">
                <a16:creationId xmlns:a16="http://schemas.microsoft.com/office/drawing/2014/main" id="{D59CE5C0-74E7-4175-5F0F-05D55A8A644B}"/>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s-ES" sz="1200" b="0" i="0" u="none" strike="noStrike" kern="1200" cap="none" spc="0" baseline="0">
                <a:solidFill>
                  <a:srgbClr val="000000"/>
                </a:solidFill>
                <a:uFillTx/>
                <a:latin typeface="Calibri"/>
              </a:defRPr>
            </a:lvl1pPr>
          </a:lstStyle>
          <a:p>
            <a:pPr lvl="0"/>
            <a:fld id="{5773FC91-6F69-4DD0-A706-98B667479F70}" type="slidenum">
              <a:t>‹#›</a:t>
            </a:fld>
            <a:endParaRPr lang="es-ES"/>
          </a:p>
        </p:txBody>
      </p:sp>
    </p:spTree>
    <p:extLst>
      <p:ext uri="{BB962C8B-B14F-4D97-AF65-F5344CB8AC3E}">
        <p14:creationId xmlns:p14="http://schemas.microsoft.com/office/powerpoint/2010/main" val="151618214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B05764-BD25-3BB0-333B-48F0467DA1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E51608-749F-A191-5559-CB3E940233D8}"/>
              </a:ext>
            </a:extLst>
          </p:cNvPr>
          <p:cNvSpPr txBox="1">
            <a:spLocks noGrp="1"/>
          </p:cNvSpPr>
          <p:nvPr>
            <p:ph type="body" sz="quarter" idx="1"/>
          </p:nvPr>
        </p:nvSpPr>
        <p:spPr/>
        <p:txBody>
          <a:bodyPr/>
          <a:lstStyle/>
          <a:p>
            <a:pPr lvl="0"/>
            <a:r>
              <a:rPr lang="en-GB"/>
              <a:t>Next week onwards there will be no excuse accepted……………………….</a:t>
            </a:r>
          </a:p>
        </p:txBody>
      </p:sp>
      <p:sp>
        <p:nvSpPr>
          <p:cNvPr id="4" name="Slide Number Placeholder 3">
            <a:extLst>
              <a:ext uri="{FF2B5EF4-FFF2-40B4-BE49-F238E27FC236}">
                <a16:creationId xmlns:a16="http://schemas.microsoft.com/office/drawing/2014/main" id="{85E03C6F-0A02-98AF-6375-9D2A93471DF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B27E7D1-2223-45BE-9CC3-2F405FDBE440}" type="slidenum">
              <a:t>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8F3A1F-AA71-848C-1E54-511DD5CD4E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C2D86A-67DB-CAA6-A1FD-8BEAE515908C}"/>
              </a:ext>
            </a:extLst>
          </p:cNvPr>
          <p:cNvSpPr txBox="1">
            <a:spLocks noGrp="1"/>
          </p:cNvSpPr>
          <p:nvPr>
            <p:ph type="body" sz="quarter" idx="1"/>
          </p:nvPr>
        </p:nvSpPr>
        <p:spPr/>
        <p:txBody>
          <a:bodyPr/>
          <a:lstStyle/>
          <a:p>
            <a:pPr lvl="0"/>
            <a:r>
              <a:rPr lang="en-GB"/>
              <a:t>Recap</a:t>
            </a:r>
          </a:p>
          <a:p>
            <a:pPr lvl="0"/>
            <a:r>
              <a:rPr lang="en-GB"/>
              <a:t>SOSTAC is the basis of the module and the marketing planning system we will use for our first and  final assessments,</a:t>
            </a:r>
          </a:p>
          <a:p>
            <a:pPr lvl="0"/>
            <a:endParaRPr lang="en-GB"/>
          </a:p>
          <a:p>
            <a:pPr lvl="0"/>
            <a:r>
              <a:rPr lang="en-GB"/>
              <a:t>We had a talk about brands and the history and how we have preferred ways of being in contact with brands and managing our relationships </a:t>
            </a:r>
          </a:p>
          <a:p>
            <a:pPr lvl="0"/>
            <a:endParaRPr lang="en-GB"/>
          </a:p>
          <a:p>
            <a:pPr lvl="0"/>
            <a:r>
              <a:rPr lang="en-GB"/>
              <a:t>We talked about some definitions of marketing and what it might mean? And what we took away from that was?........ (We are looking for “Value, Experience and satisfaction” type answers.</a:t>
            </a:r>
          </a:p>
          <a:p>
            <a:pPr lvl="0"/>
            <a:endParaRPr lang="en-GB"/>
          </a:p>
          <a:p>
            <a:pPr lvl="0"/>
            <a:endParaRPr lang="en-GB"/>
          </a:p>
        </p:txBody>
      </p:sp>
      <p:sp>
        <p:nvSpPr>
          <p:cNvPr id="4" name="Slide Number Placeholder 3">
            <a:extLst>
              <a:ext uri="{FF2B5EF4-FFF2-40B4-BE49-F238E27FC236}">
                <a16:creationId xmlns:a16="http://schemas.microsoft.com/office/drawing/2014/main" id="{D9A37D7C-B735-7E21-AA8E-F01C99E8F82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3638A21-1D61-496F-820A-ECC417114D0B}"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904AF-CD22-0B3A-372A-58FD720C9878}"/>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F3804057-998E-D643-1BC5-A7F77980921B}"/>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1F71A62-275A-DC41-2122-E26CC9C9888A}"/>
              </a:ext>
            </a:extLst>
          </p:cNvPr>
          <p:cNvSpPr txBox="1">
            <a:spLocks noGrp="1"/>
          </p:cNvSpPr>
          <p:nvPr>
            <p:ph type="dt" sz="half" idx="7"/>
          </p:nvPr>
        </p:nvSpPr>
        <p:spPr/>
        <p:txBody>
          <a:bodyPr/>
          <a:lstStyle>
            <a:lvl1pPr>
              <a:defRPr/>
            </a:lvl1pPr>
          </a:lstStyle>
          <a:p>
            <a:pPr lvl="0"/>
            <a:fld id="{0420AE74-2BE9-4830-8EA4-C28BE3E6B9F1}" type="datetime1">
              <a:rPr lang="en-GB"/>
              <a:pPr lvl="0"/>
              <a:t>12/02/2023</a:t>
            </a:fld>
            <a:endParaRPr lang="en-GB"/>
          </a:p>
        </p:txBody>
      </p:sp>
      <p:sp>
        <p:nvSpPr>
          <p:cNvPr id="5" name="Footer Placeholder 4">
            <a:extLst>
              <a:ext uri="{FF2B5EF4-FFF2-40B4-BE49-F238E27FC236}">
                <a16:creationId xmlns:a16="http://schemas.microsoft.com/office/drawing/2014/main" id="{1CCDD2EC-98CF-653C-7317-CEB3D6CC2B2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8B41299-C560-8640-C058-7601D3DA89F4}"/>
              </a:ext>
            </a:extLst>
          </p:cNvPr>
          <p:cNvSpPr txBox="1">
            <a:spLocks noGrp="1"/>
          </p:cNvSpPr>
          <p:nvPr>
            <p:ph type="sldNum" sz="quarter" idx="8"/>
          </p:nvPr>
        </p:nvSpPr>
        <p:spPr/>
        <p:txBody>
          <a:bodyPr/>
          <a:lstStyle>
            <a:lvl1pPr>
              <a:defRPr/>
            </a:lvl1pPr>
          </a:lstStyle>
          <a:p>
            <a:pPr lvl="0"/>
            <a:fld id="{DC606B89-AEF3-4961-960D-310235B1B1C1}" type="slidenum">
              <a:t>‹#›</a:t>
            </a:fld>
            <a:endParaRPr lang="en-GB"/>
          </a:p>
        </p:txBody>
      </p:sp>
    </p:spTree>
    <p:extLst>
      <p:ext uri="{BB962C8B-B14F-4D97-AF65-F5344CB8AC3E}">
        <p14:creationId xmlns:p14="http://schemas.microsoft.com/office/powerpoint/2010/main" val="155770706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2746C-A6CC-60C1-C83E-7D45700E569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D3FA9B1-A501-9F91-E7FE-3412B34F8B0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843CE6-8F35-1BF0-41DC-2FB2549E6523}"/>
              </a:ext>
            </a:extLst>
          </p:cNvPr>
          <p:cNvSpPr txBox="1">
            <a:spLocks noGrp="1"/>
          </p:cNvSpPr>
          <p:nvPr>
            <p:ph type="dt" sz="half" idx="7"/>
          </p:nvPr>
        </p:nvSpPr>
        <p:spPr/>
        <p:txBody>
          <a:bodyPr/>
          <a:lstStyle>
            <a:lvl1pPr>
              <a:defRPr/>
            </a:lvl1pPr>
          </a:lstStyle>
          <a:p>
            <a:pPr lvl="0"/>
            <a:fld id="{F540B740-FF16-474A-815A-770F2A81000C}" type="datetime1">
              <a:rPr lang="en-GB"/>
              <a:pPr lvl="0"/>
              <a:t>12/02/2023</a:t>
            </a:fld>
            <a:endParaRPr lang="en-GB"/>
          </a:p>
        </p:txBody>
      </p:sp>
      <p:sp>
        <p:nvSpPr>
          <p:cNvPr id="5" name="Footer Placeholder 4">
            <a:extLst>
              <a:ext uri="{FF2B5EF4-FFF2-40B4-BE49-F238E27FC236}">
                <a16:creationId xmlns:a16="http://schemas.microsoft.com/office/drawing/2014/main" id="{162D4DA0-ADBF-5B54-1DBF-A2C452271CC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DAA42F0-3060-5047-2F7E-BA4A750A157E}"/>
              </a:ext>
            </a:extLst>
          </p:cNvPr>
          <p:cNvSpPr txBox="1">
            <a:spLocks noGrp="1"/>
          </p:cNvSpPr>
          <p:nvPr>
            <p:ph type="sldNum" sz="quarter" idx="8"/>
          </p:nvPr>
        </p:nvSpPr>
        <p:spPr/>
        <p:txBody>
          <a:bodyPr/>
          <a:lstStyle>
            <a:lvl1pPr>
              <a:defRPr/>
            </a:lvl1pPr>
          </a:lstStyle>
          <a:p>
            <a:pPr lvl="0"/>
            <a:fld id="{F6A65AEC-65C9-49E9-B951-B6144185419C}" type="slidenum">
              <a:t>‹#›</a:t>
            </a:fld>
            <a:endParaRPr lang="en-GB"/>
          </a:p>
        </p:txBody>
      </p:sp>
    </p:spTree>
    <p:extLst>
      <p:ext uri="{BB962C8B-B14F-4D97-AF65-F5344CB8AC3E}">
        <p14:creationId xmlns:p14="http://schemas.microsoft.com/office/powerpoint/2010/main" val="2634887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3B2F0-76B9-E146-1D8D-ACC305E53B8E}"/>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B473D403-24FF-E3F1-7E3E-7E4A00F4E784}"/>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1C778F1-66AD-E931-F3DE-B31245048087}"/>
              </a:ext>
            </a:extLst>
          </p:cNvPr>
          <p:cNvSpPr txBox="1">
            <a:spLocks noGrp="1"/>
          </p:cNvSpPr>
          <p:nvPr>
            <p:ph type="dt" sz="half" idx="7"/>
          </p:nvPr>
        </p:nvSpPr>
        <p:spPr/>
        <p:txBody>
          <a:bodyPr/>
          <a:lstStyle>
            <a:lvl1pPr>
              <a:defRPr/>
            </a:lvl1pPr>
          </a:lstStyle>
          <a:p>
            <a:pPr lvl="0"/>
            <a:fld id="{2E29539E-CF10-4E71-94F9-236DCBBEEABF}" type="datetime1">
              <a:rPr lang="en-GB"/>
              <a:pPr lvl="0"/>
              <a:t>12/02/2023</a:t>
            </a:fld>
            <a:endParaRPr lang="en-GB"/>
          </a:p>
        </p:txBody>
      </p:sp>
      <p:sp>
        <p:nvSpPr>
          <p:cNvPr id="5" name="Footer Placeholder 4">
            <a:extLst>
              <a:ext uri="{FF2B5EF4-FFF2-40B4-BE49-F238E27FC236}">
                <a16:creationId xmlns:a16="http://schemas.microsoft.com/office/drawing/2014/main" id="{B73A484F-143D-015C-C4B3-7F89788A051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E4999F8-BA95-43BC-2960-AFCC44450612}"/>
              </a:ext>
            </a:extLst>
          </p:cNvPr>
          <p:cNvSpPr txBox="1">
            <a:spLocks noGrp="1"/>
          </p:cNvSpPr>
          <p:nvPr>
            <p:ph type="sldNum" sz="quarter" idx="8"/>
          </p:nvPr>
        </p:nvSpPr>
        <p:spPr/>
        <p:txBody>
          <a:bodyPr/>
          <a:lstStyle>
            <a:lvl1pPr>
              <a:defRPr/>
            </a:lvl1pPr>
          </a:lstStyle>
          <a:p>
            <a:pPr lvl="0"/>
            <a:fld id="{E989C10A-9478-42B3-8281-67A052CF8D8C}" type="slidenum">
              <a:t>‹#›</a:t>
            </a:fld>
            <a:endParaRPr lang="en-GB"/>
          </a:p>
        </p:txBody>
      </p:sp>
    </p:spTree>
    <p:extLst>
      <p:ext uri="{BB962C8B-B14F-4D97-AF65-F5344CB8AC3E}">
        <p14:creationId xmlns:p14="http://schemas.microsoft.com/office/powerpoint/2010/main" val="2951331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88DB2-A138-9F0D-EA1E-D582D45DEFB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8E00353-B195-DF66-948C-1A6AB9FAA06F}"/>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8BB5BB-000D-70FE-5EEA-74D157DEF17D}"/>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1D4BF40-5D42-D6E7-C0BF-C99A762188C6}"/>
              </a:ext>
            </a:extLst>
          </p:cNvPr>
          <p:cNvSpPr txBox="1">
            <a:spLocks noGrp="1"/>
          </p:cNvSpPr>
          <p:nvPr>
            <p:ph type="dt" sz="half" idx="7"/>
          </p:nvPr>
        </p:nvSpPr>
        <p:spPr/>
        <p:txBody>
          <a:bodyPr/>
          <a:lstStyle>
            <a:lvl1pPr>
              <a:defRPr/>
            </a:lvl1pPr>
          </a:lstStyle>
          <a:p>
            <a:pPr lvl="0"/>
            <a:fld id="{F68ED895-6CFA-4541-A919-E5A29DC3B856}" type="datetime1">
              <a:rPr lang="en-GB"/>
              <a:pPr lvl="0"/>
              <a:t>12/02/2023</a:t>
            </a:fld>
            <a:endParaRPr lang="en-GB"/>
          </a:p>
        </p:txBody>
      </p:sp>
      <p:sp>
        <p:nvSpPr>
          <p:cNvPr id="6" name="Footer Placeholder 5">
            <a:extLst>
              <a:ext uri="{FF2B5EF4-FFF2-40B4-BE49-F238E27FC236}">
                <a16:creationId xmlns:a16="http://schemas.microsoft.com/office/drawing/2014/main" id="{AA6CFA91-5772-28D4-4670-EB4BB22ED02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3D5BDCA-63EA-82E6-CA26-8C8F74D64408}"/>
              </a:ext>
            </a:extLst>
          </p:cNvPr>
          <p:cNvSpPr txBox="1">
            <a:spLocks noGrp="1"/>
          </p:cNvSpPr>
          <p:nvPr>
            <p:ph type="sldNum" sz="quarter" idx="8"/>
          </p:nvPr>
        </p:nvSpPr>
        <p:spPr/>
        <p:txBody>
          <a:bodyPr/>
          <a:lstStyle>
            <a:lvl1pPr>
              <a:defRPr/>
            </a:lvl1pPr>
          </a:lstStyle>
          <a:p>
            <a:pPr lvl="0"/>
            <a:fld id="{C87919B5-8785-40D8-AFD4-57D5AD7C1DD8}" type="slidenum">
              <a:t>‹#›</a:t>
            </a:fld>
            <a:endParaRPr lang="en-GB"/>
          </a:p>
        </p:txBody>
      </p:sp>
    </p:spTree>
    <p:extLst>
      <p:ext uri="{BB962C8B-B14F-4D97-AF65-F5344CB8AC3E}">
        <p14:creationId xmlns:p14="http://schemas.microsoft.com/office/powerpoint/2010/main" val="3752430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497C6-9E90-E2F7-4F66-F1A1C2A1F48D}"/>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A47B11B-5695-F894-6884-11CE6D96BE1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DBA9D3EB-5430-4B83-B26A-8A08DC567E59}"/>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94DBB9-3917-3C31-C811-22339429052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7D036A98-88E8-DA9F-FBDC-2BF9AB59542E}"/>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70792D-E11D-EEE1-2DD3-96B737BE5C04}"/>
              </a:ext>
            </a:extLst>
          </p:cNvPr>
          <p:cNvSpPr txBox="1">
            <a:spLocks noGrp="1"/>
          </p:cNvSpPr>
          <p:nvPr>
            <p:ph type="dt" sz="half" idx="7"/>
          </p:nvPr>
        </p:nvSpPr>
        <p:spPr/>
        <p:txBody>
          <a:bodyPr/>
          <a:lstStyle>
            <a:lvl1pPr>
              <a:defRPr/>
            </a:lvl1pPr>
          </a:lstStyle>
          <a:p>
            <a:pPr lvl="0"/>
            <a:fld id="{7170BF54-FEAA-40B8-BFDF-B3D0402D94FA}" type="datetime1">
              <a:rPr lang="en-GB"/>
              <a:pPr lvl="0"/>
              <a:t>12/02/2023</a:t>
            </a:fld>
            <a:endParaRPr lang="en-GB"/>
          </a:p>
        </p:txBody>
      </p:sp>
      <p:sp>
        <p:nvSpPr>
          <p:cNvPr id="8" name="Footer Placeholder 7">
            <a:extLst>
              <a:ext uri="{FF2B5EF4-FFF2-40B4-BE49-F238E27FC236}">
                <a16:creationId xmlns:a16="http://schemas.microsoft.com/office/drawing/2014/main" id="{DDB14748-9F30-94F2-BF62-2FC959B03F3B}"/>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DEC9373-FF09-8CFF-051B-5EF61E87141E}"/>
              </a:ext>
            </a:extLst>
          </p:cNvPr>
          <p:cNvSpPr txBox="1">
            <a:spLocks noGrp="1"/>
          </p:cNvSpPr>
          <p:nvPr>
            <p:ph type="sldNum" sz="quarter" idx="8"/>
          </p:nvPr>
        </p:nvSpPr>
        <p:spPr/>
        <p:txBody>
          <a:bodyPr/>
          <a:lstStyle>
            <a:lvl1pPr>
              <a:defRPr/>
            </a:lvl1pPr>
          </a:lstStyle>
          <a:p>
            <a:pPr lvl="0"/>
            <a:fld id="{AEB5D7E6-8053-4F7F-9CF0-158868828CF2}" type="slidenum">
              <a:t>‹#›</a:t>
            </a:fld>
            <a:endParaRPr lang="en-GB"/>
          </a:p>
        </p:txBody>
      </p:sp>
    </p:spTree>
    <p:extLst>
      <p:ext uri="{BB962C8B-B14F-4D97-AF65-F5344CB8AC3E}">
        <p14:creationId xmlns:p14="http://schemas.microsoft.com/office/powerpoint/2010/main" val="1526398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FEE4D-4779-1064-7102-B0966CE493D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1296B000-8E30-35F3-9B8A-DEB422B1B73C}"/>
              </a:ext>
            </a:extLst>
          </p:cNvPr>
          <p:cNvSpPr txBox="1">
            <a:spLocks noGrp="1"/>
          </p:cNvSpPr>
          <p:nvPr>
            <p:ph type="dt" sz="half" idx="7"/>
          </p:nvPr>
        </p:nvSpPr>
        <p:spPr/>
        <p:txBody>
          <a:bodyPr/>
          <a:lstStyle>
            <a:lvl1pPr>
              <a:defRPr/>
            </a:lvl1pPr>
          </a:lstStyle>
          <a:p>
            <a:pPr lvl="0"/>
            <a:fld id="{1137CE59-4FD3-42AB-B874-97E4B8D39B31}" type="datetime1">
              <a:rPr lang="en-GB"/>
              <a:pPr lvl="0"/>
              <a:t>12/02/2023</a:t>
            </a:fld>
            <a:endParaRPr lang="en-GB"/>
          </a:p>
        </p:txBody>
      </p:sp>
      <p:sp>
        <p:nvSpPr>
          <p:cNvPr id="4" name="Footer Placeholder 3">
            <a:extLst>
              <a:ext uri="{FF2B5EF4-FFF2-40B4-BE49-F238E27FC236}">
                <a16:creationId xmlns:a16="http://schemas.microsoft.com/office/drawing/2014/main" id="{F267138C-CC5C-6C91-1938-2F1767941AB2}"/>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14C27AD9-ACC0-C0E9-2C17-BAE07BF9C682}"/>
              </a:ext>
            </a:extLst>
          </p:cNvPr>
          <p:cNvSpPr txBox="1">
            <a:spLocks noGrp="1"/>
          </p:cNvSpPr>
          <p:nvPr>
            <p:ph type="sldNum" sz="quarter" idx="8"/>
          </p:nvPr>
        </p:nvSpPr>
        <p:spPr/>
        <p:txBody>
          <a:bodyPr/>
          <a:lstStyle>
            <a:lvl1pPr>
              <a:defRPr/>
            </a:lvl1pPr>
          </a:lstStyle>
          <a:p>
            <a:pPr lvl="0"/>
            <a:fld id="{92345883-0E9F-4628-8539-5BAD14F4E3B9}" type="slidenum">
              <a:t>‹#›</a:t>
            </a:fld>
            <a:endParaRPr lang="en-GB"/>
          </a:p>
        </p:txBody>
      </p:sp>
    </p:spTree>
    <p:extLst>
      <p:ext uri="{BB962C8B-B14F-4D97-AF65-F5344CB8AC3E}">
        <p14:creationId xmlns:p14="http://schemas.microsoft.com/office/powerpoint/2010/main" val="3796022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26228E-60CD-F26F-617D-3B2FFBFCD252}"/>
              </a:ext>
            </a:extLst>
          </p:cNvPr>
          <p:cNvSpPr txBox="1">
            <a:spLocks noGrp="1"/>
          </p:cNvSpPr>
          <p:nvPr>
            <p:ph type="dt" sz="half" idx="7"/>
          </p:nvPr>
        </p:nvSpPr>
        <p:spPr/>
        <p:txBody>
          <a:bodyPr/>
          <a:lstStyle>
            <a:lvl1pPr>
              <a:defRPr/>
            </a:lvl1pPr>
          </a:lstStyle>
          <a:p>
            <a:pPr lvl="0"/>
            <a:fld id="{8582DCA7-BC86-48F3-A798-CDB94294695E}" type="datetime1">
              <a:rPr lang="en-GB"/>
              <a:pPr lvl="0"/>
              <a:t>12/02/2023</a:t>
            </a:fld>
            <a:endParaRPr lang="en-GB"/>
          </a:p>
        </p:txBody>
      </p:sp>
      <p:sp>
        <p:nvSpPr>
          <p:cNvPr id="3" name="Footer Placeholder 2">
            <a:extLst>
              <a:ext uri="{FF2B5EF4-FFF2-40B4-BE49-F238E27FC236}">
                <a16:creationId xmlns:a16="http://schemas.microsoft.com/office/drawing/2014/main" id="{9781DA1B-CDFB-20D8-8C85-99FF990461B5}"/>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813B1D61-8197-C86F-0EB9-033D0161B96C}"/>
              </a:ext>
            </a:extLst>
          </p:cNvPr>
          <p:cNvSpPr txBox="1">
            <a:spLocks noGrp="1"/>
          </p:cNvSpPr>
          <p:nvPr>
            <p:ph type="sldNum" sz="quarter" idx="8"/>
          </p:nvPr>
        </p:nvSpPr>
        <p:spPr/>
        <p:txBody>
          <a:bodyPr/>
          <a:lstStyle>
            <a:lvl1pPr>
              <a:defRPr/>
            </a:lvl1pPr>
          </a:lstStyle>
          <a:p>
            <a:pPr lvl="0"/>
            <a:fld id="{59692486-F1DC-4AAF-B03B-F78F6558D720}" type="slidenum">
              <a:t>‹#›</a:t>
            </a:fld>
            <a:endParaRPr lang="en-GB"/>
          </a:p>
        </p:txBody>
      </p:sp>
    </p:spTree>
    <p:extLst>
      <p:ext uri="{BB962C8B-B14F-4D97-AF65-F5344CB8AC3E}">
        <p14:creationId xmlns:p14="http://schemas.microsoft.com/office/powerpoint/2010/main" val="334700730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2F08D-B12F-1DDD-D069-86B3A9EA3C1C}"/>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BAD19F4-A9DF-D9B0-C283-E303059D6EF3}"/>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A0EDFE-9C70-369D-86FE-04BB9CFD5CF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E06E3E2-42B0-EFEA-40F0-34CC584C1066}"/>
              </a:ext>
            </a:extLst>
          </p:cNvPr>
          <p:cNvSpPr txBox="1">
            <a:spLocks noGrp="1"/>
          </p:cNvSpPr>
          <p:nvPr>
            <p:ph type="dt" sz="half" idx="7"/>
          </p:nvPr>
        </p:nvSpPr>
        <p:spPr/>
        <p:txBody>
          <a:bodyPr/>
          <a:lstStyle>
            <a:lvl1pPr>
              <a:defRPr/>
            </a:lvl1pPr>
          </a:lstStyle>
          <a:p>
            <a:pPr lvl="0"/>
            <a:fld id="{9B5BDCAD-4A6D-40EF-93B5-733F9F1F0904}" type="datetime1">
              <a:rPr lang="en-GB"/>
              <a:pPr lvl="0"/>
              <a:t>12/02/2023</a:t>
            </a:fld>
            <a:endParaRPr lang="en-GB"/>
          </a:p>
        </p:txBody>
      </p:sp>
      <p:sp>
        <p:nvSpPr>
          <p:cNvPr id="6" name="Footer Placeholder 5">
            <a:extLst>
              <a:ext uri="{FF2B5EF4-FFF2-40B4-BE49-F238E27FC236}">
                <a16:creationId xmlns:a16="http://schemas.microsoft.com/office/drawing/2014/main" id="{C2429D78-0680-44CF-DCC0-DBE52423C6B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AD1BB90-274C-5B53-B3BF-7591A653D9CA}"/>
              </a:ext>
            </a:extLst>
          </p:cNvPr>
          <p:cNvSpPr txBox="1">
            <a:spLocks noGrp="1"/>
          </p:cNvSpPr>
          <p:nvPr>
            <p:ph type="sldNum" sz="quarter" idx="8"/>
          </p:nvPr>
        </p:nvSpPr>
        <p:spPr/>
        <p:txBody>
          <a:bodyPr/>
          <a:lstStyle>
            <a:lvl1pPr>
              <a:defRPr/>
            </a:lvl1pPr>
          </a:lstStyle>
          <a:p>
            <a:pPr lvl="0"/>
            <a:fld id="{188102D0-028E-4393-A0AD-2CD148BA0746}" type="slidenum">
              <a:t>‹#›</a:t>
            </a:fld>
            <a:endParaRPr lang="en-GB"/>
          </a:p>
        </p:txBody>
      </p:sp>
    </p:spTree>
    <p:extLst>
      <p:ext uri="{BB962C8B-B14F-4D97-AF65-F5344CB8AC3E}">
        <p14:creationId xmlns:p14="http://schemas.microsoft.com/office/powerpoint/2010/main" val="328877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74912-5C53-74C1-D57C-98564044D72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2749E406-1CC9-F50B-6C3D-3EDDE43B0012}"/>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743B8A93-7D3C-9306-D9E8-BFAC0657CD3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A6D8513-BF77-302F-458D-C5E5F2EFAA1E}"/>
              </a:ext>
            </a:extLst>
          </p:cNvPr>
          <p:cNvSpPr txBox="1">
            <a:spLocks noGrp="1"/>
          </p:cNvSpPr>
          <p:nvPr>
            <p:ph type="dt" sz="half" idx="7"/>
          </p:nvPr>
        </p:nvSpPr>
        <p:spPr/>
        <p:txBody>
          <a:bodyPr/>
          <a:lstStyle>
            <a:lvl1pPr>
              <a:defRPr/>
            </a:lvl1pPr>
          </a:lstStyle>
          <a:p>
            <a:pPr lvl="0"/>
            <a:fld id="{2F222EC1-5FFA-4E9F-9B4A-A3F041C2879C}" type="datetime1">
              <a:rPr lang="en-GB"/>
              <a:pPr lvl="0"/>
              <a:t>12/02/2023</a:t>
            </a:fld>
            <a:endParaRPr lang="en-GB"/>
          </a:p>
        </p:txBody>
      </p:sp>
      <p:sp>
        <p:nvSpPr>
          <p:cNvPr id="6" name="Footer Placeholder 5">
            <a:extLst>
              <a:ext uri="{FF2B5EF4-FFF2-40B4-BE49-F238E27FC236}">
                <a16:creationId xmlns:a16="http://schemas.microsoft.com/office/drawing/2014/main" id="{45A30D9E-E111-F63F-D784-513E880BDB2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984A59F-3313-38E0-5C7D-E99FDE3EC1DB}"/>
              </a:ext>
            </a:extLst>
          </p:cNvPr>
          <p:cNvSpPr txBox="1">
            <a:spLocks noGrp="1"/>
          </p:cNvSpPr>
          <p:nvPr>
            <p:ph type="sldNum" sz="quarter" idx="8"/>
          </p:nvPr>
        </p:nvSpPr>
        <p:spPr/>
        <p:txBody>
          <a:bodyPr/>
          <a:lstStyle>
            <a:lvl1pPr>
              <a:defRPr/>
            </a:lvl1pPr>
          </a:lstStyle>
          <a:p>
            <a:pPr lvl="0"/>
            <a:fld id="{B46E0908-0115-4AA1-9E92-3B58A8E996D0}" type="slidenum">
              <a:t>‹#›</a:t>
            </a:fld>
            <a:endParaRPr lang="en-GB"/>
          </a:p>
        </p:txBody>
      </p:sp>
    </p:spTree>
    <p:extLst>
      <p:ext uri="{BB962C8B-B14F-4D97-AF65-F5344CB8AC3E}">
        <p14:creationId xmlns:p14="http://schemas.microsoft.com/office/powerpoint/2010/main" val="1868950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0431A-4EE0-D01A-A4B6-8FDAB531C71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7921FF40-B684-9434-F801-3FD3DBC308B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349376-0102-E1AD-B00D-A9F0C77C7EDE}"/>
              </a:ext>
            </a:extLst>
          </p:cNvPr>
          <p:cNvSpPr txBox="1">
            <a:spLocks noGrp="1"/>
          </p:cNvSpPr>
          <p:nvPr>
            <p:ph type="dt" sz="half" idx="7"/>
          </p:nvPr>
        </p:nvSpPr>
        <p:spPr/>
        <p:txBody>
          <a:bodyPr/>
          <a:lstStyle>
            <a:lvl1pPr>
              <a:defRPr/>
            </a:lvl1pPr>
          </a:lstStyle>
          <a:p>
            <a:pPr lvl="0"/>
            <a:fld id="{606D2412-8F48-4E25-AF81-8756EB06830D}" type="datetime1">
              <a:rPr lang="en-GB"/>
              <a:pPr lvl="0"/>
              <a:t>12/02/2023</a:t>
            </a:fld>
            <a:endParaRPr lang="en-GB"/>
          </a:p>
        </p:txBody>
      </p:sp>
      <p:sp>
        <p:nvSpPr>
          <p:cNvPr id="5" name="Footer Placeholder 4">
            <a:extLst>
              <a:ext uri="{FF2B5EF4-FFF2-40B4-BE49-F238E27FC236}">
                <a16:creationId xmlns:a16="http://schemas.microsoft.com/office/drawing/2014/main" id="{50B6C83C-8E80-ECE0-E82A-F2DE66D8391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EAF2EDD-D021-E977-966B-3C329D199568}"/>
              </a:ext>
            </a:extLst>
          </p:cNvPr>
          <p:cNvSpPr txBox="1">
            <a:spLocks noGrp="1"/>
          </p:cNvSpPr>
          <p:nvPr>
            <p:ph type="sldNum" sz="quarter" idx="8"/>
          </p:nvPr>
        </p:nvSpPr>
        <p:spPr/>
        <p:txBody>
          <a:bodyPr/>
          <a:lstStyle>
            <a:lvl1pPr>
              <a:defRPr/>
            </a:lvl1pPr>
          </a:lstStyle>
          <a:p>
            <a:pPr lvl="0"/>
            <a:fld id="{0709198D-F241-4D1E-8F12-5BC567ED41FB}" type="slidenum">
              <a:t>‹#›</a:t>
            </a:fld>
            <a:endParaRPr lang="en-GB"/>
          </a:p>
        </p:txBody>
      </p:sp>
    </p:spTree>
    <p:extLst>
      <p:ext uri="{BB962C8B-B14F-4D97-AF65-F5344CB8AC3E}">
        <p14:creationId xmlns:p14="http://schemas.microsoft.com/office/powerpoint/2010/main" val="551896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A8CD1C-3D86-7070-E370-62DC23CDB52C}"/>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D5C178C-F0DA-5F10-6306-CE675A99F42E}"/>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519433-DA40-C69F-9A95-689C5892E8CD}"/>
              </a:ext>
            </a:extLst>
          </p:cNvPr>
          <p:cNvSpPr txBox="1">
            <a:spLocks noGrp="1"/>
          </p:cNvSpPr>
          <p:nvPr>
            <p:ph type="dt" sz="half" idx="7"/>
          </p:nvPr>
        </p:nvSpPr>
        <p:spPr/>
        <p:txBody>
          <a:bodyPr/>
          <a:lstStyle>
            <a:lvl1pPr>
              <a:defRPr/>
            </a:lvl1pPr>
          </a:lstStyle>
          <a:p>
            <a:pPr lvl="0"/>
            <a:fld id="{1DB059D7-E0B6-40EE-92E4-D156DA705E25}" type="datetime1">
              <a:rPr lang="en-GB"/>
              <a:pPr lvl="0"/>
              <a:t>12/02/2023</a:t>
            </a:fld>
            <a:endParaRPr lang="en-GB"/>
          </a:p>
        </p:txBody>
      </p:sp>
      <p:sp>
        <p:nvSpPr>
          <p:cNvPr id="5" name="Footer Placeholder 4">
            <a:extLst>
              <a:ext uri="{FF2B5EF4-FFF2-40B4-BE49-F238E27FC236}">
                <a16:creationId xmlns:a16="http://schemas.microsoft.com/office/drawing/2014/main" id="{EBDAA181-086D-EF5F-4E34-A0A31B75778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D96B695-C0E2-0AB4-D294-88570F4F5E4C}"/>
              </a:ext>
            </a:extLst>
          </p:cNvPr>
          <p:cNvSpPr txBox="1">
            <a:spLocks noGrp="1"/>
          </p:cNvSpPr>
          <p:nvPr>
            <p:ph type="sldNum" sz="quarter" idx="8"/>
          </p:nvPr>
        </p:nvSpPr>
        <p:spPr/>
        <p:txBody>
          <a:bodyPr/>
          <a:lstStyle>
            <a:lvl1pPr>
              <a:defRPr/>
            </a:lvl1pPr>
          </a:lstStyle>
          <a:p>
            <a:pPr lvl="0"/>
            <a:fld id="{B9D96520-5732-4D4B-AAAC-185C46D2B14E}" type="slidenum">
              <a:t>‹#›</a:t>
            </a:fld>
            <a:endParaRPr lang="en-GB"/>
          </a:p>
        </p:txBody>
      </p:sp>
    </p:spTree>
    <p:extLst>
      <p:ext uri="{BB962C8B-B14F-4D97-AF65-F5344CB8AC3E}">
        <p14:creationId xmlns:p14="http://schemas.microsoft.com/office/powerpoint/2010/main" val="21698205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2E83E-7FAD-FA59-C44C-8CE38410DF7B}"/>
              </a:ext>
            </a:extLst>
          </p:cNvPr>
          <p:cNvSpPr txBox="1">
            <a:spLocks noGrp="1"/>
          </p:cNvSpPr>
          <p:nvPr>
            <p:ph type="title"/>
          </p:nvPr>
        </p:nvSpPr>
        <p:spPr>
          <a:xfrm>
            <a:off x="512384" y="1516011"/>
            <a:ext cx="10744200" cy="3607783"/>
          </a:xfrm>
          <a:prstGeom prst="rect">
            <a:avLst/>
          </a:prstGeom>
          <a:noFill/>
          <a:ln>
            <a:noFill/>
          </a:ln>
        </p:spPr>
        <p:txBody>
          <a:bodyPr vert="horz" wrap="square" lIns="91440" tIns="45720" rIns="91440" bIns="45720" anchor="t" anchorCtr="0" compatLnSpc="1">
            <a:noAutofit/>
          </a:bodyPr>
          <a:lstStyle>
            <a:lvl1pPr marL="0" marR="0" lvl="0" indent="0" fontAlgn="auto">
              <a:spcBef>
                <a:spcPts val="0"/>
              </a:spcBef>
              <a:spcAft>
                <a:spcPts val="0"/>
              </a:spcAft>
              <a:tabLst/>
              <a:defRPr lang="en-US" sz="2500" b="0" i="0" u="none" strike="noStrike" cap="none" spc="0" baseline="0">
                <a:solidFill>
                  <a:srgbClr val="FFFFFF"/>
                </a:solidFill>
                <a:uFillTx/>
                <a:latin typeface="Arial" pitchFamily="34"/>
                <a:cs typeface="Arial" pitchFamily="34"/>
              </a:defRPr>
            </a:lvl1pPr>
          </a:lstStyle>
          <a:p>
            <a:pPr lvl="0"/>
            <a:r>
              <a:rPr lang="en-US"/>
              <a:t>Click to edit Master title style</a:t>
            </a:r>
          </a:p>
        </p:txBody>
      </p:sp>
    </p:spTree>
    <p:extLst>
      <p:ext uri="{BB962C8B-B14F-4D97-AF65-F5344CB8AC3E}">
        <p14:creationId xmlns:p14="http://schemas.microsoft.com/office/powerpoint/2010/main" val="284668895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309AE-63AF-DF5A-BE91-64C102D69A8A}"/>
              </a:ext>
            </a:extLst>
          </p:cNvPr>
          <p:cNvSpPr txBox="1">
            <a:spLocks noGrp="1"/>
          </p:cNvSpPr>
          <p:nvPr>
            <p:ph type="title"/>
          </p:nvPr>
        </p:nvSpPr>
        <p:spPr>
          <a:xfrm>
            <a:off x="512384" y="1516011"/>
            <a:ext cx="5173711" cy="3607783"/>
          </a:xfrm>
          <a:prstGeom prst="rect">
            <a:avLst/>
          </a:prstGeom>
          <a:noFill/>
          <a:ln>
            <a:noFill/>
          </a:ln>
        </p:spPr>
        <p:txBody>
          <a:bodyPr vert="horz" wrap="square" lIns="91440" tIns="45720" rIns="91440" bIns="45720" anchor="t" anchorCtr="0" compatLnSpc="1">
            <a:noAutofit/>
          </a:bodyPr>
          <a:lstStyle>
            <a:lvl1pPr marL="0" marR="0" lvl="0" indent="0" fontAlgn="auto">
              <a:spcBef>
                <a:spcPts val="0"/>
              </a:spcBef>
              <a:spcAft>
                <a:spcPts val="0"/>
              </a:spcAft>
              <a:tabLst/>
              <a:defRPr lang="en-US" sz="2500" b="0" i="0" u="none" strike="noStrike" cap="none" spc="0" baseline="0">
                <a:solidFill>
                  <a:srgbClr val="FFFFFF"/>
                </a:solidFill>
                <a:uFillTx/>
                <a:latin typeface="Arial" pitchFamily="34"/>
                <a:cs typeface="Arial" pitchFamily="34"/>
              </a:defRPr>
            </a:lvl1pPr>
          </a:lstStyle>
          <a:p>
            <a:pPr lvl="0"/>
            <a:r>
              <a:rPr lang="en-US"/>
              <a:t>Click to edit Master title style</a:t>
            </a:r>
          </a:p>
        </p:txBody>
      </p:sp>
      <p:sp>
        <p:nvSpPr>
          <p:cNvPr id="3" name="Text Placeholder 5">
            <a:extLst>
              <a:ext uri="{FF2B5EF4-FFF2-40B4-BE49-F238E27FC236}">
                <a16:creationId xmlns:a16="http://schemas.microsoft.com/office/drawing/2014/main" id="{41A45CC5-D1EB-417E-278E-723D216C2067}"/>
              </a:ext>
            </a:extLst>
          </p:cNvPr>
          <p:cNvSpPr txBox="1">
            <a:spLocks noGrp="1"/>
          </p:cNvSpPr>
          <p:nvPr>
            <p:ph type="body" sz="quarter" idx="4294967295"/>
          </p:nvPr>
        </p:nvSpPr>
        <p:spPr>
          <a:xfrm>
            <a:off x="6305556" y="1516011"/>
            <a:ext cx="5160434" cy="3608441"/>
          </a:xfrm>
          <a:prstGeom prst="rect">
            <a:avLst/>
          </a:prstGeom>
          <a:noFill/>
          <a:ln>
            <a:noFill/>
          </a:ln>
        </p:spPr>
        <p:txBody>
          <a:bodyPr vert="horz" wrap="square" lIns="91440" tIns="45720" rIns="91440" bIns="45720" anchor="t" anchorCtr="0" compatLnSpc="1">
            <a:noAutofit/>
          </a:bodyPr>
          <a:lstStyle>
            <a:lvl1pPr marL="0" marR="0" lvl="0" indent="0" fontAlgn="auto">
              <a:spcAft>
                <a:spcPts val="0"/>
              </a:spcAft>
              <a:buNone/>
              <a:tabLst/>
              <a:defRPr lang="en-US" sz="2500" b="0" i="0" u="none" strike="noStrike" cap="none" spc="0" baseline="0">
                <a:solidFill>
                  <a:srgbClr val="FFFFFF"/>
                </a:solidFill>
                <a:uFillTx/>
                <a:latin typeface="Arial" pitchFamily="34"/>
                <a:cs typeface="Arial" pitchFamily="34"/>
              </a:defRPr>
            </a:lvl1pPr>
          </a:lstStyle>
          <a:p>
            <a:pPr lvl="0"/>
            <a:r>
              <a:rPr lang="en-US"/>
              <a:t>Click to edit Master text styles</a:t>
            </a:r>
          </a:p>
        </p:txBody>
      </p:sp>
    </p:spTree>
    <p:extLst>
      <p:ext uri="{BB962C8B-B14F-4D97-AF65-F5344CB8AC3E}">
        <p14:creationId xmlns:p14="http://schemas.microsoft.com/office/powerpoint/2010/main" val="33711570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88EE4-2437-4A4B-13BF-B81868CD443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t" anchorCtr="0" compatLnSpc="1">
            <a:noAutofit/>
          </a:bodyPr>
          <a:lstStyle>
            <a:lvl1pPr marL="0" marR="0" lvl="0" indent="0" fontAlgn="auto">
              <a:spcBef>
                <a:spcPts val="0"/>
              </a:spcBef>
              <a:spcAft>
                <a:spcPts val="0"/>
              </a:spcAft>
              <a:tabLst/>
              <a:defRPr lang="en-GB" b="0" i="0" u="none" strike="noStrike" cap="none" spc="0" baseline="0">
                <a:solidFill>
                  <a:srgbClr val="000000"/>
                </a:solidFill>
                <a:uFillTx/>
                <a:latin typeface="Calibri Light"/>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E231A1F3-B442-4874-CED8-260E00DC2614}"/>
              </a:ext>
            </a:extLst>
          </p:cNvPr>
          <p:cNvSpPr txBox="1">
            <a:spLocks noGrp="1"/>
          </p:cNvSpPr>
          <p:nvPr>
            <p:ph idx="1"/>
          </p:nvPr>
        </p:nvSpPr>
        <p:spPr>
          <a:xfrm>
            <a:off x="838203" y="1825627"/>
            <a:ext cx="10515600" cy="4351336"/>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GB" b="0" i="0" u="none" strike="noStrike" cap="none" spc="0" baseline="0">
                <a:solidFill>
                  <a:srgbClr val="000000"/>
                </a:solidFill>
                <a:uFillTx/>
                <a:latin typeface="Calibri"/>
              </a:defRPr>
            </a:lvl1pPr>
            <a:lvl2pPr marR="0" lvl="1" fontAlgn="auto">
              <a:spcAft>
                <a:spcPts val="0"/>
              </a:spcAft>
              <a:buSzPct val="100000"/>
              <a:buFont typeface="Arial" pitchFamily="34"/>
              <a:tabLst/>
              <a:defRPr lang="en-GB" b="0" i="0" u="none" strike="noStrike" cap="none" spc="0" baseline="0">
                <a:solidFill>
                  <a:srgbClr val="000000"/>
                </a:solidFill>
                <a:uFillTx/>
                <a:latin typeface="Calibri"/>
              </a:defRPr>
            </a:lvl2pPr>
            <a:lvl3pPr marR="0" lvl="2" fontAlgn="auto">
              <a:spcAft>
                <a:spcPts val="0"/>
              </a:spcAft>
              <a:buSzPct val="100000"/>
              <a:buFont typeface="Arial" pitchFamily="34"/>
              <a:tabLst/>
              <a:defRPr lang="en-GB" b="0" i="0" u="none" strike="noStrike" cap="none" spc="0" baseline="0">
                <a:solidFill>
                  <a:srgbClr val="000000"/>
                </a:solidFill>
                <a:uFillTx/>
                <a:latin typeface="Calibri"/>
              </a:defRPr>
            </a:lvl3pPr>
            <a:lvl4pPr marR="0" lvl="3" fontAlgn="auto">
              <a:spcAft>
                <a:spcPts val="0"/>
              </a:spcAft>
              <a:buSzPct val="100000"/>
              <a:buFont typeface="Arial" pitchFamily="34"/>
              <a:tabLst/>
              <a:defRPr lang="en-GB" b="0" i="0" u="none" strike="noStrike" cap="none" spc="0" baseline="0">
                <a:solidFill>
                  <a:srgbClr val="000000"/>
                </a:solidFill>
                <a:uFillTx/>
                <a:latin typeface="Calibri"/>
              </a:defRPr>
            </a:lvl4pPr>
            <a:lvl5pPr marR="0" lvl="4" fontAlgn="auto">
              <a:spcAft>
                <a:spcPts val="0"/>
              </a:spcAft>
              <a:buSzPct val="100000"/>
              <a:buFont typeface="Arial" pitchFamily="34"/>
              <a:tabLst/>
              <a:defRPr lang="en-GB" b="0" i="0" u="none" strike="noStrike" cap="none" spc="0" baseline="0">
                <a:solidFill>
                  <a:srgbClr val="000000"/>
                </a:solidFill>
                <a:uFillTx/>
                <a:latin typeface="Calibri"/>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D70AB8-05B6-D8D5-4181-E3E2F6EE0E4C}"/>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36BAD8C1-0017-4DC8-8608-FFEE283BCC4B}" type="datetime1">
              <a:rPr lang="en-US"/>
              <a:pPr lvl="0"/>
              <a:t>2/12/2023</a:t>
            </a:fld>
            <a:endParaRPr lang="en-US"/>
          </a:p>
        </p:txBody>
      </p:sp>
      <p:sp>
        <p:nvSpPr>
          <p:cNvPr id="5" name="Footer Placeholder 4">
            <a:extLst>
              <a:ext uri="{FF2B5EF4-FFF2-40B4-BE49-F238E27FC236}">
                <a16:creationId xmlns:a16="http://schemas.microsoft.com/office/drawing/2014/main" id="{88A596D2-F888-BAB5-C972-9B9CD02FF145}"/>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4B9CB300-E918-A906-4BF6-5AE0BF89CDA5}"/>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02F09D93-42DC-4D4D-9352-67F6C66EF500}" type="slidenum">
              <a:t>‹#›</a:t>
            </a:fld>
            <a:endParaRPr lang="en-US"/>
          </a:p>
        </p:txBody>
      </p:sp>
    </p:spTree>
    <p:extLst>
      <p:ext uri="{BB962C8B-B14F-4D97-AF65-F5344CB8AC3E}">
        <p14:creationId xmlns:p14="http://schemas.microsoft.com/office/powerpoint/2010/main" val="356441461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3AEDC-0F91-D6F2-4ABE-04F1647F6712}"/>
              </a:ext>
            </a:extLst>
          </p:cNvPr>
          <p:cNvSpPr txBox="1">
            <a:spLocks noGrp="1"/>
          </p:cNvSpPr>
          <p:nvPr>
            <p:ph type="ctrTitle"/>
          </p:nvPr>
        </p:nvSpPr>
        <p:spPr>
          <a:xfrm>
            <a:off x="1524003" y="1122361"/>
            <a:ext cx="9144000" cy="2387598"/>
          </a:xfrm>
          <a:prstGeom prst="rect">
            <a:avLst/>
          </a:prstGeom>
          <a:noFill/>
          <a:ln>
            <a:noFill/>
          </a:ln>
        </p:spPr>
        <p:txBody>
          <a:bodyPr vert="horz" wrap="square" lIns="91440" tIns="45720" rIns="91440" bIns="45720" anchor="b" anchorCtr="1" compatLnSpc="1">
            <a:noAutofit/>
          </a:bodyPr>
          <a:lstStyle>
            <a:lvl1pPr marL="0" marR="0" lvl="0" indent="0" algn="ctr" fontAlgn="auto">
              <a:spcBef>
                <a:spcPts val="0"/>
              </a:spcBef>
              <a:spcAft>
                <a:spcPts val="0"/>
              </a:spcAft>
              <a:tabLst/>
              <a:defRPr lang="en-US" sz="6000" b="0" i="0" u="none" strike="noStrike" cap="none" spc="0" baseline="0">
                <a:solidFill>
                  <a:srgbClr val="000000"/>
                </a:solidFill>
                <a:uFillTx/>
                <a:latin typeface="Calibri Light"/>
              </a:defRPr>
            </a:lvl1pPr>
          </a:lstStyle>
          <a:p>
            <a:pPr lvl="0"/>
            <a:r>
              <a:rPr lang="en-US"/>
              <a:t>Click to edit Master title style</a:t>
            </a:r>
          </a:p>
        </p:txBody>
      </p:sp>
      <p:sp>
        <p:nvSpPr>
          <p:cNvPr id="3" name="Subtitle 2">
            <a:extLst>
              <a:ext uri="{FF2B5EF4-FFF2-40B4-BE49-F238E27FC236}">
                <a16:creationId xmlns:a16="http://schemas.microsoft.com/office/drawing/2014/main" id="{6FEA0A01-E766-DCC6-A0F9-382A6E8F1D04}"/>
              </a:ext>
            </a:extLst>
          </p:cNvPr>
          <p:cNvSpPr txBox="1">
            <a:spLocks noGrp="1"/>
          </p:cNvSpPr>
          <p:nvPr>
            <p:ph type="subTitle" idx="1"/>
          </p:nvPr>
        </p:nvSpPr>
        <p:spPr>
          <a:xfrm>
            <a:off x="1524003" y="3602041"/>
            <a:ext cx="9144000" cy="1655758"/>
          </a:xfrm>
          <a:prstGeom prst="rect">
            <a:avLst/>
          </a:prstGeom>
          <a:noFill/>
          <a:ln>
            <a:noFill/>
          </a:ln>
        </p:spPr>
        <p:txBody>
          <a:bodyPr vert="horz" wrap="square" lIns="91440" tIns="45720" rIns="91440" bIns="45720" anchor="t" anchorCtr="1" compatLnSpc="1">
            <a:noAutofit/>
          </a:bodyPr>
          <a:lstStyle>
            <a:lvl1pPr marL="0" marR="0" lvl="0" indent="0" algn="ctr" fontAlgn="auto">
              <a:spcAft>
                <a:spcPts val="0"/>
              </a:spcAft>
              <a:buNone/>
              <a:tabLst/>
              <a:defRPr lang="en-US" sz="2400" b="0" i="0" u="none" strike="noStrike" cap="none" spc="0" baseline="0">
                <a:solidFill>
                  <a:srgbClr val="000000"/>
                </a:solidFill>
                <a:uFillTx/>
                <a:latin typeface="Calibri"/>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42CD130D-B648-0284-A368-5A5FBCDD0360}"/>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8308DF6A-62EC-4368-ABD6-13508995C7BF}" type="datetime1">
              <a:rPr lang="en-US"/>
              <a:pPr lvl="0"/>
              <a:t>2/12/2023</a:t>
            </a:fld>
            <a:endParaRPr lang="en-US"/>
          </a:p>
        </p:txBody>
      </p:sp>
      <p:sp>
        <p:nvSpPr>
          <p:cNvPr id="5" name="Footer Placeholder 4">
            <a:extLst>
              <a:ext uri="{FF2B5EF4-FFF2-40B4-BE49-F238E27FC236}">
                <a16:creationId xmlns:a16="http://schemas.microsoft.com/office/drawing/2014/main" id="{BE6308DB-28D9-EE30-5462-90C53F0FA62A}"/>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98FC459C-86DE-5B41-8A6D-E09F311435F7}"/>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622F15AA-A8AB-4EC7-B857-A5947D76BFAA}" type="slidenum">
              <a:t>‹#›</a:t>
            </a:fld>
            <a:endParaRPr lang="en-US"/>
          </a:p>
        </p:txBody>
      </p:sp>
    </p:spTree>
    <p:extLst>
      <p:ext uri="{BB962C8B-B14F-4D97-AF65-F5344CB8AC3E}">
        <p14:creationId xmlns:p14="http://schemas.microsoft.com/office/powerpoint/2010/main" val="7179217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9FCEA-CD5D-C6D4-4BFF-C788D8405F5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t" anchorCtr="0" compatLnSpc="1">
            <a:noAutofit/>
          </a:bodyPr>
          <a:lstStyle>
            <a:lvl1pPr marL="0" marR="0" lvl="0" indent="0" fontAlgn="auto">
              <a:spcBef>
                <a:spcPts val="0"/>
              </a:spcBef>
              <a:spcAft>
                <a:spcPts val="0"/>
              </a:spcAft>
              <a:tabLst/>
              <a:defRPr lang="en-US" b="0" i="0" u="none" strike="noStrike" cap="none" spc="0" baseline="0">
                <a:solidFill>
                  <a:srgbClr val="000000"/>
                </a:solidFill>
                <a:uFillTx/>
                <a:latin typeface="Calibri Light"/>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5FD77D8-C2FC-BBA6-6B1B-76BF2FD7E03D}"/>
              </a:ext>
            </a:extLst>
          </p:cNvPr>
          <p:cNvSpPr txBox="1">
            <a:spLocks noGrp="1"/>
          </p:cNvSpPr>
          <p:nvPr>
            <p:ph idx="1"/>
          </p:nvPr>
        </p:nvSpPr>
        <p:spPr>
          <a:xfrm>
            <a:off x="838203" y="1825627"/>
            <a:ext cx="10515600" cy="4351336"/>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Calibri"/>
              </a:defRPr>
            </a:lvl1pPr>
            <a:lvl2pPr marR="0" lvl="1" fontAlgn="auto">
              <a:spcAft>
                <a:spcPts val="0"/>
              </a:spcAft>
              <a:buSzPct val="100000"/>
              <a:buFont typeface="Arial" pitchFamily="34"/>
              <a:tabLst/>
              <a:defRPr lang="en-US" b="0" i="0" u="none" strike="noStrike" cap="none" spc="0" baseline="0">
                <a:solidFill>
                  <a:srgbClr val="000000"/>
                </a:solidFill>
                <a:uFillTx/>
                <a:latin typeface="Calibri"/>
              </a:defRPr>
            </a:lvl2pPr>
            <a:lvl3pPr marR="0" lvl="2" fontAlgn="auto">
              <a:spcAft>
                <a:spcPts val="0"/>
              </a:spcAft>
              <a:buSzPct val="100000"/>
              <a:buFont typeface="Arial" pitchFamily="34"/>
              <a:tabLst/>
              <a:defRPr lang="en-US" b="0" i="0" u="none" strike="noStrike" cap="none" spc="0" baseline="0">
                <a:solidFill>
                  <a:srgbClr val="000000"/>
                </a:solidFill>
                <a:uFillTx/>
                <a:latin typeface="Calibri"/>
              </a:defRPr>
            </a:lvl3pPr>
            <a:lvl4pPr marR="0" lvl="3" fontAlgn="auto">
              <a:spcAft>
                <a:spcPts val="0"/>
              </a:spcAft>
              <a:buSzPct val="100000"/>
              <a:buFont typeface="Arial" pitchFamily="34"/>
              <a:tabLst/>
              <a:defRPr lang="en-US" b="0" i="0" u="none" strike="noStrike" cap="none" spc="0" baseline="0">
                <a:solidFill>
                  <a:srgbClr val="000000"/>
                </a:solidFill>
                <a:uFillTx/>
                <a:latin typeface="Calibri"/>
              </a:defRPr>
            </a:lvl4pPr>
            <a:lvl5pPr marR="0" lvl="4" fontAlgn="auto">
              <a:spcAft>
                <a:spcPts val="0"/>
              </a:spcAft>
              <a:buSzPct val="100000"/>
              <a:buFont typeface="Arial" pitchFamily="34"/>
              <a:tabLst/>
              <a:defRPr lang="en-US" b="0" i="0" u="none" strike="noStrike" cap="none" spc="0" baseline="0">
                <a:solidFill>
                  <a:srgbClr val="000000"/>
                </a:solidFill>
                <a:uFillTx/>
                <a:latin typeface="Calibri"/>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ECDC96-1627-1E72-2F40-95EC6C505C7B}"/>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808C8007-9E87-44D5-9318-2D0F5430B88B}" type="datetime1">
              <a:rPr lang="en-US"/>
              <a:pPr lvl="0"/>
              <a:t>2/12/2023</a:t>
            </a:fld>
            <a:endParaRPr lang="en-US"/>
          </a:p>
        </p:txBody>
      </p:sp>
      <p:sp>
        <p:nvSpPr>
          <p:cNvPr id="5" name="Footer Placeholder 4">
            <a:extLst>
              <a:ext uri="{FF2B5EF4-FFF2-40B4-BE49-F238E27FC236}">
                <a16:creationId xmlns:a16="http://schemas.microsoft.com/office/drawing/2014/main" id="{536DFDD8-47A4-E191-CDF2-251807CB7448}"/>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0A6A8D88-DAAD-8BFE-F4DB-8FF29A879F9F}"/>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31093DD8-8029-40AE-AAEC-78B33BBA2557}" type="slidenum">
              <a:t>‹#›</a:t>
            </a:fld>
            <a:endParaRPr lang="en-US"/>
          </a:p>
        </p:txBody>
      </p:sp>
    </p:spTree>
    <p:extLst>
      <p:ext uri="{BB962C8B-B14F-4D97-AF65-F5344CB8AC3E}">
        <p14:creationId xmlns:p14="http://schemas.microsoft.com/office/powerpoint/2010/main" val="353722006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6CB4-C14D-5DF9-2E22-B550A01582F4}"/>
              </a:ext>
            </a:extLst>
          </p:cNvPr>
          <p:cNvSpPr txBox="1">
            <a:spLocks noGrp="1"/>
          </p:cNvSpPr>
          <p:nvPr>
            <p:ph type="title"/>
          </p:nvPr>
        </p:nvSpPr>
        <p:spPr>
          <a:xfrm>
            <a:off x="831847" y="1709735"/>
            <a:ext cx="10515600" cy="2852735"/>
          </a:xfrm>
          <a:prstGeom prst="rect">
            <a:avLst/>
          </a:prstGeom>
          <a:noFill/>
          <a:ln>
            <a:noFill/>
          </a:ln>
        </p:spPr>
        <p:txBody>
          <a:bodyPr vert="horz" wrap="square" lIns="91440" tIns="45720" rIns="91440" bIns="45720" anchor="b" anchorCtr="0" compatLnSpc="1">
            <a:noAutofit/>
          </a:bodyPr>
          <a:lstStyle>
            <a:lvl1pPr marL="0" marR="0" lvl="0" indent="0" fontAlgn="auto">
              <a:spcBef>
                <a:spcPts val="0"/>
              </a:spcBef>
              <a:spcAft>
                <a:spcPts val="0"/>
              </a:spcAft>
              <a:tabLst/>
              <a:defRPr lang="en-US" sz="6000" b="0" i="0" u="none" strike="noStrike" cap="none" spc="0" baseline="0">
                <a:solidFill>
                  <a:srgbClr val="000000"/>
                </a:solidFill>
                <a:uFillTx/>
                <a:latin typeface="Calibri Light"/>
              </a:defRPr>
            </a:lvl1pPr>
          </a:lstStyle>
          <a:p>
            <a:pPr lvl="0"/>
            <a:r>
              <a:rPr lang="en-US"/>
              <a:t>Click to edit Master title style</a:t>
            </a:r>
          </a:p>
        </p:txBody>
      </p:sp>
      <p:sp>
        <p:nvSpPr>
          <p:cNvPr id="3" name="Text Placeholder 2">
            <a:extLst>
              <a:ext uri="{FF2B5EF4-FFF2-40B4-BE49-F238E27FC236}">
                <a16:creationId xmlns:a16="http://schemas.microsoft.com/office/drawing/2014/main" id="{FC6D3364-962A-E8F8-16CE-FC38FC98A084}"/>
              </a:ext>
            </a:extLst>
          </p:cNvPr>
          <p:cNvSpPr txBox="1">
            <a:spLocks noGrp="1"/>
          </p:cNvSpPr>
          <p:nvPr>
            <p:ph type="body" idx="1"/>
          </p:nvPr>
        </p:nvSpPr>
        <p:spPr>
          <a:xfrm>
            <a:off x="831847" y="4589465"/>
            <a:ext cx="10515600" cy="1500182"/>
          </a:xfrm>
          <a:prstGeom prst="rect">
            <a:avLst/>
          </a:prstGeom>
          <a:noFill/>
          <a:ln>
            <a:noFill/>
          </a:ln>
        </p:spPr>
        <p:txBody>
          <a:bodyPr vert="horz" wrap="square" lIns="91440" tIns="45720" rIns="91440" bIns="45720" anchor="t" anchorCtr="0" compatLnSpc="1">
            <a:noAutofit/>
          </a:bodyPr>
          <a:lstStyle>
            <a:lvl1pPr marL="0" marR="0" lvl="0" indent="0" fontAlgn="auto">
              <a:spcAft>
                <a:spcPts val="0"/>
              </a:spcAft>
              <a:buNone/>
              <a:tabLst/>
              <a:defRPr lang="en-US" sz="2400" b="0" i="0" u="none" strike="noStrike" cap="none" spc="0" baseline="0">
                <a:solidFill>
                  <a:srgbClr val="898989"/>
                </a:solidFill>
                <a:uFillTx/>
                <a:latin typeface="Calibri"/>
              </a:defRPr>
            </a:lvl1pPr>
          </a:lstStyle>
          <a:p>
            <a:pPr lvl="0"/>
            <a:r>
              <a:rPr lang="en-US"/>
              <a:t>Click to edit Master text styles</a:t>
            </a:r>
          </a:p>
        </p:txBody>
      </p:sp>
      <p:sp>
        <p:nvSpPr>
          <p:cNvPr id="4" name="Date Placeholder 3">
            <a:extLst>
              <a:ext uri="{FF2B5EF4-FFF2-40B4-BE49-F238E27FC236}">
                <a16:creationId xmlns:a16="http://schemas.microsoft.com/office/drawing/2014/main" id="{709BF8F9-0724-6D4F-9423-05F00A09FC22}"/>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090D399F-09F8-49F3-B7AC-2AB9806F01A4}" type="datetime1">
              <a:rPr lang="en-US"/>
              <a:pPr lvl="0"/>
              <a:t>2/12/2023</a:t>
            </a:fld>
            <a:endParaRPr lang="en-US"/>
          </a:p>
        </p:txBody>
      </p:sp>
      <p:sp>
        <p:nvSpPr>
          <p:cNvPr id="5" name="Footer Placeholder 4">
            <a:extLst>
              <a:ext uri="{FF2B5EF4-FFF2-40B4-BE49-F238E27FC236}">
                <a16:creationId xmlns:a16="http://schemas.microsoft.com/office/drawing/2014/main" id="{4576F773-21EC-8ECA-E3C8-AB0429E18EBA}"/>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27E0874C-B584-096A-466A-5FAC8BCB764B}"/>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809886B1-1577-4F21-9081-3A236AA7A9BC}" type="slidenum">
              <a:t>‹#›</a:t>
            </a:fld>
            <a:endParaRPr lang="en-US"/>
          </a:p>
        </p:txBody>
      </p:sp>
    </p:spTree>
    <p:extLst>
      <p:ext uri="{BB962C8B-B14F-4D97-AF65-F5344CB8AC3E}">
        <p14:creationId xmlns:p14="http://schemas.microsoft.com/office/powerpoint/2010/main" val="37924393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1B82F-CEE2-00E9-D56D-FA64C48A5205}"/>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t" anchorCtr="0" compatLnSpc="1">
            <a:noAutofit/>
          </a:bodyPr>
          <a:lstStyle>
            <a:lvl1pPr marL="0" marR="0" lvl="0" indent="0" fontAlgn="auto">
              <a:spcBef>
                <a:spcPts val="0"/>
              </a:spcBef>
              <a:spcAft>
                <a:spcPts val="0"/>
              </a:spcAft>
              <a:tabLst/>
              <a:defRPr lang="en-US" b="0" i="0" u="none" strike="noStrike" cap="none" spc="0" baseline="0">
                <a:solidFill>
                  <a:srgbClr val="000000"/>
                </a:solidFill>
                <a:uFillTx/>
                <a:latin typeface="Calibri Light"/>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D5CA2D4-450F-E74E-6145-690794F65627}"/>
              </a:ext>
            </a:extLst>
          </p:cNvPr>
          <p:cNvSpPr txBox="1">
            <a:spLocks noGrp="1"/>
          </p:cNvSpPr>
          <p:nvPr>
            <p:ph sz="half" idx="1"/>
          </p:nvPr>
        </p:nvSpPr>
        <p:spPr>
          <a:xfrm>
            <a:off x="838203" y="1825627"/>
            <a:ext cx="5156201" cy="4351336"/>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Calibri"/>
              </a:defRPr>
            </a:lvl1pPr>
            <a:lvl2pPr marR="0" lvl="1" fontAlgn="auto">
              <a:spcAft>
                <a:spcPts val="0"/>
              </a:spcAft>
              <a:buSzPct val="100000"/>
              <a:buFont typeface="Arial" pitchFamily="34"/>
              <a:tabLst/>
              <a:defRPr lang="en-US" b="0" i="0" u="none" strike="noStrike" cap="none" spc="0" baseline="0">
                <a:solidFill>
                  <a:srgbClr val="000000"/>
                </a:solidFill>
                <a:uFillTx/>
                <a:latin typeface="Calibri"/>
              </a:defRPr>
            </a:lvl2pPr>
            <a:lvl3pPr marR="0" lvl="2" fontAlgn="auto">
              <a:spcAft>
                <a:spcPts val="0"/>
              </a:spcAft>
              <a:buSzPct val="100000"/>
              <a:buFont typeface="Arial" pitchFamily="34"/>
              <a:tabLst/>
              <a:defRPr lang="en-US" b="0" i="0" u="none" strike="noStrike" cap="none" spc="0" baseline="0">
                <a:solidFill>
                  <a:srgbClr val="000000"/>
                </a:solidFill>
                <a:uFillTx/>
                <a:latin typeface="Calibri"/>
              </a:defRPr>
            </a:lvl3pPr>
            <a:lvl4pPr marR="0" lvl="3" fontAlgn="auto">
              <a:spcAft>
                <a:spcPts val="0"/>
              </a:spcAft>
              <a:buSzPct val="100000"/>
              <a:buFont typeface="Arial" pitchFamily="34"/>
              <a:tabLst/>
              <a:defRPr lang="en-US" b="0" i="0" u="none" strike="noStrike" cap="none" spc="0" baseline="0">
                <a:solidFill>
                  <a:srgbClr val="000000"/>
                </a:solidFill>
                <a:uFillTx/>
                <a:latin typeface="Calibri"/>
              </a:defRPr>
            </a:lvl4pPr>
            <a:lvl5pPr marR="0" lvl="4" fontAlgn="auto">
              <a:spcAft>
                <a:spcPts val="0"/>
              </a:spcAft>
              <a:buSzPct val="100000"/>
              <a:buFont typeface="Arial" pitchFamily="34"/>
              <a:tabLst/>
              <a:defRPr lang="en-US" b="0" i="0" u="none" strike="noStrike" cap="none" spc="0" baseline="0">
                <a:solidFill>
                  <a:srgbClr val="000000"/>
                </a:solidFill>
                <a:uFillTx/>
                <a:latin typeface="Calibri"/>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CAD54C5-6312-1E49-1B5E-569A629EEFF2}"/>
              </a:ext>
            </a:extLst>
          </p:cNvPr>
          <p:cNvSpPr txBox="1">
            <a:spLocks noGrp="1"/>
          </p:cNvSpPr>
          <p:nvPr>
            <p:ph sz="half" idx="2"/>
          </p:nvPr>
        </p:nvSpPr>
        <p:spPr>
          <a:xfrm>
            <a:off x="6197602" y="1825627"/>
            <a:ext cx="5156201" cy="4351336"/>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Calibri"/>
              </a:defRPr>
            </a:lvl1pPr>
            <a:lvl2pPr marR="0" lvl="1" fontAlgn="auto">
              <a:spcAft>
                <a:spcPts val="0"/>
              </a:spcAft>
              <a:buSzPct val="100000"/>
              <a:buFont typeface="Arial" pitchFamily="34"/>
              <a:tabLst/>
              <a:defRPr lang="en-US" b="0" i="0" u="none" strike="noStrike" cap="none" spc="0" baseline="0">
                <a:solidFill>
                  <a:srgbClr val="000000"/>
                </a:solidFill>
                <a:uFillTx/>
                <a:latin typeface="Calibri"/>
              </a:defRPr>
            </a:lvl2pPr>
            <a:lvl3pPr marR="0" lvl="2" fontAlgn="auto">
              <a:spcAft>
                <a:spcPts val="0"/>
              </a:spcAft>
              <a:buSzPct val="100000"/>
              <a:buFont typeface="Arial" pitchFamily="34"/>
              <a:tabLst/>
              <a:defRPr lang="en-US" b="0" i="0" u="none" strike="noStrike" cap="none" spc="0" baseline="0">
                <a:solidFill>
                  <a:srgbClr val="000000"/>
                </a:solidFill>
                <a:uFillTx/>
                <a:latin typeface="Calibri"/>
              </a:defRPr>
            </a:lvl3pPr>
            <a:lvl4pPr marR="0" lvl="3" fontAlgn="auto">
              <a:spcAft>
                <a:spcPts val="0"/>
              </a:spcAft>
              <a:buSzPct val="100000"/>
              <a:buFont typeface="Arial" pitchFamily="34"/>
              <a:tabLst/>
              <a:defRPr lang="en-US" b="0" i="0" u="none" strike="noStrike" cap="none" spc="0" baseline="0">
                <a:solidFill>
                  <a:srgbClr val="000000"/>
                </a:solidFill>
                <a:uFillTx/>
                <a:latin typeface="Calibri"/>
              </a:defRPr>
            </a:lvl4pPr>
            <a:lvl5pPr marR="0" lvl="4" fontAlgn="auto">
              <a:spcAft>
                <a:spcPts val="0"/>
              </a:spcAft>
              <a:buSzPct val="100000"/>
              <a:buFont typeface="Arial" pitchFamily="34"/>
              <a:tabLst/>
              <a:defRPr lang="en-US" b="0" i="0" u="none" strike="noStrike" cap="none" spc="0" baseline="0">
                <a:solidFill>
                  <a:srgbClr val="000000"/>
                </a:solidFill>
                <a:uFillTx/>
                <a:latin typeface="Calibri"/>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02B73D-2483-7078-CC53-96E00FBB3A19}"/>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AF80BCD7-2762-4878-8992-DEEA5F172196}" type="datetime1">
              <a:rPr lang="en-US"/>
              <a:pPr lvl="0"/>
              <a:t>2/12/2023</a:t>
            </a:fld>
            <a:endParaRPr lang="en-US"/>
          </a:p>
        </p:txBody>
      </p:sp>
      <p:sp>
        <p:nvSpPr>
          <p:cNvPr id="6" name="Footer Placeholder 5">
            <a:extLst>
              <a:ext uri="{FF2B5EF4-FFF2-40B4-BE49-F238E27FC236}">
                <a16:creationId xmlns:a16="http://schemas.microsoft.com/office/drawing/2014/main" id="{87EC9EF2-1481-6C5D-EA60-24552B125026}"/>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022B9F0A-2DFB-627C-522A-7D4AB1C94F60}"/>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BBC408C9-DDCB-4141-8F84-7731ACAE8B7E}" type="slidenum">
              <a:t>‹#›</a:t>
            </a:fld>
            <a:endParaRPr lang="en-US"/>
          </a:p>
        </p:txBody>
      </p:sp>
    </p:spTree>
    <p:extLst>
      <p:ext uri="{BB962C8B-B14F-4D97-AF65-F5344CB8AC3E}">
        <p14:creationId xmlns:p14="http://schemas.microsoft.com/office/powerpoint/2010/main" val="25367038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698B3-EBE5-CBB5-A618-2D847308CAA1}"/>
              </a:ext>
            </a:extLst>
          </p:cNvPr>
          <p:cNvSpPr txBox="1">
            <a:spLocks noGrp="1"/>
          </p:cNvSpPr>
          <p:nvPr>
            <p:ph type="title"/>
          </p:nvPr>
        </p:nvSpPr>
        <p:spPr>
          <a:xfrm>
            <a:off x="840315" y="365129"/>
            <a:ext cx="10515600" cy="1325559"/>
          </a:xfrm>
          <a:prstGeom prst="rect">
            <a:avLst/>
          </a:prstGeom>
          <a:noFill/>
          <a:ln>
            <a:noFill/>
          </a:ln>
        </p:spPr>
        <p:txBody>
          <a:bodyPr vert="horz" wrap="square" lIns="91440" tIns="45720" rIns="91440" bIns="45720" anchor="t" anchorCtr="0" compatLnSpc="1">
            <a:noAutofit/>
          </a:bodyPr>
          <a:lstStyle>
            <a:lvl1pPr marL="0" marR="0" lvl="0" indent="0" fontAlgn="auto">
              <a:spcBef>
                <a:spcPts val="0"/>
              </a:spcBef>
              <a:spcAft>
                <a:spcPts val="0"/>
              </a:spcAft>
              <a:tabLst/>
              <a:defRPr lang="en-US" b="0" i="0" u="none" strike="noStrike" cap="none" spc="0" baseline="0">
                <a:solidFill>
                  <a:srgbClr val="000000"/>
                </a:solidFill>
                <a:uFillTx/>
                <a:latin typeface="Calibri Light"/>
              </a:defRPr>
            </a:lvl1pPr>
          </a:lstStyle>
          <a:p>
            <a:pPr lvl="0"/>
            <a:r>
              <a:rPr lang="en-US"/>
              <a:t>Click to edit Master title style</a:t>
            </a:r>
          </a:p>
        </p:txBody>
      </p:sp>
      <p:sp>
        <p:nvSpPr>
          <p:cNvPr id="3" name="Text Placeholder 2">
            <a:extLst>
              <a:ext uri="{FF2B5EF4-FFF2-40B4-BE49-F238E27FC236}">
                <a16:creationId xmlns:a16="http://schemas.microsoft.com/office/drawing/2014/main" id="{8ED8D1FA-9FC2-4F02-48DA-B69ED90C7817}"/>
              </a:ext>
            </a:extLst>
          </p:cNvPr>
          <p:cNvSpPr txBox="1">
            <a:spLocks noGrp="1"/>
          </p:cNvSpPr>
          <p:nvPr>
            <p:ph type="body" idx="1"/>
          </p:nvPr>
        </p:nvSpPr>
        <p:spPr>
          <a:xfrm>
            <a:off x="840315" y="1681160"/>
            <a:ext cx="5158313" cy="823910"/>
          </a:xfrm>
          <a:prstGeom prst="rect">
            <a:avLst/>
          </a:prstGeom>
          <a:noFill/>
          <a:ln>
            <a:noFill/>
          </a:ln>
        </p:spPr>
        <p:txBody>
          <a:bodyPr vert="horz" wrap="square" lIns="91440" tIns="45720" rIns="91440" bIns="45720" anchor="b" anchorCtr="0" compatLnSpc="1">
            <a:noAutofit/>
          </a:bodyPr>
          <a:lstStyle>
            <a:lvl1pPr marL="0" marR="0" lvl="0" indent="0" fontAlgn="auto">
              <a:spcAft>
                <a:spcPts val="0"/>
              </a:spcAft>
              <a:buNone/>
              <a:tabLst/>
              <a:defRPr lang="en-US" sz="2400" b="1" i="0" u="none" strike="noStrike" cap="none" spc="0" baseline="0">
                <a:solidFill>
                  <a:srgbClr val="000000"/>
                </a:solidFill>
                <a:uFillTx/>
                <a:latin typeface="Calibri"/>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27BDAE9A-7ADF-202F-2ABF-19EDB83398E9}"/>
              </a:ext>
            </a:extLst>
          </p:cNvPr>
          <p:cNvSpPr txBox="1">
            <a:spLocks noGrp="1"/>
          </p:cNvSpPr>
          <p:nvPr>
            <p:ph sz="half" idx="2"/>
          </p:nvPr>
        </p:nvSpPr>
        <p:spPr>
          <a:xfrm>
            <a:off x="840315" y="2505071"/>
            <a:ext cx="5158313" cy="3684583"/>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Calibri"/>
              </a:defRPr>
            </a:lvl1pPr>
            <a:lvl2pPr marR="0" lvl="1" fontAlgn="auto">
              <a:spcAft>
                <a:spcPts val="0"/>
              </a:spcAft>
              <a:buSzPct val="100000"/>
              <a:buFont typeface="Arial" pitchFamily="34"/>
              <a:tabLst/>
              <a:defRPr lang="en-US" b="0" i="0" u="none" strike="noStrike" cap="none" spc="0" baseline="0">
                <a:solidFill>
                  <a:srgbClr val="000000"/>
                </a:solidFill>
                <a:uFillTx/>
                <a:latin typeface="Calibri"/>
              </a:defRPr>
            </a:lvl2pPr>
            <a:lvl3pPr marR="0" lvl="2" fontAlgn="auto">
              <a:spcAft>
                <a:spcPts val="0"/>
              </a:spcAft>
              <a:buSzPct val="100000"/>
              <a:buFont typeface="Arial" pitchFamily="34"/>
              <a:tabLst/>
              <a:defRPr lang="en-US" b="0" i="0" u="none" strike="noStrike" cap="none" spc="0" baseline="0">
                <a:solidFill>
                  <a:srgbClr val="000000"/>
                </a:solidFill>
                <a:uFillTx/>
                <a:latin typeface="Calibri"/>
              </a:defRPr>
            </a:lvl3pPr>
            <a:lvl4pPr marR="0" lvl="3" fontAlgn="auto">
              <a:spcAft>
                <a:spcPts val="0"/>
              </a:spcAft>
              <a:buSzPct val="100000"/>
              <a:buFont typeface="Arial" pitchFamily="34"/>
              <a:tabLst/>
              <a:defRPr lang="en-US" b="0" i="0" u="none" strike="noStrike" cap="none" spc="0" baseline="0">
                <a:solidFill>
                  <a:srgbClr val="000000"/>
                </a:solidFill>
                <a:uFillTx/>
                <a:latin typeface="Calibri"/>
              </a:defRPr>
            </a:lvl4pPr>
            <a:lvl5pPr marR="0" lvl="4" fontAlgn="auto">
              <a:spcAft>
                <a:spcPts val="0"/>
              </a:spcAft>
              <a:buSzPct val="100000"/>
              <a:buFont typeface="Arial" pitchFamily="34"/>
              <a:tabLst/>
              <a:defRPr lang="en-US" b="0" i="0" u="none" strike="noStrike" cap="none" spc="0" baseline="0">
                <a:solidFill>
                  <a:srgbClr val="000000"/>
                </a:solidFill>
                <a:uFillTx/>
                <a:latin typeface="Calibri"/>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A93F95F-FBA4-9462-59A6-2FE673A7BFB8}"/>
              </a:ext>
            </a:extLst>
          </p:cNvPr>
          <p:cNvSpPr txBox="1">
            <a:spLocks noGrp="1"/>
          </p:cNvSpPr>
          <p:nvPr>
            <p:ph type="body" sz="quarter" idx="3"/>
          </p:nvPr>
        </p:nvSpPr>
        <p:spPr>
          <a:xfrm>
            <a:off x="6172200" y="1681160"/>
            <a:ext cx="5183715" cy="823910"/>
          </a:xfrm>
          <a:prstGeom prst="rect">
            <a:avLst/>
          </a:prstGeom>
          <a:noFill/>
          <a:ln>
            <a:noFill/>
          </a:ln>
        </p:spPr>
        <p:txBody>
          <a:bodyPr vert="horz" wrap="square" lIns="91440" tIns="45720" rIns="91440" bIns="45720" anchor="b" anchorCtr="0" compatLnSpc="1">
            <a:noAutofit/>
          </a:bodyPr>
          <a:lstStyle>
            <a:lvl1pPr marL="0" marR="0" lvl="0" indent="0" fontAlgn="auto">
              <a:spcAft>
                <a:spcPts val="0"/>
              </a:spcAft>
              <a:buNone/>
              <a:tabLst/>
              <a:defRPr lang="en-US" sz="2400" b="1" i="0" u="none" strike="noStrike" cap="none" spc="0" baseline="0">
                <a:solidFill>
                  <a:srgbClr val="000000"/>
                </a:solidFill>
                <a:uFillTx/>
                <a:latin typeface="Calibri"/>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28BEC0A9-6E95-CB8E-6094-6D0AE9E778EA}"/>
              </a:ext>
            </a:extLst>
          </p:cNvPr>
          <p:cNvSpPr txBox="1">
            <a:spLocks noGrp="1"/>
          </p:cNvSpPr>
          <p:nvPr>
            <p:ph sz="quarter" idx="4"/>
          </p:nvPr>
        </p:nvSpPr>
        <p:spPr>
          <a:xfrm>
            <a:off x="6172200" y="2505071"/>
            <a:ext cx="5183715" cy="3684583"/>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Calibri"/>
              </a:defRPr>
            </a:lvl1pPr>
            <a:lvl2pPr marR="0" lvl="1" fontAlgn="auto">
              <a:spcAft>
                <a:spcPts val="0"/>
              </a:spcAft>
              <a:buSzPct val="100000"/>
              <a:buFont typeface="Arial" pitchFamily="34"/>
              <a:tabLst/>
              <a:defRPr lang="en-US" b="0" i="0" u="none" strike="noStrike" cap="none" spc="0" baseline="0">
                <a:solidFill>
                  <a:srgbClr val="000000"/>
                </a:solidFill>
                <a:uFillTx/>
                <a:latin typeface="Calibri"/>
              </a:defRPr>
            </a:lvl2pPr>
            <a:lvl3pPr marR="0" lvl="2" fontAlgn="auto">
              <a:spcAft>
                <a:spcPts val="0"/>
              </a:spcAft>
              <a:buSzPct val="100000"/>
              <a:buFont typeface="Arial" pitchFamily="34"/>
              <a:tabLst/>
              <a:defRPr lang="en-US" b="0" i="0" u="none" strike="noStrike" cap="none" spc="0" baseline="0">
                <a:solidFill>
                  <a:srgbClr val="000000"/>
                </a:solidFill>
                <a:uFillTx/>
                <a:latin typeface="Calibri"/>
              </a:defRPr>
            </a:lvl3pPr>
            <a:lvl4pPr marR="0" lvl="3" fontAlgn="auto">
              <a:spcAft>
                <a:spcPts val="0"/>
              </a:spcAft>
              <a:buSzPct val="100000"/>
              <a:buFont typeface="Arial" pitchFamily="34"/>
              <a:tabLst/>
              <a:defRPr lang="en-US" b="0" i="0" u="none" strike="noStrike" cap="none" spc="0" baseline="0">
                <a:solidFill>
                  <a:srgbClr val="000000"/>
                </a:solidFill>
                <a:uFillTx/>
                <a:latin typeface="Calibri"/>
              </a:defRPr>
            </a:lvl4pPr>
            <a:lvl5pPr marR="0" lvl="4" fontAlgn="auto">
              <a:spcAft>
                <a:spcPts val="0"/>
              </a:spcAft>
              <a:buSzPct val="100000"/>
              <a:buFont typeface="Arial" pitchFamily="34"/>
              <a:tabLst/>
              <a:defRPr lang="en-US" b="0" i="0" u="none" strike="noStrike" cap="none" spc="0" baseline="0">
                <a:solidFill>
                  <a:srgbClr val="000000"/>
                </a:solidFill>
                <a:uFillTx/>
                <a:latin typeface="Calibri"/>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1390638-5571-71F4-085F-46B22508F35B}"/>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5699FA68-F2CF-4AF5-B94A-6280E21764AD}" type="datetime1">
              <a:rPr lang="en-US"/>
              <a:pPr lvl="0"/>
              <a:t>2/12/2023</a:t>
            </a:fld>
            <a:endParaRPr lang="en-US"/>
          </a:p>
        </p:txBody>
      </p:sp>
      <p:sp>
        <p:nvSpPr>
          <p:cNvPr id="8" name="Footer Placeholder 7">
            <a:extLst>
              <a:ext uri="{FF2B5EF4-FFF2-40B4-BE49-F238E27FC236}">
                <a16:creationId xmlns:a16="http://schemas.microsoft.com/office/drawing/2014/main" id="{11A06215-0082-0959-9FE3-7CB86077B35E}"/>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9" name="Slide Number Placeholder 8">
            <a:extLst>
              <a:ext uri="{FF2B5EF4-FFF2-40B4-BE49-F238E27FC236}">
                <a16:creationId xmlns:a16="http://schemas.microsoft.com/office/drawing/2014/main" id="{4EE11EC7-4162-A507-4AE2-DB82F1B261EB}"/>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CE8F8739-FE30-48B2-89A6-DA29E09EBEB8}" type="slidenum">
              <a:t>‹#›</a:t>
            </a:fld>
            <a:endParaRPr lang="en-US"/>
          </a:p>
        </p:txBody>
      </p:sp>
    </p:spTree>
    <p:extLst>
      <p:ext uri="{BB962C8B-B14F-4D97-AF65-F5344CB8AC3E}">
        <p14:creationId xmlns:p14="http://schemas.microsoft.com/office/powerpoint/2010/main" val="13777398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9C9BA-5B84-E3AE-AA2C-9E59711FFF4D}"/>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t" anchorCtr="0" compatLnSpc="1">
            <a:noAutofit/>
          </a:bodyPr>
          <a:lstStyle>
            <a:lvl1pPr marL="0" marR="0" lvl="0" indent="0" fontAlgn="auto">
              <a:spcBef>
                <a:spcPts val="0"/>
              </a:spcBef>
              <a:spcAft>
                <a:spcPts val="0"/>
              </a:spcAft>
              <a:tabLst/>
              <a:defRPr lang="en-US" b="0" i="0" u="none" strike="noStrike" cap="none" spc="0" baseline="0">
                <a:solidFill>
                  <a:srgbClr val="000000"/>
                </a:solidFill>
                <a:uFillTx/>
                <a:latin typeface="Calibri Light"/>
              </a:defRPr>
            </a:lvl1pPr>
          </a:lstStyle>
          <a:p>
            <a:pPr lvl="0"/>
            <a:r>
              <a:rPr lang="en-US"/>
              <a:t>Click to edit Master title style</a:t>
            </a:r>
          </a:p>
        </p:txBody>
      </p:sp>
      <p:sp>
        <p:nvSpPr>
          <p:cNvPr id="3" name="Date Placeholder 2">
            <a:extLst>
              <a:ext uri="{FF2B5EF4-FFF2-40B4-BE49-F238E27FC236}">
                <a16:creationId xmlns:a16="http://schemas.microsoft.com/office/drawing/2014/main" id="{B9063C11-0E01-794A-1DD7-BE828D0EB9A3}"/>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B2933DC7-C30A-45F6-BC65-EEB4CC198799}" type="datetime1">
              <a:rPr lang="en-US"/>
              <a:pPr lvl="0"/>
              <a:t>2/12/2023</a:t>
            </a:fld>
            <a:endParaRPr lang="en-US"/>
          </a:p>
        </p:txBody>
      </p:sp>
      <p:sp>
        <p:nvSpPr>
          <p:cNvPr id="4" name="Footer Placeholder 3">
            <a:extLst>
              <a:ext uri="{FF2B5EF4-FFF2-40B4-BE49-F238E27FC236}">
                <a16:creationId xmlns:a16="http://schemas.microsoft.com/office/drawing/2014/main" id="{463839FE-5BB1-4CDE-BFC4-84843CB36F63}"/>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5" name="Slide Number Placeholder 4">
            <a:extLst>
              <a:ext uri="{FF2B5EF4-FFF2-40B4-BE49-F238E27FC236}">
                <a16:creationId xmlns:a16="http://schemas.microsoft.com/office/drawing/2014/main" id="{BBE09816-105F-004A-F707-FD10FD14E20A}"/>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EA0727A3-D7D8-48A9-A067-62374AFE002B}" type="slidenum">
              <a:t>‹#›</a:t>
            </a:fld>
            <a:endParaRPr lang="en-US"/>
          </a:p>
        </p:txBody>
      </p:sp>
    </p:spTree>
    <p:extLst>
      <p:ext uri="{BB962C8B-B14F-4D97-AF65-F5344CB8AC3E}">
        <p14:creationId xmlns:p14="http://schemas.microsoft.com/office/powerpoint/2010/main" val="25674542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76B40D-9080-7A0A-4D3A-A65FC9235B9B}"/>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62BDE41E-D833-418B-B595-116BB049B152}" type="datetime1">
              <a:rPr lang="en-US"/>
              <a:pPr lvl="0"/>
              <a:t>2/12/2023</a:t>
            </a:fld>
            <a:endParaRPr lang="en-US"/>
          </a:p>
        </p:txBody>
      </p:sp>
      <p:sp>
        <p:nvSpPr>
          <p:cNvPr id="3" name="Footer Placeholder 2">
            <a:extLst>
              <a:ext uri="{FF2B5EF4-FFF2-40B4-BE49-F238E27FC236}">
                <a16:creationId xmlns:a16="http://schemas.microsoft.com/office/drawing/2014/main" id="{82CB47E1-A3C0-A996-3DEC-AF2B4A64F7DE}"/>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4" name="Slide Number Placeholder 3">
            <a:extLst>
              <a:ext uri="{FF2B5EF4-FFF2-40B4-BE49-F238E27FC236}">
                <a16:creationId xmlns:a16="http://schemas.microsoft.com/office/drawing/2014/main" id="{8283E3B5-3985-E2D2-F65F-1B2E31A48F02}"/>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99B459A3-28D1-4846-BE30-F1FDF95D256B}" type="slidenum">
              <a:t>‹#›</a:t>
            </a:fld>
            <a:endParaRPr lang="en-US"/>
          </a:p>
        </p:txBody>
      </p:sp>
    </p:spTree>
    <p:extLst>
      <p:ext uri="{BB962C8B-B14F-4D97-AF65-F5344CB8AC3E}">
        <p14:creationId xmlns:p14="http://schemas.microsoft.com/office/powerpoint/2010/main" val="23325302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3862D-2AE2-30CC-0A6F-084240D9295B}"/>
              </a:ext>
            </a:extLst>
          </p:cNvPr>
          <p:cNvSpPr txBox="1">
            <a:spLocks noGrp="1"/>
          </p:cNvSpPr>
          <p:nvPr>
            <p:ph type="title"/>
          </p:nvPr>
        </p:nvSpPr>
        <p:spPr>
          <a:xfrm>
            <a:off x="840315" y="457200"/>
            <a:ext cx="3932770" cy="1600200"/>
          </a:xfrm>
          <a:prstGeom prst="rect">
            <a:avLst/>
          </a:prstGeom>
          <a:noFill/>
          <a:ln>
            <a:noFill/>
          </a:ln>
        </p:spPr>
        <p:txBody>
          <a:bodyPr vert="horz" wrap="square" lIns="91440" tIns="45720" rIns="91440" bIns="45720" anchor="b" anchorCtr="0" compatLnSpc="1">
            <a:noAutofit/>
          </a:bodyPr>
          <a:lstStyle>
            <a:lvl1pPr marL="0" marR="0" lvl="0" indent="0" fontAlgn="auto">
              <a:spcBef>
                <a:spcPts val="0"/>
              </a:spcBef>
              <a:spcAft>
                <a:spcPts val="0"/>
              </a:spcAft>
              <a:tabLst/>
              <a:defRPr lang="en-US" sz="3200" b="0" i="0" u="none" strike="noStrike" cap="none" spc="0" baseline="0">
                <a:solidFill>
                  <a:srgbClr val="000000"/>
                </a:solidFill>
                <a:uFillTx/>
                <a:latin typeface="Calibri Light"/>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B86779D-7BB6-1263-14E2-ABFA07287FCD}"/>
              </a:ext>
            </a:extLst>
          </p:cNvPr>
          <p:cNvSpPr txBox="1">
            <a:spLocks noGrp="1"/>
          </p:cNvSpPr>
          <p:nvPr>
            <p:ph idx="1"/>
          </p:nvPr>
        </p:nvSpPr>
        <p:spPr>
          <a:xfrm>
            <a:off x="5183715" y="987423"/>
            <a:ext cx="6172200" cy="4873623"/>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sz="3200" b="0" i="0" u="none" strike="noStrike" cap="none" spc="0" baseline="0">
                <a:solidFill>
                  <a:srgbClr val="000000"/>
                </a:solidFill>
                <a:uFillTx/>
                <a:latin typeface="Calibri"/>
              </a:defRPr>
            </a:lvl1pPr>
            <a:lvl2pPr marR="0" lvl="1" fontAlgn="auto">
              <a:spcAft>
                <a:spcPts val="0"/>
              </a:spcAft>
              <a:buSzPct val="100000"/>
              <a:buFont typeface="Arial" pitchFamily="34"/>
              <a:tabLst/>
              <a:defRPr lang="en-US" sz="2800" b="0" i="0" u="none" strike="noStrike" cap="none" spc="0" baseline="0">
                <a:solidFill>
                  <a:srgbClr val="000000"/>
                </a:solidFill>
                <a:uFillTx/>
                <a:latin typeface="Calibri"/>
              </a:defRPr>
            </a:lvl2pPr>
            <a:lvl3pPr marR="0" lvl="2" fontAlgn="auto">
              <a:spcAft>
                <a:spcPts val="0"/>
              </a:spcAft>
              <a:buSzPct val="100000"/>
              <a:buFont typeface="Arial" pitchFamily="34"/>
              <a:tabLst/>
              <a:defRPr lang="en-US" sz="2400" b="0" i="0" u="none" strike="noStrike" cap="none" spc="0" baseline="0">
                <a:solidFill>
                  <a:srgbClr val="000000"/>
                </a:solidFill>
                <a:uFillTx/>
                <a:latin typeface="Calibri"/>
              </a:defRPr>
            </a:lvl3pPr>
            <a:lvl4pPr marR="0" lvl="3" fontAlgn="auto">
              <a:spcAft>
                <a:spcPts val="0"/>
              </a:spcAft>
              <a:buSzPct val="100000"/>
              <a:buFont typeface="Arial" pitchFamily="34"/>
              <a:tabLst/>
              <a:defRPr lang="en-US" sz="2000" b="0" i="0" u="none" strike="noStrike" cap="none" spc="0" baseline="0">
                <a:solidFill>
                  <a:srgbClr val="000000"/>
                </a:solidFill>
                <a:uFillTx/>
                <a:latin typeface="Calibri"/>
              </a:defRPr>
            </a:lvl4pPr>
            <a:lvl5pPr marR="0" lvl="4" fontAlgn="auto">
              <a:spcAft>
                <a:spcPts val="0"/>
              </a:spcAft>
              <a:buSzPct val="100000"/>
              <a:buFont typeface="Arial" pitchFamily="34"/>
              <a:tabLst/>
              <a:defRPr lang="en-US" sz="2000" b="0" i="0" u="none" strike="noStrike" cap="none" spc="0" baseline="0">
                <a:solidFill>
                  <a:srgbClr val="000000"/>
                </a:solidFill>
                <a:uFillTx/>
                <a:latin typeface="Calibri"/>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9DF921A-744D-FC7F-C1BE-3589BEBBCEF7}"/>
              </a:ext>
            </a:extLst>
          </p:cNvPr>
          <p:cNvSpPr txBox="1">
            <a:spLocks noGrp="1"/>
          </p:cNvSpPr>
          <p:nvPr>
            <p:ph type="body" sz="half" idx="2"/>
          </p:nvPr>
        </p:nvSpPr>
        <p:spPr>
          <a:xfrm>
            <a:off x="840315" y="2057400"/>
            <a:ext cx="3932770" cy="3811584"/>
          </a:xfrm>
          <a:prstGeom prst="rect">
            <a:avLst/>
          </a:prstGeom>
          <a:noFill/>
          <a:ln>
            <a:noFill/>
          </a:ln>
        </p:spPr>
        <p:txBody>
          <a:bodyPr vert="horz" wrap="square" lIns="91440" tIns="45720" rIns="91440" bIns="45720" anchor="t" anchorCtr="0" compatLnSpc="1">
            <a:noAutofit/>
          </a:bodyPr>
          <a:lstStyle>
            <a:lvl1pPr marL="0" marR="0" lvl="0" indent="0" fontAlgn="auto">
              <a:spcAft>
                <a:spcPts val="0"/>
              </a:spcAft>
              <a:buNone/>
              <a:tabLst/>
              <a:defRPr lang="en-US" sz="1600" b="0" i="0" u="none" strike="noStrike" cap="none" spc="0" baseline="0">
                <a:solidFill>
                  <a:srgbClr val="000000"/>
                </a:solidFill>
                <a:uFillTx/>
                <a:latin typeface="Calibri"/>
              </a:defRPr>
            </a:lvl1pPr>
          </a:lstStyle>
          <a:p>
            <a:pPr lvl="0"/>
            <a:r>
              <a:rPr lang="en-US"/>
              <a:t>Click to edit Master text styles</a:t>
            </a:r>
          </a:p>
        </p:txBody>
      </p:sp>
      <p:sp>
        <p:nvSpPr>
          <p:cNvPr id="5" name="Date Placeholder 4">
            <a:extLst>
              <a:ext uri="{FF2B5EF4-FFF2-40B4-BE49-F238E27FC236}">
                <a16:creationId xmlns:a16="http://schemas.microsoft.com/office/drawing/2014/main" id="{C7ED1CEC-2A67-E28B-C759-464E85FA590F}"/>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BD5824B7-47E7-4F85-B5CA-5A47D41015F7}" type="datetime1">
              <a:rPr lang="en-US"/>
              <a:pPr lvl="0"/>
              <a:t>2/12/2023</a:t>
            </a:fld>
            <a:endParaRPr lang="en-US"/>
          </a:p>
        </p:txBody>
      </p:sp>
      <p:sp>
        <p:nvSpPr>
          <p:cNvPr id="6" name="Footer Placeholder 5">
            <a:extLst>
              <a:ext uri="{FF2B5EF4-FFF2-40B4-BE49-F238E27FC236}">
                <a16:creationId xmlns:a16="http://schemas.microsoft.com/office/drawing/2014/main" id="{BE49FD97-39A1-9D3A-0383-CC6E11ED2040}"/>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00894046-9357-E8C0-9551-E7586D1906F5}"/>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2ADD9900-4537-4D62-BEFB-21D7D3579CCE}" type="slidenum">
              <a:t>‹#›</a:t>
            </a:fld>
            <a:endParaRPr lang="en-US"/>
          </a:p>
        </p:txBody>
      </p:sp>
    </p:spTree>
    <p:extLst>
      <p:ext uri="{BB962C8B-B14F-4D97-AF65-F5344CB8AC3E}">
        <p14:creationId xmlns:p14="http://schemas.microsoft.com/office/powerpoint/2010/main" val="18928556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E7ADB-AE97-73D1-D91A-FF7A43464864}"/>
              </a:ext>
            </a:extLst>
          </p:cNvPr>
          <p:cNvSpPr txBox="1">
            <a:spLocks noGrp="1"/>
          </p:cNvSpPr>
          <p:nvPr>
            <p:ph type="title"/>
          </p:nvPr>
        </p:nvSpPr>
        <p:spPr>
          <a:xfrm>
            <a:off x="840315" y="457200"/>
            <a:ext cx="3932770" cy="1600200"/>
          </a:xfrm>
          <a:prstGeom prst="rect">
            <a:avLst/>
          </a:prstGeom>
          <a:noFill/>
          <a:ln>
            <a:noFill/>
          </a:ln>
        </p:spPr>
        <p:txBody>
          <a:bodyPr vert="horz" wrap="square" lIns="91440" tIns="45720" rIns="91440" bIns="45720" anchor="b" anchorCtr="0" compatLnSpc="1">
            <a:noAutofit/>
          </a:bodyPr>
          <a:lstStyle>
            <a:lvl1pPr marL="0" marR="0" lvl="0" indent="0" fontAlgn="auto">
              <a:spcBef>
                <a:spcPts val="0"/>
              </a:spcBef>
              <a:spcAft>
                <a:spcPts val="0"/>
              </a:spcAft>
              <a:tabLst/>
              <a:defRPr lang="en-US" sz="3200" b="0" i="0" u="none" strike="noStrike" cap="none" spc="0" baseline="0">
                <a:solidFill>
                  <a:srgbClr val="000000"/>
                </a:solidFill>
                <a:uFillTx/>
                <a:latin typeface="Calibri Light"/>
              </a:defRPr>
            </a:lvl1pPr>
          </a:lstStyle>
          <a:p>
            <a:pPr lvl="0"/>
            <a:r>
              <a:rPr lang="en-US"/>
              <a:t>Click to edit Master title style</a:t>
            </a:r>
          </a:p>
        </p:txBody>
      </p:sp>
      <p:sp>
        <p:nvSpPr>
          <p:cNvPr id="3" name="Picture Placeholder 2">
            <a:extLst>
              <a:ext uri="{FF2B5EF4-FFF2-40B4-BE49-F238E27FC236}">
                <a16:creationId xmlns:a16="http://schemas.microsoft.com/office/drawing/2014/main" id="{17ACF472-91DC-B92E-391C-269AC633A709}"/>
              </a:ext>
            </a:extLst>
          </p:cNvPr>
          <p:cNvSpPr txBox="1">
            <a:spLocks noGrp="1"/>
          </p:cNvSpPr>
          <p:nvPr>
            <p:ph type="pic" idx="1"/>
          </p:nvPr>
        </p:nvSpPr>
        <p:spPr>
          <a:xfrm>
            <a:off x="5183715" y="987423"/>
            <a:ext cx="6172200" cy="4873623"/>
          </a:xfrm>
          <a:prstGeom prst="rect">
            <a:avLst/>
          </a:prstGeom>
          <a:noFill/>
          <a:ln>
            <a:noFill/>
          </a:ln>
        </p:spPr>
        <p:txBody>
          <a:bodyPr vert="horz" wrap="square" lIns="91440" tIns="45720" rIns="91440" bIns="45720" anchor="t" anchorCtr="0" compatLnSpc="1">
            <a:noAutofit/>
          </a:bodyPr>
          <a:lstStyle>
            <a:lvl1pPr marL="0" marR="0" lvl="0" indent="0" fontAlgn="auto">
              <a:spcAft>
                <a:spcPts val="0"/>
              </a:spcAft>
              <a:buNone/>
              <a:tabLst/>
              <a:defRPr lang="en-US" sz="3200" b="0" i="0" u="none" strike="noStrike" cap="none" spc="0" baseline="0">
                <a:solidFill>
                  <a:srgbClr val="000000"/>
                </a:solidFill>
                <a:uFillTx/>
                <a:latin typeface="Calibri"/>
              </a:defRPr>
            </a:lvl1pPr>
          </a:lstStyle>
          <a:p>
            <a:pPr lvl="0"/>
            <a:r>
              <a:rPr lang="en-US"/>
              <a:t>Click icon to add picture</a:t>
            </a:r>
          </a:p>
        </p:txBody>
      </p:sp>
      <p:sp>
        <p:nvSpPr>
          <p:cNvPr id="4" name="Text Placeholder 3">
            <a:extLst>
              <a:ext uri="{FF2B5EF4-FFF2-40B4-BE49-F238E27FC236}">
                <a16:creationId xmlns:a16="http://schemas.microsoft.com/office/drawing/2014/main" id="{03615091-0C61-3126-0E39-E11B868E4F66}"/>
              </a:ext>
            </a:extLst>
          </p:cNvPr>
          <p:cNvSpPr txBox="1">
            <a:spLocks noGrp="1"/>
          </p:cNvSpPr>
          <p:nvPr>
            <p:ph type="body" sz="half" idx="2"/>
          </p:nvPr>
        </p:nvSpPr>
        <p:spPr>
          <a:xfrm>
            <a:off x="840315" y="2057400"/>
            <a:ext cx="3932770" cy="3811584"/>
          </a:xfrm>
          <a:prstGeom prst="rect">
            <a:avLst/>
          </a:prstGeom>
          <a:noFill/>
          <a:ln>
            <a:noFill/>
          </a:ln>
        </p:spPr>
        <p:txBody>
          <a:bodyPr vert="horz" wrap="square" lIns="91440" tIns="45720" rIns="91440" bIns="45720" anchor="t" anchorCtr="0" compatLnSpc="1">
            <a:noAutofit/>
          </a:bodyPr>
          <a:lstStyle>
            <a:lvl1pPr marL="0" marR="0" lvl="0" indent="0" fontAlgn="auto">
              <a:spcAft>
                <a:spcPts val="0"/>
              </a:spcAft>
              <a:buNone/>
              <a:tabLst/>
              <a:defRPr lang="en-US" sz="1600" b="0" i="0" u="none" strike="noStrike" cap="none" spc="0" baseline="0">
                <a:solidFill>
                  <a:srgbClr val="000000"/>
                </a:solidFill>
                <a:uFillTx/>
                <a:latin typeface="Calibri"/>
              </a:defRPr>
            </a:lvl1pPr>
          </a:lstStyle>
          <a:p>
            <a:pPr lvl="0"/>
            <a:r>
              <a:rPr lang="en-US"/>
              <a:t>Click to edit Master text styles</a:t>
            </a:r>
          </a:p>
        </p:txBody>
      </p:sp>
      <p:sp>
        <p:nvSpPr>
          <p:cNvPr id="5" name="Date Placeholder 4">
            <a:extLst>
              <a:ext uri="{FF2B5EF4-FFF2-40B4-BE49-F238E27FC236}">
                <a16:creationId xmlns:a16="http://schemas.microsoft.com/office/drawing/2014/main" id="{C0E2FACD-82FE-CA4D-16B2-48B377D298BC}"/>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39C9D0F0-CA13-4FFD-8117-62A424FBA4BF}" type="datetime1">
              <a:rPr lang="en-US"/>
              <a:pPr lvl="0"/>
              <a:t>2/12/2023</a:t>
            </a:fld>
            <a:endParaRPr lang="en-US"/>
          </a:p>
        </p:txBody>
      </p:sp>
      <p:sp>
        <p:nvSpPr>
          <p:cNvPr id="6" name="Footer Placeholder 5">
            <a:extLst>
              <a:ext uri="{FF2B5EF4-FFF2-40B4-BE49-F238E27FC236}">
                <a16:creationId xmlns:a16="http://schemas.microsoft.com/office/drawing/2014/main" id="{F1EF80FC-5F7B-63FF-264A-DD169542AD7C}"/>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0C2B4288-76FA-5090-66E0-A230337822D2}"/>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16FB8BB9-F597-485E-9197-CC63C291B1FA}" type="slidenum">
              <a:t>‹#›</a:t>
            </a:fld>
            <a:endParaRPr lang="en-US"/>
          </a:p>
        </p:txBody>
      </p:sp>
    </p:spTree>
    <p:extLst>
      <p:ext uri="{BB962C8B-B14F-4D97-AF65-F5344CB8AC3E}">
        <p14:creationId xmlns:p14="http://schemas.microsoft.com/office/powerpoint/2010/main" val="31256171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E40CF-DA56-A407-6CE3-51675CC8442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t" anchorCtr="0" compatLnSpc="1">
            <a:noAutofit/>
          </a:bodyPr>
          <a:lstStyle>
            <a:lvl1pPr marL="0" marR="0" lvl="0" indent="0" fontAlgn="auto">
              <a:spcBef>
                <a:spcPts val="0"/>
              </a:spcBef>
              <a:spcAft>
                <a:spcPts val="0"/>
              </a:spcAft>
              <a:tabLst/>
              <a:defRPr lang="en-US" b="0" i="0" u="none" strike="noStrike" cap="none" spc="0" baseline="0">
                <a:solidFill>
                  <a:srgbClr val="000000"/>
                </a:solidFill>
                <a:uFillTx/>
                <a:latin typeface="Calibri Light"/>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721D425-A0D6-41B5-47B6-5F41D6F88CD1}"/>
              </a:ext>
            </a:extLst>
          </p:cNvPr>
          <p:cNvSpPr txBox="1">
            <a:spLocks noGrp="1"/>
          </p:cNvSpPr>
          <p:nvPr>
            <p:ph type="body" orient="vert" idx="1"/>
          </p:nvPr>
        </p:nvSpPr>
        <p:spPr>
          <a:xfrm>
            <a:off x="838203" y="1825627"/>
            <a:ext cx="10515600" cy="4351336"/>
          </a:xfrm>
          <a:prstGeom prst="rect">
            <a:avLst/>
          </a:prstGeom>
          <a:noFill/>
          <a:ln>
            <a:noFill/>
          </a:ln>
        </p:spPr>
        <p:txBody>
          <a:bodyPr vert="eaVert"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Calibri"/>
              </a:defRPr>
            </a:lvl1pPr>
            <a:lvl2pPr marR="0" lvl="1" fontAlgn="auto">
              <a:spcAft>
                <a:spcPts val="0"/>
              </a:spcAft>
              <a:buSzPct val="100000"/>
              <a:buFont typeface="Arial" pitchFamily="34"/>
              <a:tabLst/>
              <a:defRPr lang="en-US" b="0" i="0" u="none" strike="noStrike" cap="none" spc="0" baseline="0">
                <a:solidFill>
                  <a:srgbClr val="000000"/>
                </a:solidFill>
                <a:uFillTx/>
                <a:latin typeface="Calibri"/>
              </a:defRPr>
            </a:lvl2pPr>
            <a:lvl3pPr marR="0" lvl="2" fontAlgn="auto">
              <a:spcAft>
                <a:spcPts val="0"/>
              </a:spcAft>
              <a:buSzPct val="100000"/>
              <a:buFont typeface="Arial" pitchFamily="34"/>
              <a:tabLst/>
              <a:defRPr lang="en-US" b="0" i="0" u="none" strike="noStrike" cap="none" spc="0" baseline="0">
                <a:solidFill>
                  <a:srgbClr val="000000"/>
                </a:solidFill>
                <a:uFillTx/>
                <a:latin typeface="Calibri"/>
              </a:defRPr>
            </a:lvl3pPr>
            <a:lvl4pPr marR="0" lvl="3" fontAlgn="auto">
              <a:spcAft>
                <a:spcPts val="0"/>
              </a:spcAft>
              <a:buSzPct val="100000"/>
              <a:buFont typeface="Arial" pitchFamily="34"/>
              <a:tabLst/>
              <a:defRPr lang="en-US" b="0" i="0" u="none" strike="noStrike" cap="none" spc="0" baseline="0">
                <a:solidFill>
                  <a:srgbClr val="000000"/>
                </a:solidFill>
                <a:uFillTx/>
                <a:latin typeface="Calibri"/>
              </a:defRPr>
            </a:lvl4pPr>
            <a:lvl5pPr marR="0" lvl="4" fontAlgn="auto">
              <a:spcAft>
                <a:spcPts val="0"/>
              </a:spcAft>
              <a:buSzPct val="100000"/>
              <a:buFont typeface="Arial" pitchFamily="34"/>
              <a:tabLst/>
              <a:defRPr lang="en-US" b="0" i="0" u="none" strike="noStrike" cap="none" spc="0" baseline="0">
                <a:solidFill>
                  <a:srgbClr val="000000"/>
                </a:solidFill>
                <a:uFillTx/>
                <a:latin typeface="Calibri"/>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98C163-C8E8-2539-5F35-61F7E596D782}"/>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D737B425-E3FF-4672-ABA3-CE5F90B71A17}" type="datetime1">
              <a:rPr lang="en-US"/>
              <a:pPr lvl="0"/>
              <a:t>2/12/2023</a:t>
            </a:fld>
            <a:endParaRPr lang="en-US"/>
          </a:p>
        </p:txBody>
      </p:sp>
      <p:sp>
        <p:nvSpPr>
          <p:cNvPr id="5" name="Footer Placeholder 4">
            <a:extLst>
              <a:ext uri="{FF2B5EF4-FFF2-40B4-BE49-F238E27FC236}">
                <a16:creationId xmlns:a16="http://schemas.microsoft.com/office/drawing/2014/main" id="{F2E82F3A-80E3-A87A-3003-88F3E166AE3D}"/>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9C9707EE-E13A-8493-278A-CD44ECF64142}"/>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0D711119-58C2-4A4D-A180-6E7E60691AA9}" type="slidenum">
              <a:t>‹#›</a:t>
            </a:fld>
            <a:endParaRPr lang="en-US"/>
          </a:p>
        </p:txBody>
      </p:sp>
    </p:spTree>
    <p:extLst>
      <p:ext uri="{BB962C8B-B14F-4D97-AF65-F5344CB8AC3E}">
        <p14:creationId xmlns:p14="http://schemas.microsoft.com/office/powerpoint/2010/main" val="13533625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5D475C-5BED-5117-9752-607E3C1B1D91}"/>
              </a:ext>
            </a:extLst>
          </p:cNvPr>
          <p:cNvSpPr txBox="1">
            <a:spLocks noGrp="1"/>
          </p:cNvSpPr>
          <p:nvPr>
            <p:ph type="title" orient="vert"/>
          </p:nvPr>
        </p:nvSpPr>
        <p:spPr>
          <a:xfrm>
            <a:off x="8724903" y="365129"/>
            <a:ext cx="2628899" cy="5811834"/>
          </a:xfrm>
          <a:prstGeom prst="rect">
            <a:avLst/>
          </a:prstGeom>
          <a:noFill/>
          <a:ln>
            <a:noFill/>
          </a:ln>
        </p:spPr>
        <p:txBody>
          <a:bodyPr vert="eaVert" wrap="square" lIns="91440" tIns="45720" rIns="91440" bIns="45720" anchor="t" anchorCtr="0" compatLnSpc="1">
            <a:noAutofit/>
          </a:bodyPr>
          <a:lstStyle>
            <a:lvl1pPr marL="0" marR="0" lvl="0" indent="0" fontAlgn="auto">
              <a:spcBef>
                <a:spcPts val="0"/>
              </a:spcBef>
              <a:spcAft>
                <a:spcPts val="0"/>
              </a:spcAft>
              <a:tabLst/>
              <a:defRPr lang="en-US" b="0" i="0" u="none" strike="noStrike" cap="none" spc="0" baseline="0">
                <a:solidFill>
                  <a:srgbClr val="000000"/>
                </a:solidFill>
                <a:uFillTx/>
                <a:latin typeface="Calibri Light"/>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54C8D27-5666-24CB-C9FE-086C14354B68}"/>
              </a:ext>
            </a:extLst>
          </p:cNvPr>
          <p:cNvSpPr txBox="1">
            <a:spLocks noGrp="1"/>
          </p:cNvSpPr>
          <p:nvPr>
            <p:ph type="body" orient="vert" idx="1"/>
          </p:nvPr>
        </p:nvSpPr>
        <p:spPr>
          <a:xfrm>
            <a:off x="838203" y="365129"/>
            <a:ext cx="7683502" cy="5811834"/>
          </a:xfrm>
          <a:prstGeom prst="rect">
            <a:avLst/>
          </a:prstGeom>
          <a:noFill/>
          <a:ln>
            <a:noFill/>
          </a:ln>
        </p:spPr>
        <p:txBody>
          <a:bodyPr vert="eaVert"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Calibri"/>
              </a:defRPr>
            </a:lvl1pPr>
            <a:lvl2pPr marR="0" lvl="1" fontAlgn="auto">
              <a:spcAft>
                <a:spcPts val="0"/>
              </a:spcAft>
              <a:buSzPct val="100000"/>
              <a:buFont typeface="Arial" pitchFamily="34"/>
              <a:tabLst/>
              <a:defRPr lang="en-US" b="0" i="0" u="none" strike="noStrike" cap="none" spc="0" baseline="0">
                <a:solidFill>
                  <a:srgbClr val="000000"/>
                </a:solidFill>
                <a:uFillTx/>
                <a:latin typeface="Calibri"/>
              </a:defRPr>
            </a:lvl2pPr>
            <a:lvl3pPr marR="0" lvl="2" fontAlgn="auto">
              <a:spcAft>
                <a:spcPts val="0"/>
              </a:spcAft>
              <a:buSzPct val="100000"/>
              <a:buFont typeface="Arial" pitchFamily="34"/>
              <a:tabLst/>
              <a:defRPr lang="en-US" b="0" i="0" u="none" strike="noStrike" cap="none" spc="0" baseline="0">
                <a:solidFill>
                  <a:srgbClr val="000000"/>
                </a:solidFill>
                <a:uFillTx/>
                <a:latin typeface="Calibri"/>
              </a:defRPr>
            </a:lvl3pPr>
            <a:lvl4pPr marR="0" lvl="3" fontAlgn="auto">
              <a:spcAft>
                <a:spcPts val="0"/>
              </a:spcAft>
              <a:buSzPct val="100000"/>
              <a:buFont typeface="Arial" pitchFamily="34"/>
              <a:tabLst/>
              <a:defRPr lang="en-US" b="0" i="0" u="none" strike="noStrike" cap="none" spc="0" baseline="0">
                <a:solidFill>
                  <a:srgbClr val="000000"/>
                </a:solidFill>
                <a:uFillTx/>
                <a:latin typeface="Calibri"/>
              </a:defRPr>
            </a:lvl4pPr>
            <a:lvl5pPr marR="0" lvl="4" fontAlgn="auto">
              <a:spcAft>
                <a:spcPts val="0"/>
              </a:spcAft>
              <a:buSzPct val="100000"/>
              <a:buFont typeface="Arial" pitchFamily="34"/>
              <a:tabLst/>
              <a:defRPr lang="en-US" b="0" i="0" u="none" strike="noStrike" cap="none" spc="0" baseline="0">
                <a:solidFill>
                  <a:srgbClr val="000000"/>
                </a:solidFill>
                <a:uFillTx/>
                <a:latin typeface="Calibri"/>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DC44C8-4D9B-CB78-C6F5-3600EDC7C732}"/>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04B9EEFD-DD3F-4C73-A881-C1981E62BE8E}" type="datetime1">
              <a:rPr lang="en-US"/>
              <a:pPr lvl="0"/>
              <a:t>2/12/2023</a:t>
            </a:fld>
            <a:endParaRPr lang="en-US"/>
          </a:p>
        </p:txBody>
      </p:sp>
      <p:sp>
        <p:nvSpPr>
          <p:cNvPr id="5" name="Footer Placeholder 4">
            <a:extLst>
              <a:ext uri="{FF2B5EF4-FFF2-40B4-BE49-F238E27FC236}">
                <a16:creationId xmlns:a16="http://schemas.microsoft.com/office/drawing/2014/main" id="{6D8DF589-AF26-158E-1FAC-67199FB2F804}"/>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DBE08C59-2517-83E9-23D9-D6EBBBA33231}"/>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D74BDC11-903F-46F4-B6B2-951EBE1C9B37}" type="slidenum">
              <a:t>‹#›</a:t>
            </a:fld>
            <a:endParaRPr lang="en-US"/>
          </a:p>
        </p:txBody>
      </p:sp>
    </p:spTree>
    <p:extLst>
      <p:ext uri="{BB962C8B-B14F-4D97-AF65-F5344CB8AC3E}">
        <p14:creationId xmlns:p14="http://schemas.microsoft.com/office/powerpoint/2010/main" val="23611086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C85AD-AB66-9F06-C30A-99A90EB601A3}"/>
              </a:ext>
            </a:extLst>
          </p:cNvPr>
          <p:cNvSpPr txBox="1">
            <a:spLocks noGrp="1"/>
          </p:cNvSpPr>
          <p:nvPr>
            <p:ph type="ctrTitle"/>
          </p:nvPr>
        </p:nvSpPr>
        <p:spPr>
          <a:xfrm>
            <a:off x="1524003" y="1122361"/>
            <a:ext cx="9144000" cy="2387598"/>
          </a:xfrm>
          <a:prstGeom prst="rect">
            <a:avLst/>
          </a:prstGeom>
          <a:noFill/>
          <a:ln>
            <a:noFill/>
          </a:ln>
        </p:spPr>
        <p:txBody>
          <a:bodyPr vert="horz" wrap="square" lIns="91440" tIns="45720" rIns="91440" bIns="45720" anchor="b" anchorCtr="1" compatLnSpc="1">
            <a:noAutofit/>
          </a:bodyPr>
          <a:lstStyle>
            <a:lvl1pPr marL="0" marR="0" lvl="0" indent="0" algn="ctr" defTabSz="685800" fontAlgn="auto">
              <a:spcBef>
                <a:spcPts val="0"/>
              </a:spcBef>
              <a:spcAft>
                <a:spcPts val="0"/>
              </a:spcAft>
              <a:tabLst/>
              <a:defRPr lang="en-GB" sz="4500" b="0" i="0" u="none" strike="noStrike" cap="none" spc="0" baseline="0">
                <a:solidFill>
                  <a:srgbClr val="000000"/>
                </a:solidFill>
                <a:uFillTx/>
                <a:latin typeface="Calibri Light"/>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B8B526D8-F1CE-F72B-69B1-55DA00B9D9BD}"/>
              </a:ext>
            </a:extLst>
          </p:cNvPr>
          <p:cNvSpPr txBox="1">
            <a:spLocks noGrp="1"/>
          </p:cNvSpPr>
          <p:nvPr>
            <p:ph type="subTitle" idx="1"/>
          </p:nvPr>
        </p:nvSpPr>
        <p:spPr>
          <a:xfrm>
            <a:off x="1524003" y="3602041"/>
            <a:ext cx="9144000" cy="1655758"/>
          </a:xfrm>
          <a:prstGeom prst="rect">
            <a:avLst/>
          </a:prstGeom>
          <a:noFill/>
          <a:ln>
            <a:noFill/>
          </a:ln>
        </p:spPr>
        <p:txBody>
          <a:bodyPr vert="horz" wrap="square" lIns="91440" tIns="45720" rIns="91440" bIns="45720" anchor="t" anchorCtr="1" compatLnSpc="1">
            <a:noAutofit/>
          </a:bodyPr>
          <a:lstStyle>
            <a:lvl1pPr marL="0" marR="0" lvl="0" indent="0" algn="ctr" defTabSz="685800" fontAlgn="auto">
              <a:spcBef>
                <a:spcPts val="750"/>
              </a:spcBef>
              <a:spcAft>
                <a:spcPts val="0"/>
              </a:spcAft>
              <a:buNone/>
              <a:tabLst/>
              <a:defRPr lang="en-GB" sz="1800" b="0" i="0" u="none" strike="noStrike" cap="none" spc="0" baseline="0">
                <a:solidFill>
                  <a:srgbClr val="000000"/>
                </a:solidFill>
                <a:uFillTx/>
                <a:latin typeface="Calibri"/>
              </a:defRPr>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CEC039E2-325B-2FDD-1783-243F9B7ACF8D}"/>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C8B01FB5-6AEE-423A-B2CD-7FBCA34E46CE}" type="datetime1">
              <a:rPr lang="en-US"/>
              <a:pPr lvl="0"/>
              <a:t>2/12/2023</a:t>
            </a:fld>
            <a:endParaRPr lang="en-US"/>
          </a:p>
        </p:txBody>
      </p:sp>
      <p:sp>
        <p:nvSpPr>
          <p:cNvPr id="5" name="Footer Placeholder 4">
            <a:extLst>
              <a:ext uri="{FF2B5EF4-FFF2-40B4-BE49-F238E27FC236}">
                <a16:creationId xmlns:a16="http://schemas.microsoft.com/office/drawing/2014/main" id="{113F7977-4B9C-85BC-AAAF-D03B1A04C8C1}"/>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ECA717EC-289E-772D-63EC-777CE302706B}"/>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F4C1D6DA-72DD-49E8-99B8-68F893AC8629}" type="slidenum">
              <a:t>‹#›</a:t>
            </a:fld>
            <a:endParaRPr lang="en-US"/>
          </a:p>
        </p:txBody>
      </p:sp>
    </p:spTree>
    <p:extLst>
      <p:ext uri="{BB962C8B-B14F-4D97-AF65-F5344CB8AC3E}">
        <p14:creationId xmlns:p14="http://schemas.microsoft.com/office/powerpoint/2010/main" val="19051653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34774-2685-EFBA-5659-8C26FF6C03C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t" anchorCtr="0" compatLnSpc="1">
            <a:noAutofit/>
          </a:bodyPr>
          <a:lstStyle>
            <a:lvl1pPr marL="0" marR="0" lvl="0" indent="0" defTabSz="685800" fontAlgn="auto">
              <a:spcBef>
                <a:spcPts val="0"/>
              </a:spcBef>
              <a:spcAft>
                <a:spcPts val="0"/>
              </a:spcAft>
              <a:tabLst/>
              <a:defRPr lang="en-GB" sz="3300" b="0" i="0" u="none" strike="noStrike" cap="none" spc="0" baseline="0">
                <a:solidFill>
                  <a:srgbClr val="000000"/>
                </a:solidFill>
                <a:uFillTx/>
                <a:latin typeface="Calibri Light"/>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E57DC148-5B47-4234-261F-EBDAA7E2B1FC}"/>
              </a:ext>
            </a:extLst>
          </p:cNvPr>
          <p:cNvSpPr txBox="1">
            <a:spLocks noGrp="1"/>
          </p:cNvSpPr>
          <p:nvPr>
            <p:ph idx="1"/>
          </p:nvPr>
        </p:nvSpPr>
        <p:spPr>
          <a:xfrm>
            <a:off x="838203" y="1825627"/>
            <a:ext cx="10515600" cy="4351336"/>
          </a:xfrm>
          <a:prstGeom prst="rect">
            <a:avLst/>
          </a:prstGeom>
          <a:noFill/>
          <a:ln>
            <a:noFill/>
          </a:ln>
        </p:spPr>
        <p:txBody>
          <a:bodyPr vert="horz" wrap="square" lIns="91440" tIns="45720" rIns="91440" bIns="45720" anchor="t" anchorCtr="0" compatLnSpc="1">
            <a:noAutofit/>
          </a:bodyPr>
          <a:lstStyle>
            <a:lvl1pPr marL="171450" marR="0" lvl="0" indent="-171450" defTabSz="685800" fontAlgn="auto">
              <a:spcBef>
                <a:spcPts val="750"/>
              </a:spcBef>
              <a:spcAft>
                <a:spcPts val="0"/>
              </a:spcAft>
              <a:buSzPct val="100000"/>
              <a:buFont typeface="Arial" pitchFamily="34"/>
              <a:tabLst/>
              <a:defRPr lang="en-GB" sz="2100" b="0" i="0" u="none" strike="noStrike" cap="none" spc="0" baseline="0">
                <a:solidFill>
                  <a:srgbClr val="000000"/>
                </a:solidFill>
                <a:uFillTx/>
                <a:latin typeface="Calibri"/>
              </a:defRPr>
            </a:lvl1pPr>
            <a:lvl2pPr marL="514350" marR="0" lvl="1" indent="-171450" defTabSz="685800" fontAlgn="auto">
              <a:spcBef>
                <a:spcPts val="375"/>
              </a:spcBef>
              <a:spcAft>
                <a:spcPts val="0"/>
              </a:spcAft>
              <a:buSzPct val="100000"/>
              <a:buFont typeface="Arial" pitchFamily="34"/>
              <a:tabLst/>
              <a:defRPr lang="en-GB" sz="1800" b="0" i="0" u="none" strike="noStrike" cap="none" spc="0" baseline="0">
                <a:solidFill>
                  <a:srgbClr val="000000"/>
                </a:solidFill>
                <a:uFillTx/>
                <a:latin typeface="Calibri"/>
              </a:defRPr>
            </a:lvl2pPr>
            <a:lvl3pPr marL="857250" marR="0" lvl="2" indent="-171450" defTabSz="685800" fontAlgn="auto">
              <a:spcBef>
                <a:spcPts val="375"/>
              </a:spcBef>
              <a:spcAft>
                <a:spcPts val="0"/>
              </a:spcAft>
              <a:buSzPct val="100000"/>
              <a:buFont typeface="Arial" pitchFamily="34"/>
              <a:tabLst/>
              <a:defRPr lang="en-GB" sz="1500" b="0" i="0" u="none" strike="noStrike" cap="none" spc="0" baseline="0">
                <a:solidFill>
                  <a:srgbClr val="000000"/>
                </a:solidFill>
                <a:uFillTx/>
                <a:latin typeface="Calibri"/>
              </a:defRPr>
            </a:lvl3pPr>
            <a:lvl4pPr marL="1200150" marR="0" lvl="3"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4pPr>
            <a:lvl5pPr marL="1543050" marR="0" lvl="4"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7AF729-85EF-11FD-5478-A97EFDCC1882}"/>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DE087A06-5C34-4181-B785-4094F4C9D48E}" type="datetime1">
              <a:rPr lang="en-US"/>
              <a:pPr lvl="0"/>
              <a:t>2/12/2023</a:t>
            </a:fld>
            <a:endParaRPr lang="en-US"/>
          </a:p>
        </p:txBody>
      </p:sp>
      <p:sp>
        <p:nvSpPr>
          <p:cNvPr id="5" name="Footer Placeholder 4">
            <a:extLst>
              <a:ext uri="{FF2B5EF4-FFF2-40B4-BE49-F238E27FC236}">
                <a16:creationId xmlns:a16="http://schemas.microsoft.com/office/drawing/2014/main" id="{084A961D-27E9-5DF1-B89C-6C1B76B41822}"/>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71009755-5606-0120-3881-79E1931802CF}"/>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C79FFF9B-D10A-4015-9270-3F1F1320E97D}" type="slidenum">
              <a:t>‹#›</a:t>
            </a:fld>
            <a:endParaRPr lang="en-US"/>
          </a:p>
        </p:txBody>
      </p:sp>
    </p:spTree>
    <p:extLst>
      <p:ext uri="{BB962C8B-B14F-4D97-AF65-F5344CB8AC3E}">
        <p14:creationId xmlns:p14="http://schemas.microsoft.com/office/powerpoint/2010/main" val="29071681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28496-F82A-5A7F-1D86-016F5AD5CB27}"/>
              </a:ext>
            </a:extLst>
          </p:cNvPr>
          <p:cNvSpPr txBox="1">
            <a:spLocks noGrp="1"/>
          </p:cNvSpPr>
          <p:nvPr>
            <p:ph type="title"/>
          </p:nvPr>
        </p:nvSpPr>
        <p:spPr>
          <a:xfrm>
            <a:off x="831847" y="1709745"/>
            <a:ext cx="10515600" cy="2852735"/>
          </a:xfrm>
          <a:prstGeom prst="rect">
            <a:avLst/>
          </a:prstGeom>
          <a:noFill/>
          <a:ln>
            <a:noFill/>
          </a:ln>
        </p:spPr>
        <p:txBody>
          <a:bodyPr vert="horz" wrap="square" lIns="91440" tIns="45720" rIns="91440" bIns="45720" anchor="b" anchorCtr="0" compatLnSpc="1">
            <a:noAutofit/>
          </a:bodyPr>
          <a:lstStyle>
            <a:lvl1pPr marL="0" marR="0" lvl="0" indent="0" defTabSz="685800" fontAlgn="auto">
              <a:spcBef>
                <a:spcPts val="0"/>
              </a:spcBef>
              <a:spcAft>
                <a:spcPts val="0"/>
              </a:spcAft>
              <a:tabLst/>
              <a:defRPr lang="en-GB" sz="4500" b="0" i="0" u="none" strike="noStrike" cap="none" spc="0" baseline="0">
                <a:solidFill>
                  <a:srgbClr val="000000"/>
                </a:solidFill>
                <a:uFillTx/>
                <a:latin typeface="Calibri Light"/>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7437F83-1B92-201C-3729-A1581AEEF2E0}"/>
              </a:ext>
            </a:extLst>
          </p:cNvPr>
          <p:cNvSpPr txBox="1">
            <a:spLocks noGrp="1"/>
          </p:cNvSpPr>
          <p:nvPr>
            <p:ph type="body" idx="1"/>
          </p:nvPr>
        </p:nvSpPr>
        <p:spPr>
          <a:xfrm>
            <a:off x="831847" y="4589465"/>
            <a:ext cx="10515600" cy="1500182"/>
          </a:xfrm>
          <a:prstGeom prst="rect">
            <a:avLst/>
          </a:prstGeom>
          <a:noFill/>
          <a:ln>
            <a:noFill/>
          </a:ln>
        </p:spPr>
        <p:txBody>
          <a:bodyPr vert="horz" wrap="square" lIns="91440" tIns="45720" rIns="91440" bIns="45720" anchor="t" anchorCtr="0" compatLnSpc="1">
            <a:noAutofit/>
          </a:bodyPr>
          <a:lstStyle>
            <a:lvl1pPr marL="0" marR="0" lvl="0" indent="0" defTabSz="685800" fontAlgn="auto">
              <a:spcBef>
                <a:spcPts val="750"/>
              </a:spcBef>
              <a:spcAft>
                <a:spcPts val="0"/>
              </a:spcAft>
              <a:buNone/>
              <a:tabLst/>
              <a:defRPr lang="en-GB" sz="1800" b="0" i="0" u="none" strike="noStrike" cap="none" spc="0" baseline="0">
                <a:solidFill>
                  <a:srgbClr val="898989"/>
                </a:solidFill>
                <a:uFillTx/>
                <a:latin typeface="Calibri"/>
              </a:defRPr>
            </a:lvl1pPr>
          </a:lstStyle>
          <a:p>
            <a:pPr lvl="0"/>
            <a:r>
              <a:rPr lang="en-GB"/>
              <a:t>Click to edit Master text styles</a:t>
            </a:r>
          </a:p>
        </p:txBody>
      </p:sp>
      <p:sp>
        <p:nvSpPr>
          <p:cNvPr id="4" name="Date Placeholder 3">
            <a:extLst>
              <a:ext uri="{FF2B5EF4-FFF2-40B4-BE49-F238E27FC236}">
                <a16:creationId xmlns:a16="http://schemas.microsoft.com/office/drawing/2014/main" id="{FFD0FDF7-E612-0565-B2CE-4D3DCABA91C9}"/>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203F96EA-8631-4D1D-B22D-3586D90ADC42}" type="datetime1">
              <a:rPr lang="en-US"/>
              <a:pPr lvl="0"/>
              <a:t>2/12/2023</a:t>
            </a:fld>
            <a:endParaRPr lang="en-US"/>
          </a:p>
        </p:txBody>
      </p:sp>
      <p:sp>
        <p:nvSpPr>
          <p:cNvPr id="5" name="Footer Placeholder 4">
            <a:extLst>
              <a:ext uri="{FF2B5EF4-FFF2-40B4-BE49-F238E27FC236}">
                <a16:creationId xmlns:a16="http://schemas.microsoft.com/office/drawing/2014/main" id="{9B5E51A1-78D1-79A8-785F-45D492D8F75E}"/>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81257A9E-9D51-652E-BBE8-90693BEABE62}"/>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04D03220-27D5-4663-9730-7C484B003DEC}" type="slidenum">
              <a:t>‹#›</a:t>
            </a:fld>
            <a:endParaRPr lang="en-US"/>
          </a:p>
        </p:txBody>
      </p:sp>
    </p:spTree>
    <p:extLst>
      <p:ext uri="{BB962C8B-B14F-4D97-AF65-F5344CB8AC3E}">
        <p14:creationId xmlns:p14="http://schemas.microsoft.com/office/powerpoint/2010/main" val="1162010999"/>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B8CA8-4FF0-7F1B-8783-8535B47B950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t" anchorCtr="0" compatLnSpc="1">
            <a:noAutofit/>
          </a:bodyPr>
          <a:lstStyle>
            <a:lvl1pPr marL="0" marR="0" lvl="0" indent="0" defTabSz="685800" fontAlgn="auto">
              <a:spcBef>
                <a:spcPts val="0"/>
              </a:spcBef>
              <a:spcAft>
                <a:spcPts val="0"/>
              </a:spcAft>
              <a:tabLst/>
              <a:defRPr lang="en-GB" sz="3300" b="0" i="0" u="none" strike="noStrike" cap="none" spc="0" baseline="0">
                <a:solidFill>
                  <a:srgbClr val="000000"/>
                </a:solidFill>
                <a:uFillTx/>
                <a:latin typeface="Calibri Light"/>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42B4AE47-E81A-8B8C-9335-36DA5FFDACB7}"/>
              </a:ext>
            </a:extLst>
          </p:cNvPr>
          <p:cNvSpPr txBox="1">
            <a:spLocks noGrp="1"/>
          </p:cNvSpPr>
          <p:nvPr>
            <p:ph sz="half" idx="1"/>
          </p:nvPr>
        </p:nvSpPr>
        <p:spPr>
          <a:xfrm>
            <a:off x="838203" y="1825627"/>
            <a:ext cx="5156201" cy="4351336"/>
          </a:xfrm>
          <a:prstGeom prst="rect">
            <a:avLst/>
          </a:prstGeom>
          <a:noFill/>
          <a:ln>
            <a:noFill/>
          </a:ln>
        </p:spPr>
        <p:txBody>
          <a:bodyPr vert="horz" wrap="square" lIns="91440" tIns="45720" rIns="91440" bIns="45720" anchor="t" anchorCtr="0" compatLnSpc="1">
            <a:noAutofit/>
          </a:bodyPr>
          <a:lstStyle>
            <a:lvl1pPr marL="171450" marR="0" lvl="0" indent="-171450" defTabSz="685800" fontAlgn="auto">
              <a:spcBef>
                <a:spcPts val="750"/>
              </a:spcBef>
              <a:spcAft>
                <a:spcPts val="0"/>
              </a:spcAft>
              <a:buSzPct val="100000"/>
              <a:buFont typeface="Arial" pitchFamily="34"/>
              <a:tabLst/>
              <a:defRPr lang="en-GB" sz="2100" b="0" i="0" u="none" strike="noStrike" cap="none" spc="0" baseline="0">
                <a:solidFill>
                  <a:srgbClr val="000000"/>
                </a:solidFill>
                <a:uFillTx/>
                <a:latin typeface="Calibri"/>
              </a:defRPr>
            </a:lvl1pPr>
            <a:lvl2pPr marL="514350" marR="0" lvl="1" indent="-171450" defTabSz="685800" fontAlgn="auto">
              <a:spcBef>
                <a:spcPts val="375"/>
              </a:spcBef>
              <a:spcAft>
                <a:spcPts val="0"/>
              </a:spcAft>
              <a:buSzPct val="100000"/>
              <a:buFont typeface="Arial" pitchFamily="34"/>
              <a:tabLst/>
              <a:defRPr lang="en-GB" sz="1800" b="0" i="0" u="none" strike="noStrike" cap="none" spc="0" baseline="0">
                <a:solidFill>
                  <a:srgbClr val="000000"/>
                </a:solidFill>
                <a:uFillTx/>
                <a:latin typeface="Calibri"/>
              </a:defRPr>
            </a:lvl2pPr>
            <a:lvl3pPr marL="857250" marR="0" lvl="2" indent="-171450" defTabSz="685800" fontAlgn="auto">
              <a:spcBef>
                <a:spcPts val="375"/>
              </a:spcBef>
              <a:spcAft>
                <a:spcPts val="0"/>
              </a:spcAft>
              <a:buSzPct val="100000"/>
              <a:buFont typeface="Arial" pitchFamily="34"/>
              <a:tabLst/>
              <a:defRPr lang="en-GB" sz="1500" b="0" i="0" u="none" strike="noStrike" cap="none" spc="0" baseline="0">
                <a:solidFill>
                  <a:srgbClr val="000000"/>
                </a:solidFill>
                <a:uFillTx/>
                <a:latin typeface="Calibri"/>
              </a:defRPr>
            </a:lvl3pPr>
            <a:lvl4pPr marL="1200150" marR="0" lvl="3"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4pPr>
            <a:lvl5pPr marL="1543050" marR="0" lvl="4"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053C422-1689-CC36-D5A4-1DC0C03A712E}"/>
              </a:ext>
            </a:extLst>
          </p:cNvPr>
          <p:cNvSpPr txBox="1">
            <a:spLocks noGrp="1"/>
          </p:cNvSpPr>
          <p:nvPr>
            <p:ph sz="half" idx="2"/>
          </p:nvPr>
        </p:nvSpPr>
        <p:spPr>
          <a:xfrm>
            <a:off x="6197602" y="1825627"/>
            <a:ext cx="5156201" cy="4351336"/>
          </a:xfrm>
          <a:prstGeom prst="rect">
            <a:avLst/>
          </a:prstGeom>
          <a:noFill/>
          <a:ln>
            <a:noFill/>
          </a:ln>
        </p:spPr>
        <p:txBody>
          <a:bodyPr vert="horz" wrap="square" lIns="91440" tIns="45720" rIns="91440" bIns="45720" anchor="t" anchorCtr="0" compatLnSpc="1">
            <a:noAutofit/>
          </a:bodyPr>
          <a:lstStyle>
            <a:lvl1pPr marL="171450" marR="0" lvl="0" indent="-171450" defTabSz="685800" fontAlgn="auto">
              <a:spcBef>
                <a:spcPts val="750"/>
              </a:spcBef>
              <a:spcAft>
                <a:spcPts val="0"/>
              </a:spcAft>
              <a:buSzPct val="100000"/>
              <a:buFont typeface="Arial" pitchFamily="34"/>
              <a:tabLst/>
              <a:defRPr lang="en-GB" sz="2100" b="0" i="0" u="none" strike="noStrike" cap="none" spc="0" baseline="0">
                <a:solidFill>
                  <a:srgbClr val="000000"/>
                </a:solidFill>
                <a:uFillTx/>
                <a:latin typeface="Calibri"/>
              </a:defRPr>
            </a:lvl1pPr>
            <a:lvl2pPr marL="514350" marR="0" lvl="1" indent="-171450" defTabSz="685800" fontAlgn="auto">
              <a:spcBef>
                <a:spcPts val="375"/>
              </a:spcBef>
              <a:spcAft>
                <a:spcPts val="0"/>
              </a:spcAft>
              <a:buSzPct val="100000"/>
              <a:buFont typeface="Arial" pitchFamily="34"/>
              <a:tabLst/>
              <a:defRPr lang="en-GB" sz="1800" b="0" i="0" u="none" strike="noStrike" cap="none" spc="0" baseline="0">
                <a:solidFill>
                  <a:srgbClr val="000000"/>
                </a:solidFill>
                <a:uFillTx/>
                <a:latin typeface="Calibri"/>
              </a:defRPr>
            </a:lvl2pPr>
            <a:lvl3pPr marL="857250" marR="0" lvl="2" indent="-171450" defTabSz="685800" fontAlgn="auto">
              <a:spcBef>
                <a:spcPts val="375"/>
              </a:spcBef>
              <a:spcAft>
                <a:spcPts val="0"/>
              </a:spcAft>
              <a:buSzPct val="100000"/>
              <a:buFont typeface="Arial" pitchFamily="34"/>
              <a:tabLst/>
              <a:defRPr lang="en-GB" sz="1500" b="0" i="0" u="none" strike="noStrike" cap="none" spc="0" baseline="0">
                <a:solidFill>
                  <a:srgbClr val="000000"/>
                </a:solidFill>
                <a:uFillTx/>
                <a:latin typeface="Calibri"/>
              </a:defRPr>
            </a:lvl3pPr>
            <a:lvl4pPr marL="1200150" marR="0" lvl="3"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4pPr>
            <a:lvl5pPr marL="1543050" marR="0" lvl="4"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D4511CF-6B23-DD22-D57F-4A85372C7218}"/>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9BB77415-94FF-4E6B-9A14-3CC03074BD1C}" type="datetime1">
              <a:rPr lang="en-US"/>
              <a:pPr lvl="0"/>
              <a:t>2/12/2023</a:t>
            </a:fld>
            <a:endParaRPr lang="en-US"/>
          </a:p>
        </p:txBody>
      </p:sp>
      <p:sp>
        <p:nvSpPr>
          <p:cNvPr id="6" name="Footer Placeholder 5">
            <a:extLst>
              <a:ext uri="{FF2B5EF4-FFF2-40B4-BE49-F238E27FC236}">
                <a16:creationId xmlns:a16="http://schemas.microsoft.com/office/drawing/2014/main" id="{4BFA3015-E257-D2B4-15D9-6A16CEBB730A}"/>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86445E9F-6666-F46B-0F94-8E7A671F0654}"/>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57221B37-C99D-44A1-B8DD-D7A7DC3F0F0A}" type="slidenum">
              <a:t>‹#›</a:t>
            </a:fld>
            <a:endParaRPr lang="en-US"/>
          </a:p>
        </p:txBody>
      </p:sp>
    </p:spTree>
    <p:extLst>
      <p:ext uri="{BB962C8B-B14F-4D97-AF65-F5344CB8AC3E}">
        <p14:creationId xmlns:p14="http://schemas.microsoft.com/office/powerpoint/2010/main" val="11194394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32BF3-720E-0EC4-85D4-2917D9C262B1}"/>
              </a:ext>
            </a:extLst>
          </p:cNvPr>
          <p:cNvSpPr txBox="1">
            <a:spLocks noGrp="1"/>
          </p:cNvSpPr>
          <p:nvPr>
            <p:ph type="title"/>
          </p:nvPr>
        </p:nvSpPr>
        <p:spPr>
          <a:xfrm>
            <a:off x="840315" y="365129"/>
            <a:ext cx="10515600" cy="1325559"/>
          </a:xfrm>
          <a:prstGeom prst="rect">
            <a:avLst/>
          </a:prstGeom>
          <a:noFill/>
          <a:ln>
            <a:noFill/>
          </a:ln>
        </p:spPr>
        <p:txBody>
          <a:bodyPr vert="horz" wrap="square" lIns="91440" tIns="45720" rIns="91440" bIns="45720" anchor="t" anchorCtr="0" compatLnSpc="1">
            <a:noAutofit/>
          </a:bodyPr>
          <a:lstStyle>
            <a:lvl1pPr marL="0" marR="0" lvl="0" indent="0" defTabSz="685800" fontAlgn="auto">
              <a:spcBef>
                <a:spcPts val="0"/>
              </a:spcBef>
              <a:spcAft>
                <a:spcPts val="0"/>
              </a:spcAft>
              <a:tabLst/>
              <a:defRPr lang="en-GB" sz="3300" b="0" i="0" u="none" strike="noStrike" cap="none" spc="0" baseline="0">
                <a:solidFill>
                  <a:srgbClr val="000000"/>
                </a:solidFill>
                <a:uFillTx/>
                <a:latin typeface="Calibri Light"/>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B59FF1C-EF23-13DC-60EA-90F1089D652D}"/>
              </a:ext>
            </a:extLst>
          </p:cNvPr>
          <p:cNvSpPr txBox="1">
            <a:spLocks noGrp="1"/>
          </p:cNvSpPr>
          <p:nvPr>
            <p:ph type="body" idx="1"/>
          </p:nvPr>
        </p:nvSpPr>
        <p:spPr>
          <a:xfrm>
            <a:off x="840315" y="1681160"/>
            <a:ext cx="5158313" cy="823910"/>
          </a:xfrm>
          <a:prstGeom prst="rect">
            <a:avLst/>
          </a:prstGeom>
          <a:noFill/>
          <a:ln>
            <a:noFill/>
          </a:ln>
        </p:spPr>
        <p:txBody>
          <a:bodyPr vert="horz" wrap="square" lIns="91440" tIns="45720" rIns="91440" bIns="45720" anchor="b" anchorCtr="0" compatLnSpc="1">
            <a:noAutofit/>
          </a:bodyPr>
          <a:lstStyle>
            <a:lvl1pPr marL="0" marR="0" lvl="0" indent="0" defTabSz="685800" fontAlgn="auto">
              <a:spcBef>
                <a:spcPts val="750"/>
              </a:spcBef>
              <a:spcAft>
                <a:spcPts val="0"/>
              </a:spcAft>
              <a:buNone/>
              <a:tabLst/>
              <a:defRPr lang="en-GB" sz="1800" b="1" i="0" u="none" strike="noStrike" cap="none" spc="0" baseline="0">
                <a:solidFill>
                  <a:srgbClr val="000000"/>
                </a:solidFill>
                <a:uFillTx/>
                <a:latin typeface="Calibri"/>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212B877D-1725-5B4D-2815-382D074251E4}"/>
              </a:ext>
            </a:extLst>
          </p:cNvPr>
          <p:cNvSpPr txBox="1">
            <a:spLocks noGrp="1"/>
          </p:cNvSpPr>
          <p:nvPr>
            <p:ph sz="half" idx="2"/>
          </p:nvPr>
        </p:nvSpPr>
        <p:spPr>
          <a:xfrm>
            <a:off x="840315" y="2505071"/>
            <a:ext cx="5158313" cy="3684583"/>
          </a:xfrm>
          <a:prstGeom prst="rect">
            <a:avLst/>
          </a:prstGeom>
          <a:noFill/>
          <a:ln>
            <a:noFill/>
          </a:ln>
        </p:spPr>
        <p:txBody>
          <a:bodyPr vert="horz" wrap="square" lIns="91440" tIns="45720" rIns="91440" bIns="45720" anchor="t" anchorCtr="0" compatLnSpc="1">
            <a:noAutofit/>
          </a:bodyPr>
          <a:lstStyle>
            <a:lvl1pPr marL="171450" marR="0" lvl="0" indent="-171450" defTabSz="685800" fontAlgn="auto">
              <a:spcBef>
                <a:spcPts val="750"/>
              </a:spcBef>
              <a:spcAft>
                <a:spcPts val="0"/>
              </a:spcAft>
              <a:buSzPct val="100000"/>
              <a:buFont typeface="Arial" pitchFamily="34"/>
              <a:tabLst/>
              <a:defRPr lang="en-GB" sz="2100" b="0" i="0" u="none" strike="noStrike" cap="none" spc="0" baseline="0">
                <a:solidFill>
                  <a:srgbClr val="000000"/>
                </a:solidFill>
                <a:uFillTx/>
                <a:latin typeface="Calibri"/>
              </a:defRPr>
            </a:lvl1pPr>
            <a:lvl2pPr marL="514350" marR="0" lvl="1" indent="-171450" defTabSz="685800" fontAlgn="auto">
              <a:spcBef>
                <a:spcPts val="375"/>
              </a:spcBef>
              <a:spcAft>
                <a:spcPts val="0"/>
              </a:spcAft>
              <a:buSzPct val="100000"/>
              <a:buFont typeface="Arial" pitchFamily="34"/>
              <a:tabLst/>
              <a:defRPr lang="en-GB" sz="1800" b="0" i="0" u="none" strike="noStrike" cap="none" spc="0" baseline="0">
                <a:solidFill>
                  <a:srgbClr val="000000"/>
                </a:solidFill>
                <a:uFillTx/>
                <a:latin typeface="Calibri"/>
              </a:defRPr>
            </a:lvl2pPr>
            <a:lvl3pPr marL="857250" marR="0" lvl="2" indent="-171450" defTabSz="685800" fontAlgn="auto">
              <a:spcBef>
                <a:spcPts val="375"/>
              </a:spcBef>
              <a:spcAft>
                <a:spcPts val="0"/>
              </a:spcAft>
              <a:buSzPct val="100000"/>
              <a:buFont typeface="Arial" pitchFamily="34"/>
              <a:tabLst/>
              <a:defRPr lang="en-GB" sz="1500" b="0" i="0" u="none" strike="noStrike" cap="none" spc="0" baseline="0">
                <a:solidFill>
                  <a:srgbClr val="000000"/>
                </a:solidFill>
                <a:uFillTx/>
                <a:latin typeface="Calibri"/>
              </a:defRPr>
            </a:lvl3pPr>
            <a:lvl4pPr marL="1200150" marR="0" lvl="3"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4pPr>
            <a:lvl5pPr marL="1543050" marR="0" lvl="4"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3FF9F12-A074-99DB-1086-F90B015462D4}"/>
              </a:ext>
            </a:extLst>
          </p:cNvPr>
          <p:cNvSpPr txBox="1">
            <a:spLocks noGrp="1"/>
          </p:cNvSpPr>
          <p:nvPr>
            <p:ph type="body" sz="quarter" idx="3"/>
          </p:nvPr>
        </p:nvSpPr>
        <p:spPr>
          <a:xfrm>
            <a:off x="6172200" y="1681160"/>
            <a:ext cx="5183715" cy="823910"/>
          </a:xfrm>
          <a:prstGeom prst="rect">
            <a:avLst/>
          </a:prstGeom>
          <a:noFill/>
          <a:ln>
            <a:noFill/>
          </a:ln>
        </p:spPr>
        <p:txBody>
          <a:bodyPr vert="horz" wrap="square" lIns="91440" tIns="45720" rIns="91440" bIns="45720" anchor="b" anchorCtr="0" compatLnSpc="1">
            <a:noAutofit/>
          </a:bodyPr>
          <a:lstStyle>
            <a:lvl1pPr marL="0" marR="0" lvl="0" indent="0" defTabSz="685800" fontAlgn="auto">
              <a:spcBef>
                <a:spcPts val="750"/>
              </a:spcBef>
              <a:spcAft>
                <a:spcPts val="0"/>
              </a:spcAft>
              <a:buNone/>
              <a:tabLst/>
              <a:defRPr lang="en-GB" sz="1800" b="1" i="0" u="none" strike="noStrike" cap="none" spc="0" baseline="0">
                <a:solidFill>
                  <a:srgbClr val="000000"/>
                </a:solidFill>
                <a:uFillTx/>
                <a:latin typeface="Calibri"/>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1A8D46C-BCCE-94DD-F7D9-35C84FADEF11}"/>
              </a:ext>
            </a:extLst>
          </p:cNvPr>
          <p:cNvSpPr txBox="1">
            <a:spLocks noGrp="1"/>
          </p:cNvSpPr>
          <p:nvPr>
            <p:ph sz="quarter" idx="4"/>
          </p:nvPr>
        </p:nvSpPr>
        <p:spPr>
          <a:xfrm>
            <a:off x="6172200" y="2505071"/>
            <a:ext cx="5183715" cy="3684583"/>
          </a:xfrm>
          <a:prstGeom prst="rect">
            <a:avLst/>
          </a:prstGeom>
          <a:noFill/>
          <a:ln>
            <a:noFill/>
          </a:ln>
        </p:spPr>
        <p:txBody>
          <a:bodyPr vert="horz" wrap="square" lIns="91440" tIns="45720" rIns="91440" bIns="45720" anchor="t" anchorCtr="0" compatLnSpc="1">
            <a:noAutofit/>
          </a:bodyPr>
          <a:lstStyle>
            <a:lvl1pPr marL="171450" marR="0" lvl="0" indent="-171450" defTabSz="685800" fontAlgn="auto">
              <a:spcBef>
                <a:spcPts val="750"/>
              </a:spcBef>
              <a:spcAft>
                <a:spcPts val="0"/>
              </a:spcAft>
              <a:buSzPct val="100000"/>
              <a:buFont typeface="Arial" pitchFamily="34"/>
              <a:tabLst/>
              <a:defRPr lang="en-GB" sz="2100" b="0" i="0" u="none" strike="noStrike" cap="none" spc="0" baseline="0">
                <a:solidFill>
                  <a:srgbClr val="000000"/>
                </a:solidFill>
                <a:uFillTx/>
                <a:latin typeface="Calibri"/>
              </a:defRPr>
            </a:lvl1pPr>
            <a:lvl2pPr marL="514350" marR="0" lvl="1" indent="-171450" defTabSz="685800" fontAlgn="auto">
              <a:spcBef>
                <a:spcPts val="375"/>
              </a:spcBef>
              <a:spcAft>
                <a:spcPts val="0"/>
              </a:spcAft>
              <a:buSzPct val="100000"/>
              <a:buFont typeface="Arial" pitchFamily="34"/>
              <a:tabLst/>
              <a:defRPr lang="en-GB" sz="1800" b="0" i="0" u="none" strike="noStrike" cap="none" spc="0" baseline="0">
                <a:solidFill>
                  <a:srgbClr val="000000"/>
                </a:solidFill>
                <a:uFillTx/>
                <a:latin typeface="Calibri"/>
              </a:defRPr>
            </a:lvl2pPr>
            <a:lvl3pPr marL="857250" marR="0" lvl="2" indent="-171450" defTabSz="685800" fontAlgn="auto">
              <a:spcBef>
                <a:spcPts val="375"/>
              </a:spcBef>
              <a:spcAft>
                <a:spcPts val="0"/>
              </a:spcAft>
              <a:buSzPct val="100000"/>
              <a:buFont typeface="Arial" pitchFamily="34"/>
              <a:tabLst/>
              <a:defRPr lang="en-GB" sz="1500" b="0" i="0" u="none" strike="noStrike" cap="none" spc="0" baseline="0">
                <a:solidFill>
                  <a:srgbClr val="000000"/>
                </a:solidFill>
                <a:uFillTx/>
                <a:latin typeface="Calibri"/>
              </a:defRPr>
            </a:lvl3pPr>
            <a:lvl4pPr marL="1200150" marR="0" lvl="3"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4pPr>
            <a:lvl5pPr marL="1543050" marR="0" lvl="4"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2433636-5183-BF60-6C72-FF686CC7A004}"/>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812127A4-031C-4E5E-A66A-0965AFD65FAC}" type="datetime1">
              <a:rPr lang="en-US"/>
              <a:pPr lvl="0"/>
              <a:t>2/12/2023</a:t>
            </a:fld>
            <a:endParaRPr lang="en-US"/>
          </a:p>
        </p:txBody>
      </p:sp>
      <p:sp>
        <p:nvSpPr>
          <p:cNvPr id="8" name="Footer Placeholder 7">
            <a:extLst>
              <a:ext uri="{FF2B5EF4-FFF2-40B4-BE49-F238E27FC236}">
                <a16:creationId xmlns:a16="http://schemas.microsoft.com/office/drawing/2014/main" id="{C19EAAF1-D5C1-72F3-E4FC-27CD916D7BF9}"/>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9" name="Slide Number Placeholder 8">
            <a:extLst>
              <a:ext uri="{FF2B5EF4-FFF2-40B4-BE49-F238E27FC236}">
                <a16:creationId xmlns:a16="http://schemas.microsoft.com/office/drawing/2014/main" id="{305E0C1A-9A94-C056-A927-5DB10DB21D4D}"/>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A602DEF4-85F0-490D-91D8-741925F236DB}" type="slidenum">
              <a:t>‹#›</a:t>
            </a:fld>
            <a:endParaRPr lang="en-US"/>
          </a:p>
        </p:txBody>
      </p:sp>
    </p:spTree>
    <p:extLst>
      <p:ext uri="{BB962C8B-B14F-4D97-AF65-F5344CB8AC3E}">
        <p14:creationId xmlns:p14="http://schemas.microsoft.com/office/powerpoint/2010/main" val="16186790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9E68E-962A-4465-A5B7-C9BCB8F11769}"/>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t" anchorCtr="0" compatLnSpc="1">
            <a:noAutofit/>
          </a:bodyPr>
          <a:lstStyle>
            <a:lvl1pPr marL="0" marR="0" lvl="0" indent="0" defTabSz="685800" fontAlgn="auto">
              <a:spcBef>
                <a:spcPts val="0"/>
              </a:spcBef>
              <a:spcAft>
                <a:spcPts val="0"/>
              </a:spcAft>
              <a:tabLst/>
              <a:defRPr lang="en-GB" sz="3300" b="0" i="0" u="none" strike="noStrike" cap="none" spc="0" baseline="0">
                <a:solidFill>
                  <a:srgbClr val="000000"/>
                </a:solidFill>
                <a:uFillTx/>
                <a:latin typeface="Calibri Light"/>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94ED37D-3C66-D35A-B317-E5ACB7CE33C5}"/>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DD11DC3D-D29A-4D02-82E3-D9C00D9853F1}" type="datetime1">
              <a:rPr lang="en-US"/>
              <a:pPr lvl="0"/>
              <a:t>2/12/2023</a:t>
            </a:fld>
            <a:endParaRPr lang="en-US"/>
          </a:p>
        </p:txBody>
      </p:sp>
      <p:sp>
        <p:nvSpPr>
          <p:cNvPr id="4" name="Footer Placeholder 3">
            <a:extLst>
              <a:ext uri="{FF2B5EF4-FFF2-40B4-BE49-F238E27FC236}">
                <a16:creationId xmlns:a16="http://schemas.microsoft.com/office/drawing/2014/main" id="{A2152C90-55F4-1E5E-B165-DD9DD4CE3061}"/>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5" name="Slide Number Placeholder 4">
            <a:extLst>
              <a:ext uri="{FF2B5EF4-FFF2-40B4-BE49-F238E27FC236}">
                <a16:creationId xmlns:a16="http://schemas.microsoft.com/office/drawing/2014/main" id="{FCC777AC-F319-F86B-498C-533542735D5C}"/>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3483F3E6-31FD-4E9F-BC6A-EDC1EE3C1383}" type="slidenum">
              <a:t>‹#›</a:t>
            </a:fld>
            <a:endParaRPr lang="en-US"/>
          </a:p>
        </p:txBody>
      </p:sp>
    </p:spTree>
    <p:extLst>
      <p:ext uri="{BB962C8B-B14F-4D97-AF65-F5344CB8AC3E}">
        <p14:creationId xmlns:p14="http://schemas.microsoft.com/office/powerpoint/2010/main" val="37085545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0E0C19-7485-CC86-20A1-7450370A2AAB}"/>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C7902F76-73A8-4F66-9846-3D6BFD6C50E7}" type="datetime1">
              <a:rPr lang="en-US"/>
              <a:pPr lvl="0"/>
              <a:t>2/12/2023</a:t>
            </a:fld>
            <a:endParaRPr lang="en-US"/>
          </a:p>
        </p:txBody>
      </p:sp>
      <p:sp>
        <p:nvSpPr>
          <p:cNvPr id="3" name="Footer Placeholder 2">
            <a:extLst>
              <a:ext uri="{FF2B5EF4-FFF2-40B4-BE49-F238E27FC236}">
                <a16:creationId xmlns:a16="http://schemas.microsoft.com/office/drawing/2014/main" id="{34424ECD-E241-5086-F7DB-DCA2DC78B791}"/>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4" name="Slide Number Placeholder 3">
            <a:extLst>
              <a:ext uri="{FF2B5EF4-FFF2-40B4-BE49-F238E27FC236}">
                <a16:creationId xmlns:a16="http://schemas.microsoft.com/office/drawing/2014/main" id="{2152B431-3EA5-A09C-A619-B391A4DB8880}"/>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D6F303F4-A9AB-4603-8D93-F96A230A5159}" type="slidenum">
              <a:t>‹#›</a:t>
            </a:fld>
            <a:endParaRPr lang="en-US"/>
          </a:p>
        </p:txBody>
      </p:sp>
    </p:spTree>
    <p:extLst>
      <p:ext uri="{BB962C8B-B14F-4D97-AF65-F5344CB8AC3E}">
        <p14:creationId xmlns:p14="http://schemas.microsoft.com/office/powerpoint/2010/main" val="4534218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D12AF-68D3-D933-B6AC-37592B864029}"/>
              </a:ext>
            </a:extLst>
          </p:cNvPr>
          <p:cNvSpPr txBox="1">
            <a:spLocks noGrp="1"/>
          </p:cNvSpPr>
          <p:nvPr>
            <p:ph type="title"/>
          </p:nvPr>
        </p:nvSpPr>
        <p:spPr>
          <a:xfrm>
            <a:off x="840315" y="457200"/>
            <a:ext cx="3932770" cy="1600200"/>
          </a:xfrm>
          <a:prstGeom prst="rect">
            <a:avLst/>
          </a:prstGeom>
          <a:noFill/>
          <a:ln>
            <a:noFill/>
          </a:ln>
        </p:spPr>
        <p:txBody>
          <a:bodyPr vert="horz" wrap="square" lIns="91440" tIns="45720" rIns="91440" bIns="45720" anchor="b" anchorCtr="0" compatLnSpc="1">
            <a:noAutofit/>
          </a:bodyPr>
          <a:lstStyle>
            <a:lvl1pPr marL="0" marR="0" lvl="0" indent="0" defTabSz="685800" fontAlgn="auto">
              <a:spcBef>
                <a:spcPts val="0"/>
              </a:spcBef>
              <a:spcAft>
                <a:spcPts val="0"/>
              </a:spcAft>
              <a:tabLst/>
              <a:defRPr lang="en-GB" sz="2400" b="0" i="0" u="none" strike="noStrike" cap="none" spc="0" baseline="0">
                <a:solidFill>
                  <a:srgbClr val="000000"/>
                </a:solidFill>
                <a:uFillTx/>
                <a:latin typeface="Calibri Light"/>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54971F7-003E-38E4-6CE1-4911018E313C}"/>
              </a:ext>
            </a:extLst>
          </p:cNvPr>
          <p:cNvSpPr txBox="1">
            <a:spLocks noGrp="1"/>
          </p:cNvSpPr>
          <p:nvPr>
            <p:ph idx="1"/>
          </p:nvPr>
        </p:nvSpPr>
        <p:spPr>
          <a:xfrm>
            <a:off x="5183715" y="987423"/>
            <a:ext cx="6172200" cy="4873623"/>
          </a:xfrm>
          <a:prstGeom prst="rect">
            <a:avLst/>
          </a:prstGeom>
          <a:noFill/>
          <a:ln>
            <a:noFill/>
          </a:ln>
        </p:spPr>
        <p:txBody>
          <a:bodyPr vert="horz" wrap="square" lIns="91440" tIns="45720" rIns="91440" bIns="45720" anchor="t" anchorCtr="0" compatLnSpc="1">
            <a:noAutofit/>
          </a:bodyPr>
          <a:lstStyle>
            <a:lvl1pPr marL="171450" marR="0" lvl="0" indent="-171450" defTabSz="685800" fontAlgn="auto">
              <a:spcBef>
                <a:spcPts val="750"/>
              </a:spcBef>
              <a:spcAft>
                <a:spcPts val="0"/>
              </a:spcAft>
              <a:buSzPct val="100000"/>
              <a:buFont typeface="Arial" pitchFamily="34"/>
              <a:tabLst/>
              <a:defRPr lang="en-GB" sz="2400" b="0" i="0" u="none" strike="noStrike" cap="none" spc="0" baseline="0">
                <a:solidFill>
                  <a:srgbClr val="000000"/>
                </a:solidFill>
                <a:uFillTx/>
                <a:latin typeface="Calibri"/>
              </a:defRPr>
            </a:lvl1pPr>
            <a:lvl2pPr marL="514350" marR="0" lvl="1" indent="-171450" defTabSz="685800" fontAlgn="auto">
              <a:spcBef>
                <a:spcPts val="375"/>
              </a:spcBef>
              <a:spcAft>
                <a:spcPts val="0"/>
              </a:spcAft>
              <a:buSzPct val="100000"/>
              <a:buFont typeface="Arial" pitchFamily="34"/>
              <a:tabLst/>
              <a:defRPr lang="en-GB" sz="2100" b="0" i="0" u="none" strike="noStrike" cap="none" spc="0" baseline="0">
                <a:solidFill>
                  <a:srgbClr val="000000"/>
                </a:solidFill>
                <a:uFillTx/>
                <a:latin typeface="Calibri"/>
              </a:defRPr>
            </a:lvl2pPr>
            <a:lvl3pPr marL="857250" marR="0" lvl="2" indent="-171450" defTabSz="685800" fontAlgn="auto">
              <a:spcBef>
                <a:spcPts val="375"/>
              </a:spcBef>
              <a:spcAft>
                <a:spcPts val="0"/>
              </a:spcAft>
              <a:buSzPct val="100000"/>
              <a:buFont typeface="Arial" pitchFamily="34"/>
              <a:tabLst/>
              <a:defRPr lang="en-GB" sz="1800" b="0" i="0" u="none" strike="noStrike" cap="none" spc="0" baseline="0">
                <a:solidFill>
                  <a:srgbClr val="000000"/>
                </a:solidFill>
                <a:uFillTx/>
                <a:latin typeface="Calibri"/>
              </a:defRPr>
            </a:lvl3pPr>
            <a:lvl4pPr marL="1200150" marR="0" lvl="3" indent="-171450" defTabSz="685800" fontAlgn="auto">
              <a:spcBef>
                <a:spcPts val="375"/>
              </a:spcBef>
              <a:spcAft>
                <a:spcPts val="0"/>
              </a:spcAft>
              <a:buSzPct val="100000"/>
              <a:buFont typeface="Arial" pitchFamily="34"/>
              <a:tabLst/>
              <a:defRPr lang="en-GB" sz="1500" b="0" i="0" u="none" strike="noStrike" cap="none" spc="0" baseline="0">
                <a:solidFill>
                  <a:srgbClr val="000000"/>
                </a:solidFill>
                <a:uFillTx/>
                <a:latin typeface="Calibri"/>
              </a:defRPr>
            </a:lvl4pPr>
            <a:lvl5pPr marL="1543050" marR="0" lvl="4" indent="-171450" defTabSz="685800" fontAlgn="auto">
              <a:spcBef>
                <a:spcPts val="375"/>
              </a:spcBef>
              <a:spcAft>
                <a:spcPts val="0"/>
              </a:spcAft>
              <a:buSzPct val="100000"/>
              <a:buFont typeface="Arial" pitchFamily="34"/>
              <a:tabLst/>
              <a:defRPr lang="en-GB" sz="1500" b="0" i="0" u="none" strike="noStrike" cap="none" spc="0" baseline="0">
                <a:solidFill>
                  <a:srgbClr val="000000"/>
                </a:solidFill>
                <a:uFillTx/>
                <a:latin typeface="Calibri"/>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17003E9-353D-F6E4-1BDB-A710E819EADD}"/>
              </a:ext>
            </a:extLst>
          </p:cNvPr>
          <p:cNvSpPr txBox="1">
            <a:spLocks noGrp="1"/>
          </p:cNvSpPr>
          <p:nvPr>
            <p:ph type="body" sz="half" idx="2"/>
          </p:nvPr>
        </p:nvSpPr>
        <p:spPr>
          <a:xfrm>
            <a:off x="840315" y="2057400"/>
            <a:ext cx="3932770" cy="3811584"/>
          </a:xfrm>
          <a:prstGeom prst="rect">
            <a:avLst/>
          </a:prstGeom>
          <a:noFill/>
          <a:ln>
            <a:noFill/>
          </a:ln>
        </p:spPr>
        <p:txBody>
          <a:bodyPr vert="horz" wrap="square" lIns="91440" tIns="45720" rIns="91440" bIns="45720" anchor="t" anchorCtr="0" compatLnSpc="1">
            <a:noAutofit/>
          </a:bodyPr>
          <a:lstStyle>
            <a:lvl1pPr marL="0" marR="0" lvl="0" indent="0" defTabSz="685800" fontAlgn="auto">
              <a:spcBef>
                <a:spcPts val="750"/>
              </a:spcBef>
              <a:spcAft>
                <a:spcPts val="0"/>
              </a:spcAft>
              <a:buNone/>
              <a:tabLst/>
              <a:defRPr lang="en-GB" sz="1200" b="0" i="0" u="none" strike="noStrike" cap="none" spc="0" baseline="0">
                <a:solidFill>
                  <a:srgbClr val="000000"/>
                </a:solidFill>
                <a:uFillTx/>
                <a:latin typeface="Calibri"/>
              </a:defRPr>
            </a:lvl1pPr>
          </a:lstStyle>
          <a:p>
            <a:pPr lvl="0"/>
            <a:r>
              <a:rPr lang="en-GB"/>
              <a:t>Click to edit Master text styles</a:t>
            </a:r>
          </a:p>
        </p:txBody>
      </p:sp>
      <p:sp>
        <p:nvSpPr>
          <p:cNvPr id="5" name="Date Placeholder 4">
            <a:extLst>
              <a:ext uri="{FF2B5EF4-FFF2-40B4-BE49-F238E27FC236}">
                <a16:creationId xmlns:a16="http://schemas.microsoft.com/office/drawing/2014/main" id="{48D22034-7658-FD0B-AEA0-E56ED0560265}"/>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AD78A6E4-3497-4305-BB04-48E6681D805D}" type="datetime1">
              <a:rPr lang="en-US"/>
              <a:pPr lvl="0"/>
              <a:t>2/12/2023</a:t>
            </a:fld>
            <a:endParaRPr lang="en-US"/>
          </a:p>
        </p:txBody>
      </p:sp>
      <p:sp>
        <p:nvSpPr>
          <p:cNvPr id="6" name="Footer Placeholder 5">
            <a:extLst>
              <a:ext uri="{FF2B5EF4-FFF2-40B4-BE49-F238E27FC236}">
                <a16:creationId xmlns:a16="http://schemas.microsoft.com/office/drawing/2014/main" id="{1F3A4CFF-D0EC-87A1-D3CD-61B94FFCD04F}"/>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BE5CB15E-1E0A-9DA0-E3EE-8FA4FDB03AD7}"/>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C347E22C-B1AB-4BB5-AF94-7EA4F28B5140}" type="slidenum">
              <a:t>‹#›</a:t>
            </a:fld>
            <a:endParaRPr lang="en-US"/>
          </a:p>
        </p:txBody>
      </p:sp>
    </p:spTree>
    <p:extLst>
      <p:ext uri="{BB962C8B-B14F-4D97-AF65-F5344CB8AC3E}">
        <p14:creationId xmlns:p14="http://schemas.microsoft.com/office/powerpoint/2010/main" val="18563001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2D15-EE56-F075-F82E-014A609A8634}"/>
              </a:ext>
            </a:extLst>
          </p:cNvPr>
          <p:cNvSpPr txBox="1">
            <a:spLocks noGrp="1"/>
          </p:cNvSpPr>
          <p:nvPr>
            <p:ph type="title"/>
          </p:nvPr>
        </p:nvSpPr>
        <p:spPr>
          <a:xfrm>
            <a:off x="840315" y="457200"/>
            <a:ext cx="3932770" cy="1600200"/>
          </a:xfrm>
          <a:prstGeom prst="rect">
            <a:avLst/>
          </a:prstGeom>
          <a:noFill/>
          <a:ln>
            <a:noFill/>
          </a:ln>
        </p:spPr>
        <p:txBody>
          <a:bodyPr vert="horz" wrap="square" lIns="91440" tIns="45720" rIns="91440" bIns="45720" anchor="b" anchorCtr="0" compatLnSpc="1">
            <a:noAutofit/>
          </a:bodyPr>
          <a:lstStyle>
            <a:lvl1pPr marL="0" marR="0" lvl="0" indent="0" defTabSz="685800" fontAlgn="auto">
              <a:spcBef>
                <a:spcPts val="0"/>
              </a:spcBef>
              <a:spcAft>
                <a:spcPts val="0"/>
              </a:spcAft>
              <a:tabLst/>
              <a:defRPr lang="en-GB" sz="2400" b="0" i="0" u="none" strike="noStrike" cap="none" spc="0" baseline="0">
                <a:solidFill>
                  <a:srgbClr val="000000"/>
                </a:solidFill>
                <a:uFillTx/>
                <a:latin typeface="Calibri Light"/>
              </a:defRPr>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C966DC88-BDC6-85F2-293E-579547211156}"/>
              </a:ext>
            </a:extLst>
          </p:cNvPr>
          <p:cNvSpPr txBox="1">
            <a:spLocks noGrp="1"/>
          </p:cNvSpPr>
          <p:nvPr>
            <p:ph type="pic" idx="1"/>
          </p:nvPr>
        </p:nvSpPr>
        <p:spPr>
          <a:xfrm>
            <a:off x="5183715" y="987423"/>
            <a:ext cx="6172200" cy="4873623"/>
          </a:xfrm>
          <a:prstGeom prst="rect">
            <a:avLst/>
          </a:prstGeom>
          <a:noFill/>
          <a:ln>
            <a:noFill/>
          </a:ln>
        </p:spPr>
        <p:txBody>
          <a:bodyPr vert="horz" wrap="square" lIns="91440" tIns="45720" rIns="91440" bIns="45720" anchor="t" anchorCtr="0" compatLnSpc="1">
            <a:noAutofit/>
          </a:bodyPr>
          <a:lstStyle>
            <a:lvl1pPr marL="0" marR="0" lvl="0" indent="0" defTabSz="685800" fontAlgn="auto">
              <a:spcBef>
                <a:spcPts val="750"/>
              </a:spcBef>
              <a:spcAft>
                <a:spcPts val="0"/>
              </a:spcAft>
              <a:buNone/>
              <a:tabLst/>
              <a:defRPr lang="en-US" sz="2400" b="0" i="0" u="none" strike="noStrike" cap="none" spc="0" baseline="0">
                <a:solidFill>
                  <a:srgbClr val="000000"/>
                </a:solidFill>
                <a:uFillTx/>
                <a:latin typeface="Calibri"/>
              </a:defRPr>
            </a:lvl1pPr>
          </a:lstStyle>
          <a:p>
            <a:pPr lvl="0"/>
            <a:endParaRPr lang="en-US"/>
          </a:p>
        </p:txBody>
      </p:sp>
      <p:sp>
        <p:nvSpPr>
          <p:cNvPr id="4" name="Text Placeholder 3">
            <a:extLst>
              <a:ext uri="{FF2B5EF4-FFF2-40B4-BE49-F238E27FC236}">
                <a16:creationId xmlns:a16="http://schemas.microsoft.com/office/drawing/2014/main" id="{DA134623-BE3F-E94A-3991-026A28636F08}"/>
              </a:ext>
            </a:extLst>
          </p:cNvPr>
          <p:cNvSpPr txBox="1">
            <a:spLocks noGrp="1"/>
          </p:cNvSpPr>
          <p:nvPr>
            <p:ph type="body" sz="half" idx="2"/>
          </p:nvPr>
        </p:nvSpPr>
        <p:spPr>
          <a:xfrm>
            <a:off x="840315" y="2057400"/>
            <a:ext cx="3932770" cy="3811584"/>
          </a:xfrm>
          <a:prstGeom prst="rect">
            <a:avLst/>
          </a:prstGeom>
          <a:noFill/>
          <a:ln>
            <a:noFill/>
          </a:ln>
        </p:spPr>
        <p:txBody>
          <a:bodyPr vert="horz" wrap="square" lIns="91440" tIns="45720" rIns="91440" bIns="45720" anchor="t" anchorCtr="0" compatLnSpc="1">
            <a:noAutofit/>
          </a:bodyPr>
          <a:lstStyle>
            <a:lvl1pPr marL="0" marR="0" lvl="0" indent="0" defTabSz="685800" fontAlgn="auto">
              <a:spcBef>
                <a:spcPts val="750"/>
              </a:spcBef>
              <a:spcAft>
                <a:spcPts val="0"/>
              </a:spcAft>
              <a:buNone/>
              <a:tabLst/>
              <a:defRPr lang="en-GB" sz="1200" b="0" i="0" u="none" strike="noStrike" cap="none" spc="0" baseline="0">
                <a:solidFill>
                  <a:srgbClr val="000000"/>
                </a:solidFill>
                <a:uFillTx/>
                <a:latin typeface="Calibri"/>
              </a:defRPr>
            </a:lvl1pPr>
          </a:lstStyle>
          <a:p>
            <a:pPr lvl="0"/>
            <a:r>
              <a:rPr lang="en-GB"/>
              <a:t>Click to edit Master text styles</a:t>
            </a:r>
          </a:p>
        </p:txBody>
      </p:sp>
      <p:sp>
        <p:nvSpPr>
          <p:cNvPr id="5" name="Date Placeholder 4">
            <a:extLst>
              <a:ext uri="{FF2B5EF4-FFF2-40B4-BE49-F238E27FC236}">
                <a16:creationId xmlns:a16="http://schemas.microsoft.com/office/drawing/2014/main" id="{4B41E797-CB60-2DCC-1CA0-D04349A2D239}"/>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4560C38F-5F46-4E70-A93F-AFCC3234DC98}" type="datetime1">
              <a:rPr lang="en-US"/>
              <a:pPr lvl="0"/>
              <a:t>2/12/2023</a:t>
            </a:fld>
            <a:endParaRPr lang="en-US"/>
          </a:p>
        </p:txBody>
      </p:sp>
      <p:sp>
        <p:nvSpPr>
          <p:cNvPr id="6" name="Footer Placeholder 5">
            <a:extLst>
              <a:ext uri="{FF2B5EF4-FFF2-40B4-BE49-F238E27FC236}">
                <a16:creationId xmlns:a16="http://schemas.microsoft.com/office/drawing/2014/main" id="{9BB190B7-0CA4-04EC-F824-C5C662038C05}"/>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2CD05FBE-6A50-D745-81EE-DC251C266855}"/>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FFF5D668-F8CB-48B4-93DD-05FCE704C8AA}" type="slidenum">
              <a:t>‹#›</a:t>
            </a:fld>
            <a:endParaRPr lang="en-US"/>
          </a:p>
        </p:txBody>
      </p:sp>
    </p:spTree>
    <p:extLst>
      <p:ext uri="{BB962C8B-B14F-4D97-AF65-F5344CB8AC3E}">
        <p14:creationId xmlns:p14="http://schemas.microsoft.com/office/powerpoint/2010/main" val="24862861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B736E-4DE2-29A9-880E-FE0905BFFDF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t" anchorCtr="0" compatLnSpc="1">
            <a:noAutofit/>
          </a:bodyPr>
          <a:lstStyle>
            <a:lvl1pPr marL="0" marR="0" lvl="0" indent="0" defTabSz="685800" fontAlgn="auto">
              <a:spcBef>
                <a:spcPts val="0"/>
              </a:spcBef>
              <a:spcAft>
                <a:spcPts val="0"/>
              </a:spcAft>
              <a:tabLst/>
              <a:defRPr lang="en-GB" sz="3300" b="0" i="0" u="none" strike="noStrike" cap="none" spc="0" baseline="0">
                <a:solidFill>
                  <a:srgbClr val="000000"/>
                </a:solidFill>
                <a:uFillTx/>
                <a:latin typeface="Calibri Light"/>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9662EACC-FA30-51B0-5848-653B13C5384F}"/>
              </a:ext>
            </a:extLst>
          </p:cNvPr>
          <p:cNvSpPr txBox="1">
            <a:spLocks noGrp="1"/>
          </p:cNvSpPr>
          <p:nvPr>
            <p:ph type="body" orient="vert" idx="1"/>
          </p:nvPr>
        </p:nvSpPr>
        <p:spPr>
          <a:xfrm>
            <a:off x="838203" y="1825627"/>
            <a:ext cx="10515600" cy="4351336"/>
          </a:xfrm>
          <a:prstGeom prst="rect">
            <a:avLst/>
          </a:prstGeom>
          <a:noFill/>
          <a:ln>
            <a:noFill/>
          </a:ln>
        </p:spPr>
        <p:txBody>
          <a:bodyPr vert="eaVert" wrap="square" lIns="91440" tIns="45720" rIns="91440" bIns="45720" anchor="t" anchorCtr="0" compatLnSpc="1">
            <a:noAutofit/>
          </a:bodyPr>
          <a:lstStyle>
            <a:lvl1pPr marL="171450" marR="0" lvl="0" indent="-171450" defTabSz="685800" fontAlgn="auto">
              <a:spcBef>
                <a:spcPts val="750"/>
              </a:spcBef>
              <a:spcAft>
                <a:spcPts val="0"/>
              </a:spcAft>
              <a:buSzPct val="100000"/>
              <a:buFont typeface="Arial" pitchFamily="34"/>
              <a:tabLst/>
              <a:defRPr lang="en-GB" sz="2100" b="0" i="0" u="none" strike="noStrike" cap="none" spc="0" baseline="0">
                <a:solidFill>
                  <a:srgbClr val="000000"/>
                </a:solidFill>
                <a:uFillTx/>
                <a:latin typeface="Calibri"/>
              </a:defRPr>
            </a:lvl1pPr>
            <a:lvl2pPr marL="514350" marR="0" lvl="1" indent="-171450" defTabSz="685800" fontAlgn="auto">
              <a:spcBef>
                <a:spcPts val="375"/>
              </a:spcBef>
              <a:spcAft>
                <a:spcPts val="0"/>
              </a:spcAft>
              <a:buSzPct val="100000"/>
              <a:buFont typeface="Arial" pitchFamily="34"/>
              <a:tabLst/>
              <a:defRPr lang="en-GB" sz="1800" b="0" i="0" u="none" strike="noStrike" cap="none" spc="0" baseline="0">
                <a:solidFill>
                  <a:srgbClr val="000000"/>
                </a:solidFill>
                <a:uFillTx/>
                <a:latin typeface="Calibri"/>
              </a:defRPr>
            </a:lvl2pPr>
            <a:lvl3pPr marL="857250" marR="0" lvl="2" indent="-171450" defTabSz="685800" fontAlgn="auto">
              <a:spcBef>
                <a:spcPts val="375"/>
              </a:spcBef>
              <a:spcAft>
                <a:spcPts val="0"/>
              </a:spcAft>
              <a:buSzPct val="100000"/>
              <a:buFont typeface="Arial" pitchFamily="34"/>
              <a:tabLst/>
              <a:defRPr lang="en-GB" sz="1500" b="0" i="0" u="none" strike="noStrike" cap="none" spc="0" baseline="0">
                <a:solidFill>
                  <a:srgbClr val="000000"/>
                </a:solidFill>
                <a:uFillTx/>
                <a:latin typeface="Calibri"/>
              </a:defRPr>
            </a:lvl3pPr>
            <a:lvl4pPr marL="1200150" marR="0" lvl="3"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4pPr>
            <a:lvl5pPr marL="1543050" marR="0" lvl="4"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250C15-AADD-00BB-92AD-24B5F0C7E0B1}"/>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04BE48EA-733A-416E-8E1F-4E13E386DB5D}" type="datetime1">
              <a:rPr lang="en-US"/>
              <a:pPr lvl="0"/>
              <a:t>2/12/2023</a:t>
            </a:fld>
            <a:endParaRPr lang="en-US"/>
          </a:p>
        </p:txBody>
      </p:sp>
      <p:sp>
        <p:nvSpPr>
          <p:cNvPr id="5" name="Footer Placeholder 4">
            <a:extLst>
              <a:ext uri="{FF2B5EF4-FFF2-40B4-BE49-F238E27FC236}">
                <a16:creationId xmlns:a16="http://schemas.microsoft.com/office/drawing/2014/main" id="{825BA335-0766-1479-0D11-A692A7D8B99D}"/>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1667BB8E-8563-242C-9298-28DC4268CA42}"/>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14E9D541-8F88-48D9-A3E0-9D2B945EBFFF}" type="slidenum">
              <a:t>‹#›</a:t>
            </a:fld>
            <a:endParaRPr lang="en-US"/>
          </a:p>
        </p:txBody>
      </p:sp>
    </p:spTree>
    <p:extLst>
      <p:ext uri="{BB962C8B-B14F-4D97-AF65-F5344CB8AC3E}">
        <p14:creationId xmlns:p14="http://schemas.microsoft.com/office/powerpoint/2010/main" val="1158666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E11916-2D53-CAE0-E1D8-8F29C2DE18A2}"/>
              </a:ext>
            </a:extLst>
          </p:cNvPr>
          <p:cNvSpPr txBox="1">
            <a:spLocks noGrp="1"/>
          </p:cNvSpPr>
          <p:nvPr>
            <p:ph type="title" orient="vert"/>
          </p:nvPr>
        </p:nvSpPr>
        <p:spPr>
          <a:xfrm>
            <a:off x="8724903" y="365129"/>
            <a:ext cx="2628899" cy="5811834"/>
          </a:xfrm>
          <a:prstGeom prst="rect">
            <a:avLst/>
          </a:prstGeom>
          <a:noFill/>
          <a:ln>
            <a:noFill/>
          </a:ln>
        </p:spPr>
        <p:txBody>
          <a:bodyPr vert="eaVert" wrap="square" lIns="91440" tIns="45720" rIns="91440" bIns="45720" anchor="t" anchorCtr="0" compatLnSpc="1">
            <a:noAutofit/>
          </a:bodyPr>
          <a:lstStyle>
            <a:lvl1pPr marL="0" marR="0" lvl="0" indent="0" defTabSz="685800" fontAlgn="auto">
              <a:spcBef>
                <a:spcPts val="0"/>
              </a:spcBef>
              <a:spcAft>
                <a:spcPts val="0"/>
              </a:spcAft>
              <a:tabLst/>
              <a:defRPr lang="en-GB" sz="3300" b="0" i="0" u="none" strike="noStrike" cap="none" spc="0" baseline="0">
                <a:solidFill>
                  <a:srgbClr val="000000"/>
                </a:solidFill>
                <a:uFillTx/>
                <a:latin typeface="Calibri Light"/>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F6AA1373-FC7C-75CE-DD17-74520CA004AA}"/>
              </a:ext>
            </a:extLst>
          </p:cNvPr>
          <p:cNvSpPr txBox="1">
            <a:spLocks noGrp="1"/>
          </p:cNvSpPr>
          <p:nvPr>
            <p:ph type="body" orient="vert" idx="1"/>
          </p:nvPr>
        </p:nvSpPr>
        <p:spPr>
          <a:xfrm>
            <a:off x="838203" y="365129"/>
            <a:ext cx="7683502" cy="5811834"/>
          </a:xfrm>
          <a:prstGeom prst="rect">
            <a:avLst/>
          </a:prstGeom>
          <a:noFill/>
          <a:ln>
            <a:noFill/>
          </a:ln>
        </p:spPr>
        <p:txBody>
          <a:bodyPr vert="eaVert" wrap="square" lIns="91440" tIns="45720" rIns="91440" bIns="45720" anchor="t" anchorCtr="0" compatLnSpc="1">
            <a:noAutofit/>
          </a:bodyPr>
          <a:lstStyle>
            <a:lvl1pPr marL="171450" marR="0" lvl="0" indent="-171450" defTabSz="685800" fontAlgn="auto">
              <a:spcBef>
                <a:spcPts val="750"/>
              </a:spcBef>
              <a:spcAft>
                <a:spcPts val="0"/>
              </a:spcAft>
              <a:buSzPct val="100000"/>
              <a:buFont typeface="Arial" pitchFamily="34"/>
              <a:tabLst/>
              <a:defRPr lang="en-GB" sz="2100" b="0" i="0" u="none" strike="noStrike" cap="none" spc="0" baseline="0">
                <a:solidFill>
                  <a:srgbClr val="000000"/>
                </a:solidFill>
                <a:uFillTx/>
                <a:latin typeface="Calibri"/>
              </a:defRPr>
            </a:lvl1pPr>
            <a:lvl2pPr marL="514350" marR="0" lvl="1" indent="-171450" defTabSz="685800" fontAlgn="auto">
              <a:spcBef>
                <a:spcPts val="375"/>
              </a:spcBef>
              <a:spcAft>
                <a:spcPts val="0"/>
              </a:spcAft>
              <a:buSzPct val="100000"/>
              <a:buFont typeface="Arial" pitchFamily="34"/>
              <a:tabLst/>
              <a:defRPr lang="en-GB" sz="1800" b="0" i="0" u="none" strike="noStrike" cap="none" spc="0" baseline="0">
                <a:solidFill>
                  <a:srgbClr val="000000"/>
                </a:solidFill>
                <a:uFillTx/>
                <a:latin typeface="Calibri"/>
              </a:defRPr>
            </a:lvl2pPr>
            <a:lvl3pPr marL="857250" marR="0" lvl="2" indent="-171450" defTabSz="685800" fontAlgn="auto">
              <a:spcBef>
                <a:spcPts val="375"/>
              </a:spcBef>
              <a:spcAft>
                <a:spcPts val="0"/>
              </a:spcAft>
              <a:buSzPct val="100000"/>
              <a:buFont typeface="Arial" pitchFamily="34"/>
              <a:tabLst/>
              <a:defRPr lang="en-GB" sz="1500" b="0" i="0" u="none" strike="noStrike" cap="none" spc="0" baseline="0">
                <a:solidFill>
                  <a:srgbClr val="000000"/>
                </a:solidFill>
                <a:uFillTx/>
                <a:latin typeface="Calibri"/>
              </a:defRPr>
            </a:lvl3pPr>
            <a:lvl4pPr marL="1200150" marR="0" lvl="3"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4pPr>
            <a:lvl5pPr marL="1543050" marR="0" lvl="4" indent="-171450" defTabSz="685800" fontAlgn="auto">
              <a:spcBef>
                <a:spcPts val="375"/>
              </a:spcBef>
              <a:spcAft>
                <a:spcPts val="0"/>
              </a:spcAft>
              <a:buSzPct val="100000"/>
              <a:buFont typeface="Arial" pitchFamily="34"/>
              <a:tabLst/>
              <a:defRPr lang="en-GB" sz="1350" b="0" i="0" u="none" strike="noStrike" cap="none" spc="0" baseline="0">
                <a:solidFill>
                  <a:srgbClr val="000000"/>
                </a:solidFill>
                <a:uFillTx/>
                <a:latin typeface="Calibri"/>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0F6A60-31E2-953B-A8BA-B338636622F2}"/>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3899B392-85C3-4221-AF15-3D7040BC4AC2}" type="datetime1">
              <a:rPr lang="en-US"/>
              <a:pPr lvl="0"/>
              <a:t>2/12/2023</a:t>
            </a:fld>
            <a:endParaRPr lang="en-US"/>
          </a:p>
        </p:txBody>
      </p:sp>
      <p:sp>
        <p:nvSpPr>
          <p:cNvPr id="5" name="Footer Placeholder 4">
            <a:extLst>
              <a:ext uri="{FF2B5EF4-FFF2-40B4-BE49-F238E27FC236}">
                <a16:creationId xmlns:a16="http://schemas.microsoft.com/office/drawing/2014/main" id="{6F7BA575-9E86-7E25-2EC4-F92AEE7FE501}"/>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2AB56915-1408-D4CF-1BD4-1DFB48FC53BE}"/>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FC58D04F-6F01-4563-A419-1BDE15A0BCB4}" type="slidenum">
              <a:t>‹#›</a:t>
            </a:fld>
            <a:endParaRPr lang="en-US"/>
          </a:p>
        </p:txBody>
      </p:sp>
    </p:spTree>
    <p:extLst>
      <p:ext uri="{BB962C8B-B14F-4D97-AF65-F5344CB8AC3E}">
        <p14:creationId xmlns:p14="http://schemas.microsoft.com/office/powerpoint/2010/main" val="2890379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BC295-F239-DCA8-A57F-46604651953C}"/>
              </a:ext>
            </a:extLst>
          </p:cNvPr>
          <p:cNvSpPr txBox="1">
            <a:spLocks noGrp="1"/>
          </p:cNvSpPr>
          <p:nvPr>
            <p:ph type="title"/>
          </p:nvPr>
        </p:nvSpPr>
        <p:spPr>
          <a:xfrm>
            <a:off x="512384" y="1516011"/>
            <a:ext cx="5173711" cy="3607783"/>
          </a:xfrm>
          <a:prstGeom prst="rect">
            <a:avLst/>
          </a:prstGeom>
          <a:noFill/>
          <a:ln>
            <a:noFill/>
          </a:ln>
        </p:spPr>
        <p:txBody>
          <a:bodyPr vert="horz" wrap="square" lIns="91440" tIns="45720" rIns="91440" bIns="45720" anchor="t" anchorCtr="0" compatLnSpc="1">
            <a:noAutofit/>
          </a:bodyPr>
          <a:lstStyle>
            <a:lvl1pPr marL="0" marR="0" lvl="0" indent="0" defTabSz="685800" fontAlgn="auto">
              <a:spcBef>
                <a:spcPts val="0"/>
              </a:spcBef>
              <a:spcAft>
                <a:spcPts val="0"/>
              </a:spcAft>
              <a:tabLst/>
              <a:defRPr lang="en-GB" sz="1875" b="0" i="0" u="none" strike="noStrike" cap="none" spc="0" baseline="0">
                <a:solidFill>
                  <a:srgbClr val="FFFFFF"/>
                </a:solidFill>
                <a:uFillTx/>
                <a:latin typeface="Arial" pitchFamily="34"/>
                <a:cs typeface="Arial" pitchFamily="34"/>
              </a:defRPr>
            </a:lvl1pPr>
          </a:lstStyle>
          <a:p>
            <a:pPr lvl="0"/>
            <a:r>
              <a:rPr lang="en-GB"/>
              <a:t>Click to edit Master title style</a:t>
            </a:r>
            <a:endParaRPr lang="en-US"/>
          </a:p>
        </p:txBody>
      </p:sp>
    </p:spTree>
    <p:extLst>
      <p:ext uri="{BB962C8B-B14F-4D97-AF65-F5344CB8AC3E}">
        <p14:creationId xmlns:p14="http://schemas.microsoft.com/office/powerpoint/2010/main" val="412377050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1.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2.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3.pn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4.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2161E-ED85-DC25-F364-C2FEE14B548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A85D87E-8E7F-CE2F-79F8-ABFB8CD62A0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0A24C5-6181-76FA-DB25-2B8FCFE285E0}"/>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31125A52-D8F3-4886-B691-B2051E8BFC34}" type="datetime1">
              <a:rPr lang="en-GB"/>
              <a:pPr lvl="0"/>
              <a:t>12/02/2023</a:t>
            </a:fld>
            <a:endParaRPr lang="en-GB"/>
          </a:p>
        </p:txBody>
      </p:sp>
      <p:sp>
        <p:nvSpPr>
          <p:cNvPr id="5" name="Footer Placeholder 4">
            <a:extLst>
              <a:ext uri="{FF2B5EF4-FFF2-40B4-BE49-F238E27FC236}">
                <a16:creationId xmlns:a16="http://schemas.microsoft.com/office/drawing/2014/main" id="{AB9CC5B7-3267-42AE-A2C4-87126A1283CA}"/>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6E0A2E15-B91D-2DC0-3AB1-9E11E0ACDF8E}"/>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C1E6DBC1-F335-42C3-B8D5-3C96E5E12FE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7" descr="A picture containing graphical user interface&#10;&#10;Description automatically generated">
            <a:extLst>
              <a:ext uri="{FF2B5EF4-FFF2-40B4-BE49-F238E27FC236}">
                <a16:creationId xmlns:a16="http://schemas.microsoft.com/office/drawing/2014/main" id="{D1ADB124-31A5-E298-8B53-B17C826939DB}"/>
              </a:ext>
            </a:extLst>
          </p:cNvPr>
          <p:cNvPicPr>
            <a:picLocks noChangeAspect="1"/>
          </p:cNvPicPr>
          <p:nvPr/>
        </p:nvPicPr>
        <p:blipFill>
          <a:blip r:embed="rId5"/>
          <a:stretch>
            <a:fillRect/>
          </a:stretch>
        </p:blipFill>
        <p:spPr>
          <a:xfrm>
            <a:off x="0" y="0"/>
            <a:ext cx="12191996" cy="6858000"/>
          </a:xfrm>
          <a:prstGeom prst="rect">
            <a:avLst/>
          </a:prstGeom>
          <a:noFill/>
          <a:ln cap="flat">
            <a:noFill/>
          </a:ln>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9" descr="Graphical user interface, text&#10;&#10;Description automatically generated">
            <a:extLst>
              <a:ext uri="{FF2B5EF4-FFF2-40B4-BE49-F238E27FC236}">
                <a16:creationId xmlns:a16="http://schemas.microsoft.com/office/drawing/2014/main" id="{4BE35871-2839-FACD-0F1E-A12BCD657B1D}"/>
              </a:ext>
            </a:extLst>
          </p:cNvPr>
          <p:cNvPicPr>
            <a:picLocks noChangeAspect="1"/>
          </p:cNvPicPr>
          <p:nvPr/>
        </p:nvPicPr>
        <p:blipFill>
          <a:blip r:embed="rId13"/>
          <a:stretch>
            <a:fillRect/>
          </a:stretch>
        </p:blipFill>
        <p:spPr>
          <a:xfrm>
            <a:off x="0" y="0"/>
            <a:ext cx="12191996" cy="6858000"/>
          </a:xfrm>
          <a:prstGeom prst="rect">
            <a:avLst/>
          </a:prstGeom>
          <a:noFill/>
          <a:ln cap="flat">
            <a:noFill/>
          </a:ln>
        </p:spPr>
      </p:pic>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7" descr="Calendar&#10;&#10;Description automatically generated with low confidence">
            <a:extLst>
              <a:ext uri="{FF2B5EF4-FFF2-40B4-BE49-F238E27FC236}">
                <a16:creationId xmlns:a16="http://schemas.microsoft.com/office/drawing/2014/main" id="{B87E507A-0F90-E286-20CB-5C05A9BD7FF6}"/>
              </a:ext>
            </a:extLst>
          </p:cNvPr>
          <p:cNvPicPr>
            <a:picLocks noChangeAspect="1"/>
          </p:cNvPicPr>
          <p:nvPr/>
        </p:nvPicPr>
        <p:blipFill>
          <a:blip r:embed="rId13"/>
          <a:stretch>
            <a:fillRect/>
          </a:stretch>
        </p:blipFill>
        <p:spPr>
          <a:xfrm>
            <a:off x="0" y="0"/>
            <a:ext cx="12191996" cy="6858000"/>
          </a:xfrm>
          <a:prstGeom prst="rect">
            <a:avLst/>
          </a:prstGeom>
          <a:noFill/>
          <a:ln cap="flat">
            <a:noFill/>
          </a:ln>
        </p:spPr>
      </p:pic>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7" descr="A picture containing text, sky, outdoor, sign&#10;&#10;Description automatically generated">
            <a:extLst>
              <a:ext uri="{FF2B5EF4-FFF2-40B4-BE49-F238E27FC236}">
                <a16:creationId xmlns:a16="http://schemas.microsoft.com/office/drawing/2014/main" id="{ED0A08EA-4A85-88A9-73C6-BC3E75FAD261}"/>
              </a:ext>
            </a:extLst>
          </p:cNvPr>
          <p:cNvPicPr>
            <a:picLocks noChangeAspect="1"/>
          </p:cNvPicPr>
          <p:nvPr/>
        </p:nvPicPr>
        <p:blipFill>
          <a:blip r:embed="rId3"/>
          <a:stretch>
            <a:fillRect/>
          </a:stretch>
        </p:blipFill>
        <p:spPr>
          <a:xfrm>
            <a:off x="0" y="0"/>
            <a:ext cx="12191996" cy="6858000"/>
          </a:xfrm>
          <a:prstGeom prst="rect">
            <a:avLst/>
          </a:prstGeom>
          <a:noFill/>
          <a:ln cap="flat">
            <a:noFill/>
          </a:ln>
        </p:spPr>
      </p:pic>
    </p:spTree>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Rodrigo.faguilera@uwtsd.ac.uk" TargetMode="External"/><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6.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6629E-348C-D3FD-F58F-F6BE8F330811}"/>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28747E4-B9A6-262A-0549-6F2A13093A5E}"/>
              </a:ext>
            </a:extLst>
          </p:cNvPr>
          <p:cNvSpPr txBox="1">
            <a:spLocks noGrp="1"/>
          </p:cNvSpPr>
          <p:nvPr>
            <p:ph type="subTitle" idx="1"/>
          </p:nvPr>
        </p:nvSpPr>
        <p:spPr/>
        <p:txBody>
          <a:bodyPr/>
          <a:lstStyle/>
          <a:p>
            <a:endParaRPr lang="en-GB"/>
          </a:p>
        </p:txBody>
      </p:sp>
      <p:pic>
        <p:nvPicPr>
          <p:cNvPr id="4" name="Picture 2" descr="https://ukc-powerpoint.officeapps.live.com/pods/GetClipboardImage.ashx?Id=8eb4999a-41ae-4bc4-bddb-6b525d7a12d9&amp;DC=GUK1&amp;pkey=072e0956-4acf-40ee-ba2d-e0ec6ece1343&amp;wdwaccluster=GUK1">
            <a:extLst>
              <a:ext uri="{FF2B5EF4-FFF2-40B4-BE49-F238E27FC236}">
                <a16:creationId xmlns:a16="http://schemas.microsoft.com/office/drawing/2014/main" id="{85DB9895-9ED3-DBE7-6997-1999F34975C7}"/>
              </a:ext>
            </a:extLst>
          </p:cNvPr>
          <p:cNvPicPr>
            <a:picLocks noChangeAspect="1"/>
          </p:cNvPicPr>
          <p:nvPr/>
        </p:nvPicPr>
        <p:blipFill>
          <a:blip r:embed="rId2"/>
          <a:srcRect/>
          <a:stretch>
            <a:fillRect/>
          </a:stretch>
        </p:blipFill>
        <p:spPr>
          <a:xfrm>
            <a:off x="0" y="512"/>
            <a:ext cx="12191996" cy="7203057"/>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A511-52C3-A6CE-6CC6-EBC1A10E2CB3}"/>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35F067F-0590-7248-512D-61893476CB9A}"/>
              </a:ext>
            </a:extLst>
          </p:cNvPr>
          <p:cNvSpPr txBox="1">
            <a:spLocks noGrp="1"/>
          </p:cNvSpPr>
          <p:nvPr>
            <p:ph type="subTitle" idx="1"/>
          </p:nvPr>
        </p:nvSpPr>
        <p:spPr/>
        <p:txBody>
          <a:bodyPr/>
          <a:lstStyle/>
          <a:p>
            <a:endParaRPr lang="en-GB"/>
          </a:p>
        </p:txBody>
      </p:sp>
      <p:pic>
        <p:nvPicPr>
          <p:cNvPr id="4" name="Picture 2" descr="https://ukc-powerpoint.officeapps.live.com/pods/GetClipboardImage.ashx?Id=ccfc8ce9-ad9d-4f51-8b84-10fd13fbe952&amp;DC=GUK1&amp;pkey=9af5823f-a61b-4cdf-ab80-1b22b7c297c9&amp;wdwaccluster=GUK1">
            <a:extLst>
              <a:ext uri="{FF2B5EF4-FFF2-40B4-BE49-F238E27FC236}">
                <a16:creationId xmlns:a16="http://schemas.microsoft.com/office/drawing/2014/main" id="{9CD0BF75-6C5E-2736-9AF3-4C4E0465E1E3}"/>
              </a:ext>
            </a:extLst>
          </p:cNvPr>
          <p:cNvPicPr>
            <a:picLocks noChangeAspect="1"/>
          </p:cNvPicPr>
          <p:nvPr/>
        </p:nvPicPr>
        <p:blipFill>
          <a:blip r:embed="rId2"/>
          <a:srcRect/>
          <a:stretch>
            <a:fillRect/>
          </a:stretch>
        </p:blipFill>
        <p:spPr>
          <a:xfrm>
            <a:off x="9" y="-31117"/>
            <a:ext cx="12191996" cy="6872282"/>
          </a:xfrm>
          <a:prstGeom prst="rect">
            <a:avLst/>
          </a:prstGeom>
          <a:noFill/>
          <a:ln cap="flat">
            <a:noFill/>
          </a:ln>
        </p:spPr>
      </p:pic>
      <p:sp>
        <p:nvSpPr>
          <p:cNvPr id="5" name="Rectangle 4">
            <a:extLst>
              <a:ext uri="{FF2B5EF4-FFF2-40B4-BE49-F238E27FC236}">
                <a16:creationId xmlns:a16="http://schemas.microsoft.com/office/drawing/2014/main" id="{F3DAE0CF-60E6-DBF9-9173-756B85BEC473}"/>
              </a:ext>
            </a:extLst>
          </p:cNvPr>
          <p:cNvSpPr/>
          <p:nvPr/>
        </p:nvSpPr>
        <p:spPr>
          <a:xfrm>
            <a:off x="268220" y="1358935"/>
            <a:ext cx="5775963" cy="2062100"/>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a:solidFill>
                  <a:srgbClr val="FFFFFF"/>
                </a:solidFill>
                <a:uFillTx/>
                <a:latin typeface="Calibri"/>
              </a:rPr>
              <a:t>Foreign languages &amp; cultural awareness</a:t>
            </a:r>
            <a:br>
              <a:rPr lang="en-US" sz="3200" b="0" i="0" u="none" strike="noStrike" kern="1200" cap="none" spc="0" baseline="0">
                <a:solidFill>
                  <a:srgbClr val="FFFFFF"/>
                </a:solidFill>
                <a:uFillTx/>
                <a:latin typeface="Calibri"/>
              </a:rPr>
            </a:br>
            <a:r>
              <a:rPr lang="en-US" sz="3200" b="0" i="0" u="none" strike="noStrike" kern="1200" cap="none" spc="0" baseline="0">
                <a:solidFill>
                  <a:srgbClr val="FFFFFF"/>
                </a:solidFill>
                <a:uFillTx/>
                <a:latin typeface="Calibri"/>
              </a:rPr>
              <a:t>Spanish – Español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FFFFFF"/>
                </a:solidFill>
                <a:uFillTx/>
                <a:latin typeface="Calibri"/>
              </a:rPr>
              <a:t>BMIH5003</a:t>
            </a:r>
            <a:r>
              <a:rPr lang="en-US" sz="3200" b="0" i="0" u="none" strike="noStrike" kern="1200" cap="none" spc="0" baseline="0">
                <a:solidFill>
                  <a:srgbClr val="FFFFFF"/>
                </a:solidFill>
                <a:uFillTx/>
                <a:latin typeface="Calibri"/>
              </a:rPr>
              <a:t> </a:t>
            </a:r>
            <a:endParaRPr lang="en-GB" sz="3200" b="0" i="0" u="none" strike="noStrike" kern="1200" cap="none" spc="0" baseline="0">
              <a:solidFill>
                <a:srgbClr val="FFFFFF"/>
              </a:solidFill>
              <a:uFillTx/>
              <a:latin typeface="Calibri"/>
            </a:endParaRPr>
          </a:p>
        </p:txBody>
      </p:sp>
      <p:sp>
        <p:nvSpPr>
          <p:cNvPr id="6" name="Rectangle 5">
            <a:extLst>
              <a:ext uri="{FF2B5EF4-FFF2-40B4-BE49-F238E27FC236}">
                <a16:creationId xmlns:a16="http://schemas.microsoft.com/office/drawing/2014/main" id="{343B11BA-B74B-1695-974F-7ACF7F07C582}"/>
              </a:ext>
            </a:extLst>
          </p:cNvPr>
          <p:cNvSpPr/>
          <p:nvPr/>
        </p:nvSpPr>
        <p:spPr>
          <a:xfrm>
            <a:off x="423668" y="4768431"/>
            <a:ext cx="6096003" cy="978728"/>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Rodrigo Aguilera</a:t>
            </a: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International hotel Management </a:t>
            </a: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hlinkClick r:id="rId3"/>
              </a:rPr>
              <a:t>Rodrigo.faguilera@uwtsd.ac.uk</a:t>
            </a:r>
            <a:endParaRPr lang="en-US" sz="1800" b="0" i="0" u="none" strike="noStrike" kern="1200" cap="none" spc="0" baseline="0">
              <a:solidFill>
                <a:srgbClr val="FFFFFF"/>
              </a:solidFill>
              <a:uFillTx/>
              <a:latin typeface="Calibri"/>
            </a:endParaRP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4DD2E-1C9C-E6D0-169B-EC265CE11347}"/>
              </a:ext>
            </a:extLst>
          </p:cNvPr>
          <p:cNvSpPr txBox="1">
            <a:spLocks noGrp="1"/>
          </p:cNvSpPr>
          <p:nvPr>
            <p:ph type="title"/>
          </p:nvPr>
        </p:nvSpPr>
        <p:spPr>
          <a:xfrm>
            <a:off x="436973" y="1237375"/>
            <a:ext cx="11590906" cy="4896547"/>
          </a:xfrm>
        </p:spPr>
        <p:txBody>
          <a:bodyPr/>
          <a:lstStyle/>
          <a:p>
            <a:pPr lvl="0"/>
            <a:br>
              <a:rPr lang="en-GB" sz="1500"/>
            </a:br>
            <a:br>
              <a:rPr lang="en-GB" sz="1500"/>
            </a:br>
            <a:br>
              <a:rPr lang="en-GB" sz="1500"/>
            </a:br>
            <a:r>
              <a:rPr lang="en-GB" sz="1500"/>
              <a:t>As there are quite a few of us here, please ensure that your microphone is </a:t>
            </a:r>
            <a:r>
              <a:rPr lang="en-GB" sz="1500" u="sng"/>
              <a:t>muted</a:t>
            </a:r>
            <a:r>
              <a:rPr lang="en-GB" sz="1500"/>
              <a:t> during all teaching until you are asked a question or there is a group discussion to prevent background noise.</a:t>
            </a:r>
            <a:br>
              <a:rPr lang="en-GB" sz="1500"/>
            </a:br>
            <a:br>
              <a:rPr lang="en-GB" sz="1500"/>
            </a:br>
            <a:br>
              <a:rPr lang="en-GB" sz="1500"/>
            </a:br>
            <a:r>
              <a:rPr lang="en-GB" sz="1600"/>
              <a:t>You should attend every class and have a private space to work so that you can concentrate fully on the lesson. </a:t>
            </a:r>
            <a:br>
              <a:rPr lang="en-GB" sz="1600"/>
            </a:br>
            <a:br>
              <a:rPr lang="en-GB" sz="1600"/>
            </a:br>
            <a:r>
              <a:rPr lang="en-GB" sz="1600">
                <a:solidFill>
                  <a:srgbClr val="FF0000"/>
                </a:solidFill>
                <a:highlight>
                  <a:srgbClr val="FFFF00"/>
                </a:highlight>
              </a:rPr>
              <a:t>You should not be at work, shopping, driving or caring for children.</a:t>
            </a:r>
            <a:r>
              <a:rPr lang="en-GB" sz="1600">
                <a:solidFill>
                  <a:srgbClr val="FF0000"/>
                </a:solidFill>
              </a:rPr>
              <a:t> </a:t>
            </a:r>
            <a:br>
              <a:rPr lang="en-GB" sz="1500"/>
            </a:br>
            <a:br>
              <a:rPr lang="en-GB" sz="1500"/>
            </a:br>
            <a:r>
              <a:rPr lang="en-GB" sz="1500">
                <a:solidFill>
                  <a:srgbClr val="FF0000"/>
                </a:solidFill>
                <a:highlight>
                  <a:srgbClr val="FFFF00"/>
                </a:highlight>
              </a:rPr>
              <a:t>Your camera must be always on during lectures please. </a:t>
            </a:r>
            <a:r>
              <a:rPr lang="en-GB" sz="1500">
                <a:solidFill>
                  <a:srgbClr val="FF0000"/>
                </a:solidFill>
              </a:rPr>
              <a:t> </a:t>
            </a:r>
            <a:r>
              <a:rPr lang="en-GB" sz="1500"/>
              <a:t>-Use the Teams university background to protect your privacy.</a:t>
            </a:r>
            <a:br>
              <a:rPr lang="en-GB" sz="1500">
                <a:solidFill>
                  <a:srgbClr val="FF0000"/>
                </a:solidFill>
                <a:highlight>
                  <a:srgbClr val="FFFF00"/>
                </a:highlight>
              </a:rPr>
            </a:br>
            <a:br>
              <a:rPr lang="en-GB" sz="1500">
                <a:solidFill>
                  <a:srgbClr val="FF0000"/>
                </a:solidFill>
                <a:highlight>
                  <a:srgbClr val="FFFF00"/>
                </a:highlight>
              </a:rPr>
            </a:br>
            <a:r>
              <a:rPr lang="en-GB" sz="1500">
                <a:solidFill>
                  <a:srgbClr val="FF0000"/>
                </a:solidFill>
                <a:highlight>
                  <a:srgbClr val="FFFF00"/>
                </a:highlight>
              </a:rPr>
              <a:t>YOU must join via a laptop or PC/MAC </a:t>
            </a:r>
            <a:r>
              <a:rPr lang="en-GB" sz="1600"/>
              <a:t>–No attendance permitted on phones or tablets</a:t>
            </a:r>
            <a:br>
              <a:rPr lang="en-GB" sz="1500">
                <a:solidFill>
                  <a:srgbClr val="FF0000"/>
                </a:solidFill>
                <a:highlight>
                  <a:srgbClr val="FFFF00"/>
                </a:highlight>
              </a:rPr>
            </a:br>
            <a:br>
              <a:rPr lang="en-GB" sz="1500">
                <a:solidFill>
                  <a:srgbClr val="FF0000"/>
                </a:solidFill>
                <a:highlight>
                  <a:srgbClr val="FFFF00"/>
                </a:highlight>
              </a:rPr>
            </a:br>
            <a:r>
              <a:rPr lang="en-GB" sz="1500">
                <a:solidFill>
                  <a:srgbClr val="FF0000"/>
                </a:solidFill>
                <a:highlight>
                  <a:srgbClr val="FFFF00"/>
                </a:highlight>
              </a:rPr>
              <a:t>You will be removed from the session and logged as absent if you fail to adhere to these criteria.</a:t>
            </a:r>
            <a:br>
              <a:rPr lang="en-GB" sz="1500">
                <a:solidFill>
                  <a:srgbClr val="FF0000"/>
                </a:solidFill>
                <a:highlight>
                  <a:srgbClr val="FFFF00"/>
                </a:highlight>
              </a:rPr>
            </a:br>
            <a:br>
              <a:rPr lang="en-GB" sz="1500"/>
            </a:br>
            <a:br>
              <a:rPr lang="en-GB" sz="1400" u="sng"/>
            </a:br>
            <a:r>
              <a:rPr lang="en-GB" sz="1500"/>
              <a:t>This and all sessions will be recorded so that you can watch it again</a:t>
            </a:r>
            <a:br>
              <a:rPr lang="en-GB" sz="1500"/>
            </a:br>
            <a:endParaRPr lang="en-GB" sz="1500"/>
          </a:p>
        </p:txBody>
      </p:sp>
      <p:sp>
        <p:nvSpPr>
          <p:cNvPr id="3" name="TextBox 5">
            <a:extLst>
              <a:ext uri="{FF2B5EF4-FFF2-40B4-BE49-F238E27FC236}">
                <a16:creationId xmlns:a16="http://schemas.microsoft.com/office/drawing/2014/main" id="{73C98B43-E6A2-C8A6-45CA-E19A492A40ED}"/>
              </a:ext>
            </a:extLst>
          </p:cNvPr>
          <p:cNvSpPr txBox="1"/>
          <p:nvPr/>
        </p:nvSpPr>
        <p:spPr>
          <a:xfrm>
            <a:off x="4143155" y="1152665"/>
            <a:ext cx="4178542"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FFFFFF"/>
                </a:solidFill>
                <a:uFillTx/>
                <a:latin typeface="Arial" pitchFamily="34"/>
                <a:cs typeface="Arial" pitchFamily="34"/>
              </a:rPr>
              <a:t>Before we start</a:t>
            </a:r>
            <a:endParaRPr lang="en-GB" sz="3200" b="0" i="0" u="none" strike="noStrike" kern="1200" cap="none" spc="0" baseline="0">
              <a:solidFill>
                <a:srgbClr val="000000"/>
              </a:solidFill>
              <a:uFillTx/>
              <a:latin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9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CE75F-6B3F-0997-67D8-FF07F9136A89}"/>
              </a:ext>
            </a:extLst>
          </p:cNvPr>
          <p:cNvSpPr txBox="1">
            <a:spLocks noGrp="1"/>
          </p:cNvSpPr>
          <p:nvPr>
            <p:ph type="title"/>
          </p:nvPr>
        </p:nvSpPr>
        <p:spPr>
          <a:xfrm>
            <a:off x="3961665" y="1119134"/>
            <a:ext cx="5915025" cy="468437"/>
          </a:xfrm>
        </p:spPr>
        <p:txBody>
          <a:bodyPr/>
          <a:lstStyle/>
          <a:p>
            <a:pPr lvl="0"/>
            <a:r>
              <a:rPr lang="en-GB" sz="3200" b="1">
                <a:solidFill>
                  <a:srgbClr val="FFFFFF"/>
                </a:solidFill>
              </a:rPr>
              <a:t>Why is this important?</a:t>
            </a:r>
          </a:p>
        </p:txBody>
      </p:sp>
      <p:sp>
        <p:nvSpPr>
          <p:cNvPr id="3" name="Content Placeholder 2">
            <a:extLst>
              <a:ext uri="{FF2B5EF4-FFF2-40B4-BE49-F238E27FC236}">
                <a16:creationId xmlns:a16="http://schemas.microsoft.com/office/drawing/2014/main" id="{C4A310B7-1AA2-1040-7E18-E52AB7C08CEB}"/>
              </a:ext>
            </a:extLst>
          </p:cNvPr>
          <p:cNvSpPr txBox="1">
            <a:spLocks noGrp="1"/>
          </p:cNvSpPr>
          <p:nvPr>
            <p:ph idx="1"/>
          </p:nvPr>
        </p:nvSpPr>
        <p:spPr>
          <a:xfrm>
            <a:off x="319454" y="1659828"/>
            <a:ext cx="11743593" cy="3538343"/>
          </a:xfrm>
        </p:spPr>
        <p:txBody>
          <a:bodyPr/>
          <a:lstStyle/>
          <a:p>
            <a:pPr marL="0" lvl="0" indent="0">
              <a:buNone/>
            </a:pPr>
            <a:r>
              <a:rPr lang="en-GB" sz="1800">
                <a:solidFill>
                  <a:srgbClr val="FFFFFF"/>
                </a:solidFill>
              </a:rPr>
              <a:t>-This is a Full Time University course and as such the University definitions of engagement and decorum apply as they would in a physical classroom.</a:t>
            </a:r>
          </a:p>
          <a:p>
            <a:pPr marL="0" lvl="0" indent="0">
              <a:buNone/>
            </a:pPr>
            <a:endParaRPr lang="en-GB" sz="1800">
              <a:solidFill>
                <a:srgbClr val="FFFFFF"/>
              </a:solidFill>
            </a:endParaRPr>
          </a:p>
          <a:p>
            <a:pPr marL="0" lvl="0" indent="0">
              <a:buNone/>
            </a:pPr>
            <a:r>
              <a:rPr lang="en-GB" sz="1800">
                <a:solidFill>
                  <a:srgbClr val="FFFFFF"/>
                </a:solidFill>
              </a:rPr>
              <a:t>-Your Cameras must remain ‘On’ for the duration of the session in order to ensure equal engagement and for your lecturers to observe your full attendance of the session which is a condition for student loans/maintenance to be authorised. </a:t>
            </a:r>
          </a:p>
          <a:p>
            <a:pPr marL="0" lvl="0" indent="0">
              <a:buNone/>
            </a:pPr>
            <a:endParaRPr lang="en-GB" sz="1800">
              <a:solidFill>
                <a:srgbClr val="FFFFFF"/>
              </a:solidFill>
            </a:endParaRPr>
          </a:p>
          <a:p>
            <a:pPr marL="0" lvl="0" indent="0">
              <a:buNone/>
            </a:pPr>
            <a:r>
              <a:rPr lang="en-GB" sz="1800">
                <a:solidFill>
                  <a:srgbClr val="FFFFFF"/>
                </a:solidFill>
              </a:rPr>
              <a:t>-You should be using a </a:t>
            </a:r>
            <a:r>
              <a:rPr lang="en-GB" sz="1800" b="1">
                <a:solidFill>
                  <a:srgbClr val="FFFFFF"/>
                </a:solidFill>
              </a:rPr>
              <a:t>desktop or laptop device </a:t>
            </a:r>
            <a:r>
              <a:rPr lang="en-GB" sz="1800">
                <a:solidFill>
                  <a:srgbClr val="FFFFFF"/>
                </a:solidFill>
              </a:rPr>
              <a:t>with a camera, speakers and a microphone so that you will be able to engage in the session on equal footing with your classmates. </a:t>
            </a:r>
          </a:p>
          <a:p>
            <a:pPr marL="0" lvl="0" indent="0">
              <a:buNone/>
            </a:pPr>
            <a:endParaRPr lang="en-GB" sz="1800">
              <a:solidFill>
                <a:srgbClr val="FFFFFF"/>
              </a:solidFill>
            </a:endParaRPr>
          </a:p>
          <a:p>
            <a:pPr marL="0" lvl="0" indent="0">
              <a:buNone/>
            </a:pPr>
            <a:r>
              <a:rPr lang="en-GB" sz="1800">
                <a:solidFill>
                  <a:srgbClr val="FFFFFF"/>
                </a:solidFill>
              </a:rPr>
              <a:t>-You will be asked to share your screen and “present” your work, access documents, engage in writing activities use websites and create presentations which are either difficult or impossible on a phone. </a:t>
            </a:r>
            <a:br>
              <a:rPr lang="en-GB" sz="1800">
                <a:solidFill>
                  <a:srgbClr val="FFFFFF"/>
                </a:solidFill>
              </a:rPr>
            </a:br>
            <a:endParaRPr lang="en-GB" sz="1800">
              <a:solidFill>
                <a:srgbClr val="FFFFFF"/>
              </a:solidFill>
            </a:endParaRPr>
          </a:p>
          <a:p>
            <a:pPr marL="0" lvl="0" indent="0">
              <a:buNone/>
            </a:pPr>
            <a:br>
              <a:rPr lang="en-GB" sz="1800" b="1"/>
            </a:br>
            <a:endParaRPr lang="en-GB" sz="1800" b="1"/>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0">
    <p:bg>
      <p:bgPr>
        <a:solidFill>
          <a:srgbClr val="3F3F3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1501F-BE41-8CB9-4DB4-517DB079CA84}"/>
              </a:ext>
            </a:extLst>
          </p:cNvPr>
          <p:cNvSpPr txBox="1">
            <a:spLocks noGrp="1"/>
          </p:cNvSpPr>
          <p:nvPr>
            <p:ph type="title"/>
          </p:nvPr>
        </p:nvSpPr>
        <p:spPr>
          <a:xfrm>
            <a:off x="205849" y="-122749"/>
            <a:ext cx="3116202" cy="1775874"/>
          </a:xfrm>
        </p:spPr>
        <p:txBody>
          <a:bodyPr anchor="ctr">
            <a:normAutofit/>
          </a:bodyPr>
          <a:lstStyle/>
          <a:p>
            <a:pPr lvl="0"/>
            <a:r>
              <a:rPr lang="en-GB" sz="4200">
                <a:solidFill>
                  <a:srgbClr val="FFFFFF"/>
                </a:solidFill>
                <a:latin typeface="Trebuchet MS" pitchFamily="34"/>
              </a:rPr>
              <a:t>Recap</a:t>
            </a:r>
          </a:p>
        </p:txBody>
      </p:sp>
      <p:sp>
        <p:nvSpPr>
          <p:cNvPr id="3" name="Freeform: Shape 11271">
            <a:extLst>
              <a:ext uri="{FF2B5EF4-FFF2-40B4-BE49-F238E27FC236}">
                <a16:creationId xmlns:a16="http://schemas.microsoft.com/office/drawing/2014/main" id="{9C9BA71C-414F-EA2D-9A99-EE12A287BAC6}"/>
              </a:ext>
            </a:extLst>
          </p:cNvPr>
          <p:cNvSpPr>
            <a:spLocks noMove="1" noResize="1"/>
          </p:cNvSpPr>
          <p:nvPr/>
        </p:nvSpPr>
        <p:spPr>
          <a:xfrm>
            <a:off x="5204728" y="0"/>
            <a:ext cx="5460988" cy="6858000"/>
          </a:xfrm>
          <a:custGeom>
            <a:avLst/>
            <a:gdLst>
              <a:gd name="f0" fmla="val 10800000"/>
              <a:gd name="f1" fmla="val 5400000"/>
              <a:gd name="f2" fmla="val 180"/>
              <a:gd name="f3" fmla="val w"/>
              <a:gd name="f4" fmla="val h"/>
              <a:gd name="f5" fmla="val 0"/>
              <a:gd name="f6" fmla="val 7281316"/>
              <a:gd name="f7" fmla="val 6858000"/>
              <a:gd name="f8" fmla="val 361354"/>
              <a:gd name="f9" fmla="val 696735"/>
              <a:gd name="f10" fmla="val 690849"/>
              <a:gd name="f11" fmla="val 6842426"/>
              <a:gd name="f12" fmla="val -65870"/>
              <a:gd name="f13" fmla="val 4704140"/>
              <a:gd name="f14" fmla="val -226206"/>
              <a:gd name="f15" fmla="val 2374054"/>
              <a:gd name="f16" fmla="val 335637"/>
              <a:gd name="f17" fmla="val 94722"/>
              <a:gd name="f18" fmla="+- 0 0 -90"/>
              <a:gd name="f19" fmla="*/ f3 1 7281316"/>
              <a:gd name="f20" fmla="*/ f4 1 6858000"/>
              <a:gd name="f21" fmla="val f5"/>
              <a:gd name="f22" fmla="val f6"/>
              <a:gd name="f23" fmla="val f7"/>
              <a:gd name="f24" fmla="*/ f18 f0 1"/>
              <a:gd name="f25" fmla="+- f23 0 f21"/>
              <a:gd name="f26" fmla="+- f22 0 f21"/>
              <a:gd name="f27" fmla="*/ f24 1 f2"/>
              <a:gd name="f28" fmla="*/ f26 1 7281316"/>
              <a:gd name="f29" fmla="*/ f25 1 6858000"/>
              <a:gd name="f30" fmla="*/ 361354 f26 1"/>
              <a:gd name="f31" fmla="*/ 0 f25 1"/>
              <a:gd name="f32" fmla="*/ 7281316 f26 1"/>
              <a:gd name="f33" fmla="*/ 6858000 f25 1"/>
              <a:gd name="f34" fmla="*/ 696735 f26 1"/>
              <a:gd name="f35" fmla="*/ 690849 f26 1"/>
              <a:gd name="f36" fmla="*/ 6842426 f25 1"/>
              <a:gd name="f37" fmla="*/ 335637 f26 1"/>
              <a:gd name="f38" fmla="*/ 94722 f25 1"/>
              <a:gd name="f39" fmla="+- f27 0 f1"/>
              <a:gd name="f40" fmla="*/ f30 1 7281316"/>
              <a:gd name="f41" fmla="*/ f31 1 6858000"/>
              <a:gd name="f42" fmla="*/ f32 1 7281316"/>
              <a:gd name="f43" fmla="*/ f33 1 6858000"/>
              <a:gd name="f44" fmla="*/ f34 1 7281316"/>
              <a:gd name="f45" fmla="*/ f35 1 7281316"/>
              <a:gd name="f46" fmla="*/ f36 1 6858000"/>
              <a:gd name="f47" fmla="*/ f37 1 7281316"/>
              <a:gd name="f48" fmla="*/ f38 1 6858000"/>
              <a:gd name="f49" fmla="*/ f21 1 f28"/>
              <a:gd name="f50" fmla="*/ f22 1 f28"/>
              <a:gd name="f51" fmla="*/ f21 1 f29"/>
              <a:gd name="f52" fmla="*/ f23 1 f29"/>
              <a:gd name="f53" fmla="*/ f40 1 f28"/>
              <a:gd name="f54" fmla="*/ f41 1 f29"/>
              <a:gd name="f55" fmla="*/ f42 1 f28"/>
              <a:gd name="f56" fmla="*/ f43 1 f29"/>
              <a:gd name="f57" fmla="*/ f44 1 f28"/>
              <a:gd name="f58" fmla="*/ f45 1 f28"/>
              <a:gd name="f59" fmla="*/ f46 1 f29"/>
              <a:gd name="f60" fmla="*/ f47 1 f28"/>
              <a:gd name="f61" fmla="*/ f48 1 f29"/>
              <a:gd name="f62" fmla="*/ f49 f19 1"/>
              <a:gd name="f63" fmla="*/ f50 f19 1"/>
              <a:gd name="f64" fmla="*/ f52 f20 1"/>
              <a:gd name="f65" fmla="*/ f51 f20 1"/>
              <a:gd name="f66" fmla="*/ f53 f19 1"/>
              <a:gd name="f67" fmla="*/ f54 f20 1"/>
              <a:gd name="f68" fmla="*/ f55 f19 1"/>
              <a:gd name="f69" fmla="*/ f56 f20 1"/>
              <a:gd name="f70" fmla="*/ f57 f19 1"/>
              <a:gd name="f71" fmla="*/ f58 f19 1"/>
              <a:gd name="f72" fmla="*/ f59 f20 1"/>
              <a:gd name="f73" fmla="*/ f60 f19 1"/>
              <a:gd name="f74" fmla="*/ f61 f20 1"/>
            </a:gdLst>
            <a:ahLst/>
            <a:cxnLst>
              <a:cxn ang="3cd4">
                <a:pos x="hc" y="t"/>
              </a:cxn>
              <a:cxn ang="0">
                <a:pos x="r" y="vc"/>
              </a:cxn>
              <a:cxn ang="cd4">
                <a:pos x="hc" y="b"/>
              </a:cxn>
              <a:cxn ang="cd2">
                <a:pos x="l" y="vc"/>
              </a:cxn>
              <a:cxn ang="f39">
                <a:pos x="f66" y="f67"/>
              </a:cxn>
              <a:cxn ang="f39">
                <a:pos x="f68" y="f67"/>
              </a:cxn>
              <a:cxn ang="f39">
                <a:pos x="f68" y="f69"/>
              </a:cxn>
              <a:cxn ang="f39">
                <a:pos x="f70" y="f69"/>
              </a:cxn>
              <a:cxn ang="f39">
                <a:pos x="f71" y="f72"/>
              </a:cxn>
              <a:cxn ang="f39">
                <a:pos x="f73" y="f74"/>
              </a:cxn>
            </a:cxnLst>
            <a:rect l="f62" t="f65" r="f63" b="f64"/>
            <a:pathLst>
              <a:path w="7281316" h="6858000">
                <a:moveTo>
                  <a:pt x="f8" y="f5"/>
                </a:moveTo>
                <a:lnTo>
                  <a:pt x="f6" y="f5"/>
                </a:lnTo>
                <a:lnTo>
                  <a:pt x="f6" y="f7"/>
                </a:lnTo>
                <a:lnTo>
                  <a:pt x="f9" y="f7"/>
                </a:lnTo>
                <a:lnTo>
                  <a:pt x="f10" y="f11"/>
                </a:lnTo>
                <a:cubicBezTo>
                  <a:pt x="f12" y="f13"/>
                  <a:pt x="f14" y="f15"/>
                  <a:pt x="f16" y="f17"/>
                </a:cubicBez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Shape 11273">
            <a:extLst>
              <a:ext uri="{FF2B5EF4-FFF2-40B4-BE49-F238E27FC236}">
                <a16:creationId xmlns:a16="http://schemas.microsoft.com/office/drawing/2014/main" id="{86BFEA5D-68AC-254B-2C5B-5720107A915B}"/>
              </a:ext>
            </a:extLst>
          </p:cNvPr>
          <p:cNvSpPr>
            <a:spLocks noMove="1" noResize="1"/>
          </p:cNvSpPr>
          <p:nvPr/>
        </p:nvSpPr>
        <p:spPr>
          <a:xfrm>
            <a:off x="5416164" y="0"/>
            <a:ext cx="5249542" cy="6858000"/>
          </a:xfrm>
          <a:custGeom>
            <a:avLst/>
            <a:gdLst>
              <a:gd name="f0" fmla="val 10800000"/>
              <a:gd name="f1" fmla="val 5400000"/>
              <a:gd name="f2" fmla="val 180"/>
              <a:gd name="f3" fmla="val w"/>
              <a:gd name="f4" fmla="val h"/>
              <a:gd name="f5" fmla="val 0"/>
              <a:gd name="f6" fmla="val 6999394"/>
              <a:gd name="f7" fmla="val 6858000"/>
              <a:gd name="f8" fmla="val 717029"/>
              <a:gd name="f9" fmla="val 623642"/>
              <a:gd name="f10" fmla="val 6599363"/>
              <a:gd name="f11" fmla="val -67685"/>
              <a:gd name="f12" fmla="val 4563346"/>
              <a:gd name="f13" fmla="val -206622"/>
              <a:gd name="f14" fmla="val 2355719"/>
              <a:gd name="f15" fmla="val 319533"/>
              <a:gd name="f16" fmla="val 193787"/>
              <a:gd name="f17" fmla="val 371685"/>
              <a:gd name="f18" fmla="val 1"/>
              <a:gd name="f19" fmla="+- 0 0 -90"/>
              <a:gd name="f20" fmla="*/ f3 1 6999394"/>
              <a:gd name="f21" fmla="*/ f4 1 6858000"/>
              <a:gd name="f22" fmla="val f5"/>
              <a:gd name="f23" fmla="val f6"/>
              <a:gd name="f24" fmla="val f7"/>
              <a:gd name="f25" fmla="*/ f19 f0 1"/>
              <a:gd name="f26" fmla="+- f24 0 f22"/>
              <a:gd name="f27" fmla="+- f23 0 f22"/>
              <a:gd name="f28" fmla="*/ f25 1 f2"/>
              <a:gd name="f29" fmla="*/ f27 1 6999394"/>
              <a:gd name="f30" fmla="*/ f26 1 6858000"/>
              <a:gd name="f31" fmla="*/ 6999394 f27 1"/>
              <a:gd name="f32" fmla="*/ 0 f26 1"/>
              <a:gd name="f33" fmla="*/ 6858000 f26 1"/>
              <a:gd name="f34" fmla="*/ 717029 f27 1"/>
              <a:gd name="f35" fmla="*/ 623642 f27 1"/>
              <a:gd name="f36" fmla="*/ 6599363 f26 1"/>
              <a:gd name="f37" fmla="*/ 319533 f27 1"/>
              <a:gd name="f38" fmla="*/ 193787 f26 1"/>
              <a:gd name="f39" fmla="*/ 371685 f27 1"/>
              <a:gd name="f40" fmla="*/ 1 f26 1"/>
              <a:gd name="f41" fmla="+- f28 0 f1"/>
              <a:gd name="f42" fmla="*/ f31 1 6999394"/>
              <a:gd name="f43" fmla="*/ f32 1 6858000"/>
              <a:gd name="f44" fmla="*/ f33 1 6858000"/>
              <a:gd name="f45" fmla="*/ f34 1 6999394"/>
              <a:gd name="f46" fmla="*/ f35 1 6999394"/>
              <a:gd name="f47" fmla="*/ f36 1 6858000"/>
              <a:gd name="f48" fmla="*/ f37 1 6999394"/>
              <a:gd name="f49" fmla="*/ f38 1 6858000"/>
              <a:gd name="f50" fmla="*/ f39 1 6999394"/>
              <a:gd name="f51" fmla="*/ f40 1 6858000"/>
              <a:gd name="f52" fmla="*/ f22 1 f29"/>
              <a:gd name="f53" fmla="*/ f23 1 f29"/>
              <a:gd name="f54" fmla="*/ f22 1 f30"/>
              <a:gd name="f55" fmla="*/ f24 1 f30"/>
              <a:gd name="f56" fmla="*/ f42 1 f29"/>
              <a:gd name="f57" fmla="*/ f43 1 f30"/>
              <a:gd name="f58" fmla="*/ f44 1 f30"/>
              <a:gd name="f59" fmla="*/ f45 1 f29"/>
              <a:gd name="f60" fmla="*/ f46 1 f29"/>
              <a:gd name="f61" fmla="*/ f47 1 f30"/>
              <a:gd name="f62" fmla="*/ f48 1 f29"/>
              <a:gd name="f63" fmla="*/ f49 1 f30"/>
              <a:gd name="f64" fmla="*/ f50 1 f29"/>
              <a:gd name="f65" fmla="*/ f51 1 f30"/>
              <a:gd name="f66" fmla="*/ f52 f20 1"/>
              <a:gd name="f67" fmla="*/ f53 f20 1"/>
              <a:gd name="f68" fmla="*/ f55 f21 1"/>
              <a:gd name="f69" fmla="*/ f54 f21 1"/>
              <a:gd name="f70" fmla="*/ f56 f20 1"/>
              <a:gd name="f71" fmla="*/ f57 f21 1"/>
              <a:gd name="f72" fmla="*/ f58 f21 1"/>
              <a:gd name="f73" fmla="*/ f59 f20 1"/>
              <a:gd name="f74" fmla="*/ f60 f20 1"/>
              <a:gd name="f75" fmla="*/ f61 f21 1"/>
              <a:gd name="f76" fmla="*/ f62 f20 1"/>
              <a:gd name="f77" fmla="*/ f63 f21 1"/>
              <a:gd name="f78" fmla="*/ f64 f20 1"/>
              <a:gd name="f79" fmla="*/ f65 f21 1"/>
            </a:gdLst>
            <a:ahLst/>
            <a:cxnLst>
              <a:cxn ang="3cd4">
                <a:pos x="hc" y="t"/>
              </a:cxn>
              <a:cxn ang="0">
                <a:pos x="r" y="vc"/>
              </a:cxn>
              <a:cxn ang="cd4">
                <a:pos x="hc" y="b"/>
              </a:cxn>
              <a:cxn ang="cd2">
                <a:pos x="l" y="vc"/>
              </a:cxn>
              <a:cxn ang="f41">
                <a:pos x="f70" y="f71"/>
              </a:cxn>
              <a:cxn ang="f41">
                <a:pos x="f70" y="f72"/>
              </a:cxn>
              <a:cxn ang="f41">
                <a:pos x="f73" y="f72"/>
              </a:cxn>
              <a:cxn ang="f41">
                <a:pos x="f74" y="f75"/>
              </a:cxn>
              <a:cxn ang="f41">
                <a:pos x="f76" y="f77"/>
              </a:cxn>
              <a:cxn ang="f41">
                <a:pos x="f78" y="f79"/>
              </a:cxn>
            </a:cxnLst>
            <a:rect l="f66" t="f69" r="f67" b="f68"/>
            <a:pathLst>
              <a:path w="6999394" h="6858000">
                <a:moveTo>
                  <a:pt x="f6" y="f5"/>
                </a:moveTo>
                <a:lnTo>
                  <a:pt x="f6" y="f7"/>
                </a:lnTo>
                <a:lnTo>
                  <a:pt x="f8" y="f7"/>
                </a:lnTo>
                <a:lnTo>
                  <a:pt x="f9" y="f10"/>
                </a:lnTo>
                <a:cubicBezTo>
                  <a:pt x="f11" y="f12"/>
                  <a:pt x="f13" y="f14"/>
                  <a:pt x="f15" y="f16"/>
                </a:cubicBezTo>
                <a:lnTo>
                  <a:pt x="f17" y="f18"/>
                </a:ln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Content Placeholder 2">
            <a:extLst>
              <a:ext uri="{FF2B5EF4-FFF2-40B4-BE49-F238E27FC236}">
                <a16:creationId xmlns:a16="http://schemas.microsoft.com/office/drawing/2014/main" id="{4D5E3003-CE16-B658-766D-3BF5955B00DA}"/>
              </a:ext>
            </a:extLst>
          </p:cNvPr>
          <p:cNvSpPr txBox="1">
            <a:spLocks noGrp="1"/>
          </p:cNvSpPr>
          <p:nvPr>
            <p:ph idx="1"/>
          </p:nvPr>
        </p:nvSpPr>
        <p:spPr>
          <a:xfrm>
            <a:off x="308235" y="1354016"/>
            <a:ext cx="3225262" cy="1775874"/>
          </a:xfrm>
        </p:spPr>
        <p:txBody>
          <a:bodyPr anchor="ctr">
            <a:normAutofit/>
          </a:bodyPr>
          <a:lstStyle/>
          <a:p>
            <a:pPr marL="0" lvl="0" indent="0">
              <a:buNone/>
            </a:pPr>
            <a:r>
              <a:rPr lang="en-GB" sz="1900">
                <a:solidFill>
                  <a:srgbClr val="FFFFFF"/>
                </a:solidFill>
                <a:latin typeface="Trebuchet MS" pitchFamily="34"/>
              </a:rPr>
              <a:t>Last week gave an overview of…</a:t>
            </a:r>
            <a:endParaRPr lang="en-GB" sz="1900">
              <a:latin typeface="Trebuchet MS" pitchFamily="34"/>
            </a:endParaRPr>
          </a:p>
        </p:txBody>
      </p:sp>
      <p:pic>
        <p:nvPicPr>
          <p:cNvPr id="6" name="Picture 1">
            <a:extLst>
              <a:ext uri="{FF2B5EF4-FFF2-40B4-BE49-F238E27FC236}">
                <a16:creationId xmlns:a16="http://schemas.microsoft.com/office/drawing/2014/main" id="{EC2E2563-7F42-0E49-E746-57DF2EEC3A08}"/>
              </a:ext>
            </a:extLst>
          </p:cNvPr>
          <p:cNvPicPr>
            <a:picLocks noChangeAspect="1"/>
          </p:cNvPicPr>
          <p:nvPr/>
        </p:nvPicPr>
        <p:blipFill>
          <a:blip r:embed="rId3"/>
          <a:srcRect t="752" b="69269"/>
          <a:stretch>
            <a:fillRect/>
          </a:stretch>
        </p:blipFill>
        <p:spPr>
          <a:xfrm>
            <a:off x="1617555" y="7098715"/>
            <a:ext cx="5027992" cy="850364"/>
          </a:xfrm>
          <a:prstGeom prst="rect">
            <a:avLst/>
          </a:prstGeom>
          <a:noFill/>
          <a:ln cap="flat">
            <a:noFill/>
          </a:ln>
        </p:spPr>
      </p:pic>
      <p:pic>
        <p:nvPicPr>
          <p:cNvPr id="7" name="Picture 3">
            <a:extLst>
              <a:ext uri="{FF2B5EF4-FFF2-40B4-BE49-F238E27FC236}">
                <a16:creationId xmlns:a16="http://schemas.microsoft.com/office/drawing/2014/main" id="{64C5C087-DA6E-1BFB-9257-773D11434153}"/>
              </a:ext>
            </a:extLst>
          </p:cNvPr>
          <p:cNvPicPr>
            <a:picLocks noChangeAspect="1"/>
          </p:cNvPicPr>
          <p:nvPr/>
        </p:nvPicPr>
        <p:blipFill>
          <a:blip r:embed="rId4"/>
          <a:srcRect l="38450" t="33733" r="38188" b="32571"/>
          <a:stretch>
            <a:fillRect/>
          </a:stretch>
        </p:blipFill>
        <p:spPr>
          <a:xfrm>
            <a:off x="4068412" y="8050277"/>
            <a:ext cx="1841610" cy="1800197"/>
          </a:xfrm>
          <a:prstGeom prst="rect">
            <a:avLst/>
          </a:prstGeom>
          <a:noFill/>
          <a:ln cap="flat">
            <a:noFill/>
          </a:ln>
        </p:spPr>
      </p:pic>
      <p:pic>
        <p:nvPicPr>
          <p:cNvPr id="8" name="Picture 4">
            <a:extLst>
              <a:ext uri="{FF2B5EF4-FFF2-40B4-BE49-F238E27FC236}">
                <a16:creationId xmlns:a16="http://schemas.microsoft.com/office/drawing/2014/main" id="{4662F5E8-B677-849E-4697-3C92AEB9F2E6}"/>
              </a:ext>
            </a:extLst>
          </p:cNvPr>
          <p:cNvPicPr>
            <a:picLocks noChangeAspect="1"/>
          </p:cNvPicPr>
          <p:nvPr/>
        </p:nvPicPr>
        <p:blipFill>
          <a:blip r:embed="rId5"/>
          <a:srcRect l="9051" t="6295" r="27163" b="57087"/>
          <a:stretch>
            <a:fillRect/>
          </a:stretch>
        </p:blipFill>
        <p:spPr>
          <a:xfrm>
            <a:off x="6921294" y="7047280"/>
            <a:ext cx="3744413" cy="1433047"/>
          </a:xfrm>
          <a:prstGeom prst="rect">
            <a:avLst/>
          </a:prstGeom>
          <a:noFill/>
          <a:ln cap="flat">
            <a:noFill/>
          </a:ln>
        </p:spPr>
      </p:pic>
      <p:sp>
        <p:nvSpPr>
          <p:cNvPr id="9" name="TextBox 9">
            <a:extLst>
              <a:ext uri="{FF2B5EF4-FFF2-40B4-BE49-F238E27FC236}">
                <a16:creationId xmlns:a16="http://schemas.microsoft.com/office/drawing/2014/main" id="{7A65E324-CAB7-905B-762D-8052A4C1FC3D}"/>
              </a:ext>
            </a:extLst>
          </p:cNvPr>
          <p:cNvSpPr txBox="1"/>
          <p:nvPr/>
        </p:nvSpPr>
        <p:spPr>
          <a:xfrm>
            <a:off x="6191530" y="758631"/>
            <a:ext cx="445146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ME GUSTA?</a:t>
            </a:r>
          </a:p>
        </p:txBody>
      </p:sp>
      <p:sp>
        <p:nvSpPr>
          <p:cNvPr id="10" name="TextBox 11">
            <a:extLst>
              <a:ext uri="{FF2B5EF4-FFF2-40B4-BE49-F238E27FC236}">
                <a16:creationId xmlns:a16="http://schemas.microsoft.com/office/drawing/2014/main" id="{06F9C6B8-9C4F-7E2F-94BF-80ADCD2B8D01}"/>
              </a:ext>
            </a:extLst>
          </p:cNvPr>
          <p:cNvSpPr txBox="1"/>
          <p:nvPr/>
        </p:nvSpPr>
        <p:spPr>
          <a:xfrm>
            <a:off x="6191530" y="2401415"/>
            <a:ext cx="445146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ME GUSTARIA?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C6469BB9-07E3-07DA-CED3-ACF9485B5D26}"/>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3" name="TextBox 3">
            <a:extLst>
              <a:ext uri="{FF2B5EF4-FFF2-40B4-BE49-F238E27FC236}">
                <a16:creationId xmlns:a16="http://schemas.microsoft.com/office/drawing/2014/main" id="{31C0F8D3-FEC0-A130-EDEE-80061CA3A76E}"/>
              </a:ext>
            </a:extLst>
          </p:cNvPr>
          <p:cNvSpPr txBox="1"/>
          <p:nvPr/>
        </p:nvSpPr>
        <p:spPr>
          <a:xfrm>
            <a:off x="414524" y="239271"/>
            <a:ext cx="1177747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sng" strike="noStrike" kern="0" cap="none" spc="0" baseline="0">
                <a:solidFill>
                  <a:srgbClr val="000000"/>
                </a:solidFill>
                <a:uFillTx/>
                <a:latin typeface="Calibri"/>
              </a:rPr>
              <a:t>Que fecha es…? </a:t>
            </a:r>
            <a:r>
              <a:rPr lang="en-GB" sz="3600" b="0" i="1" u="sng" strike="noStrike" kern="0" cap="none" spc="0" baseline="0">
                <a:solidFill>
                  <a:srgbClr val="000000"/>
                </a:solidFill>
                <a:uFillTx/>
                <a:latin typeface="Calibri"/>
              </a:rPr>
              <a:t>What’s the date…?</a:t>
            </a:r>
            <a:endParaRPr lang="en-GB" sz="3600" b="0" i="1" u="sng" strike="noStrike" kern="1200" cap="none" spc="0" baseline="0">
              <a:solidFill>
                <a:srgbClr val="000000"/>
              </a:solidFill>
              <a:uFillTx/>
              <a:latin typeface="Calibri"/>
            </a:endParaRPr>
          </a:p>
        </p:txBody>
      </p:sp>
      <p:sp>
        <p:nvSpPr>
          <p:cNvPr id="4" name="TextBox 5">
            <a:extLst>
              <a:ext uri="{FF2B5EF4-FFF2-40B4-BE49-F238E27FC236}">
                <a16:creationId xmlns:a16="http://schemas.microsoft.com/office/drawing/2014/main" id="{2033C491-604A-EE90-AEB5-03328F9479AB}"/>
              </a:ext>
            </a:extLst>
          </p:cNvPr>
          <p:cNvSpPr txBox="1"/>
          <p:nvPr/>
        </p:nvSpPr>
        <p:spPr>
          <a:xfrm>
            <a:off x="638351" y="1578638"/>
            <a:ext cx="10731261" cy="923333"/>
          </a:xfrm>
          <a:prstGeom prst="rect">
            <a:avLst/>
          </a:prstGeom>
          <a:solidFill>
            <a:srgbClr val="ED7D31"/>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Que fecha es hoy?		What date is it today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Que fecha es mañana?	What date is it tomorrow?</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Que fecha fue ayer?	What date was it yesterday?</a:t>
            </a:r>
          </a:p>
        </p:txBody>
      </p:sp>
      <p:sp>
        <p:nvSpPr>
          <p:cNvPr id="5" name="TextBox 6">
            <a:extLst>
              <a:ext uri="{FF2B5EF4-FFF2-40B4-BE49-F238E27FC236}">
                <a16:creationId xmlns:a16="http://schemas.microsoft.com/office/drawing/2014/main" id="{D568AAD0-9097-DB8D-402C-A4C647141562}"/>
              </a:ext>
            </a:extLst>
          </p:cNvPr>
          <p:cNvSpPr txBox="1"/>
          <p:nvPr/>
        </p:nvSpPr>
        <p:spPr>
          <a:xfrm>
            <a:off x="638351" y="2932361"/>
            <a:ext cx="10731261" cy="923333"/>
          </a:xfrm>
          <a:prstGeom prst="rect">
            <a:avLst/>
          </a:prstGeom>
          <a:solidFill>
            <a:srgbClr val="5B9BD5"/>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Hoy es el 21 de Marzo 2021		What date is it today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Mañana es el 22 de Marzo del 2021	What date is it tomorrow?</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Ayer fue el 20 de Marzo del 2021	What date was it yesterday?</a:t>
            </a:r>
          </a:p>
        </p:txBody>
      </p:sp>
      <p:sp>
        <p:nvSpPr>
          <p:cNvPr id="6" name="TextBox 7">
            <a:extLst>
              <a:ext uri="{FF2B5EF4-FFF2-40B4-BE49-F238E27FC236}">
                <a16:creationId xmlns:a16="http://schemas.microsoft.com/office/drawing/2014/main" id="{98B40581-E639-A6A8-0933-B164AE8A113A}"/>
              </a:ext>
            </a:extLst>
          </p:cNvPr>
          <p:cNvSpPr txBox="1"/>
          <p:nvPr/>
        </p:nvSpPr>
        <p:spPr>
          <a:xfrm>
            <a:off x="715993" y="1229063"/>
            <a:ext cx="1120880"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Preguntas</a:t>
            </a:r>
          </a:p>
        </p:txBody>
      </p:sp>
      <p:sp>
        <p:nvSpPr>
          <p:cNvPr id="7" name="TextBox 8">
            <a:extLst>
              <a:ext uri="{FF2B5EF4-FFF2-40B4-BE49-F238E27FC236}">
                <a16:creationId xmlns:a16="http://schemas.microsoft.com/office/drawing/2014/main" id="{90E4FACF-C3E7-EF26-1A4A-19DDAA7232B1}"/>
              </a:ext>
            </a:extLst>
          </p:cNvPr>
          <p:cNvSpPr txBox="1"/>
          <p:nvPr/>
        </p:nvSpPr>
        <p:spPr>
          <a:xfrm>
            <a:off x="715993" y="2588904"/>
            <a:ext cx="1231614"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Respuestas</a:t>
            </a:r>
          </a:p>
        </p:txBody>
      </p:sp>
      <p:sp>
        <p:nvSpPr>
          <p:cNvPr id="8" name="TextBox 9">
            <a:extLst>
              <a:ext uri="{FF2B5EF4-FFF2-40B4-BE49-F238E27FC236}">
                <a16:creationId xmlns:a16="http://schemas.microsoft.com/office/drawing/2014/main" id="{1229EC02-7FCE-C5F3-4470-68350DAFC8DD}"/>
              </a:ext>
            </a:extLst>
          </p:cNvPr>
          <p:cNvSpPr txBox="1"/>
          <p:nvPr/>
        </p:nvSpPr>
        <p:spPr>
          <a:xfrm>
            <a:off x="638351" y="4199153"/>
            <a:ext cx="10731261" cy="1138775"/>
          </a:xfrm>
          <a:prstGeom prst="rect">
            <a:avLst/>
          </a:prstGeom>
          <a:noFill/>
          <a:ln w="9528" cap="flat">
            <a:solidFill>
              <a:srgbClr val="0070C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700" b="0" i="0" u="none" strike="noStrike" kern="1200" cap="none" spc="0" baseline="0">
                <a:solidFill>
                  <a:srgbClr val="000000"/>
                </a:solidFill>
                <a:uFillTx/>
                <a:latin typeface="Calibri"/>
              </a:rPr>
              <a:t>Ejercicio</a:t>
            </a:r>
            <a:r>
              <a:rPr lang="en-GB" sz="1700" b="0" i="0" u="none" strike="noStrike" kern="120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Calibri"/>
              </a:rPr>
              <a:t>Answer when the dates of the followings are with your partner.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Calibri"/>
              </a:rPr>
              <a:t>1) </a:t>
            </a:r>
            <a:r>
              <a:rPr lang="es-ES" sz="1700" b="0" i="0" u="none" strike="noStrike" kern="1200" cap="none" spc="0" baseline="0">
                <a:solidFill>
                  <a:srgbClr val="000000"/>
                </a:solidFill>
                <a:uFillTx/>
                <a:latin typeface="Calibri"/>
              </a:rPr>
              <a:t>Tu</a:t>
            </a:r>
            <a:r>
              <a:rPr lang="en-GB" sz="1700" b="0" i="0" u="none" strike="noStrike" kern="1200" cap="none" spc="0" baseline="0">
                <a:solidFill>
                  <a:srgbClr val="000000"/>
                </a:solidFill>
                <a:uFillTx/>
                <a:latin typeface="Calibri"/>
              </a:rPr>
              <a:t> cumplea</a:t>
            </a:r>
            <a:r>
              <a:rPr lang="es-ES" sz="1700" b="0" i="0" u="none" strike="noStrike" kern="1200" cap="none" spc="0" baseline="0">
                <a:solidFill>
                  <a:srgbClr val="000000"/>
                </a:solidFill>
                <a:uFillTx/>
                <a:latin typeface="Calibri"/>
              </a:rPr>
              <a:t>ñ</a:t>
            </a:r>
            <a:r>
              <a:rPr lang="en-GB" sz="1700" b="0" i="0" u="none" strike="noStrike" kern="1200" cap="none" spc="0" baseline="0">
                <a:solidFill>
                  <a:srgbClr val="000000"/>
                </a:solidFill>
                <a:uFillTx/>
                <a:latin typeface="Calibri"/>
              </a:rPr>
              <a:t>os 2) Navidad 3) cumplea</a:t>
            </a:r>
            <a:r>
              <a:rPr lang="es-ES" sz="1700" b="0" i="0" u="none" strike="noStrike" kern="1200" cap="none" spc="0" baseline="0">
                <a:solidFill>
                  <a:srgbClr val="000000"/>
                </a:solidFill>
                <a:uFillTx/>
                <a:latin typeface="Calibri"/>
              </a:rPr>
              <a:t>ños de tu profesor 5) Descrubrir America 6) </a:t>
            </a:r>
            <a:r>
              <a:rPr lang="es-ES" sz="1700" b="0" i="0" u="none" strike="noStrike" kern="0" cap="none" spc="0" baseline="0">
                <a:solidFill>
                  <a:srgbClr val="000000"/>
                </a:solidFill>
                <a:uFillTx/>
                <a:latin typeface="Calibri"/>
              </a:rPr>
              <a:t>11/11/1918Fin de Primera Guerra Mundial</a:t>
            </a:r>
            <a:r>
              <a:rPr lang="en-GB" sz="1700" b="0" i="0" u="none" strike="noStrike" kern="0" cap="none" spc="0" baseline="0">
                <a:solidFill>
                  <a:srgbClr val="000000"/>
                </a:solidFill>
                <a:uFillTx/>
                <a:latin typeface="Calibri"/>
              </a:rPr>
              <a:t> </a:t>
            </a:r>
            <a:endParaRPr lang="en-GB" sz="17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C98CF2-1DB9-733B-06C4-495D75681DEA}"/>
              </a:ext>
            </a:extLst>
          </p:cNvPr>
          <p:cNvSpPr>
            <a:spLocks noGrp="1"/>
          </p:cNvSpPr>
          <p:nvPr>
            <p:ph idx="1"/>
          </p:nvPr>
        </p:nvSpPr>
        <p:spPr>
          <a:xfrm>
            <a:off x="838200" y="247198"/>
            <a:ext cx="10515600" cy="4351336"/>
          </a:xfrm>
        </p:spPr>
        <p:txBody>
          <a:bodyPr/>
          <a:lstStyle/>
          <a:p>
            <a:pPr marL="0" indent="0" algn="ctr">
              <a:buNone/>
            </a:pPr>
            <a:r>
              <a:rPr lang="en-GB" b="1" u="sng" dirty="0"/>
              <a:t>Room Reservation in Spanish </a:t>
            </a:r>
          </a:p>
          <a:p>
            <a:pPr marL="0" indent="0" algn="ctr">
              <a:buNone/>
            </a:pPr>
            <a:r>
              <a:rPr lang="en-GB" u="sng" dirty="0"/>
              <a:t>Student Name: Syed </a:t>
            </a:r>
            <a:r>
              <a:rPr lang="en-GB" u="sng" dirty="0" err="1"/>
              <a:t>Arif</a:t>
            </a:r>
            <a:r>
              <a:rPr lang="en-GB" u="sng" dirty="0"/>
              <a:t> Ahmed</a:t>
            </a:r>
          </a:p>
          <a:p>
            <a:pPr marL="0" indent="0" algn="ctr">
              <a:buNone/>
            </a:pPr>
            <a:r>
              <a:rPr lang="en-GB" u="sng" dirty="0"/>
              <a:t>Student Number: 2121873</a:t>
            </a:r>
          </a:p>
          <a:p>
            <a:pPr marL="0" indent="0" algn="ctr">
              <a:buNone/>
            </a:pPr>
            <a:r>
              <a:rPr lang="en-GB" u="sng" dirty="0"/>
              <a:t>Module Title: Foreign Language</a:t>
            </a:r>
          </a:p>
          <a:p>
            <a:pPr marL="0" indent="0" algn="ctr">
              <a:buNone/>
            </a:pPr>
            <a:r>
              <a:rPr lang="en-GB" u="sng" dirty="0"/>
              <a:t>Module Code: BMIH5003</a:t>
            </a:r>
          </a:p>
          <a:p>
            <a:pPr marL="0" indent="0" algn="ctr">
              <a:buNone/>
            </a:pPr>
            <a:r>
              <a:rPr lang="en-GB" u="sng" dirty="0"/>
              <a:t>Lecturer: Rodrigo Aguilera</a:t>
            </a:r>
          </a:p>
        </p:txBody>
      </p:sp>
    </p:spTree>
    <p:extLst>
      <p:ext uri="{BB962C8B-B14F-4D97-AF65-F5344CB8AC3E}">
        <p14:creationId xmlns:p14="http://schemas.microsoft.com/office/powerpoint/2010/main" val="465646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0BEC4E6B-AE69-7FAE-3CF4-B39D31EE1DC1}"/>
              </a:ext>
            </a:extLst>
          </p:cNvPr>
          <p:cNvPicPr>
            <a:picLocks noChangeAspect="1"/>
          </p:cNvPicPr>
          <p:nvPr/>
        </p:nvPicPr>
        <p:blipFill>
          <a:blip r:embed="rId4"/>
          <a:srcRect/>
          <a:stretch>
            <a:fillRect/>
          </a:stretch>
        </p:blipFill>
        <p:spPr>
          <a:xfrm>
            <a:off x="0" y="0"/>
            <a:ext cx="12191996" cy="6952018"/>
          </a:xfrm>
          <a:prstGeom prst="rect">
            <a:avLst/>
          </a:prstGeom>
          <a:noFill/>
          <a:ln cap="flat">
            <a:noFill/>
          </a:ln>
        </p:spPr>
      </p:pic>
      <p:sp>
        <p:nvSpPr>
          <p:cNvPr id="3" name="TextBox 3">
            <a:extLst>
              <a:ext uri="{FF2B5EF4-FFF2-40B4-BE49-F238E27FC236}">
                <a16:creationId xmlns:a16="http://schemas.microsoft.com/office/drawing/2014/main" id="{ACA7292A-2162-A4B4-9BF8-BA98363B32A0}"/>
              </a:ext>
            </a:extLst>
          </p:cNvPr>
          <p:cNvSpPr txBox="1"/>
          <p:nvPr/>
        </p:nvSpPr>
        <p:spPr>
          <a:xfrm>
            <a:off x="414524" y="92518"/>
            <a:ext cx="1177747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sng" strike="noStrike" kern="0" cap="none" spc="0" baseline="0">
                <a:solidFill>
                  <a:srgbClr val="000000"/>
                </a:solidFill>
                <a:uFillTx/>
                <a:latin typeface="Calibri"/>
              </a:rPr>
              <a:t>Me gustaria hacer una reserva…</a:t>
            </a:r>
            <a:endParaRPr lang="en-GB" sz="3600" b="0" i="1" u="sng" strike="noStrike" kern="1200" cap="none" spc="0" baseline="0">
              <a:solidFill>
                <a:srgbClr val="000000"/>
              </a:solidFill>
              <a:uFillTx/>
              <a:latin typeface="Calibri"/>
            </a:endParaRPr>
          </a:p>
        </p:txBody>
      </p:sp>
      <p:sp>
        <p:nvSpPr>
          <p:cNvPr id="4" name="TextBox 3">
            <a:extLst>
              <a:ext uri="{FF2B5EF4-FFF2-40B4-BE49-F238E27FC236}">
                <a16:creationId xmlns:a16="http://schemas.microsoft.com/office/drawing/2014/main" id="{14149E74-3482-9138-3A39-88F5C54D237D}"/>
              </a:ext>
            </a:extLst>
          </p:cNvPr>
          <p:cNvSpPr txBox="1"/>
          <p:nvPr/>
        </p:nvSpPr>
        <p:spPr>
          <a:xfrm>
            <a:off x="414524" y="1122361"/>
            <a:ext cx="10869171" cy="4801313"/>
          </a:xfrm>
          <a:prstGeom prst="rect">
            <a:avLst/>
          </a:prstGeom>
          <a:noFill/>
          <a:ln w="38103" cap="flat">
            <a:solidFill>
              <a:srgbClr val="ED7D31"/>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Recepcionista: 	Buenos días! </a:t>
            </a:r>
            <a:r>
              <a:rPr lang="es-ES" sz="1800" b="0" i="0" u="none" strike="noStrike" kern="1200" cap="none" spc="0" baseline="0" dirty="0">
                <a:solidFill>
                  <a:srgbClr val="000000"/>
                </a:solidFill>
                <a:highlight>
                  <a:srgbClr val="FFFF00"/>
                </a:highlight>
                <a:uFillTx/>
                <a:latin typeface="Calibri"/>
              </a:rPr>
              <a:t>Hotel </a:t>
            </a:r>
            <a:r>
              <a:rPr lang="es-ES" dirty="0">
                <a:solidFill>
                  <a:srgbClr val="000000"/>
                </a:solidFill>
                <a:highlight>
                  <a:srgbClr val="FFFF00"/>
                </a:highlight>
                <a:latin typeface="Calibri"/>
              </a:rPr>
              <a:t>De </a:t>
            </a:r>
            <a:r>
              <a:rPr lang="es-ES" dirty="0" err="1">
                <a:solidFill>
                  <a:srgbClr val="000000"/>
                </a:solidFill>
                <a:highlight>
                  <a:srgbClr val="FFFF00"/>
                </a:highlight>
                <a:latin typeface="Calibri"/>
              </a:rPr>
              <a:t>Sunderland</a:t>
            </a:r>
            <a:r>
              <a:rPr lang="es-ES" sz="1800" b="0" i="0" u="none" strike="noStrike" kern="1200" cap="none" spc="0" baseline="0" dirty="0">
                <a:solidFill>
                  <a:srgbClr val="000000"/>
                </a:solidFill>
                <a:uFillTx/>
                <a:latin typeface="Calibri"/>
              </a:rPr>
              <a:t>. Como le puedo ayudar? </a:t>
            </a:r>
            <a:r>
              <a:rPr lang="es-ES" sz="1800" b="0" i="1" u="none" strike="noStrike" kern="1200" cap="none" spc="0" baseline="0" dirty="0">
                <a:solidFill>
                  <a:srgbClr val="FF0000"/>
                </a:solidFill>
                <a:uFillTx/>
                <a:latin typeface="Calibri"/>
              </a:rPr>
              <a:t>(</a:t>
            </a:r>
            <a:r>
              <a:rPr lang="es-ES" sz="1800" b="0" i="1" u="none" strike="noStrike" kern="1200" cap="none" spc="0" baseline="0" dirty="0" err="1">
                <a:solidFill>
                  <a:srgbClr val="FF0000"/>
                </a:solidFill>
                <a:uFillTx/>
                <a:latin typeface="Calibri"/>
              </a:rPr>
              <a:t>How</a:t>
            </a:r>
            <a:r>
              <a:rPr lang="es-ES" sz="1800" b="0" i="1" u="none" strike="noStrike" kern="1200" cap="none" spc="0" baseline="0" dirty="0">
                <a:solidFill>
                  <a:srgbClr val="FF0000"/>
                </a:solidFill>
                <a:uFillTx/>
                <a:latin typeface="Calibri"/>
              </a:rPr>
              <a:t> </a:t>
            </a:r>
            <a:r>
              <a:rPr lang="es-ES" sz="1800" b="0" i="1" u="none" strike="noStrike" kern="1200" cap="none" spc="0" baseline="0" dirty="0" err="1">
                <a:solidFill>
                  <a:srgbClr val="FF0000"/>
                </a:solidFill>
                <a:uFillTx/>
                <a:latin typeface="Calibri"/>
              </a:rPr>
              <a:t>may</a:t>
            </a:r>
            <a:r>
              <a:rPr lang="es-ES" sz="1800" b="0" i="1" u="none" strike="noStrike" kern="1200" cap="none" spc="0" baseline="0" dirty="0">
                <a:solidFill>
                  <a:srgbClr val="FF0000"/>
                </a:solidFill>
                <a:uFillTx/>
                <a:latin typeface="Calibri"/>
              </a:rPr>
              <a:t> I </a:t>
            </a:r>
            <a:r>
              <a:rPr lang="es-ES" sz="1800" b="0" i="1" u="none" strike="noStrike" kern="1200" cap="none" spc="0" baseline="0" dirty="0" err="1">
                <a:solidFill>
                  <a:srgbClr val="FF0000"/>
                </a:solidFill>
                <a:uFillTx/>
                <a:latin typeface="Calibri"/>
              </a:rPr>
              <a:t>help</a:t>
            </a:r>
            <a:r>
              <a:rPr lang="es-ES" sz="1800" b="0" i="1" u="none" strike="noStrike" kern="1200" cap="none" spc="0" baseline="0" dirty="0">
                <a:solidFill>
                  <a:srgbClr val="FF0000"/>
                </a:solidFill>
                <a:uFillTx/>
                <a:latin typeface="Calibri"/>
              </a:rPr>
              <a:t> </a:t>
            </a:r>
            <a:r>
              <a:rPr lang="es-ES" sz="1800" b="0" i="1" u="none" strike="noStrike" kern="1200" cap="none" spc="0" baseline="0" dirty="0" err="1">
                <a:solidFill>
                  <a:srgbClr val="FF0000"/>
                </a:solidFill>
                <a:uFillTx/>
                <a:latin typeface="Calibri"/>
              </a:rPr>
              <a:t>you</a:t>
            </a:r>
            <a:r>
              <a:rPr lang="es-ES" sz="1800" b="0" i="1" u="none" strike="noStrike" kern="1200" cap="none" spc="0" baseline="0" dirty="0">
                <a:solidFill>
                  <a:srgbClr val="FF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Sra. María: 	Buenos días! Me gustaría reservar una habitación en el hotel. </a:t>
            </a:r>
            <a:r>
              <a:rPr lang="es-ES" sz="1800" b="0" i="1" u="none" strike="noStrike" kern="1200" cap="none" spc="0" baseline="0" dirty="0">
                <a:solidFill>
                  <a:srgbClr val="FF0000"/>
                </a:solidFill>
                <a:uFillTx/>
                <a:latin typeface="Calibri"/>
              </a:rPr>
              <a:t>(</a:t>
            </a:r>
            <a:r>
              <a:rPr lang="es-ES" sz="1800" b="0" i="1" u="none" strike="noStrike" kern="1200" cap="none" spc="0" baseline="0" dirty="0" err="1">
                <a:solidFill>
                  <a:srgbClr val="FF0000"/>
                </a:solidFill>
                <a:uFillTx/>
                <a:latin typeface="Calibri"/>
              </a:rPr>
              <a:t>Make</a:t>
            </a:r>
            <a:r>
              <a:rPr lang="es-ES" sz="1800" b="0" i="1" u="none" strike="noStrike" kern="1200" cap="none" spc="0" baseline="0" dirty="0">
                <a:solidFill>
                  <a:srgbClr val="FF0000"/>
                </a:solidFill>
                <a:uFillTx/>
                <a:latin typeface="Calibri"/>
              </a:rPr>
              <a:t> a </a:t>
            </a:r>
            <a:r>
              <a:rPr lang="es-ES" sz="1800" b="0" i="1" u="none" strike="noStrike" kern="1200" cap="none" spc="0" baseline="0" dirty="0" err="1">
                <a:solidFill>
                  <a:srgbClr val="FF0000"/>
                </a:solidFill>
                <a:uFillTx/>
                <a:latin typeface="Calibri"/>
              </a:rPr>
              <a:t>reservation</a:t>
            </a:r>
            <a:r>
              <a:rPr lang="es-ES" sz="1800" b="0" i="1" u="none" strike="noStrike" kern="1200" cap="none" spc="0" baseline="0" dirty="0">
                <a:solidFill>
                  <a:srgbClr val="FF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Recepcionista: 	Muy bien. Como se llama usted?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Sra. María: 	Me llamo </a:t>
            </a:r>
            <a:r>
              <a:rPr lang="es-ES" dirty="0">
                <a:solidFill>
                  <a:srgbClr val="000000"/>
                </a:solidFill>
                <a:highlight>
                  <a:srgbClr val="FFFF00"/>
                </a:highlight>
                <a:latin typeface="Calibri"/>
              </a:rPr>
              <a:t>Syed Ahmed</a:t>
            </a:r>
            <a:r>
              <a:rPr lang="es-ES" sz="1800" b="0" i="0" u="none" strike="noStrike" kern="1200" cap="none" spc="0" baseline="0" dirty="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Recepcionista: 	Muy bien </a:t>
            </a:r>
            <a:r>
              <a:rPr lang="es-ES" sz="1800" b="0" i="0" u="none" strike="noStrike" kern="1200" cap="none" spc="0" baseline="0" dirty="0">
                <a:solidFill>
                  <a:srgbClr val="000000"/>
                </a:solidFill>
                <a:highlight>
                  <a:srgbClr val="FFFF00"/>
                </a:highlight>
                <a:uFillTx/>
                <a:latin typeface="Calibri"/>
              </a:rPr>
              <a:t>Señor Ahmed</a:t>
            </a:r>
            <a:r>
              <a:rPr lang="es-ES" sz="1800" b="0" i="0" u="none" strike="noStrike" kern="1200" cap="none" spc="0" baseline="0" dirty="0">
                <a:solidFill>
                  <a:srgbClr val="000000"/>
                </a:solidFill>
                <a:uFillTx/>
                <a:latin typeface="Calibri"/>
              </a:rPr>
              <a:t>. Para cuantas personas? </a:t>
            </a:r>
            <a:r>
              <a:rPr lang="es-ES" sz="1800" b="0" i="1" u="none" strike="noStrike" kern="1200" cap="none" spc="0" baseline="0" dirty="0">
                <a:solidFill>
                  <a:srgbClr val="FF0000"/>
                </a:solidFill>
                <a:uFillTx/>
                <a:latin typeface="Calibri"/>
              </a:rPr>
              <a:t>(</a:t>
            </a:r>
            <a:r>
              <a:rPr lang="es-ES" sz="1800" b="0" i="1" u="none" strike="noStrike" kern="1200" cap="none" spc="0" baseline="0" dirty="0" err="1">
                <a:solidFill>
                  <a:srgbClr val="FF0000"/>
                </a:solidFill>
                <a:uFillTx/>
                <a:latin typeface="Calibri"/>
              </a:rPr>
              <a:t>for</a:t>
            </a:r>
            <a:r>
              <a:rPr lang="es-ES" sz="1800" b="0" i="1" u="none" strike="noStrike" kern="1200" cap="none" spc="0" baseline="0" dirty="0">
                <a:solidFill>
                  <a:srgbClr val="FF0000"/>
                </a:solidFill>
                <a:uFillTx/>
                <a:latin typeface="Calibri"/>
              </a:rPr>
              <a:t> </a:t>
            </a:r>
            <a:r>
              <a:rPr lang="es-ES" sz="1800" b="0" i="1" u="none" strike="noStrike" kern="1200" cap="none" spc="0" baseline="0" dirty="0" err="1">
                <a:solidFill>
                  <a:srgbClr val="FF0000"/>
                </a:solidFill>
                <a:uFillTx/>
                <a:latin typeface="Calibri"/>
              </a:rPr>
              <a:t>how</a:t>
            </a:r>
            <a:r>
              <a:rPr lang="es-ES" sz="1800" b="0" i="1" u="none" strike="noStrike" kern="1200" cap="none" spc="0" baseline="0" dirty="0">
                <a:solidFill>
                  <a:srgbClr val="FF0000"/>
                </a:solidFill>
                <a:uFillTx/>
                <a:latin typeface="Calibri"/>
              </a:rPr>
              <a:t> </a:t>
            </a:r>
            <a:r>
              <a:rPr lang="es-ES" sz="1800" b="0" i="1" u="none" strike="noStrike" kern="1200" cap="none" spc="0" baseline="0" dirty="0" err="1">
                <a:solidFill>
                  <a:srgbClr val="FF0000"/>
                </a:solidFill>
                <a:uFillTx/>
                <a:latin typeface="Calibri"/>
              </a:rPr>
              <a:t>many</a:t>
            </a:r>
            <a:r>
              <a:rPr lang="es-ES" sz="1800" b="0" i="1" u="none" strike="noStrike" kern="1200" cap="none" spc="0" baseline="0" dirty="0">
                <a:solidFill>
                  <a:srgbClr val="FF0000"/>
                </a:solidFill>
                <a:uFillTx/>
                <a:latin typeface="Calibri"/>
              </a:rPr>
              <a:t> </a:t>
            </a:r>
            <a:r>
              <a:rPr lang="es-ES" sz="1800" b="0" i="1" u="none" strike="noStrike" kern="1200" cap="none" spc="0" baseline="0" dirty="0" err="1">
                <a:solidFill>
                  <a:srgbClr val="FF0000"/>
                </a:solidFill>
                <a:uFillTx/>
                <a:latin typeface="Calibri"/>
              </a:rPr>
              <a:t>people</a:t>
            </a:r>
            <a:r>
              <a:rPr lang="es-ES" sz="1800" b="0" i="1" u="none" strike="noStrike" kern="1200" cap="none" spc="0" baseline="0" dirty="0">
                <a:solidFill>
                  <a:srgbClr val="FF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Sra. María: 	Para </a:t>
            </a:r>
            <a:r>
              <a:rPr lang="es-ES" dirty="0">
                <a:solidFill>
                  <a:srgbClr val="000000"/>
                </a:solidFill>
                <a:highlight>
                  <a:srgbClr val="FFFF00"/>
                </a:highlight>
                <a:latin typeface="Calibri"/>
              </a:rPr>
              <a:t>una </a:t>
            </a:r>
            <a:r>
              <a:rPr lang="es-ES" sz="1800" b="0" i="0" u="none" strike="noStrike" kern="1200" cap="none" spc="0" baseline="0" dirty="0">
                <a:solidFill>
                  <a:srgbClr val="000000"/>
                </a:solidFill>
                <a:highlight>
                  <a:srgbClr val="FFFF00"/>
                </a:highlight>
                <a:uFillTx/>
                <a:latin typeface="Calibri"/>
              </a:rPr>
              <a:t>personas</a:t>
            </a:r>
            <a:r>
              <a:rPr lang="es-ES" sz="1800" b="0" i="0" u="none" strike="noStrike" kern="1200" cap="none" spc="0" baseline="0" dirty="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Recepcionista: 	Una o dos habitaciones?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Sra. María: 	</a:t>
            </a:r>
            <a:r>
              <a:rPr lang="es-ES" sz="1800" b="0" i="0" u="none" strike="noStrike" kern="1200" cap="none" spc="0" baseline="0" dirty="0">
                <a:solidFill>
                  <a:srgbClr val="000000"/>
                </a:solidFill>
                <a:highlight>
                  <a:srgbClr val="FFFF00"/>
                </a:highlight>
                <a:uFillTx/>
                <a:latin typeface="Calibri"/>
              </a:rPr>
              <a:t>Una habitación</a:t>
            </a:r>
            <a:r>
              <a:rPr lang="es-ES" sz="1800" b="0" i="0" u="none" strike="noStrike" kern="1200" cap="none" spc="0" baseline="0" dirty="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Recepcionista: 	Cama doble o dos individuales? </a:t>
            </a:r>
            <a:r>
              <a:rPr lang="es-ES" sz="1800" b="0" i="1" u="none" strike="noStrike" kern="1200" cap="none" spc="0" baseline="0" dirty="0">
                <a:solidFill>
                  <a:srgbClr val="FF0000"/>
                </a:solidFill>
                <a:uFillTx/>
                <a:latin typeface="Calibri"/>
              </a:rPr>
              <a:t>(doublé </a:t>
            </a:r>
            <a:r>
              <a:rPr lang="es-ES" sz="1800" b="0" i="1" u="none" strike="noStrike" kern="1200" cap="none" spc="0" baseline="0" dirty="0" err="1">
                <a:solidFill>
                  <a:srgbClr val="FF0000"/>
                </a:solidFill>
                <a:uFillTx/>
                <a:latin typeface="Calibri"/>
              </a:rPr>
              <a:t>bed</a:t>
            </a:r>
            <a:r>
              <a:rPr lang="es-ES" sz="1800" b="0" i="1" u="none" strike="noStrike" kern="1200" cap="none" spc="0" baseline="0" dirty="0">
                <a:solidFill>
                  <a:srgbClr val="FF0000"/>
                </a:solidFill>
                <a:uFillTx/>
                <a:latin typeface="Calibri"/>
              </a:rPr>
              <a:t> </a:t>
            </a:r>
            <a:r>
              <a:rPr lang="es-ES" sz="1800" b="0" i="1" u="none" strike="noStrike" kern="1200" cap="none" spc="0" baseline="0" dirty="0" err="1">
                <a:solidFill>
                  <a:srgbClr val="FF0000"/>
                </a:solidFill>
                <a:uFillTx/>
                <a:latin typeface="Calibri"/>
              </a:rPr>
              <a:t>or</a:t>
            </a:r>
            <a:r>
              <a:rPr lang="es-ES" sz="1800" b="0" i="1" u="none" strike="noStrike" kern="1200" cap="none" spc="0" baseline="0" dirty="0">
                <a:solidFill>
                  <a:srgbClr val="FF0000"/>
                </a:solidFill>
                <a:uFillTx/>
                <a:latin typeface="Calibri"/>
              </a:rPr>
              <a:t> 2 singles)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Sra. María: 	</a:t>
            </a:r>
            <a:r>
              <a:rPr lang="es-ES" sz="1800" b="0" i="0" u="none" strike="noStrike" kern="1200" cap="none" spc="0" baseline="0" dirty="0">
                <a:solidFill>
                  <a:srgbClr val="000000"/>
                </a:solidFill>
                <a:highlight>
                  <a:srgbClr val="FFFF00"/>
                </a:highlight>
                <a:uFillTx/>
                <a:latin typeface="Calibri"/>
              </a:rPr>
              <a:t>cama doble por favor</a:t>
            </a:r>
            <a:r>
              <a:rPr lang="es-ES" sz="1800" b="0" i="0" u="none" strike="noStrike" kern="1200" cap="none" spc="0" baseline="0" dirty="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Recepcionista: 	Para que fecha?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Sra. María: 	Para el </a:t>
            </a:r>
            <a:r>
              <a:rPr lang="es-ES" dirty="0">
                <a:solidFill>
                  <a:srgbClr val="000000"/>
                </a:solidFill>
                <a:highlight>
                  <a:srgbClr val="FFFF00"/>
                </a:highlight>
                <a:latin typeface="Calibri"/>
              </a:rPr>
              <a:t>ocho de julio 2023</a:t>
            </a:r>
            <a:endParaRPr lang="es-ES" sz="1800" b="0" i="0" u="none" strike="noStrike" kern="1200" cap="none" spc="0" baseline="0" dirty="0">
              <a:solidFill>
                <a:srgbClr val="000000"/>
              </a:solidFill>
              <a:highlight>
                <a:srgbClr val="FFFF00"/>
              </a:highlight>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Recepcionista: 	Por cuantas noches? </a:t>
            </a:r>
            <a:r>
              <a:rPr lang="es-ES" sz="1800" b="0" i="1" u="none" strike="noStrike" kern="1200" cap="none" spc="0" baseline="0" dirty="0">
                <a:solidFill>
                  <a:srgbClr val="FF0000"/>
                </a:solidFill>
                <a:uFillTx/>
                <a:latin typeface="Calibri"/>
              </a:rPr>
              <a:t>(</a:t>
            </a:r>
            <a:r>
              <a:rPr lang="es-ES" sz="1800" b="0" i="1" u="none" strike="noStrike" kern="1200" cap="none" spc="0" baseline="0" dirty="0" err="1">
                <a:solidFill>
                  <a:srgbClr val="FF0000"/>
                </a:solidFill>
                <a:uFillTx/>
                <a:latin typeface="Calibri"/>
              </a:rPr>
              <a:t>How</a:t>
            </a:r>
            <a:r>
              <a:rPr lang="es-ES" sz="1800" b="0" i="1" u="none" strike="noStrike" kern="1200" cap="none" spc="0" baseline="0" dirty="0">
                <a:solidFill>
                  <a:srgbClr val="FF0000"/>
                </a:solidFill>
                <a:uFillTx/>
                <a:latin typeface="Calibri"/>
              </a:rPr>
              <a:t> </a:t>
            </a:r>
            <a:r>
              <a:rPr lang="es-ES" sz="1800" b="0" i="1" u="none" strike="noStrike" kern="1200" cap="none" spc="0" baseline="0" dirty="0" err="1">
                <a:solidFill>
                  <a:srgbClr val="FF0000"/>
                </a:solidFill>
                <a:uFillTx/>
                <a:latin typeface="Calibri"/>
              </a:rPr>
              <a:t>many</a:t>
            </a:r>
            <a:r>
              <a:rPr lang="es-ES" sz="1800" b="0" i="1" u="none" strike="noStrike" kern="1200" cap="none" spc="0" baseline="0" dirty="0">
                <a:solidFill>
                  <a:srgbClr val="FF0000"/>
                </a:solidFill>
                <a:uFillTx/>
                <a:latin typeface="Calibri"/>
              </a:rPr>
              <a:t> </a:t>
            </a:r>
            <a:r>
              <a:rPr lang="es-ES" sz="1800" b="0" i="1" u="none" strike="noStrike" kern="1200" cap="none" spc="0" baseline="0" dirty="0" err="1">
                <a:solidFill>
                  <a:srgbClr val="FF0000"/>
                </a:solidFill>
                <a:uFillTx/>
                <a:latin typeface="Calibri"/>
              </a:rPr>
              <a:t>nights</a:t>
            </a:r>
            <a:r>
              <a:rPr lang="es-ES" sz="1800" b="0" i="1" u="none" strike="noStrike" kern="1200" cap="none" spc="0" baseline="0" dirty="0">
                <a:solidFill>
                  <a:srgbClr val="FF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Sra. María: 	Por </a:t>
            </a:r>
            <a:r>
              <a:rPr lang="es-ES" dirty="0">
                <a:solidFill>
                  <a:srgbClr val="000000"/>
                </a:solidFill>
                <a:highlight>
                  <a:srgbClr val="FFFF00"/>
                </a:highlight>
                <a:latin typeface="Calibri"/>
              </a:rPr>
              <a:t>dos no</a:t>
            </a:r>
            <a:r>
              <a:rPr lang="es-ES" sz="1800" b="0" i="0" u="none" strike="noStrike" kern="1200" cap="none" spc="0" baseline="0" dirty="0">
                <a:solidFill>
                  <a:srgbClr val="000000"/>
                </a:solidFill>
                <a:highlight>
                  <a:srgbClr val="FFFF00"/>
                </a:highlight>
                <a:uFillTx/>
                <a:latin typeface="Calibri"/>
              </a:rPr>
              <a:t>che</a:t>
            </a:r>
            <a:r>
              <a:rPr lang="es-ES" sz="1800" b="0" i="0" u="none" strike="noStrike" kern="1200" cap="none" spc="0" baseline="0" dirty="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Recepcionista: 	Bueno. Todo esta reservado. </a:t>
            </a:r>
            <a:r>
              <a:rPr lang="es-ES" sz="1800" b="0" i="1" u="none" strike="noStrike" kern="1200" cap="none" spc="0" baseline="0" dirty="0">
                <a:solidFill>
                  <a:srgbClr val="FF0000"/>
                </a:solidFill>
                <a:uFillTx/>
                <a:latin typeface="Calibri"/>
              </a:rPr>
              <a:t>(</a:t>
            </a:r>
            <a:r>
              <a:rPr lang="es-ES" sz="1800" b="0" i="1" u="none" strike="noStrike" kern="1200" cap="none" spc="0" baseline="0" dirty="0" err="1">
                <a:solidFill>
                  <a:srgbClr val="FF0000"/>
                </a:solidFill>
                <a:uFillTx/>
                <a:latin typeface="Calibri"/>
              </a:rPr>
              <a:t>Everything</a:t>
            </a:r>
            <a:r>
              <a:rPr lang="es-ES" sz="1800" b="0" i="1" u="none" strike="noStrike" kern="1200" cap="none" spc="0" baseline="0" dirty="0">
                <a:solidFill>
                  <a:srgbClr val="FF0000"/>
                </a:solidFill>
                <a:uFillTx/>
                <a:latin typeface="Calibri"/>
              </a:rPr>
              <a:t> </a:t>
            </a:r>
            <a:r>
              <a:rPr lang="es-ES" sz="1800" b="0" i="1" u="none" strike="noStrike" kern="1200" cap="none" spc="0" baseline="0" dirty="0" err="1">
                <a:solidFill>
                  <a:srgbClr val="FF0000"/>
                </a:solidFill>
                <a:uFillTx/>
                <a:latin typeface="Calibri"/>
              </a:rPr>
              <a:t>is</a:t>
            </a:r>
            <a:r>
              <a:rPr lang="es-ES" sz="1800" b="0" i="1" u="none" strike="noStrike" kern="1200" cap="none" spc="0" baseline="0" dirty="0">
                <a:solidFill>
                  <a:srgbClr val="FF0000"/>
                </a:solidFill>
                <a:uFillTx/>
                <a:latin typeface="Calibri"/>
              </a:rPr>
              <a:t> </a:t>
            </a:r>
            <a:r>
              <a:rPr lang="es-ES" sz="1800" b="0" i="1" u="none" strike="noStrike" kern="1200" cap="none" spc="0" baseline="0" dirty="0" err="1">
                <a:solidFill>
                  <a:srgbClr val="FF0000"/>
                </a:solidFill>
                <a:uFillTx/>
                <a:latin typeface="Calibri"/>
              </a:rPr>
              <a:t>reserved</a:t>
            </a:r>
            <a:r>
              <a:rPr lang="es-ES" sz="1800" b="0" i="1" u="none" strike="noStrike" kern="1200" cap="none" spc="0" baseline="0" dirty="0">
                <a:solidFill>
                  <a:srgbClr val="FF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Sra. María: 	Genial! Muchas Gracias. Adiós.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dirty="0">
                <a:solidFill>
                  <a:srgbClr val="000000"/>
                </a:solidFill>
                <a:uFillTx/>
                <a:latin typeface="Calibri"/>
              </a:rPr>
              <a:t>Recepcionista: 	Muchas gracias. Adiós. </a:t>
            </a:r>
          </a:p>
        </p:txBody>
      </p:sp>
      <p:sp>
        <p:nvSpPr>
          <p:cNvPr id="5" name="TextBox 4">
            <a:extLst>
              <a:ext uri="{FF2B5EF4-FFF2-40B4-BE49-F238E27FC236}">
                <a16:creationId xmlns:a16="http://schemas.microsoft.com/office/drawing/2014/main" id="{DD3ED29B-1102-9500-1734-A7732A831FBC}"/>
              </a:ext>
            </a:extLst>
          </p:cNvPr>
          <p:cNvSpPr txBox="1"/>
          <p:nvPr/>
        </p:nvSpPr>
        <p:spPr>
          <a:xfrm>
            <a:off x="521208" y="738853"/>
            <a:ext cx="1253038"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1" i="0" u="sng" strike="noStrike" kern="1200" cap="none" spc="0" baseline="0">
                <a:solidFill>
                  <a:srgbClr val="000000"/>
                </a:solidFill>
                <a:uFillTx/>
                <a:latin typeface="Calibri"/>
              </a:rPr>
              <a:t>DIALOGO</a:t>
            </a:r>
            <a:r>
              <a:rPr lang="es-ES" sz="1800" b="0" i="0" u="none" strike="noStrike" kern="1200" cap="none" spc="0" baseline="0">
                <a:solidFill>
                  <a:srgbClr val="000000"/>
                </a:solidFill>
                <a:uFillTx/>
                <a:latin typeface="Calibri"/>
              </a:rPr>
              <a:t> 1</a:t>
            </a:r>
          </a:p>
        </p:txBody>
      </p:sp>
      <p:pic>
        <p:nvPicPr>
          <p:cNvPr id="9" name="Audio 8">
            <a:hlinkClick r:id="" action="ppaction://media"/>
            <a:extLst>
              <a:ext uri="{FF2B5EF4-FFF2-40B4-BE49-F238E27FC236}">
                <a16:creationId xmlns:a16="http://schemas.microsoft.com/office/drawing/2014/main" id="{E7D63836-BB0D-3840-D0ED-8C38B10A9E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9293"/>
    </mc:Choice>
    <mc:Fallback>
      <p:transition spd="slow" advTm="69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F35B11FB-49F7-9961-8CF6-00C3142EE695}"/>
              </a:ext>
            </a:extLst>
          </p:cNvPr>
          <p:cNvPicPr>
            <a:picLocks noChangeAspect="1"/>
          </p:cNvPicPr>
          <p:nvPr/>
        </p:nvPicPr>
        <p:blipFill>
          <a:blip r:embed="rId2"/>
          <a:srcRect/>
          <a:stretch>
            <a:fillRect/>
          </a:stretch>
        </p:blipFill>
        <p:spPr>
          <a:xfrm>
            <a:off x="0" y="0"/>
            <a:ext cx="12191996" cy="6952018"/>
          </a:xfrm>
          <a:prstGeom prst="rect">
            <a:avLst/>
          </a:prstGeom>
          <a:noFill/>
          <a:ln cap="flat">
            <a:noFill/>
          </a:ln>
        </p:spPr>
      </p:pic>
      <p:sp>
        <p:nvSpPr>
          <p:cNvPr id="3" name="TextBox 3">
            <a:extLst>
              <a:ext uri="{FF2B5EF4-FFF2-40B4-BE49-F238E27FC236}">
                <a16:creationId xmlns:a16="http://schemas.microsoft.com/office/drawing/2014/main" id="{6C7F5099-6222-89CB-FEC4-CF57B17D9EE1}"/>
              </a:ext>
            </a:extLst>
          </p:cNvPr>
          <p:cNvSpPr txBox="1"/>
          <p:nvPr/>
        </p:nvSpPr>
        <p:spPr>
          <a:xfrm>
            <a:off x="414524" y="239271"/>
            <a:ext cx="11445243" cy="8925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sng" strike="noStrike" kern="0" cap="none" spc="0" baseline="0">
                <a:solidFill>
                  <a:srgbClr val="000000"/>
                </a:solidFill>
                <a:uFillTx/>
                <a:latin typeface="Calibri"/>
              </a:rPr>
              <a:t>Ejercicio.</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Calibri"/>
              </a:rPr>
              <a:t>Make a reservation with the following information. Choose the date, the hotel, the rooms, etc. </a:t>
            </a:r>
            <a:endParaRPr lang="en-GB" sz="1600" b="0" i="0" u="none" strike="noStrike" kern="1200" cap="none" spc="0" baseline="0">
              <a:solidFill>
                <a:srgbClr val="000000"/>
              </a:solidFill>
              <a:uFillTx/>
              <a:latin typeface="Calibri"/>
            </a:endParaRPr>
          </a:p>
        </p:txBody>
      </p:sp>
      <p:graphicFrame>
        <p:nvGraphicFramePr>
          <p:cNvPr id="4" name="Table 3">
            <a:extLst>
              <a:ext uri="{FF2B5EF4-FFF2-40B4-BE49-F238E27FC236}">
                <a16:creationId xmlns:a16="http://schemas.microsoft.com/office/drawing/2014/main" id="{7DC8F45D-1126-02CF-27BC-70074934C902}"/>
              </a:ext>
            </a:extLst>
          </p:cNvPr>
          <p:cNvGraphicFramePr>
            <a:graphicFrameLocks noGrp="1"/>
          </p:cNvGraphicFramePr>
          <p:nvPr/>
        </p:nvGraphicFramePr>
        <p:xfrm>
          <a:off x="414524" y="1371087"/>
          <a:ext cx="11097780" cy="1752612"/>
        </p:xfrm>
        <a:graphic>
          <a:graphicData uri="http://schemas.openxmlformats.org/drawingml/2006/table">
            <a:tbl>
              <a:tblPr firstRow="1" bandRow="1">
                <a:effectLst/>
                <a:tableStyleId>{5C22544A-7EE6-4342-B048-85BDC9FD1C3A}</a:tableStyleId>
              </a:tblPr>
              <a:tblGrid>
                <a:gridCol w="2774445">
                  <a:extLst>
                    <a:ext uri="{9D8B030D-6E8A-4147-A177-3AD203B41FA5}">
                      <a16:colId xmlns:a16="http://schemas.microsoft.com/office/drawing/2014/main" val="491362896"/>
                    </a:ext>
                  </a:extLst>
                </a:gridCol>
                <a:gridCol w="2774445">
                  <a:extLst>
                    <a:ext uri="{9D8B030D-6E8A-4147-A177-3AD203B41FA5}">
                      <a16:colId xmlns:a16="http://schemas.microsoft.com/office/drawing/2014/main" val="3948681489"/>
                    </a:ext>
                  </a:extLst>
                </a:gridCol>
                <a:gridCol w="2774445">
                  <a:extLst>
                    <a:ext uri="{9D8B030D-6E8A-4147-A177-3AD203B41FA5}">
                      <a16:colId xmlns:a16="http://schemas.microsoft.com/office/drawing/2014/main" val="1866310000"/>
                    </a:ext>
                  </a:extLst>
                </a:gridCol>
                <a:gridCol w="2774445">
                  <a:extLst>
                    <a:ext uri="{9D8B030D-6E8A-4147-A177-3AD203B41FA5}">
                      <a16:colId xmlns:a16="http://schemas.microsoft.com/office/drawing/2014/main" val="4160812550"/>
                    </a:ext>
                  </a:extLst>
                </a:gridCol>
              </a:tblGrid>
              <a:tr h="370844">
                <a:tc>
                  <a:txBody>
                    <a:bodyPr/>
                    <a:lstStyle/>
                    <a:p>
                      <a:pPr lvl="0"/>
                      <a:r>
                        <a:rPr lang="es-ES"/>
                        <a:t>Reservación 1</a:t>
                      </a:r>
                    </a:p>
                  </a:txBody>
                  <a:tcPr/>
                </a:tc>
                <a:tc>
                  <a:txBody>
                    <a:bodyPr/>
                    <a:lstStyle/>
                    <a:p>
                      <a:pPr marL="0" marR="0" lvl="0" indent="0" algn="l" defTabSz="914400" rtl="0" fontAlgn="auto" hangingPunct="1">
                        <a:lnSpc>
                          <a:spcPct val="100000"/>
                        </a:lnSpc>
                        <a:spcBef>
                          <a:spcPts val="0"/>
                        </a:spcBef>
                        <a:spcAft>
                          <a:spcPts val="0"/>
                        </a:spcAft>
                        <a:buNone/>
                        <a:tabLst/>
                      </a:pPr>
                      <a:r>
                        <a:rPr lang="es-ES"/>
                        <a:t>Reservación 2</a:t>
                      </a:r>
                    </a:p>
                  </a:txBody>
                  <a:tcPr/>
                </a:tc>
                <a:tc>
                  <a:txBody>
                    <a:bodyPr/>
                    <a:lstStyle/>
                    <a:p>
                      <a:pPr marL="0" marR="0" lvl="0" indent="0" algn="l" defTabSz="914400" rtl="0" fontAlgn="auto" hangingPunct="1">
                        <a:lnSpc>
                          <a:spcPct val="100000"/>
                        </a:lnSpc>
                        <a:spcBef>
                          <a:spcPts val="0"/>
                        </a:spcBef>
                        <a:spcAft>
                          <a:spcPts val="0"/>
                        </a:spcAft>
                        <a:buNone/>
                        <a:tabLst/>
                      </a:pPr>
                      <a:r>
                        <a:rPr lang="es-ES"/>
                        <a:t>Reservación 3</a:t>
                      </a:r>
                    </a:p>
                  </a:txBody>
                  <a:tcPr/>
                </a:tc>
                <a:tc>
                  <a:txBody>
                    <a:bodyPr/>
                    <a:lstStyle/>
                    <a:p>
                      <a:pPr marL="0" marR="0" lvl="0" indent="0" algn="l" defTabSz="914400" rtl="0" fontAlgn="auto" hangingPunct="1">
                        <a:lnSpc>
                          <a:spcPct val="100000"/>
                        </a:lnSpc>
                        <a:spcBef>
                          <a:spcPts val="0"/>
                        </a:spcBef>
                        <a:spcAft>
                          <a:spcPts val="0"/>
                        </a:spcAft>
                        <a:buNone/>
                        <a:tabLst/>
                      </a:pPr>
                      <a:r>
                        <a:rPr lang="es-ES"/>
                        <a:t>Reservación 4</a:t>
                      </a:r>
                    </a:p>
                  </a:txBody>
                  <a:tcPr/>
                </a:tc>
                <a:extLst>
                  <a:ext uri="{0D108BD9-81ED-4DB2-BD59-A6C34878D82A}">
                    <a16:rowId xmlns:a16="http://schemas.microsoft.com/office/drawing/2014/main" val="587648411"/>
                  </a:ext>
                </a:extLst>
              </a:tr>
              <a:tr h="370844">
                <a:tc>
                  <a:txBody>
                    <a:bodyPr/>
                    <a:lstStyle/>
                    <a:p>
                      <a:pPr lvl="0"/>
                      <a:r>
                        <a:rPr lang="es-ES"/>
                        <a:t>Sr. Pedro Garcia</a:t>
                      </a:r>
                    </a:p>
                  </a:txBody>
                  <a:tcPr/>
                </a:tc>
                <a:tc>
                  <a:txBody>
                    <a:bodyPr/>
                    <a:lstStyle/>
                    <a:p>
                      <a:pPr lvl="0"/>
                      <a:r>
                        <a:rPr lang="es-ES"/>
                        <a:t>Srta. Juana</a:t>
                      </a:r>
                      <a:r>
                        <a:rPr lang="es-ES" baseline="0"/>
                        <a:t> Gomez</a:t>
                      </a:r>
                      <a:endParaRPr lang="es-ES"/>
                    </a:p>
                  </a:txBody>
                  <a:tcPr/>
                </a:tc>
                <a:tc>
                  <a:txBody>
                    <a:bodyPr/>
                    <a:lstStyle/>
                    <a:p>
                      <a:pPr lvl="0"/>
                      <a:r>
                        <a:rPr lang="es-ES"/>
                        <a:t>Sr.</a:t>
                      </a:r>
                      <a:r>
                        <a:rPr lang="es-ES" baseline="0"/>
                        <a:t> Pedro Sanchez</a:t>
                      </a:r>
                      <a:endParaRPr lang="es-ES"/>
                    </a:p>
                  </a:txBody>
                  <a:tcPr/>
                </a:tc>
                <a:tc>
                  <a:txBody>
                    <a:bodyPr/>
                    <a:lstStyle/>
                    <a:p>
                      <a:pPr lvl="0"/>
                      <a:r>
                        <a:rPr lang="es-ES"/>
                        <a:t>Sra. Luz</a:t>
                      </a:r>
                      <a:r>
                        <a:rPr lang="es-ES" baseline="0"/>
                        <a:t> Hernandez</a:t>
                      </a:r>
                      <a:endParaRPr lang="es-ES"/>
                    </a:p>
                  </a:txBody>
                  <a:tcPr/>
                </a:tc>
                <a:extLst>
                  <a:ext uri="{0D108BD9-81ED-4DB2-BD59-A6C34878D82A}">
                    <a16:rowId xmlns:a16="http://schemas.microsoft.com/office/drawing/2014/main" val="3263588580"/>
                  </a:ext>
                </a:extLst>
              </a:tr>
              <a:tr h="370844">
                <a:tc>
                  <a:txBody>
                    <a:bodyPr/>
                    <a:lstStyle/>
                    <a:p>
                      <a:pPr lvl="0"/>
                      <a:r>
                        <a:rPr lang="es-ES"/>
                        <a:t>2 Habitaciones</a:t>
                      </a:r>
                    </a:p>
                  </a:txBody>
                  <a:tcPr/>
                </a:tc>
                <a:tc>
                  <a:txBody>
                    <a:bodyPr/>
                    <a:lstStyle/>
                    <a:p>
                      <a:pPr lvl="0"/>
                      <a:r>
                        <a:rPr lang="es-ES"/>
                        <a:t>1 Habitación</a:t>
                      </a:r>
                    </a:p>
                  </a:txBody>
                  <a:tcPr/>
                </a:tc>
                <a:tc>
                  <a:txBody>
                    <a:bodyPr/>
                    <a:lstStyle/>
                    <a:p>
                      <a:pPr lvl="0"/>
                      <a:r>
                        <a:rPr lang="es-ES"/>
                        <a:t>4 Habitaciones</a:t>
                      </a:r>
                    </a:p>
                  </a:txBody>
                  <a:tcPr/>
                </a:tc>
                <a:tc>
                  <a:txBody>
                    <a:bodyPr/>
                    <a:lstStyle/>
                    <a:p>
                      <a:pPr lvl="0"/>
                      <a:r>
                        <a:rPr lang="es-ES"/>
                        <a:t>2 Habitaciones</a:t>
                      </a:r>
                    </a:p>
                  </a:txBody>
                  <a:tcPr/>
                </a:tc>
                <a:extLst>
                  <a:ext uri="{0D108BD9-81ED-4DB2-BD59-A6C34878D82A}">
                    <a16:rowId xmlns:a16="http://schemas.microsoft.com/office/drawing/2014/main" val="1648185697"/>
                  </a:ext>
                </a:extLst>
              </a:tr>
              <a:tr h="370844">
                <a:tc>
                  <a:txBody>
                    <a:bodyPr/>
                    <a:lstStyle/>
                    <a:p>
                      <a:pPr lvl="0"/>
                      <a:r>
                        <a:rPr lang="es-ES"/>
                        <a:t>2 Camas</a:t>
                      </a:r>
                      <a:r>
                        <a:rPr lang="es-ES" baseline="0"/>
                        <a:t> dobles</a:t>
                      </a:r>
                      <a:endParaRPr lang="es-ES"/>
                    </a:p>
                  </a:txBody>
                  <a:tcPr/>
                </a:tc>
                <a:tc>
                  <a:txBody>
                    <a:bodyPr/>
                    <a:lstStyle/>
                    <a:p>
                      <a:pPr lvl="0"/>
                      <a:r>
                        <a:rPr lang="es-ES"/>
                        <a:t>2</a:t>
                      </a:r>
                      <a:r>
                        <a:rPr lang="es-ES" baseline="0"/>
                        <a:t> Camas individuales</a:t>
                      </a:r>
                      <a:endParaRPr lang="es-ES"/>
                    </a:p>
                  </a:txBody>
                  <a:tcPr/>
                </a:tc>
                <a:tc>
                  <a:txBody>
                    <a:bodyPr/>
                    <a:lstStyle/>
                    <a:p>
                      <a:pPr lvl="0"/>
                      <a:r>
                        <a:rPr lang="es-ES"/>
                        <a:t>3</a:t>
                      </a:r>
                      <a:r>
                        <a:rPr lang="es-ES" baseline="0"/>
                        <a:t> Camas dobles y 2 Camas individuales</a:t>
                      </a:r>
                      <a:endParaRPr lang="es-ES"/>
                    </a:p>
                  </a:txBody>
                  <a:tcPr/>
                </a:tc>
                <a:tc>
                  <a:txBody>
                    <a:bodyPr/>
                    <a:lstStyle/>
                    <a:p>
                      <a:pPr lvl="0"/>
                      <a:r>
                        <a:rPr lang="es-ES"/>
                        <a:t>1 Cama</a:t>
                      </a:r>
                      <a:r>
                        <a:rPr lang="es-ES" baseline="0"/>
                        <a:t> doble y 1 Cama individual</a:t>
                      </a:r>
                    </a:p>
                  </a:txBody>
                  <a:tcPr/>
                </a:tc>
                <a:extLst>
                  <a:ext uri="{0D108BD9-81ED-4DB2-BD59-A6C34878D82A}">
                    <a16:rowId xmlns:a16="http://schemas.microsoft.com/office/drawing/2014/main" val="4177818872"/>
                  </a:ext>
                </a:extLst>
              </a:tr>
            </a:tbl>
          </a:graphicData>
        </a:graphic>
      </p:graphicFrame>
      <p:sp>
        <p:nvSpPr>
          <p:cNvPr id="5" name="TextBox 4">
            <a:extLst>
              <a:ext uri="{FF2B5EF4-FFF2-40B4-BE49-F238E27FC236}">
                <a16:creationId xmlns:a16="http://schemas.microsoft.com/office/drawing/2014/main" id="{DF717C6D-D884-60DB-BE90-D1AC4B554096}"/>
              </a:ext>
            </a:extLst>
          </p:cNvPr>
          <p:cNvSpPr txBox="1"/>
          <p:nvPr/>
        </p:nvSpPr>
        <p:spPr>
          <a:xfrm>
            <a:off x="414524" y="3557015"/>
            <a:ext cx="11097771" cy="923333"/>
          </a:xfrm>
          <a:prstGeom prst="rect">
            <a:avLst/>
          </a:prstGeom>
          <a:noFill/>
          <a:ln w="28575" cap="flat">
            <a:solidFill>
              <a:srgbClr val="ED7D31"/>
            </a:solidFill>
            <a:prstDash val="solid"/>
            <a:miter/>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s-ES" sz="1800" b="0" i="1" u="none" strike="noStrike" kern="1200" cap="none" spc="0" baseline="0">
                <a:solidFill>
                  <a:srgbClr val="000000"/>
                </a:solidFill>
                <a:uFillTx/>
                <a:latin typeface="Calibri"/>
              </a:rPr>
              <a:t>Remember to use the correct and polite language in spanish.</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s-ES" sz="1800" b="0" i="1" u="none" strike="noStrike" kern="1200" cap="none" spc="0" baseline="0">
                <a:solidFill>
                  <a:srgbClr val="000000"/>
                </a:solidFill>
                <a:uFillTx/>
                <a:latin typeface="Calibri"/>
              </a:rPr>
              <a:t>Write the dialogue down.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s-ES" sz="1800" b="0" i="1" u="none" strike="noStrike" kern="1200" cap="none" spc="0" baseline="0">
                <a:solidFill>
                  <a:srgbClr val="000000"/>
                </a:solidFill>
                <a:uFillTx/>
                <a:latin typeface="Calibri"/>
              </a:rPr>
              <a:t>Add more information if and when you can.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42336BCA-0C1F-E47F-C2EB-33C59DAFDAAC}"/>
              </a:ext>
            </a:extLst>
          </p:cNvPr>
          <p:cNvPicPr>
            <a:picLocks noChangeAspect="1"/>
          </p:cNvPicPr>
          <p:nvPr/>
        </p:nvPicPr>
        <p:blipFill>
          <a:blip r:embed="rId2"/>
          <a:srcRect/>
          <a:stretch>
            <a:fillRect/>
          </a:stretch>
        </p:blipFill>
        <p:spPr>
          <a:xfrm>
            <a:off x="0" y="-13094"/>
            <a:ext cx="12191996" cy="6952018"/>
          </a:xfrm>
          <a:prstGeom prst="rect">
            <a:avLst/>
          </a:prstGeom>
          <a:noFill/>
          <a:ln cap="flat">
            <a:noFill/>
          </a:ln>
        </p:spPr>
      </p:pic>
      <p:sp>
        <p:nvSpPr>
          <p:cNvPr id="3" name="TextBox 2">
            <a:extLst>
              <a:ext uri="{FF2B5EF4-FFF2-40B4-BE49-F238E27FC236}">
                <a16:creationId xmlns:a16="http://schemas.microsoft.com/office/drawing/2014/main" id="{4DA4A5E8-FF8A-A823-EA00-738643696906}"/>
              </a:ext>
            </a:extLst>
          </p:cNvPr>
          <p:cNvSpPr txBox="1"/>
          <p:nvPr/>
        </p:nvSpPr>
        <p:spPr>
          <a:xfrm>
            <a:off x="594360" y="274320"/>
            <a:ext cx="10543032"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4000" b="1" i="0" u="sng" strike="noStrike" kern="1200" cap="none" spc="0" baseline="0">
                <a:solidFill>
                  <a:srgbClr val="000000"/>
                </a:solidFill>
                <a:uFillTx/>
                <a:latin typeface="Calibri"/>
              </a:rPr>
              <a:t>QUE HORA ES? </a:t>
            </a:r>
            <a:r>
              <a:rPr lang="es-ES" sz="4000" b="1" i="1" u="sng" strike="noStrike" kern="1200" cap="none" spc="0" baseline="0">
                <a:solidFill>
                  <a:srgbClr val="000000"/>
                </a:solidFill>
                <a:uFillTx/>
                <a:latin typeface="Calibri"/>
              </a:rPr>
              <a:t>(what’s the time?)</a:t>
            </a:r>
          </a:p>
        </p:txBody>
      </p:sp>
      <p:sp>
        <p:nvSpPr>
          <p:cNvPr id="4" name="TextBox 3">
            <a:extLst>
              <a:ext uri="{FF2B5EF4-FFF2-40B4-BE49-F238E27FC236}">
                <a16:creationId xmlns:a16="http://schemas.microsoft.com/office/drawing/2014/main" id="{B60DE5A3-F566-DE17-DBD9-15D781A0BD60}"/>
              </a:ext>
            </a:extLst>
          </p:cNvPr>
          <p:cNvSpPr txBox="1"/>
          <p:nvPr/>
        </p:nvSpPr>
        <p:spPr>
          <a:xfrm>
            <a:off x="594360" y="1847088"/>
            <a:ext cx="10543032" cy="2308320"/>
          </a:xfrm>
          <a:prstGeom prst="rect">
            <a:avLst/>
          </a:prstGeom>
          <a:solidFill>
            <a:srgbClr val="5B9BD5"/>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Es la una			1:00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Es la una y cuarto		1:15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Es la una y media		1:30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Son las 2 menos cuarto	1:45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Son las 2			2:00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Son las 2 y cuarto		2:15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Son las 2 y media		2:30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Son las </a:t>
            </a:r>
            <a:r>
              <a:rPr lang="es-ES" sz="1800" b="0" i="0" u="none" strike="noStrike" kern="0" cap="none" spc="0" baseline="0">
                <a:solidFill>
                  <a:srgbClr val="000000"/>
                </a:solidFill>
                <a:uFillTx/>
                <a:latin typeface="Calibri"/>
              </a:rPr>
              <a:t>3</a:t>
            </a:r>
            <a:r>
              <a:rPr lang="es-ES" sz="1800" b="0" i="0" u="none" strike="noStrike" kern="1200" cap="none" spc="0" baseline="0">
                <a:solidFill>
                  <a:srgbClr val="000000"/>
                </a:solidFill>
                <a:uFillTx/>
                <a:latin typeface="Calibri"/>
              </a:rPr>
              <a:t> menos cuarto	2:45</a:t>
            </a:r>
          </a:p>
        </p:txBody>
      </p:sp>
      <p:sp>
        <p:nvSpPr>
          <p:cNvPr id="5" name="TextBox 4">
            <a:extLst>
              <a:ext uri="{FF2B5EF4-FFF2-40B4-BE49-F238E27FC236}">
                <a16:creationId xmlns:a16="http://schemas.microsoft.com/office/drawing/2014/main" id="{F436FA28-8BE4-54A0-FA15-D353D3E25DAC}"/>
              </a:ext>
            </a:extLst>
          </p:cNvPr>
          <p:cNvSpPr txBox="1"/>
          <p:nvPr/>
        </p:nvSpPr>
        <p:spPr>
          <a:xfrm>
            <a:off x="5431536" y="2539581"/>
            <a:ext cx="2523451" cy="923333"/>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De la mañana </a:t>
            </a:r>
            <a:r>
              <a:rPr lang="es-ES" sz="1800" b="0" i="1" u="none" strike="noStrike" kern="1200" cap="none" spc="0" baseline="0">
                <a:solidFill>
                  <a:srgbClr val="FF0000"/>
                </a:solidFill>
                <a:uFillTx/>
                <a:latin typeface="Calibri"/>
              </a:rPr>
              <a:t>(Morning)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De la tarde </a:t>
            </a:r>
            <a:r>
              <a:rPr lang="es-ES" sz="1800" b="0" i="1" u="none" strike="noStrike" kern="1200" cap="none" spc="0" baseline="0">
                <a:solidFill>
                  <a:srgbClr val="FF0000"/>
                </a:solidFill>
                <a:uFillTx/>
                <a:latin typeface="Calibri"/>
              </a:rPr>
              <a:t>(Afternoon)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De la noche </a:t>
            </a:r>
            <a:r>
              <a:rPr lang="es-ES" sz="1800" b="0" i="1" u="none" strike="noStrike" kern="1200" cap="none" spc="0" baseline="0">
                <a:solidFill>
                  <a:srgbClr val="FF0000"/>
                </a:solidFill>
                <a:uFillTx/>
                <a:latin typeface="Calibri"/>
              </a:rPr>
              <a:t>(Night)</a:t>
            </a:r>
          </a:p>
        </p:txBody>
      </p:sp>
      <p:sp>
        <p:nvSpPr>
          <p:cNvPr id="6" name="Right Brace 5">
            <a:extLst>
              <a:ext uri="{FF2B5EF4-FFF2-40B4-BE49-F238E27FC236}">
                <a16:creationId xmlns:a16="http://schemas.microsoft.com/office/drawing/2014/main" id="{910E2C48-D93C-623E-3BF7-CF24E55327AA}"/>
              </a:ext>
            </a:extLst>
          </p:cNvPr>
          <p:cNvSpPr/>
          <p:nvPr/>
        </p:nvSpPr>
        <p:spPr>
          <a:xfrm>
            <a:off x="4389120" y="1918840"/>
            <a:ext cx="822960" cy="2122807"/>
          </a:xfrm>
          <a:custGeom>
            <a:avLst/>
            <a:gdLst>
              <a:gd name="f0" fmla="val 10800000"/>
              <a:gd name="f1" fmla="val 5400000"/>
              <a:gd name="f2" fmla="val 16200000"/>
              <a:gd name="f3" fmla="val 180"/>
              <a:gd name="f4" fmla="val w"/>
              <a:gd name="f5" fmla="val h"/>
              <a:gd name="f6" fmla="val ss"/>
              <a:gd name="f7" fmla="val 0"/>
              <a:gd name="f8" fmla="*/ 5419351 1 1725033"/>
              <a:gd name="f9" fmla="+- 0 0 5400000"/>
              <a:gd name="f10" fmla="val 8333"/>
              <a:gd name="f11" fmla="val 50000"/>
              <a:gd name="f12" fmla="+- 0 0 -180"/>
              <a:gd name="f13" fmla="+- 0 0 -270"/>
              <a:gd name="f14" fmla="+- 0 0 -360"/>
              <a:gd name="f15" fmla="abs f4"/>
              <a:gd name="f16" fmla="abs f5"/>
              <a:gd name="f17" fmla="abs f6"/>
              <a:gd name="f18" fmla="+- 2700000 f1 0"/>
              <a:gd name="f19" fmla="*/ f12 f0 1"/>
              <a:gd name="f20" fmla="*/ f13 f0 1"/>
              <a:gd name="f21" fmla="*/ f14 f0 1"/>
              <a:gd name="f22" fmla="?: f15 f4 1"/>
              <a:gd name="f23" fmla="?: f16 f5 1"/>
              <a:gd name="f24" fmla="?: f17 f6 1"/>
              <a:gd name="f25" fmla="+- f18 0 f1"/>
              <a:gd name="f26" fmla="*/ f19 1 f3"/>
              <a:gd name="f27" fmla="*/ f20 1 f3"/>
              <a:gd name="f28" fmla="*/ f21 1 f3"/>
              <a:gd name="f29" fmla="*/ f22 1 21600"/>
              <a:gd name="f30" fmla="*/ f23 1 21600"/>
              <a:gd name="f31" fmla="*/ 21600 f22 1"/>
              <a:gd name="f32" fmla="*/ 21600 f23 1"/>
              <a:gd name="f33" fmla="+- f25 f1 0"/>
              <a:gd name="f34" fmla="+- f26 0 f1"/>
              <a:gd name="f35" fmla="+- f27 0 f1"/>
              <a:gd name="f36" fmla="+- f28 0 f1"/>
              <a:gd name="f37" fmla="min f30 f29"/>
              <a:gd name="f38" fmla="*/ f31 1 f24"/>
              <a:gd name="f39" fmla="*/ f32 1 f24"/>
              <a:gd name="f40" fmla="*/ f33 f8 1"/>
              <a:gd name="f41" fmla="val f38"/>
              <a:gd name="f42" fmla="val f39"/>
              <a:gd name="f43" fmla="*/ f40 1 f0"/>
              <a:gd name="f44" fmla="*/ f7 f37 1"/>
              <a:gd name="f45" fmla="+- f42 0 f7"/>
              <a:gd name="f46" fmla="+- f41 0 f7"/>
              <a:gd name="f47" fmla="+- 0 0 f43"/>
              <a:gd name="f48" fmla="*/ f41 f37 1"/>
              <a:gd name="f49" fmla="*/ f42 f37 1"/>
              <a:gd name="f50" fmla="*/ f46 1 2"/>
              <a:gd name="f51" fmla="min f46 f45"/>
              <a:gd name="f52" fmla="*/ f45 f11 1"/>
              <a:gd name="f53" fmla="+- 0 0 f47"/>
              <a:gd name="f54" fmla="+- f7 f50 0"/>
              <a:gd name="f55" fmla="*/ f51 f10 1"/>
              <a:gd name="f56" fmla="*/ f52 1 100000"/>
              <a:gd name="f57" fmla="*/ f53 f0 1"/>
              <a:gd name="f58" fmla="*/ f50 f37 1"/>
              <a:gd name="f59" fmla="*/ f55 1 100000"/>
              <a:gd name="f60" fmla="*/ f57 1 f8"/>
              <a:gd name="f61" fmla="*/ f54 f37 1"/>
              <a:gd name="f62" fmla="*/ f56 f37 1"/>
              <a:gd name="f63" fmla="+- f56 0 f59"/>
              <a:gd name="f64" fmla="+- f42 0 f59"/>
              <a:gd name="f65" fmla="+- f60 0 f1"/>
              <a:gd name="f66" fmla="*/ f59 f37 1"/>
              <a:gd name="f67" fmla="cos 1 f65"/>
              <a:gd name="f68" fmla="sin 1 f65"/>
              <a:gd name="f69" fmla="*/ f63 f37 1"/>
              <a:gd name="f70" fmla="*/ f64 f37 1"/>
              <a:gd name="f71" fmla="+- 0 0 f67"/>
              <a:gd name="f72" fmla="+- 0 0 f68"/>
              <a:gd name="f73" fmla="+- 0 0 f71"/>
              <a:gd name="f74" fmla="+- 0 0 f72"/>
              <a:gd name="f75" fmla="val f73"/>
              <a:gd name="f76" fmla="val f74"/>
              <a:gd name="f77" fmla="*/ f75 f50 1"/>
              <a:gd name="f78" fmla="*/ f76 f59 1"/>
              <a:gd name="f79" fmla="+- f7 f77 0"/>
              <a:gd name="f80" fmla="+- f59 0 f78"/>
              <a:gd name="f81" fmla="+- f42 f78 0"/>
              <a:gd name="f82" fmla="+- f81 0 f59"/>
              <a:gd name="f83" fmla="*/ f80 f37 1"/>
              <a:gd name="f84" fmla="*/ f79 f37 1"/>
              <a:gd name="f85" fmla="*/ f82 f37 1"/>
            </a:gdLst>
            <a:ahLst/>
            <a:cxnLst>
              <a:cxn ang="3cd4">
                <a:pos x="hc" y="t"/>
              </a:cxn>
              <a:cxn ang="0">
                <a:pos x="r" y="vc"/>
              </a:cxn>
              <a:cxn ang="cd4">
                <a:pos x="hc" y="b"/>
              </a:cxn>
              <a:cxn ang="cd2">
                <a:pos x="l" y="vc"/>
              </a:cxn>
              <a:cxn ang="f34">
                <a:pos x="f44" y="f44"/>
              </a:cxn>
              <a:cxn ang="f35">
                <a:pos x="f48" y="f62"/>
              </a:cxn>
              <a:cxn ang="f36">
                <a:pos x="f44" y="f49"/>
              </a:cxn>
            </a:cxnLst>
            <a:rect l="f44" t="f83" r="f84" b="f85"/>
            <a:pathLst>
              <a:path stroke="0">
                <a:moveTo>
                  <a:pt x="f44" y="f44"/>
                </a:moveTo>
                <a:arcTo wR="f58" hR="f66" stAng="f2" swAng="f1"/>
                <a:lnTo>
                  <a:pt x="f61" y="f69"/>
                </a:lnTo>
                <a:arcTo wR="f58" hR="f66" stAng="f0" swAng="f9"/>
                <a:arcTo wR="f58" hR="f66" stAng="f2" swAng="f9"/>
                <a:lnTo>
                  <a:pt x="f61" y="f70"/>
                </a:lnTo>
                <a:arcTo wR="f58" hR="f66" stAng="f7" swAng="f1"/>
                <a:close/>
              </a:path>
              <a:path fill="none">
                <a:moveTo>
                  <a:pt x="f44" y="f44"/>
                </a:moveTo>
                <a:arcTo wR="f58" hR="f66" stAng="f2" swAng="f1"/>
                <a:lnTo>
                  <a:pt x="f61" y="f69"/>
                </a:lnTo>
                <a:arcTo wR="f58" hR="f66" stAng="f0" swAng="f9"/>
                <a:arcTo wR="f58" hR="f66" stAng="f2" swAng="f9"/>
                <a:lnTo>
                  <a:pt x="f61" y="f70"/>
                </a:lnTo>
                <a:arcTo wR="f58" hR="f66" stAng="f7" swAng="f1"/>
              </a:path>
            </a:pathLst>
          </a:custGeom>
          <a:noFill/>
          <a:ln w="6345" cap="flat">
            <a:solidFill>
              <a:srgbClr val="5B9BD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s-ES" sz="1800" b="0" i="0" u="none" strike="noStrike" kern="1200" cap="none" spc="0" baseline="0">
              <a:solidFill>
                <a:srgbClr val="000000"/>
              </a:solidFill>
              <a:uFillTx/>
              <a:latin typeface="Calibri"/>
            </a:endParaRPr>
          </a:p>
        </p:txBody>
      </p:sp>
      <p:sp>
        <p:nvSpPr>
          <p:cNvPr id="7" name="TextBox 6">
            <a:extLst>
              <a:ext uri="{FF2B5EF4-FFF2-40B4-BE49-F238E27FC236}">
                <a16:creationId xmlns:a16="http://schemas.microsoft.com/office/drawing/2014/main" id="{75CBA0FF-8FA3-9A31-6774-8500DEBAD9A2}"/>
              </a:ext>
            </a:extLst>
          </p:cNvPr>
          <p:cNvSpPr txBox="1"/>
          <p:nvPr/>
        </p:nvSpPr>
        <p:spPr>
          <a:xfrm>
            <a:off x="594360" y="1351538"/>
            <a:ext cx="2768766"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1" i="0" u="sng" strike="noStrike" kern="1200" cap="none" spc="0" baseline="0">
                <a:solidFill>
                  <a:srgbClr val="000000"/>
                </a:solidFill>
                <a:uFillTx/>
                <a:latin typeface="Calibri"/>
              </a:rPr>
              <a:t>La hora </a:t>
            </a:r>
            <a:r>
              <a:rPr lang="es-ES" sz="1800" b="0" i="1" u="none" strike="noStrike" kern="1200" cap="none" spc="0" baseline="0">
                <a:solidFill>
                  <a:srgbClr val="FF0000"/>
                </a:solidFill>
                <a:uFillTx/>
                <a:latin typeface="Calibri"/>
              </a:rPr>
              <a:t>(the hour/the time)</a:t>
            </a:r>
          </a:p>
        </p:txBody>
      </p:sp>
      <p:sp>
        <p:nvSpPr>
          <p:cNvPr id="8" name="TextBox 7">
            <a:extLst>
              <a:ext uri="{FF2B5EF4-FFF2-40B4-BE49-F238E27FC236}">
                <a16:creationId xmlns:a16="http://schemas.microsoft.com/office/drawing/2014/main" id="{54F0CEEB-4EA8-7412-E31C-400D529D27F1}"/>
              </a:ext>
            </a:extLst>
          </p:cNvPr>
          <p:cNvSpPr txBox="1"/>
          <p:nvPr/>
        </p:nvSpPr>
        <p:spPr>
          <a:xfrm>
            <a:off x="594360" y="4281632"/>
            <a:ext cx="10543032" cy="1477332"/>
          </a:xfrm>
          <a:prstGeom prst="rect">
            <a:avLst/>
          </a:prstGeom>
          <a:solidFill>
            <a:srgbClr val="ED7D31"/>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Ejemplo:</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Pedro: Hola Maria! Que hora 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Maria : Hola Pedro! Son las tres y media de la tarde (15:30)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Pedro: Gracias!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Maria: De Nada!</a:t>
            </a:r>
          </a:p>
        </p:txBody>
      </p:sp>
      <p:pic>
        <p:nvPicPr>
          <p:cNvPr id="9" name="Picture 8">
            <a:extLst>
              <a:ext uri="{FF2B5EF4-FFF2-40B4-BE49-F238E27FC236}">
                <a16:creationId xmlns:a16="http://schemas.microsoft.com/office/drawing/2014/main" id="{664A33DA-22CF-41D1-D5E3-0F3AA7F3C721}"/>
              </a:ext>
            </a:extLst>
          </p:cNvPr>
          <p:cNvPicPr>
            <a:picLocks noChangeAspect="1"/>
          </p:cNvPicPr>
          <p:nvPr/>
        </p:nvPicPr>
        <p:blipFill>
          <a:blip r:embed="rId3"/>
          <a:stretch>
            <a:fillRect/>
          </a:stretch>
        </p:blipFill>
        <p:spPr>
          <a:xfrm>
            <a:off x="8385294" y="303461"/>
            <a:ext cx="2752097" cy="2537460"/>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DC317628-AD33-0A26-2E28-66C5DCC84DFD}"/>
              </a:ext>
            </a:extLst>
          </p:cNvPr>
          <p:cNvPicPr>
            <a:picLocks noChangeAspect="1"/>
          </p:cNvPicPr>
          <p:nvPr/>
        </p:nvPicPr>
        <p:blipFill>
          <a:blip r:embed="rId2"/>
          <a:srcRect/>
          <a:stretch>
            <a:fillRect/>
          </a:stretch>
        </p:blipFill>
        <p:spPr>
          <a:xfrm>
            <a:off x="0" y="-13094"/>
            <a:ext cx="12191996" cy="6952018"/>
          </a:xfrm>
          <a:prstGeom prst="rect">
            <a:avLst/>
          </a:prstGeom>
          <a:noFill/>
          <a:ln cap="flat">
            <a:noFill/>
          </a:ln>
        </p:spPr>
      </p:pic>
      <p:sp>
        <p:nvSpPr>
          <p:cNvPr id="3" name="TextBox 2">
            <a:extLst>
              <a:ext uri="{FF2B5EF4-FFF2-40B4-BE49-F238E27FC236}">
                <a16:creationId xmlns:a16="http://schemas.microsoft.com/office/drawing/2014/main" id="{1F42CEBD-42CB-3E4B-53EC-3FB1EC84BE6C}"/>
              </a:ext>
            </a:extLst>
          </p:cNvPr>
          <p:cNvSpPr txBox="1"/>
          <p:nvPr/>
        </p:nvSpPr>
        <p:spPr>
          <a:xfrm>
            <a:off x="384048" y="0"/>
            <a:ext cx="10543032"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4000" b="1" i="0" u="sng" strike="noStrike" kern="1200" cap="none" spc="0" baseline="0">
                <a:solidFill>
                  <a:srgbClr val="000000"/>
                </a:solidFill>
                <a:uFillTx/>
                <a:latin typeface="Calibri"/>
              </a:rPr>
              <a:t>Ejercicio – Que hora 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600" b="1" i="1" u="sng" strike="noStrike" kern="1200" cap="none" spc="0" baseline="0">
                <a:solidFill>
                  <a:srgbClr val="000000"/>
                </a:solidFill>
                <a:uFillTx/>
                <a:latin typeface="Calibri"/>
              </a:rPr>
              <a:t>Write the correct time in Spanish.</a:t>
            </a:r>
          </a:p>
        </p:txBody>
      </p:sp>
      <p:pic>
        <p:nvPicPr>
          <p:cNvPr id="4" name="Picture 3">
            <a:extLst>
              <a:ext uri="{FF2B5EF4-FFF2-40B4-BE49-F238E27FC236}">
                <a16:creationId xmlns:a16="http://schemas.microsoft.com/office/drawing/2014/main" id="{18A53C22-4508-2605-7BEB-0EA058BEADC8}"/>
              </a:ext>
            </a:extLst>
          </p:cNvPr>
          <p:cNvPicPr>
            <a:picLocks noChangeAspect="1"/>
          </p:cNvPicPr>
          <p:nvPr/>
        </p:nvPicPr>
        <p:blipFill>
          <a:blip r:embed="rId3"/>
          <a:stretch>
            <a:fillRect/>
          </a:stretch>
        </p:blipFill>
        <p:spPr>
          <a:xfrm>
            <a:off x="886968" y="877824"/>
            <a:ext cx="10296144" cy="5135471"/>
          </a:xfrm>
          <a:prstGeom prst="rect">
            <a:avLst/>
          </a:prstGeom>
          <a:noFill/>
          <a:ln cap="flat">
            <a:noFill/>
          </a:ln>
        </p:spPr>
      </p:pic>
      <p:sp>
        <p:nvSpPr>
          <p:cNvPr id="5" name="TextBox 4">
            <a:extLst>
              <a:ext uri="{FF2B5EF4-FFF2-40B4-BE49-F238E27FC236}">
                <a16:creationId xmlns:a16="http://schemas.microsoft.com/office/drawing/2014/main" id="{3D173BF3-17EE-0447-BA28-15D14C27F1E2}"/>
              </a:ext>
            </a:extLst>
          </p:cNvPr>
          <p:cNvSpPr txBox="1"/>
          <p:nvPr/>
        </p:nvSpPr>
        <p:spPr>
          <a:xfrm>
            <a:off x="1974765" y="2210351"/>
            <a:ext cx="1031050"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0" cap="none" spc="0" baseline="0">
                <a:solidFill>
                  <a:srgbClr val="000000"/>
                </a:solidFill>
                <a:uFillTx/>
                <a:latin typeface="Calibri"/>
              </a:rPr>
              <a:t>18</a:t>
            </a:r>
            <a:r>
              <a:rPr lang="es-ES" sz="1800" b="0" i="0" u="none" strike="noStrike" kern="1200" cap="none" spc="0" baseline="0">
                <a:solidFill>
                  <a:srgbClr val="000000"/>
                </a:solidFill>
                <a:uFillTx/>
                <a:latin typeface="Calibri"/>
              </a:rPr>
              <a:t>:00PM</a:t>
            </a:r>
          </a:p>
        </p:txBody>
      </p:sp>
      <p:sp>
        <p:nvSpPr>
          <p:cNvPr id="6" name="TextBox 5">
            <a:extLst>
              <a:ext uri="{FF2B5EF4-FFF2-40B4-BE49-F238E27FC236}">
                <a16:creationId xmlns:a16="http://schemas.microsoft.com/office/drawing/2014/main" id="{3C5A4F93-3BA7-1453-43D9-34A81AF61289}"/>
              </a:ext>
            </a:extLst>
          </p:cNvPr>
          <p:cNvSpPr txBox="1"/>
          <p:nvPr/>
        </p:nvSpPr>
        <p:spPr>
          <a:xfrm>
            <a:off x="5477612" y="2210351"/>
            <a:ext cx="111485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0" cap="none" spc="0" baseline="0">
                <a:solidFill>
                  <a:srgbClr val="000000"/>
                </a:solidFill>
                <a:uFillTx/>
                <a:latin typeface="Calibri"/>
              </a:rPr>
              <a:t>22</a:t>
            </a:r>
            <a:r>
              <a:rPr lang="es-ES" sz="1800" b="0" i="0" u="none" strike="noStrike" kern="1200" cap="none" spc="0" baseline="0">
                <a:solidFill>
                  <a:srgbClr val="000000"/>
                </a:solidFill>
                <a:uFillTx/>
                <a:latin typeface="Calibri"/>
              </a:rPr>
              <a:t>:25PM</a:t>
            </a:r>
          </a:p>
        </p:txBody>
      </p:sp>
      <p:sp>
        <p:nvSpPr>
          <p:cNvPr id="7" name="TextBox 6">
            <a:extLst>
              <a:ext uri="{FF2B5EF4-FFF2-40B4-BE49-F238E27FC236}">
                <a16:creationId xmlns:a16="http://schemas.microsoft.com/office/drawing/2014/main" id="{AE50646E-A576-6199-EADE-9AB8A7B16E63}"/>
              </a:ext>
            </a:extLst>
          </p:cNvPr>
          <p:cNvSpPr txBox="1"/>
          <p:nvPr/>
        </p:nvSpPr>
        <p:spPr>
          <a:xfrm>
            <a:off x="9074377" y="2210351"/>
            <a:ext cx="928463"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5:45AM</a:t>
            </a:r>
          </a:p>
        </p:txBody>
      </p:sp>
      <p:sp>
        <p:nvSpPr>
          <p:cNvPr id="8" name="TextBox 7">
            <a:extLst>
              <a:ext uri="{FF2B5EF4-FFF2-40B4-BE49-F238E27FC236}">
                <a16:creationId xmlns:a16="http://schemas.microsoft.com/office/drawing/2014/main" id="{3133DA06-71C3-AA3C-AD62-DD5A1FC6C8D5}"/>
              </a:ext>
            </a:extLst>
          </p:cNvPr>
          <p:cNvSpPr txBox="1"/>
          <p:nvPr/>
        </p:nvSpPr>
        <p:spPr>
          <a:xfrm>
            <a:off x="1967560" y="3957568"/>
            <a:ext cx="928463"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3:25AM</a:t>
            </a:r>
          </a:p>
        </p:txBody>
      </p:sp>
      <p:sp>
        <p:nvSpPr>
          <p:cNvPr id="9" name="TextBox 8">
            <a:extLst>
              <a:ext uri="{FF2B5EF4-FFF2-40B4-BE49-F238E27FC236}">
                <a16:creationId xmlns:a16="http://schemas.microsoft.com/office/drawing/2014/main" id="{767BB1AB-E3B3-54B0-E18F-09C756BFB27A}"/>
              </a:ext>
            </a:extLst>
          </p:cNvPr>
          <p:cNvSpPr txBox="1"/>
          <p:nvPr/>
        </p:nvSpPr>
        <p:spPr>
          <a:xfrm>
            <a:off x="5538813" y="3927155"/>
            <a:ext cx="1031050"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13:40PM</a:t>
            </a:r>
          </a:p>
        </p:txBody>
      </p:sp>
      <p:sp>
        <p:nvSpPr>
          <p:cNvPr id="10" name="TextBox 9">
            <a:extLst>
              <a:ext uri="{FF2B5EF4-FFF2-40B4-BE49-F238E27FC236}">
                <a16:creationId xmlns:a16="http://schemas.microsoft.com/office/drawing/2014/main" id="{601CD8A1-EF11-251C-EDCD-7D6356480DC7}"/>
              </a:ext>
            </a:extLst>
          </p:cNvPr>
          <p:cNvSpPr txBox="1"/>
          <p:nvPr/>
        </p:nvSpPr>
        <p:spPr>
          <a:xfrm>
            <a:off x="9110843" y="3957568"/>
            <a:ext cx="1031050"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0" cap="none" spc="0" baseline="0">
                <a:solidFill>
                  <a:srgbClr val="000000"/>
                </a:solidFill>
                <a:uFillTx/>
                <a:latin typeface="Calibri"/>
              </a:rPr>
              <a:t>17</a:t>
            </a:r>
            <a:r>
              <a:rPr lang="es-ES" sz="1800" b="0" i="0" u="none" strike="noStrike" kern="1200" cap="none" spc="0" baseline="0">
                <a:solidFill>
                  <a:srgbClr val="000000"/>
                </a:solidFill>
                <a:uFillTx/>
                <a:latin typeface="Calibri"/>
              </a:rPr>
              <a:t>:05PM</a:t>
            </a:r>
          </a:p>
        </p:txBody>
      </p:sp>
      <p:sp>
        <p:nvSpPr>
          <p:cNvPr id="11" name="TextBox 10">
            <a:extLst>
              <a:ext uri="{FF2B5EF4-FFF2-40B4-BE49-F238E27FC236}">
                <a16:creationId xmlns:a16="http://schemas.microsoft.com/office/drawing/2014/main" id="{9E901C81-E98E-0D01-0AAA-FCF298059F48}"/>
              </a:ext>
            </a:extLst>
          </p:cNvPr>
          <p:cNvSpPr txBox="1"/>
          <p:nvPr/>
        </p:nvSpPr>
        <p:spPr>
          <a:xfrm>
            <a:off x="1916262" y="5581131"/>
            <a:ext cx="1031050"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18:50PM</a:t>
            </a:r>
          </a:p>
        </p:txBody>
      </p:sp>
      <p:sp>
        <p:nvSpPr>
          <p:cNvPr id="12" name="TextBox 11">
            <a:extLst>
              <a:ext uri="{FF2B5EF4-FFF2-40B4-BE49-F238E27FC236}">
                <a16:creationId xmlns:a16="http://schemas.microsoft.com/office/drawing/2014/main" id="{E863D320-3BE9-FB2C-BAAD-BA49804C0DD8}"/>
              </a:ext>
            </a:extLst>
          </p:cNvPr>
          <p:cNvSpPr txBox="1"/>
          <p:nvPr/>
        </p:nvSpPr>
        <p:spPr>
          <a:xfrm>
            <a:off x="5477612" y="5610840"/>
            <a:ext cx="1045479"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00:30AM</a:t>
            </a:r>
          </a:p>
        </p:txBody>
      </p:sp>
      <p:sp>
        <p:nvSpPr>
          <p:cNvPr id="13" name="TextBox 12">
            <a:extLst>
              <a:ext uri="{FF2B5EF4-FFF2-40B4-BE49-F238E27FC236}">
                <a16:creationId xmlns:a16="http://schemas.microsoft.com/office/drawing/2014/main" id="{8BA3F6D0-F94C-6627-37A2-78ECDF2FF51C}"/>
              </a:ext>
            </a:extLst>
          </p:cNvPr>
          <p:cNvSpPr txBox="1"/>
          <p:nvPr/>
        </p:nvSpPr>
        <p:spPr>
          <a:xfrm>
            <a:off x="9281160" y="5649208"/>
            <a:ext cx="928463"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9:05AM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029D039D-AA0D-BC76-DC22-16D21BFDDBC5}"/>
              </a:ext>
            </a:extLst>
          </p:cNvPr>
          <p:cNvPicPr>
            <a:picLocks noChangeAspect="1"/>
          </p:cNvPicPr>
          <p:nvPr/>
        </p:nvPicPr>
        <p:blipFill>
          <a:blip r:embed="rId2"/>
          <a:srcRect/>
          <a:stretch>
            <a:fillRect/>
          </a:stretch>
        </p:blipFill>
        <p:spPr>
          <a:xfrm>
            <a:off x="0" y="113367"/>
            <a:ext cx="12191996" cy="6952018"/>
          </a:xfrm>
          <a:prstGeom prst="rect">
            <a:avLst/>
          </a:prstGeom>
          <a:noFill/>
          <a:ln cap="flat">
            <a:noFill/>
          </a:ln>
        </p:spPr>
      </p:pic>
      <p:sp>
        <p:nvSpPr>
          <p:cNvPr id="3" name="TextBox 2">
            <a:extLst>
              <a:ext uri="{FF2B5EF4-FFF2-40B4-BE49-F238E27FC236}">
                <a16:creationId xmlns:a16="http://schemas.microsoft.com/office/drawing/2014/main" id="{E765C885-A685-6FE8-5824-CCC5931B0E27}"/>
              </a:ext>
            </a:extLst>
          </p:cNvPr>
          <p:cNvSpPr txBox="1"/>
          <p:nvPr/>
        </p:nvSpPr>
        <p:spPr>
          <a:xfrm>
            <a:off x="384048" y="0"/>
            <a:ext cx="10543032"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4000" b="1" i="0" u="sng" strike="noStrike" kern="1200" cap="none" spc="0" baseline="0">
                <a:solidFill>
                  <a:srgbClr val="000000"/>
                </a:solidFill>
                <a:uFillTx/>
                <a:latin typeface="Calibri"/>
              </a:rPr>
              <a:t>Ejercicio – Que hora 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600" b="1" i="1" u="sng" strike="noStrike" kern="1200" cap="none" spc="0" baseline="0">
                <a:solidFill>
                  <a:srgbClr val="000000"/>
                </a:solidFill>
                <a:uFillTx/>
                <a:latin typeface="Calibri"/>
              </a:rPr>
              <a:t>Write the correct time in Spanish.</a:t>
            </a:r>
          </a:p>
        </p:txBody>
      </p:sp>
      <p:sp>
        <p:nvSpPr>
          <p:cNvPr id="4" name="TextBox 14">
            <a:extLst>
              <a:ext uri="{FF2B5EF4-FFF2-40B4-BE49-F238E27FC236}">
                <a16:creationId xmlns:a16="http://schemas.microsoft.com/office/drawing/2014/main" id="{1966D401-F73F-8FFF-34D4-0A44D47E6726}"/>
              </a:ext>
            </a:extLst>
          </p:cNvPr>
          <p:cNvSpPr txBox="1"/>
          <p:nvPr/>
        </p:nvSpPr>
        <p:spPr>
          <a:xfrm>
            <a:off x="604089" y="1039691"/>
            <a:ext cx="10543032" cy="2308320"/>
          </a:xfrm>
          <a:prstGeom prst="rect">
            <a:avLst/>
          </a:prstGeom>
          <a:solidFill>
            <a:srgbClr val="5B9BD5"/>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Es la una			1:00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Es la una y cuarto		1:15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Es la una y media		1:30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Son las 2 menos cuarto	1:45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Son las 2			2:00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Son las 2 y cuarto		2:15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Son las 2 y media		2:30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Son las </a:t>
            </a:r>
            <a:r>
              <a:rPr lang="es-ES" sz="1800" b="0" i="0" u="none" strike="noStrike" kern="0" cap="none" spc="0" baseline="0">
                <a:solidFill>
                  <a:srgbClr val="000000"/>
                </a:solidFill>
                <a:uFillTx/>
                <a:latin typeface="Calibri"/>
              </a:rPr>
              <a:t>3</a:t>
            </a:r>
            <a:r>
              <a:rPr lang="es-ES" sz="1800" b="0" i="0" u="none" strike="noStrike" kern="1200" cap="none" spc="0" baseline="0">
                <a:solidFill>
                  <a:srgbClr val="000000"/>
                </a:solidFill>
                <a:uFillTx/>
                <a:latin typeface="Calibri"/>
              </a:rPr>
              <a:t> menos cuarto	2:45</a:t>
            </a:r>
          </a:p>
        </p:txBody>
      </p:sp>
      <p:sp>
        <p:nvSpPr>
          <p:cNvPr id="5" name="TextBox 15">
            <a:extLst>
              <a:ext uri="{FF2B5EF4-FFF2-40B4-BE49-F238E27FC236}">
                <a16:creationId xmlns:a16="http://schemas.microsoft.com/office/drawing/2014/main" id="{6D3AFE03-E9D8-4A84-2725-AEC081E84A18}"/>
              </a:ext>
            </a:extLst>
          </p:cNvPr>
          <p:cNvSpPr txBox="1"/>
          <p:nvPr/>
        </p:nvSpPr>
        <p:spPr>
          <a:xfrm>
            <a:off x="6095993" y="1732184"/>
            <a:ext cx="3028392" cy="923333"/>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AM - De la mañana </a:t>
            </a:r>
            <a:r>
              <a:rPr lang="es-ES" sz="1800" b="0" i="1" u="none" strike="noStrike" kern="1200" cap="none" spc="0" baseline="0">
                <a:solidFill>
                  <a:srgbClr val="FF0000"/>
                </a:solidFill>
                <a:uFillTx/>
                <a:latin typeface="Calibri"/>
              </a:rPr>
              <a:t>(Morning)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PM - De la tarde </a:t>
            </a:r>
            <a:r>
              <a:rPr lang="es-ES" sz="1800" b="0" i="1" u="none" strike="noStrike" kern="1200" cap="none" spc="0" baseline="0">
                <a:solidFill>
                  <a:srgbClr val="FF0000"/>
                </a:solidFill>
                <a:uFillTx/>
                <a:latin typeface="Calibri"/>
              </a:rPr>
              <a:t>(Afternoon)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PM - De la noche </a:t>
            </a:r>
            <a:r>
              <a:rPr lang="es-ES" sz="1800" b="0" i="1" u="none" strike="noStrike" kern="1200" cap="none" spc="0" baseline="0">
                <a:solidFill>
                  <a:srgbClr val="FF0000"/>
                </a:solidFill>
                <a:uFillTx/>
                <a:latin typeface="Calibri"/>
              </a:rPr>
              <a:t>(Night)</a:t>
            </a:r>
          </a:p>
        </p:txBody>
      </p:sp>
      <p:sp>
        <p:nvSpPr>
          <p:cNvPr id="6" name="TextBox 16">
            <a:extLst>
              <a:ext uri="{FF2B5EF4-FFF2-40B4-BE49-F238E27FC236}">
                <a16:creationId xmlns:a16="http://schemas.microsoft.com/office/drawing/2014/main" id="{FD0DFFFC-BE05-17F3-7DF8-E470ED8A1972}"/>
              </a:ext>
            </a:extLst>
          </p:cNvPr>
          <p:cNvSpPr txBox="1"/>
          <p:nvPr/>
        </p:nvSpPr>
        <p:spPr>
          <a:xfrm>
            <a:off x="797667" y="3461378"/>
            <a:ext cx="5535036"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Calibri"/>
              </a:rPr>
              <a:t>Ejercicio: Say the correct times in Spanish</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2:00PM</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5:30PM</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1:45AM</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9:15AM</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3:30PM</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6:25PM</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10:45PM</a:t>
            </a:r>
          </a:p>
        </p:txBody>
      </p:sp>
      <p:pic>
        <p:nvPicPr>
          <p:cNvPr id="7" name="Picture 18" descr="A clock on a table&#10;&#10;Description automatically generated with low confidence">
            <a:extLst>
              <a:ext uri="{FF2B5EF4-FFF2-40B4-BE49-F238E27FC236}">
                <a16:creationId xmlns:a16="http://schemas.microsoft.com/office/drawing/2014/main" id="{D54F95FB-E9B7-30A0-36D6-D62F13A96C6A}"/>
              </a:ext>
            </a:extLst>
          </p:cNvPr>
          <p:cNvPicPr>
            <a:picLocks noChangeAspect="1"/>
          </p:cNvPicPr>
          <p:nvPr/>
        </p:nvPicPr>
        <p:blipFill>
          <a:blip r:embed="rId3"/>
          <a:stretch>
            <a:fillRect/>
          </a:stretch>
        </p:blipFill>
        <p:spPr>
          <a:xfrm>
            <a:off x="7819061" y="3653348"/>
            <a:ext cx="2886577" cy="1924382"/>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63F25F95-0FFE-F247-E28D-81671322564E}"/>
              </a:ext>
            </a:extLst>
          </p:cNvPr>
          <p:cNvPicPr>
            <a:picLocks noChangeAspect="1"/>
          </p:cNvPicPr>
          <p:nvPr/>
        </p:nvPicPr>
        <p:blipFill>
          <a:blip r:embed="rId2"/>
          <a:srcRect/>
          <a:stretch>
            <a:fillRect/>
          </a:stretch>
        </p:blipFill>
        <p:spPr>
          <a:xfrm>
            <a:off x="0" y="0"/>
            <a:ext cx="12191996" cy="6952018"/>
          </a:xfrm>
          <a:prstGeom prst="rect">
            <a:avLst/>
          </a:prstGeom>
          <a:noFill/>
          <a:ln cap="flat">
            <a:noFill/>
          </a:ln>
        </p:spPr>
      </p:pic>
      <p:sp>
        <p:nvSpPr>
          <p:cNvPr id="3" name="TextBox 3">
            <a:extLst>
              <a:ext uri="{FF2B5EF4-FFF2-40B4-BE49-F238E27FC236}">
                <a16:creationId xmlns:a16="http://schemas.microsoft.com/office/drawing/2014/main" id="{0533F9B5-DD58-EA16-7B40-2EA3C4EB2AFE}"/>
              </a:ext>
            </a:extLst>
          </p:cNvPr>
          <p:cNvSpPr txBox="1"/>
          <p:nvPr/>
        </p:nvSpPr>
        <p:spPr>
          <a:xfrm>
            <a:off x="414524" y="92518"/>
            <a:ext cx="1177747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sng" strike="noStrike" kern="0" cap="none" spc="0" baseline="0">
                <a:solidFill>
                  <a:srgbClr val="000000"/>
                </a:solidFill>
                <a:uFillTx/>
                <a:latin typeface="Calibri"/>
              </a:rPr>
              <a:t>Me gustaria hacer una reserva…</a:t>
            </a:r>
            <a:endParaRPr lang="en-GB" sz="3600" b="0" i="1" u="sng" strike="noStrike" kern="1200" cap="none" spc="0" baseline="0">
              <a:solidFill>
                <a:srgbClr val="000000"/>
              </a:solidFill>
              <a:uFillTx/>
              <a:latin typeface="Calibri"/>
            </a:endParaRPr>
          </a:p>
        </p:txBody>
      </p:sp>
      <p:sp>
        <p:nvSpPr>
          <p:cNvPr id="4" name="TextBox 3">
            <a:extLst>
              <a:ext uri="{FF2B5EF4-FFF2-40B4-BE49-F238E27FC236}">
                <a16:creationId xmlns:a16="http://schemas.microsoft.com/office/drawing/2014/main" id="{4A007126-1D6D-80B1-FD62-8DAC89E815CC}"/>
              </a:ext>
            </a:extLst>
          </p:cNvPr>
          <p:cNvSpPr txBox="1"/>
          <p:nvPr/>
        </p:nvSpPr>
        <p:spPr>
          <a:xfrm>
            <a:off x="414524" y="1779285"/>
            <a:ext cx="10869171" cy="4247314"/>
          </a:xfrm>
          <a:prstGeom prst="rect">
            <a:avLst/>
          </a:prstGeom>
          <a:noFill/>
          <a:ln w="38103" cap="flat">
            <a:solidFill>
              <a:srgbClr val="ED7D31"/>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Recepcionista: 	Buenos días! Restaurante </a:t>
            </a:r>
            <a:r>
              <a:rPr lang="es-ES" sz="1800" b="0" i="0" u="none" strike="noStrike" kern="1200" cap="none" spc="0" baseline="0">
                <a:solidFill>
                  <a:srgbClr val="000000"/>
                </a:solidFill>
                <a:highlight>
                  <a:srgbClr val="FFFF00"/>
                </a:highlight>
                <a:uFillTx/>
                <a:latin typeface="Calibri"/>
              </a:rPr>
              <a:t>San Rodrigo</a:t>
            </a:r>
            <a:r>
              <a:rPr lang="es-ES" sz="1800" b="0" i="0" u="none" strike="noStrike" kern="1200" cap="none" spc="0" baseline="0">
                <a:solidFill>
                  <a:srgbClr val="000000"/>
                </a:solidFill>
                <a:uFillTx/>
                <a:latin typeface="Calibri"/>
              </a:rPr>
              <a:t>. Como le puedo ayudar? </a:t>
            </a:r>
            <a:r>
              <a:rPr lang="es-ES" sz="1800" b="0" i="1" u="none" strike="noStrike" kern="1200" cap="none" spc="0" baseline="0">
                <a:solidFill>
                  <a:srgbClr val="FF0000"/>
                </a:solidFill>
                <a:uFillTx/>
                <a:latin typeface="Calibri"/>
              </a:rPr>
              <a:t>(How may I help you)</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Sra. María: 	Buenos días! Me gustaría reserva </a:t>
            </a:r>
            <a:r>
              <a:rPr lang="es-ES" sz="1800" b="0" i="0" u="none" strike="noStrike" kern="1200" cap="none" spc="0" baseline="0">
                <a:solidFill>
                  <a:srgbClr val="000000"/>
                </a:solidFill>
                <a:highlight>
                  <a:srgbClr val="FFFF00"/>
                </a:highlight>
                <a:uFillTx/>
                <a:latin typeface="Calibri"/>
              </a:rPr>
              <a:t>una</a:t>
            </a:r>
            <a:r>
              <a:rPr lang="es-ES" sz="1800" b="0" i="0" u="none" strike="noStrike" kern="1200" cap="none" spc="0" baseline="0">
                <a:solidFill>
                  <a:srgbClr val="000000"/>
                </a:solidFill>
                <a:uFillTx/>
                <a:latin typeface="Calibri"/>
              </a:rPr>
              <a:t> mesa. </a:t>
            </a:r>
            <a:r>
              <a:rPr lang="es-ES" sz="1800" b="0" i="1" u="none" strike="noStrike" kern="1200" cap="none" spc="0" baseline="0">
                <a:solidFill>
                  <a:srgbClr val="FF0000"/>
                </a:solidFill>
                <a:uFillTx/>
                <a:latin typeface="Calibri"/>
              </a:rPr>
              <a:t>(</a:t>
            </a:r>
            <a:r>
              <a:rPr lang="es-ES" sz="1800" b="0" i="1" u="none" strike="noStrike" kern="0" cap="none" spc="0" baseline="0">
                <a:solidFill>
                  <a:srgbClr val="FF0000"/>
                </a:solidFill>
                <a:uFillTx/>
                <a:latin typeface="Calibri"/>
              </a:rPr>
              <a:t>reserve a table</a:t>
            </a:r>
            <a:r>
              <a:rPr lang="es-ES" sz="1800" b="0" i="1" u="none" strike="noStrike" kern="1200" cap="none" spc="0" baseline="0">
                <a:solidFill>
                  <a:srgbClr val="FF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Recepcionista: 	Muy bien. Como se llama usted?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Sra. María: 	Me llamo </a:t>
            </a:r>
            <a:r>
              <a:rPr lang="es-ES" sz="1800" b="0" i="0" u="none" strike="noStrike" kern="1200" cap="none" spc="0" baseline="0">
                <a:solidFill>
                  <a:srgbClr val="000000"/>
                </a:solidFill>
                <a:highlight>
                  <a:srgbClr val="FFFF00"/>
                </a:highlight>
                <a:uFillTx/>
                <a:latin typeface="Calibri"/>
              </a:rPr>
              <a:t>María Gómez</a:t>
            </a:r>
            <a:r>
              <a:rPr lang="es-ES" sz="1800" b="0" i="0" u="none" strike="noStrike" kern="120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Recepcionista: 	Muy bien </a:t>
            </a:r>
            <a:r>
              <a:rPr lang="es-ES" sz="1800" b="0" i="0" u="none" strike="noStrike" kern="1200" cap="none" spc="0" baseline="0">
                <a:solidFill>
                  <a:srgbClr val="000000"/>
                </a:solidFill>
                <a:highlight>
                  <a:srgbClr val="FFFF00"/>
                </a:highlight>
                <a:uFillTx/>
                <a:latin typeface="Calibri"/>
              </a:rPr>
              <a:t>Señora Gómez</a:t>
            </a:r>
            <a:r>
              <a:rPr lang="es-ES" sz="1800" b="0" i="0" u="none" strike="noStrike" kern="1200" cap="none" spc="0" baseline="0">
                <a:solidFill>
                  <a:srgbClr val="000000"/>
                </a:solidFill>
                <a:uFillTx/>
                <a:latin typeface="Calibri"/>
              </a:rPr>
              <a:t>. Para cuantas personas? </a:t>
            </a:r>
            <a:r>
              <a:rPr lang="es-ES" sz="1800" b="0" i="1" u="none" strike="noStrike" kern="1200" cap="none" spc="0" baseline="0">
                <a:solidFill>
                  <a:srgbClr val="FF0000"/>
                </a:solidFill>
                <a:uFillTx/>
                <a:latin typeface="Calibri"/>
              </a:rPr>
              <a:t>(for how many people)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Sra. María: 	Para </a:t>
            </a:r>
            <a:r>
              <a:rPr lang="es-ES" sz="1800" b="0" i="0" u="none" strike="noStrike" kern="1200" cap="none" spc="0" baseline="0">
                <a:solidFill>
                  <a:srgbClr val="000000"/>
                </a:solidFill>
                <a:highlight>
                  <a:srgbClr val="FFFF00"/>
                </a:highlight>
                <a:uFillTx/>
                <a:latin typeface="Calibri"/>
              </a:rPr>
              <a:t>cuatro</a:t>
            </a:r>
            <a:r>
              <a:rPr lang="es-ES" sz="1800" b="0" i="0" u="none" strike="noStrike" kern="1200" cap="none" spc="0" baseline="0">
                <a:solidFill>
                  <a:srgbClr val="000000"/>
                </a:solidFill>
                <a:uFillTx/>
                <a:latin typeface="Calibri"/>
              </a:rPr>
              <a:t> personas.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Recepcionista: 	Para que fecha?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Sra. María: 	Para el </a:t>
            </a:r>
            <a:r>
              <a:rPr lang="es-ES" sz="1800" b="0" i="0" u="none" strike="noStrike" kern="1200" cap="none" spc="0" baseline="0">
                <a:solidFill>
                  <a:srgbClr val="000000"/>
                </a:solidFill>
                <a:highlight>
                  <a:srgbClr val="FFFF00"/>
                </a:highlight>
                <a:uFillTx/>
                <a:latin typeface="Calibri"/>
              </a:rPr>
              <a:t>23 de Diciembre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Recepcionista: 	y para que hora?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Sra. María: 	Para </a:t>
            </a:r>
            <a:r>
              <a:rPr lang="es-ES" sz="1800" b="0" i="0" u="none" strike="noStrike" kern="1200" cap="none" spc="0" baseline="0">
                <a:solidFill>
                  <a:srgbClr val="000000"/>
                </a:solidFill>
                <a:highlight>
                  <a:srgbClr val="FFFF00"/>
                </a:highlight>
                <a:uFillTx/>
                <a:latin typeface="Calibri"/>
              </a:rPr>
              <a:t>las siete y media de la tarde</a:t>
            </a:r>
            <a:r>
              <a:rPr lang="es-ES" sz="1800" b="0" i="0" u="none" strike="noStrike" kern="120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Recepcionista: 	Cual es su numero de telefono?</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Sra. María: 	Mi numero es el </a:t>
            </a:r>
            <a:r>
              <a:rPr lang="es-ES" sz="1800" b="0" i="0" u="none" strike="noStrike" kern="1200" cap="none" spc="0" baseline="0">
                <a:solidFill>
                  <a:srgbClr val="000000"/>
                </a:solidFill>
                <a:highlight>
                  <a:srgbClr val="FFFF00"/>
                </a:highlight>
                <a:uFillTx/>
                <a:latin typeface="Calibri"/>
              </a:rPr>
              <a:t>123456789</a:t>
            </a:r>
            <a:r>
              <a:rPr lang="es-ES" sz="1800" b="0" i="0" u="none" strike="noStrike" kern="120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Recepcionista: 	Bueno. Todo esta reservado. </a:t>
            </a:r>
            <a:r>
              <a:rPr lang="es-ES" sz="1800" b="0" i="1" u="none" strike="noStrike" kern="1200" cap="none" spc="0" baseline="0">
                <a:solidFill>
                  <a:srgbClr val="FF0000"/>
                </a:solidFill>
                <a:uFillTx/>
                <a:latin typeface="Calibri"/>
              </a:rPr>
              <a:t>(Everything is reserved)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Sra. María: 	Genial! Muchas Gracias. Adiós.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0" i="0" u="none" strike="noStrike" kern="1200" cap="none" spc="0" baseline="0">
                <a:solidFill>
                  <a:srgbClr val="000000"/>
                </a:solidFill>
                <a:uFillTx/>
                <a:latin typeface="Calibri"/>
              </a:rPr>
              <a:t>Recepcionista: 	Muchas gracias. Adiós. </a:t>
            </a:r>
          </a:p>
        </p:txBody>
      </p:sp>
      <p:sp>
        <p:nvSpPr>
          <p:cNvPr id="5" name="TextBox 4">
            <a:extLst>
              <a:ext uri="{FF2B5EF4-FFF2-40B4-BE49-F238E27FC236}">
                <a16:creationId xmlns:a16="http://schemas.microsoft.com/office/drawing/2014/main" id="{69BBA829-A273-FA9D-0CC8-DA5F26FF5E0F}"/>
              </a:ext>
            </a:extLst>
          </p:cNvPr>
          <p:cNvSpPr txBox="1"/>
          <p:nvPr/>
        </p:nvSpPr>
        <p:spPr>
          <a:xfrm>
            <a:off x="414524" y="1293885"/>
            <a:ext cx="1310746"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1800" b="1" i="0" u="sng" strike="noStrike" kern="1200" cap="none" spc="0" baseline="0">
                <a:solidFill>
                  <a:srgbClr val="000000"/>
                </a:solidFill>
                <a:uFillTx/>
                <a:latin typeface="Calibri"/>
              </a:rPr>
              <a:t>DIALOGO 2</a:t>
            </a:r>
            <a:r>
              <a:rPr lang="es-ES" sz="1800" b="0" i="0" u="none" strike="noStrike" kern="1200" cap="none" spc="0" baseline="0">
                <a:solidFill>
                  <a:srgbClr val="000000"/>
                </a:solidFill>
                <a:uFillTx/>
                <a:latin typeface="Calibri"/>
              </a:rPr>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A6A0F672-4DF5-6275-9639-CF66715E3181}"/>
              </a:ext>
            </a:extLst>
          </p:cNvPr>
          <p:cNvPicPr>
            <a:picLocks noChangeAspect="1"/>
          </p:cNvPicPr>
          <p:nvPr/>
        </p:nvPicPr>
        <p:blipFill>
          <a:blip r:embed="rId2"/>
          <a:srcRect/>
          <a:stretch>
            <a:fillRect/>
          </a:stretch>
        </p:blipFill>
        <p:spPr>
          <a:xfrm>
            <a:off x="0" y="0"/>
            <a:ext cx="12191996" cy="6952018"/>
          </a:xfrm>
          <a:prstGeom prst="rect">
            <a:avLst/>
          </a:prstGeom>
          <a:noFill/>
          <a:ln cap="flat">
            <a:noFill/>
          </a:ln>
        </p:spPr>
      </p:pic>
      <p:sp>
        <p:nvSpPr>
          <p:cNvPr id="3" name="TextBox 3">
            <a:extLst>
              <a:ext uri="{FF2B5EF4-FFF2-40B4-BE49-F238E27FC236}">
                <a16:creationId xmlns:a16="http://schemas.microsoft.com/office/drawing/2014/main" id="{18B0819E-2153-D18A-C498-53347686E916}"/>
              </a:ext>
            </a:extLst>
          </p:cNvPr>
          <p:cNvSpPr txBox="1"/>
          <p:nvPr/>
        </p:nvSpPr>
        <p:spPr>
          <a:xfrm>
            <a:off x="414524" y="239271"/>
            <a:ext cx="11445243" cy="8925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sng" strike="noStrike" kern="0" cap="none" spc="0" baseline="0">
                <a:solidFill>
                  <a:srgbClr val="000000"/>
                </a:solidFill>
                <a:uFillTx/>
                <a:latin typeface="Calibri"/>
              </a:rPr>
              <a:t>Ejercicio.</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Calibri"/>
              </a:rPr>
              <a:t>Make a reservation with the following information. Choose one and make a dialogue with a partner.</a:t>
            </a:r>
            <a:endParaRPr lang="en-GB" sz="1600" b="0" i="0" u="none" strike="noStrike" kern="1200" cap="none" spc="0" baseline="0">
              <a:solidFill>
                <a:srgbClr val="000000"/>
              </a:solidFill>
              <a:uFillTx/>
              <a:latin typeface="Calibri"/>
            </a:endParaRPr>
          </a:p>
        </p:txBody>
      </p:sp>
      <p:graphicFrame>
        <p:nvGraphicFramePr>
          <p:cNvPr id="4" name="Table 3">
            <a:extLst>
              <a:ext uri="{FF2B5EF4-FFF2-40B4-BE49-F238E27FC236}">
                <a16:creationId xmlns:a16="http://schemas.microsoft.com/office/drawing/2014/main" id="{DF560427-17C5-2DDA-CC73-104CC4066BFD}"/>
              </a:ext>
            </a:extLst>
          </p:cNvPr>
          <p:cNvGraphicFramePr>
            <a:graphicFrameLocks noGrp="1"/>
          </p:cNvGraphicFramePr>
          <p:nvPr/>
        </p:nvGraphicFramePr>
        <p:xfrm>
          <a:off x="414524" y="1371087"/>
          <a:ext cx="11097780" cy="1520628"/>
        </p:xfrm>
        <a:graphic>
          <a:graphicData uri="http://schemas.openxmlformats.org/drawingml/2006/table">
            <a:tbl>
              <a:tblPr firstRow="1" bandRow="1">
                <a:effectLst/>
                <a:tableStyleId>{5C22544A-7EE6-4342-B048-85BDC9FD1C3A}</a:tableStyleId>
              </a:tblPr>
              <a:tblGrid>
                <a:gridCol w="2774445">
                  <a:extLst>
                    <a:ext uri="{9D8B030D-6E8A-4147-A177-3AD203B41FA5}">
                      <a16:colId xmlns:a16="http://schemas.microsoft.com/office/drawing/2014/main" val="2882396162"/>
                    </a:ext>
                  </a:extLst>
                </a:gridCol>
                <a:gridCol w="2774445">
                  <a:extLst>
                    <a:ext uri="{9D8B030D-6E8A-4147-A177-3AD203B41FA5}">
                      <a16:colId xmlns:a16="http://schemas.microsoft.com/office/drawing/2014/main" val="4264583447"/>
                    </a:ext>
                  </a:extLst>
                </a:gridCol>
                <a:gridCol w="2774445">
                  <a:extLst>
                    <a:ext uri="{9D8B030D-6E8A-4147-A177-3AD203B41FA5}">
                      <a16:colId xmlns:a16="http://schemas.microsoft.com/office/drawing/2014/main" val="908744863"/>
                    </a:ext>
                  </a:extLst>
                </a:gridCol>
                <a:gridCol w="2774445">
                  <a:extLst>
                    <a:ext uri="{9D8B030D-6E8A-4147-A177-3AD203B41FA5}">
                      <a16:colId xmlns:a16="http://schemas.microsoft.com/office/drawing/2014/main" val="2719865616"/>
                    </a:ext>
                  </a:extLst>
                </a:gridCol>
              </a:tblGrid>
              <a:tr h="408096">
                <a:tc>
                  <a:txBody>
                    <a:bodyPr/>
                    <a:lstStyle/>
                    <a:p>
                      <a:pPr lvl="0"/>
                      <a:r>
                        <a:rPr lang="es-ES"/>
                        <a:t>Reservación 1</a:t>
                      </a:r>
                    </a:p>
                  </a:txBody>
                  <a:tcPr/>
                </a:tc>
                <a:tc>
                  <a:txBody>
                    <a:bodyPr/>
                    <a:lstStyle/>
                    <a:p>
                      <a:pPr marL="0" marR="0" lvl="0" indent="0" algn="l" defTabSz="914400" rtl="0" fontAlgn="auto" hangingPunct="1">
                        <a:lnSpc>
                          <a:spcPct val="100000"/>
                        </a:lnSpc>
                        <a:spcBef>
                          <a:spcPts val="0"/>
                        </a:spcBef>
                        <a:spcAft>
                          <a:spcPts val="0"/>
                        </a:spcAft>
                        <a:buNone/>
                        <a:tabLst/>
                      </a:pPr>
                      <a:r>
                        <a:rPr lang="es-ES"/>
                        <a:t>Reservación 2</a:t>
                      </a:r>
                    </a:p>
                  </a:txBody>
                  <a:tcPr/>
                </a:tc>
                <a:tc>
                  <a:txBody>
                    <a:bodyPr/>
                    <a:lstStyle/>
                    <a:p>
                      <a:pPr marL="0" marR="0" lvl="0" indent="0" algn="l" defTabSz="914400" rtl="0" fontAlgn="auto" hangingPunct="1">
                        <a:lnSpc>
                          <a:spcPct val="100000"/>
                        </a:lnSpc>
                        <a:spcBef>
                          <a:spcPts val="0"/>
                        </a:spcBef>
                        <a:spcAft>
                          <a:spcPts val="0"/>
                        </a:spcAft>
                        <a:buNone/>
                        <a:tabLst/>
                      </a:pPr>
                      <a:r>
                        <a:rPr lang="es-ES"/>
                        <a:t>Reservación 3</a:t>
                      </a:r>
                    </a:p>
                  </a:txBody>
                  <a:tcPr/>
                </a:tc>
                <a:tc>
                  <a:txBody>
                    <a:bodyPr/>
                    <a:lstStyle/>
                    <a:p>
                      <a:pPr marL="0" marR="0" lvl="0" indent="0" algn="l" defTabSz="914400" rtl="0" fontAlgn="auto" hangingPunct="1">
                        <a:lnSpc>
                          <a:spcPct val="100000"/>
                        </a:lnSpc>
                        <a:spcBef>
                          <a:spcPts val="0"/>
                        </a:spcBef>
                        <a:spcAft>
                          <a:spcPts val="0"/>
                        </a:spcAft>
                        <a:buNone/>
                        <a:tabLst/>
                      </a:pPr>
                      <a:r>
                        <a:rPr lang="es-ES"/>
                        <a:t>Reservación 3</a:t>
                      </a:r>
                    </a:p>
                  </a:txBody>
                  <a:tcPr/>
                </a:tc>
                <a:extLst>
                  <a:ext uri="{0D108BD9-81ED-4DB2-BD59-A6C34878D82A}">
                    <a16:rowId xmlns:a16="http://schemas.microsoft.com/office/drawing/2014/main" val="1619501433"/>
                  </a:ext>
                </a:extLst>
              </a:tr>
              <a:tr h="370844">
                <a:tc>
                  <a:txBody>
                    <a:bodyPr/>
                    <a:lstStyle/>
                    <a:p>
                      <a:pPr lvl="0"/>
                      <a:r>
                        <a:rPr lang="es-ES"/>
                        <a:t>Sr. Pedro Garcia</a:t>
                      </a:r>
                    </a:p>
                  </a:txBody>
                  <a:tcPr/>
                </a:tc>
                <a:tc>
                  <a:txBody>
                    <a:bodyPr/>
                    <a:lstStyle/>
                    <a:p>
                      <a:pPr lvl="0"/>
                      <a:r>
                        <a:rPr lang="es-ES"/>
                        <a:t>Srta. Juana</a:t>
                      </a:r>
                      <a:r>
                        <a:rPr lang="es-ES" baseline="0"/>
                        <a:t> Gomez</a:t>
                      </a:r>
                      <a:endParaRPr lang="es-ES"/>
                    </a:p>
                  </a:txBody>
                  <a:tcPr/>
                </a:tc>
                <a:tc>
                  <a:txBody>
                    <a:bodyPr/>
                    <a:lstStyle/>
                    <a:p>
                      <a:pPr lvl="0"/>
                      <a:r>
                        <a:rPr lang="es-ES"/>
                        <a:t>Sr.</a:t>
                      </a:r>
                      <a:r>
                        <a:rPr lang="es-ES" baseline="0"/>
                        <a:t> Pedro Sanchez</a:t>
                      </a:r>
                      <a:endParaRPr lang="es-ES"/>
                    </a:p>
                  </a:txBody>
                  <a:tcPr/>
                </a:tc>
                <a:tc>
                  <a:txBody>
                    <a:bodyPr/>
                    <a:lstStyle/>
                    <a:p>
                      <a:pPr lvl="0"/>
                      <a:r>
                        <a:rPr lang="es-ES"/>
                        <a:t>Sra. Luz</a:t>
                      </a:r>
                      <a:r>
                        <a:rPr lang="es-ES" baseline="0"/>
                        <a:t> Hernandez</a:t>
                      </a:r>
                      <a:endParaRPr lang="es-ES"/>
                    </a:p>
                  </a:txBody>
                  <a:tcPr/>
                </a:tc>
                <a:extLst>
                  <a:ext uri="{0D108BD9-81ED-4DB2-BD59-A6C34878D82A}">
                    <a16:rowId xmlns:a16="http://schemas.microsoft.com/office/drawing/2014/main" val="3026588604"/>
                  </a:ext>
                </a:extLst>
              </a:tr>
              <a:tr h="370844">
                <a:tc>
                  <a:txBody>
                    <a:bodyPr/>
                    <a:lstStyle/>
                    <a:p>
                      <a:pPr lvl="0"/>
                      <a:r>
                        <a:rPr lang="es-ES"/>
                        <a:t>2 Personas</a:t>
                      </a:r>
                    </a:p>
                  </a:txBody>
                  <a:tcPr/>
                </a:tc>
                <a:tc>
                  <a:txBody>
                    <a:bodyPr/>
                    <a:lstStyle/>
                    <a:p>
                      <a:pPr lvl="0"/>
                      <a:r>
                        <a:rPr lang="es-ES"/>
                        <a:t>8 Personas</a:t>
                      </a:r>
                    </a:p>
                  </a:txBody>
                  <a:tcPr/>
                </a:tc>
                <a:tc>
                  <a:txBody>
                    <a:bodyPr/>
                    <a:lstStyle/>
                    <a:p>
                      <a:pPr lvl="0"/>
                      <a:r>
                        <a:rPr lang="es-ES"/>
                        <a:t>12 Personas</a:t>
                      </a:r>
                    </a:p>
                  </a:txBody>
                  <a:tcPr/>
                </a:tc>
                <a:tc>
                  <a:txBody>
                    <a:bodyPr/>
                    <a:lstStyle/>
                    <a:p>
                      <a:pPr lvl="0"/>
                      <a:r>
                        <a:rPr lang="es-ES"/>
                        <a:t>7 Personas</a:t>
                      </a:r>
                    </a:p>
                  </a:txBody>
                  <a:tcPr/>
                </a:tc>
                <a:extLst>
                  <a:ext uri="{0D108BD9-81ED-4DB2-BD59-A6C34878D82A}">
                    <a16:rowId xmlns:a16="http://schemas.microsoft.com/office/drawing/2014/main" val="2683501726"/>
                  </a:ext>
                </a:extLst>
              </a:tr>
              <a:tr h="370844">
                <a:tc>
                  <a:txBody>
                    <a:bodyPr/>
                    <a:lstStyle/>
                    <a:p>
                      <a:pPr lvl="0"/>
                      <a:r>
                        <a:rPr lang="es-ES"/>
                        <a:t>18/10/21 – 15:30pm</a:t>
                      </a:r>
                    </a:p>
                  </a:txBody>
                  <a:tcPr/>
                </a:tc>
                <a:tc>
                  <a:txBody>
                    <a:bodyPr/>
                    <a:lstStyle/>
                    <a:p>
                      <a:pPr lvl="0"/>
                      <a:r>
                        <a:rPr lang="es-ES"/>
                        <a:t>31/12/21 – 21:45pm</a:t>
                      </a:r>
                    </a:p>
                  </a:txBody>
                  <a:tcPr/>
                </a:tc>
                <a:tc>
                  <a:txBody>
                    <a:bodyPr/>
                    <a:lstStyle/>
                    <a:p>
                      <a:pPr lvl="0"/>
                      <a:r>
                        <a:rPr lang="es-ES"/>
                        <a:t>01/08/22 – 10:00am</a:t>
                      </a:r>
                    </a:p>
                  </a:txBody>
                  <a:tcPr/>
                </a:tc>
                <a:tc>
                  <a:txBody>
                    <a:bodyPr/>
                    <a:lstStyle/>
                    <a:p>
                      <a:pPr lvl="0"/>
                      <a:r>
                        <a:rPr lang="es-ES" baseline="0"/>
                        <a:t>12/09/21 – 16:30pm</a:t>
                      </a:r>
                    </a:p>
                  </a:txBody>
                  <a:tcPr/>
                </a:tc>
                <a:extLst>
                  <a:ext uri="{0D108BD9-81ED-4DB2-BD59-A6C34878D82A}">
                    <a16:rowId xmlns:a16="http://schemas.microsoft.com/office/drawing/2014/main" val="577953054"/>
                  </a:ext>
                </a:extLst>
              </a:tr>
            </a:tbl>
          </a:graphicData>
        </a:graphic>
      </p:graphicFrame>
      <p:sp>
        <p:nvSpPr>
          <p:cNvPr id="5" name="TextBox 4">
            <a:extLst>
              <a:ext uri="{FF2B5EF4-FFF2-40B4-BE49-F238E27FC236}">
                <a16:creationId xmlns:a16="http://schemas.microsoft.com/office/drawing/2014/main" id="{355567AB-144D-35DE-9EBC-3CCFE0487991}"/>
              </a:ext>
            </a:extLst>
          </p:cNvPr>
          <p:cNvSpPr txBox="1"/>
          <p:nvPr/>
        </p:nvSpPr>
        <p:spPr>
          <a:xfrm>
            <a:off x="414524" y="3557015"/>
            <a:ext cx="11097771" cy="923333"/>
          </a:xfrm>
          <a:prstGeom prst="rect">
            <a:avLst/>
          </a:prstGeom>
          <a:noFill/>
          <a:ln w="28575" cap="flat">
            <a:solidFill>
              <a:srgbClr val="ED7D31"/>
            </a:solidFill>
            <a:prstDash val="solid"/>
            <a:miter/>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s-ES" sz="1800" b="0" i="1" u="none" strike="noStrike" kern="1200" cap="none" spc="0" baseline="0">
                <a:solidFill>
                  <a:srgbClr val="000000"/>
                </a:solidFill>
                <a:uFillTx/>
                <a:latin typeface="Calibri"/>
              </a:rPr>
              <a:t>Remember to use the correct and polite language in spanish.</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s-ES" sz="1800" b="0" i="1" u="none" strike="noStrike" kern="1200" cap="none" spc="0" baseline="0">
                <a:solidFill>
                  <a:srgbClr val="000000"/>
                </a:solidFill>
                <a:uFillTx/>
                <a:latin typeface="Calibri"/>
              </a:rPr>
              <a:t>Write the dialogue down.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s-ES" sz="1800" b="0" i="1" u="none" strike="noStrike" kern="1200" cap="none" spc="0" baseline="0">
                <a:solidFill>
                  <a:srgbClr val="000000"/>
                </a:solidFill>
                <a:uFillTx/>
                <a:latin typeface="Calibri"/>
              </a:rPr>
              <a:t>Add more information if and when you can.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C7F21-DF9B-6C4B-0C12-7E9148D94219}"/>
              </a:ext>
            </a:extLst>
          </p:cNvPr>
          <p:cNvSpPr txBox="1">
            <a:spLocks noGrp="1"/>
          </p:cNvSpPr>
          <p:nvPr>
            <p:ph type="title"/>
          </p:nvPr>
        </p:nvSpPr>
        <p:spPr>
          <a:xfrm>
            <a:off x="1866957" y="-397078"/>
            <a:ext cx="7886700" cy="2139549"/>
          </a:xfrm>
        </p:spPr>
        <p:txBody>
          <a:bodyPr/>
          <a:lstStyle/>
          <a:p>
            <a:pPr lvl="0"/>
            <a:r>
              <a:rPr lang="en-GB"/>
              <a:t>Next Week!</a:t>
            </a:r>
          </a:p>
        </p:txBody>
      </p:sp>
      <p:sp>
        <p:nvSpPr>
          <p:cNvPr id="3" name="Text Placeholder 2">
            <a:extLst>
              <a:ext uri="{FF2B5EF4-FFF2-40B4-BE49-F238E27FC236}">
                <a16:creationId xmlns:a16="http://schemas.microsoft.com/office/drawing/2014/main" id="{1AFE67BA-4FD0-F7EB-45B4-D98C20C43D46}"/>
              </a:ext>
            </a:extLst>
          </p:cNvPr>
          <p:cNvSpPr txBox="1">
            <a:spLocks noGrp="1"/>
          </p:cNvSpPr>
          <p:nvPr>
            <p:ph type="body" idx="1"/>
          </p:nvPr>
        </p:nvSpPr>
        <p:spPr>
          <a:xfrm>
            <a:off x="1866957" y="1977545"/>
            <a:ext cx="7886700" cy="1125141"/>
          </a:xfrm>
        </p:spPr>
        <p:txBody>
          <a:bodyPr/>
          <a:lstStyle/>
          <a:p>
            <a:pPr lvl="0"/>
            <a:r>
              <a:rPr lang="en-GB">
                <a:solidFill>
                  <a:srgbClr val="000000"/>
                </a:solidFill>
              </a:rPr>
              <a:t>SPANISH….</a:t>
            </a:r>
          </a:p>
          <a:p>
            <a:pPr lvl="0"/>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6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44004-3754-821B-1E41-BF56A25DC2BD}"/>
              </a:ext>
            </a:extLst>
          </p:cNvPr>
          <p:cNvSpPr txBox="1">
            <a:spLocks noGrp="1"/>
          </p:cNvSpPr>
          <p:nvPr>
            <p:ph type="title"/>
          </p:nvPr>
        </p:nvSpPr>
        <p:spPr>
          <a:xfrm>
            <a:off x="692840" y="2067906"/>
            <a:ext cx="4336359" cy="2291468"/>
          </a:xfrm>
        </p:spPr>
        <p:txBody>
          <a:bodyPr/>
          <a:lstStyle/>
          <a:p>
            <a:pPr lvl="0"/>
            <a:r>
              <a:rPr lang="en-GB" sz="1800" b="1"/>
              <a:t>I look forward to seeing you next week.</a:t>
            </a:r>
            <a:br>
              <a:rPr lang="en-GB" sz="1800" b="1"/>
            </a:br>
            <a:br>
              <a:rPr lang="en-GB" sz="1800" b="1"/>
            </a:br>
            <a:r>
              <a:rPr lang="en-GB" sz="1800" b="1"/>
              <a:t>If you have any questions in the meantime, please send an email from your </a:t>
            </a:r>
            <a:r>
              <a:rPr lang="en-GB" sz="1800" b="1" i="1" u="sng"/>
              <a:t>student account</a:t>
            </a:r>
            <a:br>
              <a:rPr lang="en-GB" sz="1800" b="1" i="1" u="sng"/>
            </a:br>
            <a:br>
              <a:rPr lang="en-GB" sz="1800" b="1" i="1" u="sng"/>
            </a:br>
            <a:r>
              <a:rPr lang="en-GB" sz="1800" b="1" i="1" u="sng"/>
              <a:t>Rodrigo.faguilera@uwtsd.ac.uk</a:t>
            </a:r>
            <a:endParaRPr lang="en-GB" u="sng"/>
          </a:p>
        </p:txBody>
      </p:sp>
    </p:spTree>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pic>
        <p:nvPicPr>
          <p:cNvPr id="2" name="Picture 2" descr="https://ukc-powerpoint.officeapps.live.com/pods/GetClipboardImage.ashx?Id=8eb4999a-41ae-4bc4-bddb-6b525d7a12d9&amp;DC=GUK1&amp;pkey=072e0956-4acf-40ee-ba2d-e0ec6ece1343&amp;wdwaccluster=GUK1">
            <a:extLst>
              <a:ext uri="{FF2B5EF4-FFF2-40B4-BE49-F238E27FC236}">
                <a16:creationId xmlns:a16="http://schemas.microsoft.com/office/drawing/2014/main" id="{A85D1539-FDC4-3110-C3F2-DA591397249D}"/>
              </a:ext>
            </a:extLst>
          </p:cNvPr>
          <p:cNvPicPr>
            <a:picLocks noChangeAspect="1"/>
          </p:cNvPicPr>
          <p:nvPr/>
        </p:nvPicPr>
        <p:blipFill>
          <a:blip r:embed="rId2"/>
          <a:srcRect/>
          <a:stretch>
            <a:fillRect/>
          </a:stretch>
        </p:blipFill>
        <p:spPr>
          <a:xfrm>
            <a:off x="0" y="512"/>
            <a:ext cx="12191996" cy="7203057"/>
          </a:xfrm>
          <a:prstGeom prst="rect">
            <a:avLst/>
          </a:prstGeom>
          <a:noFill/>
          <a:ln cap="flat">
            <a:noFill/>
          </a:ln>
        </p:spPr>
      </p:pic>
      <p:sp>
        <p:nvSpPr>
          <p:cNvPr id="3" name="TextBox 2">
            <a:extLst>
              <a:ext uri="{FF2B5EF4-FFF2-40B4-BE49-F238E27FC236}">
                <a16:creationId xmlns:a16="http://schemas.microsoft.com/office/drawing/2014/main" id="{E503A7D0-74B2-0DD8-2189-FD1A30D50E4A}"/>
              </a:ext>
            </a:extLst>
          </p:cNvPr>
          <p:cNvSpPr txBox="1"/>
          <p:nvPr/>
        </p:nvSpPr>
        <p:spPr>
          <a:xfrm>
            <a:off x="2505071" y="4916491"/>
            <a:ext cx="6838953" cy="144655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4400" b="0" i="0" u="none" strike="noStrike" kern="1200" cap="none" spc="0" baseline="0">
                <a:solidFill>
                  <a:srgbClr val="FFFFFF"/>
                </a:solidFill>
                <a:uFillTx/>
                <a:latin typeface="Calibri"/>
              </a:rPr>
              <a:t>FIN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s-ES" sz="4400" b="0" i="0" u="none" strike="noStrike" kern="1200" cap="none" spc="0" baseline="0">
                <a:solidFill>
                  <a:srgbClr val="FFFFFF"/>
                </a:solidFill>
                <a:uFillTx/>
                <a:latin typeface="Calibri"/>
              </a:rPr>
              <a:t>PREGUNTAS?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1436</TotalTime>
  <Words>1524</Words>
  <Application>Microsoft Office PowerPoint</Application>
  <PresentationFormat>Widescreen</PresentationFormat>
  <Paragraphs>180</Paragraphs>
  <Slides>17</Slides>
  <Notes>2</Notes>
  <HiddenSlides>0</HiddenSlides>
  <MMClips>1</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17</vt:i4>
      </vt:variant>
    </vt:vector>
  </HeadingPairs>
  <TitlesOfParts>
    <vt:vector size="26" baseType="lpstr">
      <vt:lpstr>Arial</vt:lpstr>
      <vt:lpstr>Calibri</vt:lpstr>
      <vt:lpstr>Calibri Light</vt:lpstr>
      <vt:lpstr>Trebuchet MS</vt:lpstr>
      <vt:lpstr>Office Theme</vt:lpstr>
      <vt:lpstr>Sub Title 1</vt:lpstr>
      <vt:lpstr>Text 1</vt:lpstr>
      <vt:lpstr>1_Text Break Info Slide 2</vt:lpstr>
      <vt:lpstr>1_Title Slide 1</vt:lpstr>
      <vt:lpstr>PowerPoint Presentation</vt:lpstr>
      <vt:lpstr>PowerPoint Presentation</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Recap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vt:lpstr>
      <vt:lpstr>I look forward to seeing you next week.  If you have any questions in the meantime, please send an email from your student account  Rodrigo.faguilera@uwtsd.ac.uk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Syed Ahmed</cp:lastModifiedBy>
  <cp:revision>30</cp:revision>
  <dcterms:created xsi:type="dcterms:W3CDTF">2021-10-31T19:51:30Z</dcterms:created>
  <dcterms:modified xsi:type="dcterms:W3CDTF">2023-02-12T14:31:19Z</dcterms:modified>
</cp:coreProperties>
</file>