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DF9ADF06-4B2F-46F4-983B-3897AA25208E}" type="datetimeFigureOut">
              <a:rPr lang="en-GB" smtClean="0"/>
              <a:t>13/11/2018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67B9F-1688-4B38-BDFF-C390A0B6B4E6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67517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ADF06-4B2F-46F4-983B-3897AA25208E}" type="datetimeFigureOut">
              <a:rPr lang="en-GB" smtClean="0"/>
              <a:t>13/11/2018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67B9F-1688-4B38-BDFF-C390A0B6B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268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ADF06-4B2F-46F4-983B-3897AA25208E}" type="datetimeFigureOut">
              <a:rPr lang="en-GB" smtClean="0"/>
              <a:t>13/11/2018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67B9F-1688-4B38-BDFF-C390A0B6B4E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95454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ADF06-4B2F-46F4-983B-3897AA25208E}" type="datetimeFigureOut">
              <a:rPr lang="en-GB" smtClean="0"/>
              <a:t>13/11/2018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67B9F-1688-4B38-BDFF-C390A0B6B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701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ADF06-4B2F-46F4-983B-3897AA25208E}" type="datetimeFigureOut">
              <a:rPr lang="en-GB" smtClean="0"/>
              <a:t>13/11/2018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67B9F-1688-4B38-BDFF-C390A0B6B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377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ADF06-4B2F-46F4-983B-3897AA25208E}" type="datetimeFigureOut">
              <a:rPr lang="en-GB" smtClean="0"/>
              <a:t>13/11/2018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67B9F-1688-4B38-BDFF-C390A0B6B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731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ADF06-4B2F-46F4-983B-3897AA25208E}" type="datetimeFigureOut">
              <a:rPr lang="en-GB" smtClean="0"/>
              <a:t>13/11/2018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67B9F-1688-4B38-BDFF-C390A0B6B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585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ADF06-4B2F-46F4-983B-3897AA25208E}" type="datetimeFigureOut">
              <a:rPr lang="en-GB" smtClean="0"/>
              <a:t>13/11/2018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67B9F-1688-4B38-BDFF-C390A0B6B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356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ADF06-4B2F-46F4-983B-3897AA25208E}" type="datetimeFigureOut">
              <a:rPr lang="en-GB" smtClean="0"/>
              <a:t>13/11/2018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67B9F-1688-4B38-BDFF-C390A0B6B4E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34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ADF06-4B2F-46F4-983B-3897AA25208E}" type="datetimeFigureOut">
              <a:rPr lang="en-GB" smtClean="0"/>
              <a:t>13/11/2018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67B9F-1688-4B38-BDFF-C390A0B6B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3818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ADF06-4B2F-46F4-983B-3897AA25208E}" type="datetimeFigureOut">
              <a:rPr lang="en-GB" smtClean="0"/>
              <a:t>13/11/2018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67B9F-1688-4B38-BDFF-C390A0B6B4E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4947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F9ADF06-4B2F-46F4-983B-3897AA25208E}" type="datetimeFigureOut">
              <a:rPr lang="en-GB" smtClean="0"/>
              <a:t>13/11/2018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3D67B9F-1688-4B38-BDFF-C390A0B6B4E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32662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Normans in the twelfth century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0288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Orderic</a:t>
            </a:r>
            <a:r>
              <a:rPr lang="en-GB" dirty="0" smtClean="0"/>
              <a:t> </a:t>
            </a:r>
            <a:r>
              <a:rPr lang="en-GB" dirty="0" err="1" smtClean="0"/>
              <a:t>vitalis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Born in Shrewsbury, Shropshire</a:t>
            </a:r>
          </a:p>
          <a:p>
            <a:r>
              <a:rPr lang="en-GB" dirty="0" smtClean="0"/>
              <a:t>Norman father</a:t>
            </a:r>
          </a:p>
          <a:p>
            <a:r>
              <a:rPr lang="en-GB" dirty="0" smtClean="0"/>
              <a:t>English mother</a:t>
            </a:r>
          </a:p>
          <a:p>
            <a:r>
              <a:rPr lang="en-GB" dirty="0" smtClean="0"/>
              <a:t>Moved to monastery of St </a:t>
            </a:r>
            <a:r>
              <a:rPr lang="en-GB" dirty="0" err="1" smtClean="0"/>
              <a:t>Evroul</a:t>
            </a:r>
            <a:endParaRPr lang="en-GB" dirty="0" smtClean="0"/>
          </a:p>
          <a:p>
            <a:r>
              <a:rPr lang="en-GB" dirty="0" smtClean="0"/>
              <a:t>‘</a:t>
            </a:r>
            <a:r>
              <a:rPr lang="en-GB" dirty="0" err="1" smtClean="0"/>
              <a:t>Vitalis</a:t>
            </a:r>
            <a:r>
              <a:rPr lang="en-GB" dirty="0" smtClean="0"/>
              <a:t> </a:t>
            </a:r>
            <a:r>
              <a:rPr lang="en-GB" dirty="0" err="1" smtClean="0"/>
              <a:t>angligena</a:t>
            </a:r>
            <a:r>
              <a:rPr lang="en-GB" dirty="0" smtClean="0"/>
              <a:t>’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16685" y="69101"/>
            <a:ext cx="4480560" cy="6693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379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Orderic’s</a:t>
            </a:r>
            <a:r>
              <a:rPr lang="en-GB" dirty="0" smtClean="0"/>
              <a:t> sources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47898" y="2286000"/>
            <a:ext cx="4930792" cy="3278976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19" y="2286000"/>
            <a:ext cx="5332615" cy="4023360"/>
          </a:xfrm>
        </p:spPr>
        <p:txBody>
          <a:bodyPr/>
          <a:lstStyle/>
          <a:p>
            <a:r>
              <a:rPr lang="en-GB" dirty="0" smtClean="0"/>
              <a:t>Bede’s ‘Ecclesiastical History’</a:t>
            </a:r>
          </a:p>
          <a:p>
            <a:r>
              <a:rPr lang="en-GB" dirty="0" smtClean="0"/>
              <a:t>Paul the Deacon’s </a:t>
            </a:r>
            <a:r>
              <a:rPr lang="en-GB" i="1" dirty="0" err="1" smtClean="0"/>
              <a:t>Historia</a:t>
            </a:r>
            <a:r>
              <a:rPr lang="en-GB" i="1" dirty="0" smtClean="0"/>
              <a:t> </a:t>
            </a:r>
            <a:r>
              <a:rPr lang="en-GB" i="1" dirty="0" err="1" smtClean="0"/>
              <a:t>Longobardorum</a:t>
            </a:r>
            <a:endParaRPr lang="en-GB" i="1" dirty="0" smtClean="0"/>
          </a:p>
          <a:p>
            <a:r>
              <a:rPr lang="en-GB" dirty="0" err="1" smtClean="0"/>
              <a:t>Dudo</a:t>
            </a:r>
            <a:r>
              <a:rPr lang="en-GB" dirty="0" smtClean="0"/>
              <a:t> of Saint Quentin</a:t>
            </a:r>
          </a:p>
          <a:p>
            <a:r>
              <a:rPr lang="en-GB" dirty="0" smtClean="0"/>
              <a:t>William of </a:t>
            </a:r>
            <a:r>
              <a:rPr lang="en-GB" dirty="0" err="1" smtClean="0"/>
              <a:t>Jumieges</a:t>
            </a:r>
            <a:endParaRPr lang="en-GB" dirty="0" smtClean="0"/>
          </a:p>
          <a:p>
            <a:r>
              <a:rPr lang="en-GB" dirty="0" smtClean="0"/>
              <a:t>William of Poitiers</a:t>
            </a:r>
          </a:p>
          <a:p>
            <a:r>
              <a:rPr lang="en-GB" dirty="0" err="1" smtClean="0"/>
              <a:t>Amatus</a:t>
            </a:r>
            <a:r>
              <a:rPr lang="en-GB" dirty="0" smtClean="0"/>
              <a:t> of </a:t>
            </a:r>
            <a:r>
              <a:rPr lang="en-GB" dirty="0" err="1" smtClean="0"/>
              <a:t>Montecassino</a:t>
            </a:r>
            <a:endParaRPr lang="en-GB" dirty="0" smtClean="0"/>
          </a:p>
          <a:p>
            <a:r>
              <a:rPr lang="en-GB" i="1" dirty="0" err="1" smtClean="0"/>
              <a:t>Gesta</a:t>
            </a:r>
            <a:r>
              <a:rPr lang="en-GB" i="1" dirty="0" smtClean="0"/>
              <a:t> </a:t>
            </a:r>
            <a:r>
              <a:rPr lang="en-GB" i="1" dirty="0" err="1" smtClean="0"/>
              <a:t>Francorum</a:t>
            </a:r>
            <a:r>
              <a:rPr lang="en-GB" dirty="0" smtClean="0"/>
              <a:t>/</a:t>
            </a:r>
            <a:r>
              <a:rPr lang="en-GB" dirty="0" err="1" smtClean="0"/>
              <a:t>Balderic</a:t>
            </a:r>
            <a:r>
              <a:rPr lang="en-GB" dirty="0" smtClean="0"/>
              <a:t> of </a:t>
            </a:r>
            <a:r>
              <a:rPr lang="en-GB" dirty="0" err="1" smtClean="0"/>
              <a:t>Dol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5494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Orderic’s</a:t>
            </a:r>
            <a:r>
              <a:rPr lang="en-GB" dirty="0" smtClean="0"/>
              <a:t> themes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Treachery and insurrection</a:t>
            </a:r>
          </a:p>
          <a:p>
            <a:r>
              <a:rPr lang="en-GB" dirty="0" smtClean="0"/>
              <a:t>Sympathy with a conquered people</a:t>
            </a:r>
          </a:p>
          <a:p>
            <a:r>
              <a:rPr lang="en-GB" dirty="0" smtClean="0"/>
              <a:t>Church corruption</a:t>
            </a:r>
          </a:p>
          <a:p>
            <a:r>
              <a:rPr lang="en-GB" dirty="0"/>
              <a:t>D</a:t>
            </a:r>
            <a:r>
              <a:rPr lang="en-GB" dirty="0" smtClean="0"/>
              <a:t>islike of new fashions</a:t>
            </a:r>
          </a:p>
          <a:p>
            <a:r>
              <a:rPr lang="en-GB" dirty="0" smtClean="0"/>
              <a:t>Subversive subtext – sarcasm and irony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951441" y="2084832"/>
            <a:ext cx="5865101" cy="4317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4263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i="1" dirty="0" smtClean="0"/>
              <a:t>Chanson de </a:t>
            </a:r>
            <a:r>
              <a:rPr lang="en-GB" i="1" dirty="0" err="1" smtClean="0"/>
              <a:t>geste</a:t>
            </a:r>
            <a:r>
              <a:rPr lang="en-GB" i="1" dirty="0" smtClean="0"/>
              <a:t> </a:t>
            </a:r>
            <a:r>
              <a:rPr lang="en-GB" dirty="0" smtClean="0"/>
              <a:t>influence</a:t>
            </a:r>
          </a:p>
          <a:p>
            <a:r>
              <a:rPr lang="en-GB" dirty="0" smtClean="0"/>
              <a:t>Romance history for Henry II</a:t>
            </a:r>
          </a:p>
          <a:p>
            <a:r>
              <a:rPr lang="en-GB" i="1" dirty="0" smtClean="0"/>
              <a:t>Roman de Brut</a:t>
            </a:r>
          </a:p>
          <a:p>
            <a:r>
              <a:rPr lang="en-GB" dirty="0" smtClean="0"/>
              <a:t>Emphasis on Rollo as ancestor</a:t>
            </a:r>
          </a:p>
          <a:p>
            <a:r>
              <a:rPr lang="en-GB" dirty="0" smtClean="0"/>
              <a:t>King Stephen the last ‘Norman’</a:t>
            </a:r>
          </a:p>
          <a:p>
            <a:r>
              <a:rPr lang="en-GB" dirty="0" smtClean="0"/>
              <a:t>‘Anxiety’ of Wace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963570" y="141316"/>
            <a:ext cx="3741789" cy="6650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5260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13</TotalTime>
  <Words>107</Words>
  <Application>Microsoft Office PowerPoint</Application>
  <PresentationFormat>Widescreen</PresentationFormat>
  <Paragraphs>28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Tw Cen MT</vt:lpstr>
      <vt:lpstr>Tw Cen MT Condensed</vt:lpstr>
      <vt:lpstr>Wingdings 3</vt:lpstr>
      <vt:lpstr>Integral</vt:lpstr>
      <vt:lpstr>Normans in the twelfth century</vt:lpstr>
      <vt:lpstr>Orderic vitalis</vt:lpstr>
      <vt:lpstr>Orderic’s sources </vt:lpstr>
      <vt:lpstr>Orderic’s themes</vt:lpstr>
      <vt:lpstr>wace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Normans in the twelfth century</dc:title>
  <dc:creator>Harriet Webster</dc:creator>
  <cp:lastModifiedBy>Harriet Webster</cp:lastModifiedBy>
  <cp:revision>2</cp:revision>
  <dcterms:created xsi:type="dcterms:W3CDTF">2018-11-13T08:00:01Z</dcterms:created>
  <dcterms:modified xsi:type="dcterms:W3CDTF">2018-11-13T08:13:22Z</dcterms:modified>
</cp:coreProperties>
</file>