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19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2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79" r:id="rId2"/>
    <p:sldId id="258" r:id="rId3"/>
    <p:sldId id="259" r:id="rId4"/>
    <p:sldId id="260" r:id="rId5"/>
    <p:sldId id="261" r:id="rId6"/>
    <p:sldId id="262" r:id="rId7"/>
    <p:sldId id="263" r:id="rId8"/>
    <p:sldId id="264" r:id="rId9"/>
    <p:sldId id="265" r:id="rId10"/>
    <p:sldId id="266" r:id="rId11"/>
    <p:sldId id="267" r:id="rId12"/>
    <p:sldId id="268" r:id="rId13"/>
    <p:sldId id="269" r:id="rId14"/>
    <p:sldId id="270" r:id="rId15"/>
    <p:sldId id="271" r:id="rId16"/>
    <p:sldId id="272" r:id="rId17"/>
    <p:sldId id="273" r:id="rId18"/>
    <p:sldId id="274" r:id="rId19"/>
    <p:sldId id="275" r:id="rId20"/>
    <p:sldId id="276" r:id="rId21"/>
    <p:sldId id="277" r:id="rId22"/>
    <p:sldId id="278" r:id="rId23"/>
  </p:sldIdLst>
  <p:sldSz cx="9144000" cy="6858000" type="screen4x3"/>
  <p:notesSz cx="6858000" cy="9144000"/>
  <p:defaultTextStyle>
    <a:defPPr>
      <a:defRPr lang="en-US"/>
    </a:defPPr>
    <a:lvl1pPr algn="r" rtl="0" fontAlgn="base">
      <a:spcBef>
        <a:spcPct val="0"/>
      </a:spcBef>
      <a:spcAft>
        <a:spcPct val="0"/>
      </a:spcAft>
      <a:defRPr sz="6000"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r" rtl="0" fontAlgn="base">
      <a:spcBef>
        <a:spcPct val="0"/>
      </a:spcBef>
      <a:spcAft>
        <a:spcPct val="0"/>
      </a:spcAft>
      <a:defRPr sz="6000"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r" rtl="0" fontAlgn="base">
      <a:spcBef>
        <a:spcPct val="0"/>
      </a:spcBef>
      <a:spcAft>
        <a:spcPct val="0"/>
      </a:spcAft>
      <a:defRPr sz="6000"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r" rtl="0" fontAlgn="base">
      <a:spcBef>
        <a:spcPct val="0"/>
      </a:spcBef>
      <a:spcAft>
        <a:spcPct val="0"/>
      </a:spcAft>
      <a:defRPr sz="6000"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r" rtl="0" fontAlgn="base">
      <a:spcBef>
        <a:spcPct val="0"/>
      </a:spcBef>
      <a:spcAft>
        <a:spcPct val="0"/>
      </a:spcAft>
      <a:defRPr sz="6000"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sz="6000"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sz="6000"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sz="6000"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sz="6000"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5050"/>
    <a:srgbClr val="F8F8F8"/>
    <a:srgbClr val="9966FF"/>
    <a:srgbClr val="D60093"/>
    <a:srgbClr val="66FF33"/>
    <a:srgbClr val="FF0000"/>
    <a:srgbClr val="993366"/>
    <a:srgbClr val="00FFFF"/>
  </p:clrMru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7711" autoAdjust="0"/>
    <p:restoredTop sz="94614" autoAdjust="0"/>
  </p:normalViewPr>
  <p:slideViewPr>
    <p:cSldViewPr snapToGrid="0">
      <p:cViewPr>
        <p:scale>
          <a:sx n="80" d="100"/>
          <a:sy n="80" d="100"/>
        </p:scale>
        <p:origin x="-1818" y="-204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36868100" cy="368681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heme" Target="theme/theme1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65AABE1D-FA58-4538-BA3D-49829B1CF651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D4EDA7CA-B107-42F0-8A7A-5A0F0FA653EA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FF6763F4-6953-446B-AC80-3A174E123061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FF30DBCC-E429-4982-B45F-80EDDD0215A5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5950F5B2-7689-4B94-924A-F6F053EDD121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1829DFE8-6C97-4DA4-AFB9-EAAE8879F79C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9921A467-6EFD-4C32-9DDF-36A0102568A9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7E6AEE4D-7BD5-4E1C-85F1-F92C3B5B6036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D5F35D46-E50C-417B-939E-57A55B0A530C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92761DA1-6B82-41D7-B0D3-447633FB4C35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9BE3633C-EEBA-4B98-A014-3EF23BA5ED64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objOnly" preserve="1">
  <p:cSld name="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/>
          </p:nvPr>
        </p:nvSpPr>
        <p:spPr>
          <a:xfrm>
            <a:off x="457200" y="274638"/>
            <a:ext cx="8229600" cy="5851525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457200" y="6245225"/>
            <a:ext cx="2133600" cy="476250"/>
          </a:xfrm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>
          <a:xfrm>
            <a:off x="3124200" y="6245225"/>
            <a:ext cx="2895600" cy="476250"/>
          </a:xfrm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>
          <a:xfrm>
            <a:off x="6553200" y="6245225"/>
            <a:ext cx="2133600" cy="476250"/>
          </a:xfrm>
        </p:spPr>
        <p:txBody>
          <a:bodyPr/>
          <a:lstStyle>
            <a:lvl1pPr>
              <a:defRPr/>
            </a:lvl1pPr>
          </a:lstStyle>
          <a:p>
            <a:fld id="{F76AFCBD-CB06-4A42-ADA8-CDA576F3166E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title style</a:t>
            </a:r>
          </a:p>
        </p:txBody>
      </p:sp>
      <p:sp>
        <p:nvSpPr>
          <p:cNvPr id="1027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28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l">
              <a:defRPr sz="1400"/>
            </a:lvl1pPr>
          </a:lstStyle>
          <a:p>
            <a:endParaRPr lang="en-US"/>
          </a:p>
        </p:txBody>
      </p:sp>
      <p:sp>
        <p:nvSpPr>
          <p:cNvPr id="1029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400"/>
            </a:lvl1pPr>
          </a:lstStyle>
          <a:p>
            <a:endParaRPr lang="en-US"/>
          </a:p>
        </p:txBody>
      </p:sp>
      <p:sp>
        <p:nvSpPr>
          <p:cNvPr id="1030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400"/>
            </a:lvl1pPr>
          </a:lstStyle>
          <a:p>
            <a:fld id="{10F03B76-55B6-4AE7-9FFD-C12C67C620E9}" type="slidenum">
              <a:rPr lang="en-US"/>
              <a:pPr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</p:sldLayoutIdLst>
  <p:txStyles>
    <p:titleStyle>
      <a:lvl1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0178" name="Text Box 2"/>
          <p:cNvSpPr txBox="1">
            <a:spLocks noChangeArrowheads="1"/>
          </p:cNvSpPr>
          <p:nvPr/>
        </p:nvSpPr>
        <p:spPr bwMode="auto">
          <a:xfrm>
            <a:off x="547688" y="549275"/>
            <a:ext cx="8047037" cy="2011363"/>
          </a:xfrm>
          <a:prstGeom prst="rect">
            <a:avLst/>
          </a:prstGeom>
          <a:gradFill rotWithShape="1">
            <a:gsLst>
              <a:gs pos="0">
                <a:srgbClr val="FF3300">
                  <a:gamma/>
                  <a:shade val="46275"/>
                  <a:invGamma/>
                </a:srgbClr>
              </a:gs>
              <a:gs pos="50000">
                <a:srgbClr val="FF3300"/>
              </a:gs>
              <a:gs pos="100000">
                <a:srgbClr val="FF3300">
                  <a:gamma/>
                  <a:shade val="46275"/>
                  <a:invGamma/>
                </a:srgbClr>
              </a:gs>
            </a:gsLst>
            <a:lin ang="5400000" scaled="1"/>
          </a:gradFill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endParaRPr lang="en-GB" sz="4200" b="1">
              <a:solidFill>
                <a:srgbClr val="FFFF00"/>
              </a:solidFill>
              <a:latin typeface="Comic Sans MS" pitchFamily="66" charset="0"/>
            </a:endParaRPr>
          </a:p>
          <a:p>
            <a:pPr algn="ctr"/>
            <a:r>
              <a:rPr lang="en-GB" sz="4200" b="1">
                <a:solidFill>
                  <a:srgbClr val="FFFF00"/>
                </a:solidFill>
                <a:latin typeface="Comic Sans MS" pitchFamily="66" charset="0"/>
              </a:rPr>
              <a:t>Converting Metric Units</a:t>
            </a:r>
          </a:p>
          <a:p>
            <a:pPr algn="ctr"/>
            <a:endParaRPr lang="en-US" sz="42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50179" name="Text Box 3"/>
          <p:cNvSpPr txBox="1">
            <a:spLocks noChangeArrowheads="1"/>
          </p:cNvSpPr>
          <p:nvPr/>
        </p:nvSpPr>
        <p:spPr bwMode="auto">
          <a:xfrm>
            <a:off x="547688" y="3429000"/>
            <a:ext cx="8047037" cy="1006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3000" b="1">
                <a:solidFill>
                  <a:srgbClr val="D60093"/>
                </a:solidFill>
                <a:latin typeface="Comic Sans MS" pitchFamily="66" charset="0"/>
              </a:rPr>
              <a:t>Work out the missing value</a:t>
            </a:r>
          </a:p>
          <a:p>
            <a:pPr algn="ctr"/>
            <a:r>
              <a:rPr lang="en-GB" sz="3000" b="1">
                <a:solidFill>
                  <a:srgbClr val="D60093"/>
                </a:solidFill>
                <a:latin typeface="Comic Sans MS" pitchFamily="66" charset="0"/>
              </a:rPr>
              <a:t>in each question.</a:t>
            </a:r>
          </a:p>
        </p:txBody>
      </p:sp>
      <p:sp>
        <p:nvSpPr>
          <p:cNvPr id="50180" name="Rectangle 4"/>
          <p:cNvSpPr>
            <a:spLocks noChangeArrowheads="1"/>
          </p:cNvSpPr>
          <p:nvPr/>
        </p:nvSpPr>
        <p:spPr bwMode="auto">
          <a:xfrm>
            <a:off x="222250" y="201613"/>
            <a:ext cx="8697913" cy="6454775"/>
          </a:xfrm>
          <a:prstGeom prst="rect">
            <a:avLst/>
          </a:prstGeom>
          <a:noFill/>
          <a:ln w="190500">
            <a:solidFill>
              <a:srgbClr val="00CCFF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50181" name="Text Box 5"/>
          <p:cNvSpPr txBox="1">
            <a:spLocks noChangeArrowheads="1"/>
          </p:cNvSpPr>
          <p:nvPr/>
        </p:nvSpPr>
        <p:spPr bwMode="auto">
          <a:xfrm>
            <a:off x="325438" y="6253163"/>
            <a:ext cx="730250" cy="30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pPr algn="l"/>
            <a:r>
              <a:rPr lang="en-GB" sz="1400">
                <a:solidFill>
                  <a:srgbClr val="6699FF"/>
                </a:solidFill>
                <a:latin typeface="Comic Sans MS" pitchFamily="66" charset="0"/>
              </a:rPr>
              <a:t>Year 6</a:t>
            </a:r>
            <a:endParaRPr lang="en-US" sz="1400">
              <a:solidFill>
                <a:srgbClr val="6699FF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1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5017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5017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17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5017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5017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0178" grpId="0" animBg="1"/>
      <p:bldP spid="50179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32" name="AutoShape 36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00FFFF">
                  <a:gamma/>
                  <a:shade val="60000"/>
                  <a:invGamma/>
                </a:srgbClr>
              </a:gs>
              <a:gs pos="50000">
                <a:srgbClr val="00FFFF"/>
              </a:gs>
              <a:gs pos="100000">
                <a:srgbClr val="00FFFF">
                  <a:gamma/>
                  <a:shade val="60000"/>
                  <a:invGamma/>
                </a:srgbClr>
              </a:gs>
            </a:gsLst>
            <a:lin ang="5400000" scaled="1"/>
          </a:gradFill>
          <a:ln w="38100">
            <a:solidFill>
              <a:srgbClr val="993366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116" name="AutoShape 20"/>
          <p:cNvSpPr>
            <a:spLocks noChangeArrowheads="1"/>
          </p:cNvSpPr>
          <p:nvPr/>
        </p:nvSpPr>
        <p:spPr bwMode="auto">
          <a:xfrm>
            <a:off x="279400" y="2401888"/>
            <a:ext cx="2287588" cy="2054225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chemeClr val="bg1"/>
              </a:gs>
              <a:gs pos="100000">
                <a:srgbClr val="FFFF00"/>
              </a:gs>
            </a:gsLst>
            <a:path path="shape">
              <a:fillToRect l="50000" t="50000" r="50000" b="50000"/>
            </a:path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115" name="Text Box 19"/>
          <p:cNvSpPr txBox="1">
            <a:spLocks noChangeArrowheads="1"/>
          </p:cNvSpPr>
          <p:nvPr/>
        </p:nvSpPr>
        <p:spPr bwMode="auto">
          <a:xfrm>
            <a:off x="2565400" y="2773363"/>
            <a:ext cx="1524000" cy="1311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8000" b="1">
                <a:solidFill>
                  <a:schemeClr val="accent2"/>
                </a:solidFill>
                <a:latin typeface="Comic Sans MS" pitchFamily="66" charset="0"/>
              </a:rPr>
              <a:t>m</a:t>
            </a:r>
            <a:endParaRPr lang="en-US" sz="8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4124" name="Text Box 28"/>
          <p:cNvSpPr txBox="1">
            <a:spLocks noChangeArrowheads="1"/>
          </p:cNvSpPr>
          <p:nvPr/>
        </p:nvSpPr>
        <p:spPr bwMode="auto">
          <a:xfrm>
            <a:off x="4005263" y="2773363"/>
            <a:ext cx="1131887" cy="1311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8000" b="1">
                <a:solidFill>
                  <a:srgbClr val="993366"/>
                </a:solidFill>
                <a:latin typeface="Comic Sans MS" pitchFamily="66" charset="0"/>
              </a:rPr>
              <a:t>=</a:t>
            </a:r>
            <a:endParaRPr lang="en-US" sz="8000" b="1">
              <a:solidFill>
                <a:srgbClr val="993366"/>
              </a:solidFill>
              <a:latin typeface="Comic Sans MS" pitchFamily="66" charset="0"/>
            </a:endParaRPr>
          </a:p>
        </p:txBody>
      </p:sp>
      <p:sp>
        <p:nvSpPr>
          <p:cNvPr id="4126" name="AutoShape 30"/>
          <p:cNvSpPr>
            <a:spLocks noChangeArrowheads="1"/>
          </p:cNvSpPr>
          <p:nvPr/>
        </p:nvSpPr>
        <p:spPr bwMode="auto">
          <a:xfrm>
            <a:off x="5241925" y="2401888"/>
            <a:ext cx="2287588" cy="2054225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chemeClr val="bg1"/>
              </a:gs>
              <a:gs pos="100000">
                <a:srgbClr val="FFFF00"/>
              </a:gs>
            </a:gsLst>
            <a:path path="shape">
              <a:fillToRect l="50000" t="50000" r="50000" b="50000"/>
            </a:path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128" name="Text Box 32"/>
          <p:cNvSpPr txBox="1">
            <a:spLocks noChangeArrowheads="1"/>
          </p:cNvSpPr>
          <p:nvPr/>
        </p:nvSpPr>
        <p:spPr bwMode="auto">
          <a:xfrm>
            <a:off x="7486650" y="2773363"/>
            <a:ext cx="1524000" cy="1311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8000" b="1">
                <a:solidFill>
                  <a:schemeClr val="accent2"/>
                </a:solidFill>
                <a:latin typeface="Comic Sans MS" pitchFamily="66" charset="0"/>
              </a:rPr>
              <a:t>cm</a:t>
            </a:r>
            <a:endParaRPr lang="en-US" sz="8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4129" name="Text Box 33"/>
          <p:cNvSpPr txBox="1">
            <a:spLocks noChangeArrowheads="1"/>
          </p:cNvSpPr>
          <p:nvPr/>
        </p:nvSpPr>
        <p:spPr bwMode="auto">
          <a:xfrm>
            <a:off x="5337175" y="3017838"/>
            <a:ext cx="2098675" cy="8239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800" b="1">
                <a:solidFill>
                  <a:srgbClr val="FF0000"/>
                </a:solidFill>
                <a:latin typeface="Comic Sans MS" pitchFamily="66" charset="0"/>
              </a:rPr>
              <a:t>300</a:t>
            </a:r>
            <a:endParaRPr lang="en-US" sz="4800" b="1">
              <a:solidFill>
                <a:srgbClr val="FF0000"/>
              </a:solidFill>
              <a:latin typeface="Comic Sans MS" pitchFamily="66" charset="0"/>
            </a:endParaRPr>
          </a:p>
        </p:txBody>
      </p:sp>
      <p:sp>
        <p:nvSpPr>
          <p:cNvPr id="4130" name="Text Box 34"/>
          <p:cNvSpPr txBox="1">
            <a:spLocks noChangeArrowheads="1"/>
          </p:cNvSpPr>
          <p:nvPr/>
        </p:nvSpPr>
        <p:spPr bwMode="auto">
          <a:xfrm>
            <a:off x="374650" y="3016250"/>
            <a:ext cx="2098675" cy="8239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800" b="1">
                <a:solidFill>
                  <a:schemeClr val="accent2"/>
                </a:solidFill>
                <a:latin typeface="Comic Sans MS" pitchFamily="66" charset="0"/>
              </a:rPr>
              <a:t>3</a:t>
            </a:r>
            <a:endParaRPr lang="en-US" sz="4800" b="1">
              <a:solidFill>
                <a:schemeClr val="accent2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412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412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129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708" name="AutoShape 12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00FFFF">
                  <a:gamma/>
                  <a:shade val="60000"/>
                  <a:invGamma/>
                </a:srgbClr>
              </a:gs>
              <a:gs pos="50000">
                <a:srgbClr val="00FFFF"/>
              </a:gs>
              <a:gs pos="100000">
                <a:srgbClr val="00FFFF">
                  <a:gamma/>
                  <a:shade val="60000"/>
                  <a:invGamma/>
                </a:srgbClr>
              </a:gs>
            </a:gsLst>
            <a:lin ang="5400000" scaled="1"/>
          </a:gradFill>
          <a:ln w="38100">
            <a:solidFill>
              <a:srgbClr val="993366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29709" name="AutoShape 13"/>
          <p:cNvSpPr>
            <a:spLocks noChangeArrowheads="1"/>
          </p:cNvSpPr>
          <p:nvPr/>
        </p:nvSpPr>
        <p:spPr bwMode="auto">
          <a:xfrm>
            <a:off x="279400" y="2401888"/>
            <a:ext cx="2287588" cy="2054225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chemeClr val="bg1"/>
              </a:gs>
              <a:gs pos="100000">
                <a:srgbClr val="FFFF00"/>
              </a:gs>
            </a:gsLst>
            <a:path path="shape">
              <a:fillToRect l="50000" t="50000" r="50000" b="50000"/>
            </a:path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29710" name="Text Box 14"/>
          <p:cNvSpPr txBox="1">
            <a:spLocks noChangeArrowheads="1"/>
          </p:cNvSpPr>
          <p:nvPr/>
        </p:nvSpPr>
        <p:spPr bwMode="auto">
          <a:xfrm>
            <a:off x="4005263" y="2773363"/>
            <a:ext cx="1131887" cy="1311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8000" b="1">
                <a:solidFill>
                  <a:srgbClr val="993366"/>
                </a:solidFill>
                <a:latin typeface="Comic Sans MS" pitchFamily="66" charset="0"/>
              </a:rPr>
              <a:t>=</a:t>
            </a:r>
            <a:endParaRPr lang="en-US" sz="8000" b="1">
              <a:solidFill>
                <a:srgbClr val="993366"/>
              </a:solidFill>
              <a:latin typeface="Comic Sans MS" pitchFamily="66" charset="0"/>
            </a:endParaRPr>
          </a:p>
        </p:txBody>
      </p:sp>
      <p:sp>
        <p:nvSpPr>
          <p:cNvPr id="29711" name="AutoShape 15"/>
          <p:cNvSpPr>
            <a:spLocks noChangeArrowheads="1"/>
          </p:cNvSpPr>
          <p:nvPr/>
        </p:nvSpPr>
        <p:spPr bwMode="auto">
          <a:xfrm>
            <a:off x="5241925" y="2401888"/>
            <a:ext cx="2287588" cy="2054225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chemeClr val="bg1"/>
              </a:gs>
              <a:gs pos="100000">
                <a:srgbClr val="FFFF00"/>
              </a:gs>
            </a:gsLst>
            <a:path path="shape">
              <a:fillToRect l="50000" t="50000" r="50000" b="50000"/>
            </a:path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29699" name="Text Box 3"/>
          <p:cNvSpPr txBox="1">
            <a:spLocks noChangeArrowheads="1"/>
          </p:cNvSpPr>
          <p:nvPr/>
        </p:nvSpPr>
        <p:spPr bwMode="auto">
          <a:xfrm>
            <a:off x="2565400" y="2773363"/>
            <a:ext cx="1524000" cy="1311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8000" b="1">
                <a:solidFill>
                  <a:schemeClr val="accent2"/>
                </a:solidFill>
                <a:latin typeface="Comic Sans MS" pitchFamily="66" charset="0"/>
              </a:rPr>
              <a:t>kg</a:t>
            </a:r>
            <a:endParaRPr lang="en-US" sz="8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29704" name="Text Box 8"/>
          <p:cNvSpPr txBox="1">
            <a:spLocks noChangeArrowheads="1"/>
          </p:cNvSpPr>
          <p:nvPr/>
        </p:nvSpPr>
        <p:spPr bwMode="auto">
          <a:xfrm>
            <a:off x="7486650" y="2773363"/>
            <a:ext cx="1524000" cy="1311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8000" b="1">
                <a:solidFill>
                  <a:schemeClr val="accent2"/>
                </a:solidFill>
                <a:latin typeface="Comic Sans MS" pitchFamily="66" charset="0"/>
              </a:rPr>
              <a:t>g</a:t>
            </a:r>
            <a:endParaRPr lang="en-US" sz="8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29705" name="Text Box 9"/>
          <p:cNvSpPr txBox="1">
            <a:spLocks noChangeArrowheads="1"/>
          </p:cNvSpPr>
          <p:nvPr/>
        </p:nvSpPr>
        <p:spPr bwMode="auto">
          <a:xfrm>
            <a:off x="5337175" y="3017838"/>
            <a:ext cx="2098675" cy="8239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800" b="1">
                <a:solidFill>
                  <a:srgbClr val="FF0000"/>
                </a:solidFill>
                <a:latin typeface="Comic Sans MS" pitchFamily="66" charset="0"/>
              </a:rPr>
              <a:t>1000</a:t>
            </a:r>
            <a:endParaRPr lang="en-US" sz="4800" b="1">
              <a:solidFill>
                <a:srgbClr val="FF0000"/>
              </a:solidFill>
              <a:latin typeface="Comic Sans MS" pitchFamily="66" charset="0"/>
            </a:endParaRPr>
          </a:p>
        </p:txBody>
      </p:sp>
      <p:sp>
        <p:nvSpPr>
          <p:cNvPr id="29706" name="Text Box 10"/>
          <p:cNvSpPr txBox="1">
            <a:spLocks noChangeArrowheads="1"/>
          </p:cNvSpPr>
          <p:nvPr/>
        </p:nvSpPr>
        <p:spPr bwMode="auto">
          <a:xfrm>
            <a:off x="374650" y="3016250"/>
            <a:ext cx="2098675" cy="8239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800" b="1">
                <a:solidFill>
                  <a:schemeClr val="accent2"/>
                </a:solidFill>
                <a:latin typeface="Comic Sans MS" pitchFamily="66" charset="0"/>
              </a:rPr>
              <a:t>1</a:t>
            </a:r>
            <a:endParaRPr lang="en-US" sz="4800" b="1">
              <a:solidFill>
                <a:schemeClr val="accent2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70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970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970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9705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32" name="AutoShape 12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00FFFF">
                  <a:gamma/>
                  <a:shade val="60000"/>
                  <a:invGamma/>
                </a:srgbClr>
              </a:gs>
              <a:gs pos="50000">
                <a:srgbClr val="00FFFF"/>
              </a:gs>
              <a:gs pos="100000">
                <a:srgbClr val="00FFFF">
                  <a:gamma/>
                  <a:shade val="60000"/>
                  <a:invGamma/>
                </a:srgbClr>
              </a:gs>
            </a:gsLst>
            <a:lin ang="5400000" scaled="1"/>
          </a:gradFill>
          <a:ln w="38100">
            <a:solidFill>
              <a:srgbClr val="993366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0733" name="AutoShape 13"/>
          <p:cNvSpPr>
            <a:spLocks noChangeArrowheads="1"/>
          </p:cNvSpPr>
          <p:nvPr/>
        </p:nvSpPr>
        <p:spPr bwMode="auto">
          <a:xfrm>
            <a:off x="279400" y="2401888"/>
            <a:ext cx="2287588" cy="2054225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chemeClr val="bg1"/>
              </a:gs>
              <a:gs pos="100000">
                <a:srgbClr val="FFFF00"/>
              </a:gs>
            </a:gsLst>
            <a:path path="shape">
              <a:fillToRect l="50000" t="50000" r="50000" b="50000"/>
            </a:path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0734" name="Text Box 14"/>
          <p:cNvSpPr txBox="1">
            <a:spLocks noChangeArrowheads="1"/>
          </p:cNvSpPr>
          <p:nvPr/>
        </p:nvSpPr>
        <p:spPr bwMode="auto">
          <a:xfrm>
            <a:off x="4005263" y="2773363"/>
            <a:ext cx="1131887" cy="1311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8000" b="1">
                <a:solidFill>
                  <a:srgbClr val="993366"/>
                </a:solidFill>
                <a:latin typeface="Comic Sans MS" pitchFamily="66" charset="0"/>
              </a:rPr>
              <a:t>=</a:t>
            </a:r>
            <a:endParaRPr lang="en-US" sz="8000" b="1">
              <a:solidFill>
                <a:srgbClr val="993366"/>
              </a:solidFill>
              <a:latin typeface="Comic Sans MS" pitchFamily="66" charset="0"/>
            </a:endParaRPr>
          </a:p>
        </p:txBody>
      </p:sp>
      <p:sp>
        <p:nvSpPr>
          <p:cNvPr id="30735" name="AutoShape 15"/>
          <p:cNvSpPr>
            <a:spLocks noChangeArrowheads="1"/>
          </p:cNvSpPr>
          <p:nvPr/>
        </p:nvSpPr>
        <p:spPr bwMode="auto">
          <a:xfrm>
            <a:off x="5241925" y="2401888"/>
            <a:ext cx="2287588" cy="2054225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chemeClr val="bg1"/>
              </a:gs>
              <a:gs pos="100000">
                <a:srgbClr val="FFFF00"/>
              </a:gs>
            </a:gsLst>
            <a:path path="shape">
              <a:fillToRect l="50000" t="50000" r="50000" b="50000"/>
            </a:path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0723" name="Text Box 3"/>
          <p:cNvSpPr txBox="1">
            <a:spLocks noChangeArrowheads="1"/>
          </p:cNvSpPr>
          <p:nvPr/>
        </p:nvSpPr>
        <p:spPr bwMode="auto">
          <a:xfrm>
            <a:off x="2565400" y="2773363"/>
            <a:ext cx="1524000" cy="1311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8000" b="1">
                <a:solidFill>
                  <a:schemeClr val="accent2"/>
                </a:solidFill>
                <a:latin typeface="Comic Sans MS" pitchFamily="66" charset="0"/>
              </a:rPr>
              <a:t>km</a:t>
            </a:r>
            <a:endParaRPr lang="en-US" sz="8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30728" name="Text Box 8"/>
          <p:cNvSpPr txBox="1">
            <a:spLocks noChangeArrowheads="1"/>
          </p:cNvSpPr>
          <p:nvPr/>
        </p:nvSpPr>
        <p:spPr bwMode="auto">
          <a:xfrm>
            <a:off x="7486650" y="2773363"/>
            <a:ext cx="1524000" cy="1311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8000" b="1">
                <a:solidFill>
                  <a:schemeClr val="accent2"/>
                </a:solidFill>
                <a:latin typeface="Comic Sans MS" pitchFamily="66" charset="0"/>
              </a:rPr>
              <a:t>m</a:t>
            </a:r>
            <a:endParaRPr lang="en-US" sz="8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30729" name="Text Box 9"/>
          <p:cNvSpPr txBox="1">
            <a:spLocks noChangeArrowheads="1"/>
          </p:cNvSpPr>
          <p:nvPr/>
        </p:nvSpPr>
        <p:spPr bwMode="auto">
          <a:xfrm>
            <a:off x="5337175" y="3017838"/>
            <a:ext cx="2098675" cy="8239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800" b="1">
                <a:solidFill>
                  <a:srgbClr val="FF0000"/>
                </a:solidFill>
                <a:latin typeface="Comic Sans MS" pitchFamily="66" charset="0"/>
              </a:rPr>
              <a:t>3000</a:t>
            </a:r>
            <a:endParaRPr lang="en-US" sz="4800" b="1">
              <a:solidFill>
                <a:srgbClr val="FF0000"/>
              </a:solidFill>
              <a:latin typeface="Comic Sans MS" pitchFamily="66" charset="0"/>
            </a:endParaRPr>
          </a:p>
        </p:txBody>
      </p:sp>
      <p:sp>
        <p:nvSpPr>
          <p:cNvPr id="30730" name="Text Box 10"/>
          <p:cNvSpPr txBox="1">
            <a:spLocks noChangeArrowheads="1"/>
          </p:cNvSpPr>
          <p:nvPr/>
        </p:nvSpPr>
        <p:spPr bwMode="auto">
          <a:xfrm>
            <a:off x="374650" y="3016250"/>
            <a:ext cx="2098675" cy="8239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800" b="1">
                <a:solidFill>
                  <a:schemeClr val="accent2"/>
                </a:solidFill>
                <a:latin typeface="Comic Sans MS" pitchFamily="66" charset="0"/>
              </a:rPr>
              <a:t>3</a:t>
            </a:r>
            <a:endParaRPr lang="en-US" sz="4800" b="1">
              <a:solidFill>
                <a:schemeClr val="accent2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3072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3072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0729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756" name="AutoShape 12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00FFFF">
                  <a:gamma/>
                  <a:shade val="60000"/>
                  <a:invGamma/>
                </a:srgbClr>
              </a:gs>
              <a:gs pos="50000">
                <a:srgbClr val="00FFFF"/>
              </a:gs>
              <a:gs pos="100000">
                <a:srgbClr val="00FFFF">
                  <a:gamma/>
                  <a:shade val="60000"/>
                  <a:invGamma/>
                </a:srgbClr>
              </a:gs>
            </a:gsLst>
            <a:lin ang="5400000" scaled="1"/>
          </a:gradFill>
          <a:ln w="38100">
            <a:solidFill>
              <a:srgbClr val="993366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1757" name="AutoShape 13"/>
          <p:cNvSpPr>
            <a:spLocks noChangeArrowheads="1"/>
          </p:cNvSpPr>
          <p:nvPr/>
        </p:nvSpPr>
        <p:spPr bwMode="auto">
          <a:xfrm>
            <a:off x="279400" y="2401888"/>
            <a:ext cx="2287588" cy="2054225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chemeClr val="bg1"/>
              </a:gs>
              <a:gs pos="100000">
                <a:srgbClr val="FFFF00"/>
              </a:gs>
            </a:gsLst>
            <a:path path="shape">
              <a:fillToRect l="50000" t="50000" r="50000" b="50000"/>
            </a:path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1758" name="Text Box 14"/>
          <p:cNvSpPr txBox="1">
            <a:spLocks noChangeArrowheads="1"/>
          </p:cNvSpPr>
          <p:nvPr/>
        </p:nvSpPr>
        <p:spPr bwMode="auto">
          <a:xfrm>
            <a:off x="4005263" y="2773363"/>
            <a:ext cx="1131887" cy="1311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8000" b="1">
                <a:solidFill>
                  <a:srgbClr val="993366"/>
                </a:solidFill>
                <a:latin typeface="Comic Sans MS" pitchFamily="66" charset="0"/>
              </a:rPr>
              <a:t>=</a:t>
            </a:r>
            <a:endParaRPr lang="en-US" sz="8000" b="1">
              <a:solidFill>
                <a:srgbClr val="993366"/>
              </a:solidFill>
              <a:latin typeface="Comic Sans MS" pitchFamily="66" charset="0"/>
            </a:endParaRPr>
          </a:p>
        </p:txBody>
      </p:sp>
      <p:sp>
        <p:nvSpPr>
          <p:cNvPr id="31759" name="AutoShape 15"/>
          <p:cNvSpPr>
            <a:spLocks noChangeArrowheads="1"/>
          </p:cNvSpPr>
          <p:nvPr/>
        </p:nvSpPr>
        <p:spPr bwMode="auto">
          <a:xfrm>
            <a:off x="5241925" y="2401888"/>
            <a:ext cx="2287588" cy="2054225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chemeClr val="bg1"/>
              </a:gs>
              <a:gs pos="100000">
                <a:srgbClr val="FFFF00"/>
              </a:gs>
            </a:gsLst>
            <a:path path="shape">
              <a:fillToRect l="50000" t="50000" r="50000" b="50000"/>
            </a:path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1747" name="Text Box 3"/>
          <p:cNvSpPr txBox="1">
            <a:spLocks noChangeArrowheads="1"/>
          </p:cNvSpPr>
          <p:nvPr/>
        </p:nvSpPr>
        <p:spPr bwMode="auto">
          <a:xfrm>
            <a:off x="2565400" y="2773363"/>
            <a:ext cx="1524000" cy="1311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8000" b="1">
                <a:solidFill>
                  <a:schemeClr val="accent2"/>
                </a:solidFill>
                <a:latin typeface="Comic Sans MS" pitchFamily="66" charset="0"/>
              </a:rPr>
              <a:t>ml</a:t>
            </a:r>
            <a:endParaRPr lang="en-US" sz="8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31752" name="Text Box 8"/>
          <p:cNvSpPr txBox="1">
            <a:spLocks noChangeArrowheads="1"/>
          </p:cNvSpPr>
          <p:nvPr/>
        </p:nvSpPr>
        <p:spPr bwMode="auto">
          <a:xfrm>
            <a:off x="7486650" y="2773363"/>
            <a:ext cx="1524000" cy="1311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8000" b="1">
                <a:solidFill>
                  <a:schemeClr val="accent2"/>
                </a:solidFill>
                <a:latin typeface="Comic Sans MS" pitchFamily="66" charset="0"/>
              </a:rPr>
              <a:t>l</a:t>
            </a:r>
            <a:endParaRPr lang="en-US" sz="8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31753" name="Text Box 9"/>
          <p:cNvSpPr txBox="1">
            <a:spLocks noChangeArrowheads="1"/>
          </p:cNvSpPr>
          <p:nvPr/>
        </p:nvSpPr>
        <p:spPr bwMode="auto">
          <a:xfrm>
            <a:off x="5337175" y="3017838"/>
            <a:ext cx="2098675" cy="8239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800" b="1">
                <a:solidFill>
                  <a:srgbClr val="FF0000"/>
                </a:solidFill>
                <a:latin typeface="Comic Sans MS" pitchFamily="66" charset="0"/>
              </a:rPr>
              <a:t>8</a:t>
            </a:r>
            <a:endParaRPr lang="en-US" sz="4800" b="1">
              <a:solidFill>
                <a:srgbClr val="FF0000"/>
              </a:solidFill>
              <a:latin typeface="Comic Sans MS" pitchFamily="66" charset="0"/>
            </a:endParaRPr>
          </a:p>
        </p:txBody>
      </p:sp>
      <p:sp>
        <p:nvSpPr>
          <p:cNvPr id="31754" name="Text Box 10"/>
          <p:cNvSpPr txBox="1">
            <a:spLocks noChangeArrowheads="1"/>
          </p:cNvSpPr>
          <p:nvPr/>
        </p:nvSpPr>
        <p:spPr bwMode="auto">
          <a:xfrm>
            <a:off x="374650" y="3016250"/>
            <a:ext cx="2098675" cy="8239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800" b="1">
                <a:solidFill>
                  <a:schemeClr val="accent2"/>
                </a:solidFill>
                <a:latin typeface="Comic Sans MS" pitchFamily="66" charset="0"/>
              </a:rPr>
              <a:t>8000</a:t>
            </a:r>
            <a:endParaRPr lang="en-US" sz="4800" b="1">
              <a:solidFill>
                <a:schemeClr val="accent2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7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3175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3175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1753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780" name="AutoShape 12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00FFFF">
                  <a:gamma/>
                  <a:shade val="60000"/>
                  <a:invGamma/>
                </a:srgbClr>
              </a:gs>
              <a:gs pos="50000">
                <a:srgbClr val="00FFFF"/>
              </a:gs>
              <a:gs pos="100000">
                <a:srgbClr val="00FFFF">
                  <a:gamma/>
                  <a:shade val="60000"/>
                  <a:invGamma/>
                </a:srgbClr>
              </a:gs>
            </a:gsLst>
            <a:lin ang="5400000" scaled="1"/>
          </a:gradFill>
          <a:ln w="38100">
            <a:solidFill>
              <a:srgbClr val="993366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2781" name="AutoShape 13"/>
          <p:cNvSpPr>
            <a:spLocks noChangeArrowheads="1"/>
          </p:cNvSpPr>
          <p:nvPr/>
        </p:nvSpPr>
        <p:spPr bwMode="auto">
          <a:xfrm>
            <a:off x="279400" y="2401888"/>
            <a:ext cx="2287588" cy="2054225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chemeClr val="bg1"/>
              </a:gs>
              <a:gs pos="100000">
                <a:srgbClr val="FFFF00"/>
              </a:gs>
            </a:gsLst>
            <a:path path="shape">
              <a:fillToRect l="50000" t="50000" r="50000" b="50000"/>
            </a:path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2782" name="Text Box 14"/>
          <p:cNvSpPr txBox="1">
            <a:spLocks noChangeArrowheads="1"/>
          </p:cNvSpPr>
          <p:nvPr/>
        </p:nvSpPr>
        <p:spPr bwMode="auto">
          <a:xfrm>
            <a:off x="4005263" y="2773363"/>
            <a:ext cx="1131887" cy="1311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8000" b="1">
                <a:solidFill>
                  <a:srgbClr val="993366"/>
                </a:solidFill>
                <a:latin typeface="Comic Sans MS" pitchFamily="66" charset="0"/>
              </a:rPr>
              <a:t>=</a:t>
            </a:r>
            <a:endParaRPr lang="en-US" sz="8000" b="1">
              <a:solidFill>
                <a:srgbClr val="993366"/>
              </a:solidFill>
              <a:latin typeface="Comic Sans MS" pitchFamily="66" charset="0"/>
            </a:endParaRPr>
          </a:p>
        </p:txBody>
      </p:sp>
      <p:sp>
        <p:nvSpPr>
          <p:cNvPr id="32783" name="AutoShape 15"/>
          <p:cNvSpPr>
            <a:spLocks noChangeArrowheads="1"/>
          </p:cNvSpPr>
          <p:nvPr/>
        </p:nvSpPr>
        <p:spPr bwMode="auto">
          <a:xfrm>
            <a:off x="5241925" y="2401888"/>
            <a:ext cx="2287588" cy="2054225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chemeClr val="bg1"/>
              </a:gs>
              <a:gs pos="100000">
                <a:srgbClr val="FFFF00"/>
              </a:gs>
            </a:gsLst>
            <a:path path="shape">
              <a:fillToRect l="50000" t="50000" r="50000" b="50000"/>
            </a:path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2771" name="Text Box 3"/>
          <p:cNvSpPr txBox="1">
            <a:spLocks noChangeArrowheads="1"/>
          </p:cNvSpPr>
          <p:nvPr/>
        </p:nvSpPr>
        <p:spPr bwMode="auto">
          <a:xfrm>
            <a:off x="2565400" y="2773363"/>
            <a:ext cx="1827213" cy="1311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8000" b="1">
                <a:solidFill>
                  <a:schemeClr val="accent2"/>
                </a:solidFill>
                <a:latin typeface="Comic Sans MS" pitchFamily="66" charset="0"/>
              </a:rPr>
              <a:t>mm</a:t>
            </a:r>
            <a:endParaRPr lang="en-US" sz="8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32776" name="Text Box 8"/>
          <p:cNvSpPr txBox="1">
            <a:spLocks noChangeArrowheads="1"/>
          </p:cNvSpPr>
          <p:nvPr/>
        </p:nvSpPr>
        <p:spPr bwMode="auto">
          <a:xfrm>
            <a:off x="7486650" y="2773363"/>
            <a:ext cx="1524000" cy="1311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8000" b="1">
                <a:solidFill>
                  <a:schemeClr val="accent2"/>
                </a:solidFill>
                <a:latin typeface="Comic Sans MS" pitchFamily="66" charset="0"/>
              </a:rPr>
              <a:t>cm</a:t>
            </a:r>
            <a:endParaRPr lang="en-US" sz="8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32777" name="Text Box 9"/>
          <p:cNvSpPr txBox="1">
            <a:spLocks noChangeArrowheads="1"/>
          </p:cNvSpPr>
          <p:nvPr/>
        </p:nvSpPr>
        <p:spPr bwMode="auto">
          <a:xfrm>
            <a:off x="5337175" y="3017838"/>
            <a:ext cx="2098675" cy="8239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800" b="1">
                <a:solidFill>
                  <a:srgbClr val="FF0000"/>
                </a:solidFill>
                <a:latin typeface="Comic Sans MS" pitchFamily="66" charset="0"/>
              </a:rPr>
              <a:t>6</a:t>
            </a:r>
            <a:endParaRPr lang="en-US" sz="4800" b="1">
              <a:solidFill>
                <a:srgbClr val="FF0000"/>
              </a:solidFill>
              <a:latin typeface="Comic Sans MS" pitchFamily="66" charset="0"/>
            </a:endParaRPr>
          </a:p>
        </p:txBody>
      </p:sp>
      <p:sp>
        <p:nvSpPr>
          <p:cNvPr id="32778" name="Text Box 10"/>
          <p:cNvSpPr txBox="1">
            <a:spLocks noChangeArrowheads="1"/>
          </p:cNvSpPr>
          <p:nvPr/>
        </p:nvSpPr>
        <p:spPr bwMode="auto">
          <a:xfrm>
            <a:off x="374650" y="3016250"/>
            <a:ext cx="2098675" cy="8239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800" b="1">
                <a:solidFill>
                  <a:schemeClr val="accent2"/>
                </a:solidFill>
                <a:latin typeface="Comic Sans MS" pitchFamily="66" charset="0"/>
              </a:rPr>
              <a:t>60</a:t>
            </a:r>
            <a:endParaRPr lang="en-US" sz="4800" b="1">
              <a:solidFill>
                <a:schemeClr val="accent2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7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3277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3277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2777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804" name="AutoShape 12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00FFFF">
                  <a:gamma/>
                  <a:shade val="60000"/>
                  <a:invGamma/>
                </a:srgbClr>
              </a:gs>
              <a:gs pos="50000">
                <a:srgbClr val="00FFFF"/>
              </a:gs>
              <a:gs pos="100000">
                <a:srgbClr val="00FFFF">
                  <a:gamma/>
                  <a:shade val="60000"/>
                  <a:invGamma/>
                </a:srgbClr>
              </a:gs>
            </a:gsLst>
            <a:lin ang="5400000" scaled="1"/>
          </a:gradFill>
          <a:ln w="38100">
            <a:solidFill>
              <a:srgbClr val="993366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3805" name="AutoShape 13"/>
          <p:cNvSpPr>
            <a:spLocks noChangeArrowheads="1"/>
          </p:cNvSpPr>
          <p:nvPr/>
        </p:nvSpPr>
        <p:spPr bwMode="auto">
          <a:xfrm>
            <a:off x="279400" y="2401888"/>
            <a:ext cx="2287588" cy="2054225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chemeClr val="bg1"/>
              </a:gs>
              <a:gs pos="100000">
                <a:srgbClr val="FFFF00"/>
              </a:gs>
            </a:gsLst>
            <a:path path="shape">
              <a:fillToRect l="50000" t="50000" r="50000" b="50000"/>
            </a:path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3806" name="Text Box 14"/>
          <p:cNvSpPr txBox="1">
            <a:spLocks noChangeArrowheads="1"/>
          </p:cNvSpPr>
          <p:nvPr/>
        </p:nvSpPr>
        <p:spPr bwMode="auto">
          <a:xfrm>
            <a:off x="4005263" y="2773363"/>
            <a:ext cx="1131887" cy="1311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8000" b="1">
                <a:solidFill>
                  <a:srgbClr val="993366"/>
                </a:solidFill>
                <a:latin typeface="Comic Sans MS" pitchFamily="66" charset="0"/>
              </a:rPr>
              <a:t>=</a:t>
            </a:r>
            <a:endParaRPr lang="en-US" sz="8000" b="1">
              <a:solidFill>
                <a:srgbClr val="993366"/>
              </a:solidFill>
              <a:latin typeface="Comic Sans MS" pitchFamily="66" charset="0"/>
            </a:endParaRPr>
          </a:p>
        </p:txBody>
      </p:sp>
      <p:sp>
        <p:nvSpPr>
          <p:cNvPr id="33807" name="AutoShape 15"/>
          <p:cNvSpPr>
            <a:spLocks noChangeArrowheads="1"/>
          </p:cNvSpPr>
          <p:nvPr/>
        </p:nvSpPr>
        <p:spPr bwMode="auto">
          <a:xfrm>
            <a:off x="5241925" y="2401888"/>
            <a:ext cx="2287588" cy="2054225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chemeClr val="bg1"/>
              </a:gs>
              <a:gs pos="100000">
                <a:srgbClr val="FFFF00"/>
              </a:gs>
            </a:gsLst>
            <a:path path="shape">
              <a:fillToRect l="50000" t="50000" r="50000" b="50000"/>
            </a:path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3795" name="Text Box 3"/>
          <p:cNvSpPr txBox="1">
            <a:spLocks noChangeArrowheads="1"/>
          </p:cNvSpPr>
          <p:nvPr/>
        </p:nvSpPr>
        <p:spPr bwMode="auto">
          <a:xfrm>
            <a:off x="2565400" y="2773363"/>
            <a:ext cx="1524000" cy="1311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8000" b="1">
                <a:solidFill>
                  <a:schemeClr val="accent2"/>
                </a:solidFill>
                <a:latin typeface="Comic Sans MS" pitchFamily="66" charset="0"/>
              </a:rPr>
              <a:t>g</a:t>
            </a:r>
            <a:endParaRPr lang="en-US" sz="8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33800" name="Text Box 8"/>
          <p:cNvSpPr txBox="1">
            <a:spLocks noChangeArrowheads="1"/>
          </p:cNvSpPr>
          <p:nvPr/>
        </p:nvSpPr>
        <p:spPr bwMode="auto">
          <a:xfrm>
            <a:off x="7486650" y="2773363"/>
            <a:ext cx="1524000" cy="1311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8000" b="1">
                <a:solidFill>
                  <a:schemeClr val="accent2"/>
                </a:solidFill>
                <a:latin typeface="Comic Sans MS" pitchFamily="66" charset="0"/>
              </a:rPr>
              <a:t>kg</a:t>
            </a:r>
            <a:endParaRPr lang="en-US" sz="8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33801" name="Text Box 9"/>
          <p:cNvSpPr txBox="1">
            <a:spLocks noChangeArrowheads="1"/>
          </p:cNvSpPr>
          <p:nvPr/>
        </p:nvSpPr>
        <p:spPr bwMode="auto">
          <a:xfrm>
            <a:off x="5337175" y="3017838"/>
            <a:ext cx="2098675" cy="8239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800" b="1">
                <a:solidFill>
                  <a:srgbClr val="FF0000"/>
                </a:solidFill>
                <a:latin typeface="Comic Sans MS" pitchFamily="66" charset="0"/>
              </a:rPr>
              <a:t>6</a:t>
            </a:r>
            <a:endParaRPr lang="en-US" sz="4800" b="1">
              <a:solidFill>
                <a:srgbClr val="FF0000"/>
              </a:solidFill>
              <a:latin typeface="Comic Sans MS" pitchFamily="66" charset="0"/>
            </a:endParaRPr>
          </a:p>
        </p:txBody>
      </p:sp>
      <p:sp>
        <p:nvSpPr>
          <p:cNvPr id="33802" name="Text Box 10"/>
          <p:cNvSpPr txBox="1">
            <a:spLocks noChangeArrowheads="1"/>
          </p:cNvSpPr>
          <p:nvPr/>
        </p:nvSpPr>
        <p:spPr bwMode="auto">
          <a:xfrm>
            <a:off x="374650" y="3016250"/>
            <a:ext cx="2098675" cy="8239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800" b="1">
                <a:solidFill>
                  <a:schemeClr val="accent2"/>
                </a:solidFill>
                <a:latin typeface="Comic Sans MS" pitchFamily="66" charset="0"/>
              </a:rPr>
              <a:t>6000</a:t>
            </a:r>
            <a:endParaRPr lang="en-US" sz="4800" b="1">
              <a:solidFill>
                <a:schemeClr val="accent2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80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3380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3380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3801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828" name="AutoShape 12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00FFFF">
                  <a:gamma/>
                  <a:shade val="60000"/>
                  <a:invGamma/>
                </a:srgbClr>
              </a:gs>
              <a:gs pos="50000">
                <a:srgbClr val="00FFFF"/>
              </a:gs>
              <a:gs pos="100000">
                <a:srgbClr val="00FFFF">
                  <a:gamma/>
                  <a:shade val="60000"/>
                  <a:invGamma/>
                </a:srgbClr>
              </a:gs>
            </a:gsLst>
            <a:lin ang="5400000" scaled="1"/>
          </a:gradFill>
          <a:ln w="38100">
            <a:solidFill>
              <a:srgbClr val="993366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4829" name="AutoShape 13"/>
          <p:cNvSpPr>
            <a:spLocks noChangeArrowheads="1"/>
          </p:cNvSpPr>
          <p:nvPr/>
        </p:nvSpPr>
        <p:spPr bwMode="auto">
          <a:xfrm>
            <a:off x="279400" y="2401888"/>
            <a:ext cx="2287588" cy="2054225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chemeClr val="bg1"/>
              </a:gs>
              <a:gs pos="100000">
                <a:srgbClr val="FFFF00"/>
              </a:gs>
            </a:gsLst>
            <a:path path="shape">
              <a:fillToRect l="50000" t="50000" r="50000" b="50000"/>
            </a:path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4830" name="Text Box 14"/>
          <p:cNvSpPr txBox="1">
            <a:spLocks noChangeArrowheads="1"/>
          </p:cNvSpPr>
          <p:nvPr/>
        </p:nvSpPr>
        <p:spPr bwMode="auto">
          <a:xfrm>
            <a:off x="4005263" y="2773363"/>
            <a:ext cx="1131887" cy="1311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8000" b="1">
                <a:solidFill>
                  <a:srgbClr val="993366"/>
                </a:solidFill>
                <a:latin typeface="Comic Sans MS" pitchFamily="66" charset="0"/>
              </a:rPr>
              <a:t>=</a:t>
            </a:r>
            <a:endParaRPr lang="en-US" sz="8000" b="1">
              <a:solidFill>
                <a:srgbClr val="993366"/>
              </a:solidFill>
              <a:latin typeface="Comic Sans MS" pitchFamily="66" charset="0"/>
            </a:endParaRPr>
          </a:p>
        </p:txBody>
      </p:sp>
      <p:sp>
        <p:nvSpPr>
          <p:cNvPr id="34831" name="AutoShape 15"/>
          <p:cNvSpPr>
            <a:spLocks noChangeArrowheads="1"/>
          </p:cNvSpPr>
          <p:nvPr/>
        </p:nvSpPr>
        <p:spPr bwMode="auto">
          <a:xfrm>
            <a:off x="5241925" y="2401888"/>
            <a:ext cx="2287588" cy="2054225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chemeClr val="bg1"/>
              </a:gs>
              <a:gs pos="100000">
                <a:srgbClr val="FFFF00"/>
              </a:gs>
            </a:gsLst>
            <a:path path="shape">
              <a:fillToRect l="50000" t="50000" r="50000" b="50000"/>
            </a:path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4819" name="Text Box 3"/>
          <p:cNvSpPr txBox="1">
            <a:spLocks noChangeArrowheads="1"/>
          </p:cNvSpPr>
          <p:nvPr/>
        </p:nvSpPr>
        <p:spPr bwMode="auto">
          <a:xfrm>
            <a:off x="2565400" y="2773363"/>
            <a:ext cx="1524000" cy="1311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8000" b="1">
                <a:solidFill>
                  <a:schemeClr val="accent2"/>
                </a:solidFill>
                <a:latin typeface="Comic Sans MS" pitchFamily="66" charset="0"/>
              </a:rPr>
              <a:t>m</a:t>
            </a:r>
            <a:endParaRPr lang="en-US" sz="8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34824" name="Text Box 8"/>
          <p:cNvSpPr txBox="1">
            <a:spLocks noChangeArrowheads="1"/>
          </p:cNvSpPr>
          <p:nvPr/>
        </p:nvSpPr>
        <p:spPr bwMode="auto">
          <a:xfrm>
            <a:off x="7486650" y="2773363"/>
            <a:ext cx="1524000" cy="1311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8000" b="1">
                <a:solidFill>
                  <a:schemeClr val="accent2"/>
                </a:solidFill>
                <a:latin typeface="Comic Sans MS" pitchFamily="66" charset="0"/>
              </a:rPr>
              <a:t>cm</a:t>
            </a:r>
            <a:endParaRPr lang="en-US" sz="8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34825" name="Text Box 9"/>
          <p:cNvSpPr txBox="1">
            <a:spLocks noChangeArrowheads="1"/>
          </p:cNvSpPr>
          <p:nvPr/>
        </p:nvSpPr>
        <p:spPr bwMode="auto">
          <a:xfrm>
            <a:off x="5337175" y="3017838"/>
            <a:ext cx="2098675" cy="8239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800" b="1">
                <a:solidFill>
                  <a:srgbClr val="FF0000"/>
                </a:solidFill>
                <a:latin typeface="Comic Sans MS" pitchFamily="66" charset="0"/>
              </a:rPr>
              <a:t>250</a:t>
            </a:r>
            <a:endParaRPr lang="en-US" sz="4800" b="1">
              <a:solidFill>
                <a:srgbClr val="FF0000"/>
              </a:solidFill>
              <a:latin typeface="Comic Sans MS" pitchFamily="66" charset="0"/>
            </a:endParaRPr>
          </a:p>
        </p:txBody>
      </p:sp>
      <p:sp>
        <p:nvSpPr>
          <p:cNvPr id="34826" name="Text Box 10"/>
          <p:cNvSpPr txBox="1">
            <a:spLocks noChangeArrowheads="1"/>
          </p:cNvSpPr>
          <p:nvPr/>
        </p:nvSpPr>
        <p:spPr bwMode="auto">
          <a:xfrm>
            <a:off x="374650" y="3016250"/>
            <a:ext cx="2098675" cy="8239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800" b="1">
                <a:solidFill>
                  <a:schemeClr val="accent2"/>
                </a:solidFill>
                <a:latin typeface="Comic Sans MS" pitchFamily="66" charset="0"/>
              </a:rPr>
              <a:t>2.5</a:t>
            </a:r>
            <a:endParaRPr lang="en-US" sz="4800" b="1">
              <a:solidFill>
                <a:schemeClr val="accent2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8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3482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3482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4825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852" name="AutoShape 12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00FFFF">
                  <a:gamma/>
                  <a:shade val="60000"/>
                  <a:invGamma/>
                </a:srgbClr>
              </a:gs>
              <a:gs pos="50000">
                <a:srgbClr val="00FFFF"/>
              </a:gs>
              <a:gs pos="100000">
                <a:srgbClr val="00FFFF">
                  <a:gamma/>
                  <a:shade val="60000"/>
                  <a:invGamma/>
                </a:srgbClr>
              </a:gs>
            </a:gsLst>
            <a:lin ang="5400000" scaled="1"/>
          </a:gradFill>
          <a:ln w="38100">
            <a:solidFill>
              <a:srgbClr val="993366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5853" name="AutoShape 13"/>
          <p:cNvSpPr>
            <a:spLocks noChangeArrowheads="1"/>
          </p:cNvSpPr>
          <p:nvPr/>
        </p:nvSpPr>
        <p:spPr bwMode="auto">
          <a:xfrm>
            <a:off x="279400" y="2401888"/>
            <a:ext cx="2287588" cy="2054225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chemeClr val="bg1"/>
              </a:gs>
              <a:gs pos="100000">
                <a:srgbClr val="FFFF00"/>
              </a:gs>
            </a:gsLst>
            <a:path path="shape">
              <a:fillToRect l="50000" t="50000" r="50000" b="50000"/>
            </a:path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5854" name="Text Box 14"/>
          <p:cNvSpPr txBox="1">
            <a:spLocks noChangeArrowheads="1"/>
          </p:cNvSpPr>
          <p:nvPr/>
        </p:nvSpPr>
        <p:spPr bwMode="auto">
          <a:xfrm>
            <a:off x="4005263" y="2773363"/>
            <a:ext cx="1131887" cy="1311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8000" b="1">
                <a:solidFill>
                  <a:srgbClr val="993366"/>
                </a:solidFill>
                <a:latin typeface="Comic Sans MS" pitchFamily="66" charset="0"/>
              </a:rPr>
              <a:t>=</a:t>
            </a:r>
            <a:endParaRPr lang="en-US" sz="8000" b="1">
              <a:solidFill>
                <a:srgbClr val="993366"/>
              </a:solidFill>
              <a:latin typeface="Comic Sans MS" pitchFamily="66" charset="0"/>
            </a:endParaRPr>
          </a:p>
        </p:txBody>
      </p:sp>
      <p:sp>
        <p:nvSpPr>
          <p:cNvPr id="35855" name="AutoShape 15"/>
          <p:cNvSpPr>
            <a:spLocks noChangeArrowheads="1"/>
          </p:cNvSpPr>
          <p:nvPr/>
        </p:nvSpPr>
        <p:spPr bwMode="auto">
          <a:xfrm>
            <a:off x="5241925" y="2401888"/>
            <a:ext cx="2287588" cy="2054225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chemeClr val="bg1"/>
              </a:gs>
              <a:gs pos="100000">
                <a:srgbClr val="FFFF00"/>
              </a:gs>
            </a:gsLst>
            <a:path path="shape">
              <a:fillToRect l="50000" t="50000" r="50000" b="50000"/>
            </a:path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5843" name="Text Box 3"/>
          <p:cNvSpPr txBox="1">
            <a:spLocks noChangeArrowheads="1"/>
          </p:cNvSpPr>
          <p:nvPr/>
        </p:nvSpPr>
        <p:spPr bwMode="auto">
          <a:xfrm>
            <a:off x="2565400" y="2773363"/>
            <a:ext cx="1524000" cy="1311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8000" b="1">
                <a:solidFill>
                  <a:schemeClr val="accent2"/>
                </a:solidFill>
                <a:latin typeface="Comic Sans MS" pitchFamily="66" charset="0"/>
              </a:rPr>
              <a:t>cl</a:t>
            </a:r>
            <a:endParaRPr lang="en-US" sz="8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35848" name="Text Box 8"/>
          <p:cNvSpPr txBox="1">
            <a:spLocks noChangeArrowheads="1"/>
          </p:cNvSpPr>
          <p:nvPr/>
        </p:nvSpPr>
        <p:spPr bwMode="auto">
          <a:xfrm>
            <a:off x="7486650" y="2773363"/>
            <a:ext cx="1524000" cy="1311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8000" b="1">
                <a:solidFill>
                  <a:schemeClr val="accent2"/>
                </a:solidFill>
                <a:latin typeface="Comic Sans MS" pitchFamily="66" charset="0"/>
              </a:rPr>
              <a:t>l</a:t>
            </a:r>
            <a:endParaRPr lang="en-US" sz="8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35849" name="Text Box 9"/>
          <p:cNvSpPr txBox="1">
            <a:spLocks noChangeArrowheads="1"/>
          </p:cNvSpPr>
          <p:nvPr/>
        </p:nvSpPr>
        <p:spPr bwMode="auto">
          <a:xfrm>
            <a:off x="5337175" y="3017838"/>
            <a:ext cx="2098675" cy="8239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800" b="1">
                <a:solidFill>
                  <a:srgbClr val="FF0000"/>
                </a:solidFill>
                <a:latin typeface="Comic Sans MS" pitchFamily="66" charset="0"/>
              </a:rPr>
              <a:t>2</a:t>
            </a:r>
            <a:endParaRPr lang="en-US" sz="4800" b="1">
              <a:solidFill>
                <a:srgbClr val="FF0000"/>
              </a:solidFill>
              <a:latin typeface="Comic Sans MS" pitchFamily="66" charset="0"/>
            </a:endParaRPr>
          </a:p>
        </p:txBody>
      </p:sp>
      <p:sp>
        <p:nvSpPr>
          <p:cNvPr id="35850" name="Text Box 10"/>
          <p:cNvSpPr txBox="1">
            <a:spLocks noChangeArrowheads="1"/>
          </p:cNvSpPr>
          <p:nvPr/>
        </p:nvSpPr>
        <p:spPr bwMode="auto">
          <a:xfrm>
            <a:off x="374650" y="3016250"/>
            <a:ext cx="2098675" cy="8239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800" b="1">
                <a:solidFill>
                  <a:schemeClr val="accent2"/>
                </a:solidFill>
                <a:latin typeface="Comic Sans MS" pitchFamily="66" charset="0"/>
              </a:rPr>
              <a:t>200</a:t>
            </a:r>
            <a:endParaRPr lang="en-US" sz="4800" b="1">
              <a:solidFill>
                <a:schemeClr val="accent2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8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3584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3584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5849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876" name="AutoShape 12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00FFFF">
                  <a:gamma/>
                  <a:shade val="60000"/>
                  <a:invGamma/>
                </a:srgbClr>
              </a:gs>
              <a:gs pos="50000">
                <a:srgbClr val="00FFFF"/>
              </a:gs>
              <a:gs pos="100000">
                <a:srgbClr val="00FFFF">
                  <a:gamma/>
                  <a:shade val="60000"/>
                  <a:invGamma/>
                </a:srgbClr>
              </a:gs>
            </a:gsLst>
            <a:lin ang="5400000" scaled="1"/>
          </a:gradFill>
          <a:ln w="38100">
            <a:solidFill>
              <a:srgbClr val="993366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6877" name="AutoShape 13"/>
          <p:cNvSpPr>
            <a:spLocks noChangeArrowheads="1"/>
          </p:cNvSpPr>
          <p:nvPr/>
        </p:nvSpPr>
        <p:spPr bwMode="auto">
          <a:xfrm>
            <a:off x="279400" y="2401888"/>
            <a:ext cx="2287588" cy="2054225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chemeClr val="bg1"/>
              </a:gs>
              <a:gs pos="100000">
                <a:srgbClr val="FFFF00"/>
              </a:gs>
            </a:gsLst>
            <a:path path="shape">
              <a:fillToRect l="50000" t="50000" r="50000" b="50000"/>
            </a:path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6878" name="Text Box 14"/>
          <p:cNvSpPr txBox="1">
            <a:spLocks noChangeArrowheads="1"/>
          </p:cNvSpPr>
          <p:nvPr/>
        </p:nvSpPr>
        <p:spPr bwMode="auto">
          <a:xfrm>
            <a:off x="4005263" y="2773363"/>
            <a:ext cx="1131887" cy="1311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8000" b="1">
                <a:solidFill>
                  <a:srgbClr val="993366"/>
                </a:solidFill>
                <a:latin typeface="Comic Sans MS" pitchFamily="66" charset="0"/>
              </a:rPr>
              <a:t>=</a:t>
            </a:r>
            <a:endParaRPr lang="en-US" sz="8000" b="1">
              <a:solidFill>
                <a:srgbClr val="993366"/>
              </a:solidFill>
              <a:latin typeface="Comic Sans MS" pitchFamily="66" charset="0"/>
            </a:endParaRPr>
          </a:p>
        </p:txBody>
      </p:sp>
      <p:sp>
        <p:nvSpPr>
          <p:cNvPr id="36879" name="AutoShape 15"/>
          <p:cNvSpPr>
            <a:spLocks noChangeArrowheads="1"/>
          </p:cNvSpPr>
          <p:nvPr/>
        </p:nvSpPr>
        <p:spPr bwMode="auto">
          <a:xfrm>
            <a:off x="5241925" y="2401888"/>
            <a:ext cx="2287588" cy="2054225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chemeClr val="bg1"/>
              </a:gs>
              <a:gs pos="100000">
                <a:srgbClr val="FFFF00"/>
              </a:gs>
            </a:gsLst>
            <a:path path="shape">
              <a:fillToRect l="50000" t="50000" r="50000" b="50000"/>
            </a:path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6867" name="Text Box 3"/>
          <p:cNvSpPr txBox="1">
            <a:spLocks noChangeArrowheads="1"/>
          </p:cNvSpPr>
          <p:nvPr/>
        </p:nvSpPr>
        <p:spPr bwMode="auto">
          <a:xfrm>
            <a:off x="2565400" y="2773363"/>
            <a:ext cx="1524000" cy="1311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8000" b="1">
                <a:solidFill>
                  <a:schemeClr val="accent2"/>
                </a:solidFill>
                <a:latin typeface="Comic Sans MS" pitchFamily="66" charset="0"/>
              </a:rPr>
              <a:t>cm</a:t>
            </a:r>
            <a:endParaRPr lang="en-US" sz="8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36872" name="Text Box 8"/>
          <p:cNvSpPr txBox="1">
            <a:spLocks noChangeArrowheads="1"/>
          </p:cNvSpPr>
          <p:nvPr/>
        </p:nvSpPr>
        <p:spPr bwMode="auto">
          <a:xfrm>
            <a:off x="7475538" y="2773363"/>
            <a:ext cx="1668462" cy="1158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7000" b="1">
                <a:solidFill>
                  <a:schemeClr val="accent2"/>
                </a:solidFill>
                <a:latin typeface="Comic Sans MS" pitchFamily="66" charset="0"/>
              </a:rPr>
              <a:t>mm</a:t>
            </a:r>
            <a:endParaRPr lang="en-US" sz="7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36873" name="Text Box 9"/>
          <p:cNvSpPr txBox="1">
            <a:spLocks noChangeArrowheads="1"/>
          </p:cNvSpPr>
          <p:nvPr/>
        </p:nvSpPr>
        <p:spPr bwMode="auto">
          <a:xfrm>
            <a:off x="5337175" y="3017838"/>
            <a:ext cx="2098675" cy="8239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800" b="1">
                <a:solidFill>
                  <a:srgbClr val="FF0000"/>
                </a:solidFill>
                <a:latin typeface="Comic Sans MS" pitchFamily="66" charset="0"/>
              </a:rPr>
              <a:t>560</a:t>
            </a:r>
            <a:endParaRPr lang="en-US" sz="4800" b="1">
              <a:solidFill>
                <a:srgbClr val="FF0000"/>
              </a:solidFill>
              <a:latin typeface="Comic Sans MS" pitchFamily="66" charset="0"/>
            </a:endParaRPr>
          </a:p>
        </p:txBody>
      </p:sp>
      <p:sp>
        <p:nvSpPr>
          <p:cNvPr id="36874" name="Text Box 10"/>
          <p:cNvSpPr txBox="1">
            <a:spLocks noChangeArrowheads="1"/>
          </p:cNvSpPr>
          <p:nvPr/>
        </p:nvSpPr>
        <p:spPr bwMode="auto">
          <a:xfrm>
            <a:off x="374650" y="3016250"/>
            <a:ext cx="2098675" cy="8239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800" b="1">
                <a:solidFill>
                  <a:schemeClr val="accent2"/>
                </a:solidFill>
                <a:latin typeface="Comic Sans MS" pitchFamily="66" charset="0"/>
              </a:rPr>
              <a:t>56</a:t>
            </a:r>
            <a:endParaRPr lang="en-US" sz="4800" b="1">
              <a:solidFill>
                <a:schemeClr val="accent2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87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3687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3687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6873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7900" name="AutoShape 12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00FFFF">
                  <a:gamma/>
                  <a:shade val="60000"/>
                  <a:invGamma/>
                </a:srgbClr>
              </a:gs>
              <a:gs pos="50000">
                <a:srgbClr val="00FFFF"/>
              </a:gs>
              <a:gs pos="100000">
                <a:srgbClr val="00FFFF">
                  <a:gamma/>
                  <a:shade val="60000"/>
                  <a:invGamma/>
                </a:srgbClr>
              </a:gs>
            </a:gsLst>
            <a:lin ang="5400000" scaled="1"/>
          </a:gradFill>
          <a:ln w="38100">
            <a:solidFill>
              <a:srgbClr val="993366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7901" name="AutoShape 13"/>
          <p:cNvSpPr>
            <a:spLocks noChangeArrowheads="1"/>
          </p:cNvSpPr>
          <p:nvPr/>
        </p:nvSpPr>
        <p:spPr bwMode="auto">
          <a:xfrm>
            <a:off x="279400" y="2401888"/>
            <a:ext cx="2287588" cy="2054225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chemeClr val="bg1"/>
              </a:gs>
              <a:gs pos="100000">
                <a:srgbClr val="FFFF00"/>
              </a:gs>
            </a:gsLst>
            <a:path path="shape">
              <a:fillToRect l="50000" t="50000" r="50000" b="50000"/>
            </a:path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7902" name="Text Box 14"/>
          <p:cNvSpPr txBox="1">
            <a:spLocks noChangeArrowheads="1"/>
          </p:cNvSpPr>
          <p:nvPr/>
        </p:nvSpPr>
        <p:spPr bwMode="auto">
          <a:xfrm>
            <a:off x="4005263" y="2773363"/>
            <a:ext cx="1131887" cy="1311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8000" b="1">
                <a:solidFill>
                  <a:srgbClr val="993366"/>
                </a:solidFill>
                <a:latin typeface="Comic Sans MS" pitchFamily="66" charset="0"/>
              </a:rPr>
              <a:t>=</a:t>
            </a:r>
            <a:endParaRPr lang="en-US" sz="8000" b="1">
              <a:solidFill>
                <a:srgbClr val="993366"/>
              </a:solidFill>
              <a:latin typeface="Comic Sans MS" pitchFamily="66" charset="0"/>
            </a:endParaRPr>
          </a:p>
        </p:txBody>
      </p:sp>
      <p:sp>
        <p:nvSpPr>
          <p:cNvPr id="37903" name="AutoShape 15"/>
          <p:cNvSpPr>
            <a:spLocks noChangeArrowheads="1"/>
          </p:cNvSpPr>
          <p:nvPr/>
        </p:nvSpPr>
        <p:spPr bwMode="auto">
          <a:xfrm>
            <a:off x="5241925" y="2401888"/>
            <a:ext cx="2287588" cy="2054225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chemeClr val="bg1"/>
              </a:gs>
              <a:gs pos="100000">
                <a:srgbClr val="FFFF00"/>
              </a:gs>
            </a:gsLst>
            <a:path path="shape">
              <a:fillToRect l="50000" t="50000" r="50000" b="50000"/>
            </a:path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7891" name="Text Box 3"/>
          <p:cNvSpPr txBox="1">
            <a:spLocks noChangeArrowheads="1"/>
          </p:cNvSpPr>
          <p:nvPr/>
        </p:nvSpPr>
        <p:spPr bwMode="auto">
          <a:xfrm>
            <a:off x="2565400" y="2773363"/>
            <a:ext cx="1524000" cy="1311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8000" b="1">
                <a:solidFill>
                  <a:schemeClr val="accent2"/>
                </a:solidFill>
                <a:latin typeface="Comic Sans MS" pitchFamily="66" charset="0"/>
              </a:rPr>
              <a:t>kg</a:t>
            </a:r>
            <a:endParaRPr lang="en-US" sz="8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37896" name="Text Box 8"/>
          <p:cNvSpPr txBox="1">
            <a:spLocks noChangeArrowheads="1"/>
          </p:cNvSpPr>
          <p:nvPr/>
        </p:nvSpPr>
        <p:spPr bwMode="auto">
          <a:xfrm>
            <a:off x="7486650" y="2773363"/>
            <a:ext cx="1524000" cy="1311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8000" b="1">
                <a:solidFill>
                  <a:schemeClr val="accent2"/>
                </a:solidFill>
                <a:latin typeface="Comic Sans MS" pitchFamily="66" charset="0"/>
              </a:rPr>
              <a:t>g</a:t>
            </a:r>
            <a:endParaRPr lang="en-US" sz="8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37897" name="Text Box 9"/>
          <p:cNvSpPr txBox="1">
            <a:spLocks noChangeArrowheads="1"/>
          </p:cNvSpPr>
          <p:nvPr/>
        </p:nvSpPr>
        <p:spPr bwMode="auto">
          <a:xfrm>
            <a:off x="5337175" y="3017838"/>
            <a:ext cx="2098675" cy="8239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800" b="1">
                <a:solidFill>
                  <a:srgbClr val="FF0000"/>
                </a:solidFill>
                <a:latin typeface="Comic Sans MS" pitchFamily="66" charset="0"/>
              </a:rPr>
              <a:t>3900</a:t>
            </a:r>
            <a:endParaRPr lang="en-US" sz="4800" b="1">
              <a:solidFill>
                <a:srgbClr val="FF0000"/>
              </a:solidFill>
              <a:latin typeface="Comic Sans MS" pitchFamily="66" charset="0"/>
            </a:endParaRPr>
          </a:p>
        </p:txBody>
      </p:sp>
      <p:sp>
        <p:nvSpPr>
          <p:cNvPr id="37898" name="Text Box 10"/>
          <p:cNvSpPr txBox="1">
            <a:spLocks noChangeArrowheads="1"/>
          </p:cNvSpPr>
          <p:nvPr/>
        </p:nvSpPr>
        <p:spPr bwMode="auto">
          <a:xfrm>
            <a:off x="374650" y="3016250"/>
            <a:ext cx="2098675" cy="8239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800" b="1">
                <a:solidFill>
                  <a:schemeClr val="accent2"/>
                </a:solidFill>
                <a:latin typeface="Comic Sans MS" pitchFamily="66" charset="0"/>
              </a:rPr>
              <a:t>3.9</a:t>
            </a:r>
            <a:endParaRPr lang="en-US" sz="4800" b="1">
              <a:solidFill>
                <a:schemeClr val="accent2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89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3789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3789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7897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924" name="AutoShape 12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00FFFF">
                  <a:gamma/>
                  <a:shade val="60000"/>
                  <a:invGamma/>
                </a:srgbClr>
              </a:gs>
              <a:gs pos="50000">
                <a:srgbClr val="00FFFF"/>
              </a:gs>
              <a:gs pos="100000">
                <a:srgbClr val="00FFFF">
                  <a:gamma/>
                  <a:shade val="60000"/>
                  <a:invGamma/>
                </a:srgbClr>
              </a:gs>
            </a:gsLst>
            <a:lin ang="5400000" scaled="1"/>
          </a:gradFill>
          <a:ln w="38100">
            <a:solidFill>
              <a:srgbClr val="993366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8925" name="AutoShape 13"/>
          <p:cNvSpPr>
            <a:spLocks noChangeArrowheads="1"/>
          </p:cNvSpPr>
          <p:nvPr/>
        </p:nvSpPr>
        <p:spPr bwMode="auto">
          <a:xfrm>
            <a:off x="279400" y="2401888"/>
            <a:ext cx="2287588" cy="2054225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chemeClr val="bg1"/>
              </a:gs>
              <a:gs pos="100000">
                <a:srgbClr val="FFFF00"/>
              </a:gs>
            </a:gsLst>
            <a:path path="shape">
              <a:fillToRect l="50000" t="50000" r="50000" b="50000"/>
            </a:path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8926" name="Text Box 14"/>
          <p:cNvSpPr txBox="1">
            <a:spLocks noChangeArrowheads="1"/>
          </p:cNvSpPr>
          <p:nvPr/>
        </p:nvSpPr>
        <p:spPr bwMode="auto">
          <a:xfrm>
            <a:off x="4005263" y="2773363"/>
            <a:ext cx="1131887" cy="1311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8000" b="1">
                <a:solidFill>
                  <a:srgbClr val="993366"/>
                </a:solidFill>
                <a:latin typeface="Comic Sans MS" pitchFamily="66" charset="0"/>
              </a:rPr>
              <a:t>=</a:t>
            </a:r>
            <a:endParaRPr lang="en-US" sz="8000" b="1">
              <a:solidFill>
                <a:srgbClr val="993366"/>
              </a:solidFill>
              <a:latin typeface="Comic Sans MS" pitchFamily="66" charset="0"/>
            </a:endParaRPr>
          </a:p>
        </p:txBody>
      </p:sp>
      <p:sp>
        <p:nvSpPr>
          <p:cNvPr id="38927" name="AutoShape 15"/>
          <p:cNvSpPr>
            <a:spLocks noChangeArrowheads="1"/>
          </p:cNvSpPr>
          <p:nvPr/>
        </p:nvSpPr>
        <p:spPr bwMode="auto">
          <a:xfrm>
            <a:off x="5241925" y="2401888"/>
            <a:ext cx="2287588" cy="2054225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chemeClr val="bg1"/>
              </a:gs>
              <a:gs pos="100000">
                <a:srgbClr val="FFFF00"/>
              </a:gs>
            </a:gsLst>
            <a:path path="shape">
              <a:fillToRect l="50000" t="50000" r="50000" b="50000"/>
            </a:path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8915" name="Text Box 3"/>
          <p:cNvSpPr txBox="1">
            <a:spLocks noChangeArrowheads="1"/>
          </p:cNvSpPr>
          <p:nvPr/>
        </p:nvSpPr>
        <p:spPr bwMode="auto">
          <a:xfrm>
            <a:off x="2565400" y="2773363"/>
            <a:ext cx="1524000" cy="1311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8000" b="1">
                <a:solidFill>
                  <a:schemeClr val="accent2"/>
                </a:solidFill>
                <a:latin typeface="Comic Sans MS" pitchFamily="66" charset="0"/>
              </a:rPr>
              <a:t>m</a:t>
            </a:r>
            <a:endParaRPr lang="en-US" sz="8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38920" name="Text Box 8"/>
          <p:cNvSpPr txBox="1">
            <a:spLocks noChangeArrowheads="1"/>
          </p:cNvSpPr>
          <p:nvPr/>
        </p:nvSpPr>
        <p:spPr bwMode="auto">
          <a:xfrm>
            <a:off x="7486650" y="2773363"/>
            <a:ext cx="1524000" cy="1311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8000" b="1">
                <a:solidFill>
                  <a:schemeClr val="accent2"/>
                </a:solidFill>
                <a:latin typeface="Comic Sans MS" pitchFamily="66" charset="0"/>
              </a:rPr>
              <a:t>km</a:t>
            </a:r>
            <a:endParaRPr lang="en-US" sz="8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38921" name="Text Box 9"/>
          <p:cNvSpPr txBox="1">
            <a:spLocks noChangeArrowheads="1"/>
          </p:cNvSpPr>
          <p:nvPr/>
        </p:nvSpPr>
        <p:spPr bwMode="auto">
          <a:xfrm>
            <a:off x="5337175" y="3017838"/>
            <a:ext cx="2098675" cy="8239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800" b="1">
                <a:solidFill>
                  <a:srgbClr val="FF0000"/>
                </a:solidFill>
                <a:latin typeface="Comic Sans MS" pitchFamily="66" charset="0"/>
              </a:rPr>
              <a:t>9.7</a:t>
            </a:r>
            <a:endParaRPr lang="en-US" sz="4800" b="1">
              <a:solidFill>
                <a:srgbClr val="FF0000"/>
              </a:solidFill>
              <a:latin typeface="Comic Sans MS" pitchFamily="66" charset="0"/>
            </a:endParaRPr>
          </a:p>
        </p:txBody>
      </p:sp>
      <p:sp>
        <p:nvSpPr>
          <p:cNvPr id="38922" name="Text Box 10"/>
          <p:cNvSpPr txBox="1">
            <a:spLocks noChangeArrowheads="1"/>
          </p:cNvSpPr>
          <p:nvPr/>
        </p:nvSpPr>
        <p:spPr bwMode="auto">
          <a:xfrm>
            <a:off x="374650" y="3016250"/>
            <a:ext cx="2098675" cy="8239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800" b="1">
                <a:solidFill>
                  <a:schemeClr val="accent2"/>
                </a:solidFill>
                <a:latin typeface="Comic Sans MS" pitchFamily="66" charset="0"/>
              </a:rPr>
              <a:t>9700</a:t>
            </a:r>
            <a:endParaRPr lang="en-US" sz="4800" b="1">
              <a:solidFill>
                <a:schemeClr val="accent2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9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3892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3892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8921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9948" name="AutoShape 12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00FFFF">
                  <a:gamma/>
                  <a:shade val="60000"/>
                  <a:invGamma/>
                </a:srgbClr>
              </a:gs>
              <a:gs pos="50000">
                <a:srgbClr val="00FFFF"/>
              </a:gs>
              <a:gs pos="100000">
                <a:srgbClr val="00FFFF">
                  <a:gamma/>
                  <a:shade val="60000"/>
                  <a:invGamma/>
                </a:srgbClr>
              </a:gs>
            </a:gsLst>
            <a:lin ang="5400000" scaled="1"/>
          </a:gradFill>
          <a:ln w="38100">
            <a:solidFill>
              <a:srgbClr val="993366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9949" name="AutoShape 13"/>
          <p:cNvSpPr>
            <a:spLocks noChangeArrowheads="1"/>
          </p:cNvSpPr>
          <p:nvPr/>
        </p:nvSpPr>
        <p:spPr bwMode="auto">
          <a:xfrm>
            <a:off x="279400" y="2401888"/>
            <a:ext cx="2287588" cy="2054225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chemeClr val="bg1"/>
              </a:gs>
              <a:gs pos="100000">
                <a:srgbClr val="FFFF00"/>
              </a:gs>
            </a:gsLst>
            <a:path path="shape">
              <a:fillToRect l="50000" t="50000" r="50000" b="50000"/>
            </a:path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9950" name="Text Box 14"/>
          <p:cNvSpPr txBox="1">
            <a:spLocks noChangeArrowheads="1"/>
          </p:cNvSpPr>
          <p:nvPr/>
        </p:nvSpPr>
        <p:spPr bwMode="auto">
          <a:xfrm>
            <a:off x="4005263" y="2773363"/>
            <a:ext cx="1131887" cy="1311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8000" b="1">
                <a:solidFill>
                  <a:srgbClr val="993366"/>
                </a:solidFill>
                <a:latin typeface="Comic Sans MS" pitchFamily="66" charset="0"/>
              </a:rPr>
              <a:t>=</a:t>
            </a:r>
            <a:endParaRPr lang="en-US" sz="8000" b="1">
              <a:solidFill>
                <a:srgbClr val="993366"/>
              </a:solidFill>
              <a:latin typeface="Comic Sans MS" pitchFamily="66" charset="0"/>
            </a:endParaRPr>
          </a:p>
        </p:txBody>
      </p:sp>
      <p:sp>
        <p:nvSpPr>
          <p:cNvPr id="39951" name="AutoShape 15"/>
          <p:cNvSpPr>
            <a:spLocks noChangeArrowheads="1"/>
          </p:cNvSpPr>
          <p:nvPr/>
        </p:nvSpPr>
        <p:spPr bwMode="auto">
          <a:xfrm>
            <a:off x="5241925" y="2401888"/>
            <a:ext cx="2287588" cy="2054225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chemeClr val="bg1"/>
              </a:gs>
              <a:gs pos="100000">
                <a:srgbClr val="FFFF00"/>
              </a:gs>
            </a:gsLst>
            <a:path path="shape">
              <a:fillToRect l="50000" t="50000" r="50000" b="50000"/>
            </a:path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9939" name="Text Box 3"/>
          <p:cNvSpPr txBox="1">
            <a:spLocks noChangeArrowheads="1"/>
          </p:cNvSpPr>
          <p:nvPr/>
        </p:nvSpPr>
        <p:spPr bwMode="auto">
          <a:xfrm>
            <a:off x="2565400" y="2773363"/>
            <a:ext cx="1849438" cy="1311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8000" b="1">
                <a:solidFill>
                  <a:schemeClr val="accent2"/>
                </a:solidFill>
                <a:latin typeface="Comic Sans MS" pitchFamily="66" charset="0"/>
              </a:rPr>
              <a:t>mm</a:t>
            </a:r>
            <a:endParaRPr lang="en-US" sz="8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39944" name="Text Box 8"/>
          <p:cNvSpPr txBox="1">
            <a:spLocks noChangeArrowheads="1"/>
          </p:cNvSpPr>
          <p:nvPr/>
        </p:nvSpPr>
        <p:spPr bwMode="auto">
          <a:xfrm>
            <a:off x="7486650" y="2773363"/>
            <a:ext cx="1524000" cy="1311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8000" b="1">
                <a:solidFill>
                  <a:schemeClr val="accent2"/>
                </a:solidFill>
                <a:latin typeface="Comic Sans MS" pitchFamily="66" charset="0"/>
              </a:rPr>
              <a:t>m</a:t>
            </a:r>
            <a:endParaRPr lang="en-US" sz="8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39945" name="Text Box 9"/>
          <p:cNvSpPr txBox="1">
            <a:spLocks noChangeArrowheads="1"/>
          </p:cNvSpPr>
          <p:nvPr/>
        </p:nvSpPr>
        <p:spPr bwMode="auto">
          <a:xfrm>
            <a:off x="5337175" y="3017838"/>
            <a:ext cx="2098675" cy="8239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800" b="1">
                <a:solidFill>
                  <a:srgbClr val="FF0000"/>
                </a:solidFill>
                <a:latin typeface="Comic Sans MS" pitchFamily="66" charset="0"/>
              </a:rPr>
              <a:t>2.3</a:t>
            </a:r>
            <a:endParaRPr lang="en-US" sz="4800" b="1">
              <a:solidFill>
                <a:srgbClr val="FF0000"/>
              </a:solidFill>
              <a:latin typeface="Comic Sans MS" pitchFamily="66" charset="0"/>
            </a:endParaRPr>
          </a:p>
        </p:txBody>
      </p:sp>
      <p:sp>
        <p:nvSpPr>
          <p:cNvPr id="39946" name="Text Box 10"/>
          <p:cNvSpPr txBox="1">
            <a:spLocks noChangeArrowheads="1"/>
          </p:cNvSpPr>
          <p:nvPr/>
        </p:nvSpPr>
        <p:spPr bwMode="auto">
          <a:xfrm>
            <a:off x="374650" y="3016250"/>
            <a:ext cx="2098675" cy="8239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800" b="1">
                <a:solidFill>
                  <a:schemeClr val="accent2"/>
                </a:solidFill>
                <a:latin typeface="Comic Sans MS" pitchFamily="66" charset="0"/>
              </a:rPr>
              <a:t>2300</a:t>
            </a:r>
            <a:endParaRPr lang="en-US" sz="4800" b="1">
              <a:solidFill>
                <a:schemeClr val="accent2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9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3994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3994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9945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76" name="AutoShape 16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00FFFF">
                  <a:gamma/>
                  <a:shade val="60000"/>
                  <a:invGamma/>
                </a:srgbClr>
              </a:gs>
              <a:gs pos="50000">
                <a:srgbClr val="00FFFF"/>
              </a:gs>
              <a:gs pos="100000">
                <a:srgbClr val="00FFFF">
                  <a:gamma/>
                  <a:shade val="60000"/>
                  <a:invGamma/>
                </a:srgbClr>
              </a:gs>
            </a:gsLst>
            <a:lin ang="5400000" scaled="1"/>
          </a:gradFill>
          <a:ln w="38100">
            <a:solidFill>
              <a:srgbClr val="993366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0977" name="AutoShape 17"/>
          <p:cNvSpPr>
            <a:spLocks noChangeArrowheads="1"/>
          </p:cNvSpPr>
          <p:nvPr/>
        </p:nvSpPr>
        <p:spPr bwMode="auto">
          <a:xfrm>
            <a:off x="279400" y="2401888"/>
            <a:ext cx="2287588" cy="2054225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chemeClr val="bg1"/>
              </a:gs>
              <a:gs pos="100000">
                <a:srgbClr val="FFFF00"/>
              </a:gs>
            </a:gsLst>
            <a:path path="shape">
              <a:fillToRect l="50000" t="50000" r="50000" b="50000"/>
            </a:path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0978" name="Text Box 18"/>
          <p:cNvSpPr txBox="1">
            <a:spLocks noChangeArrowheads="1"/>
          </p:cNvSpPr>
          <p:nvPr/>
        </p:nvSpPr>
        <p:spPr bwMode="auto">
          <a:xfrm>
            <a:off x="4005263" y="2773363"/>
            <a:ext cx="1131887" cy="1311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8000" b="1">
                <a:solidFill>
                  <a:srgbClr val="993366"/>
                </a:solidFill>
                <a:latin typeface="Comic Sans MS" pitchFamily="66" charset="0"/>
              </a:rPr>
              <a:t>=</a:t>
            </a:r>
            <a:endParaRPr lang="en-US" sz="8000" b="1">
              <a:solidFill>
                <a:srgbClr val="993366"/>
              </a:solidFill>
              <a:latin typeface="Comic Sans MS" pitchFamily="66" charset="0"/>
            </a:endParaRPr>
          </a:p>
        </p:txBody>
      </p:sp>
      <p:sp>
        <p:nvSpPr>
          <p:cNvPr id="40979" name="AutoShape 19"/>
          <p:cNvSpPr>
            <a:spLocks noChangeArrowheads="1"/>
          </p:cNvSpPr>
          <p:nvPr/>
        </p:nvSpPr>
        <p:spPr bwMode="auto">
          <a:xfrm>
            <a:off x="5241925" y="2401888"/>
            <a:ext cx="2287588" cy="2054225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chemeClr val="bg1"/>
              </a:gs>
              <a:gs pos="100000">
                <a:srgbClr val="FFFF00"/>
              </a:gs>
            </a:gsLst>
            <a:path path="shape">
              <a:fillToRect l="50000" t="50000" r="50000" b="50000"/>
            </a:path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0963" name="Text Box 3"/>
          <p:cNvSpPr txBox="1">
            <a:spLocks noChangeArrowheads="1"/>
          </p:cNvSpPr>
          <p:nvPr/>
        </p:nvSpPr>
        <p:spPr bwMode="auto">
          <a:xfrm>
            <a:off x="2565400" y="2773363"/>
            <a:ext cx="1524000" cy="1311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8000" b="1">
                <a:solidFill>
                  <a:schemeClr val="accent2"/>
                </a:solidFill>
                <a:latin typeface="Comic Sans MS" pitchFamily="66" charset="0"/>
              </a:rPr>
              <a:t>g</a:t>
            </a:r>
            <a:endParaRPr lang="en-US" sz="8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40968" name="Text Box 8"/>
          <p:cNvSpPr txBox="1">
            <a:spLocks noChangeArrowheads="1"/>
          </p:cNvSpPr>
          <p:nvPr/>
        </p:nvSpPr>
        <p:spPr bwMode="auto">
          <a:xfrm>
            <a:off x="7486650" y="2773363"/>
            <a:ext cx="1524000" cy="1311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8000" b="1">
                <a:solidFill>
                  <a:schemeClr val="accent2"/>
                </a:solidFill>
                <a:latin typeface="Comic Sans MS" pitchFamily="66" charset="0"/>
              </a:rPr>
              <a:t>mg</a:t>
            </a:r>
            <a:endParaRPr lang="en-US" sz="8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40969" name="Text Box 9"/>
          <p:cNvSpPr txBox="1">
            <a:spLocks noChangeArrowheads="1"/>
          </p:cNvSpPr>
          <p:nvPr/>
        </p:nvSpPr>
        <p:spPr bwMode="auto">
          <a:xfrm>
            <a:off x="5337175" y="3017838"/>
            <a:ext cx="2098675" cy="8239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800" b="1">
                <a:solidFill>
                  <a:srgbClr val="FF0000"/>
                </a:solidFill>
                <a:latin typeface="Comic Sans MS" pitchFamily="66" charset="0"/>
              </a:rPr>
              <a:t>8100</a:t>
            </a:r>
            <a:endParaRPr lang="en-US" sz="4800" b="1">
              <a:solidFill>
                <a:srgbClr val="FF0000"/>
              </a:solidFill>
              <a:latin typeface="Comic Sans MS" pitchFamily="66" charset="0"/>
            </a:endParaRPr>
          </a:p>
        </p:txBody>
      </p:sp>
      <p:sp>
        <p:nvSpPr>
          <p:cNvPr id="40970" name="Text Box 10"/>
          <p:cNvSpPr txBox="1">
            <a:spLocks noChangeArrowheads="1"/>
          </p:cNvSpPr>
          <p:nvPr/>
        </p:nvSpPr>
        <p:spPr bwMode="auto">
          <a:xfrm>
            <a:off x="374650" y="3016250"/>
            <a:ext cx="2098675" cy="8239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800" b="1">
                <a:solidFill>
                  <a:schemeClr val="accent2"/>
                </a:solidFill>
                <a:latin typeface="Comic Sans MS" pitchFamily="66" charset="0"/>
              </a:rPr>
              <a:t>8.1</a:t>
            </a:r>
            <a:endParaRPr lang="en-US" sz="4800" b="1">
              <a:solidFill>
                <a:schemeClr val="accent2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6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4096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4096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0969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996" name="AutoShape 12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00FFFF">
                  <a:gamma/>
                  <a:shade val="60000"/>
                  <a:invGamma/>
                </a:srgbClr>
              </a:gs>
              <a:gs pos="50000">
                <a:srgbClr val="00FFFF"/>
              </a:gs>
              <a:gs pos="100000">
                <a:srgbClr val="00FFFF">
                  <a:gamma/>
                  <a:shade val="60000"/>
                  <a:invGamma/>
                </a:srgbClr>
              </a:gs>
            </a:gsLst>
            <a:lin ang="5400000" scaled="1"/>
          </a:gradFill>
          <a:ln w="38100">
            <a:solidFill>
              <a:srgbClr val="993366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1997" name="AutoShape 13"/>
          <p:cNvSpPr>
            <a:spLocks noChangeArrowheads="1"/>
          </p:cNvSpPr>
          <p:nvPr/>
        </p:nvSpPr>
        <p:spPr bwMode="auto">
          <a:xfrm>
            <a:off x="279400" y="2401888"/>
            <a:ext cx="2287588" cy="2054225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chemeClr val="bg1"/>
              </a:gs>
              <a:gs pos="100000">
                <a:srgbClr val="FFFF00"/>
              </a:gs>
            </a:gsLst>
            <a:path path="shape">
              <a:fillToRect l="50000" t="50000" r="50000" b="50000"/>
            </a:path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1998" name="Text Box 14"/>
          <p:cNvSpPr txBox="1">
            <a:spLocks noChangeArrowheads="1"/>
          </p:cNvSpPr>
          <p:nvPr/>
        </p:nvSpPr>
        <p:spPr bwMode="auto">
          <a:xfrm>
            <a:off x="4005263" y="2773363"/>
            <a:ext cx="1131887" cy="1311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8000" b="1">
                <a:solidFill>
                  <a:srgbClr val="993366"/>
                </a:solidFill>
                <a:latin typeface="Comic Sans MS" pitchFamily="66" charset="0"/>
              </a:rPr>
              <a:t>=</a:t>
            </a:r>
            <a:endParaRPr lang="en-US" sz="8000" b="1">
              <a:solidFill>
                <a:srgbClr val="993366"/>
              </a:solidFill>
              <a:latin typeface="Comic Sans MS" pitchFamily="66" charset="0"/>
            </a:endParaRPr>
          </a:p>
        </p:txBody>
      </p:sp>
      <p:sp>
        <p:nvSpPr>
          <p:cNvPr id="41999" name="AutoShape 15"/>
          <p:cNvSpPr>
            <a:spLocks noChangeArrowheads="1"/>
          </p:cNvSpPr>
          <p:nvPr/>
        </p:nvSpPr>
        <p:spPr bwMode="auto">
          <a:xfrm>
            <a:off x="5241925" y="2401888"/>
            <a:ext cx="2287588" cy="2054225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chemeClr val="bg1"/>
              </a:gs>
              <a:gs pos="100000">
                <a:srgbClr val="FFFF00"/>
              </a:gs>
            </a:gsLst>
            <a:path path="shape">
              <a:fillToRect l="50000" t="50000" r="50000" b="50000"/>
            </a:path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1987" name="Text Box 3"/>
          <p:cNvSpPr txBox="1">
            <a:spLocks noChangeArrowheads="1"/>
          </p:cNvSpPr>
          <p:nvPr/>
        </p:nvSpPr>
        <p:spPr bwMode="auto">
          <a:xfrm>
            <a:off x="2565400" y="2773363"/>
            <a:ext cx="1524000" cy="1311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8000" b="1">
                <a:solidFill>
                  <a:schemeClr val="accent2"/>
                </a:solidFill>
                <a:latin typeface="Comic Sans MS" pitchFamily="66" charset="0"/>
              </a:rPr>
              <a:t>l</a:t>
            </a:r>
            <a:endParaRPr lang="en-US" sz="8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41992" name="Text Box 8"/>
          <p:cNvSpPr txBox="1">
            <a:spLocks noChangeArrowheads="1"/>
          </p:cNvSpPr>
          <p:nvPr/>
        </p:nvSpPr>
        <p:spPr bwMode="auto">
          <a:xfrm>
            <a:off x="7486650" y="2773363"/>
            <a:ext cx="1524000" cy="1311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8000" b="1">
                <a:solidFill>
                  <a:schemeClr val="accent2"/>
                </a:solidFill>
                <a:latin typeface="Comic Sans MS" pitchFamily="66" charset="0"/>
              </a:rPr>
              <a:t>ml</a:t>
            </a:r>
            <a:endParaRPr lang="en-US" sz="8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41993" name="Text Box 9"/>
          <p:cNvSpPr txBox="1">
            <a:spLocks noChangeArrowheads="1"/>
          </p:cNvSpPr>
          <p:nvPr/>
        </p:nvSpPr>
        <p:spPr bwMode="auto">
          <a:xfrm>
            <a:off x="5337175" y="3017838"/>
            <a:ext cx="2098675" cy="8239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800" b="1">
                <a:solidFill>
                  <a:srgbClr val="FF0000"/>
                </a:solidFill>
                <a:latin typeface="Comic Sans MS" pitchFamily="66" charset="0"/>
              </a:rPr>
              <a:t>5900</a:t>
            </a:r>
            <a:endParaRPr lang="en-US" sz="4800" b="1">
              <a:solidFill>
                <a:srgbClr val="FF0000"/>
              </a:solidFill>
              <a:latin typeface="Comic Sans MS" pitchFamily="66" charset="0"/>
            </a:endParaRPr>
          </a:p>
        </p:txBody>
      </p:sp>
      <p:sp>
        <p:nvSpPr>
          <p:cNvPr id="41994" name="Text Box 10"/>
          <p:cNvSpPr txBox="1">
            <a:spLocks noChangeArrowheads="1"/>
          </p:cNvSpPr>
          <p:nvPr/>
        </p:nvSpPr>
        <p:spPr bwMode="auto">
          <a:xfrm>
            <a:off x="374650" y="3016250"/>
            <a:ext cx="2098675" cy="8239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800" b="1">
                <a:solidFill>
                  <a:schemeClr val="accent2"/>
                </a:solidFill>
                <a:latin typeface="Comic Sans MS" pitchFamily="66" charset="0"/>
              </a:rPr>
              <a:t>5.9</a:t>
            </a:r>
            <a:endParaRPr lang="en-US" sz="4800" b="1">
              <a:solidFill>
                <a:schemeClr val="accent2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99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4199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4199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1993" grpId="0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3020" name="AutoShape 12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00FFFF">
                  <a:gamma/>
                  <a:shade val="60000"/>
                  <a:invGamma/>
                </a:srgbClr>
              </a:gs>
              <a:gs pos="50000">
                <a:srgbClr val="00FFFF"/>
              </a:gs>
              <a:gs pos="100000">
                <a:srgbClr val="00FFFF">
                  <a:gamma/>
                  <a:shade val="60000"/>
                  <a:invGamma/>
                </a:srgbClr>
              </a:gs>
            </a:gsLst>
            <a:lin ang="5400000" scaled="1"/>
          </a:gradFill>
          <a:ln w="38100">
            <a:solidFill>
              <a:srgbClr val="993366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3021" name="AutoShape 13"/>
          <p:cNvSpPr>
            <a:spLocks noChangeArrowheads="1"/>
          </p:cNvSpPr>
          <p:nvPr/>
        </p:nvSpPr>
        <p:spPr bwMode="auto">
          <a:xfrm>
            <a:off x="279400" y="2401888"/>
            <a:ext cx="2287588" cy="2054225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chemeClr val="bg1"/>
              </a:gs>
              <a:gs pos="100000">
                <a:srgbClr val="FFFF00"/>
              </a:gs>
            </a:gsLst>
            <a:path path="shape">
              <a:fillToRect l="50000" t="50000" r="50000" b="50000"/>
            </a:path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3022" name="Text Box 14"/>
          <p:cNvSpPr txBox="1">
            <a:spLocks noChangeArrowheads="1"/>
          </p:cNvSpPr>
          <p:nvPr/>
        </p:nvSpPr>
        <p:spPr bwMode="auto">
          <a:xfrm>
            <a:off x="4005263" y="2773363"/>
            <a:ext cx="1131887" cy="1311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8000" b="1">
                <a:solidFill>
                  <a:srgbClr val="993366"/>
                </a:solidFill>
                <a:latin typeface="Comic Sans MS" pitchFamily="66" charset="0"/>
              </a:rPr>
              <a:t>=</a:t>
            </a:r>
            <a:endParaRPr lang="en-US" sz="8000" b="1">
              <a:solidFill>
                <a:srgbClr val="993366"/>
              </a:solidFill>
              <a:latin typeface="Comic Sans MS" pitchFamily="66" charset="0"/>
            </a:endParaRPr>
          </a:p>
        </p:txBody>
      </p:sp>
      <p:sp>
        <p:nvSpPr>
          <p:cNvPr id="43023" name="AutoShape 15"/>
          <p:cNvSpPr>
            <a:spLocks noChangeArrowheads="1"/>
          </p:cNvSpPr>
          <p:nvPr/>
        </p:nvSpPr>
        <p:spPr bwMode="auto">
          <a:xfrm>
            <a:off x="5241925" y="2401888"/>
            <a:ext cx="2287588" cy="2054225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chemeClr val="bg1"/>
              </a:gs>
              <a:gs pos="100000">
                <a:srgbClr val="FFFF00"/>
              </a:gs>
            </a:gsLst>
            <a:path path="shape">
              <a:fillToRect l="50000" t="50000" r="50000" b="50000"/>
            </a:path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3011" name="Text Box 3"/>
          <p:cNvSpPr txBox="1">
            <a:spLocks noChangeArrowheads="1"/>
          </p:cNvSpPr>
          <p:nvPr/>
        </p:nvSpPr>
        <p:spPr bwMode="auto">
          <a:xfrm>
            <a:off x="2565400" y="2773363"/>
            <a:ext cx="1524000" cy="1311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8000" b="1">
                <a:solidFill>
                  <a:schemeClr val="accent2"/>
                </a:solidFill>
                <a:latin typeface="Comic Sans MS" pitchFamily="66" charset="0"/>
              </a:rPr>
              <a:t>km</a:t>
            </a:r>
            <a:endParaRPr lang="en-US" sz="8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43016" name="Text Box 8"/>
          <p:cNvSpPr txBox="1">
            <a:spLocks noChangeArrowheads="1"/>
          </p:cNvSpPr>
          <p:nvPr/>
        </p:nvSpPr>
        <p:spPr bwMode="auto">
          <a:xfrm>
            <a:off x="7486650" y="2773363"/>
            <a:ext cx="1524000" cy="1311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8000" b="1">
                <a:solidFill>
                  <a:schemeClr val="accent2"/>
                </a:solidFill>
                <a:latin typeface="Comic Sans MS" pitchFamily="66" charset="0"/>
              </a:rPr>
              <a:t>m</a:t>
            </a:r>
            <a:endParaRPr lang="en-US" sz="8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43017" name="Text Box 9"/>
          <p:cNvSpPr txBox="1">
            <a:spLocks noChangeArrowheads="1"/>
          </p:cNvSpPr>
          <p:nvPr/>
        </p:nvSpPr>
        <p:spPr bwMode="auto">
          <a:xfrm>
            <a:off x="5337175" y="3017838"/>
            <a:ext cx="2098675" cy="8239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800" b="1">
                <a:solidFill>
                  <a:srgbClr val="FF0000"/>
                </a:solidFill>
                <a:latin typeface="Comic Sans MS" pitchFamily="66" charset="0"/>
              </a:rPr>
              <a:t>8620</a:t>
            </a:r>
            <a:endParaRPr lang="en-US" sz="4800" b="1">
              <a:solidFill>
                <a:srgbClr val="FF0000"/>
              </a:solidFill>
              <a:latin typeface="Comic Sans MS" pitchFamily="66" charset="0"/>
            </a:endParaRPr>
          </a:p>
        </p:txBody>
      </p:sp>
      <p:sp>
        <p:nvSpPr>
          <p:cNvPr id="43018" name="Text Box 10"/>
          <p:cNvSpPr txBox="1">
            <a:spLocks noChangeArrowheads="1"/>
          </p:cNvSpPr>
          <p:nvPr/>
        </p:nvSpPr>
        <p:spPr bwMode="auto">
          <a:xfrm>
            <a:off x="374650" y="3016250"/>
            <a:ext cx="2098675" cy="8239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800" b="1">
                <a:solidFill>
                  <a:schemeClr val="accent2"/>
                </a:solidFill>
                <a:latin typeface="Comic Sans MS" pitchFamily="66" charset="0"/>
              </a:rPr>
              <a:t>8.62</a:t>
            </a:r>
            <a:endParaRPr lang="en-US" sz="4800" b="1">
              <a:solidFill>
                <a:schemeClr val="accent2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0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4301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4301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3017" grpId="0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4044" name="AutoShape 12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00FFFF">
                  <a:gamma/>
                  <a:shade val="60000"/>
                  <a:invGamma/>
                </a:srgbClr>
              </a:gs>
              <a:gs pos="50000">
                <a:srgbClr val="00FFFF"/>
              </a:gs>
              <a:gs pos="100000">
                <a:srgbClr val="00FFFF">
                  <a:gamma/>
                  <a:shade val="60000"/>
                  <a:invGamma/>
                </a:srgbClr>
              </a:gs>
            </a:gsLst>
            <a:lin ang="5400000" scaled="1"/>
          </a:gradFill>
          <a:ln w="38100">
            <a:solidFill>
              <a:srgbClr val="993366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4045" name="AutoShape 13"/>
          <p:cNvSpPr>
            <a:spLocks noChangeArrowheads="1"/>
          </p:cNvSpPr>
          <p:nvPr/>
        </p:nvSpPr>
        <p:spPr bwMode="auto">
          <a:xfrm>
            <a:off x="279400" y="2401888"/>
            <a:ext cx="2287588" cy="2054225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chemeClr val="bg1"/>
              </a:gs>
              <a:gs pos="100000">
                <a:srgbClr val="FFFF00"/>
              </a:gs>
            </a:gsLst>
            <a:path path="shape">
              <a:fillToRect l="50000" t="50000" r="50000" b="50000"/>
            </a:path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4046" name="Text Box 14"/>
          <p:cNvSpPr txBox="1">
            <a:spLocks noChangeArrowheads="1"/>
          </p:cNvSpPr>
          <p:nvPr/>
        </p:nvSpPr>
        <p:spPr bwMode="auto">
          <a:xfrm>
            <a:off x="4005263" y="2773363"/>
            <a:ext cx="1131887" cy="1311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8000" b="1">
                <a:solidFill>
                  <a:srgbClr val="993366"/>
                </a:solidFill>
                <a:latin typeface="Comic Sans MS" pitchFamily="66" charset="0"/>
              </a:rPr>
              <a:t>=</a:t>
            </a:r>
            <a:endParaRPr lang="en-US" sz="8000" b="1">
              <a:solidFill>
                <a:srgbClr val="993366"/>
              </a:solidFill>
              <a:latin typeface="Comic Sans MS" pitchFamily="66" charset="0"/>
            </a:endParaRPr>
          </a:p>
        </p:txBody>
      </p:sp>
      <p:sp>
        <p:nvSpPr>
          <p:cNvPr id="44047" name="AutoShape 15"/>
          <p:cNvSpPr>
            <a:spLocks noChangeArrowheads="1"/>
          </p:cNvSpPr>
          <p:nvPr/>
        </p:nvSpPr>
        <p:spPr bwMode="auto">
          <a:xfrm>
            <a:off x="5241925" y="2401888"/>
            <a:ext cx="2287588" cy="2054225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chemeClr val="bg1"/>
              </a:gs>
              <a:gs pos="100000">
                <a:srgbClr val="FFFF00"/>
              </a:gs>
            </a:gsLst>
            <a:path path="shape">
              <a:fillToRect l="50000" t="50000" r="50000" b="50000"/>
            </a:path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4035" name="Text Box 3"/>
          <p:cNvSpPr txBox="1">
            <a:spLocks noChangeArrowheads="1"/>
          </p:cNvSpPr>
          <p:nvPr/>
        </p:nvSpPr>
        <p:spPr bwMode="auto">
          <a:xfrm>
            <a:off x="2565400" y="2773363"/>
            <a:ext cx="1524000" cy="1311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8000" b="1">
                <a:solidFill>
                  <a:schemeClr val="accent2"/>
                </a:solidFill>
                <a:latin typeface="Comic Sans MS" pitchFamily="66" charset="0"/>
              </a:rPr>
              <a:t>g</a:t>
            </a:r>
            <a:endParaRPr lang="en-US" sz="8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44040" name="Text Box 8"/>
          <p:cNvSpPr txBox="1">
            <a:spLocks noChangeArrowheads="1"/>
          </p:cNvSpPr>
          <p:nvPr/>
        </p:nvSpPr>
        <p:spPr bwMode="auto">
          <a:xfrm>
            <a:off x="7486650" y="2773363"/>
            <a:ext cx="1524000" cy="1311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8000" b="1">
                <a:solidFill>
                  <a:schemeClr val="accent2"/>
                </a:solidFill>
                <a:latin typeface="Comic Sans MS" pitchFamily="66" charset="0"/>
              </a:rPr>
              <a:t>kg</a:t>
            </a:r>
            <a:endParaRPr lang="en-US" sz="8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44041" name="Text Box 9"/>
          <p:cNvSpPr txBox="1">
            <a:spLocks noChangeArrowheads="1"/>
          </p:cNvSpPr>
          <p:nvPr/>
        </p:nvSpPr>
        <p:spPr bwMode="auto">
          <a:xfrm>
            <a:off x="5337175" y="3017838"/>
            <a:ext cx="2098675" cy="8239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800" b="1">
                <a:solidFill>
                  <a:srgbClr val="FF0000"/>
                </a:solidFill>
                <a:latin typeface="Comic Sans MS" pitchFamily="66" charset="0"/>
              </a:rPr>
              <a:t>9.85</a:t>
            </a:r>
            <a:endParaRPr lang="en-US" sz="4800" b="1">
              <a:solidFill>
                <a:srgbClr val="FF0000"/>
              </a:solidFill>
              <a:latin typeface="Comic Sans MS" pitchFamily="66" charset="0"/>
            </a:endParaRPr>
          </a:p>
        </p:txBody>
      </p:sp>
      <p:sp>
        <p:nvSpPr>
          <p:cNvPr id="44042" name="Text Box 10"/>
          <p:cNvSpPr txBox="1">
            <a:spLocks noChangeArrowheads="1"/>
          </p:cNvSpPr>
          <p:nvPr/>
        </p:nvSpPr>
        <p:spPr bwMode="auto">
          <a:xfrm>
            <a:off x="374650" y="3016250"/>
            <a:ext cx="2098675" cy="8239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800" b="1">
                <a:solidFill>
                  <a:schemeClr val="accent2"/>
                </a:solidFill>
                <a:latin typeface="Comic Sans MS" pitchFamily="66" charset="0"/>
              </a:rPr>
              <a:t>9850</a:t>
            </a:r>
            <a:endParaRPr lang="en-US" sz="4800" b="1">
              <a:solidFill>
                <a:schemeClr val="accent2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0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4404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4404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4041" grpId="0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5068" name="AutoShape 12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00FFFF">
                  <a:gamma/>
                  <a:shade val="60000"/>
                  <a:invGamma/>
                </a:srgbClr>
              </a:gs>
              <a:gs pos="50000">
                <a:srgbClr val="00FFFF"/>
              </a:gs>
              <a:gs pos="100000">
                <a:srgbClr val="00FFFF">
                  <a:gamma/>
                  <a:shade val="60000"/>
                  <a:invGamma/>
                </a:srgbClr>
              </a:gs>
            </a:gsLst>
            <a:lin ang="5400000" scaled="1"/>
          </a:gradFill>
          <a:ln w="38100">
            <a:solidFill>
              <a:srgbClr val="993366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5069" name="AutoShape 13"/>
          <p:cNvSpPr>
            <a:spLocks noChangeArrowheads="1"/>
          </p:cNvSpPr>
          <p:nvPr/>
        </p:nvSpPr>
        <p:spPr bwMode="auto">
          <a:xfrm>
            <a:off x="279400" y="2401888"/>
            <a:ext cx="2287588" cy="2054225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chemeClr val="bg1"/>
              </a:gs>
              <a:gs pos="100000">
                <a:srgbClr val="FFFF00"/>
              </a:gs>
            </a:gsLst>
            <a:path path="shape">
              <a:fillToRect l="50000" t="50000" r="50000" b="50000"/>
            </a:path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5070" name="Text Box 14"/>
          <p:cNvSpPr txBox="1">
            <a:spLocks noChangeArrowheads="1"/>
          </p:cNvSpPr>
          <p:nvPr/>
        </p:nvSpPr>
        <p:spPr bwMode="auto">
          <a:xfrm>
            <a:off x="4005263" y="2773363"/>
            <a:ext cx="1131887" cy="1311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8000" b="1">
                <a:solidFill>
                  <a:srgbClr val="993366"/>
                </a:solidFill>
                <a:latin typeface="Comic Sans MS" pitchFamily="66" charset="0"/>
              </a:rPr>
              <a:t>=</a:t>
            </a:r>
            <a:endParaRPr lang="en-US" sz="8000" b="1">
              <a:solidFill>
                <a:srgbClr val="993366"/>
              </a:solidFill>
              <a:latin typeface="Comic Sans MS" pitchFamily="66" charset="0"/>
            </a:endParaRPr>
          </a:p>
        </p:txBody>
      </p:sp>
      <p:sp>
        <p:nvSpPr>
          <p:cNvPr id="45071" name="AutoShape 15"/>
          <p:cNvSpPr>
            <a:spLocks noChangeArrowheads="1"/>
          </p:cNvSpPr>
          <p:nvPr/>
        </p:nvSpPr>
        <p:spPr bwMode="auto">
          <a:xfrm>
            <a:off x="5241925" y="2401888"/>
            <a:ext cx="2287588" cy="2054225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chemeClr val="bg1"/>
              </a:gs>
              <a:gs pos="100000">
                <a:srgbClr val="FFFF00"/>
              </a:gs>
            </a:gsLst>
            <a:path path="shape">
              <a:fillToRect l="50000" t="50000" r="50000" b="50000"/>
            </a:path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5059" name="Text Box 3"/>
          <p:cNvSpPr txBox="1">
            <a:spLocks noChangeArrowheads="1"/>
          </p:cNvSpPr>
          <p:nvPr/>
        </p:nvSpPr>
        <p:spPr bwMode="auto">
          <a:xfrm>
            <a:off x="2565400" y="2773363"/>
            <a:ext cx="1524000" cy="1311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8000" b="1">
                <a:solidFill>
                  <a:schemeClr val="accent2"/>
                </a:solidFill>
                <a:latin typeface="Comic Sans MS" pitchFamily="66" charset="0"/>
              </a:rPr>
              <a:t>kg</a:t>
            </a:r>
            <a:endParaRPr lang="en-US" sz="8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45064" name="Text Box 8"/>
          <p:cNvSpPr txBox="1">
            <a:spLocks noChangeArrowheads="1"/>
          </p:cNvSpPr>
          <p:nvPr/>
        </p:nvSpPr>
        <p:spPr bwMode="auto">
          <a:xfrm>
            <a:off x="7486650" y="2773363"/>
            <a:ext cx="1524000" cy="1311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8000" b="1">
                <a:solidFill>
                  <a:schemeClr val="accent2"/>
                </a:solidFill>
                <a:latin typeface="Comic Sans MS" pitchFamily="66" charset="0"/>
              </a:rPr>
              <a:t>g</a:t>
            </a:r>
            <a:endParaRPr lang="en-US" sz="8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45065" name="Text Box 9"/>
          <p:cNvSpPr txBox="1">
            <a:spLocks noChangeArrowheads="1"/>
          </p:cNvSpPr>
          <p:nvPr/>
        </p:nvSpPr>
        <p:spPr bwMode="auto">
          <a:xfrm>
            <a:off x="5337175" y="3017838"/>
            <a:ext cx="2098675" cy="8239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800" b="1">
                <a:solidFill>
                  <a:srgbClr val="FF0000"/>
                </a:solidFill>
                <a:latin typeface="Comic Sans MS" pitchFamily="66" charset="0"/>
              </a:rPr>
              <a:t>8321</a:t>
            </a:r>
            <a:endParaRPr lang="en-US" sz="4800" b="1">
              <a:solidFill>
                <a:srgbClr val="FF0000"/>
              </a:solidFill>
              <a:latin typeface="Comic Sans MS" pitchFamily="66" charset="0"/>
            </a:endParaRPr>
          </a:p>
        </p:txBody>
      </p:sp>
      <p:sp>
        <p:nvSpPr>
          <p:cNvPr id="45066" name="Text Box 10"/>
          <p:cNvSpPr txBox="1">
            <a:spLocks noChangeArrowheads="1"/>
          </p:cNvSpPr>
          <p:nvPr/>
        </p:nvSpPr>
        <p:spPr bwMode="auto">
          <a:xfrm>
            <a:off x="374650" y="3016250"/>
            <a:ext cx="2098675" cy="8239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800" b="1">
                <a:solidFill>
                  <a:schemeClr val="accent2"/>
                </a:solidFill>
                <a:latin typeface="Comic Sans MS" pitchFamily="66" charset="0"/>
              </a:rPr>
              <a:t>8.321</a:t>
            </a:r>
            <a:endParaRPr lang="en-US" sz="4800" b="1">
              <a:solidFill>
                <a:schemeClr val="accent2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0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4506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4506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5065" grpId="0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6092" name="AutoShape 12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00FFFF">
                  <a:gamma/>
                  <a:shade val="60000"/>
                  <a:invGamma/>
                </a:srgbClr>
              </a:gs>
              <a:gs pos="50000">
                <a:srgbClr val="00FFFF"/>
              </a:gs>
              <a:gs pos="100000">
                <a:srgbClr val="00FFFF">
                  <a:gamma/>
                  <a:shade val="60000"/>
                  <a:invGamma/>
                </a:srgbClr>
              </a:gs>
            </a:gsLst>
            <a:lin ang="5400000" scaled="1"/>
          </a:gradFill>
          <a:ln w="38100">
            <a:solidFill>
              <a:srgbClr val="993366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6093" name="AutoShape 13"/>
          <p:cNvSpPr>
            <a:spLocks noChangeArrowheads="1"/>
          </p:cNvSpPr>
          <p:nvPr/>
        </p:nvSpPr>
        <p:spPr bwMode="auto">
          <a:xfrm>
            <a:off x="279400" y="2401888"/>
            <a:ext cx="2287588" cy="2054225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chemeClr val="bg1"/>
              </a:gs>
              <a:gs pos="100000">
                <a:srgbClr val="FFFF00"/>
              </a:gs>
            </a:gsLst>
            <a:path path="shape">
              <a:fillToRect l="50000" t="50000" r="50000" b="50000"/>
            </a:path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6094" name="Text Box 14"/>
          <p:cNvSpPr txBox="1">
            <a:spLocks noChangeArrowheads="1"/>
          </p:cNvSpPr>
          <p:nvPr/>
        </p:nvSpPr>
        <p:spPr bwMode="auto">
          <a:xfrm>
            <a:off x="4005263" y="2773363"/>
            <a:ext cx="1131887" cy="1311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8000" b="1">
                <a:solidFill>
                  <a:srgbClr val="993366"/>
                </a:solidFill>
                <a:latin typeface="Comic Sans MS" pitchFamily="66" charset="0"/>
              </a:rPr>
              <a:t>=</a:t>
            </a:r>
            <a:endParaRPr lang="en-US" sz="8000" b="1">
              <a:solidFill>
                <a:srgbClr val="993366"/>
              </a:solidFill>
              <a:latin typeface="Comic Sans MS" pitchFamily="66" charset="0"/>
            </a:endParaRPr>
          </a:p>
        </p:txBody>
      </p:sp>
      <p:sp>
        <p:nvSpPr>
          <p:cNvPr id="46095" name="AutoShape 15"/>
          <p:cNvSpPr>
            <a:spLocks noChangeArrowheads="1"/>
          </p:cNvSpPr>
          <p:nvPr/>
        </p:nvSpPr>
        <p:spPr bwMode="auto">
          <a:xfrm>
            <a:off x="5241925" y="2401888"/>
            <a:ext cx="2287588" cy="2054225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chemeClr val="bg1"/>
              </a:gs>
              <a:gs pos="100000">
                <a:srgbClr val="FFFF00"/>
              </a:gs>
            </a:gsLst>
            <a:path path="shape">
              <a:fillToRect l="50000" t="50000" r="50000" b="50000"/>
            </a:path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6083" name="Text Box 3"/>
          <p:cNvSpPr txBox="1">
            <a:spLocks noChangeArrowheads="1"/>
          </p:cNvSpPr>
          <p:nvPr/>
        </p:nvSpPr>
        <p:spPr bwMode="auto">
          <a:xfrm>
            <a:off x="2565400" y="2773363"/>
            <a:ext cx="1524000" cy="1311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8000" b="1">
                <a:solidFill>
                  <a:schemeClr val="accent2"/>
                </a:solidFill>
                <a:latin typeface="Comic Sans MS" pitchFamily="66" charset="0"/>
              </a:rPr>
              <a:t>cm</a:t>
            </a:r>
            <a:endParaRPr lang="en-US" sz="8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46088" name="Text Box 8"/>
          <p:cNvSpPr txBox="1">
            <a:spLocks noChangeArrowheads="1"/>
          </p:cNvSpPr>
          <p:nvPr/>
        </p:nvSpPr>
        <p:spPr bwMode="auto">
          <a:xfrm>
            <a:off x="7486650" y="2773363"/>
            <a:ext cx="1524000" cy="1311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8000" b="1">
                <a:solidFill>
                  <a:schemeClr val="accent2"/>
                </a:solidFill>
                <a:latin typeface="Comic Sans MS" pitchFamily="66" charset="0"/>
              </a:rPr>
              <a:t>m</a:t>
            </a:r>
            <a:endParaRPr lang="en-US" sz="8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46089" name="Text Box 9"/>
          <p:cNvSpPr txBox="1">
            <a:spLocks noChangeArrowheads="1"/>
          </p:cNvSpPr>
          <p:nvPr/>
        </p:nvSpPr>
        <p:spPr bwMode="auto">
          <a:xfrm>
            <a:off x="5337175" y="3017838"/>
            <a:ext cx="2098675" cy="8239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800" b="1">
                <a:solidFill>
                  <a:srgbClr val="FF0000"/>
                </a:solidFill>
                <a:latin typeface="Comic Sans MS" pitchFamily="66" charset="0"/>
              </a:rPr>
              <a:t>0.56</a:t>
            </a:r>
            <a:endParaRPr lang="en-US" sz="4800" b="1">
              <a:solidFill>
                <a:srgbClr val="FF0000"/>
              </a:solidFill>
              <a:latin typeface="Comic Sans MS" pitchFamily="66" charset="0"/>
            </a:endParaRPr>
          </a:p>
        </p:txBody>
      </p:sp>
      <p:sp>
        <p:nvSpPr>
          <p:cNvPr id="46090" name="Text Box 10"/>
          <p:cNvSpPr txBox="1">
            <a:spLocks noChangeArrowheads="1"/>
          </p:cNvSpPr>
          <p:nvPr/>
        </p:nvSpPr>
        <p:spPr bwMode="auto">
          <a:xfrm>
            <a:off x="374650" y="3016250"/>
            <a:ext cx="2098675" cy="8239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800" b="1">
                <a:solidFill>
                  <a:schemeClr val="accent2"/>
                </a:solidFill>
                <a:latin typeface="Comic Sans MS" pitchFamily="66" charset="0"/>
              </a:rPr>
              <a:t>56</a:t>
            </a:r>
            <a:endParaRPr lang="en-US" sz="4800" b="1">
              <a:solidFill>
                <a:schemeClr val="accent2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08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4608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4608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6089" grpId="0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7116" name="AutoShape 12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00FFFF">
                  <a:gamma/>
                  <a:shade val="60000"/>
                  <a:invGamma/>
                </a:srgbClr>
              </a:gs>
              <a:gs pos="50000">
                <a:srgbClr val="00FFFF"/>
              </a:gs>
              <a:gs pos="100000">
                <a:srgbClr val="00FFFF">
                  <a:gamma/>
                  <a:shade val="60000"/>
                  <a:invGamma/>
                </a:srgbClr>
              </a:gs>
            </a:gsLst>
            <a:lin ang="5400000" scaled="1"/>
          </a:gradFill>
          <a:ln w="38100">
            <a:solidFill>
              <a:srgbClr val="993366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7117" name="AutoShape 13"/>
          <p:cNvSpPr>
            <a:spLocks noChangeArrowheads="1"/>
          </p:cNvSpPr>
          <p:nvPr/>
        </p:nvSpPr>
        <p:spPr bwMode="auto">
          <a:xfrm>
            <a:off x="279400" y="2401888"/>
            <a:ext cx="2287588" cy="2054225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chemeClr val="bg1"/>
              </a:gs>
              <a:gs pos="100000">
                <a:srgbClr val="FFFF00"/>
              </a:gs>
            </a:gsLst>
            <a:path path="shape">
              <a:fillToRect l="50000" t="50000" r="50000" b="50000"/>
            </a:path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7118" name="Text Box 14"/>
          <p:cNvSpPr txBox="1">
            <a:spLocks noChangeArrowheads="1"/>
          </p:cNvSpPr>
          <p:nvPr/>
        </p:nvSpPr>
        <p:spPr bwMode="auto">
          <a:xfrm>
            <a:off x="4005263" y="2773363"/>
            <a:ext cx="1131887" cy="1311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8000" b="1">
                <a:solidFill>
                  <a:srgbClr val="993366"/>
                </a:solidFill>
                <a:latin typeface="Comic Sans MS" pitchFamily="66" charset="0"/>
              </a:rPr>
              <a:t>=</a:t>
            </a:r>
            <a:endParaRPr lang="en-US" sz="8000" b="1">
              <a:solidFill>
                <a:srgbClr val="993366"/>
              </a:solidFill>
              <a:latin typeface="Comic Sans MS" pitchFamily="66" charset="0"/>
            </a:endParaRPr>
          </a:p>
        </p:txBody>
      </p:sp>
      <p:sp>
        <p:nvSpPr>
          <p:cNvPr id="47119" name="AutoShape 15"/>
          <p:cNvSpPr>
            <a:spLocks noChangeArrowheads="1"/>
          </p:cNvSpPr>
          <p:nvPr/>
        </p:nvSpPr>
        <p:spPr bwMode="auto">
          <a:xfrm>
            <a:off x="5241925" y="2401888"/>
            <a:ext cx="2287588" cy="2054225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chemeClr val="bg1"/>
              </a:gs>
              <a:gs pos="100000">
                <a:srgbClr val="FFFF00"/>
              </a:gs>
            </a:gsLst>
            <a:path path="shape">
              <a:fillToRect l="50000" t="50000" r="50000" b="50000"/>
            </a:path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7107" name="Text Box 3"/>
          <p:cNvSpPr txBox="1">
            <a:spLocks noChangeArrowheads="1"/>
          </p:cNvSpPr>
          <p:nvPr/>
        </p:nvSpPr>
        <p:spPr bwMode="auto">
          <a:xfrm>
            <a:off x="2565400" y="2773363"/>
            <a:ext cx="1524000" cy="1311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8000" b="1">
                <a:solidFill>
                  <a:schemeClr val="accent2"/>
                </a:solidFill>
                <a:latin typeface="Comic Sans MS" pitchFamily="66" charset="0"/>
              </a:rPr>
              <a:t>m</a:t>
            </a:r>
            <a:endParaRPr lang="en-US" sz="8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47112" name="Text Box 8"/>
          <p:cNvSpPr txBox="1">
            <a:spLocks noChangeArrowheads="1"/>
          </p:cNvSpPr>
          <p:nvPr/>
        </p:nvSpPr>
        <p:spPr bwMode="auto">
          <a:xfrm>
            <a:off x="7481888" y="2773363"/>
            <a:ext cx="1662112" cy="1158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7000" b="1">
                <a:solidFill>
                  <a:schemeClr val="accent2"/>
                </a:solidFill>
                <a:latin typeface="Comic Sans MS" pitchFamily="66" charset="0"/>
              </a:rPr>
              <a:t>mm</a:t>
            </a:r>
            <a:endParaRPr lang="en-US" sz="7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47113" name="Text Box 9"/>
          <p:cNvSpPr txBox="1">
            <a:spLocks noChangeArrowheads="1"/>
          </p:cNvSpPr>
          <p:nvPr/>
        </p:nvSpPr>
        <p:spPr bwMode="auto">
          <a:xfrm>
            <a:off x="5337175" y="3017838"/>
            <a:ext cx="2098675" cy="8239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800" b="1">
                <a:solidFill>
                  <a:srgbClr val="FF0000"/>
                </a:solidFill>
                <a:latin typeface="Comic Sans MS" pitchFamily="66" charset="0"/>
              </a:rPr>
              <a:t>65000</a:t>
            </a:r>
            <a:endParaRPr lang="en-US" sz="4800" b="1">
              <a:solidFill>
                <a:srgbClr val="FF0000"/>
              </a:solidFill>
              <a:latin typeface="Comic Sans MS" pitchFamily="66" charset="0"/>
            </a:endParaRPr>
          </a:p>
        </p:txBody>
      </p:sp>
      <p:sp>
        <p:nvSpPr>
          <p:cNvPr id="47114" name="Text Box 10"/>
          <p:cNvSpPr txBox="1">
            <a:spLocks noChangeArrowheads="1"/>
          </p:cNvSpPr>
          <p:nvPr/>
        </p:nvSpPr>
        <p:spPr bwMode="auto">
          <a:xfrm>
            <a:off x="374650" y="3016250"/>
            <a:ext cx="2098675" cy="8239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800" b="1">
                <a:solidFill>
                  <a:schemeClr val="accent2"/>
                </a:solidFill>
                <a:latin typeface="Comic Sans MS" pitchFamily="66" charset="0"/>
              </a:rPr>
              <a:t>65</a:t>
            </a:r>
            <a:endParaRPr lang="en-US" sz="4800" b="1">
              <a:solidFill>
                <a:schemeClr val="accent2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1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471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471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7113" grpId="0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8148" name="AutoShape 20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00FFFF">
                  <a:gamma/>
                  <a:shade val="60000"/>
                  <a:invGamma/>
                </a:srgbClr>
              </a:gs>
              <a:gs pos="50000">
                <a:srgbClr val="00FFFF"/>
              </a:gs>
              <a:gs pos="100000">
                <a:srgbClr val="00FFFF">
                  <a:gamma/>
                  <a:shade val="60000"/>
                  <a:invGamma/>
                </a:srgbClr>
              </a:gs>
            </a:gsLst>
            <a:lin ang="5400000" scaled="1"/>
          </a:gradFill>
          <a:ln w="38100">
            <a:solidFill>
              <a:srgbClr val="993366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8149" name="AutoShape 21"/>
          <p:cNvSpPr>
            <a:spLocks noChangeArrowheads="1"/>
          </p:cNvSpPr>
          <p:nvPr/>
        </p:nvSpPr>
        <p:spPr bwMode="auto">
          <a:xfrm>
            <a:off x="279400" y="2401888"/>
            <a:ext cx="2287588" cy="2054225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chemeClr val="bg1"/>
              </a:gs>
              <a:gs pos="100000">
                <a:srgbClr val="FFFF00"/>
              </a:gs>
            </a:gsLst>
            <a:path path="shape">
              <a:fillToRect l="50000" t="50000" r="50000" b="50000"/>
            </a:path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8150" name="Text Box 22"/>
          <p:cNvSpPr txBox="1">
            <a:spLocks noChangeArrowheads="1"/>
          </p:cNvSpPr>
          <p:nvPr/>
        </p:nvSpPr>
        <p:spPr bwMode="auto">
          <a:xfrm>
            <a:off x="4005263" y="2773363"/>
            <a:ext cx="1131887" cy="1311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8000" b="1">
                <a:solidFill>
                  <a:srgbClr val="993366"/>
                </a:solidFill>
                <a:latin typeface="Comic Sans MS" pitchFamily="66" charset="0"/>
              </a:rPr>
              <a:t>=</a:t>
            </a:r>
            <a:endParaRPr lang="en-US" sz="8000" b="1">
              <a:solidFill>
                <a:srgbClr val="993366"/>
              </a:solidFill>
              <a:latin typeface="Comic Sans MS" pitchFamily="66" charset="0"/>
            </a:endParaRPr>
          </a:p>
        </p:txBody>
      </p:sp>
      <p:sp>
        <p:nvSpPr>
          <p:cNvPr id="48151" name="AutoShape 23"/>
          <p:cNvSpPr>
            <a:spLocks noChangeArrowheads="1"/>
          </p:cNvSpPr>
          <p:nvPr/>
        </p:nvSpPr>
        <p:spPr bwMode="auto">
          <a:xfrm>
            <a:off x="5241925" y="2401888"/>
            <a:ext cx="2287588" cy="2054225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chemeClr val="bg1"/>
              </a:gs>
              <a:gs pos="100000">
                <a:srgbClr val="FFFF00"/>
              </a:gs>
            </a:gsLst>
            <a:path path="shape">
              <a:fillToRect l="50000" t="50000" r="50000" b="50000"/>
            </a:path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8131" name="Text Box 3"/>
          <p:cNvSpPr txBox="1">
            <a:spLocks noChangeArrowheads="1"/>
          </p:cNvSpPr>
          <p:nvPr/>
        </p:nvSpPr>
        <p:spPr bwMode="auto">
          <a:xfrm>
            <a:off x="2565400" y="2773363"/>
            <a:ext cx="1524000" cy="1311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8000" b="1">
                <a:solidFill>
                  <a:schemeClr val="accent2"/>
                </a:solidFill>
                <a:latin typeface="Comic Sans MS" pitchFamily="66" charset="0"/>
              </a:rPr>
              <a:t>ml</a:t>
            </a:r>
            <a:endParaRPr lang="en-US" sz="8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48136" name="Text Box 8"/>
          <p:cNvSpPr txBox="1">
            <a:spLocks noChangeArrowheads="1"/>
          </p:cNvSpPr>
          <p:nvPr/>
        </p:nvSpPr>
        <p:spPr bwMode="auto">
          <a:xfrm>
            <a:off x="7486650" y="2773363"/>
            <a:ext cx="1524000" cy="1311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8000" b="1">
                <a:solidFill>
                  <a:schemeClr val="accent2"/>
                </a:solidFill>
                <a:latin typeface="Comic Sans MS" pitchFamily="66" charset="0"/>
              </a:rPr>
              <a:t>l</a:t>
            </a:r>
            <a:endParaRPr lang="en-US" sz="8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48137" name="Text Box 9"/>
          <p:cNvSpPr txBox="1">
            <a:spLocks noChangeArrowheads="1"/>
          </p:cNvSpPr>
          <p:nvPr/>
        </p:nvSpPr>
        <p:spPr bwMode="auto">
          <a:xfrm>
            <a:off x="5337175" y="3017838"/>
            <a:ext cx="2098675" cy="8239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800" b="1">
                <a:solidFill>
                  <a:srgbClr val="FF0000"/>
                </a:solidFill>
                <a:latin typeface="Comic Sans MS" pitchFamily="66" charset="0"/>
              </a:rPr>
              <a:t>0.841</a:t>
            </a:r>
            <a:endParaRPr lang="en-US" sz="4800" b="1">
              <a:solidFill>
                <a:srgbClr val="FF0000"/>
              </a:solidFill>
              <a:latin typeface="Comic Sans MS" pitchFamily="66" charset="0"/>
            </a:endParaRPr>
          </a:p>
        </p:txBody>
      </p:sp>
      <p:sp>
        <p:nvSpPr>
          <p:cNvPr id="48138" name="Text Box 10"/>
          <p:cNvSpPr txBox="1">
            <a:spLocks noChangeArrowheads="1"/>
          </p:cNvSpPr>
          <p:nvPr/>
        </p:nvSpPr>
        <p:spPr bwMode="auto">
          <a:xfrm>
            <a:off x="374650" y="3016250"/>
            <a:ext cx="2098675" cy="8239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800" b="1">
                <a:solidFill>
                  <a:schemeClr val="accent2"/>
                </a:solidFill>
                <a:latin typeface="Comic Sans MS" pitchFamily="66" charset="0"/>
              </a:rPr>
              <a:t>841</a:t>
            </a:r>
            <a:endParaRPr lang="en-US" sz="4800" b="1">
              <a:solidFill>
                <a:schemeClr val="accent2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1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4813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4813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8137" grpId="0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9155" name="Rectangle 3"/>
          <p:cNvSpPr>
            <a:spLocks noChangeArrowheads="1"/>
          </p:cNvSpPr>
          <p:nvPr/>
        </p:nvSpPr>
        <p:spPr bwMode="auto">
          <a:xfrm>
            <a:off x="222250" y="201613"/>
            <a:ext cx="8697913" cy="6454775"/>
          </a:xfrm>
          <a:prstGeom prst="rect">
            <a:avLst/>
          </a:prstGeom>
          <a:noFill/>
          <a:ln w="190500">
            <a:solidFill>
              <a:srgbClr val="00CCFF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9156" name="Text Box 4"/>
          <p:cNvSpPr txBox="1">
            <a:spLocks noChangeArrowheads="1"/>
          </p:cNvSpPr>
          <p:nvPr/>
        </p:nvSpPr>
        <p:spPr bwMode="auto">
          <a:xfrm>
            <a:off x="7064375" y="6253163"/>
            <a:ext cx="1655763" cy="30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pPr algn="l"/>
            <a:r>
              <a:rPr lang="en-US" sz="1400">
                <a:solidFill>
                  <a:srgbClr val="6699FF"/>
                </a:solidFill>
                <a:latin typeface="Comic Sans MS" pitchFamily="66" charset="0"/>
              </a:rPr>
              <a:t>©  B. Taylor 2006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Default Design">
  <a:themeElements>
    <a:clrScheme name="Default Design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Default Design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r" defTabSz="914400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sz="60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r" defTabSz="914400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sz="60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charset="0"/>
          </a:defRPr>
        </a:defPPr>
      </a:lstStyle>
    </a:lnDef>
  </a:objectDefaults>
  <a:extraClrSchemeLst>
    <a:extraClrScheme>
      <a:clrScheme name="Default Design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147</TotalTime>
  <Words>119</Words>
  <Application>Microsoft Office PowerPoint</Application>
  <PresentationFormat>On-screen Show (4:3)</PresentationFormat>
  <Paragraphs>106</Paragraphs>
  <Slides>22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22</vt:i4>
      </vt:variant>
    </vt:vector>
  </HeadingPairs>
  <TitlesOfParts>
    <vt:vector size="25" baseType="lpstr">
      <vt:lpstr>Arial</vt:lpstr>
      <vt:lpstr>Comic Sans MS</vt:lpstr>
      <vt:lpstr>Default Design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  <vt:lpstr>Slide 21</vt:lpstr>
      <vt:lpstr>Slide 22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Slide 1</dc:title>
  <dc:creator>Brian Taylor</dc:creator>
  <cp:lastModifiedBy>Laptop</cp:lastModifiedBy>
  <cp:revision>24</cp:revision>
  <dcterms:created xsi:type="dcterms:W3CDTF">2006-03-03T16:34:11Z</dcterms:created>
  <dcterms:modified xsi:type="dcterms:W3CDTF">2011-11-25T20:33:30Z</dcterms:modified>
</cp:coreProperties>
</file>