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9" r:id="rId4"/>
    <p:sldId id="258" r:id="rId5"/>
    <p:sldId id="260" r:id="rId6"/>
    <p:sldId id="261" r:id="rId7"/>
    <p:sldId id="262" r:id="rId8"/>
    <p:sldId id="256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24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3645BD1-F613-411E-A50A-73CAA0596F5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06753DB-D40B-4A14-86FE-981E8AA2A977}">
      <dgm:prSet/>
      <dgm:spPr/>
      <dgm:t>
        <a:bodyPr/>
        <a:lstStyle/>
        <a:p>
          <a:r>
            <a:rPr lang="en-GB"/>
            <a:t>Teamwork challenges:</a:t>
          </a:r>
          <a:endParaRPr lang="en-US"/>
        </a:p>
      </dgm:t>
    </dgm:pt>
    <dgm:pt modelId="{44D81689-B23F-49AB-8243-91991735FC3C}" type="parTrans" cxnId="{03691BD9-B349-4F16-A872-CB1B76882D62}">
      <dgm:prSet/>
      <dgm:spPr/>
      <dgm:t>
        <a:bodyPr/>
        <a:lstStyle/>
        <a:p>
          <a:endParaRPr lang="en-US"/>
        </a:p>
      </dgm:t>
    </dgm:pt>
    <dgm:pt modelId="{6244B547-794A-40BD-BA26-30AF7574CF4A}" type="sibTrans" cxnId="{03691BD9-B349-4F16-A872-CB1B76882D62}">
      <dgm:prSet/>
      <dgm:spPr/>
      <dgm:t>
        <a:bodyPr/>
        <a:lstStyle/>
        <a:p>
          <a:endParaRPr lang="en-US"/>
        </a:p>
      </dgm:t>
    </dgm:pt>
    <dgm:pt modelId="{70CD3ACB-223B-45E0-B1F0-DACE929BE104}">
      <dgm:prSet/>
      <dgm:spPr/>
      <dgm:t>
        <a:bodyPr/>
        <a:lstStyle/>
        <a:p>
          <a:r>
            <a:rPr lang="en-GB"/>
            <a:t>Unequal skill levels create frustration </a:t>
          </a:r>
          <a:endParaRPr lang="en-US"/>
        </a:p>
      </dgm:t>
    </dgm:pt>
    <dgm:pt modelId="{978CEC5F-F45A-4D58-B46C-20FF8F512227}" type="parTrans" cxnId="{6518EA04-5619-4BFA-A888-8832177D5743}">
      <dgm:prSet/>
      <dgm:spPr/>
      <dgm:t>
        <a:bodyPr/>
        <a:lstStyle/>
        <a:p>
          <a:endParaRPr lang="en-US"/>
        </a:p>
      </dgm:t>
    </dgm:pt>
    <dgm:pt modelId="{3819F19F-11D5-468E-8341-9537D9C23299}" type="sibTrans" cxnId="{6518EA04-5619-4BFA-A888-8832177D5743}">
      <dgm:prSet/>
      <dgm:spPr/>
      <dgm:t>
        <a:bodyPr/>
        <a:lstStyle/>
        <a:p>
          <a:endParaRPr lang="en-US"/>
        </a:p>
      </dgm:t>
    </dgm:pt>
    <dgm:pt modelId="{52BA516E-2ADD-4B71-8555-233ED5FD504B}">
      <dgm:prSet/>
      <dgm:spPr/>
      <dgm:t>
        <a:bodyPr/>
        <a:lstStyle/>
        <a:p>
          <a:r>
            <a:rPr lang="en-GB"/>
            <a:t>Reduced collaboration</a:t>
          </a:r>
          <a:endParaRPr lang="en-US"/>
        </a:p>
      </dgm:t>
    </dgm:pt>
    <dgm:pt modelId="{5E291859-333A-4B27-90B8-D60588F4528C}" type="parTrans" cxnId="{142ED532-19BC-4872-8CFE-91B84D0E096A}">
      <dgm:prSet/>
      <dgm:spPr/>
      <dgm:t>
        <a:bodyPr/>
        <a:lstStyle/>
        <a:p>
          <a:endParaRPr lang="en-US"/>
        </a:p>
      </dgm:t>
    </dgm:pt>
    <dgm:pt modelId="{7985CA69-FA93-415E-A7D2-88BA5DB32F4A}" type="sibTrans" cxnId="{142ED532-19BC-4872-8CFE-91B84D0E096A}">
      <dgm:prSet/>
      <dgm:spPr/>
      <dgm:t>
        <a:bodyPr/>
        <a:lstStyle/>
        <a:p>
          <a:endParaRPr lang="en-US"/>
        </a:p>
      </dgm:t>
    </dgm:pt>
    <dgm:pt modelId="{9ADF296C-D353-411C-80E0-C1B74005F796}">
      <dgm:prSet/>
      <dgm:spPr/>
      <dgm:t>
        <a:bodyPr/>
        <a:lstStyle/>
        <a:p>
          <a:r>
            <a:rPr lang="en-GB"/>
            <a:t>Teamwork Solutions:</a:t>
          </a:r>
          <a:endParaRPr lang="en-US"/>
        </a:p>
      </dgm:t>
    </dgm:pt>
    <dgm:pt modelId="{0BAC842B-3418-4E79-8423-A8DF0CA593EA}" type="parTrans" cxnId="{954228F2-3429-4C8B-B73F-DB971D73CF54}">
      <dgm:prSet/>
      <dgm:spPr/>
      <dgm:t>
        <a:bodyPr/>
        <a:lstStyle/>
        <a:p>
          <a:endParaRPr lang="en-US"/>
        </a:p>
      </dgm:t>
    </dgm:pt>
    <dgm:pt modelId="{93F61572-97F7-4E78-9381-6D72AF82FB84}" type="sibTrans" cxnId="{954228F2-3429-4C8B-B73F-DB971D73CF54}">
      <dgm:prSet/>
      <dgm:spPr/>
      <dgm:t>
        <a:bodyPr/>
        <a:lstStyle/>
        <a:p>
          <a:endParaRPr lang="en-US"/>
        </a:p>
      </dgm:t>
    </dgm:pt>
    <dgm:pt modelId="{EDA3A38B-BA24-4FF1-A5F3-593CE80E9325}">
      <dgm:prSet/>
      <dgm:spPr/>
      <dgm:t>
        <a:bodyPr/>
        <a:lstStyle/>
        <a:p>
          <a:r>
            <a:rPr lang="en-GB"/>
            <a:t>Provide digital literacy training </a:t>
          </a:r>
          <a:endParaRPr lang="en-US"/>
        </a:p>
      </dgm:t>
    </dgm:pt>
    <dgm:pt modelId="{544FAEDA-F1A3-4D5C-BDBD-4B70ECCCD0D6}" type="parTrans" cxnId="{B9E0D834-58AD-4E75-B22D-AB083D7F2D83}">
      <dgm:prSet/>
      <dgm:spPr/>
      <dgm:t>
        <a:bodyPr/>
        <a:lstStyle/>
        <a:p>
          <a:endParaRPr lang="en-US"/>
        </a:p>
      </dgm:t>
    </dgm:pt>
    <dgm:pt modelId="{A6EF45F4-835E-42AA-97A8-6042778B3501}" type="sibTrans" cxnId="{B9E0D834-58AD-4E75-B22D-AB083D7F2D83}">
      <dgm:prSet/>
      <dgm:spPr/>
      <dgm:t>
        <a:bodyPr/>
        <a:lstStyle/>
        <a:p>
          <a:endParaRPr lang="en-US"/>
        </a:p>
      </dgm:t>
    </dgm:pt>
    <dgm:pt modelId="{71E3D7AD-288B-4BA9-BC5B-202CC6FE0633}">
      <dgm:prSet/>
      <dgm:spPr/>
      <dgm:t>
        <a:bodyPr/>
        <a:lstStyle/>
        <a:p>
          <a:r>
            <a:rPr lang="en-GB"/>
            <a:t>Encourage support and mentoring</a:t>
          </a:r>
          <a:endParaRPr lang="en-US"/>
        </a:p>
      </dgm:t>
    </dgm:pt>
    <dgm:pt modelId="{4E7C6C05-773E-44C1-9457-7AA1939F8406}" type="parTrans" cxnId="{1E28C400-3CBA-4ADB-BE51-12439A981D46}">
      <dgm:prSet/>
      <dgm:spPr/>
      <dgm:t>
        <a:bodyPr/>
        <a:lstStyle/>
        <a:p>
          <a:endParaRPr lang="en-US"/>
        </a:p>
      </dgm:t>
    </dgm:pt>
    <dgm:pt modelId="{0C4F647E-31F3-4BEC-9496-42A5189A8380}" type="sibTrans" cxnId="{1E28C400-3CBA-4ADB-BE51-12439A981D46}">
      <dgm:prSet/>
      <dgm:spPr/>
      <dgm:t>
        <a:bodyPr/>
        <a:lstStyle/>
        <a:p>
          <a:endParaRPr lang="en-US"/>
        </a:p>
      </dgm:t>
    </dgm:pt>
    <dgm:pt modelId="{05026E60-4304-4340-AA21-6122EC0B6AB1}">
      <dgm:prSet/>
      <dgm:spPr/>
      <dgm:t>
        <a:bodyPr/>
        <a:lstStyle/>
        <a:p>
          <a:r>
            <a:rPr lang="en-GB"/>
            <a:t>Clear digital policies</a:t>
          </a:r>
          <a:endParaRPr lang="en-US"/>
        </a:p>
      </dgm:t>
    </dgm:pt>
    <dgm:pt modelId="{4664D37B-E929-4AD9-BD74-5A12EB0AEC8A}" type="parTrans" cxnId="{FDD7417A-D1AE-4681-921A-AEAAF07FDEFF}">
      <dgm:prSet/>
      <dgm:spPr/>
      <dgm:t>
        <a:bodyPr/>
        <a:lstStyle/>
        <a:p>
          <a:endParaRPr lang="en-US"/>
        </a:p>
      </dgm:t>
    </dgm:pt>
    <dgm:pt modelId="{33FF7F3F-49FE-40CE-98E4-5FD6DF21EC48}" type="sibTrans" cxnId="{FDD7417A-D1AE-4681-921A-AEAAF07FDEFF}">
      <dgm:prSet/>
      <dgm:spPr/>
      <dgm:t>
        <a:bodyPr/>
        <a:lstStyle/>
        <a:p>
          <a:endParaRPr lang="en-US"/>
        </a:p>
      </dgm:t>
    </dgm:pt>
    <dgm:pt modelId="{1CD4DA6D-B2D2-4451-83B9-39582E43DE26}" type="pres">
      <dgm:prSet presAssocID="{63645BD1-F613-411E-A50A-73CAA0596F5A}" presName="vert0" presStyleCnt="0">
        <dgm:presLayoutVars>
          <dgm:dir/>
          <dgm:animOne val="branch"/>
          <dgm:animLvl val="lvl"/>
        </dgm:presLayoutVars>
      </dgm:prSet>
      <dgm:spPr/>
    </dgm:pt>
    <dgm:pt modelId="{2A8C203E-D796-4F31-93F5-8C8CC5808876}" type="pres">
      <dgm:prSet presAssocID="{B06753DB-D40B-4A14-86FE-981E8AA2A977}" presName="thickLine" presStyleLbl="alignNode1" presStyleIdx="0" presStyleCnt="7"/>
      <dgm:spPr/>
    </dgm:pt>
    <dgm:pt modelId="{924A4ACC-8DCE-4D69-AA00-A20BF3F10A08}" type="pres">
      <dgm:prSet presAssocID="{B06753DB-D40B-4A14-86FE-981E8AA2A977}" presName="horz1" presStyleCnt="0"/>
      <dgm:spPr/>
    </dgm:pt>
    <dgm:pt modelId="{D9E242A0-813B-4714-A135-0D7ABCFC4BCC}" type="pres">
      <dgm:prSet presAssocID="{B06753DB-D40B-4A14-86FE-981E8AA2A977}" presName="tx1" presStyleLbl="revTx" presStyleIdx="0" presStyleCnt="7"/>
      <dgm:spPr/>
    </dgm:pt>
    <dgm:pt modelId="{E9394012-153F-4FC3-9F27-86EE6FD4442C}" type="pres">
      <dgm:prSet presAssocID="{B06753DB-D40B-4A14-86FE-981E8AA2A977}" presName="vert1" presStyleCnt="0"/>
      <dgm:spPr/>
    </dgm:pt>
    <dgm:pt modelId="{E7818E49-1FBF-4CB7-AE74-9223B0B97BD6}" type="pres">
      <dgm:prSet presAssocID="{70CD3ACB-223B-45E0-B1F0-DACE929BE104}" presName="thickLine" presStyleLbl="alignNode1" presStyleIdx="1" presStyleCnt="7"/>
      <dgm:spPr/>
    </dgm:pt>
    <dgm:pt modelId="{540ACAC9-5635-4672-ADD7-B25BDA3F9FA9}" type="pres">
      <dgm:prSet presAssocID="{70CD3ACB-223B-45E0-B1F0-DACE929BE104}" presName="horz1" presStyleCnt="0"/>
      <dgm:spPr/>
    </dgm:pt>
    <dgm:pt modelId="{F3D85668-802D-4992-9296-D8B9796B7707}" type="pres">
      <dgm:prSet presAssocID="{70CD3ACB-223B-45E0-B1F0-DACE929BE104}" presName="tx1" presStyleLbl="revTx" presStyleIdx="1" presStyleCnt="7"/>
      <dgm:spPr/>
    </dgm:pt>
    <dgm:pt modelId="{06883895-97F3-4ECC-927F-1A3EE3568EE4}" type="pres">
      <dgm:prSet presAssocID="{70CD3ACB-223B-45E0-B1F0-DACE929BE104}" presName="vert1" presStyleCnt="0"/>
      <dgm:spPr/>
    </dgm:pt>
    <dgm:pt modelId="{7222B5BE-5136-4778-B412-0FF4E754E529}" type="pres">
      <dgm:prSet presAssocID="{52BA516E-2ADD-4B71-8555-233ED5FD504B}" presName="thickLine" presStyleLbl="alignNode1" presStyleIdx="2" presStyleCnt="7"/>
      <dgm:spPr/>
    </dgm:pt>
    <dgm:pt modelId="{68B4460F-9595-4004-BEEE-D8C4C04BA9FE}" type="pres">
      <dgm:prSet presAssocID="{52BA516E-2ADD-4B71-8555-233ED5FD504B}" presName="horz1" presStyleCnt="0"/>
      <dgm:spPr/>
    </dgm:pt>
    <dgm:pt modelId="{AABB81C3-7FAC-49CA-ACFB-18BA711CC4B6}" type="pres">
      <dgm:prSet presAssocID="{52BA516E-2ADD-4B71-8555-233ED5FD504B}" presName="tx1" presStyleLbl="revTx" presStyleIdx="2" presStyleCnt="7"/>
      <dgm:spPr/>
    </dgm:pt>
    <dgm:pt modelId="{E04DD495-EB0C-404E-99D7-01ED134965BA}" type="pres">
      <dgm:prSet presAssocID="{52BA516E-2ADD-4B71-8555-233ED5FD504B}" presName="vert1" presStyleCnt="0"/>
      <dgm:spPr/>
    </dgm:pt>
    <dgm:pt modelId="{CF5905C7-DE11-4540-97DD-0244F900D124}" type="pres">
      <dgm:prSet presAssocID="{9ADF296C-D353-411C-80E0-C1B74005F796}" presName="thickLine" presStyleLbl="alignNode1" presStyleIdx="3" presStyleCnt="7"/>
      <dgm:spPr/>
    </dgm:pt>
    <dgm:pt modelId="{928D6FC3-066F-49CA-B86A-54281E945574}" type="pres">
      <dgm:prSet presAssocID="{9ADF296C-D353-411C-80E0-C1B74005F796}" presName="horz1" presStyleCnt="0"/>
      <dgm:spPr/>
    </dgm:pt>
    <dgm:pt modelId="{814AF938-2E79-4073-8316-87CB55501964}" type="pres">
      <dgm:prSet presAssocID="{9ADF296C-D353-411C-80E0-C1B74005F796}" presName="tx1" presStyleLbl="revTx" presStyleIdx="3" presStyleCnt="7"/>
      <dgm:spPr/>
    </dgm:pt>
    <dgm:pt modelId="{368C5CC0-7926-4C7C-85E1-6C0235F2E1C0}" type="pres">
      <dgm:prSet presAssocID="{9ADF296C-D353-411C-80E0-C1B74005F796}" presName="vert1" presStyleCnt="0"/>
      <dgm:spPr/>
    </dgm:pt>
    <dgm:pt modelId="{FCE7ACAE-E465-4B2B-B2CB-C9B589015BF4}" type="pres">
      <dgm:prSet presAssocID="{EDA3A38B-BA24-4FF1-A5F3-593CE80E9325}" presName="thickLine" presStyleLbl="alignNode1" presStyleIdx="4" presStyleCnt="7"/>
      <dgm:spPr/>
    </dgm:pt>
    <dgm:pt modelId="{28ADE169-AC3F-44D6-8DC8-1F7ECFFB860B}" type="pres">
      <dgm:prSet presAssocID="{EDA3A38B-BA24-4FF1-A5F3-593CE80E9325}" presName="horz1" presStyleCnt="0"/>
      <dgm:spPr/>
    </dgm:pt>
    <dgm:pt modelId="{7F61C5DE-06FC-48B8-A7A4-A710C50BAECB}" type="pres">
      <dgm:prSet presAssocID="{EDA3A38B-BA24-4FF1-A5F3-593CE80E9325}" presName="tx1" presStyleLbl="revTx" presStyleIdx="4" presStyleCnt="7"/>
      <dgm:spPr/>
    </dgm:pt>
    <dgm:pt modelId="{DEFD3935-8F48-4D4B-AC3F-235289D9DB60}" type="pres">
      <dgm:prSet presAssocID="{EDA3A38B-BA24-4FF1-A5F3-593CE80E9325}" presName="vert1" presStyleCnt="0"/>
      <dgm:spPr/>
    </dgm:pt>
    <dgm:pt modelId="{135A289D-587C-4716-ABFD-17F80D510F06}" type="pres">
      <dgm:prSet presAssocID="{71E3D7AD-288B-4BA9-BC5B-202CC6FE0633}" presName="thickLine" presStyleLbl="alignNode1" presStyleIdx="5" presStyleCnt="7"/>
      <dgm:spPr/>
    </dgm:pt>
    <dgm:pt modelId="{AD2BBE06-D11A-4394-812A-D9F1637834BD}" type="pres">
      <dgm:prSet presAssocID="{71E3D7AD-288B-4BA9-BC5B-202CC6FE0633}" presName="horz1" presStyleCnt="0"/>
      <dgm:spPr/>
    </dgm:pt>
    <dgm:pt modelId="{2980E9D6-D279-45BD-A904-833942A54310}" type="pres">
      <dgm:prSet presAssocID="{71E3D7AD-288B-4BA9-BC5B-202CC6FE0633}" presName="tx1" presStyleLbl="revTx" presStyleIdx="5" presStyleCnt="7"/>
      <dgm:spPr/>
    </dgm:pt>
    <dgm:pt modelId="{317CCA58-FADC-42CA-893D-F28AC0D39CEE}" type="pres">
      <dgm:prSet presAssocID="{71E3D7AD-288B-4BA9-BC5B-202CC6FE0633}" presName="vert1" presStyleCnt="0"/>
      <dgm:spPr/>
    </dgm:pt>
    <dgm:pt modelId="{6F5EDBB4-946C-44C3-87F7-1C8C610CA565}" type="pres">
      <dgm:prSet presAssocID="{05026E60-4304-4340-AA21-6122EC0B6AB1}" presName="thickLine" presStyleLbl="alignNode1" presStyleIdx="6" presStyleCnt="7"/>
      <dgm:spPr/>
    </dgm:pt>
    <dgm:pt modelId="{EFB5475C-3F07-4DA6-9134-1BF6AB9DE99A}" type="pres">
      <dgm:prSet presAssocID="{05026E60-4304-4340-AA21-6122EC0B6AB1}" presName="horz1" presStyleCnt="0"/>
      <dgm:spPr/>
    </dgm:pt>
    <dgm:pt modelId="{54309EC5-7FE9-418D-A3E1-05EE84DD9231}" type="pres">
      <dgm:prSet presAssocID="{05026E60-4304-4340-AA21-6122EC0B6AB1}" presName="tx1" presStyleLbl="revTx" presStyleIdx="6" presStyleCnt="7"/>
      <dgm:spPr/>
    </dgm:pt>
    <dgm:pt modelId="{3B1F68A6-17C4-4335-BAA4-447E9E00277D}" type="pres">
      <dgm:prSet presAssocID="{05026E60-4304-4340-AA21-6122EC0B6AB1}" presName="vert1" presStyleCnt="0"/>
      <dgm:spPr/>
    </dgm:pt>
  </dgm:ptLst>
  <dgm:cxnLst>
    <dgm:cxn modelId="{1E28C400-3CBA-4ADB-BE51-12439A981D46}" srcId="{63645BD1-F613-411E-A50A-73CAA0596F5A}" destId="{71E3D7AD-288B-4BA9-BC5B-202CC6FE0633}" srcOrd="5" destOrd="0" parTransId="{4E7C6C05-773E-44C1-9457-7AA1939F8406}" sibTransId="{0C4F647E-31F3-4BEC-9496-42A5189A8380}"/>
    <dgm:cxn modelId="{6518EA04-5619-4BFA-A888-8832177D5743}" srcId="{63645BD1-F613-411E-A50A-73CAA0596F5A}" destId="{70CD3ACB-223B-45E0-B1F0-DACE929BE104}" srcOrd="1" destOrd="0" parTransId="{978CEC5F-F45A-4D58-B46C-20FF8F512227}" sibTransId="{3819F19F-11D5-468E-8341-9537D9C23299}"/>
    <dgm:cxn modelId="{5A5E232B-7E90-4289-B472-EF0F7438FFE7}" type="presOf" srcId="{70CD3ACB-223B-45E0-B1F0-DACE929BE104}" destId="{F3D85668-802D-4992-9296-D8B9796B7707}" srcOrd="0" destOrd="0" presId="urn:microsoft.com/office/officeart/2008/layout/LinedList"/>
    <dgm:cxn modelId="{A05C692D-2E4C-448C-873D-7E8F274D6566}" type="presOf" srcId="{9ADF296C-D353-411C-80E0-C1B74005F796}" destId="{814AF938-2E79-4073-8316-87CB55501964}" srcOrd="0" destOrd="0" presId="urn:microsoft.com/office/officeart/2008/layout/LinedList"/>
    <dgm:cxn modelId="{142ED532-19BC-4872-8CFE-91B84D0E096A}" srcId="{63645BD1-F613-411E-A50A-73CAA0596F5A}" destId="{52BA516E-2ADD-4B71-8555-233ED5FD504B}" srcOrd="2" destOrd="0" parTransId="{5E291859-333A-4B27-90B8-D60588F4528C}" sibTransId="{7985CA69-FA93-415E-A7D2-88BA5DB32F4A}"/>
    <dgm:cxn modelId="{B9E0D834-58AD-4E75-B22D-AB083D7F2D83}" srcId="{63645BD1-F613-411E-A50A-73CAA0596F5A}" destId="{EDA3A38B-BA24-4FF1-A5F3-593CE80E9325}" srcOrd="4" destOrd="0" parTransId="{544FAEDA-F1A3-4D5C-BDBD-4B70ECCCD0D6}" sibTransId="{A6EF45F4-835E-42AA-97A8-6042778B3501}"/>
    <dgm:cxn modelId="{EFAB0838-6AD2-4988-8922-FDC2E74E0879}" type="presOf" srcId="{63645BD1-F613-411E-A50A-73CAA0596F5A}" destId="{1CD4DA6D-B2D2-4451-83B9-39582E43DE26}" srcOrd="0" destOrd="0" presId="urn:microsoft.com/office/officeart/2008/layout/LinedList"/>
    <dgm:cxn modelId="{2C8D765D-F805-4A78-A6D6-356A728F51F9}" type="presOf" srcId="{71E3D7AD-288B-4BA9-BC5B-202CC6FE0633}" destId="{2980E9D6-D279-45BD-A904-833942A54310}" srcOrd="0" destOrd="0" presId="urn:microsoft.com/office/officeart/2008/layout/LinedList"/>
    <dgm:cxn modelId="{E0471251-2D8F-491A-8C32-B2E8605F35AB}" type="presOf" srcId="{B06753DB-D40B-4A14-86FE-981E8AA2A977}" destId="{D9E242A0-813B-4714-A135-0D7ABCFC4BCC}" srcOrd="0" destOrd="0" presId="urn:microsoft.com/office/officeart/2008/layout/LinedList"/>
    <dgm:cxn modelId="{FDD7417A-D1AE-4681-921A-AEAAF07FDEFF}" srcId="{63645BD1-F613-411E-A50A-73CAA0596F5A}" destId="{05026E60-4304-4340-AA21-6122EC0B6AB1}" srcOrd="6" destOrd="0" parTransId="{4664D37B-E929-4AD9-BD74-5A12EB0AEC8A}" sibTransId="{33FF7F3F-49FE-40CE-98E4-5FD6DF21EC48}"/>
    <dgm:cxn modelId="{CB13F09E-EFE9-400A-BB50-4841F542238F}" type="presOf" srcId="{52BA516E-2ADD-4B71-8555-233ED5FD504B}" destId="{AABB81C3-7FAC-49CA-ACFB-18BA711CC4B6}" srcOrd="0" destOrd="0" presId="urn:microsoft.com/office/officeart/2008/layout/LinedList"/>
    <dgm:cxn modelId="{03691BD9-B349-4F16-A872-CB1B76882D62}" srcId="{63645BD1-F613-411E-A50A-73CAA0596F5A}" destId="{B06753DB-D40B-4A14-86FE-981E8AA2A977}" srcOrd="0" destOrd="0" parTransId="{44D81689-B23F-49AB-8243-91991735FC3C}" sibTransId="{6244B547-794A-40BD-BA26-30AF7574CF4A}"/>
    <dgm:cxn modelId="{3D505FF0-C46A-4696-94C3-B2E2CA139AB3}" type="presOf" srcId="{EDA3A38B-BA24-4FF1-A5F3-593CE80E9325}" destId="{7F61C5DE-06FC-48B8-A7A4-A710C50BAECB}" srcOrd="0" destOrd="0" presId="urn:microsoft.com/office/officeart/2008/layout/LinedList"/>
    <dgm:cxn modelId="{954228F2-3429-4C8B-B73F-DB971D73CF54}" srcId="{63645BD1-F613-411E-A50A-73CAA0596F5A}" destId="{9ADF296C-D353-411C-80E0-C1B74005F796}" srcOrd="3" destOrd="0" parTransId="{0BAC842B-3418-4E79-8423-A8DF0CA593EA}" sibTransId="{93F61572-97F7-4E78-9381-6D72AF82FB84}"/>
    <dgm:cxn modelId="{71E861F2-4DB6-4195-90AC-5A9EFC239B87}" type="presOf" srcId="{05026E60-4304-4340-AA21-6122EC0B6AB1}" destId="{54309EC5-7FE9-418D-A3E1-05EE84DD9231}" srcOrd="0" destOrd="0" presId="urn:microsoft.com/office/officeart/2008/layout/LinedList"/>
    <dgm:cxn modelId="{1D61CA34-1495-412D-93EB-FE25FA59A1CD}" type="presParOf" srcId="{1CD4DA6D-B2D2-4451-83B9-39582E43DE26}" destId="{2A8C203E-D796-4F31-93F5-8C8CC5808876}" srcOrd="0" destOrd="0" presId="urn:microsoft.com/office/officeart/2008/layout/LinedList"/>
    <dgm:cxn modelId="{F8169541-D8A0-42C2-A031-CB0D5107E9DE}" type="presParOf" srcId="{1CD4DA6D-B2D2-4451-83B9-39582E43DE26}" destId="{924A4ACC-8DCE-4D69-AA00-A20BF3F10A08}" srcOrd="1" destOrd="0" presId="urn:microsoft.com/office/officeart/2008/layout/LinedList"/>
    <dgm:cxn modelId="{4C26C4A7-01AF-4A38-A97A-304CF915F360}" type="presParOf" srcId="{924A4ACC-8DCE-4D69-AA00-A20BF3F10A08}" destId="{D9E242A0-813B-4714-A135-0D7ABCFC4BCC}" srcOrd="0" destOrd="0" presId="urn:microsoft.com/office/officeart/2008/layout/LinedList"/>
    <dgm:cxn modelId="{749E4CBF-5EBC-4622-9567-D1211BF9065E}" type="presParOf" srcId="{924A4ACC-8DCE-4D69-AA00-A20BF3F10A08}" destId="{E9394012-153F-4FC3-9F27-86EE6FD4442C}" srcOrd="1" destOrd="0" presId="urn:microsoft.com/office/officeart/2008/layout/LinedList"/>
    <dgm:cxn modelId="{FECC76F7-4FA6-41BD-A872-367517596321}" type="presParOf" srcId="{1CD4DA6D-B2D2-4451-83B9-39582E43DE26}" destId="{E7818E49-1FBF-4CB7-AE74-9223B0B97BD6}" srcOrd="2" destOrd="0" presId="urn:microsoft.com/office/officeart/2008/layout/LinedList"/>
    <dgm:cxn modelId="{9CF4DD25-B4FB-44C4-B6B0-3BB9A7EEDF69}" type="presParOf" srcId="{1CD4DA6D-B2D2-4451-83B9-39582E43DE26}" destId="{540ACAC9-5635-4672-ADD7-B25BDA3F9FA9}" srcOrd="3" destOrd="0" presId="urn:microsoft.com/office/officeart/2008/layout/LinedList"/>
    <dgm:cxn modelId="{297F30FE-871F-4208-B23E-B4ABBC5E0811}" type="presParOf" srcId="{540ACAC9-5635-4672-ADD7-B25BDA3F9FA9}" destId="{F3D85668-802D-4992-9296-D8B9796B7707}" srcOrd="0" destOrd="0" presId="urn:microsoft.com/office/officeart/2008/layout/LinedList"/>
    <dgm:cxn modelId="{4B309A25-22E5-47EB-8B5C-A885FC99D670}" type="presParOf" srcId="{540ACAC9-5635-4672-ADD7-B25BDA3F9FA9}" destId="{06883895-97F3-4ECC-927F-1A3EE3568EE4}" srcOrd="1" destOrd="0" presId="urn:microsoft.com/office/officeart/2008/layout/LinedList"/>
    <dgm:cxn modelId="{B4BB52B2-A941-46DA-8521-68DAB87D147C}" type="presParOf" srcId="{1CD4DA6D-B2D2-4451-83B9-39582E43DE26}" destId="{7222B5BE-5136-4778-B412-0FF4E754E529}" srcOrd="4" destOrd="0" presId="urn:microsoft.com/office/officeart/2008/layout/LinedList"/>
    <dgm:cxn modelId="{BC45BB99-FDE2-4A68-BE47-D112789D1948}" type="presParOf" srcId="{1CD4DA6D-B2D2-4451-83B9-39582E43DE26}" destId="{68B4460F-9595-4004-BEEE-D8C4C04BA9FE}" srcOrd="5" destOrd="0" presId="urn:microsoft.com/office/officeart/2008/layout/LinedList"/>
    <dgm:cxn modelId="{0A7DD8A6-1E02-4E3A-9314-C472D3594AC2}" type="presParOf" srcId="{68B4460F-9595-4004-BEEE-D8C4C04BA9FE}" destId="{AABB81C3-7FAC-49CA-ACFB-18BA711CC4B6}" srcOrd="0" destOrd="0" presId="urn:microsoft.com/office/officeart/2008/layout/LinedList"/>
    <dgm:cxn modelId="{EE2DE206-6E41-4CD3-9A38-80A3615AE31B}" type="presParOf" srcId="{68B4460F-9595-4004-BEEE-D8C4C04BA9FE}" destId="{E04DD495-EB0C-404E-99D7-01ED134965BA}" srcOrd="1" destOrd="0" presId="urn:microsoft.com/office/officeart/2008/layout/LinedList"/>
    <dgm:cxn modelId="{25237A21-E40A-47BB-BE60-F45A066F67D4}" type="presParOf" srcId="{1CD4DA6D-B2D2-4451-83B9-39582E43DE26}" destId="{CF5905C7-DE11-4540-97DD-0244F900D124}" srcOrd="6" destOrd="0" presId="urn:microsoft.com/office/officeart/2008/layout/LinedList"/>
    <dgm:cxn modelId="{20383060-219E-4903-A50B-B219425D4133}" type="presParOf" srcId="{1CD4DA6D-B2D2-4451-83B9-39582E43DE26}" destId="{928D6FC3-066F-49CA-B86A-54281E945574}" srcOrd="7" destOrd="0" presId="urn:microsoft.com/office/officeart/2008/layout/LinedList"/>
    <dgm:cxn modelId="{A50CC759-7014-4827-852D-E08E65E36B16}" type="presParOf" srcId="{928D6FC3-066F-49CA-B86A-54281E945574}" destId="{814AF938-2E79-4073-8316-87CB55501964}" srcOrd="0" destOrd="0" presId="urn:microsoft.com/office/officeart/2008/layout/LinedList"/>
    <dgm:cxn modelId="{E9F2A897-7355-4854-AA05-D80F022E5923}" type="presParOf" srcId="{928D6FC3-066F-49CA-B86A-54281E945574}" destId="{368C5CC0-7926-4C7C-85E1-6C0235F2E1C0}" srcOrd="1" destOrd="0" presId="urn:microsoft.com/office/officeart/2008/layout/LinedList"/>
    <dgm:cxn modelId="{69F52ACD-0B5D-4927-AC9C-35F3B1F9A79C}" type="presParOf" srcId="{1CD4DA6D-B2D2-4451-83B9-39582E43DE26}" destId="{FCE7ACAE-E465-4B2B-B2CB-C9B589015BF4}" srcOrd="8" destOrd="0" presId="urn:microsoft.com/office/officeart/2008/layout/LinedList"/>
    <dgm:cxn modelId="{557AC5BA-F435-4BF6-9B53-135E7767AE71}" type="presParOf" srcId="{1CD4DA6D-B2D2-4451-83B9-39582E43DE26}" destId="{28ADE169-AC3F-44D6-8DC8-1F7ECFFB860B}" srcOrd="9" destOrd="0" presId="urn:microsoft.com/office/officeart/2008/layout/LinedList"/>
    <dgm:cxn modelId="{5B73FB79-649F-43D6-A5FC-224AC87127CF}" type="presParOf" srcId="{28ADE169-AC3F-44D6-8DC8-1F7ECFFB860B}" destId="{7F61C5DE-06FC-48B8-A7A4-A710C50BAECB}" srcOrd="0" destOrd="0" presId="urn:microsoft.com/office/officeart/2008/layout/LinedList"/>
    <dgm:cxn modelId="{053D9A94-EA5A-416D-A00E-2EFFFAA461E5}" type="presParOf" srcId="{28ADE169-AC3F-44D6-8DC8-1F7ECFFB860B}" destId="{DEFD3935-8F48-4D4B-AC3F-235289D9DB60}" srcOrd="1" destOrd="0" presId="urn:microsoft.com/office/officeart/2008/layout/LinedList"/>
    <dgm:cxn modelId="{E2731EF3-EC3B-4BBD-BB01-18F32C5E9618}" type="presParOf" srcId="{1CD4DA6D-B2D2-4451-83B9-39582E43DE26}" destId="{135A289D-587C-4716-ABFD-17F80D510F06}" srcOrd="10" destOrd="0" presId="urn:microsoft.com/office/officeart/2008/layout/LinedList"/>
    <dgm:cxn modelId="{EB3CBCFD-8966-4A83-8CB5-0F3B2049D5F1}" type="presParOf" srcId="{1CD4DA6D-B2D2-4451-83B9-39582E43DE26}" destId="{AD2BBE06-D11A-4394-812A-D9F1637834BD}" srcOrd="11" destOrd="0" presId="urn:microsoft.com/office/officeart/2008/layout/LinedList"/>
    <dgm:cxn modelId="{4866F47F-BA59-4762-84F5-A97492D6E461}" type="presParOf" srcId="{AD2BBE06-D11A-4394-812A-D9F1637834BD}" destId="{2980E9D6-D279-45BD-A904-833942A54310}" srcOrd="0" destOrd="0" presId="urn:microsoft.com/office/officeart/2008/layout/LinedList"/>
    <dgm:cxn modelId="{EADA2573-4BCB-4356-8A75-2997A0BF529E}" type="presParOf" srcId="{AD2BBE06-D11A-4394-812A-D9F1637834BD}" destId="{317CCA58-FADC-42CA-893D-F28AC0D39CEE}" srcOrd="1" destOrd="0" presId="urn:microsoft.com/office/officeart/2008/layout/LinedList"/>
    <dgm:cxn modelId="{F145A765-9DAB-408E-82FA-30CA96E0BE44}" type="presParOf" srcId="{1CD4DA6D-B2D2-4451-83B9-39582E43DE26}" destId="{6F5EDBB4-946C-44C3-87F7-1C8C610CA565}" srcOrd="12" destOrd="0" presId="urn:microsoft.com/office/officeart/2008/layout/LinedList"/>
    <dgm:cxn modelId="{EEC0DB3B-32F6-407E-A794-1B97E2308DC6}" type="presParOf" srcId="{1CD4DA6D-B2D2-4451-83B9-39582E43DE26}" destId="{EFB5475C-3F07-4DA6-9134-1BF6AB9DE99A}" srcOrd="13" destOrd="0" presId="urn:microsoft.com/office/officeart/2008/layout/LinedList"/>
    <dgm:cxn modelId="{97DD18E0-7E2B-480A-8067-30AA17E535F9}" type="presParOf" srcId="{EFB5475C-3F07-4DA6-9134-1BF6AB9DE99A}" destId="{54309EC5-7FE9-418D-A3E1-05EE84DD9231}" srcOrd="0" destOrd="0" presId="urn:microsoft.com/office/officeart/2008/layout/LinedList"/>
    <dgm:cxn modelId="{8459933C-3678-46E1-954A-E9F2EC236FB7}" type="presParOf" srcId="{EFB5475C-3F07-4DA6-9134-1BF6AB9DE99A}" destId="{3B1F68A6-17C4-4335-BAA4-447E9E00277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AECC729-A322-4C8D-97F4-CC2305882855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A47EF74-1BC0-4D2F-A824-DD8CCA06CF4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Unique passwords (mix of numbers, letters and symbols)</a:t>
          </a:r>
          <a:endParaRPr lang="en-US"/>
        </a:p>
      </dgm:t>
    </dgm:pt>
    <dgm:pt modelId="{4562F457-0449-4A18-BA1C-5088B1EFD528}" type="parTrans" cxnId="{098B896E-8E12-4853-A8F4-9FD80FA814C8}">
      <dgm:prSet/>
      <dgm:spPr/>
      <dgm:t>
        <a:bodyPr/>
        <a:lstStyle/>
        <a:p>
          <a:endParaRPr lang="en-US"/>
        </a:p>
      </dgm:t>
    </dgm:pt>
    <dgm:pt modelId="{B3AA6CCC-5130-4341-8B79-F087435BBFC5}" type="sibTrans" cxnId="{098B896E-8E12-4853-A8F4-9FD80FA814C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760266B-E69E-415C-9680-51DE56A2D4C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Regularly change passwords</a:t>
          </a:r>
          <a:endParaRPr lang="en-US"/>
        </a:p>
      </dgm:t>
    </dgm:pt>
    <dgm:pt modelId="{50D15D04-6BCB-4F2E-96F9-0215A79E524E}" type="parTrans" cxnId="{5EE3F570-9207-4B8D-B21F-C0E8907E395C}">
      <dgm:prSet/>
      <dgm:spPr/>
      <dgm:t>
        <a:bodyPr/>
        <a:lstStyle/>
        <a:p>
          <a:endParaRPr lang="en-US"/>
        </a:p>
      </dgm:t>
    </dgm:pt>
    <dgm:pt modelId="{D37EEBD0-0ABA-4905-BF2A-17902B4C8580}" type="sibTrans" cxnId="{5EE3F570-9207-4B8D-B21F-C0E8907E395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D2AD281-1302-4AA9-9B9E-37C13A7D54A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Never share personal login details with anyone</a:t>
          </a:r>
          <a:endParaRPr lang="en-US"/>
        </a:p>
      </dgm:t>
    </dgm:pt>
    <dgm:pt modelId="{7FA8A43D-7120-497E-9F8B-A20FE0D936A5}" type="parTrans" cxnId="{8190165A-5CEE-4A37-885C-BECFD32B9BF0}">
      <dgm:prSet/>
      <dgm:spPr/>
      <dgm:t>
        <a:bodyPr/>
        <a:lstStyle/>
        <a:p>
          <a:endParaRPr lang="en-US"/>
        </a:p>
      </dgm:t>
    </dgm:pt>
    <dgm:pt modelId="{57094193-53A5-499D-A184-DCC6D8604393}" type="sibTrans" cxnId="{8190165A-5CEE-4A37-885C-BECFD32B9BF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433BD25-EE21-4044-AF6A-8C628F7E6A1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If available, enable multi-factor authentication </a:t>
          </a:r>
          <a:endParaRPr lang="en-US"/>
        </a:p>
      </dgm:t>
    </dgm:pt>
    <dgm:pt modelId="{E9E3913F-3265-4464-B516-F1F61F9B799A}" type="parTrans" cxnId="{E354BB2E-F218-4E77-B030-8F8F6C0D2B24}">
      <dgm:prSet/>
      <dgm:spPr/>
      <dgm:t>
        <a:bodyPr/>
        <a:lstStyle/>
        <a:p>
          <a:endParaRPr lang="en-US"/>
        </a:p>
      </dgm:t>
    </dgm:pt>
    <dgm:pt modelId="{AB7C6307-253B-4CEA-B0FC-0C604D563FB7}" type="sibTrans" cxnId="{E354BB2E-F218-4E77-B030-8F8F6C0D2B2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5590544-3B02-472F-B209-59AF4AFFB29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Keep devices locked when not in use</a:t>
          </a:r>
          <a:endParaRPr lang="en-US"/>
        </a:p>
      </dgm:t>
    </dgm:pt>
    <dgm:pt modelId="{1A26A912-5DA7-4D75-BB31-2489F75AFF24}" type="parTrans" cxnId="{5EEACDDA-1C2D-455D-98CD-BCDF3ABBDF42}">
      <dgm:prSet/>
      <dgm:spPr/>
      <dgm:t>
        <a:bodyPr/>
        <a:lstStyle/>
        <a:p>
          <a:endParaRPr lang="en-US"/>
        </a:p>
      </dgm:t>
    </dgm:pt>
    <dgm:pt modelId="{C6D586A8-4835-4D70-8088-9B5883D4CB59}" type="sibTrans" cxnId="{5EEACDDA-1C2D-455D-98CD-BCDF3ABBDF42}">
      <dgm:prSet/>
      <dgm:spPr/>
      <dgm:t>
        <a:bodyPr/>
        <a:lstStyle/>
        <a:p>
          <a:endParaRPr lang="en-US"/>
        </a:p>
      </dgm:t>
    </dgm:pt>
    <dgm:pt modelId="{C7521161-46F3-467F-A821-38F36EFB7B91}" type="pres">
      <dgm:prSet presAssocID="{DAECC729-A322-4C8D-97F4-CC2305882855}" presName="root" presStyleCnt="0">
        <dgm:presLayoutVars>
          <dgm:dir/>
          <dgm:resizeHandles val="exact"/>
        </dgm:presLayoutVars>
      </dgm:prSet>
      <dgm:spPr/>
    </dgm:pt>
    <dgm:pt modelId="{96895BD6-697C-4DB2-B703-2525BA5F2B37}" type="pres">
      <dgm:prSet presAssocID="{DAECC729-A322-4C8D-97F4-CC2305882855}" presName="container" presStyleCnt="0">
        <dgm:presLayoutVars>
          <dgm:dir/>
          <dgm:resizeHandles val="exact"/>
        </dgm:presLayoutVars>
      </dgm:prSet>
      <dgm:spPr/>
    </dgm:pt>
    <dgm:pt modelId="{AC340D43-9C77-4D6D-816D-3076CDA52668}" type="pres">
      <dgm:prSet presAssocID="{7A47EF74-1BC0-4D2F-A824-DD8CCA06CF42}" presName="compNode" presStyleCnt="0"/>
      <dgm:spPr/>
    </dgm:pt>
    <dgm:pt modelId="{D5561213-58AA-48A7-8168-ED5E9D01ED00}" type="pres">
      <dgm:prSet presAssocID="{7A47EF74-1BC0-4D2F-A824-DD8CCA06CF42}" presName="iconBgRect" presStyleLbl="bgShp" presStyleIdx="0" presStyleCnt="5"/>
      <dgm:spPr/>
    </dgm:pt>
    <dgm:pt modelId="{7170CFCC-866A-412D-ADFC-B87F7E7560FA}" type="pres">
      <dgm:prSet presAssocID="{7A47EF74-1BC0-4D2F-A824-DD8CCA06CF4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bel"/>
        </a:ext>
      </dgm:extLst>
    </dgm:pt>
    <dgm:pt modelId="{70964CD5-129C-42C4-B425-19577A5CA9BF}" type="pres">
      <dgm:prSet presAssocID="{7A47EF74-1BC0-4D2F-A824-DD8CCA06CF42}" presName="spaceRect" presStyleCnt="0"/>
      <dgm:spPr/>
    </dgm:pt>
    <dgm:pt modelId="{BF1FEE4C-0A8B-4E42-A67E-A12150A734C9}" type="pres">
      <dgm:prSet presAssocID="{7A47EF74-1BC0-4D2F-A824-DD8CCA06CF42}" presName="textRect" presStyleLbl="revTx" presStyleIdx="0" presStyleCnt="5">
        <dgm:presLayoutVars>
          <dgm:chMax val="1"/>
          <dgm:chPref val="1"/>
        </dgm:presLayoutVars>
      </dgm:prSet>
      <dgm:spPr/>
    </dgm:pt>
    <dgm:pt modelId="{C5EA2DF6-5510-4102-B6BD-456D9BDC7DF5}" type="pres">
      <dgm:prSet presAssocID="{B3AA6CCC-5130-4341-8B79-F087435BBFC5}" presName="sibTrans" presStyleLbl="sibTrans2D1" presStyleIdx="0" presStyleCnt="0"/>
      <dgm:spPr/>
    </dgm:pt>
    <dgm:pt modelId="{FCC9511C-F5DE-4B17-8870-13137E28DD8C}" type="pres">
      <dgm:prSet presAssocID="{3760266B-E69E-415C-9680-51DE56A2D4C0}" presName="compNode" presStyleCnt="0"/>
      <dgm:spPr/>
    </dgm:pt>
    <dgm:pt modelId="{E595E116-EAC6-4770-88AF-06D983AA74BC}" type="pres">
      <dgm:prSet presAssocID="{3760266B-E69E-415C-9680-51DE56A2D4C0}" presName="iconBgRect" presStyleLbl="bgShp" presStyleIdx="1" presStyleCnt="5"/>
      <dgm:spPr/>
    </dgm:pt>
    <dgm:pt modelId="{19DEBBEF-983F-43E3-808F-E45902F09424}" type="pres">
      <dgm:prSet presAssocID="{3760266B-E69E-415C-9680-51DE56A2D4C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B2732F3D-403D-4CB4-B353-EE55C164FED8}" type="pres">
      <dgm:prSet presAssocID="{3760266B-E69E-415C-9680-51DE56A2D4C0}" presName="spaceRect" presStyleCnt="0"/>
      <dgm:spPr/>
    </dgm:pt>
    <dgm:pt modelId="{72BCC588-06AE-410F-842C-2C7C6E80DC8A}" type="pres">
      <dgm:prSet presAssocID="{3760266B-E69E-415C-9680-51DE56A2D4C0}" presName="textRect" presStyleLbl="revTx" presStyleIdx="1" presStyleCnt="5">
        <dgm:presLayoutVars>
          <dgm:chMax val="1"/>
          <dgm:chPref val="1"/>
        </dgm:presLayoutVars>
      </dgm:prSet>
      <dgm:spPr/>
    </dgm:pt>
    <dgm:pt modelId="{5BCA59EC-895D-4C2B-BC03-A8DD53DBCAE1}" type="pres">
      <dgm:prSet presAssocID="{D37EEBD0-0ABA-4905-BF2A-17902B4C8580}" presName="sibTrans" presStyleLbl="sibTrans2D1" presStyleIdx="0" presStyleCnt="0"/>
      <dgm:spPr/>
    </dgm:pt>
    <dgm:pt modelId="{A9B4FB38-4D00-4EAE-9962-344779EE49B5}" type="pres">
      <dgm:prSet presAssocID="{1D2AD281-1302-4AA9-9B9E-37C13A7D54A2}" presName="compNode" presStyleCnt="0"/>
      <dgm:spPr/>
    </dgm:pt>
    <dgm:pt modelId="{2BF8FD31-94A9-4431-B684-126876F59AF0}" type="pres">
      <dgm:prSet presAssocID="{1D2AD281-1302-4AA9-9B9E-37C13A7D54A2}" presName="iconBgRect" presStyleLbl="bgShp" presStyleIdx="2" presStyleCnt="5"/>
      <dgm:spPr/>
    </dgm:pt>
    <dgm:pt modelId="{118A08F3-7A40-486A-A900-D0DFF27FA0DF}" type="pres">
      <dgm:prSet presAssocID="{1D2AD281-1302-4AA9-9B9E-37C13A7D54A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691C850C-4C3E-4945-AC98-3216F5F85D84}" type="pres">
      <dgm:prSet presAssocID="{1D2AD281-1302-4AA9-9B9E-37C13A7D54A2}" presName="spaceRect" presStyleCnt="0"/>
      <dgm:spPr/>
    </dgm:pt>
    <dgm:pt modelId="{71960BC8-A0FF-4CFA-B43A-522050188175}" type="pres">
      <dgm:prSet presAssocID="{1D2AD281-1302-4AA9-9B9E-37C13A7D54A2}" presName="textRect" presStyleLbl="revTx" presStyleIdx="2" presStyleCnt="5">
        <dgm:presLayoutVars>
          <dgm:chMax val="1"/>
          <dgm:chPref val="1"/>
        </dgm:presLayoutVars>
      </dgm:prSet>
      <dgm:spPr/>
    </dgm:pt>
    <dgm:pt modelId="{18FFF82A-B202-4F1E-B5EC-E2EF06BD40DE}" type="pres">
      <dgm:prSet presAssocID="{57094193-53A5-499D-A184-DCC6D8604393}" presName="sibTrans" presStyleLbl="sibTrans2D1" presStyleIdx="0" presStyleCnt="0"/>
      <dgm:spPr/>
    </dgm:pt>
    <dgm:pt modelId="{ED31AB4C-B34E-4B78-9214-FAA21DE1402A}" type="pres">
      <dgm:prSet presAssocID="{3433BD25-EE21-4044-AF6A-8C628F7E6A18}" presName="compNode" presStyleCnt="0"/>
      <dgm:spPr/>
    </dgm:pt>
    <dgm:pt modelId="{61B85010-AEED-4B79-95D3-8922C1C2C2E7}" type="pres">
      <dgm:prSet presAssocID="{3433BD25-EE21-4044-AF6A-8C628F7E6A18}" presName="iconBgRect" presStyleLbl="bgShp" presStyleIdx="3" presStyleCnt="5"/>
      <dgm:spPr/>
    </dgm:pt>
    <dgm:pt modelId="{1F84DE52-1731-44FB-9873-4A5DE6F68138}" type="pres">
      <dgm:prSet presAssocID="{3433BD25-EE21-4044-AF6A-8C628F7E6A1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nlock"/>
        </a:ext>
      </dgm:extLst>
    </dgm:pt>
    <dgm:pt modelId="{667C97E9-FE7B-49C9-ABB5-EF873AA0E957}" type="pres">
      <dgm:prSet presAssocID="{3433BD25-EE21-4044-AF6A-8C628F7E6A18}" presName="spaceRect" presStyleCnt="0"/>
      <dgm:spPr/>
    </dgm:pt>
    <dgm:pt modelId="{F0C04F62-91EB-4DFD-9466-CBC8042F3864}" type="pres">
      <dgm:prSet presAssocID="{3433BD25-EE21-4044-AF6A-8C628F7E6A18}" presName="textRect" presStyleLbl="revTx" presStyleIdx="3" presStyleCnt="5">
        <dgm:presLayoutVars>
          <dgm:chMax val="1"/>
          <dgm:chPref val="1"/>
        </dgm:presLayoutVars>
      </dgm:prSet>
      <dgm:spPr/>
    </dgm:pt>
    <dgm:pt modelId="{1C83FE10-1DED-4370-9332-B9BC7A293FFD}" type="pres">
      <dgm:prSet presAssocID="{AB7C6307-253B-4CEA-B0FC-0C604D563FB7}" presName="sibTrans" presStyleLbl="sibTrans2D1" presStyleIdx="0" presStyleCnt="0"/>
      <dgm:spPr/>
    </dgm:pt>
    <dgm:pt modelId="{173B838E-F6BD-46C8-BB49-C9678CF8EE99}" type="pres">
      <dgm:prSet presAssocID="{05590544-3B02-472F-B209-59AF4AFFB290}" presName="compNode" presStyleCnt="0"/>
      <dgm:spPr/>
    </dgm:pt>
    <dgm:pt modelId="{B405C5BE-0069-4E78-A3A2-C70C985AC782}" type="pres">
      <dgm:prSet presAssocID="{05590544-3B02-472F-B209-59AF4AFFB290}" presName="iconBgRect" presStyleLbl="bgShp" presStyleIdx="4" presStyleCnt="5"/>
      <dgm:spPr/>
    </dgm:pt>
    <dgm:pt modelId="{5A1A117A-1D1B-4250-84D7-802C3EA7C8B9}" type="pres">
      <dgm:prSet presAssocID="{05590544-3B02-472F-B209-59AF4AFFB29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B"/>
        </a:ext>
      </dgm:extLst>
    </dgm:pt>
    <dgm:pt modelId="{23574C00-EF08-4375-BD7C-61E33EB87397}" type="pres">
      <dgm:prSet presAssocID="{05590544-3B02-472F-B209-59AF4AFFB290}" presName="spaceRect" presStyleCnt="0"/>
      <dgm:spPr/>
    </dgm:pt>
    <dgm:pt modelId="{39233BAE-2F49-49EB-80B8-B65ECC8A9A50}" type="pres">
      <dgm:prSet presAssocID="{05590544-3B02-472F-B209-59AF4AFFB29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E354BB2E-F218-4E77-B030-8F8F6C0D2B24}" srcId="{DAECC729-A322-4C8D-97F4-CC2305882855}" destId="{3433BD25-EE21-4044-AF6A-8C628F7E6A18}" srcOrd="3" destOrd="0" parTransId="{E9E3913F-3265-4464-B516-F1F61F9B799A}" sibTransId="{AB7C6307-253B-4CEA-B0FC-0C604D563FB7}"/>
    <dgm:cxn modelId="{1C111B3E-60A6-4F3E-BC40-3B73560AD7B9}" type="presOf" srcId="{7A47EF74-1BC0-4D2F-A824-DD8CCA06CF42}" destId="{BF1FEE4C-0A8B-4E42-A67E-A12150A734C9}" srcOrd="0" destOrd="0" presId="urn:microsoft.com/office/officeart/2018/2/layout/IconCircleList"/>
    <dgm:cxn modelId="{C5F4375F-B035-4450-AE82-1044D69FBCA7}" type="presOf" srcId="{57094193-53A5-499D-A184-DCC6D8604393}" destId="{18FFF82A-B202-4F1E-B5EC-E2EF06BD40DE}" srcOrd="0" destOrd="0" presId="urn:microsoft.com/office/officeart/2018/2/layout/IconCircleList"/>
    <dgm:cxn modelId="{098B896E-8E12-4853-A8F4-9FD80FA814C8}" srcId="{DAECC729-A322-4C8D-97F4-CC2305882855}" destId="{7A47EF74-1BC0-4D2F-A824-DD8CCA06CF42}" srcOrd="0" destOrd="0" parTransId="{4562F457-0449-4A18-BA1C-5088B1EFD528}" sibTransId="{B3AA6CCC-5130-4341-8B79-F087435BBFC5}"/>
    <dgm:cxn modelId="{5EE3F570-9207-4B8D-B21F-C0E8907E395C}" srcId="{DAECC729-A322-4C8D-97F4-CC2305882855}" destId="{3760266B-E69E-415C-9680-51DE56A2D4C0}" srcOrd="1" destOrd="0" parTransId="{50D15D04-6BCB-4F2E-96F9-0215A79E524E}" sibTransId="{D37EEBD0-0ABA-4905-BF2A-17902B4C8580}"/>
    <dgm:cxn modelId="{8F0A5172-E632-4E60-A898-BA581AA03206}" type="presOf" srcId="{AB7C6307-253B-4CEA-B0FC-0C604D563FB7}" destId="{1C83FE10-1DED-4370-9332-B9BC7A293FFD}" srcOrd="0" destOrd="0" presId="urn:microsoft.com/office/officeart/2018/2/layout/IconCircleList"/>
    <dgm:cxn modelId="{8190165A-5CEE-4A37-885C-BECFD32B9BF0}" srcId="{DAECC729-A322-4C8D-97F4-CC2305882855}" destId="{1D2AD281-1302-4AA9-9B9E-37C13A7D54A2}" srcOrd="2" destOrd="0" parTransId="{7FA8A43D-7120-497E-9F8B-A20FE0D936A5}" sibTransId="{57094193-53A5-499D-A184-DCC6D8604393}"/>
    <dgm:cxn modelId="{8D880480-9951-4910-8C47-95EF8E854C99}" type="presOf" srcId="{D37EEBD0-0ABA-4905-BF2A-17902B4C8580}" destId="{5BCA59EC-895D-4C2B-BC03-A8DD53DBCAE1}" srcOrd="0" destOrd="0" presId="urn:microsoft.com/office/officeart/2018/2/layout/IconCircleList"/>
    <dgm:cxn modelId="{19303483-D39C-4118-B4D7-8BAEA7C3455B}" type="presOf" srcId="{B3AA6CCC-5130-4341-8B79-F087435BBFC5}" destId="{C5EA2DF6-5510-4102-B6BD-456D9BDC7DF5}" srcOrd="0" destOrd="0" presId="urn:microsoft.com/office/officeart/2018/2/layout/IconCircleList"/>
    <dgm:cxn modelId="{F1B304C3-DCAF-4FD0-9CAC-C25D20F7A582}" type="presOf" srcId="{05590544-3B02-472F-B209-59AF4AFFB290}" destId="{39233BAE-2F49-49EB-80B8-B65ECC8A9A50}" srcOrd="0" destOrd="0" presId="urn:microsoft.com/office/officeart/2018/2/layout/IconCircleList"/>
    <dgm:cxn modelId="{AB67C8CB-6F07-45B8-934F-E805DF0A3210}" type="presOf" srcId="{3760266B-E69E-415C-9680-51DE56A2D4C0}" destId="{72BCC588-06AE-410F-842C-2C7C6E80DC8A}" srcOrd="0" destOrd="0" presId="urn:microsoft.com/office/officeart/2018/2/layout/IconCircleList"/>
    <dgm:cxn modelId="{133F6AD3-74A2-4F9F-A786-2B472988D738}" type="presOf" srcId="{3433BD25-EE21-4044-AF6A-8C628F7E6A18}" destId="{F0C04F62-91EB-4DFD-9466-CBC8042F3864}" srcOrd="0" destOrd="0" presId="urn:microsoft.com/office/officeart/2018/2/layout/IconCircleList"/>
    <dgm:cxn modelId="{5EEACDDA-1C2D-455D-98CD-BCDF3ABBDF42}" srcId="{DAECC729-A322-4C8D-97F4-CC2305882855}" destId="{05590544-3B02-472F-B209-59AF4AFFB290}" srcOrd="4" destOrd="0" parTransId="{1A26A912-5DA7-4D75-BB31-2489F75AFF24}" sibTransId="{C6D586A8-4835-4D70-8088-9B5883D4CB59}"/>
    <dgm:cxn modelId="{5A85C5F3-1EC8-4B56-A763-4E27B5CD7D52}" type="presOf" srcId="{DAECC729-A322-4C8D-97F4-CC2305882855}" destId="{C7521161-46F3-467F-A821-38F36EFB7B91}" srcOrd="0" destOrd="0" presId="urn:microsoft.com/office/officeart/2018/2/layout/IconCircleList"/>
    <dgm:cxn modelId="{0CF0DAF9-AE88-476C-AA78-741C2CE8D62D}" type="presOf" srcId="{1D2AD281-1302-4AA9-9B9E-37C13A7D54A2}" destId="{71960BC8-A0FF-4CFA-B43A-522050188175}" srcOrd="0" destOrd="0" presId="urn:microsoft.com/office/officeart/2018/2/layout/IconCircleList"/>
    <dgm:cxn modelId="{A8C10794-D746-4754-8BDF-547449A6F616}" type="presParOf" srcId="{C7521161-46F3-467F-A821-38F36EFB7B91}" destId="{96895BD6-697C-4DB2-B703-2525BA5F2B37}" srcOrd="0" destOrd="0" presId="urn:microsoft.com/office/officeart/2018/2/layout/IconCircleList"/>
    <dgm:cxn modelId="{D76082CE-1F25-4EE9-AC53-958C3EAB93D3}" type="presParOf" srcId="{96895BD6-697C-4DB2-B703-2525BA5F2B37}" destId="{AC340D43-9C77-4D6D-816D-3076CDA52668}" srcOrd="0" destOrd="0" presId="urn:microsoft.com/office/officeart/2018/2/layout/IconCircleList"/>
    <dgm:cxn modelId="{F7FC52B6-4D28-484E-BE2E-5F91C0771EA7}" type="presParOf" srcId="{AC340D43-9C77-4D6D-816D-3076CDA52668}" destId="{D5561213-58AA-48A7-8168-ED5E9D01ED00}" srcOrd="0" destOrd="0" presId="urn:microsoft.com/office/officeart/2018/2/layout/IconCircleList"/>
    <dgm:cxn modelId="{4F13D963-0EC9-477B-8138-05232165C23A}" type="presParOf" srcId="{AC340D43-9C77-4D6D-816D-3076CDA52668}" destId="{7170CFCC-866A-412D-ADFC-B87F7E7560FA}" srcOrd="1" destOrd="0" presId="urn:microsoft.com/office/officeart/2018/2/layout/IconCircleList"/>
    <dgm:cxn modelId="{DE48CF23-4817-480D-87E9-47F718F68D84}" type="presParOf" srcId="{AC340D43-9C77-4D6D-816D-3076CDA52668}" destId="{70964CD5-129C-42C4-B425-19577A5CA9BF}" srcOrd="2" destOrd="0" presId="urn:microsoft.com/office/officeart/2018/2/layout/IconCircleList"/>
    <dgm:cxn modelId="{57B004AD-89E4-48DF-8D02-F32FCB4C5815}" type="presParOf" srcId="{AC340D43-9C77-4D6D-816D-3076CDA52668}" destId="{BF1FEE4C-0A8B-4E42-A67E-A12150A734C9}" srcOrd="3" destOrd="0" presId="urn:microsoft.com/office/officeart/2018/2/layout/IconCircleList"/>
    <dgm:cxn modelId="{7DC6EAAE-5A9F-4329-9990-C301EAF52C89}" type="presParOf" srcId="{96895BD6-697C-4DB2-B703-2525BA5F2B37}" destId="{C5EA2DF6-5510-4102-B6BD-456D9BDC7DF5}" srcOrd="1" destOrd="0" presId="urn:microsoft.com/office/officeart/2018/2/layout/IconCircleList"/>
    <dgm:cxn modelId="{D8065790-EB09-4147-AD75-276A10311BE1}" type="presParOf" srcId="{96895BD6-697C-4DB2-B703-2525BA5F2B37}" destId="{FCC9511C-F5DE-4B17-8870-13137E28DD8C}" srcOrd="2" destOrd="0" presId="urn:microsoft.com/office/officeart/2018/2/layout/IconCircleList"/>
    <dgm:cxn modelId="{F6BF5F04-C46C-4091-9FE0-F9D692C84508}" type="presParOf" srcId="{FCC9511C-F5DE-4B17-8870-13137E28DD8C}" destId="{E595E116-EAC6-4770-88AF-06D983AA74BC}" srcOrd="0" destOrd="0" presId="urn:microsoft.com/office/officeart/2018/2/layout/IconCircleList"/>
    <dgm:cxn modelId="{31D03391-16C8-475F-BEF9-E58E79F77950}" type="presParOf" srcId="{FCC9511C-F5DE-4B17-8870-13137E28DD8C}" destId="{19DEBBEF-983F-43E3-808F-E45902F09424}" srcOrd="1" destOrd="0" presId="urn:microsoft.com/office/officeart/2018/2/layout/IconCircleList"/>
    <dgm:cxn modelId="{A43C712F-23B9-49E1-A7E9-F0328C6F5345}" type="presParOf" srcId="{FCC9511C-F5DE-4B17-8870-13137E28DD8C}" destId="{B2732F3D-403D-4CB4-B353-EE55C164FED8}" srcOrd="2" destOrd="0" presId="urn:microsoft.com/office/officeart/2018/2/layout/IconCircleList"/>
    <dgm:cxn modelId="{A7D5508A-45CD-43B8-9C0F-6433AEDD7762}" type="presParOf" srcId="{FCC9511C-F5DE-4B17-8870-13137E28DD8C}" destId="{72BCC588-06AE-410F-842C-2C7C6E80DC8A}" srcOrd="3" destOrd="0" presId="urn:microsoft.com/office/officeart/2018/2/layout/IconCircleList"/>
    <dgm:cxn modelId="{04C0C3AB-BF29-436F-9199-F7C93A06B032}" type="presParOf" srcId="{96895BD6-697C-4DB2-B703-2525BA5F2B37}" destId="{5BCA59EC-895D-4C2B-BC03-A8DD53DBCAE1}" srcOrd="3" destOrd="0" presId="urn:microsoft.com/office/officeart/2018/2/layout/IconCircleList"/>
    <dgm:cxn modelId="{300EF318-3E03-4B7D-84B2-B45603871E52}" type="presParOf" srcId="{96895BD6-697C-4DB2-B703-2525BA5F2B37}" destId="{A9B4FB38-4D00-4EAE-9962-344779EE49B5}" srcOrd="4" destOrd="0" presId="urn:microsoft.com/office/officeart/2018/2/layout/IconCircleList"/>
    <dgm:cxn modelId="{273E4318-3BEA-4C23-8D72-6A2914B052E0}" type="presParOf" srcId="{A9B4FB38-4D00-4EAE-9962-344779EE49B5}" destId="{2BF8FD31-94A9-4431-B684-126876F59AF0}" srcOrd="0" destOrd="0" presId="urn:microsoft.com/office/officeart/2018/2/layout/IconCircleList"/>
    <dgm:cxn modelId="{F0E7AE96-4B26-477E-9BBC-AE01EBE613DB}" type="presParOf" srcId="{A9B4FB38-4D00-4EAE-9962-344779EE49B5}" destId="{118A08F3-7A40-486A-A900-D0DFF27FA0DF}" srcOrd="1" destOrd="0" presId="urn:microsoft.com/office/officeart/2018/2/layout/IconCircleList"/>
    <dgm:cxn modelId="{C4F0ED98-B2F8-4B65-944C-5D10A4E481B6}" type="presParOf" srcId="{A9B4FB38-4D00-4EAE-9962-344779EE49B5}" destId="{691C850C-4C3E-4945-AC98-3216F5F85D84}" srcOrd="2" destOrd="0" presId="urn:microsoft.com/office/officeart/2018/2/layout/IconCircleList"/>
    <dgm:cxn modelId="{CA3AE8F3-461B-4BC9-AA34-B5A7785EA064}" type="presParOf" srcId="{A9B4FB38-4D00-4EAE-9962-344779EE49B5}" destId="{71960BC8-A0FF-4CFA-B43A-522050188175}" srcOrd="3" destOrd="0" presId="urn:microsoft.com/office/officeart/2018/2/layout/IconCircleList"/>
    <dgm:cxn modelId="{0BED1982-5058-43EB-9E90-516629874180}" type="presParOf" srcId="{96895BD6-697C-4DB2-B703-2525BA5F2B37}" destId="{18FFF82A-B202-4F1E-B5EC-E2EF06BD40DE}" srcOrd="5" destOrd="0" presId="urn:microsoft.com/office/officeart/2018/2/layout/IconCircleList"/>
    <dgm:cxn modelId="{848ED997-7356-4DAE-B97B-DB44E4FB9564}" type="presParOf" srcId="{96895BD6-697C-4DB2-B703-2525BA5F2B37}" destId="{ED31AB4C-B34E-4B78-9214-FAA21DE1402A}" srcOrd="6" destOrd="0" presId="urn:microsoft.com/office/officeart/2018/2/layout/IconCircleList"/>
    <dgm:cxn modelId="{DEDD145B-792A-41D5-B0F4-F865964BE2C5}" type="presParOf" srcId="{ED31AB4C-B34E-4B78-9214-FAA21DE1402A}" destId="{61B85010-AEED-4B79-95D3-8922C1C2C2E7}" srcOrd="0" destOrd="0" presId="urn:microsoft.com/office/officeart/2018/2/layout/IconCircleList"/>
    <dgm:cxn modelId="{3584CDE6-E8B3-4068-91B6-1ED621CF0474}" type="presParOf" srcId="{ED31AB4C-B34E-4B78-9214-FAA21DE1402A}" destId="{1F84DE52-1731-44FB-9873-4A5DE6F68138}" srcOrd="1" destOrd="0" presId="urn:microsoft.com/office/officeart/2018/2/layout/IconCircleList"/>
    <dgm:cxn modelId="{17981D2B-BD67-43B7-B303-A0529C0AA465}" type="presParOf" srcId="{ED31AB4C-B34E-4B78-9214-FAA21DE1402A}" destId="{667C97E9-FE7B-49C9-ABB5-EF873AA0E957}" srcOrd="2" destOrd="0" presId="urn:microsoft.com/office/officeart/2018/2/layout/IconCircleList"/>
    <dgm:cxn modelId="{A0A6B8D2-6545-4AE3-8BEB-4AB8DBA59041}" type="presParOf" srcId="{ED31AB4C-B34E-4B78-9214-FAA21DE1402A}" destId="{F0C04F62-91EB-4DFD-9466-CBC8042F3864}" srcOrd="3" destOrd="0" presId="urn:microsoft.com/office/officeart/2018/2/layout/IconCircleList"/>
    <dgm:cxn modelId="{C2F1EAD0-B24D-42AE-B581-02CF2166CBBE}" type="presParOf" srcId="{96895BD6-697C-4DB2-B703-2525BA5F2B37}" destId="{1C83FE10-1DED-4370-9332-B9BC7A293FFD}" srcOrd="7" destOrd="0" presId="urn:microsoft.com/office/officeart/2018/2/layout/IconCircleList"/>
    <dgm:cxn modelId="{0ED3A5F7-D299-48F0-9221-A6724C11CA43}" type="presParOf" srcId="{96895BD6-697C-4DB2-B703-2525BA5F2B37}" destId="{173B838E-F6BD-46C8-BB49-C9678CF8EE99}" srcOrd="8" destOrd="0" presId="urn:microsoft.com/office/officeart/2018/2/layout/IconCircleList"/>
    <dgm:cxn modelId="{74B8589F-F076-4AD3-B07D-14D69BA2A1F5}" type="presParOf" srcId="{173B838E-F6BD-46C8-BB49-C9678CF8EE99}" destId="{B405C5BE-0069-4E78-A3A2-C70C985AC782}" srcOrd="0" destOrd="0" presId="urn:microsoft.com/office/officeart/2018/2/layout/IconCircleList"/>
    <dgm:cxn modelId="{050D4CF0-1394-40F0-9CE0-6EB2552DB848}" type="presParOf" srcId="{173B838E-F6BD-46C8-BB49-C9678CF8EE99}" destId="{5A1A117A-1D1B-4250-84D7-802C3EA7C8B9}" srcOrd="1" destOrd="0" presId="urn:microsoft.com/office/officeart/2018/2/layout/IconCircleList"/>
    <dgm:cxn modelId="{DA26751A-9DC5-4682-96A6-43B50C430345}" type="presParOf" srcId="{173B838E-F6BD-46C8-BB49-C9678CF8EE99}" destId="{23574C00-EF08-4375-BD7C-61E33EB87397}" srcOrd="2" destOrd="0" presId="urn:microsoft.com/office/officeart/2018/2/layout/IconCircleList"/>
    <dgm:cxn modelId="{FDD0FE4B-EFC7-4B0D-BD21-F1381A2EC6B6}" type="presParOf" srcId="{173B838E-F6BD-46C8-BB49-C9678CF8EE99}" destId="{39233BAE-2F49-49EB-80B8-B65ECC8A9A5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00F0F0E-EA50-45FE-AFFF-542CB917CBE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554E348B-37A3-4E94-B9CA-B37FC0DE727F}">
      <dgm:prSet/>
      <dgm:spPr/>
      <dgm:t>
        <a:bodyPr/>
        <a:lstStyle/>
        <a:p>
          <a:r>
            <a:rPr lang="en-GB"/>
            <a:t>Never open unknown or suspicious links or attachments </a:t>
          </a:r>
          <a:endParaRPr lang="en-US"/>
        </a:p>
      </dgm:t>
    </dgm:pt>
    <dgm:pt modelId="{A4E26FF5-7268-4720-8A1E-9E7D5564E0F5}" type="parTrans" cxnId="{4D738282-A17E-4BC3-B964-458F10C2A604}">
      <dgm:prSet/>
      <dgm:spPr/>
      <dgm:t>
        <a:bodyPr/>
        <a:lstStyle/>
        <a:p>
          <a:endParaRPr lang="en-US"/>
        </a:p>
      </dgm:t>
    </dgm:pt>
    <dgm:pt modelId="{69A7107B-3F02-4C5C-8FF6-EEAF10A147A0}" type="sibTrans" cxnId="{4D738282-A17E-4BC3-B964-458F10C2A604}">
      <dgm:prSet/>
      <dgm:spPr/>
      <dgm:t>
        <a:bodyPr/>
        <a:lstStyle/>
        <a:p>
          <a:endParaRPr lang="en-US"/>
        </a:p>
      </dgm:t>
    </dgm:pt>
    <dgm:pt modelId="{1BC445E5-CA49-4D8E-82B5-F5BAB4B84F15}">
      <dgm:prSet/>
      <dgm:spPr/>
      <dgm:t>
        <a:bodyPr/>
        <a:lstStyle/>
        <a:p>
          <a:r>
            <a:rPr lang="en-GB"/>
            <a:t>Before responding verify sender identity</a:t>
          </a:r>
          <a:endParaRPr lang="en-US"/>
        </a:p>
      </dgm:t>
    </dgm:pt>
    <dgm:pt modelId="{D1167866-C576-41C7-8557-94AA2A561628}" type="parTrans" cxnId="{AC928DC1-3259-43E3-A8D5-C3FEF5C7D972}">
      <dgm:prSet/>
      <dgm:spPr/>
      <dgm:t>
        <a:bodyPr/>
        <a:lstStyle/>
        <a:p>
          <a:endParaRPr lang="en-US"/>
        </a:p>
      </dgm:t>
    </dgm:pt>
    <dgm:pt modelId="{A90E9A1D-03FA-4BD2-AB82-B3117CD48C32}" type="sibTrans" cxnId="{AC928DC1-3259-43E3-A8D5-C3FEF5C7D972}">
      <dgm:prSet/>
      <dgm:spPr/>
      <dgm:t>
        <a:bodyPr/>
        <a:lstStyle/>
        <a:p>
          <a:endParaRPr lang="en-US"/>
        </a:p>
      </dgm:t>
    </dgm:pt>
    <dgm:pt modelId="{C689DE77-E9BC-4CB5-A4A1-1473AC8A9110}">
      <dgm:prSet/>
      <dgm:spPr/>
      <dgm:t>
        <a:bodyPr/>
        <a:lstStyle/>
        <a:p>
          <a:r>
            <a:rPr lang="en-GB"/>
            <a:t>Unless encrypted don’t share patient data via email address </a:t>
          </a:r>
          <a:endParaRPr lang="en-US"/>
        </a:p>
      </dgm:t>
    </dgm:pt>
    <dgm:pt modelId="{DB298AD9-33C4-43C8-AF01-689BC4829C5B}" type="parTrans" cxnId="{F8830F76-8E87-4EDD-A1DC-5B4C9DF57963}">
      <dgm:prSet/>
      <dgm:spPr/>
      <dgm:t>
        <a:bodyPr/>
        <a:lstStyle/>
        <a:p>
          <a:endParaRPr lang="en-US"/>
        </a:p>
      </dgm:t>
    </dgm:pt>
    <dgm:pt modelId="{EFCD20FB-B57B-4057-A58F-6679C10DEA42}" type="sibTrans" cxnId="{F8830F76-8E87-4EDD-A1DC-5B4C9DF57963}">
      <dgm:prSet/>
      <dgm:spPr/>
      <dgm:t>
        <a:bodyPr/>
        <a:lstStyle/>
        <a:p>
          <a:endParaRPr lang="en-US"/>
        </a:p>
      </dgm:t>
    </dgm:pt>
    <dgm:pt modelId="{73C19955-79F0-4EEF-B936-9352DD4AA2F5}">
      <dgm:prSet/>
      <dgm:spPr/>
      <dgm:t>
        <a:bodyPr/>
        <a:lstStyle/>
        <a:p>
          <a:r>
            <a:rPr lang="en-GB"/>
            <a:t>Work emails to only be used for professional communication </a:t>
          </a:r>
          <a:endParaRPr lang="en-US"/>
        </a:p>
      </dgm:t>
    </dgm:pt>
    <dgm:pt modelId="{99054D81-88F2-46CC-A2D3-5CF35DBD680D}" type="parTrans" cxnId="{46BAE55E-44C7-4FF3-9630-409E0F334EA8}">
      <dgm:prSet/>
      <dgm:spPr/>
      <dgm:t>
        <a:bodyPr/>
        <a:lstStyle/>
        <a:p>
          <a:endParaRPr lang="en-US"/>
        </a:p>
      </dgm:t>
    </dgm:pt>
    <dgm:pt modelId="{56C04466-7096-40A7-92E8-9CD90E937FF2}" type="sibTrans" cxnId="{46BAE55E-44C7-4FF3-9630-409E0F334EA8}">
      <dgm:prSet/>
      <dgm:spPr/>
      <dgm:t>
        <a:bodyPr/>
        <a:lstStyle/>
        <a:p>
          <a:endParaRPr lang="en-US"/>
        </a:p>
      </dgm:t>
    </dgm:pt>
    <dgm:pt modelId="{620279CD-AFF3-4098-9281-E3B79D3C4BF2}" type="pres">
      <dgm:prSet presAssocID="{D00F0F0E-EA50-45FE-AFFF-542CB917CBEF}" presName="root" presStyleCnt="0">
        <dgm:presLayoutVars>
          <dgm:dir/>
          <dgm:resizeHandles val="exact"/>
        </dgm:presLayoutVars>
      </dgm:prSet>
      <dgm:spPr/>
    </dgm:pt>
    <dgm:pt modelId="{E26B3BFA-59BF-4613-963C-9001986F4E0D}" type="pres">
      <dgm:prSet presAssocID="{554E348B-37A3-4E94-B9CA-B37FC0DE727F}" presName="compNode" presStyleCnt="0"/>
      <dgm:spPr/>
    </dgm:pt>
    <dgm:pt modelId="{03DAC10A-04C9-4CDE-8DB1-2901A8AA9876}" type="pres">
      <dgm:prSet presAssocID="{554E348B-37A3-4E94-B9CA-B37FC0DE727F}" presName="bgRect" presStyleLbl="bgShp" presStyleIdx="0" presStyleCnt="4"/>
      <dgm:spPr/>
    </dgm:pt>
    <dgm:pt modelId="{F2A7EB30-0A55-46EC-A53D-32730C03665C}" type="pres">
      <dgm:prSet presAssocID="{554E348B-37A3-4E94-B9CA-B37FC0DE727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DB5DD5F9-50CF-40C9-9318-250372F38269}" type="pres">
      <dgm:prSet presAssocID="{554E348B-37A3-4E94-B9CA-B37FC0DE727F}" presName="spaceRect" presStyleCnt="0"/>
      <dgm:spPr/>
    </dgm:pt>
    <dgm:pt modelId="{47B1FEB3-A9A2-404F-A4CB-1918A26F2819}" type="pres">
      <dgm:prSet presAssocID="{554E348B-37A3-4E94-B9CA-B37FC0DE727F}" presName="parTx" presStyleLbl="revTx" presStyleIdx="0" presStyleCnt="4">
        <dgm:presLayoutVars>
          <dgm:chMax val="0"/>
          <dgm:chPref val="0"/>
        </dgm:presLayoutVars>
      </dgm:prSet>
      <dgm:spPr/>
    </dgm:pt>
    <dgm:pt modelId="{667E7EF4-AEF7-4C17-ADB0-B2996E57BEEB}" type="pres">
      <dgm:prSet presAssocID="{69A7107B-3F02-4C5C-8FF6-EEAF10A147A0}" presName="sibTrans" presStyleCnt="0"/>
      <dgm:spPr/>
    </dgm:pt>
    <dgm:pt modelId="{0F91BAD9-F4E8-44B8-80DE-1979BBECFFFA}" type="pres">
      <dgm:prSet presAssocID="{1BC445E5-CA49-4D8E-82B5-F5BAB4B84F15}" presName="compNode" presStyleCnt="0"/>
      <dgm:spPr/>
    </dgm:pt>
    <dgm:pt modelId="{0F7761E5-B9AF-4A1C-A037-2BDA473CF55C}" type="pres">
      <dgm:prSet presAssocID="{1BC445E5-CA49-4D8E-82B5-F5BAB4B84F15}" presName="bgRect" presStyleLbl="bgShp" presStyleIdx="1" presStyleCnt="4"/>
      <dgm:spPr/>
    </dgm:pt>
    <dgm:pt modelId="{FC3FADC7-18A7-46BB-B9B2-9C9EA1A6230A}" type="pres">
      <dgm:prSet presAssocID="{1BC445E5-CA49-4D8E-82B5-F5BAB4B84F1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5654D6B6-26B6-4876-935B-688C6C5FC1D0}" type="pres">
      <dgm:prSet presAssocID="{1BC445E5-CA49-4D8E-82B5-F5BAB4B84F15}" presName="spaceRect" presStyleCnt="0"/>
      <dgm:spPr/>
    </dgm:pt>
    <dgm:pt modelId="{65E6FE54-0C36-4A04-B1A7-953D697CE49B}" type="pres">
      <dgm:prSet presAssocID="{1BC445E5-CA49-4D8E-82B5-F5BAB4B84F15}" presName="parTx" presStyleLbl="revTx" presStyleIdx="1" presStyleCnt="4">
        <dgm:presLayoutVars>
          <dgm:chMax val="0"/>
          <dgm:chPref val="0"/>
        </dgm:presLayoutVars>
      </dgm:prSet>
      <dgm:spPr/>
    </dgm:pt>
    <dgm:pt modelId="{357FB4CD-6D97-4153-B8DF-0A19FD373F67}" type="pres">
      <dgm:prSet presAssocID="{A90E9A1D-03FA-4BD2-AB82-B3117CD48C32}" presName="sibTrans" presStyleCnt="0"/>
      <dgm:spPr/>
    </dgm:pt>
    <dgm:pt modelId="{45163A0A-8F0E-48B9-A3D7-18D2908754BA}" type="pres">
      <dgm:prSet presAssocID="{C689DE77-E9BC-4CB5-A4A1-1473AC8A9110}" presName="compNode" presStyleCnt="0"/>
      <dgm:spPr/>
    </dgm:pt>
    <dgm:pt modelId="{CE7FFFB7-E710-46F2-ABE6-766505CC1C0C}" type="pres">
      <dgm:prSet presAssocID="{C689DE77-E9BC-4CB5-A4A1-1473AC8A9110}" presName="bgRect" presStyleLbl="bgShp" presStyleIdx="2" presStyleCnt="4"/>
      <dgm:spPr/>
    </dgm:pt>
    <dgm:pt modelId="{C411DBF7-7792-4A8B-8D8A-A5B6E1A58671}" type="pres">
      <dgm:prSet presAssocID="{C689DE77-E9BC-4CB5-A4A1-1473AC8A911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67DDBB1C-6BA9-4760-B5A4-F1DA4E3EF90D}" type="pres">
      <dgm:prSet presAssocID="{C689DE77-E9BC-4CB5-A4A1-1473AC8A9110}" presName="spaceRect" presStyleCnt="0"/>
      <dgm:spPr/>
    </dgm:pt>
    <dgm:pt modelId="{D175B81A-894C-46F3-9716-2DA65248D4CD}" type="pres">
      <dgm:prSet presAssocID="{C689DE77-E9BC-4CB5-A4A1-1473AC8A9110}" presName="parTx" presStyleLbl="revTx" presStyleIdx="2" presStyleCnt="4">
        <dgm:presLayoutVars>
          <dgm:chMax val="0"/>
          <dgm:chPref val="0"/>
        </dgm:presLayoutVars>
      </dgm:prSet>
      <dgm:spPr/>
    </dgm:pt>
    <dgm:pt modelId="{10AFFC2A-F700-455A-BA94-B015A1D11F65}" type="pres">
      <dgm:prSet presAssocID="{EFCD20FB-B57B-4057-A58F-6679C10DEA42}" presName="sibTrans" presStyleCnt="0"/>
      <dgm:spPr/>
    </dgm:pt>
    <dgm:pt modelId="{72ED75CA-9DBA-4630-AF07-A279D7B29D26}" type="pres">
      <dgm:prSet presAssocID="{73C19955-79F0-4EEF-B936-9352DD4AA2F5}" presName="compNode" presStyleCnt="0"/>
      <dgm:spPr/>
    </dgm:pt>
    <dgm:pt modelId="{3F4EF520-830D-4A87-9D1D-3D78C59CAF87}" type="pres">
      <dgm:prSet presAssocID="{73C19955-79F0-4EEF-B936-9352DD4AA2F5}" presName="bgRect" presStyleLbl="bgShp" presStyleIdx="3" presStyleCnt="4"/>
      <dgm:spPr/>
    </dgm:pt>
    <dgm:pt modelId="{CB9821AC-265B-455C-9371-07A0F1D22BDF}" type="pres">
      <dgm:prSet presAssocID="{73C19955-79F0-4EEF-B936-9352DD4AA2F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63EC946E-F76C-4DB7-BD06-FEDDC7F2DCF9}" type="pres">
      <dgm:prSet presAssocID="{73C19955-79F0-4EEF-B936-9352DD4AA2F5}" presName="spaceRect" presStyleCnt="0"/>
      <dgm:spPr/>
    </dgm:pt>
    <dgm:pt modelId="{08EE3297-4FD3-486E-BA09-565FFB215237}" type="pres">
      <dgm:prSet presAssocID="{73C19955-79F0-4EEF-B936-9352DD4AA2F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6BAE55E-44C7-4FF3-9630-409E0F334EA8}" srcId="{D00F0F0E-EA50-45FE-AFFF-542CB917CBEF}" destId="{73C19955-79F0-4EEF-B936-9352DD4AA2F5}" srcOrd="3" destOrd="0" parTransId="{99054D81-88F2-46CC-A2D3-5CF35DBD680D}" sibTransId="{56C04466-7096-40A7-92E8-9CD90E937FF2}"/>
    <dgm:cxn modelId="{5A53D843-C292-439E-A9E7-DE9BEF1C6F3A}" type="presOf" srcId="{C689DE77-E9BC-4CB5-A4A1-1473AC8A9110}" destId="{D175B81A-894C-46F3-9716-2DA65248D4CD}" srcOrd="0" destOrd="0" presId="urn:microsoft.com/office/officeart/2018/2/layout/IconVerticalSolidList"/>
    <dgm:cxn modelId="{C88BD446-03B5-42A7-B400-10556628CD8D}" type="presOf" srcId="{D00F0F0E-EA50-45FE-AFFF-542CB917CBEF}" destId="{620279CD-AFF3-4098-9281-E3B79D3C4BF2}" srcOrd="0" destOrd="0" presId="urn:microsoft.com/office/officeart/2018/2/layout/IconVerticalSolidList"/>
    <dgm:cxn modelId="{E7B25347-8427-4E95-B6FF-56127F566598}" type="presOf" srcId="{73C19955-79F0-4EEF-B936-9352DD4AA2F5}" destId="{08EE3297-4FD3-486E-BA09-565FFB215237}" srcOrd="0" destOrd="0" presId="urn:microsoft.com/office/officeart/2018/2/layout/IconVerticalSolidList"/>
    <dgm:cxn modelId="{F8830F76-8E87-4EDD-A1DC-5B4C9DF57963}" srcId="{D00F0F0E-EA50-45FE-AFFF-542CB917CBEF}" destId="{C689DE77-E9BC-4CB5-A4A1-1473AC8A9110}" srcOrd="2" destOrd="0" parTransId="{DB298AD9-33C4-43C8-AF01-689BC4829C5B}" sibTransId="{EFCD20FB-B57B-4057-A58F-6679C10DEA42}"/>
    <dgm:cxn modelId="{51013082-43B2-47D9-A612-A01D273FCF7E}" type="presOf" srcId="{554E348B-37A3-4E94-B9CA-B37FC0DE727F}" destId="{47B1FEB3-A9A2-404F-A4CB-1918A26F2819}" srcOrd="0" destOrd="0" presId="urn:microsoft.com/office/officeart/2018/2/layout/IconVerticalSolidList"/>
    <dgm:cxn modelId="{4D738282-A17E-4BC3-B964-458F10C2A604}" srcId="{D00F0F0E-EA50-45FE-AFFF-542CB917CBEF}" destId="{554E348B-37A3-4E94-B9CA-B37FC0DE727F}" srcOrd="0" destOrd="0" parTransId="{A4E26FF5-7268-4720-8A1E-9E7D5564E0F5}" sibTransId="{69A7107B-3F02-4C5C-8FF6-EEAF10A147A0}"/>
    <dgm:cxn modelId="{D45104A0-650B-4BA6-9D76-EAEF03838AD3}" type="presOf" srcId="{1BC445E5-CA49-4D8E-82B5-F5BAB4B84F15}" destId="{65E6FE54-0C36-4A04-B1A7-953D697CE49B}" srcOrd="0" destOrd="0" presId="urn:microsoft.com/office/officeart/2018/2/layout/IconVerticalSolidList"/>
    <dgm:cxn modelId="{AC928DC1-3259-43E3-A8D5-C3FEF5C7D972}" srcId="{D00F0F0E-EA50-45FE-AFFF-542CB917CBEF}" destId="{1BC445E5-CA49-4D8E-82B5-F5BAB4B84F15}" srcOrd="1" destOrd="0" parTransId="{D1167866-C576-41C7-8557-94AA2A561628}" sibTransId="{A90E9A1D-03FA-4BD2-AB82-B3117CD48C32}"/>
    <dgm:cxn modelId="{B99AF02B-D6AC-4709-9854-72B50C57561C}" type="presParOf" srcId="{620279CD-AFF3-4098-9281-E3B79D3C4BF2}" destId="{E26B3BFA-59BF-4613-963C-9001986F4E0D}" srcOrd="0" destOrd="0" presId="urn:microsoft.com/office/officeart/2018/2/layout/IconVerticalSolidList"/>
    <dgm:cxn modelId="{CDF016E5-B485-482E-B979-33A63BF67A68}" type="presParOf" srcId="{E26B3BFA-59BF-4613-963C-9001986F4E0D}" destId="{03DAC10A-04C9-4CDE-8DB1-2901A8AA9876}" srcOrd="0" destOrd="0" presId="urn:microsoft.com/office/officeart/2018/2/layout/IconVerticalSolidList"/>
    <dgm:cxn modelId="{7FA805A8-3669-4126-BB26-AC6EEB82D8E2}" type="presParOf" srcId="{E26B3BFA-59BF-4613-963C-9001986F4E0D}" destId="{F2A7EB30-0A55-46EC-A53D-32730C03665C}" srcOrd="1" destOrd="0" presId="urn:microsoft.com/office/officeart/2018/2/layout/IconVerticalSolidList"/>
    <dgm:cxn modelId="{BFFC60F5-C035-4774-9574-7B756D42D90E}" type="presParOf" srcId="{E26B3BFA-59BF-4613-963C-9001986F4E0D}" destId="{DB5DD5F9-50CF-40C9-9318-250372F38269}" srcOrd="2" destOrd="0" presId="urn:microsoft.com/office/officeart/2018/2/layout/IconVerticalSolidList"/>
    <dgm:cxn modelId="{62EEBDCC-6CD3-42F7-AF5C-7E126B27B3A1}" type="presParOf" srcId="{E26B3BFA-59BF-4613-963C-9001986F4E0D}" destId="{47B1FEB3-A9A2-404F-A4CB-1918A26F2819}" srcOrd="3" destOrd="0" presId="urn:microsoft.com/office/officeart/2018/2/layout/IconVerticalSolidList"/>
    <dgm:cxn modelId="{342310D7-C62B-42F3-8B48-B80E4939EF29}" type="presParOf" srcId="{620279CD-AFF3-4098-9281-E3B79D3C4BF2}" destId="{667E7EF4-AEF7-4C17-ADB0-B2996E57BEEB}" srcOrd="1" destOrd="0" presId="urn:microsoft.com/office/officeart/2018/2/layout/IconVerticalSolidList"/>
    <dgm:cxn modelId="{6CD6CE66-6436-458D-9748-5E2B50DC7492}" type="presParOf" srcId="{620279CD-AFF3-4098-9281-E3B79D3C4BF2}" destId="{0F91BAD9-F4E8-44B8-80DE-1979BBECFFFA}" srcOrd="2" destOrd="0" presId="urn:microsoft.com/office/officeart/2018/2/layout/IconVerticalSolidList"/>
    <dgm:cxn modelId="{9711452F-C56B-4A12-B4B1-CAAEAFDE1F39}" type="presParOf" srcId="{0F91BAD9-F4E8-44B8-80DE-1979BBECFFFA}" destId="{0F7761E5-B9AF-4A1C-A037-2BDA473CF55C}" srcOrd="0" destOrd="0" presId="urn:microsoft.com/office/officeart/2018/2/layout/IconVerticalSolidList"/>
    <dgm:cxn modelId="{B01C3EE9-85E7-4071-B9A5-6EA22AA0B5AA}" type="presParOf" srcId="{0F91BAD9-F4E8-44B8-80DE-1979BBECFFFA}" destId="{FC3FADC7-18A7-46BB-B9B2-9C9EA1A6230A}" srcOrd="1" destOrd="0" presId="urn:microsoft.com/office/officeart/2018/2/layout/IconVerticalSolidList"/>
    <dgm:cxn modelId="{97F0669D-65A4-454D-8660-533F1B423DBD}" type="presParOf" srcId="{0F91BAD9-F4E8-44B8-80DE-1979BBECFFFA}" destId="{5654D6B6-26B6-4876-935B-688C6C5FC1D0}" srcOrd="2" destOrd="0" presId="urn:microsoft.com/office/officeart/2018/2/layout/IconVerticalSolidList"/>
    <dgm:cxn modelId="{CD648677-A30F-4A9D-8E83-7F8EC5D98EDC}" type="presParOf" srcId="{0F91BAD9-F4E8-44B8-80DE-1979BBECFFFA}" destId="{65E6FE54-0C36-4A04-B1A7-953D697CE49B}" srcOrd="3" destOrd="0" presId="urn:microsoft.com/office/officeart/2018/2/layout/IconVerticalSolidList"/>
    <dgm:cxn modelId="{90E0F146-EFD4-4232-B0AD-104644F943E8}" type="presParOf" srcId="{620279CD-AFF3-4098-9281-E3B79D3C4BF2}" destId="{357FB4CD-6D97-4153-B8DF-0A19FD373F67}" srcOrd="3" destOrd="0" presId="urn:microsoft.com/office/officeart/2018/2/layout/IconVerticalSolidList"/>
    <dgm:cxn modelId="{2896D050-8CC7-4132-900A-0DD9D75F3DF1}" type="presParOf" srcId="{620279CD-AFF3-4098-9281-E3B79D3C4BF2}" destId="{45163A0A-8F0E-48B9-A3D7-18D2908754BA}" srcOrd="4" destOrd="0" presId="urn:microsoft.com/office/officeart/2018/2/layout/IconVerticalSolidList"/>
    <dgm:cxn modelId="{42650B54-CB5B-4A33-960A-087EC3854C44}" type="presParOf" srcId="{45163A0A-8F0E-48B9-A3D7-18D2908754BA}" destId="{CE7FFFB7-E710-46F2-ABE6-766505CC1C0C}" srcOrd="0" destOrd="0" presId="urn:microsoft.com/office/officeart/2018/2/layout/IconVerticalSolidList"/>
    <dgm:cxn modelId="{89B5F04B-8F01-430E-A2E8-751E62729B94}" type="presParOf" srcId="{45163A0A-8F0E-48B9-A3D7-18D2908754BA}" destId="{C411DBF7-7792-4A8B-8D8A-A5B6E1A58671}" srcOrd="1" destOrd="0" presId="urn:microsoft.com/office/officeart/2018/2/layout/IconVerticalSolidList"/>
    <dgm:cxn modelId="{FFE0C6CD-619E-4651-99A6-B5135C0536CB}" type="presParOf" srcId="{45163A0A-8F0E-48B9-A3D7-18D2908754BA}" destId="{67DDBB1C-6BA9-4760-B5A4-F1DA4E3EF90D}" srcOrd="2" destOrd="0" presId="urn:microsoft.com/office/officeart/2018/2/layout/IconVerticalSolidList"/>
    <dgm:cxn modelId="{F2BBD395-D601-4D4F-B928-8469E704C66A}" type="presParOf" srcId="{45163A0A-8F0E-48B9-A3D7-18D2908754BA}" destId="{D175B81A-894C-46F3-9716-2DA65248D4CD}" srcOrd="3" destOrd="0" presId="urn:microsoft.com/office/officeart/2018/2/layout/IconVerticalSolidList"/>
    <dgm:cxn modelId="{0B8AE334-2677-497A-B9DB-5BD9B507A225}" type="presParOf" srcId="{620279CD-AFF3-4098-9281-E3B79D3C4BF2}" destId="{10AFFC2A-F700-455A-BA94-B015A1D11F65}" srcOrd="5" destOrd="0" presId="urn:microsoft.com/office/officeart/2018/2/layout/IconVerticalSolidList"/>
    <dgm:cxn modelId="{DBE2175B-1F03-4B19-B7E3-B070CECBF17A}" type="presParOf" srcId="{620279CD-AFF3-4098-9281-E3B79D3C4BF2}" destId="{72ED75CA-9DBA-4630-AF07-A279D7B29D26}" srcOrd="6" destOrd="0" presId="urn:microsoft.com/office/officeart/2018/2/layout/IconVerticalSolidList"/>
    <dgm:cxn modelId="{7376ADEE-D1E6-47E2-B8B3-7B1A70621F96}" type="presParOf" srcId="{72ED75CA-9DBA-4630-AF07-A279D7B29D26}" destId="{3F4EF520-830D-4A87-9D1D-3D78C59CAF87}" srcOrd="0" destOrd="0" presId="urn:microsoft.com/office/officeart/2018/2/layout/IconVerticalSolidList"/>
    <dgm:cxn modelId="{25993E5C-BCB9-4335-A743-54988539C563}" type="presParOf" srcId="{72ED75CA-9DBA-4630-AF07-A279D7B29D26}" destId="{CB9821AC-265B-455C-9371-07A0F1D22BDF}" srcOrd="1" destOrd="0" presId="urn:microsoft.com/office/officeart/2018/2/layout/IconVerticalSolidList"/>
    <dgm:cxn modelId="{4A346A35-C575-4753-93DA-C431BCAC4781}" type="presParOf" srcId="{72ED75CA-9DBA-4630-AF07-A279D7B29D26}" destId="{63EC946E-F76C-4DB7-BD06-FEDDC7F2DCF9}" srcOrd="2" destOrd="0" presId="urn:microsoft.com/office/officeart/2018/2/layout/IconVerticalSolidList"/>
    <dgm:cxn modelId="{DBB9D0D3-845F-4F39-B5F8-BE2ADB103720}" type="presParOf" srcId="{72ED75CA-9DBA-4630-AF07-A279D7B29D26}" destId="{08EE3297-4FD3-486E-BA09-565FFB21523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6B10A87-8FFA-4083-8ABB-80EE3F212E3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F7C381C-B500-461F-831F-A910D15D6AB0}">
      <dgm:prSet/>
      <dgm:spPr/>
      <dgm:t>
        <a:bodyPr/>
        <a:lstStyle/>
        <a:p>
          <a:r>
            <a:rPr lang="en-GB"/>
            <a:t>Store files securely (e.g Microsoft 365)</a:t>
          </a:r>
          <a:endParaRPr lang="en-US"/>
        </a:p>
      </dgm:t>
    </dgm:pt>
    <dgm:pt modelId="{C7E9405E-F19A-48E3-8019-EF45A3304F99}" type="parTrans" cxnId="{B1233ABC-B4D4-447A-A727-5CF77EA5938D}">
      <dgm:prSet/>
      <dgm:spPr/>
      <dgm:t>
        <a:bodyPr/>
        <a:lstStyle/>
        <a:p>
          <a:endParaRPr lang="en-US"/>
        </a:p>
      </dgm:t>
    </dgm:pt>
    <dgm:pt modelId="{B3555C96-B901-4EF0-982A-C4D05CEEC034}" type="sibTrans" cxnId="{B1233ABC-B4D4-447A-A727-5CF77EA5938D}">
      <dgm:prSet/>
      <dgm:spPr/>
      <dgm:t>
        <a:bodyPr/>
        <a:lstStyle/>
        <a:p>
          <a:endParaRPr lang="en-US"/>
        </a:p>
      </dgm:t>
    </dgm:pt>
    <dgm:pt modelId="{2A2B3CE8-37D5-4C2B-B1A3-A34B8B510FEC}">
      <dgm:prSet/>
      <dgm:spPr/>
      <dgm:t>
        <a:bodyPr/>
        <a:lstStyle/>
        <a:p>
          <a:r>
            <a:rPr lang="en-GB"/>
            <a:t>Always log out of shared computers once used</a:t>
          </a:r>
          <a:endParaRPr lang="en-US"/>
        </a:p>
      </dgm:t>
    </dgm:pt>
    <dgm:pt modelId="{FAE7D645-030F-434B-9047-0CA602548997}" type="parTrans" cxnId="{41FE9151-98BA-469B-8B03-48A02CD63D00}">
      <dgm:prSet/>
      <dgm:spPr/>
      <dgm:t>
        <a:bodyPr/>
        <a:lstStyle/>
        <a:p>
          <a:endParaRPr lang="en-US"/>
        </a:p>
      </dgm:t>
    </dgm:pt>
    <dgm:pt modelId="{FB75B16B-5335-44BE-B9C6-330654D5EBCA}" type="sibTrans" cxnId="{41FE9151-98BA-469B-8B03-48A02CD63D00}">
      <dgm:prSet/>
      <dgm:spPr/>
      <dgm:t>
        <a:bodyPr/>
        <a:lstStyle/>
        <a:p>
          <a:endParaRPr lang="en-US"/>
        </a:p>
      </dgm:t>
    </dgm:pt>
    <dgm:pt modelId="{918ECB54-5F66-4A62-8DEF-AD99D6679D2B}">
      <dgm:prSet/>
      <dgm:spPr/>
      <dgm:t>
        <a:bodyPr/>
        <a:lstStyle/>
        <a:p>
          <a:r>
            <a:rPr lang="en-GB"/>
            <a:t>Regularly backup your files </a:t>
          </a:r>
          <a:endParaRPr lang="en-US"/>
        </a:p>
      </dgm:t>
    </dgm:pt>
    <dgm:pt modelId="{629AF4EE-2355-4A02-9F03-9BDF385E10F9}" type="parTrans" cxnId="{D8448E5A-AA21-442A-AD0D-413079350EA3}">
      <dgm:prSet/>
      <dgm:spPr/>
      <dgm:t>
        <a:bodyPr/>
        <a:lstStyle/>
        <a:p>
          <a:endParaRPr lang="en-US"/>
        </a:p>
      </dgm:t>
    </dgm:pt>
    <dgm:pt modelId="{03D54513-CC7C-4323-ADCA-A5C1B5F07A0D}" type="sibTrans" cxnId="{D8448E5A-AA21-442A-AD0D-413079350EA3}">
      <dgm:prSet/>
      <dgm:spPr/>
      <dgm:t>
        <a:bodyPr/>
        <a:lstStyle/>
        <a:p>
          <a:endParaRPr lang="en-US"/>
        </a:p>
      </dgm:t>
    </dgm:pt>
    <dgm:pt modelId="{E253B6D1-AE59-417C-BA55-CB1D34CA9B35}">
      <dgm:prSet/>
      <dgm:spPr/>
      <dgm:t>
        <a:bodyPr/>
        <a:lstStyle/>
        <a:p>
          <a:r>
            <a:rPr lang="en-GB"/>
            <a:t>Avoid saving important data  on personal devices or USB</a:t>
          </a:r>
          <a:endParaRPr lang="en-US"/>
        </a:p>
      </dgm:t>
    </dgm:pt>
    <dgm:pt modelId="{7C43B578-A4CA-4430-A6A6-E875FE78B63B}" type="parTrans" cxnId="{8A995F8C-35E6-4007-A270-E75AB31FB18E}">
      <dgm:prSet/>
      <dgm:spPr/>
      <dgm:t>
        <a:bodyPr/>
        <a:lstStyle/>
        <a:p>
          <a:endParaRPr lang="en-US"/>
        </a:p>
      </dgm:t>
    </dgm:pt>
    <dgm:pt modelId="{F163CB60-F3D4-41C0-81E4-AB6942565B89}" type="sibTrans" cxnId="{8A995F8C-35E6-4007-A270-E75AB31FB18E}">
      <dgm:prSet/>
      <dgm:spPr/>
      <dgm:t>
        <a:bodyPr/>
        <a:lstStyle/>
        <a:p>
          <a:endParaRPr lang="en-US"/>
        </a:p>
      </dgm:t>
    </dgm:pt>
    <dgm:pt modelId="{269B932D-A5BF-4C4F-86B2-821B9BE7E8F8}" type="pres">
      <dgm:prSet presAssocID="{66B10A87-8FFA-4083-8ABB-80EE3F212E37}" presName="root" presStyleCnt="0">
        <dgm:presLayoutVars>
          <dgm:dir/>
          <dgm:resizeHandles val="exact"/>
        </dgm:presLayoutVars>
      </dgm:prSet>
      <dgm:spPr/>
    </dgm:pt>
    <dgm:pt modelId="{CD459AFC-5869-435C-954D-70B71F553325}" type="pres">
      <dgm:prSet presAssocID="{BF7C381C-B500-461F-831F-A910D15D6AB0}" presName="compNode" presStyleCnt="0"/>
      <dgm:spPr/>
    </dgm:pt>
    <dgm:pt modelId="{9B52F71E-771A-49ED-9304-5B888BAFC3F8}" type="pres">
      <dgm:prSet presAssocID="{BF7C381C-B500-461F-831F-A910D15D6AB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load from cloud"/>
        </a:ext>
      </dgm:extLst>
    </dgm:pt>
    <dgm:pt modelId="{9590A56E-44F9-4628-8683-745F929AE69D}" type="pres">
      <dgm:prSet presAssocID="{BF7C381C-B500-461F-831F-A910D15D6AB0}" presName="spaceRect" presStyleCnt="0"/>
      <dgm:spPr/>
    </dgm:pt>
    <dgm:pt modelId="{C5E07572-B9E6-4344-B2FF-33A5B85E03F3}" type="pres">
      <dgm:prSet presAssocID="{BF7C381C-B500-461F-831F-A910D15D6AB0}" presName="textRect" presStyleLbl="revTx" presStyleIdx="0" presStyleCnt="4">
        <dgm:presLayoutVars>
          <dgm:chMax val="1"/>
          <dgm:chPref val="1"/>
        </dgm:presLayoutVars>
      </dgm:prSet>
      <dgm:spPr/>
    </dgm:pt>
    <dgm:pt modelId="{866F42DD-3DBA-4615-B425-8218AF4E24FD}" type="pres">
      <dgm:prSet presAssocID="{B3555C96-B901-4EF0-982A-C4D05CEEC034}" presName="sibTrans" presStyleCnt="0"/>
      <dgm:spPr/>
    </dgm:pt>
    <dgm:pt modelId="{6101166E-1EFA-4015-A055-A35EFC485253}" type="pres">
      <dgm:prSet presAssocID="{2A2B3CE8-37D5-4C2B-B1A3-A34B8B510FEC}" presName="compNode" presStyleCnt="0"/>
      <dgm:spPr/>
    </dgm:pt>
    <dgm:pt modelId="{64F6846F-1DD8-4D4D-B93D-15A0A947853A}" type="pres">
      <dgm:prSet presAssocID="{2A2B3CE8-37D5-4C2B-B1A3-A34B8B510FE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6A1D4A4F-0E55-4A12-BD89-9C2B9B0B8552}" type="pres">
      <dgm:prSet presAssocID="{2A2B3CE8-37D5-4C2B-B1A3-A34B8B510FEC}" presName="spaceRect" presStyleCnt="0"/>
      <dgm:spPr/>
    </dgm:pt>
    <dgm:pt modelId="{E8ED27C3-5AE9-4FCC-90C1-7E83CCAB589A}" type="pres">
      <dgm:prSet presAssocID="{2A2B3CE8-37D5-4C2B-B1A3-A34B8B510FEC}" presName="textRect" presStyleLbl="revTx" presStyleIdx="1" presStyleCnt="4">
        <dgm:presLayoutVars>
          <dgm:chMax val="1"/>
          <dgm:chPref val="1"/>
        </dgm:presLayoutVars>
      </dgm:prSet>
      <dgm:spPr/>
    </dgm:pt>
    <dgm:pt modelId="{2C29B552-59F8-451D-BCFC-18769BD042DF}" type="pres">
      <dgm:prSet presAssocID="{FB75B16B-5335-44BE-B9C6-330654D5EBCA}" presName="sibTrans" presStyleCnt="0"/>
      <dgm:spPr/>
    </dgm:pt>
    <dgm:pt modelId="{E734120E-51A9-4424-BE58-69D96FD10E43}" type="pres">
      <dgm:prSet presAssocID="{918ECB54-5F66-4A62-8DEF-AD99D6679D2B}" presName="compNode" presStyleCnt="0"/>
      <dgm:spPr/>
    </dgm:pt>
    <dgm:pt modelId="{8CD1BB2C-ADB3-4B5E-A8B1-9F8922047471}" type="pres">
      <dgm:prSet presAssocID="{918ECB54-5F66-4A62-8DEF-AD99D6679D2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1DB3E2F7-FE18-465F-AF57-CCEA7B63A4CD}" type="pres">
      <dgm:prSet presAssocID="{918ECB54-5F66-4A62-8DEF-AD99D6679D2B}" presName="spaceRect" presStyleCnt="0"/>
      <dgm:spPr/>
    </dgm:pt>
    <dgm:pt modelId="{F2C4A979-4C43-46F0-A7CC-1D8F2C8FC5EB}" type="pres">
      <dgm:prSet presAssocID="{918ECB54-5F66-4A62-8DEF-AD99D6679D2B}" presName="textRect" presStyleLbl="revTx" presStyleIdx="2" presStyleCnt="4">
        <dgm:presLayoutVars>
          <dgm:chMax val="1"/>
          <dgm:chPref val="1"/>
        </dgm:presLayoutVars>
      </dgm:prSet>
      <dgm:spPr/>
    </dgm:pt>
    <dgm:pt modelId="{285D77C3-C782-4D31-AC21-6D9AA8983A43}" type="pres">
      <dgm:prSet presAssocID="{03D54513-CC7C-4323-ADCA-A5C1B5F07A0D}" presName="sibTrans" presStyleCnt="0"/>
      <dgm:spPr/>
    </dgm:pt>
    <dgm:pt modelId="{66E91626-4CC8-4D73-83F4-A1CC75F80793}" type="pres">
      <dgm:prSet presAssocID="{E253B6D1-AE59-417C-BA55-CB1D34CA9B35}" presName="compNode" presStyleCnt="0"/>
      <dgm:spPr/>
    </dgm:pt>
    <dgm:pt modelId="{9A26DC21-BD3A-43BA-9D35-309A8B8E494E}" type="pres">
      <dgm:prSet presAssocID="{E253B6D1-AE59-417C-BA55-CB1D34CA9B3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B"/>
        </a:ext>
      </dgm:extLst>
    </dgm:pt>
    <dgm:pt modelId="{6320047E-37E1-4EBB-A154-6D0169FFABB4}" type="pres">
      <dgm:prSet presAssocID="{E253B6D1-AE59-417C-BA55-CB1D34CA9B35}" presName="spaceRect" presStyleCnt="0"/>
      <dgm:spPr/>
    </dgm:pt>
    <dgm:pt modelId="{4574305D-9A7F-4661-8409-B21EB7CC0DBE}" type="pres">
      <dgm:prSet presAssocID="{E253B6D1-AE59-417C-BA55-CB1D34CA9B3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684CF23-4207-4EFF-BB68-327B832C4464}" type="presOf" srcId="{66B10A87-8FFA-4083-8ABB-80EE3F212E37}" destId="{269B932D-A5BF-4C4F-86B2-821B9BE7E8F8}" srcOrd="0" destOrd="0" presId="urn:microsoft.com/office/officeart/2018/2/layout/IconLabelList"/>
    <dgm:cxn modelId="{FA80B05F-D10C-4A9D-8AFC-EB1779B38DEC}" type="presOf" srcId="{2A2B3CE8-37D5-4C2B-B1A3-A34B8B510FEC}" destId="{E8ED27C3-5AE9-4FCC-90C1-7E83CCAB589A}" srcOrd="0" destOrd="0" presId="urn:microsoft.com/office/officeart/2018/2/layout/IconLabelList"/>
    <dgm:cxn modelId="{41FE9151-98BA-469B-8B03-48A02CD63D00}" srcId="{66B10A87-8FFA-4083-8ABB-80EE3F212E37}" destId="{2A2B3CE8-37D5-4C2B-B1A3-A34B8B510FEC}" srcOrd="1" destOrd="0" parTransId="{FAE7D645-030F-434B-9047-0CA602548997}" sibTransId="{FB75B16B-5335-44BE-B9C6-330654D5EBCA}"/>
    <dgm:cxn modelId="{D8448E5A-AA21-442A-AD0D-413079350EA3}" srcId="{66B10A87-8FFA-4083-8ABB-80EE3F212E37}" destId="{918ECB54-5F66-4A62-8DEF-AD99D6679D2B}" srcOrd="2" destOrd="0" parTransId="{629AF4EE-2355-4A02-9F03-9BDF385E10F9}" sibTransId="{03D54513-CC7C-4323-ADCA-A5C1B5F07A0D}"/>
    <dgm:cxn modelId="{0DB2FA89-28ED-41C6-8840-7BE5077DDFE9}" type="presOf" srcId="{918ECB54-5F66-4A62-8DEF-AD99D6679D2B}" destId="{F2C4A979-4C43-46F0-A7CC-1D8F2C8FC5EB}" srcOrd="0" destOrd="0" presId="urn:microsoft.com/office/officeart/2018/2/layout/IconLabelList"/>
    <dgm:cxn modelId="{8A995F8C-35E6-4007-A270-E75AB31FB18E}" srcId="{66B10A87-8FFA-4083-8ABB-80EE3F212E37}" destId="{E253B6D1-AE59-417C-BA55-CB1D34CA9B35}" srcOrd="3" destOrd="0" parTransId="{7C43B578-A4CA-4430-A6A6-E875FE78B63B}" sibTransId="{F163CB60-F3D4-41C0-81E4-AB6942565B89}"/>
    <dgm:cxn modelId="{903629AA-6591-4269-93FF-F6021EA6CF95}" type="presOf" srcId="{BF7C381C-B500-461F-831F-A910D15D6AB0}" destId="{C5E07572-B9E6-4344-B2FF-33A5B85E03F3}" srcOrd="0" destOrd="0" presId="urn:microsoft.com/office/officeart/2018/2/layout/IconLabelList"/>
    <dgm:cxn modelId="{B1233ABC-B4D4-447A-A727-5CF77EA5938D}" srcId="{66B10A87-8FFA-4083-8ABB-80EE3F212E37}" destId="{BF7C381C-B500-461F-831F-A910D15D6AB0}" srcOrd="0" destOrd="0" parTransId="{C7E9405E-F19A-48E3-8019-EF45A3304F99}" sibTransId="{B3555C96-B901-4EF0-982A-C4D05CEEC034}"/>
    <dgm:cxn modelId="{F6FB80DF-B9E3-45A1-A456-12221C1CF14A}" type="presOf" srcId="{E253B6D1-AE59-417C-BA55-CB1D34CA9B35}" destId="{4574305D-9A7F-4661-8409-B21EB7CC0DBE}" srcOrd="0" destOrd="0" presId="urn:microsoft.com/office/officeart/2018/2/layout/IconLabelList"/>
    <dgm:cxn modelId="{E12816BE-DD4C-4DD2-8864-9339C0B90421}" type="presParOf" srcId="{269B932D-A5BF-4C4F-86B2-821B9BE7E8F8}" destId="{CD459AFC-5869-435C-954D-70B71F553325}" srcOrd="0" destOrd="0" presId="urn:microsoft.com/office/officeart/2018/2/layout/IconLabelList"/>
    <dgm:cxn modelId="{3D566BB6-DF53-4D92-B765-E5FB638FAFA9}" type="presParOf" srcId="{CD459AFC-5869-435C-954D-70B71F553325}" destId="{9B52F71E-771A-49ED-9304-5B888BAFC3F8}" srcOrd="0" destOrd="0" presId="urn:microsoft.com/office/officeart/2018/2/layout/IconLabelList"/>
    <dgm:cxn modelId="{FA2075BD-3F89-4C71-9D55-2A6C46712732}" type="presParOf" srcId="{CD459AFC-5869-435C-954D-70B71F553325}" destId="{9590A56E-44F9-4628-8683-745F929AE69D}" srcOrd="1" destOrd="0" presId="urn:microsoft.com/office/officeart/2018/2/layout/IconLabelList"/>
    <dgm:cxn modelId="{3E560428-0D13-4989-9C81-65A2759F8EFD}" type="presParOf" srcId="{CD459AFC-5869-435C-954D-70B71F553325}" destId="{C5E07572-B9E6-4344-B2FF-33A5B85E03F3}" srcOrd="2" destOrd="0" presId="urn:microsoft.com/office/officeart/2018/2/layout/IconLabelList"/>
    <dgm:cxn modelId="{4E4C3FFE-6CE6-4524-9B57-E3A2DF1BF203}" type="presParOf" srcId="{269B932D-A5BF-4C4F-86B2-821B9BE7E8F8}" destId="{866F42DD-3DBA-4615-B425-8218AF4E24FD}" srcOrd="1" destOrd="0" presId="urn:microsoft.com/office/officeart/2018/2/layout/IconLabelList"/>
    <dgm:cxn modelId="{FBD7605F-4751-4B2D-8AFC-28F1CE36279C}" type="presParOf" srcId="{269B932D-A5BF-4C4F-86B2-821B9BE7E8F8}" destId="{6101166E-1EFA-4015-A055-A35EFC485253}" srcOrd="2" destOrd="0" presId="urn:microsoft.com/office/officeart/2018/2/layout/IconLabelList"/>
    <dgm:cxn modelId="{F93EB230-219E-411A-966D-6748D43AF3FA}" type="presParOf" srcId="{6101166E-1EFA-4015-A055-A35EFC485253}" destId="{64F6846F-1DD8-4D4D-B93D-15A0A947853A}" srcOrd="0" destOrd="0" presId="urn:microsoft.com/office/officeart/2018/2/layout/IconLabelList"/>
    <dgm:cxn modelId="{A9C06DB5-774B-4D95-9420-184EDD3D30CD}" type="presParOf" srcId="{6101166E-1EFA-4015-A055-A35EFC485253}" destId="{6A1D4A4F-0E55-4A12-BD89-9C2B9B0B8552}" srcOrd="1" destOrd="0" presId="urn:microsoft.com/office/officeart/2018/2/layout/IconLabelList"/>
    <dgm:cxn modelId="{ECE1CDB3-CDB0-481E-B35E-EE7F45D4E119}" type="presParOf" srcId="{6101166E-1EFA-4015-A055-A35EFC485253}" destId="{E8ED27C3-5AE9-4FCC-90C1-7E83CCAB589A}" srcOrd="2" destOrd="0" presId="urn:microsoft.com/office/officeart/2018/2/layout/IconLabelList"/>
    <dgm:cxn modelId="{B809E33F-5BD9-43A1-B6BE-63BA7D521B3A}" type="presParOf" srcId="{269B932D-A5BF-4C4F-86B2-821B9BE7E8F8}" destId="{2C29B552-59F8-451D-BCFC-18769BD042DF}" srcOrd="3" destOrd="0" presId="urn:microsoft.com/office/officeart/2018/2/layout/IconLabelList"/>
    <dgm:cxn modelId="{9447DA0B-0526-4D2F-8B06-180F23FDA91B}" type="presParOf" srcId="{269B932D-A5BF-4C4F-86B2-821B9BE7E8F8}" destId="{E734120E-51A9-4424-BE58-69D96FD10E43}" srcOrd="4" destOrd="0" presId="urn:microsoft.com/office/officeart/2018/2/layout/IconLabelList"/>
    <dgm:cxn modelId="{0DB1B3B0-477C-4DD9-B648-598B591E80BE}" type="presParOf" srcId="{E734120E-51A9-4424-BE58-69D96FD10E43}" destId="{8CD1BB2C-ADB3-4B5E-A8B1-9F8922047471}" srcOrd="0" destOrd="0" presId="urn:microsoft.com/office/officeart/2018/2/layout/IconLabelList"/>
    <dgm:cxn modelId="{BEBDC860-3B3C-4901-A389-670742C3A1F8}" type="presParOf" srcId="{E734120E-51A9-4424-BE58-69D96FD10E43}" destId="{1DB3E2F7-FE18-465F-AF57-CCEA7B63A4CD}" srcOrd="1" destOrd="0" presId="urn:microsoft.com/office/officeart/2018/2/layout/IconLabelList"/>
    <dgm:cxn modelId="{29723950-1EE4-4409-BF4B-6E8E4D64BB48}" type="presParOf" srcId="{E734120E-51A9-4424-BE58-69D96FD10E43}" destId="{F2C4A979-4C43-46F0-A7CC-1D8F2C8FC5EB}" srcOrd="2" destOrd="0" presId="urn:microsoft.com/office/officeart/2018/2/layout/IconLabelList"/>
    <dgm:cxn modelId="{80B9E20D-DEBC-45B5-A5BD-C200075D277B}" type="presParOf" srcId="{269B932D-A5BF-4C4F-86B2-821B9BE7E8F8}" destId="{285D77C3-C782-4D31-AC21-6D9AA8983A43}" srcOrd="5" destOrd="0" presId="urn:microsoft.com/office/officeart/2018/2/layout/IconLabelList"/>
    <dgm:cxn modelId="{A901E606-C0C3-4E12-847A-8BC6D4F36B8B}" type="presParOf" srcId="{269B932D-A5BF-4C4F-86B2-821B9BE7E8F8}" destId="{66E91626-4CC8-4D73-83F4-A1CC75F80793}" srcOrd="6" destOrd="0" presId="urn:microsoft.com/office/officeart/2018/2/layout/IconLabelList"/>
    <dgm:cxn modelId="{379B129F-88BC-4A3C-9DD6-2CC703E2D810}" type="presParOf" srcId="{66E91626-4CC8-4D73-83F4-A1CC75F80793}" destId="{9A26DC21-BD3A-43BA-9D35-309A8B8E494E}" srcOrd="0" destOrd="0" presId="urn:microsoft.com/office/officeart/2018/2/layout/IconLabelList"/>
    <dgm:cxn modelId="{E200F1A0-CF1A-47B9-93A9-64DC46457239}" type="presParOf" srcId="{66E91626-4CC8-4D73-83F4-A1CC75F80793}" destId="{6320047E-37E1-4EBB-A154-6D0169FFABB4}" srcOrd="1" destOrd="0" presId="urn:microsoft.com/office/officeart/2018/2/layout/IconLabelList"/>
    <dgm:cxn modelId="{B502D010-18D0-428C-9F0C-8AEA76271B53}" type="presParOf" srcId="{66E91626-4CC8-4D73-83F4-A1CC75F80793}" destId="{4574305D-9A7F-4661-8409-B21EB7CC0DB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EE7A687-31EF-4BBC-92CA-41C500C74C76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AF72167-99F8-457F-B33C-74CCB27B15B5}">
      <dgm:prSet/>
      <dgm:spPr/>
      <dgm:t>
        <a:bodyPr/>
        <a:lstStyle/>
        <a:p>
          <a:r>
            <a:rPr lang="en-GB"/>
            <a:t>Report suspicious emails immediately </a:t>
          </a:r>
          <a:endParaRPr lang="en-US"/>
        </a:p>
      </dgm:t>
    </dgm:pt>
    <dgm:pt modelId="{C8AFB3EE-D88F-48DC-AA3D-0CD5EE31E496}" type="parTrans" cxnId="{27EA9CD0-7619-4C5E-89F9-BF93A7696FD2}">
      <dgm:prSet/>
      <dgm:spPr/>
      <dgm:t>
        <a:bodyPr/>
        <a:lstStyle/>
        <a:p>
          <a:endParaRPr lang="en-US"/>
        </a:p>
      </dgm:t>
    </dgm:pt>
    <dgm:pt modelId="{1E8F9746-E82B-4DC7-B3E6-3C730D9CF572}" type="sibTrans" cxnId="{27EA9CD0-7619-4C5E-89F9-BF93A7696FD2}">
      <dgm:prSet/>
      <dgm:spPr/>
      <dgm:t>
        <a:bodyPr/>
        <a:lstStyle/>
        <a:p>
          <a:endParaRPr lang="en-US"/>
        </a:p>
      </dgm:t>
    </dgm:pt>
    <dgm:pt modelId="{35D1FC6D-A53C-4FD9-AD4E-ED507A4DF27F}">
      <dgm:prSet/>
      <dgm:spPr/>
      <dgm:t>
        <a:bodyPr/>
        <a:lstStyle/>
        <a:p>
          <a:r>
            <a:rPr lang="en-GB"/>
            <a:t>Keep devices locked when not in use</a:t>
          </a:r>
          <a:endParaRPr lang="en-US"/>
        </a:p>
      </dgm:t>
    </dgm:pt>
    <dgm:pt modelId="{03ADB6DC-7ACC-45E6-8505-D40736625E41}" type="parTrans" cxnId="{8496E7C1-B471-4B9E-BCB8-42AAF3D466B7}">
      <dgm:prSet/>
      <dgm:spPr/>
      <dgm:t>
        <a:bodyPr/>
        <a:lstStyle/>
        <a:p>
          <a:endParaRPr lang="en-US"/>
        </a:p>
      </dgm:t>
    </dgm:pt>
    <dgm:pt modelId="{509D7A39-533B-46B5-85C8-060FBD41ECB0}" type="sibTrans" cxnId="{8496E7C1-B471-4B9E-BCB8-42AAF3D466B7}">
      <dgm:prSet/>
      <dgm:spPr/>
      <dgm:t>
        <a:bodyPr/>
        <a:lstStyle/>
        <a:p>
          <a:endParaRPr lang="en-US"/>
        </a:p>
      </dgm:t>
    </dgm:pt>
    <dgm:pt modelId="{37890094-1A62-4D6B-9E36-75ABABAFF226}">
      <dgm:prSet/>
      <dgm:spPr/>
      <dgm:t>
        <a:bodyPr/>
        <a:lstStyle/>
        <a:p>
          <a:r>
            <a:rPr lang="en-GB"/>
            <a:t>use strong unique passwords</a:t>
          </a:r>
          <a:endParaRPr lang="en-US"/>
        </a:p>
      </dgm:t>
    </dgm:pt>
    <dgm:pt modelId="{EFFD585A-72C2-4479-829F-41F8CAD3109A}" type="parTrans" cxnId="{E582B056-087D-41D3-BE38-7EDE25DE77AC}">
      <dgm:prSet/>
      <dgm:spPr/>
      <dgm:t>
        <a:bodyPr/>
        <a:lstStyle/>
        <a:p>
          <a:endParaRPr lang="en-US"/>
        </a:p>
      </dgm:t>
    </dgm:pt>
    <dgm:pt modelId="{2CAFFF42-2872-4505-AA3E-A42AE0951DBC}" type="sibTrans" cxnId="{E582B056-087D-41D3-BE38-7EDE25DE77AC}">
      <dgm:prSet/>
      <dgm:spPr/>
      <dgm:t>
        <a:bodyPr/>
        <a:lstStyle/>
        <a:p>
          <a:endParaRPr lang="en-US"/>
        </a:p>
      </dgm:t>
    </dgm:pt>
    <dgm:pt modelId="{D916B63D-0509-4A3D-A93F-A9E63984B0B2}">
      <dgm:prSet/>
      <dgm:spPr/>
      <dgm:t>
        <a:bodyPr/>
        <a:lstStyle/>
        <a:p>
          <a:r>
            <a:rPr lang="en-GB"/>
            <a:t>Change passwords often</a:t>
          </a:r>
          <a:endParaRPr lang="en-US"/>
        </a:p>
      </dgm:t>
    </dgm:pt>
    <dgm:pt modelId="{141C0CCF-0194-4689-8396-83AC2A1C23E0}" type="parTrans" cxnId="{6B217453-657A-4A71-85B9-35CC04F4824E}">
      <dgm:prSet/>
      <dgm:spPr/>
      <dgm:t>
        <a:bodyPr/>
        <a:lstStyle/>
        <a:p>
          <a:endParaRPr lang="en-US"/>
        </a:p>
      </dgm:t>
    </dgm:pt>
    <dgm:pt modelId="{1A511AEE-5769-4D87-9154-42005DD8580A}" type="sibTrans" cxnId="{6B217453-657A-4A71-85B9-35CC04F4824E}">
      <dgm:prSet/>
      <dgm:spPr/>
      <dgm:t>
        <a:bodyPr/>
        <a:lstStyle/>
        <a:p>
          <a:endParaRPr lang="en-US"/>
        </a:p>
      </dgm:t>
    </dgm:pt>
    <dgm:pt modelId="{148D992B-BD16-4E9B-9ECE-450478A54F46}">
      <dgm:prSet/>
      <dgm:spPr/>
      <dgm:t>
        <a:bodyPr/>
        <a:lstStyle/>
        <a:p>
          <a:r>
            <a:rPr lang="en-GB"/>
            <a:t>never share patient data or information outside workplace</a:t>
          </a:r>
          <a:endParaRPr lang="en-US"/>
        </a:p>
      </dgm:t>
    </dgm:pt>
    <dgm:pt modelId="{067AF6DD-A07F-4C63-93D1-BF4682170CAF}" type="parTrans" cxnId="{AB009BE1-08B4-47DF-B6A2-368B324F2FCD}">
      <dgm:prSet/>
      <dgm:spPr/>
      <dgm:t>
        <a:bodyPr/>
        <a:lstStyle/>
        <a:p>
          <a:endParaRPr lang="en-US"/>
        </a:p>
      </dgm:t>
    </dgm:pt>
    <dgm:pt modelId="{A39A5639-6B2D-433C-AE54-5EB7CDDC484E}" type="sibTrans" cxnId="{AB009BE1-08B4-47DF-B6A2-368B324F2FCD}">
      <dgm:prSet/>
      <dgm:spPr/>
      <dgm:t>
        <a:bodyPr/>
        <a:lstStyle/>
        <a:p>
          <a:endParaRPr lang="en-US"/>
        </a:p>
      </dgm:t>
    </dgm:pt>
    <dgm:pt modelId="{1A9F7038-6B69-4E4A-8D4F-87DBA6D628CA}">
      <dgm:prSet/>
      <dgm:spPr/>
      <dgm:t>
        <a:bodyPr/>
        <a:lstStyle/>
        <a:p>
          <a:r>
            <a:rPr lang="en-GB"/>
            <a:t>Use a paper shredder once documents are no longer needed</a:t>
          </a:r>
          <a:endParaRPr lang="en-US"/>
        </a:p>
      </dgm:t>
    </dgm:pt>
    <dgm:pt modelId="{6E476E3C-755B-408F-9C83-538190581FCF}" type="parTrans" cxnId="{22B709C9-DEA6-4116-88E9-2FD3547F0E9D}">
      <dgm:prSet/>
      <dgm:spPr/>
      <dgm:t>
        <a:bodyPr/>
        <a:lstStyle/>
        <a:p>
          <a:endParaRPr lang="en-US"/>
        </a:p>
      </dgm:t>
    </dgm:pt>
    <dgm:pt modelId="{B668749C-E5DC-4B14-925F-454408E51C60}" type="sibTrans" cxnId="{22B709C9-DEA6-4116-88E9-2FD3547F0E9D}">
      <dgm:prSet/>
      <dgm:spPr/>
      <dgm:t>
        <a:bodyPr/>
        <a:lstStyle/>
        <a:p>
          <a:endParaRPr lang="en-US"/>
        </a:p>
      </dgm:t>
    </dgm:pt>
    <dgm:pt modelId="{6560D1A1-A841-4AE0-88F6-241653DE3068}">
      <dgm:prSet/>
      <dgm:spPr/>
      <dgm:t>
        <a:bodyPr/>
        <a:lstStyle/>
        <a:p>
          <a:r>
            <a:rPr lang="en-GB"/>
            <a:t>Screens should never be visible to unauthorized staff</a:t>
          </a:r>
          <a:endParaRPr lang="en-US"/>
        </a:p>
      </dgm:t>
    </dgm:pt>
    <dgm:pt modelId="{D89894B7-823C-4518-A73A-D30DAB34CBB7}" type="parTrans" cxnId="{80151493-4781-4980-B2AC-E0F5FDEE547F}">
      <dgm:prSet/>
      <dgm:spPr/>
      <dgm:t>
        <a:bodyPr/>
        <a:lstStyle/>
        <a:p>
          <a:endParaRPr lang="en-US"/>
        </a:p>
      </dgm:t>
    </dgm:pt>
    <dgm:pt modelId="{869C91B3-9D85-459C-B0D3-E9F90B80FFDB}" type="sibTrans" cxnId="{80151493-4781-4980-B2AC-E0F5FDEE547F}">
      <dgm:prSet/>
      <dgm:spPr/>
      <dgm:t>
        <a:bodyPr/>
        <a:lstStyle/>
        <a:p>
          <a:endParaRPr lang="en-US"/>
        </a:p>
      </dgm:t>
    </dgm:pt>
    <dgm:pt modelId="{B05D8A04-A22F-4C7A-94F8-36954C7D810D}">
      <dgm:prSet/>
      <dgm:spPr/>
      <dgm:t>
        <a:bodyPr/>
        <a:lstStyle/>
        <a:p>
          <a:r>
            <a:rPr lang="en-GB"/>
            <a:t>Avoid saving sensitive data on USB or personal devices </a:t>
          </a:r>
          <a:endParaRPr lang="en-US"/>
        </a:p>
      </dgm:t>
    </dgm:pt>
    <dgm:pt modelId="{F48D175C-F234-4994-AA3E-25F13B38B176}" type="parTrans" cxnId="{86C73851-C0BE-4096-A483-201A8F24932F}">
      <dgm:prSet/>
      <dgm:spPr/>
      <dgm:t>
        <a:bodyPr/>
        <a:lstStyle/>
        <a:p>
          <a:endParaRPr lang="en-US"/>
        </a:p>
      </dgm:t>
    </dgm:pt>
    <dgm:pt modelId="{8DA7FE30-6A87-4B11-9D1E-47EEAA6E4F94}" type="sibTrans" cxnId="{86C73851-C0BE-4096-A483-201A8F24932F}">
      <dgm:prSet/>
      <dgm:spPr/>
      <dgm:t>
        <a:bodyPr/>
        <a:lstStyle/>
        <a:p>
          <a:endParaRPr lang="en-US"/>
        </a:p>
      </dgm:t>
    </dgm:pt>
    <dgm:pt modelId="{44523F7D-298C-49EE-B752-605B9CFB64C0}" type="pres">
      <dgm:prSet presAssocID="{6EE7A687-31EF-4BBC-92CA-41C500C74C76}" presName="Name0" presStyleCnt="0">
        <dgm:presLayoutVars>
          <dgm:dir/>
          <dgm:resizeHandles val="exact"/>
        </dgm:presLayoutVars>
      </dgm:prSet>
      <dgm:spPr/>
    </dgm:pt>
    <dgm:pt modelId="{A269CD0F-CD7E-44BB-AFF1-BA7AA9CEF932}" type="pres">
      <dgm:prSet presAssocID="{FAF72167-99F8-457F-B33C-74CCB27B15B5}" presName="node" presStyleLbl="node1" presStyleIdx="0" presStyleCnt="8">
        <dgm:presLayoutVars>
          <dgm:bulletEnabled val="1"/>
        </dgm:presLayoutVars>
      </dgm:prSet>
      <dgm:spPr/>
    </dgm:pt>
    <dgm:pt modelId="{5B548FE9-3336-4980-9F2D-0B506E87F813}" type="pres">
      <dgm:prSet presAssocID="{1E8F9746-E82B-4DC7-B3E6-3C730D9CF572}" presName="sibTrans" presStyleLbl="sibTrans1D1" presStyleIdx="0" presStyleCnt="7"/>
      <dgm:spPr/>
    </dgm:pt>
    <dgm:pt modelId="{BCE8030B-E6C6-4F1C-A3E4-26D09D272DD9}" type="pres">
      <dgm:prSet presAssocID="{1E8F9746-E82B-4DC7-B3E6-3C730D9CF572}" presName="connectorText" presStyleLbl="sibTrans1D1" presStyleIdx="0" presStyleCnt="7"/>
      <dgm:spPr/>
    </dgm:pt>
    <dgm:pt modelId="{A4B1C78D-5D8E-412E-BD4A-18E163075245}" type="pres">
      <dgm:prSet presAssocID="{35D1FC6D-A53C-4FD9-AD4E-ED507A4DF27F}" presName="node" presStyleLbl="node1" presStyleIdx="1" presStyleCnt="8">
        <dgm:presLayoutVars>
          <dgm:bulletEnabled val="1"/>
        </dgm:presLayoutVars>
      </dgm:prSet>
      <dgm:spPr/>
    </dgm:pt>
    <dgm:pt modelId="{37A1B517-FC09-4F54-B1F6-CE5CCF1EEBA4}" type="pres">
      <dgm:prSet presAssocID="{509D7A39-533B-46B5-85C8-060FBD41ECB0}" presName="sibTrans" presStyleLbl="sibTrans1D1" presStyleIdx="1" presStyleCnt="7"/>
      <dgm:spPr/>
    </dgm:pt>
    <dgm:pt modelId="{0F24AE53-2537-40F0-AC01-099408406D1B}" type="pres">
      <dgm:prSet presAssocID="{509D7A39-533B-46B5-85C8-060FBD41ECB0}" presName="connectorText" presStyleLbl="sibTrans1D1" presStyleIdx="1" presStyleCnt="7"/>
      <dgm:spPr/>
    </dgm:pt>
    <dgm:pt modelId="{E3F8ACAC-CD31-4556-9B40-F722D6F1A1AF}" type="pres">
      <dgm:prSet presAssocID="{37890094-1A62-4D6B-9E36-75ABABAFF226}" presName="node" presStyleLbl="node1" presStyleIdx="2" presStyleCnt="8">
        <dgm:presLayoutVars>
          <dgm:bulletEnabled val="1"/>
        </dgm:presLayoutVars>
      </dgm:prSet>
      <dgm:spPr/>
    </dgm:pt>
    <dgm:pt modelId="{A6F9A0A5-67FC-40DF-A1FA-9245690B6DF6}" type="pres">
      <dgm:prSet presAssocID="{2CAFFF42-2872-4505-AA3E-A42AE0951DBC}" presName="sibTrans" presStyleLbl="sibTrans1D1" presStyleIdx="2" presStyleCnt="7"/>
      <dgm:spPr/>
    </dgm:pt>
    <dgm:pt modelId="{03E41341-D113-49CD-AAEF-FC2C94BF4D89}" type="pres">
      <dgm:prSet presAssocID="{2CAFFF42-2872-4505-AA3E-A42AE0951DBC}" presName="connectorText" presStyleLbl="sibTrans1D1" presStyleIdx="2" presStyleCnt="7"/>
      <dgm:spPr/>
    </dgm:pt>
    <dgm:pt modelId="{E2516E4F-F4A8-4640-BABA-8660F6A8D223}" type="pres">
      <dgm:prSet presAssocID="{D916B63D-0509-4A3D-A93F-A9E63984B0B2}" presName="node" presStyleLbl="node1" presStyleIdx="3" presStyleCnt="8">
        <dgm:presLayoutVars>
          <dgm:bulletEnabled val="1"/>
        </dgm:presLayoutVars>
      </dgm:prSet>
      <dgm:spPr/>
    </dgm:pt>
    <dgm:pt modelId="{D03A90D2-3605-4A8D-8B8B-BEA15448831C}" type="pres">
      <dgm:prSet presAssocID="{1A511AEE-5769-4D87-9154-42005DD8580A}" presName="sibTrans" presStyleLbl="sibTrans1D1" presStyleIdx="3" presStyleCnt="7"/>
      <dgm:spPr/>
    </dgm:pt>
    <dgm:pt modelId="{C076B556-B537-4FD6-94F6-F5833CA9C0E2}" type="pres">
      <dgm:prSet presAssocID="{1A511AEE-5769-4D87-9154-42005DD8580A}" presName="connectorText" presStyleLbl="sibTrans1D1" presStyleIdx="3" presStyleCnt="7"/>
      <dgm:spPr/>
    </dgm:pt>
    <dgm:pt modelId="{F77210C6-C379-47D7-8EBF-66D3195E3B0D}" type="pres">
      <dgm:prSet presAssocID="{148D992B-BD16-4E9B-9ECE-450478A54F46}" presName="node" presStyleLbl="node1" presStyleIdx="4" presStyleCnt="8">
        <dgm:presLayoutVars>
          <dgm:bulletEnabled val="1"/>
        </dgm:presLayoutVars>
      </dgm:prSet>
      <dgm:spPr/>
    </dgm:pt>
    <dgm:pt modelId="{3E83DF35-CFE6-40A2-B13B-10E6184FEB2B}" type="pres">
      <dgm:prSet presAssocID="{A39A5639-6B2D-433C-AE54-5EB7CDDC484E}" presName="sibTrans" presStyleLbl="sibTrans1D1" presStyleIdx="4" presStyleCnt="7"/>
      <dgm:spPr/>
    </dgm:pt>
    <dgm:pt modelId="{0F9C5619-6BE7-4E83-A342-73230673D811}" type="pres">
      <dgm:prSet presAssocID="{A39A5639-6B2D-433C-AE54-5EB7CDDC484E}" presName="connectorText" presStyleLbl="sibTrans1D1" presStyleIdx="4" presStyleCnt="7"/>
      <dgm:spPr/>
    </dgm:pt>
    <dgm:pt modelId="{A94E9C55-835E-402E-9107-9677505EA77B}" type="pres">
      <dgm:prSet presAssocID="{1A9F7038-6B69-4E4A-8D4F-87DBA6D628CA}" presName="node" presStyleLbl="node1" presStyleIdx="5" presStyleCnt="8">
        <dgm:presLayoutVars>
          <dgm:bulletEnabled val="1"/>
        </dgm:presLayoutVars>
      </dgm:prSet>
      <dgm:spPr/>
    </dgm:pt>
    <dgm:pt modelId="{CDA68BAC-ABAE-42F6-8347-FE1F0AA1469C}" type="pres">
      <dgm:prSet presAssocID="{B668749C-E5DC-4B14-925F-454408E51C60}" presName="sibTrans" presStyleLbl="sibTrans1D1" presStyleIdx="5" presStyleCnt="7"/>
      <dgm:spPr/>
    </dgm:pt>
    <dgm:pt modelId="{D6661AE0-8928-44E2-A709-8B38229BB504}" type="pres">
      <dgm:prSet presAssocID="{B668749C-E5DC-4B14-925F-454408E51C60}" presName="connectorText" presStyleLbl="sibTrans1D1" presStyleIdx="5" presStyleCnt="7"/>
      <dgm:spPr/>
    </dgm:pt>
    <dgm:pt modelId="{9B152A58-38AD-49B3-8091-E7003F570CE2}" type="pres">
      <dgm:prSet presAssocID="{6560D1A1-A841-4AE0-88F6-241653DE3068}" presName="node" presStyleLbl="node1" presStyleIdx="6" presStyleCnt="8">
        <dgm:presLayoutVars>
          <dgm:bulletEnabled val="1"/>
        </dgm:presLayoutVars>
      </dgm:prSet>
      <dgm:spPr/>
    </dgm:pt>
    <dgm:pt modelId="{902563AE-9A20-4518-B4F9-F3C82719EEC0}" type="pres">
      <dgm:prSet presAssocID="{869C91B3-9D85-459C-B0D3-E9F90B80FFDB}" presName="sibTrans" presStyleLbl="sibTrans1D1" presStyleIdx="6" presStyleCnt="7"/>
      <dgm:spPr/>
    </dgm:pt>
    <dgm:pt modelId="{5F575260-B59C-43B9-8DDA-165EBBCD3191}" type="pres">
      <dgm:prSet presAssocID="{869C91B3-9D85-459C-B0D3-E9F90B80FFDB}" presName="connectorText" presStyleLbl="sibTrans1D1" presStyleIdx="6" presStyleCnt="7"/>
      <dgm:spPr/>
    </dgm:pt>
    <dgm:pt modelId="{A570C942-AFDB-4359-8555-B38DA02ADCFE}" type="pres">
      <dgm:prSet presAssocID="{B05D8A04-A22F-4C7A-94F8-36954C7D810D}" presName="node" presStyleLbl="node1" presStyleIdx="7" presStyleCnt="8">
        <dgm:presLayoutVars>
          <dgm:bulletEnabled val="1"/>
        </dgm:presLayoutVars>
      </dgm:prSet>
      <dgm:spPr/>
    </dgm:pt>
  </dgm:ptLst>
  <dgm:cxnLst>
    <dgm:cxn modelId="{73398D05-3CFD-4C57-A663-6C3C6FD0A261}" type="presOf" srcId="{1E8F9746-E82B-4DC7-B3E6-3C730D9CF572}" destId="{BCE8030B-E6C6-4F1C-A3E4-26D09D272DD9}" srcOrd="1" destOrd="0" presId="urn:microsoft.com/office/officeart/2016/7/layout/RepeatingBendingProcessNew"/>
    <dgm:cxn modelId="{58768E13-1E12-4FA1-8FEC-4F327796AA1E}" type="presOf" srcId="{B668749C-E5DC-4B14-925F-454408E51C60}" destId="{D6661AE0-8928-44E2-A709-8B38229BB504}" srcOrd="1" destOrd="0" presId="urn:microsoft.com/office/officeart/2016/7/layout/RepeatingBendingProcessNew"/>
    <dgm:cxn modelId="{3556BF15-8A49-4A53-9045-927393D3C89D}" type="presOf" srcId="{2CAFFF42-2872-4505-AA3E-A42AE0951DBC}" destId="{A6F9A0A5-67FC-40DF-A1FA-9245690B6DF6}" srcOrd="0" destOrd="0" presId="urn:microsoft.com/office/officeart/2016/7/layout/RepeatingBendingProcessNew"/>
    <dgm:cxn modelId="{5F723E1C-7A39-44DD-888E-6375C5F11C9D}" type="presOf" srcId="{FAF72167-99F8-457F-B33C-74CCB27B15B5}" destId="{A269CD0F-CD7E-44BB-AFF1-BA7AA9CEF932}" srcOrd="0" destOrd="0" presId="urn:microsoft.com/office/officeart/2016/7/layout/RepeatingBendingProcessNew"/>
    <dgm:cxn modelId="{F78AC01E-C0DD-48D0-9DCF-D51464D11D07}" type="presOf" srcId="{1A511AEE-5769-4D87-9154-42005DD8580A}" destId="{D03A90D2-3605-4A8D-8B8B-BEA15448831C}" srcOrd="0" destOrd="0" presId="urn:microsoft.com/office/officeart/2016/7/layout/RepeatingBendingProcessNew"/>
    <dgm:cxn modelId="{BD0F9A23-85AF-4829-9F64-2CFCB9CFCCF8}" type="presOf" srcId="{869C91B3-9D85-459C-B0D3-E9F90B80FFDB}" destId="{5F575260-B59C-43B9-8DDA-165EBBCD3191}" srcOrd="1" destOrd="0" presId="urn:microsoft.com/office/officeart/2016/7/layout/RepeatingBendingProcessNew"/>
    <dgm:cxn modelId="{7486252D-FABC-4DF6-8AC9-3D8B7C757FF2}" type="presOf" srcId="{B668749C-E5DC-4B14-925F-454408E51C60}" destId="{CDA68BAC-ABAE-42F6-8347-FE1F0AA1469C}" srcOrd="0" destOrd="0" presId="urn:microsoft.com/office/officeart/2016/7/layout/RepeatingBendingProcessNew"/>
    <dgm:cxn modelId="{15D4623B-92AD-4958-A01B-B29D2E73D945}" type="presOf" srcId="{1A9F7038-6B69-4E4A-8D4F-87DBA6D628CA}" destId="{A94E9C55-835E-402E-9107-9677505EA77B}" srcOrd="0" destOrd="0" presId="urn:microsoft.com/office/officeart/2016/7/layout/RepeatingBendingProcessNew"/>
    <dgm:cxn modelId="{699D2764-C2E8-41D0-81A8-7C80D6A46725}" type="presOf" srcId="{A39A5639-6B2D-433C-AE54-5EB7CDDC484E}" destId="{0F9C5619-6BE7-4E83-A342-73230673D811}" srcOrd="1" destOrd="0" presId="urn:microsoft.com/office/officeart/2016/7/layout/RepeatingBendingProcessNew"/>
    <dgm:cxn modelId="{18A3DB64-0130-42FF-A86D-66E3F3E67680}" type="presOf" srcId="{B05D8A04-A22F-4C7A-94F8-36954C7D810D}" destId="{A570C942-AFDB-4359-8555-B38DA02ADCFE}" srcOrd="0" destOrd="0" presId="urn:microsoft.com/office/officeart/2016/7/layout/RepeatingBendingProcessNew"/>
    <dgm:cxn modelId="{2608B049-2BC6-4129-9022-341994BB20E9}" type="presOf" srcId="{509D7A39-533B-46B5-85C8-060FBD41ECB0}" destId="{0F24AE53-2537-40F0-AC01-099408406D1B}" srcOrd="1" destOrd="0" presId="urn:microsoft.com/office/officeart/2016/7/layout/RepeatingBendingProcessNew"/>
    <dgm:cxn modelId="{6DED474A-D873-41CF-BDAD-611F6E603D3C}" type="presOf" srcId="{148D992B-BD16-4E9B-9ECE-450478A54F46}" destId="{F77210C6-C379-47D7-8EBF-66D3195E3B0D}" srcOrd="0" destOrd="0" presId="urn:microsoft.com/office/officeart/2016/7/layout/RepeatingBendingProcessNew"/>
    <dgm:cxn modelId="{F3DB3F6D-B758-4013-9ED5-1A05B5D07AFB}" type="presOf" srcId="{1A511AEE-5769-4D87-9154-42005DD8580A}" destId="{C076B556-B537-4FD6-94F6-F5833CA9C0E2}" srcOrd="1" destOrd="0" presId="urn:microsoft.com/office/officeart/2016/7/layout/RepeatingBendingProcessNew"/>
    <dgm:cxn modelId="{86C73851-C0BE-4096-A483-201A8F24932F}" srcId="{6EE7A687-31EF-4BBC-92CA-41C500C74C76}" destId="{B05D8A04-A22F-4C7A-94F8-36954C7D810D}" srcOrd="7" destOrd="0" parTransId="{F48D175C-F234-4994-AA3E-25F13B38B176}" sibTransId="{8DA7FE30-6A87-4B11-9D1E-47EEAA6E4F94}"/>
    <dgm:cxn modelId="{D792FE52-E0F4-4ED5-8931-4CC40962452B}" type="presOf" srcId="{1E8F9746-E82B-4DC7-B3E6-3C730D9CF572}" destId="{5B548FE9-3336-4980-9F2D-0B506E87F813}" srcOrd="0" destOrd="0" presId="urn:microsoft.com/office/officeart/2016/7/layout/RepeatingBendingProcessNew"/>
    <dgm:cxn modelId="{6B217453-657A-4A71-85B9-35CC04F4824E}" srcId="{6EE7A687-31EF-4BBC-92CA-41C500C74C76}" destId="{D916B63D-0509-4A3D-A93F-A9E63984B0B2}" srcOrd="3" destOrd="0" parTransId="{141C0CCF-0194-4689-8396-83AC2A1C23E0}" sibTransId="{1A511AEE-5769-4D87-9154-42005DD8580A}"/>
    <dgm:cxn modelId="{E582B056-087D-41D3-BE38-7EDE25DE77AC}" srcId="{6EE7A687-31EF-4BBC-92CA-41C500C74C76}" destId="{37890094-1A62-4D6B-9E36-75ABABAFF226}" srcOrd="2" destOrd="0" parTransId="{EFFD585A-72C2-4479-829F-41F8CAD3109A}" sibTransId="{2CAFFF42-2872-4505-AA3E-A42AE0951DBC}"/>
    <dgm:cxn modelId="{80151493-4781-4980-B2AC-E0F5FDEE547F}" srcId="{6EE7A687-31EF-4BBC-92CA-41C500C74C76}" destId="{6560D1A1-A841-4AE0-88F6-241653DE3068}" srcOrd="6" destOrd="0" parTransId="{D89894B7-823C-4518-A73A-D30DAB34CBB7}" sibTransId="{869C91B3-9D85-459C-B0D3-E9F90B80FFDB}"/>
    <dgm:cxn modelId="{F8946594-A605-41A7-81A5-6713AE251933}" type="presOf" srcId="{2CAFFF42-2872-4505-AA3E-A42AE0951DBC}" destId="{03E41341-D113-49CD-AAEF-FC2C94BF4D89}" srcOrd="1" destOrd="0" presId="urn:microsoft.com/office/officeart/2016/7/layout/RepeatingBendingProcessNew"/>
    <dgm:cxn modelId="{D106B496-8A43-4E22-BB75-6E34816F8F09}" type="presOf" srcId="{35D1FC6D-A53C-4FD9-AD4E-ED507A4DF27F}" destId="{A4B1C78D-5D8E-412E-BD4A-18E163075245}" srcOrd="0" destOrd="0" presId="urn:microsoft.com/office/officeart/2016/7/layout/RepeatingBendingProcessNew"/>
    <dgm:cxn modelId="{49240C9B-10D0-4AF0-AA54-30455D653F2B}" type="presOf" srcId="{D916B63D-0509-4A3D-A93F-A9E63984B0B2}" destId="{E2516E4F-F4A8-4640-BABA-8660F6A8D223}" srcOrd="0" destOrd="0" presId="urn:microsoft.com/office/officeart/2016/7/layout/RepeatingBendingProcessNew"/>
    <dgm:cxn modelId="{0104919B-F0AB-43A6-99E0-D828B088BA9D}" type="presOf" srcId="{37890094-1A62-4D6B-9E36-75ABABAFF226}" destId="{E3F8ACAC-CD31-4556-9B40-F722D6F1A1AF}" srcOrd="0" destOrd="0" presId="urn:microsoft.com/office/officeart/2016/7/layout/RepeatingBendingProcessNew"/>
    <dgm:cxn modelId="{0F26D6A3-F629-4772-89D8-EBDBB678FB76}" type="presOf" srcId="{6560D1A1-A841-4AE0-88F6-241653DE3068}" destId="{9B152A58-38AD-49B3-8091-E7003F570CE2}" srcOrd="0" destOrd="0" presId="urn:microsoft.com/office/officeart/2016/7/layout/RepeatingBendingProcessNew"/>
    <dgm:cxn modelId="{8496E7C1-B471-4B9E-BCB8-42AAF3D466B7}" srcId="{6EE7A687-31EF-4BBC-92CA-41C500C74C76}" destId="{35D1FC6D-A53C-4FD9-AD4E-ED507A4DF27F}" srcOrd="1" destOrd="0" parTransId="{03ADB6DC-7ACC-45E6-8505-D40736625E41}" sibTransId="{509D7A39-533B-46B5-85C8-060FBD41ECB0}"/>
    <dgm:cxn modelId="{22B709C9-DEA6-4116-88E9-2FD3547F0E9D}" srcId="{6EE7A687-31EF-4BBC-92CA-41C500C74C76}" destId="{1A9F7038-6B69-4E4A-8D4F-87DBA6D628CA}" srcOrd="5" destOrd="0" parTransId="{6E476E3C-755B-408F-9C83-538190581FCF}" sibTransId="{B668749C-E5DC-4B14-925F-454408E51C60}"/>
    <dgm:cxn modelId="{27EA9CD0-7619-4C5E-89F9-BF93A7696FD2}" srcId="{6EE7A687-31EF-4BBC-92CA-41C500C74C76}" destId="{FAF72167-99F8-457F-B33C-74CCB27B15B5}" srcOrd="0" destOrd="0" parTransId="{C8AFB3EE-D88F-48DC-AA3D-0CD5EE31E496}" sibTransId="{1E8F9746-E82B-4DC7-B3E6-3C730D9CF572}"/>
    <dgm:cxn modelId="{DAF3D8D7-7418-4444-AAC7-F49BC86569BA}" type="presOf" srcId="{869C91B3-9D85-459C-B0D3-E9F90B80FFDB}" destId="{902563AE-9A20-4518-B4F9-F3C82719EEC0}" srcOrd="0" destOrd="0" presId="urn:microsoft.com/office/officeart/2016/7/layout/RepeatingBendingProcessNew"/>
    <dgm:cxn modelId="{AB009BE1-08B4-47DF-B6A2-368B324F2FCD}" srcId="{6EE7A687-31EF-4BBC-92CA-41C500C74C76}" destId="{148D992B-BD16-4E9B-9ECE-450478A54F46}" srcOrd="4" destOrd="0" parTransId="{067AF6DD-A07F-4C63-93D1-BF4682170CAF}" sibTransId="{A39A5639-6B2D-433C-AE54-5EB7CDDC484E}"/>
    <dgm:cxn modelId="{E22D39EB-80ED-433B-9194-3EED67FF631C}" type="presOf" srcId="{6EE7A687-31EF-4BBC-92CA-41C500C74C76}" destId="{44523F7D-298C-49EE-B752-605B9CFB64C0}" srcOrd="0" destOrd="0" presId="urn:microsoft.com/office/officeart/2016/7/layout/RepeatingBendingProcessNew"/>
    <dgm:cxn modelId="{ED91D7F6-1AC3-4F51-ADB9-46BA5F40ED18}" type="presOf" srcId="{509D7A39-533B-46B5-85C8-060FBD41ECB0}" destId="{37A1B517-FC09-4F54-B1F6-CE5CCF1EEBA4}" srcOrd="0" destOrd="0" presId="urn:microsoft.com/office/officeart/2016/7/layout/RepeatingBendingProcessNew"/>
    <dgm:cxn modelId="{6C4BF7F8-E1C5-46F3-9EB0-817B865F1A2D}" type="presOf" srcId="{A39A5639-6B2D-433C-AE54-5EB7CDDC484E}" destId="{3E83DF35-CFE6-40A2-B13B-10E6184FEB2B}" srcOrd="0" destOrd="0" presId="urn:microsoft.com/office/officeart/2016/7/layout/RepeatingBendingProcessNew"/>
    <dgm:cxn modelId="{F2A59FF6-A3FA-4811-AEFB-1F4A82795DD7}" type="presParOf" srcId="{44523F7D-298C-49EE-B752-605B9CFB64C0}" destId="{A269CD0F-CD7E-44BB-AFF1-BA7AA9CEF932}" srcOrd="0" destOrd="0" presId="urn:microsoft.com/office/officeart/2016/7/layout/RepeatingBendingProcessNew"/>
    <dgm:cxn modelId="{23288F01-857A-42FB-9343-6882242C0E09}" type="presParOf" srcId="{44523F7D-298C-49EE-B752-605B9CFB64C0}" destId="{5B548FE9-3336-4980-9F2D-0B506E87F813}" srcOrd="1" destOrd="0" presId="urn:microsoft.com/office/officeart/2016/7/layout/RepeatingBendingProcessNew"/>
    <dgm:cxn modelId="{2ED27165-F259-4856-A8F6-56BD641F3585}" type="presParOf" srcId="{5B548FE9-3336-4980-9F2D-0B506E87F813}" destId="{BCE8030B-E6C6-4F1C-A3E4-26D09D272DD9}" srcOrd="0" destOrd="0" presId="urn:microsoft.com/office/officeart/2016/7/layout/RepeatingBendingProcessNew"/>
    <dgm:cxn modelId="{B46B0151-43DF-4896-9A6E-EC792FF84E50}" type="presParOf" srcId="{44523F7D-298C-49EE-B752-605B9CFB64C0}" destId="{A4B1C78D-5D8E-412E-BD4A-18E163075245}" srcOrd="2" destOrd="0" presId="urn:microsoft.com/office/officeart/2016/7/layout/RepeatingBendingProcessNew"/>
    <dgm:cxn modelId="{1E137E8B-E462-4BA1-95CD-E19A9CFE4337}" type="presParOf" srcId="{44523F7D-298C-49EE-B752-605B9CFB64C0}" destId="{37A1B517-FC09-4F54-B1F6-CE5CCF1EEBA4}" srcOrd="3" destOrd="0" presId="urn:microsoft.com/office/officeart/2016/7/layout/RepeatingBendingProcessNew"/>
    <dgm:cxn modelId="{9E5AAF71-3FAB-4820-ABE7-45A705334234}" type="presParOf" srcId="{37A1B517-FC09-4F54-B1F6-CE5CCF1EEBA4}" destId="{0F24AE53-2537-40F0-AC01-099408406D1B}" srcOrd="0" destOrd="0" presId="urn:microsoft.com/office/officeart/2016/7/layout/RepeatingBendingProcessNew"/>
    <dgm:cxn modelId="{83427E44-10E1-49AC-9A58-95BD2490EA7D}" type="presParOf" srcId="{44523F7D-298C-49EE-B752-605B9CFB64C0}" destId="{E3F8ACAC-CD31-4556-9B40-F722D6F1A1AF}" srcOrd="4" destOrd="0" presId="urn:microsoft.com/office/officeart/2016/7/layout/RepeatingBendingProcessNew"/>
    <dgm:cxn modelId="{5D019E48-EF17-42D7-AFF9-B56FF77521E8}" type="presParOf" srcId="{44523F7D-298C-49EE-B752-605B9CFB64C0}" destId="{A6F9A0A5-67FC-40DF-A1FA-9245690B6DF6}" srcOrd="5" destOrd="0" presId="urn:microsoft.com/office/officeart/2016/7/layout/RepeatingBendingProcessNew"/>
    <dgm:cxn modelId="{453BC50D-FFFC-4BF2-864C-F68999D9785E}" type="presParOf" srcId="{A6F9A0A5-67FC-40DF-A1FA-9245690B6DF6}" destId="{03E41341-D113-49CD-AAEF-FC2C94BF4D89}" srcOrd="0" destOrd="0" presId="urn:microsoft.com/office/officeart/2016/7/layout/RepeatingBendingProcessNew"/>
    <dgm:cxn modelId="{E3A29E06-A367-4A52-8FCB-B92D6A300F43}" type="presParOf" srcId="{44523F7D-298C-49EE-B752-605B9CFB64C0}" destId="{E2516E4F-F4A8-4640-BABA-8660F6A8D223}" srcOrd="6" destOrd="0" presId="urn:microsoft.com/office/officeart/2016/7/layout/RepeatingBendingProcessNew"/>
    <dgm:cxn modelId="{E6AD35D5-B419-419F-9DFE-4DAE5C234D15}" type="presParOf" srcId="{44523F7D-298C-49EE-B752-605B9CFB64C0}" destId="{D03A90D2-3605-4A8D-8B8B-BEA15448831C}" srcOrd="7" destOrd="0" presId="urn:microsoft.com/office/officeart/2016/7/layout/RepeatingBendingProcessNew"/>
    <dgm:cxn modelId="{54FFD969-DC6A-46ED-8AE1-9FAC8E3EA91F}" type="presParOf" srcId="{D03A90D2-3605-4A8D-8B8B-BEA15448831C}" destId="{C076B556-B537-4FD6-94F6-F5833CA9C0E2}" srcOrd="0" destOrd="0" presId="urn:microsoft.com/office/officeart/2016/7/layout/RepeatingBendingProcessNew"/>
    <dgm:cxn modelId="{FD5B504B-DAD2-4DB0-B762-AF865D79E901}" type="presParOf" srcId="{44523F7D-298C-49EE-B752-605B9CFB64C0}" destId="{F77210C6-C379-47D7-8EBF-66D3195E3B0D}" srcOrd="8" destOrd="0" presId="urn:microsoft.com/office/officeart/2016/7/layout/RepeatingBendingProcessNew"/>
    <dgm:cxn modelId="{0F09AA5C-F81E-4814-BCD4-86F4DAC91A75}" type="presParOf" srcId="{44523F7D-298C-49EE-B752-605B9CFB64C0}" destId="{3E83DF35-CFE6-40A2-B13B-10E6184FEB2B}" srcOrd="9" destOrd="0" presId="urn:microsoft.com/office/officeart/2016/7/layout/RepeatingBendingProcessNew"/>
    <dgm:cxn modelId="{07DD9BF7-4F69-4109-B287-2F12AE755234}" type="presParOf" srcId="{3E83DF35-CFE6-40A2-B13B-10E6184FEB2B}" destId="{0F9C5619-6BE7-4E83-A342-73230673D811}" srcOrd="0" destOrd="0" presId="urn:microsoft.com/office/officeart/2016/7/layout/RepeatingBendingProcessNew"/>
    <dgm:cxn modelId="{3767D37C-AADB-401D-BE74-32322AA1DAB3}" type="presParOf" srcId="{44523F7D-298C-49EE-B752-605B9CFB64C0}" destId="{A94E9C55-835E-402E-9107-9677505EA77B}" srcOrd="10" destOrd="0" presId="urn:microsoft.com/office/officeart/2016/7/layout/RepeatingBendingProcessNew"/>
    <dgm:cxn modelId="{D984F3A8-C13D-44DB-A8BF-6C3E8F48F557}" type="presParOf" srcId="{44523F7D-298C-49EE-B752-605B9CFB64C0}" destId="{CDA68BAC-ABAE-42F6-8347-FE1F0AA1469C}" srcOrd="11" destOrd="0" presId="urn:microsoft.com/office/officeart/2016/7/layout/RepeatingBendingProcessNew"/>
    <dgm:cxn modelId="{03867D32-1745-47D5-B4FC-2CB4FD4BD2B7}" type="presParOf" srcId="{CDA68BAC-ABAE-42F6-8347-FE1F0AA1469C}" destId="{D6661AE0-8928-44E2-A709-8B38229BB504}" srcOrd="0" destOrd="0" presId="urn:microsoft.com/office/officeart/2016/7/layout/RepeatingBendingProcessNew"/>
    <dgm:cxn modelId="{11190EE1-1218-43D7-B567-4B2247AFFA5B}" type="presParOf" srcId="{44523F7D-298C-49EE-B752-605B9CFB64C0}" destId="{9B152A58-38AD-49B3-8091-E7003F570CE2}" srcOrd="12" destOrd="0" presId="urn:microsoft.com/office/officeart/2016/7/layout/RepeatingBendingProcessNew"/>
    <dgm:cxn modelId="{6594F1F1-E2F8-4BDD-89C9-4D6A3FE1B9A2}" type="presParOf" srcId="{44523F7D-298C-49EE-B752-605B9CFB64C0}" destId="{902563AE-9A20-4518-B4F9-F3C82719EEC0}" srcOrd="13" destOrd="0" presId="urn:microsoft.com/office/officeart/2016/7/layout/RepeatingBendingProcessNew"/>
    <dgm:cxn modelId="{203B00CE-B179-44F5-AA70-509CEC882173}" type="presParOf" srcId="{902563AE-9A20-4518-B4F9-F3C82719EEC0}" destId="{5F575260-B59C-43B9-8DDA-165EBBCD3191}" srcOrd="0" destOrd="0" presId="urn:microsoft.com/office/officeart/2016/7/layout/RepeatingBendingProcessNew"/>
    <dgm:cxn modelId="{A8DEC54A-CE67-4F05-8745-5672F7A421FF}" type="presParOf" srcId="{44523F7D-298C-49EE-B752-605B9CFB64C0}" destId="{A570C942-AFDB-4359-8555-B38DA02ADCFE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8C203E-D796-4F31-93F5-8C8CC5808876}">
      <dsp:nvSpPr>
        <dsp:cNvPr id="0" name=""/>
        <dsp:cNvSpPr/>
      </dsp:nvSpPr>
      <dsp:spPr>
        <a:xfrm>
          <a:off x="0" y="484"/>
          <a:ext cx="55879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E242A0-813B-4714-A135-0D7ABCFC4BCC}">
      <dsp:nvSpPr>
        <dsp:cNvPr id="0" name=""/>
        <dsp:cNvSpPr/>
      </dsp:nvSpPr>
      <dsp:spPr>
        <a:xfrm>
          <a:off x="0" y="484"/>
          <a:ext cx="5587998" cy="567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Teamwork challenges:</a:t>
          </a:r>
          <a:endParaRPr lang="en-US" sz="2600" kern="1200"/>
        </a:p>
      </dsp:txBody>
      <dsp:txXfrm>
        <a:off x="0" y="484"/>
        <a:ext cx="5587998" cy="567049"/>
      </dsp:txXfrm>
    </dsp:sp>
    <dsp:sp modelId="{E7818E49-1FBF-4CB7-AE74-9223B0B97BD6}">
      <dsp:nvSpPr>
        <dsp:cNvPr id="0" name=""/>
        <dsp:cNvSpPr/>
      </dsp:nvSpPr>
      <dsp:spPr>
        <a:xfrm>
          <a:off x="0" y="567534"/>
          <a:ext cx="55879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D85668-802D-4992-9296-D8B9796B7707}">
      <dsp:nvSpPr>
        <dsp:cNvPr id="0" name=""/>
        <dsp:cNvSpPr/>
      </dsp:nvSpPr>
      <dsp:spPr>
        <a:xfrm>
          <a:off x="0" y="567534"/>
          <a:ext cx="5587998" cy="567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Unequal skill levels create frustration </a:t>
          </a:r>
          <a:endParaRPr lang="en-US" sz="2600" kern="1200"/>
        </a:p>
      </dsp:txBody>
      <dsp:txXfrm>
        <a:off x="0" y="567534"/>
        <a:ext cx="5587998" cy="567049"/>
      </dsp:txXfrm>
    </dsp:sp>
    <dsp:sp modelId="{7222B5BE-5136-4778-B412-0FF4E754E529}">
      <dsp:nvSpPr>
        <dsp:cNvPr id="0" name=""/>
        <dsp:cNvSpPr/>
      </dsp:nvSpPr>
      <dsp:spPr>
        <a:xfrm>
          <a:off x="0" y="1134584"/>
          <a:ext cx="55879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B81C3-7FAC-49CA-ACFB-18BA711CC4B6}">
      <dsp:nvSpPr>
        <dsp:cNvPr id="0" name=""/>
        <dsp:cNvSpPr/>
      </dsp:nvSpPr>
      <dsp:spPr>
        <a:xfrm>
          <a:off x="0" y="1134584"/>
          <a:ext cx="5587998" cy="567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Reduced collaboration</a:t>
          </a:r>
          <a:endParaRPr lang="en-US" sz="2600" kern="1200"/>
        </a:p>
      </dsp:txBody>
      <dsp:txXfrm>
        <a:off x="0" y="1134584"/>
        <a:ext cx="5587998" cy="567049"/>
      </dsp:txXfrm>
    </dsp:sp>
    <dsp:sp modelId="{CF5905C7-DE11-4540-97DD-0244F900D124}">
      <dsp:nvSpPr>
        <dsp:cNvPr id="0" name=""/>
        <dsp:cNvSpPr/>
      </dsp:nvSpPr>
      <dsp:spPr>
        <a:xfrm>
          <a:off x="0" y="1701634"/>
          <a:ext cx="55879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4AF938-2E79-4073-8316-87CB55501964}">
      <dsp:nvSpPr>
        <dsp:cNvPr id="0" name=""/>
        <dsp:cNvSpPr/>
      </dsp:nvSpPr>
      <dsp:spPr>
        <a:xfrm>
          <a:off x="0" y="1701634"/>
          <a:ext cx="5587998" cy="567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Teamwork Solutions:</a:t>
          </a:r>
          <a:endParaRPr lang="en-US" sz="2600" kern="1200"/>
        </a:p>
      </dsp:txBody>
      <dsp:txXfrm>
        <a:off x="0" y="1701634"/>
        <a:ext cx="5587998" cy="567049"/>
      </dsp:txXfrm>
    </dsp:sp>
    <dsp:sp modelId="{FCE7ACAE-E465-4B2B-B2CB-C9B589015BF4}">
      <dsp:nvSpPr>
        <dsp:cNvPr id="0" name=""/>
        <dsp:cNvSpPr/>
      </dsp:nvSpPr>
      <dsp:spPr>
        <a:xfrm>
          <a:off x="0" y="2268683"/>
          <a:ext cx="55879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61C5DE-06FC-48B8-A7A4-A710C50BAECB}">
      <dsp:nvSpPr>
        <dsp:cNvPr id="0" name=""/>
        <dsp:cNvSpPr/>
      </dsp:nvSpPr>
      <dsp:spPr>
        <a:xfrm>
          <a:off x="0" y="2268683"/>
          <a:ext cx="5587998" cy="567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Provide digital literacy training </a:t>
          </a:r>
          <a:endParaRPr lang="en-US" sz="2600" kern="1200"/>
        </a:p>
      </dsp:txBody>
      <dsp:txXfrm>
        <a:off x="0" y="2268683"/>
        <a:ext cx="5587998" cy="567049"/>
      </dsp:txXfrm>
    </dsp:sp>
    <dsp:sp modelId="{135A289D-587C-4716-ABFD-17F80D510F06}">
      <dsp:nvSpPr>
        <dsp:cNvPr id="0" name=""/>
        <dsp:cNvSpPr/>
      </dsp:nvSpPr>
      <dsp:spPr>
        <a:xfrm>
          <a:off x="0" y="2835733"/>
          <a:ext cx="55879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80E9D6-D279-45BD-A904-833942A54310}">
      <dsp:nvSpPr>
        <dsp:cNvPr id="0" name=""/>
        <dsp:cNvSpPr/>
      </dsp:nvSpPr>
      <dsp:spPr>
        <a:xfrm>
          <a:off x="0" y="2835733"/>
          <a:ext cx="5587998" cy="567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Encourage support and mentoring</a:t>
          </a:r>
          <a:endParaRPr lang="en-US" sz="2600" kern="1200"/>
        </a:p>
      </dsp:txBody>
      <dsp:txXfrm>
        <a:off x="0" y="2835733"/>
        <a:ext cx="5587998" cy="567049"/>
      </dsp:txXfrm>
    </dsp:sp>
    <dsp:sp modelId="{6F5EDBB4-946C-44C3-87F7-1C8C610CA565}">
      <dsp:nvSpPr>
        <dsp:cNvPr id="0" name=""/>
        <dsp:cNvSpPr/>
      </dsp:nvSpPr>
      <dsp:spPr>
        <a:xfrm>
          <a:off x="0" y="3402783"/>
          <a:ext cx="55879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309EC5-7FE9-418D-A3E1-05EE84DD9231}">
      <dsp:nvSpPr>
        <dsp:cNvPr id="0" name=""/>
        <dsp:cNvSpPr/>
      </dsp:nvSpPr>
      <dsp:spPr>
        <a:xfrm>
          <a:off x="0" y="3402783"/>
          <a:ext cx="5587998" cy="567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Clear digital policies</a:t>
          </a:r>
          <a:endParaRPr lang="en-US" sz="2600" kern="1200"/>
        </a:p>
      </dsp:txBody>
      <dsp:txXfrm>
        <a:off x="0" y="3402783"/>
        <a:ext cx="5587998" cy="5670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561213-58AA-48A7-8168-ED5E9D01ED00}">
      <dsp:nvSpPr>
        <dsp:cNvPr id="0" name=""/>
        <dsp:cNvSpPr/>
      </dsp:nvSpPr>
      <dsp:spPr>
        <a:xfrm>
          <a:off x="205509" y="828340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70CFCC-866A-412D-ADFC-B87F7E7560FA}">
      <dsp:nvSpPr>
        <dsp:cNvPr id="0" name=""/>
        <dsp:cNvSpPr/>
      </dsp:nvSpPr>
      <dsp:spPr>
        <a:xfrm>
          <a:off x="396960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1FEE4C-0A8B-4E42-A67E-A12150A734C9}">
      <dsp:nvSpPr>
        <dsp:cNvPr id="0" name=""/>
        <dsp:cNvSpPr/>
      </dsp:nvSpPr>
      <dsp:spPr>
        <a:xfrm>
          <a:off x="1312541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Unique passwords (mix of numbers, letters and symbols)</a:t>
          </a:r>
          <a:endParaRPr lang="en-US" sz="1900" kern="1200"/>
        </a:p>
      </dsp:txBody>
      <dsp:txXfrm>
        <a:off x="1312541" y="828340"/>
        <a:ext cx="2148945" cy="911674"/>
      </dsp:txXfrm>
    </dsp:sp>
    <dsp:sp modelId="{E595E116-EAC6-4770-88AF-06D983AA74BC}">
      <dsp:nvSpPr>
        <dsp:cNvPr id="0" name=""/>
        <dsp:cNvSpPr/>
      </dsp:nvSpPr>
      <dsp:spPr>
        <a:xfrm>
          <a:off x="3835925" y="828340"/>
          <a:ext cx="911674" cy="91167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DEBBEF-983F-43E3-808F-E45902F09424}">
      <dsp:nvSpPr>
        <dsp:cNvPr id="0" name=""/>
        <dsp:cNvSpPr/>
      </dsp:nvSpPr>
      <dsp:spPr>
        <a:xfrm>
          <a:off x="4027376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BCC588-06AE-410F-842C-2C7C6E80DC8A}">
      <dsp:nvSpPr>
        <dsp:cNvPr id="0" name=""/>
        <dsp:cNvSpPr/>
      </dsp:nvSpPr>
      <dsp:spPr>
        <a:xfrm>
          <a:off x="4942957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Regularly change passwords</a:t>
          </a:r>
          <a:endParaRPr lang="en-US" sz="1900" kern="1200"/>
        </a:p>
      </dsp:txBody>
      <dsp:txXfrm>
        <a:off x="4942957" y="828340"/>
        <a:ext cx="2148945" cy="911674"/>
      </dsp:txXfrm>
    </dsp:sp>
    <dsp:sp modelId="{2BF8FD31-94A9-4431-B684-126876F59AF0}">
      <dsp:nvSpPr>
        <dsp:cNvPr id="0" name=""/>
        <dsp:cNvSpPr/>
      </dsp:nvSpPr>
      <dsp:spPr>
        <a:xfrm>
          <a:off x="7466341" y="828340"/>
          <a:ext cx="911674" cy="91167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8A08F3-7A40-486A-A900-D0DFF27FA0DF}">
      <dsp:nvSpPr>
        <dsp:cNvPr id="0" name=""/>
        <dsp:cNvSpPr/>
      </dsp:nvSpPr>
      <dsp:spPr>
        <a:xfrm>
          <a:off x="7657792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960BC8-A0FF-4CFA-B43A-522050188175}">
      <dsp:nvSpPr>
        <dsp:cNvPr id="0" name=""/>
        <dsp:cNvSpPr/>
      </dsp:nvSpPr>
      <dsp:spPr>
        <a:xfrm>
          <a:off x="8573374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Never share personal login details with anyone</a:t>
          </a:r>
          <a:endParaRPr lang="en-US" sz="1900" kern="1200"/>
        </a:p>
      </dsp:txBody>
      <dsp:txXfrm>
        <a:off x="8573374" y="828340"/>
        <a:ext cx="2148945" cy="911674"/>
      </dsp:txXfrm>
    </dsp:sp>
    <dsp:sp modelId="{61B85010-AEED-4B79-95D3-8922C1C2C2E7}">
      <dsp:nvSpPr>
        <dsp:cNvPr id="0" name=""/>
        <dsp:cNvSpPr/>
      </dsp:nvSpPr>
      <dsp:spPr>
        <a:xfrm>
          <a:off x="205509" y="2452790"/>
          <a:ext cx="911674" cy="91167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84DE52-1731-44FB-9873-4A5DE6F68138}">
      <dsp:nvSpPr>
        <dsp:cNvPr id="0" name=""/>
        <dsp:cNvSpPr/>
      </dsp:nvSpPr>
      <dsp:spPr>
        <a:xfrm>
          <a:off x="396960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C04F62-91EB-4DFD-9466-CBC8042F3864}">
      <dsp:nvSpPr>
        <dsp:cNvPr id="0" name=""/>
        <dsp:cNvSpPr/>
      </dsp:nvSpPr>
      <dsp:spPr>
        <a:xfrm>
          <a:off x="1312541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If available, enable multi-factor authentication </a:t>
          </a:r>
          <a:endParaRPr lang="en-US" sz="1900" kern="1200"/>
        </a:p>
      </dsp:txBody>
      <dsp:txXfrm>
        <a:off x="1312541" y="2452790"/>
        <a:ext cx="2148945" cy="911674"/>
      </dsp:txXfrm>
    </dsp:sp>
    <dsp:sp modelId="{B405C5BE-0069-4E78-A3A2-C70C985AC782}">
      <dsp:nvSpPr>
        <dsp:cNvPr id="0" name=""/>
        <dsp:cNvSpPr/>
      </dsp:nvSpPr>
      <dsp:spPr>
        <a:xfrm>
          <a:off x="3835925" y="2452790"/>
          <a:ext cx="911674" cy="91167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1A117A-1D1B-4250-84D7-802C3EA7C8B9}">
      <dsp:nvSpPr>
        <dsp:cNvPr id="0" name=""/>
        <dsp:cNvSpPr/>
      </dsp:nvSpPr>
      <dsp:spPr>
        <a:xfrm>
          <a:off x="4027376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233BAE-2F49-49EB-80B8-B65ECC8A9A50}">
      <dsp:nvSpPr>
        <dsp:cNvPr id="0" name=""/>
        <dsp:cNvSpPr/>
      </dsp:nvSpPr>
      <dsp:spPr>
        <a:xfrm>
          <a:off x="4942957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Keep devices locked when not in use</a:t>
          </a:r>
          <a:endParaRPr lang="en-US" sz="1900" kern="1200"/>
        </a:p>
      </dsp:txBody>
      <dsp:txXfrm>
        <a:off x="4942957" y="2452790"/>
        <a:ext cx="2148945" cy="9116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DAC10A-04C9-4CDE-8DB1-2901A8AA9876}">
      <dsp:nvSpPr>
        <dsp:cNvPr id="0" name=""/>
        <dsp:cNvSpPr/>
      </dsp:nvSpPr>
      <dsp:spPr>
        <a:xfrm>
          <a:off x="0" y="2288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A7EB30-0A55-46EC-A53D-32730C03665C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B1FEB3-A9A2-404F-A4CB-1918A26F2819}">
      <dsp:nvSpPr>
        <dsp:cNvPr id="0" name=""/>
        <dsp:cNvSpPr/>
      </dsp:nvSpPr>
      <dsp:spPr>
        <a:xfrm>
          <a:off x="1339618" y="2288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Never open unknown or suspicious links or attachments </a:t>
          </a:r>
          <a:endParaRPr lang="en-US" sz="2200" kern="1200"/>
        </a:p>
      </dsp:txBody>
      <dsp:txXfrm>
        <a:off x="1339618" y="2288"/>
        <a:ext cx="5024605" cy="1159843"/>
      </dsp:txXfrm>
    </dsp:sp>
    <dsp:sp modelId="{0F7761E5-B9AF-4A1C-A037-2BDA473CF55C}">
      <dsp:nvSpPr>
        <dsp:cNvPr id="0" name=""/>
        <dsp:cNvSpPr/>
      </dsp:nvSpPr>
      <dsp:spPr>
        <a:xfrm>
          <a:off x="0" y="1452092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3FADC7-18A7-46BB-B9B2-9C9EA1A6230A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E6FE54-0C36-4A04-B1A7-953D697CE49B}">
      <dsp:nvSpPr>
        <dsp:cNvPr id="0" name=""/>
        <dsp:cNvSpPr/>
      </dsp:nvSpPr>
      <dsp:spPr>
        <a:xfrm>
          <a:off x="1339618" y="1452092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Before responding verify sender identity</a:t>
          </a:r>
          <a:endParaRPr lang="en-US" sz="2200" kern="1200"/>
        </a:p>
      </dsp:txBody>
      <dsp:txXfrm>
        <a:off x="1339618" y="1452092"/>
        <a:ext cx="5024605" cy="1159843"/>
      </dsp:txXfrm>
    </dsp:sp>
    <dsp:sp modelId="{CE7FFFB7-E710-46F2-ABE6-766505CC1C0C}">
      <dsp:nvSpPr>
        <dsp:cNvPr id="0" name=""/>
        <dsp:cNvSpPr/>
      </dsp:nvSpPr>
      <dsp:spPr>
        <a:xfrm>
          <a:off x="0" y="2901896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11DBF7-7792-4A8B-8D8A-A5B6E1A58671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75B81A-894C-46F3-9716-2DA65248D4CD}">
      <dsp:nvSpPr>
        <dsp:cNvPr id="0" name=""/>
        <dsp:cNvSpPr/>
      </dsp:nvSpPr>
      <dsp:spPr>
        <a:xfrm>
          <a:off x="1339618" y="2901896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Unless encrypted don’t share patient data via email address </a:t>
          </a:r>
          <a:endParaRPr lang="en-US" sz="2200" kern="1200"/>
        </a:p>
      </dsp:txBody>
      <dsp:txXfrm>
        <a:off x="1339618" y="2901896"/>
        <a:ext cx="5024605" cy="1159843"/>
      </dsp:txXfrm>
    </dsp:sp>
    <dsp:sp modelId="{3F4EF520-830D-4A87-9D1D-3D78C59CAF87}">
      <dsp:nvSpPr>
        <dsp:cNvPr id="0" name=""/>
        <dsp:cNvSpPr/>
      </dsp:nvSpPr>
      <dsp:spPr>
        <a:xfrm>
          <a:off x="0" y="4351700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9821AC-265B-455C-9371-07A0F1D22BDF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EE3297-4FD3-486E-BA09-565FFB215237}">
      <dsp:nvSpPr>
        <dsp:cNvPr id="0" name=""/>
        <dsp:cNvSpPr/>
      </dsp:nvSpPr>
      <dsp:spPr>
        <a:xfrm>
          <a:off x="1339618" y="4351700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Work emails to only be used for professional communication </a:t>
          </a:r>
          <a:endParaRPr lang="en-US" sz="2200" kern="1200"/>
        </a:p>
      </dsp:txBody>
      <dsp:txXfrm>
        <a:off x="1339618" y="4351700"/>
        <a:ext cx="5024605" cy="115984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52F71E-771A-49ED-9304-5B888BAFC3F8}">
      <dsp:nvSpPr>
        <dsp:cNvPr id="0" name=""/>
        <dsp:cNvSpPr/>
      </dsp:nvSpPr>
      <dsp:spPr>
        <a:xfrm>
          <a:off x="1138979" y="1002271"/>
          <a:ext cx="932563" cy="932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E07572-B9E6-4344-B2FF-33A5B85E03F3}">
      <dsp:nvSpPr>
        <dsp:cNvPr id="0" name=""/>
        <dsp:cNvSpPr/>
      </dsp:nvSpPr>
      <dsp:spPr>
        <a:xfrm>
          <a:off x="569079" y="222660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Store files securely (e.g Microsoft 365)</a:t>
          </a:r>
          <a:endParaRPr lang="en-US" sz="1600" kern="1200"/>
        </a:p>
      </dsp:txBody>
      <dsp:txXfrm>
        <a:off x="569079" y="2226604"/>
        <a:ext cx="2072362" cy="720000"/>
      </dsp:txXfrm>
    </dsp:sp>
    <dsp:sp modelId="{64F6846F-1DD8-4D4D-B93D-15A0A947853A}">
      <dsp:nvSpPr>
        <dsp:cNvPr id="0" name=""/>
        <dsp:cNvSpPr/>
      </dsp:nvSpPr>
      <dsp:spPr>
        <a:xfrm>
          <a:off x="3574005" y="1002271"/>
          <a:ext cx="932563" cy="932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ED27C3-5AE9-4FCC-90C1-7E83CCAB589A}">
      <dsp:nvSpPr>
        <dsp:cNvPr id="0" name=""/>
        <dsp:cNvSpPr/>
      </dsp:nvSpPr>
      <dsp:spPr>
        <a:xfrm>
          <a:off x="3004105" y="222660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Always log out of shared computers once used</a:t>
          </a:r>
          <a:endParaRPr lang="en-US" sz="1600" kern="1200"/>
        </a:p>
      </dsp:txBody>
      <dsp:txXfrm>
        <a:off x="3004105" y="2226604"/>
        <a:ext cx="2072362" cy="720000"/>
      </dsp:txXfrm>
    </dsp:sp>
    <dsp:sp modelId="{8CD1BB2C-ADB3-4B5E-A8B1-9F8922047471}">
      <dsp:nvSpPr>
        <dsp:cNvPr id="0" name=""/>
        <dsp:cNvSpPr/>
      </dsp:nvSpPr>
      <dsp:spPr>
        <a:xfrm>
          <a:off x="6009031" y="1002271"/>
          <a:ext cx="932563" cy="932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C4A979-4C43-46F0-A7CC-1D8F2C8FC5EB}">
      <dsp:nvSpPr>
        <dsp:cNvPr id="0" name=""/>
        <dsp:cNvSpPr/>
      </dsp:nvSpPr>
      <dsp:spPr>
        <a:xfrm>
          <a:off x="5439131" y="222660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Regularly backup your files </a:t>
          </a:r>
          <a:endParaRPr lang="en-US" sz="1600" kern="1200"/>
        </a:p>
      </dsp:txBody>
      <dsp:txXfrm>
        <a:off x="5439131" y="2226604"/>
        <a:ext cx="2072362" cy="720000"/>
      </dsp:txXfrm>
    </dsp:sp>
    <dsp:sp modelId="{9A26DC21-BD3A-43BA-9D35-309A8B8E494E}">
      <dsp:nvSpPr>
        <dsp:cNvPr id="0" name=""/>
        <dsp:cNvSpPr/>
      </dsp:nvSpPr>
      <dsp:spPr>
        <a:xfrm>
          <a:off x="8444057" y="1002271"/>
          <a:ext cx="932563" cy="932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74305D-9A7F-4661-8409-B21EB7CC0DBE}">
      <dsp:nvSpPr>
        <dsp:cNvPr id="0" name=""/>
        <dsp:cNvSpPr/>
      </dsp:nvSpPr>
      <dsp:spPr>
        <a:xfrm>
          <a:off x="7874157" y="222660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Avoid saving important data  on personal devices or USB</a:t>
          </a:r>
          <a:endParaRPr lang="en-US" sz="1600" kern="1200"/>
        </a:p>
      </dsp:txBody>
      <dsp:txXfrm>
        <a:off x="7874157" y="2226604"/>
        <a:ext cx="2072362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548FE9-3336-4980-9F2D-0B506E87F813}">
      <dsp:nvSpPr>
        <dsp:cNvPr id="0" name=""/>
        <dsp:cNvSpPr/>
      </dsp:nvSpPr>
      <dsp:spPr>
        <a:xfrm>
          <a:off x="1967178" y="526799"/>
          <a:ext cx="4067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6732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59611" y="570332"/>
        <a:ext cx="21866" cy="4373"/>
      </dsp:txXfrm>
    </dsp:sp>
    <dsp:sp modelId="{A269CD0F-CD7E-44BB-AFF1-BA7AA9CEF932}">
      <dsp:nvSpPr>
        <dsp:cNvPr id="0" name=""/>
        <dsp:cNvSpPr/>
      </dsp:nvSpPr>
      <dsp:spPr>
        <a:xfrm>
          <a:off x="67534" y="2086"/>
          <a:ext cx="1901444" cy="114086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3172" tIns="97801" rIns="93172" bIns="9780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Report suspicious emails immediately </a:t>
          </a:r>
          <a:endParaRPr lang="en-US" sz="1600" kern="1200"/>
        </a:p>
      </dsp:txBody>
      <dsp:txXfrm>
        <a:off x="67534" y="2086"/>
        <a:ext cx="1901444" cy="1140866"/>
      </dsp:txXfrm>
    </dsp:sp>
    <dsp:sp modelId="{37A1B517-FC09-4F54-B1F6-CE5CCF1EEBA4}">
      <dsp:nvSpPr>
        <dsp:cNvPr id="0" name=""/>
        <dsp:cNvSpPr/>
      </dsp:nvSpPr>
      <dsp:spPr>
        <a:xfrm>
          <a:off x="4305955" y="526799"/>
          <a:ext cx="4067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6732" y="45720"/>
              </a:lnTo>
            </a:path>
          </a:pathLst>
        </a:custGeom>
        <a:noFill/>
        <a:ln w="12700" cap="flat" cmpd="sng" algn="ctr">
          <a:solidFill>
            <a:schemeClr val="accent2">
              <a:hueOff val="1073936"/>
              <a:satOff val="-3082"/>
              <a:lumOff val="-493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498388" y="570332"/>
        <a:ext cx="21866" cy="4373"/>
      </dsp:txXfrm>
    </dsp:sp>
    <dsp:sp modelId="{A4B1C78D-5D8E-412E-BD4A-18E163075245}">
      <dsp:nvSpPr>
        <dsp:cNvPr id="0" name=""/>
        <dsp:cNvSpPr/>
      </dsp:nvSpPr>
      <dsp:spPr>
        <a:xfrm>
          <a:off x="2406310" y="2086"/>
          <a:ext cx="1901444" cy="1140866"/>
        </a:xfrm>
        <a:prstGeom prst="rect">
          <a:avLst/>
        </a:prstGeom>
        <a:solidFill>
          <a:schemeClr val="accent2">
            <a:hueOff val="920516"/>
            <a:satOff val="-2642"/>
            <a:lumOff val="-42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3172" tIns="97801" rIns="93172" bIns="9780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Keep devices locked when not in use</a:t>
          </a:r>
          <a:endParaRPr lang="en-US" sz="1600" kern="1200"/>
        </a:p>
      </dsp:txBody>
      <dsp:txXfrm>
        <a:off x="2406310" y="2086"/>
        <a:ext cx="1901444" cy="1140866"/>
      </dsp:txXfrm>
    </dsp:sp>
    <dsp:sp modelId="{A6F9A0A5-67FC-40DF-A1FA-9245690B6DF6}">
      <dsp:nvSpPr>
        <dsp:cNvPr id="0" name=""/>
        <dsp:cNvSpPr/>
      </dsp:nvSpPr>
      <dsp:spPr>
        <a:xfrm>
          <a:off x="1018256" y="1141152"/>
          <a:ext cx="4677553" cy="406732"/>
        </a:xfrm>
        <a:custGeom>
          <a:avLst/>
          <a:gdLst/>
          <a:ahLst/>
          <a:cxnLst/>
          <a:rect l="0" t="0" r="0" b="0"/>
          <a:pathLst>
            <a:path>
              <a:moveTo>
                <a:pt x="4677553" y="0"/>
              </a:moveTo>
              <a:lnTo>
                <a:pt x="4677553" y="220466"/>
              </a:lnTo>
              <a:lnTo>
                <a:pt x="0" y="220466"/>
              </a:lnTo>
              <a:lnTo>
                <a:pt x="0" y="406732"/>
              </a:lnTo>
            </a:path>
          </a:pathLst>
        </a:custGeom>
        <a:noFill/>
        <a:ln w="1270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39584" y="1342332"/>
        <a:ext cx="234897" cy="4373"/>
      </dsp:txXfrm>
    </dsp:sp>
    <dsp:sp modelId="{E3F8ACAC-CD31-4556-9B40-F722D6F1A1AF}">
      <dsp:nvSpPr>
        <dsp:cNvPr id="0" name=""/>
        <dsp:cNvSpPr/>
      </dsp:nvSpPr>
      <dsp:spPr>
        <a:xfrm>
          <a:off x="4745087" y="2086"/>
          <a:ext cx="1901444" cy="1140866"/>
        </a:xfrm>
        <a:prstGeom prst="rect">
          <a:avLst/>
        </a:prstGeom>
        <a:solidFill>
          <a:schemeClr val="accent2">
            <a:hueOff val="1841033"/>
            <a:satOff val="-5284"/>
            <a:lumOff val="-846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3172" tIns="97801" rIns="93172" bIns="9780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use strong unique passwords</a:t>
          </a:r>
          <a:endParaRPr lang="en-US" sz="1600" kern="1200"/>
        </a:p>
      </dsp:txBody>
      <dsp:txXfrm>
        <a:off x="4745087" y="2086"/>
        <a:ext cx="1901444" cy="1140866"/>
      </dsp:txXfrm>
    </dsp:sp>
    <dsp:sp modelId="{D03A90D2-3605-4A8D-8B8B-BEA15448831C}">
      <dsp:nvSpPr>
        <dsp:cNvPr id="0" name=""/>
        <dsp:cNvSpPr/>
      </dsp:nvSpPr>
      <dsp:spPr>
        <a:xfrm>
          <a:off x="1967178" y="2104998"/>
          <a:ext cx="4067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6732" y="45720"/>
              </a:lnTo>
            </a:path>
          </a:pathLst>
        </a:custGeom>
        <a:noFill/>
        <a:ln w="1270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59611" y="2148531"/>
        <a:ext cx="21866" cy="4373"/>
      </dsp:txXfrm>
    </dsp:sp>
    <dsp:sp modelId="{E2516E4F-F4A8-4640-BABA-8660F6A8D223}">
      <dsp:nvSpPr>
        <dsp:cNvPr id="0" name=""/>
        <dsp:cNvSpPr/>
      </dsp:nvSpPr>
      <dsp:spPr>
        <a:xfrm>
          <a:off x="67534" y="1580285"/>
          <a:ext cx="1901444" cy="1140866"/>
        </a:xfrm>
        <a:prstGeom prst="rect">
          <a:avLst/>
        </a:prstGeom>
        <a:solidFill>
          <a:schemeClr val="accent2">
            <a:hueOff val="2761549"/>
            <a:satOff val="-7926"/>
            <a:lumOff val="-1269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3172" tIns="97801" rIns="93172" bIns="9780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Change passwords often</a:t>
          </a:r>
          <a:endParaRPr lang="en-US" sz="1600" kern="1200"/>
        </a:p>
      </dsp:txBody>
      <dsp:txXfrm>
        <a:off x="67534" y="1580285"/>
        <a:ext cx="1901444" cy="1140866"/>
      </dsp:txXfrm>
    </dsp:sp>
    <dsp:sp modelId="{3E83DF35-CFE6-40A2-B13B-10E6184FEB2B}">
      <dsp:nvSpPr>
        <dsp:cNvPr id="0" name=""/>
        <dsp:cNvSpPr/>
      </dsp:nvSpPr>
      <dsp:spPr>
        <a:xfrm>
          <a:off x="4305955" y="2104998"/>
          <a:ext cx="4067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6732" y="45720"/>
              </a:lnTo>
            </a:path>
          </a:pathLst>
        </a:custGeom>
        <a:noFill/>
        <a:ln w="1270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498388" y="2148531"/>
        <a:ext cx="21866" cy="4373"/>
      </dsp:txXfrm>
    </dsp:sp>
    <dsp:sp modelId="{F77210C6-C379-47D7-8EBF-66D3195E3B0D}">
      <dsp:nvSpPr>
        <dsp:cNvPr id="0" name=""/>
        <dsp:cNvSpPr/>
      </dsp:nvSpPr>
      <dsp:spPr>
        <a:xfrm>
          <a:off x="2406310" y="1580285"/>
          <a:ext cx="1901444" cy="1140866"/>
        </a:xfrm>
        <a:prstGeom prst="rect">
          <a:avLst/>
        </a:prstGeom>
        <a:solidFill>
          <a:schemeClr val="accent2">
            <a:hueOff val="3682065"/>
            <a:satOff val="-10567"/>
            <a:lumOff val="-1691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3172" tIns="97801" rIns="93172" bIns="9780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never share patient data or information outside workplace</a:t>
          </a:r>
          <a:endParaRPr lang="en-US" sz="1600" kern="1200"/>
        </a:p>
      </dsp:txBody>
      <dsp:txXfrm>
        <a:off x="2406310" y="1580285"/>
        <a:ext cx="1901444" cy="1140866"/>
      </dsp:txXfrm>
    </dsp:sp>
    <dsp:sp modelId="{CDA68BAC-ABAE-42F6-8347-FE1F0AA1469C}">
      <dsp:nvSpPr>
        <dsp:cNvPr id="0" name=""/>
        <dsp:cNvSpPr/>
      </dsp:nvSpPr>
      <dsp:spPr>
        <a:xfrm>
          <a:off x="1018256" y="2719351"/>
          <a:ext cx="4677553" cy="406732"/>
        </a:xfrm>
        <a:custGeom>
          <a:avLst/>
          <a:gdLst/>
          <a:ahLst/>
          <a:cxnLst/>
          <a:rect l="0" t="0" r="0" b="0"/>
          <a:pathLst>
            <a:path>
              <a:moveTo>
                <a:pt x="4677553" y="0"/>
              </a:moveTo>
              <a:lnTo>
                <a:pt x="4677553" y="220466"/>
              </a:lnTo>
              <a:lnTo>
                <a:pt x="0" y="220466"/>
              </a:lnTo>
              <a:lnTo>
                <a:pt x="0" y="406732"/>
              </a:lnTo>
            </a:path>
          </a:pathLst>
        </a:custGeom>
        <a:noFill/>
        <a:ln w="12700" cap="flat" cmpd="sng" algn="ctr">
          <a:solidFill>
            <a:schemeClr val="accent2">
              <a:hueOff val="5369678"/>
              <a:satOff val="-15411"/>
              <a:lumOff val="-2467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39584" y="2920531"/>
        <a:ext cx="234897" cy="4373"/>
      </dsp:txXfrm>
    </dsp:sp>
    <dsp:sp modelId="{A94E9C55-835E-402E-9107-9677505EA77B}">
      <dsp:nvSpPr>
        <dsp:cNvPr id="0" name=""/>
        <dsp:cNvSpPr/>
      </dsp:nvSpPr>
      <dsp:spPr>
        <a:xfrm>
          <a:off x="4745087" y="1580285"/>
          <a:ext cx="1901444" cy="1140866"/>
        </a:xfrm>
        <a:prstGeom prst="rect">
          <a:avLst/>
        </a:prstGeom>
        <a:solidFill>
          <a:schemeClr val="accent2">
            <a:hueOff val="4602581"/>
            <a:satOff val="-13209"/>
            <a:lumOff val="-211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3172" tIns="97801" rIns="93172" bIns="9780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Use a paper shredder once documents are no longer needed</a:t>
          </a:r>
          <a:endParaRPr lang="en-US" sz="1600" kern="1200"/>
        </a:p>
      </dsp:txBody>
      <dsp:txXfrm>
        <a:off x="4745087" y="1580285"/>
        <a:ext cx="1901444" cy="1140866"/>
      </dsp:txXfrm>
    </dsp:sp>
    <dsp:sp modelId="{902563AE-9A20-4518-B4F9-F3C82719EEC0}">
      <dsp:nvSpPr>
        <dsp:cNvPr id="0" name=""/>
        <dsp:cNvSpPr/>
      </dsp:nvSpPr>
      <dsp:spPr>
        <a:xfrm>
          <a:off x="1967178" y="3683197"/>
          <a:ext cx="4067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6732" y="45720"/>
              </a:lnTo>
            </a:path>
          </a:pathLst>
        </a:custGeom>
        <a:noFill/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59611" y="3726730"/>
        <a:ext cx="21866" cy="4373"/>
      </dsp:txXfrm>
    </dsp:sp>
    <dsp:sp modelId="{9B152A58-38AD-49B3-8091-E7003F570CE2}">
      <dsp:nvSpPr>
        <dsp:cNvPr id="0" name=""/>
        <dsp:cNvSpPr/>
      </dsp:nvSpPr>
      <dsp:spPr>
        <a:xfrm>
          <a:off x="67534" y="3158484"/>
          <a:ext cx="1901444" cy="1140866"/>
        </a:xfrm>
        <a:prstGeom prst="rect">
          <a:avLst/>
        </a:prstGeom>
        <a:solidFill>
          <a:schemeClr val="accent2">
            <a:hueOff val="5523098"/>
            <a:satOff val="-15851"/>
            <a:lumOff val="-2537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3172" tIns="97801" rIns="93172" bIns="9780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Screens should never be visible to unauthorized staff</a:t>
          </a:r>
          <a:endParaRPr lang="en-US" sz="1600" kern="1200"/>
        </a:p>
      </dsp:txBody>
      <dsp:txXfrm>
        <a:off x="67534" y="3158484"/>
        <a:ext cx="1901444" cy="1140866"/>
      </dsp:txXfrm>
    </dsp:sp>
    <dsp:sp modelId="{A570C942-AFDB-4359-8555-B38DA02ADCFE}">
      <dsp:nvSpPr>
        <dsp:cNvPr id="0" name=""/>
        <dsp:cNvSpPr/>
      </dsp:nvSpPr>
      <dsp:spPr>
        <a:xfrm>
          <a:off x="2406310" y="3158484"/>
          <a:ext cx="1901444" cy="1140866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3172" tIns="97801" rIns="93172" bIns="9780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Avoid saving sensitive data on USB or personal devices </a:t>
          </a:r>
          <a:endParaRPr lang="en-US" sz="1600" kern="1200"/>
        </a:p>
      </dsp:txBody>
      <dsp:txXfrm>
        <a:off x="2406310" y="3158484"/>
        <a:ext cx="1901444" cy="11408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E56CA-DBE4-FC21-F425-32B6301B00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AA9437-9894-57E6-382A-4BCDF2C037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D70CD7-2701-1091-A3E5-6C4A0F42A5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9E8DE4-7800-D8A8-AA2D-924F666417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C6CC1F-6F7F-DD70-5BB3-6B48BDF17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146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3534E-08F9-92EE-0E9B-AB2FEE0A0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D7EB0-E40C-1B1E-8294-27DBCD8232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13F526-61B5-9286-D171-1E1491BB46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5205A9-9E9F-325B-08EA-B1CFDAABA5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AC7C51-0BE9-A7FB-EACB-979DE406D6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456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327E8-DE3B-A144-1935-2896C66E9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3603A5-7C8C-EBA4-4A3A-672B7099BA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1986A5-2B57-B6D4-4FF5-6AE1BA4307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2B06AE-960B-E5D0-3D36-3901AF14F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00DCEA-8993-6B40-B107-217E0E3F95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000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142A3-3046-5EC8-7F0C-65D2C9A28B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CF8D5-138F-441C-AD2D-85B73654C4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81F6E3-C03D-05F9-0233-DBB876E8C9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A24392-73D0-69A4-FBCC-439B8E5C50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924F24-3668-558B-F681-957BD44B7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38556B-4F1C-8CAA-6B08-3B9AF28C94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929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5B915-0BFE-F211-4BF8-4E2F53CB8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67D184-4739-B2EF-6ED3-700468BFBE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35859F-35E5-08DB-CC09-4BB86E9854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4F80CF-30DC-FB74-2EDC-649A91A6D5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F8F5F38-7DAC-FBA4-2C14-B9D8663695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3FC41E-2442-FB1D-FC52-012EF48FC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8694BD-6055-FF08-FFCB-22B662F10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184EEE-50A4-6B0A-E891-5D0C5F16DE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5824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08662-D5A7-5D70-555B-B352F53884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952480-7F00-72D3-5F23-206AF46C9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458BB7-55FB-4EE2-C813-B76C83F75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73EF32-0A1C-1003-702D-9FB8CD1F61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741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BF8B5A-206E-AD95-1930-84EDE4F4A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8AC9F3-F708-CDA7-756B-419E801B76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AEEBB2-4013-A04D-D8FA-8AAAEDBD67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32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B8F71-FADA-1461-78BA-A7181A9013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9988F-09BA-7AA5-8837-FCE0566E66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6321E5-3548-11DD-21CE-61ACFDD7B5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659EE3-96AC-90D4-24DF-61B99E4F15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16B7DF-67F7-44C5-EC5E-3D09CA4411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6F799A-86B3-1FF9-6FE1-ADFD75AF98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1254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9ECC1-D143-9D17-8224-C348D698A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D51457-3417-6F60-7B89-A3CD4706844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4E8B71-34D3-BE0B-C779-13EC188229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F64CE5-9F06-DB5D-D563-70D2D96CF6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315C3E-3829-A2E2-B3B1-966711F16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BE2394-6701-58B5-BEAE-77BEBA4EA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0833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98E43-C9C8-1827-635A-DF74E8DFDA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47A244-CF29-E41A-A566-299CAD7EE4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1827CB-9D09-47B9-CFB6-8B62D06B2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D0F677-4EC0-59EE-7AA6-46133D5A8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99B2B5-3243-FD94-E894-2CF1FFD341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3264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C3117FF-A329-C90E-6128-7FF098F46C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D2C389-4C12-61AF-E3CB-EBCA6A63B0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25597F-9C5C-9885-6F39-0B213ECD9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2D574A-F9EF-F92B-4B04-099115C69A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7B87B-688A-DB80-2C08-37AC485FA0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5285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33" b="1" i="0" u="heavy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3903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3903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10/10/2025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79001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6BE704-9026-AADA-9EB4-DD5567D88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B84616-EB50-3BF1-99BB-BCCD9B4616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DCEEC3-D22D-F60E-6BF3-8862784D6B8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0C8393-6523-10A4-6239-CF82FB431F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2079DD-2449-11E7-CC18-650CD72572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0151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" TargetMode="Externa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.nhs.uk/" TargetMode="External"/><Relationship Id="rId2" Type="http://schemas.openxmlformats.org/officeDocument/2006/relationships/hyperlink" Target="https://www.microsoft.com/microsoft-team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qc.org.uk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gital.nhs.uk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www.skillsforcare.org.uk/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hyperlink" Target="https://digital.nhs.uk/data-security-protection-toolkit" TargetMode="Externa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hyperlink" Target="https://digital.nhs.uk/data-security-protection-toolkit" TargetMode="Externa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D1D3937-B5BA-F197-B3BB-5ACAE3B6DE04}"/>
              </a:ext>
            </a:extLst>
          </p:cNvPr>
          <p:cNvSpPr txBox="1"/>
          <p:nvPr/>
        </p:nvSpPr>
        <p:spPr>
          <a:xfrm>
            <a:off x="2130" y="409221"/>
            <a:ext cx="11851203" cy="82484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                                                            </a:t>
            </a:r>
            <a:endParaRPr lang="en-US" dirty="0"/>
          </a:p>
          <a:p>
            <a:r>
              <a:rPr lang="en-GB" dirty="0"/>
              <a:t>                                                                  </a:t>
            </a:r>
            <a:r>
              <a:rPr lang="en-GB" sz="3200" b="1" u="sng" dirty="0"/>
              <a:t>Digital Skills </a:t>
            </a:r>
          </a:p>
          <a:p>
            <a:r>
              <a:rPr lang="en-GB" sz="3200" b="1" dirty="0"/>
              <a:t>                                                   &amp;  </a:t>
            </a:r>
          </a:p>
          <a:p>
            <a:r>
              <a:rPr lang="en-GB" sz="3200" b="1" dirty="0"/>
              <a:t>                          Research Methods Microsoft  </a:t>
            </a:r>
            <a:endParaRPr lang="en-GB" b="1" dirty="0"/>
          </a:p>
          <a:p>
            <a:r>
              <a:rPr lang="en-GB" sz="3200" b="1" dirty="0"/>
              <a:t>                                           Digital tools   </a:t>
            </a:r>
          </a:p>
          <a:p>
            <a:r>
              <a:rPr lang="en-GB" sz="3200" b="1" dirty="0"/>
              <a:t>                                             MS Excel</a:t>
            </a:r>
          </a:p>
          <a:p>
            <a:r>
              <a:rPr lang="en-GB" sz="3200" dirty="0"/>
              <a:t>                       </a:t>
            </a:r>
            <a:r>
              <a:rPr lang="en-GB" sz="3200" b="1" dirty="0"/>
              <a:t>Module Number LCHS4007</a:t>
            </a:r>
          </a:p>
          <a:p>
            <a:r>
              <a:rPr lang="en-GB" sz="3200" b="1" dirty="0"/>
              <a:t>                      Lecture Masud Siddiqi (module lead)</a:t>
            </a:r>
          </a:p>
          <a:p>
            <a:r>
              <a:rPr lang="en-GB" sz="3200" b="1" dirty="0"/>
              <a:t>                                           GROUP D</a:t>
            </a:r>
          </a:p>
          <a:p>
            <a:r>
              <a:rPr lang="en-GB" sz="3200" dirty="0"/>
              <a:t>   Student Name  Ibrat Shaheen (2509705)</a:t>
            </a:r>
          </a:p>
          <a:p>
            <a:r>
              <a:rPr lang="en-GB" sz="3200" dirty="0"/>
              <a:t>                               Suranne Aziz (2507554)</a:t>
            </a:r>
            <a:endParaRPr lang="en-GB" dirty="0"/>
          </a:p>
          <a:p>
            <a:r>
              <a:rPr lang="en-GB" sz="3200" dirty="0"/>
              <a:t>                               Nazmeen Akhtar (2513946)</a:t>
            </a:r>
          </a:p>
          <a:p>
            <a:r>
              <a:rPr lang="en-GB" sz="3200" dirty="0"/>
              <a:t>                               Saleem Hussian (2506895)</a:t>
            </a:r>
          </a:p>
          <a:p>
            <a:endParaRPr lang="en-GB" sz="3200" dirty="0"/>
          </a:p>
          <a:p>
            <a:r>
              <a:rPr lang="en-GB" sz="3200" dirty="0"/>
              <a:t>                                                    </a:t>
            </a:r>
          </a:p>
          <a:p>
            <a:endParaRPr lang="en-GB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614127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AB4EBB8-4D0E-A691-4CA8-FE2F76E8ACC2}"/>
              </a:ext>
            </a:extLst>
          </p:cNvPr>
          <p:cNvSpPr txBox="1"/>
          <p:nvPr/>
        </p:nvSpPr>
        <p:spPr>
          <a:xfrm>
            <a:off x="170418" y="718870"/>
            <a:ext cx="5257093" cy="142388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dirty="0">
                <a:latin typeface="+mj-lt"/>
                <a:ea typeface="+mj-ea"/>
                <a:cs typeface="+mj-cs"/>
              </a:rPr>
              <a:t>(Introduction)</a:t>
            </a:r>
            <a:endParaRPr lang="en-US" sz="2000" dirty="0"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dirty="0">
                <a:latin typeface="+mj-lt"/>
                <a:ea typeface="+mj-ea"/>
                <a:cs typeface="+mj-cs"/>
              </a:rPr>
              <a:t> Using MS 365 EXCEL at</a:t>
            </a:r>
            <a:endParaRPr lang="en-US" sz="2000" dirty="0"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dirty="0">
                <a:latin typeface="+mj-lt"/>
                <a:ea typeface="+mj-ea"/>
                <a:cs typeface="+mj-cs"/>
              </a:rPr>
              <a:t>Sunrise Residential care home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dirty="0">
                <a:latin typeface="+mj-lt"/>
                <a:ea typeface="+mj-ea"/>
                <a:cs typeface="+mj-cs"/>
              </a:rPr>
              <a:t>(Empowering Care though digital tool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700" b="1"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 descr="A doctor and an old person&#10;&#10;AI-generated content may be incorrect.">
            <a:extLst>
              <a:ext uri="{FF2B5EF4-FFF2-40B4-BE49-F238E27FC236}">
                <a16:creationId xmlns:a16="http://schemas.microsoft.com/office/drawing/2014/main" id="{ED390606-D5AE-42CD-7A97-9D20FC4B80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3" y="3249283"/>
            <a:ext cx="5973793" cy="360871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4C08954-F0F3-DE84-B288-55727A09A588}"/>
              </a:ext>
            </a:extLst>
          </p:cNvPr>
          <p:cNvSpPr txBox="1"/>
          <p:nvPr/>
        </p:nvSpPr>
        <p:spPr>
          <a:xfrm>
            <a:off x="312407" y="1452112"/>
            <a:ext cx="579168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Overview of Microsoft Excel as digital tool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How Excel supports daily in operations in care home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Evaluation of its benefits/limitation</a:t>
            </a:r>
          </a:p>
          <a:p>
            <a:endParaRPr lang="en-GB"/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ED25E6-B6EC-F147-C91D-75B1CAD01558}"/>
              </a:ext>
            </a:extLst>
          </p:cNvPr>
          <p:cNvSpPr txBox="1"/>
          <p:nvPr/>
        </p:nvSpPr>
        <p:spPr>
          <a:xfrm>
            <a:off x="10047111" y="818444"/>
            <a:ext cx="3739444" cy="10865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8960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60DE8-59A3-99A1-F186-8BE1A17154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9698" y="678036"/>
            <a:ext cx="5369043" cy="2125214"/>
          </a:xfrm>
        </p:spPr>
        <p:txBody>
          <a:bodyPr anchor="t">
            <a:normAutofit fontScale="90000"/>
          </a:bodyPr>
          <a:lstStyle/>
          <a:p>
            <a:pPr algn="ctr"/>
            <a:r>
              <a:rPr lang="en-GB" dirty="0"/>
              <a:t>How Microsoft Excel is used in the Sunrise Residential Care Home</a:t>
            </a:r>
            <a:br>
              <a:rPr lang="en-GB" dirty="0"/>
            </a:br>
            <a:endParaRPr lang="en-GB" dirty="0"/>
          </a:p>
        </p:txBody>
      </p:sp>
      <p:pic>
        <p:nvPicPr>
          <p:cNvPr id="46" name="Graphic 45" descr="Stethoscope">
            <a:extLst>
              <a:ext uri="{FF2B5EF4-FFF2-40B4-BE49-F238E27FC236}">
                <a16:creationId xmlns:a16="http://schemas.microsoft.com/office/drawing/2014/main" id="{8D49A8B1-66DA-FB4B-CE16-33DB4D2CCD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1520" y="2976281"/>
            <a:ext cx="3333077" cy="3333077"/>
          </a:xfrm>
          <a:prstGeom prst="rect">
            <a:avLst/>
          </a:prstGeom>
        </p:spPr>
      </p:pic>
      <p:sp>
        <p:nvSpPr>
          <p:cNvPr id="47" name="Content Placeholder 2">
            <a:extLst>
              <a:ext uri="{FF2B5EF4-FFF2-40B4-BE49-F238E27FC236}">
                <a16:creationId xmlns:a16="http://schemas.microsoft.com/office/drawing/2014/main" id="{62124D9D-226B-0D6C-6B88-1B37DBFAB7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0551" y="548638"/>
            <a:ext cx="5546770" cy="57607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/>
              <a:t>Stores  resident information and care plan risk assessment</a:t>
            </a:r>
          </a:p>
          <a:p>
            <a:r>
              <a:rPr lang="en-GB" sz="1800" dirty="0"/>
              <a:t>Records shift and appointment schedules</a:t>
            </a:r>
          </a:p>
          <a:p>
            <a:r>
              <a:rPr lang="en-GB" sz="1800" dirty="0"/>
              <a:t>Logs and daily reports </a:t>
            </a:r>
            <a:r>
              <a:rPr lang="en-GB" sz="1800" dirty="0" err="1"/>
              <a:t>quike</a:t>
            </a:r>
            <a:r>
              <a:rPr lang="en-GB" sz="1800" dirty="0"/>
              <a:t> updates </a:t>
            </a:r>
          </a:p>
          <a:p>
            <a:r>
              <a:rPr lang="en-GB" sz="1800" dirty="0"/>
              <a:t>Produces charts to monitor attendance or health trends</a:t>
            </a:r>
          </a:p>
          <a:p>
            <a:r>
              <a:rPr lang="en-GB" sz="1800" dirty="0"/>
              <a:t>Tracks medication  logs and daily medication timing  log</a:t>
            </a:r>
          </a:p>
        </p:txBody>
      </p:sp>
    </p:spTree>
    <p:extLst>
      <p:ext uri="{BB962C8B-B14F-4D97-AF65-F5344CB8AC3E}">
        <p14:creationId xmlns:p14="http://schemas.microsoft.com/office/powerpoint/2010/main" val="26378991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D64344-7D1A-FD48-2523-6F90FB020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319" y="178862"/>
            <a:ext cx="7678803" cy="1757505"/>
          </a:xfrm>
        </p:spPr>
        <p:txBody>
          <a:bodyPr>
            <a:normAutofit/>
          </a:bodyPr>
          <a:lstStyle/>
          <a:p>
            <a:r>
              <a:rPr lang="en-GB" dirty="0"/>
              <a:t>Benefits &amp; Limitation of Using Excel</a:t>
            </a:r>
            <a:br>
              <a:rPr lang="en-GB" dirty="0"/>
            </a:br>
            <a:r>
              <a:rPr lang="en-GB" dirty="0"/>
              <a:t>(The strengths &amp; Challenges of Excel)</a:t>
            </a:r>
            <a:br>
              <a:rPr lang="en-GB" dirty="0"/>
            </a:br>
            <a:r>
              <a:rPr lang="en-GB" dirty="0"/>
              <a:t>@Sunrise Residential care home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B2092-91FE-2EE4-4B54-353B6EFCEE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74" y="2135125"/>
            <a:ext cx="8005024" cy="368061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r>
              <a:rPr lang="en-GB" sz="8000" b="1" dirty="0"/>
              <a:t>Limitation</a:t>
            </a:r>
          </a:p>
          <a:p>
            <a:r>
              <a:rPr lang="en-GB" sz="6600" dirty="0"/>
              <a:t>Training required for some staff</a:t>
            </a:r>
          </a:p>
          <a:p>
            <a:r>
              <a:rPr lang="en-GB" sz="6600" dirty="0"/>
              <a:t>Errors in formulas can affect accuracy</a:t>
            </a:r>
          </a:p>
          <a:p>
            <a:r>
              <a:rPr lang="en-GB" sz="6600" dirty="0"/>
              <a:t>Data privacy and secure storage must be maintained</a:t>
            </a:r>
          </a:p>
          <a:p>
            <a:endParaRPr lang="en-GB" sz="3200" dirty="0"/>
          </a:p>
          <a:p>
            <a:endParaRPr lang="en-GB" sz="32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r>
              <a:rPr lang="en-GB" sz="1800" dirty="0"/>
              <a:t>8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B7ACB7-E7CC-2E33-24AB-ACB1900E0D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13319" y="2575489"/>
            <a:ext cx="4860840" cy="372889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 b="1" u="sng" dirty="0"/>
              <a:t>Benefits </a:t>
            </a:r>
          </a:p>
          <a:p>
            <a:pPr marL="285750" indent="-285750">
              <a:buChar char="•"/>
            </a:pPr>
            <a:r>
              <a:rPr lang="en-GB" sz="2000" dirty="0"/>
              <a:t>visual reports using charts and</a:t>
            </a:r>
          </a:p>
          <a:p>
            <a:r>
              <a:rPr lang="en-GB" sz="2000" dirty="0"/>
              <a:t> graphs</a:t>
            </a:r>
          </a:p>
          <a:p>
            <a:pPr marL="285750" indent="-285750">
              <a:buChar char="•"/>
            </a:pPr>
            <a:r>
              <a:rPr lang="en-GB" sz="2000" dirty="0"/>
              <a:t>Saves time with formulas and templates</a:t>
            </a:r>
          </a:p>
          <a:p>
            <a:pPr marL="285750" indent="-285750">
              <a:buChar char="•"/>
            </a:pPr>
            <a:r>
              <a:rPr lang="en-GB" sz="2000" dirty="0"/>
              <a:t>Accurate date management manged</a:t>
            </a:r>
          </a:p>
          <a:p>
            <a:pPr marL="285750" indent="-285750"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7319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56A8D-78F4-7CE1-8773-BF22E6A62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5349" y="7276"/>
            <a:ext cx="4544539" cy="2303844"/>
          </a:xfrm>
        </p:spPr>
        <p:txBody>
          <a:bodyPr/>
          <a:lstStyle/>
          <a:p>
            <a:r>
              <a:rPr lang="en-GB" dirty="0"/>
              <a:t>Conclusion</a:t>
            </a:r>
            <a:br>
              <a:rPr lang="en-GB" dirty="0"/>
            </a:br>
            <a:r>
              <a:rPr lang="en-GB" dirty="0"/>
              <a:t>(The Value of Excel in Sunrise Residential     Care home Management)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5FB8E-3D22-BA22-0D29-B22D54833C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9386" y="2451426"/>
            <a:ext cx="4425063" cy="358859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/>
              <a:t>"Excel remain a valuable resource for improving organization record-keeping and decision-making across the care home"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CAAD1E-239D-1B9A-A5E7-C8100BB618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4429520" cy="4217725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Char char="•"/>
            </a:pPr>
            <a:r>
              <a:rPr lang="en-GB" sz="3200" b="1" dirty="0"/>
              <a:t>Supports accurate record -keeping and analysis</a:t>
            </a:r>
            <a:endParaRPr lang="en-US"/>
          </a:p>
          <a:p>
            <a:pPr marL="457200" indent="-457200">
              <a:buChar char="•"/>
            </a:pPr>
            <a:r>
              <a:rPr lang="en-GB" sz="3200" b="1" dirty="0"/>
              <a:t>Excel improves organization and efficiency</a:t>
            </a:r>
            <a:endParaRPr lang="en-GB" dirty="0"/>
          </a:p>
          <a:p>
            <a:pPr marL="457200" indent="-457200">
              <a:buChar char="•"/>
            </a:pPr>
            <a:r>
              <a:rPr lang="en-GB" sz="3200" b="1" dirty="0"/>
              <a:t>Training can increase confidence and consistency among staff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2564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3D908-2F3E-A869-AC5F-F2F0B0AF42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373E0-FB0C-3EB4-0F94-7222331685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7311" y="-1430459"/>
            <a:ext cx="5129553" cy="583721"/>
          </a:xfrm>
        </p:spPr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A4909-597F-5B9F-4FF6-FE31B67E68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150" y="2210243"/>
            <a:ext cx="9777898" cy="5569196"/>
          </a:xfrm>
        </p:spPr>
        <p:txBody>
          <a:bodyPr>
            <a:normAutofit/>
          </a:bodyPr>
          <a:lstStyle/>
          <a:p>
            <a:r>
              <a:rPr lang="en-GB" dirty="0"/>
              <a:t>Slide reference </a:t>
            </a:r>
          </a:p>
          <a:p>
            <a:r>
              <a:rPr lang="en-GB" dirty="0"/>
              <a:t>Slide 3</a:t>
            </a:r>
          </a:p>
          <a:p>
            <a:r>
              <a:rPr lang="en-GB" dirty="0"/>
              <a:t>Microsoft (2023) overview of Microsoft Excel. Microsoft Support. Available at: https;//support.microsoft.com/excel</a:t>
            </a:r>
          </a:p>
          <a:p>
            <a:r>
              <a:rPr lang="en-GB" dirty="0"/>
              <a:t>Department of Health and Social Care (2022) Digital working in adult social care GOV.UK. at: </a:t>
            </a:r>
            <a:r>
              <a:rPr lang="en-GB" dirty="0">
                <a:hlinkClick r:id="rId2"/>
              </a:rPr>
              <a:t>https://www.gov.uk</a:t>
            </a:r>
          </a:p>
          <a:p>
            <a:r>
              <a:rPr lang="en-GB" dirty="0"/>
              <a:t>Care Quality Commission (CQC) (2024) The state of health care and adult </a:t>
            </a:r>
            <a:r>
              <a:rPr lang="en-GB" dirty="0" err="1"/>
              <a:t>carein</a:t>
            </a:r>
            <a:r>
              <a:rPr lang="en-GB" dirty="0"/>
              <a:t> England 2024, CQC Publication.</a:t>
            </a:r>
          </a:p>
          <a:p>
            <a:r>
              <a:rPr lang="en-GB" dirty="0"/>
              <a:t>Slide 4</a:t>
            </a:r>
          </a:p>
          <a:p>
            <a:r>
              <a:rPr lang="en-GB" dirty="0"/>
              <a:t>Microsoft (2024) How to use Excel or tracking and data management. Microsoft Learn</a:t>
            </a:r>
          </a:p>
          <a:p>
            <a:r>
              <a:rPr lang="en-GB" dirty="0"/>
              <a:t>Social Care Institute for Excellence (SCIE) (2023) Record keeping in health and social care at: https;//www.scie.org.uk </a:t>
            </a:r>
          </a:p>
          <a:p>
            <a:r>
              <a:rPr lang="en-GB" dirty="0"/>
              <a:t>NHS England (2023) Data and digital in adult social care. NHS England.</a:t>
            </a:r>
          </a:p>
        </p:txBody>
      </p:sp>
    </p:spTree>
    <p:extLst>
      <p:ext uri="{BB962C8B-B14F-4D97-AF65-F5344CB8AC3E}">
        <p14:creationId xmlns:p14="http://schemas.microsoft.com/office/powerpoint/2010/main" val="16834736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267E26F-58DD-CB08-618A-C4FBFE3273C9}"/>
              </a:ext>
            </a:extLst>
          </p:cNvPr>
          <p:cNvSpPr txBox="1"/>
          <p:nvPr/>
        </p:nvSpPr>
        <p:spPr>
          <a:xfrm>
            <a:off x="381000" y="492124"/>
            <a:ext cx="11715750" cy="111722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Slide 5</a:t>
            </a:r>
          </a:p>
          <a:p>
            <a:endParaRPr lang="en-GB" dirty="0"/>
          </a:p>
          <a:p>
            <a:r>
              <a:rPr lang="en-GB" dirty="0"/>
              <a:t>Information Commissioner's </a:t>
            </a:r>
            <a:r>
              <a:rPr lang="en-GB" dirty="0" err="1"/>
              <a:t>Ofice</a:t>
            </a:r>
            <a:r>
              <a:rPr lang="en-GB" dirty="0"/>
              <a:t> (ICQ) (2024) Guide to Data Protection </a:t>
            </a:r>
            <a:r>
              <a:rPr lang="en-GB" dirty="0" err="1"/>
              <a:t>at;https</a:t>
            </a:r>
            <a:r>
              <a:rPr lang="en-GB" dirty="0"/>
              <a:t>;//ico.org.uk</a:t>
            </a:r>
          </a:p>
          <a:p>
            <a:endParaRPr lang="en-GB" dirty="0"/>
          </a:p>
          <a:p>
            <a:r>
              <a:rPr lang="en-GB" dirty="0"/>
              <a:t>Skills for Care (2022) Digital skills in adult social care; Staff training and development.</a:t>
            </a:r>
          </a:p>
          <a:p>
            <a:endParaRPr lang="en-GB" dirty="0"/>
          </a:p>
          <a:p>
            <a:r>
              <a:rPr lang="en-GB" dirty="0"/>
              <a:t>Microsoft (2023) Reduce errors in Excel workbooks. Microsoft Support.</a:t>
            </a:r>
          </a:p>
          <a:p>
            <a:endParaRPr lang="en-GB" dirty="0"/>
          </a:p>
          <a:p>
            <a:endParaRPr lang="en-GB" dirty="0"/>
          </a:p>
          <a:p>
            <a:r>
              <a:rPr lang="en-GB"/>
              <a:t>Slide 6</a:t>
            </a:r>
            <a:endParaRPr lang="en-GB" dirty="0"/>
          </a:p>
          <a:p>
            <a:endParaRPr lang="en-GB" dirty="0"/>
          </a:p>
          <a:p>
            <a:r>
              <a:rPr lang="en-GB" dirty="0"/>
              <a:t>NHS Digital (2023) Harnessing digital tools to improve care outcomes. NHS Digital.</a:t>
            </a:r>
          </a:p>
          <a:p>
            <a:endParaRPr lang="en-GB" dirty="0"/>
          </a:p>
          <a:p>
            <a:r>
              <a:rPr lang="en-GB" dirty="0"/>
              <a:t>Care Quality Commission (CQC) (2024) How technology support good and outstanding care.</a:t>
            </a:r>
          </a:p>
          <a:p>
            <a:endParaRPr lang="en-GB" dirty="0"/>
          </a:p>
          <a:p>
            <a:r>
              <a:rPr lang="en-GB" dirty="0"/>
              <a:t>Skills for Care (2024) Ongoing professional development in social care at; https;//www.skillsforcare.org.uk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21854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7983" y="168319"/>
            <a:ext cx="10841567" cy="6839479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722189">
              <a:spcBef>
                <a:spcPts val="133"/>
              </a:spcBef>
            </a:pPr>
            <a:r>
              <a:rPr sz="4000" b="1" u="heavy" spc="-47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DIGITAL</a:t>
            </a:r>
            <a:r>
              <a:rPr sz="4000" b="1" u="heavy" spc="-16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40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SKILLS</a:t>
            </a:r>
            <a:r>
              <a:rPr sz="4000" b="1" u="heavy" spc="-10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40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&amp;</a:t>
            </a:r>
            <a:r>
              <a:rPr sz="4000" b="1" u="heavy" spc="-93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40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RESEARCH</a:t>
            </a:r>
            <a:r>
              <a:rPr sz="4000" b="1" u="heavy" spc="-93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4000" b="1" u="heavy" spc="-13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METHODS</a:t>
            </a:r>
            <a:endParaRPr sz="4000">
              <a:latin typeface="Arial"/>
              <a:cs typeface="Arial"/>
            </a:endParaRPr>
          </a:p>
          <a:p>
            <a:pPr>
              <a:spcBef>
                <a:spcPts val="200"/>
              </a:spcBef>
            </a:pPr>
            <a:endParaRPr sz="4000">
              <a:latin typeface="Arial"/>
              <a:cs typeface="Arial"/>
            </a:endParaRPr>
          </a:p>
          <a:p>
            <a:pPr marL="208275" algn="ctr"/>
            <a:r>
              <a:rPr sz="4000" b="1" u="heavy" spc="-13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MICROSOFT</a:t>
            </a:r>
            <a:r>
              <a:rPr sz="4000" b="1" u="heavy" spc="-187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4000" b="1" u="heavy" spc="-27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TEAMS</a:t>
            </a:r>
            <a:endParaRPr sz="4000">
              <a:latin typeface="Arial"/>
              <a:cs typeface="Arial"/>
            </a:endParaRPr>
          </a:p>
          <a:p>
            <a:pPr marL="1859234" marR="2252077" indent="-154936">
              <a:tabLst>
                <a:tab pos="6065368" algn="l"/>
              </a:tabLst>
            </a:pPr>
            <a:r>
              <a:rPr sz="4000" b="1" dirty="0">
                <a:latin typeface="Arial"/>
                <a:cs typeface="Arial"/>
              </a:rPr>
              <a:t>Module</a:t>
            </a:r>
            <a:r>
              <a:rPr sz="4000" b="1" spc="-113" dirty="0">
                <a:latin typeface="Arial"/>
                <a:cs typeface="Arial"/>
              </a:rPr>
              <a:t> </a:t>
            </a:r>
            <a:r>
              <a:rPr sz="4000" b="1" dirty="0">
                <a:latin typeface="Arial"/>
                <a:cs typeface="Arial"/>
              </a:rPr>
              <a:t>Number</a:t>
            </a:r>
            <a:r>
              <a:rPr sz="4000" b="1" spc="-113" dirty="0">
                <a:latin typeface="Arial"/>
                <a:cs typeface="Arial"/>
              </a:rPr>
              <a:t> </a:t>
            </a:r>
            <a:r>
              <a:rPr sz="4000" b="1" spc="-67" dirty="0">
                <a:latin typeface="Arial"/>
                <a:cs typeface="Arial"/>
              </a:rPr>
              <a:t>-</a:t>
            </a:r>
            <a:r>
              <a:rPr sz="4000" b="1" dirty="0">
                <a:latin typeface="Arial"/>
                <a:cs typeface="Arial"/>
              </a:rPr>
              <a:t>	</a:t>
            </a:r>
            <a:r>
              <a:rPr sz="4000" b="1" spc="-13" dirty="0">
                <a:latin typeface="Arial"/>
                <a:cs typeface="Arial"/>
              </a:rPr>
              <a:t>LCHS4007 </a:t>
            </a:r>
            <a:r>
              <a:rPr sz="4000" b="1" dirty="0">
                <a:latin typeface="Arial"/>
                <a:cs typeface="Arial"/>
              </a:rPr>
              <a:t>Lecturer:</a:t>
            </a:r>
            <a:r>
              <a:rPr sz="4000" b="1" spc="-20" dirty="0">
                <a:latin typeface="Arial"/>
                <a:cs typeface="Arial"/>
              </a:rPr>
              <a:t> </a:t>
            </a:r>
            <a:r>
              <a:rPr sz="4000" b="1" dirty="0">
                <a:latin typeface="Arial"/>
                <a:cs typeface="Arial"/>
              </a:rPr>
              <a:t>Masud</a:t>
            </a:r>
            <a:r>
              <a:rPr sz="4000" b="1" spc="-20" dirty="0">
                <a:latin typeface="Arial"/>
                <a:cs typeface="Arial"/>
              </a:rPr>
              <a:t> </a:t>
            </a:r>
            <a:r>
              <a:rPr sz="4000" b="1" spc="-13" dirty="0">
                <a:latin typeface="Arial"/>
                <a:cs typeface="Arial"/>
              </a:rPr>
              <a:t>Siddiqi</a:t>
            </a:r>
            <a:endParaRPr sz="4000">
              <a:latin typeface="Arial"/>
              <a:cs typeface="Arial"/>
            </a:endParaRPr>
          </a:p>
          <a:p>
            <a:pPr>
              <a:spcBef>
                <a:spcPts val="200"/>
              </a:spcBef>
            </a:pPr>
            <a:endParaRPr sz="4000">
              <a:latin typeface="Arial"/>
              <a:cs typeface="Arial"/>
            </a:endParaRPr>
          </a:p>
          <a:p>
            <a:pPr marL="16933"/>
            <a:r>
              <a:rPr sz="40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GROUP</a:t>
            </a:r>
            <a:r>
              <a:rPr sz="4000" b="1" u="heavy" spc="-107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4000" b="1" u="heavy" spc="-67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</a:t>
            </a:r>
            <a:endParaRPr sz="4000">
              <a:latin typeface="Arial"/>
              <a:cs typeface="Arial"/>
            </a:endParaRPr>
          </a:p>
          <a:p>
            <a:pPr marL="16933"/>
            <a:r>
              <a:rPr sz="4000" dirty="0">
                <a:latin typeface="Arial MT"/>
                <a:cs typeface="Arial MT"/>
              </a:rPr>
              <a:t>NAZMEEN</a:t>
            </a:r>
            <a:r>
              <a:rPr sz="4000" spc="-280" dirty="0">
                <a:latin typeface="Arial MT"/>
                <a:cs typeface="Arial MT"/>
              </a:rPr>
              <a:t> </a:t>
            </a:r>
            <a:r>
              <a:rPr sz="4000" spc="-27" dirty="0">
                <a:latin typeface="Arial MT"/>
                <a:cs typeface="Arial MT"/>
              </a:rPr>
              <a:t>AKHTAR</a:t>
            </a:r>
            <a:r>
              <a:rPr sz="4000" spc="-187" dirty="0">
                <a:latin typeface="Arial MT"/>
                <a:cs typeface="Arial MT"/>
              </a:rPr>
              <a:t> </a:t>
            </a:r>
            <a:r>
              <a:rPr sz="4000" spc="-13" dirty="0">
                <a:latin typeface="Arial MT"/>
                <a:cs typeface="Arial MT"/>
              </a:rPr>
              <a:t>(2513946)</a:t>
            </a:r>
            <a:endParaRPr sz="4000">
              <a:latin typeface="Arial MT"/>
              <a:cs typeface="Arial MT"/>
            </a:endParaRPr>
          </a:p>
          <a:p>
            <a:pPr marL="16933"/>
            <a:r>
              <a:rPr sz="4000" spc="-40" dirty="0">
                <a:latin typeface="Arial MT"/>
                <a:cs typeface="Arial MT"/>
              </a:rPr>
              <a:t>IBRAT</a:t>
            </a:r>
            <a:r>
              <a:rPr sz="4000" spc="-173" dirty="0">
                <a:latin typeface="Arial MT"/>
                <a:cs typeface="Arial MT"/>
              </a:rPr>
              <a:t> </a:t>
            </a:r>
            <a:r>
              <a:rPr sz="4000" dirty="0">
                <a:latin typeface="Arial MT"/>
                <a:cs typeface="Arial MT"/>
              </a:rPr>
              <a:t>SHAHEEN</a:t>
            </a:r>
            <a:r>
              <a:rPr sz="4000" spc="-100" dirty="0">
                <a:latin typeface="Arial MT"/>
                <a:cs typeface="Arial MT"/>
              </a:rPr>
              <a:t> </a:t>
            </a:r>
            <a:r>
              <a:rPr sz="4000" spc="-13" dirty="0">
                <a:latin typeface="Arial MT"/>
                <a:cs typeface="Arial MT"/>
              </a:rPr>
              <a:t>(2509705)</a:t>
            </a:r>
            <a:endParaRPr sz="4000">
              <a:latin typeface="Arial MT"/>
              <a:cs typeface="Arial MT"/>
            </a:endParaRPr>
          </a:p>
          <a:p>
            <a:pPr marL="16933"/>
            <a:r>
              <a:rPr sz="4000" dirty="0">
                <a:latin typeface="Arial MT"/>
                <a:cs typeface="Arial MT"/>
              </a:rPr>
              <a:t>SALEEM</a:t>
            </a:r>
            <a:r>
              <a:rPr sz="4000" spc="-40" dirty="0">
                <a:latin typeface="Arial MT"/>
                <a:cs typeface="Arial MT"/>
              </a:rPr>
              <a:t> </a:t>
            </a:r>
            <a:r>
              <a:rPr sz="4000" dirty="0">
                <a:latin typeface="Arial MT"/>
                <a:cs typeface="Arial MT"/>
              </a:rPr>
              <a:t>HUSSIAN</a:t>
            </a:r>
            <a:r>
              <a:rPr sz="4000" spc="-27" dirty="0">
                <a:latin typeface="Arial MT"/>
                <a:cs typeface="Arial MT"/>
              </a:rPr>
              <a:t> </a:t>
            </a:r>
            <a:r>
              <a:rPr sz="4000" spc="-13" dirty="0">
                <a:latin typeface="Arial MT"/>
                <a:cs typeface="Arial MT"/>
              </a:rPr>
              <a:t>(2506895)</a:t>
            </a:r>
            <a:endParaRPr sz="4000">
              <a:latin typeface="Arial MT"/>
              <a:cs typeface="Arial MT"/>
            </a:endParaRPr>
          </a:p>
          <a:p>
            <a:pPr marL="16933"/>
            <a:r>
              <a:rPr sz="4000" dirty="0">
                <a:latin typeface="Arial MT"/>
                <a:cs typeface="Arial MT"/>
              </a:rPr>
              <a:t>SURANNE</a:t>
            </a:r>
            <a:r>
              <a:rPr sz="4000" spc="-280" dirty="0">
                <a:latin typeface="Arial MT"/>
                <a:cs typeface="Arial MT"/>
              </a:rPr>
              <a:t> </a:t>
            </a:r>
            <a:r>
              <a:rPr sz="4000" dirty="0">
                <a:latin typeface="Arial MT"/>
                <a:cs typeface="Arial MT"/>
              </a:rPr>
              <a:t>AZIZ</a:t>
            </a:r>
            <a:r>
              <a:rPr sz="4000" spc="-113" dirty="0">
                <a:latin typeface="Arial MT"/>
                <a:cs typeface="Arial MT"/>
              </a:rPr>
              <a:t> </a:t>
            </a:r>
            <a:r>
              <a:rPr sz="4000" spc="-13" dirty="0">
                <a:latin typeface="Arial MT"/>
                <a:cs typeface="Arial MT"/>
              </a:rPr>
              <a:t>(2507554)</a:t>
            </a:r>
            <a:endParaRPr sz="4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0" y="551924"/>
            <a:ext cx="11773941" cy="1387004"/>
          </a:xfrm>
          <a:prstGeom prst="rect">
            <a:avLst/>
          </a:prstGeom>
        </p:spPr>
        <p:txBody>
          <a:bodyPr vert="horz" wrap="square" lIns="0" tIns="16087" rIns="0" bIns="0" rtlCol="0" anchor="ctr">
            <a:spAutoFit/>
          </a:bodyPr>
          <a:lstStyle/>
          <a:p>
            <a:pPr marL="1588307" marR="6773" indent="-872045">
              <a:lnSpc>
                <a:spcPct val="107900"/>
              </a:lnSpc>
              <a:spcBef>
                <a:spcPts val="127"/>
              </a:spcBef>
            </a:pPr>
            <a:r>
              <a:rPr sz="4200" dirty="0"/>
              <a:t>Evaluating</a:t>
            </a:r>
            <a:r>
              <a:rPr sz="4200" spc="-47" dirty="0"/>
              <a:t> </a:t>
            </a:r>
            <a:r>
              <a:rPr sz="4200" dirty="0"/>
              <a:t>the</a:t>
            </a:r>
            <a:r>
              <a:rPr sz="4200" spc="-40" dirty="0"/>
              <a:t> </a:t>
            </a:r>
            <a:r>
              <a:rPr sz="4200" dirty="0"/>
              <a:t>Use</a:t>
            </a:r>
            <a:r>
              <a:rPr sz="4200" spc="-40" dirty="0"/>
              <a:t> </a:t>
            </a:r>
            <a:r>
              <a:rPr sz="4200" dirty="0"/>
              <a:t>of</a:t>
            </a:r>
            <a:r>
              <a:rPr sz="4200" spc="-40" dirty="0"/>
              <a:t> </a:t>
            </a:r>
            <a:r>
              <a:rPr sz="4200" dirty="0"/>
              <a:t>Microsoft</a:t>
            </a:r>
            <a:r>
              <a:rPr sz="4200" spc="-33" dirty="0"/>
              <a:t> </a:t>
            </a:r>
            <a:r>
              <a:rPr sz="4200" dirty="0"/>
              <a:t>Teams</a:t>
            </a:r>
            <a:r>
              <a:rPr sz="4200" spc="7" dirty="0"/>
              <a:t> </a:t>
            </a:r>
            <a:r>
              <a:rPr sz="4200" spc="-33" dirty="0"/>
              <a:t>at </a:t>
            </a:r>
            <a:r>
              <a:rPr sz="4200" dirty="0"/>
              <a:t>Sunrise</a:t>
            </a:r>
            <a:r>
              <a:rPr sz="4200" spc="-7" dirty="0"/>
              <a:t> </a:t>
            </a:r>
            <a:r>
              <a:rPr sz="4200" dirty="0"/>
              <a:t>Residential</a:t>
            </a:r>
            <a:r>
              <a:rPr sz="4200" spc="-7" dirty="0"/>
              <a:t> </a:t>
            </a:r>
            <a:r>
              <a:rPr sz="4200" dirty="0"/>
              <a:t>Care</a:t>
            </a:r>
            <a:r>
              <a:rPr sz="4200" spc="7" dirty="0"/>
              <a:t> </a:t>
            </a:r>
            <a:r>
              <a:rPr sz="4200" spc="-27" dirty="0"/>
              <a:t>Home</a:t>
            </a:r>
            <a:endParaRPr sz="4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12967" y="-75222"/>
            <a:ext cx="10262445" cy="1369371"/>
          </a:xfrm>
          <a:prstGeom prst="rect">
            <a:avLst/>
          </a:prstGeom>
        </p:spPr>
        <p:txBody>
          <a:bodyPr vert="horz" wrap="square" lIns="0" tIns="16087" rIns="0" bIns="0" rtlCol="0" anchor="ctr">
            <a:spAutoFit/>
          </a:bodyPr>
          <a:lstStyle/>
          <a:p>
            <a:pPr marL="16933" marR="6773">
              <a:lnSpc>
                <a:spcPct val="100800"/>
              </a:lnSpc>
              <a:spcBef>
                <a:spcPts val="127"/>
              </a:spcBef>
            </a:pPr>
            <a:r>
              <a:rPr dirty="0"/>
              <a:t>The</a:t>
            </a:r>
            <a:r>
              <a:rPr spc="-20" dirty="0"/>
              <a:t> </a:t>
            </a:r>
            <a:r>
              <a:rPr dirty="0"/>
              <a:t>Use</a:t>
            </a:r>
            <a:r>
              <a:rPr spc="-20" dirty="0"/>
              <a:t> </a:t>
            </a:r>
            <a:r>
              <a:rPr dirty="0"/>
              <a:t>of</a:t>
            </a:r>
            <a:r>
              <a:rPr spc="-13" dirty="0"/>
              <a:t> </a:t>
            </a:r>
            <a:r>
              <a:rPr dirty="0"/>
              <a:t>Microsoft</a:t>
            </a:r>
            <a:r>
              <a:rPr spc="-20" dirty="0"/>
              <a:t> </a:t>
            </a:r>
            <a:r>
              <a:rPr spc="-13" dirty="0"/>
              <a:t>Teams </a:t>
            </a:r>
            <a:r>
              <a:rPr dirty="0"/>
              <a:t>at</a:t>
            </a:r>
            <a:r>
              <a:rPr spc="-20" dirty="0"/>
              <a:t> </a:t>
            </a:r>
            <a:r>
              <a:rPr dirty="0"/>
              <a:t>Sunrise</a:t>
            </a:r>
            <a:r>
              <a:rPr spc="-13" dirty="0"/>
              <a:t> Residential </a:t>
            </a:r>
            <a:r>
              <a:rPr dirty="0"/>
              <a:t>Care</a:t>
            </a:r>
            <a:r>
              <a:rPr spc="-7" dirty="0"/>
              <a:t> </a:t>
            </a:r>
            <a:r>
              <a:rPr spc="-27" dirty="0"/>
              <a:t>Home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23711" y="1388397"/>
            <a:ext cx="6443133" cy="5158291"/>
          </a:xfrm>
          <a:prstGeom prst="rect">
            <a:avLst/>
          </a:prstGeom>
        </p:spPr>
        <p:txBody>
          <a:bodyPr vert="horz" wrap="square" lIns="0" tIns="38945" rIns="0" bIns="0" rtlCol="0">
            <a:spAutoFit/>
          </a:bodyPr>
          <a:lstStyle/>
          <a:p>
            <a:pPr marL="405543" marR="6773" indent="-389457">
              <a:lnSpc>
                <a:spcPts val="2267"/>
              </a:lnSpc>
              <a:spcBef>
                <a:spcPts val="305"/>
              </a:spcBef>
              <a:buChar char="-"/>
              <a:tabLst>
                <a:tab pos="405543" algn="l"/>
              </a:tabLst>
            </a:pP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Microsoft</a:t>
            </a:r>
            <a:r>
              <a:rPr sz="1933" spc="1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Teams</a:t>
            </a:r>
            <a:r>
              <a:rPr sz="1933" spc="5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is</a:t>
            </a:r>
            <a:r>
              <a:rPr sz="1933" spc="4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a</a:t>
            </a:r>
            <a:r>
              <a:rPr sz="1933" spc="5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digital</a:t>
            </a:r>
            <a:r>
              <a:rPr sz="1933" spc="5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communication</a:t>
            </a:r>
            <a:r>
              <a:rPr sz="1933" spc="5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spc="-33" dirty="0">
                <a:solidFill>
                  <a:srgbClr val="595959"/>
                </a:solidFill>
                <a:latin typeface="Arial MT"/>
                <a:cs typeface="Arial MT"/>
              </a:rPr>
              <a:t>and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collaboration</a:t>
            </a:r>
            <a:r>
              <a:rPr sz="1933" spc="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tool</a:t>
            </a:r>
            <a:r>
              <a:rPr sz="1933" spc="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by</a:t>
            </a:r>
            <a:r>
              <a:rPr sz="1933" spc="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Microsoft.</a:t>
            </a:r>
            <a:r>
              <a:rPr sz="1933" spc="7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It</a:t>
            </a:r>
            <a:r>
              <a:rPr sz="1933" spc="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is</a:t>
            </a:r>
            <a:r>
              <a:rPr sz="1933" spc="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used</a:t>
            </a:r>
            <a:r>
              <a:rPr sz="1933" spc="7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for</a:t>
            </a:r>
            <a:r>
              <a:rPr sz="1933" spc="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spc="-13" dirty="0">
                <a:solidFill>
                  <a:srgbClr val="595959"/>
                </a:solidFill>
                <a:latin typeface="Arial MT"/>
                <a:cs typeface="Arial MT"/>
              </a:rPr>
              <a:t>internal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communication,</a:t>
            </a:r>
            <a:r>
              <a:rPr sz="1933" spc="9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meetings,</a:t>
            </a:r>
            <a:r>
              <a:rPr sz="1933" spc="9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and</a:t>
            </a:r>
            <a:r>
              <a:rPr sz="1933" spc="9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file</a:t>
            </a:r>
            <a:r>
              <a:rPr sz="1933" spc="9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sharing.</a:t>
            </a:r>
            <a:r>
              <a:rPr sz="1933" spc="10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spc="-13" dirty="0">
                <a:solidFill>
                  <a:srgbClr val="595959"/>
                </a:solidFill>
                <a:latin typeface="Arial MT"/>
                <a:cs typeface="Arial MT"/>
              </a:rPr>
              <a:t>(Microsoft, 2023)</a:t>
            </a:r>
            <a:endParaRPr sz="1933">
              <a:latin typeface="Arial MT"/>
              <a:cs typeface="Arial MT"/>
            </a:endParaRPr>
          </a:p>
          <a:p>
            <a:pPr>
              <a:lnSpc>
                <a:spcPct val="100000"/>
              </a:lnSpc>
              <a:buClr>
                <a:srgbClr val="595959"/>
              </a:buClr>
              <a:buFont typeface="Arial MT"/>
              <a:buChar char="-"/>
            </a:pPr>
            <a:endParaRPr sz="1933">
              <a:latin typeface="Arial MT"/>
              <a:cs typeface="Arial MT"/>
            </a:endParaRPr>
          </a:p>
          <a:p>
            <a:pPr>
              <a:spcBef>
                <a:spcPts val="1007"/>
              </a:spcBef>
              <a:buClr>
                <a:srgbClr val="595959"/>
              </a:buClr>
              <a:buFont typeface="Arial MT"/>
              <a:buChar char="-"/>
            </a:pPr>
            <a:endParaRPr sz="1933">
              <a:latin typeface="Arial MT"/>
              <a:cs typeface="Arial MT"/>
            </a:endParaRPr>
          </a:p>
          <a:p>
            <a:pPr marL="405543" marR="975336" indent="-389457">
              <a:lnSpc>
                <a:spcPts val="2267"/>
              </a:lnSpc>
              <a:buChar char="-"/>
              <a:tabLst>
                <a:tab pos="405543" algn="l"/>
              </a:tabLst>
            </a:pP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Staff</a:t>
            </a:r>
            <a:r>
              <a:rPr sz="1933" spc="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use</a:t>
            </a:r>
            <a:r>
              <a:rPr sz="1933" spc="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Teams</a:t>
            </a:r>
            <a:r>
              <a:rPr sz="1933" spc="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to</a:t>
            </a:r>
            <a:r>
              <a:rPr sz="1933" spc="4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coordinate</a:t>
            </a:r>
            <a:r>
              <a:rPr sz="1933" spc="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care</a:t>
            </a:r>
            <a:r>
              <a:rPr sz="1933" spc="4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plans</a:t>
            </a:r>
            <a:r>
              <a:rPr sz="1933" spc="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spc="-33" dirty="0">
                <a:solidFill>
                  <a:srgbClr val="595959"/>
                </a:solidFill>
                <a:latin typeface="Arial MT"/>
                <a:cs typeface="Arial MT"/>
              </a:rPr>
              <a:t>and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communication</a:t>
            </a:r>
            <a:r>
              <a:rPr sz="1933" spc="14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updates</a:t>
            </a:r>
            <a:r>
              <a:rPr sz="1933" spc="152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across</a:t>
            </a:r>
            <a:r>
              <a:rPr sz="1933" spc="152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spc="-13" dirty="0">
                <a:solidFill>
                  <a:srgbClr val="595959"/>
                </a:solidFill>
                <a:latin typeface="Arial MT"/>
                <a:cs typeface="Arial MT"/>
              </a:rPr>
              <a:t>departments.</a:t>
            </a:r>
            <a:endParaRPr sz="1933">
              <a:latin typeface="Arial MT"/>
              <a:cs typeface="Arial MT"/>
            </a:endParaRPr>
          </a:p>
          <a:p>
            <a:pPr>
              <a:lnSpc>
                <a:spcPct val="100000"/>
              </a:lnSpc>
              <a:buClr>
                <a:srgbClr val="595959"/>
              </a:buClr>
              <a:buFont typeface="Arial MT"/>
              <a:buChar char="-"/>
            </a:pPr>
            <a:endParaRPr sz="1933">
              <a:latin typeface="Arial MT"/>
              <a:cs typeface="Arial MT"/>
            </a:endParaRPr>
          </a:p>
          <a:p>
            <a:pPr>
              <a:spcBef>
                <a:spcPts val="1013"/>
              </a:spcBef>
              <a:buClr>
                <a:srgbClr val="595959"/>
              </a:buClr>
              <a:buFont typeface="Arial MT"/>
              <a:buChar char="-"/>
            </a:pPr>
            <a:endParaRPr sz="1933">
              <a:latin typeface="Arial MT"/>
              <a:cs typeface="Arial MT"/>
            </a:endParaRPr>
          </a:p>
          <a:p>
            <a:pPr marL="405543" marR="755208" indent="-389457">
              <a:lnSpc>
                <a:spcPts val="2267"/>
              </a:lnSpc>
              <a:spcBef>
                <a:spcPts val="7"/>
              </a:spcBef>
              <a:buChar char="-"/>
              <a:tabLst>
                <a:tab pos="405543" algn="l"/>
              </a:tabLst>
            </a:pP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Helps</a:t>
            </a:r>
            <a:r>
              <a:rPr sz="1933" spc="1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maintain</a:t>
            </a:r>
            <a:r>
              <a:rPr sz="1933" spc="1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confidential</a:t>
            </a:r>
            <a:r>
              <a:rPr sz="1933" spc="1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communication</a:t>
            </a:r>
            <a:r>
              <a:rPr sz="1933" spc="1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spc="-33" dirty="0">
                <a:solidFill>
                  <a:srgbClr val="595959"/>
                </a:solidFill>
                <a:latin typeface="Arial MT"/>
                <a:cs typeface="Arial MT"/>
              </a:rPr>
              <a:t>and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document</a:t>
            </a:r>
            <a:r>
              <a:rPr sz="1933" spc="9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storage</a:t>
            </a:r>
            <a:r>
              <a:rPr sz="1933" spc="10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(NHS</a:t>
            </a:r>
            <a:r>
              <a:rPr sz="1933" spc="9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Digital,</a:t>
            </a:r>
            <a:r>
              <a:rPr sz="1933" spc="10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spc="-13" dirty="0">
                <a:solidFill>
                  <a:srgbClr val="595959"/>
                </a:solidFill>
                <a:latin typeface="Arial MT"/>
                <a:cs typeface="Arial MT"/>
              </a:rPr>
              <a:t>2023)</a:t>
            </a:r>
            <a:endParaRPr sz="1933">
              <a:latin typeface="Arial MT"/>
              <a:cs typeface="Arial MT"/>
            </a:endParaRPr>
          </a:p>
          <a:p>
            <a:pPr>
              <a:lnSpc>
                <a:spcPct val="100000"/>
              </a:lnSpc>
              <a:buClr>
                <a:srgbClr val="595959"/>
              </a:buClr>
              <a:buFont typeface="Arial MT"/>
              <a:buChar char="-"/>
            </a:pPr>
            <a:endParaRPr sz="1933">
              <a:latin typeface="Arial MT"/>
              <a:cs typeface="Arial MT"/>
            </a:endParaRPr>
          </a:p>
          <a:p>
            <a:pPr>
              <a:spcBef>
                <a:spcPts val="1013"/>
              </a:spcBef>
              <a:buClr>
                <a:srgbClr val="595959"/>
              </a:buClr>
              <a:buFont typeface="Arial MT"/>
              <a:buChar char="-"/>
            </a:pPr>
            <a:endParaRPr sz="1933">
              <a:latin typeface="Arial MT"/>
              <a:cs typeface="Arial MT"/>
            </a:endParaRPr>
          </a:p>
          <a:p>
            <a:pPr marL="405543" marR="746741" indent="-389457">
              <a:lnSpc>
                <a:spcPts val="2267"/>
              </a:lnSpc>
              <a:buChar char="-"/>
              <a:tabLst>
                <a:tab pos="405543" algn="l"/>
              </a:tabLst>
            </a:pP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Used</a:t>
            </a:r>
            <a:r>
              <a:rPr sz="1933" spc="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for</a:t>
            </a:r>
            <a:r>
              <a:rPr sz="1933" spc="7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training</a:t>
            </a:r>
            <a:r>
              <a:rPr sz="1933" spc="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sessions</a:t>
            </a:r>
            <a:r>
              <a:rPr sz="1933" spc="7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and</a:t>
            </a:r>
            <a:r>
              <a:rPr sz="1933" spc="7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staff</a:t>
            </a:r>
            <a:r>
              <a:rPr sz="1933" spc="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spc="-13" dirty="0">
                <a:solidFill>
                  <a:srgbClr val="595959"/>
                </a:solidFill>
                <a:latin typeface="Arial MT"/>
                <a:cs typeface="Arial MT"/>
              </a:rPr>
              <a:t>supervision meetings.</a:t>
            </a:r>
            <a:endParaRPr sz="1933">
              <a:latin typeface="Arial MT"/>
              <a:cs typeface="Arial MT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329067" y="3010399"/>
            <a:ext cx="5693599" cy="3738132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17600" y="874652"/>
            <a:ext cx="14020800" cy="991778"/>
          </a:xfrm>
          <a:prstGeom prst="rect">
            <a:avLst/>
          </a:prstGeom>
        </p:spPr>
        <p:txBody>
          <a:bodyPr vert="horz" wrap="square" lIns="0" tIns="474249" rIns="0" bIns="0" rtlCol="0" anchor="ctr">
            <a:spAutoFit/>
          </a:bodyPr>
          <a:lstStyle/>
          <a:p>
            <a:pPr marL="16933">
              <a:lnSpc>
                <a:spcPct val="100000"/>
              </a:lnSpc>
              <a:spcBef>
                <a:spcPts val="160"/>
              </a:spcBef>
            </a:pPr>
            <a:r>
              <a:rPr dirty="0"/>
              <a:t>Benefits</a:t>
            </a:r>
            <a:r>
              <a:rPr spc="-20" dirty="0"/>
              <a:t> </a:t>
            </a:r>
            <a:r>
              <a:rPr dirty="0"/>
              <a:t>and</a:t>
            </a:r>
            <a:r>
              <a:rPr spc="-20" dirty="0"/>
              <a:t> </a:t>
            </a:r>
            <a:r>
              <a:rPr dirty="0"/>
              <a:t>Limitations</a:t>
            </a:r>
            <a:r>
              <a:rPr spc="-20" dirty="0"/>
              <a:t> </a:t>
            </a:r>
            <a:r>
              <a:rPr dirty="0"/>
              <a:t>of</a:t>
            </a:r>
            <a:r>
              <a:rPr spc="-13" dirty="0"/>
              <a:t> </a:t>
            </a:r>
            <a:r>
              <a:rPr dirty="0"/>
              <a:t>Microsoft</a:t>
            </a:r>
            <a:r>
              <a:rPr spc="-20" dirty="0"/>
              <a:t> </a:t>
            </a:r>
            <a:r>
              <a:rPr spc="-13" dirty="0"/>
              <a:t>Teams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36399" y="2734393"/>
            <a:ext cx="5166360" cy="3004839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11470" marR="6773" indent="-395383">
              <a:lnSpc>
                <a:spcPct val="114999"/>
              </a:lnSpc>
              <a:spcBef>
                <a:spcPts val="133"/>
              </a:spcBef>
              <a:buChar char="-"/>
              <a:tabLst>
                <a:tab pos="411470" algn="l"/>
              </a:tabLst>
            </a:pP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Improves</a:t>
            </a:r>
            <a:r>
              <a:rPr sz="2133" spc="-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efficiency</a:t>
            </a:r>
            <a:r>
              <a:rPr sz="2133" spc="-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and</a:t>
            </a:r>
            <a:r>
              <a:rPr sz="2133" spc="-6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communication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across</a:t>
            </a:r>
            <a:r>
              <a:rPr sz="2133" spc="-6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staff</a:t>
            </a:r>
            <a:r>
              <a:rPr sz="2133" spc="-6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(Brown,</a:t>
            </a:r>
            <a:r>
              <a:rPr sz="2133" spc="-5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2022)</a:t>
            </a:r>
            <a:endParaRPr sz="2133">
              <a:latin typeface="Arial MT"/>
              <a:cs typeface="Arial MT"/>
            </a:endParaRPr>
          </a:p>
          <a:p>
            <a:pPr marL="411470" marR="317492" indent="-395383">
              <a:lnSpc>
                <a:spcPct val="114999"/>
              </a:lnSpc>
              <a:buChar char="-"/>
              <a:tabLst>
                <a:tab pos="411470" algn="l"/>
              </a:tabLst>
            </a:pP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Allows</a:t>
            </a:r>
            <a:r>
              <a:rPr sz="2133" spc="-4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for</a:t>
            </a:r>
            <a:r>
              <a:rPr sz="2133" spc="-4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real</a:t>
            </a:r>
            <a:r>
              <a:rPr sz="2133" spc="-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time</a:t>
            </a:r>
            <a:r>
              <a:rPr sz="2133" spc="-4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collaboration</a:t>
            </a:r>
            <a:r>
              <a:rPr sz="2133" spc="-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33" dirty="0">
                <a:solidFill>
                  <a:srgbClr val="595959"/>
                </a:solidFill>
                <a:latin typeface="Arial MT"/>
                <a:cs typeface="Arial MT"/>
              </a:rPr>
              <a:t>and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secure</a:t>
            </a:r>
            <a:r>
              <a:rPr sz="2133" spc="-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file</a:t>
            </a:r>
            <a:r>
              <a:rPr sz="2133" spc="-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sharing</a:t>
            </a:r>
            <a:endParaRPr sz="2133">
              <a:latin typeface="Arial MT"/>
              <a:cs typeface="Arial MT"/>
            </a:endParaRPr>
          </a:p>
          <a:p>
            <a:pPr marL="411470" marR="678162" indent="-395383">
              <a:lnSpc>
                <a:spcPct val="114999"/>
              </a:lnSpc>
              <a:buChar char="-"/>
              <a:tabLst>
                <a:tab pos="411470" algn="l"/>
              </a:tabLst>
            </a:pP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Reduces</a:t>
            </a:r>
            <a:r>
              <a:rPr sz="2133" spc="-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the</a:t>
            </a:r>
            <a:r>
              <a:rPr sz="2133" spc="-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need</a:t>
            </a:r>
            <a:r>
              <a:rPr sz="2133" spc="-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for</a:t>
            </a:r>
            <a:r>
              <a:rPr sz="2133" spc="-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face</a:t>
            </a:r>
            <a:r>
              <a:rPr sz="2133" spc="-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to</a:t>
            </a:r>
            <a:r>
              <a:rPr sz="2133" spc="-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face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meetings,</a:t>
            </a:r>
            <a:r>
              <a:rPr sz="2133" spc="-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saving</a:t>
            </a:r>
            <a:r>
              <a:rPr sz="2133" spc="-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time</a:t>
            </a:r>
            <a:r>
              <a:rPr sz="2133" spc="-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and</a:t>
            </a:r>
            <a:r>
              <a:rPr sz="2133" spc="-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cost.</a:t>
            </a:r>
            <a:endParaRPr sz="2133">
              <a:latin typeface="Arial MT"/>
              <a:cs typeface="Arial MT"/>
            </a:endParaRPr>
          </a:p>
          <a:p>
            <a:pPr marL="411470" marR="414856" indent="-395383">
              <a:lnSpc>
                <a:spcPct val="114999"/>
              </a:lnSpc>
              <a:buChar char="-"/>
              <a:tabLst>
                <a:tab pos="411470" algn="l"/>
              </a:tabLst>
            </a:pP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Supports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training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and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remote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supervision,</a:t>
            </a:r>
            <a:r>
              <a:rPr sz="2133" spc="-7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increasing</a:t>
            </a:r>
            <a:r>
              <a:rPr sz="2133" spc="-7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accessibility.</a:t>
            </a:r>
            <a:endParaRPr sz="2133">
              <a:latin typeface="Arial MT"/>
              <a:cs typeface="Arial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712633" y="2734394"/>
            <a:ext cx="5155353" cy="2627365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11470" marR="117684" indent="-395383">
              <a:lnSpc>
                <a:spcPct val="114999"/>
              </a:lnSpc>
              <a:spcBef>
                <a:spcPts val="133"/>
              </a:spcBef>
              <a:buChar char="-"/>
              <a:tabLst>
                <a:tab pos="411470" algn="l"/>
              </a:tabLst>
            </a:pP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Requires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digital</a:t>
            </a:r>
            <a:r>
              <a:rPr sz="2133" spc="-2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skills</a:t>
            </a:r>
            <a:r>
              <a:rPr sz="2133" spc="-2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-</a:t>
            </a:r>
            <a:r>
              <a:rPr sz="2133" spc="-2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some</a:t>
            </a:r>
            <a:r>
              <a:rPr sz="2133" spc="-2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care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staff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may</a:t>
            </a:r>
            <a:r>
              <a:rPr sz="2133" spc="-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struggle</a:t>
            </a:r>
            <a:r>
              <a:rPr sz="2133" spc="-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with</a:t>
            </a:r>
            <a:r>
              <a:rPr sz="2133" spc="-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technology</a:t>
            </a:r>
            <a:r>
              <a:rPr sz="2133" spc="-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(Smith, 2023)</a:t>
            </a:r>
            <a:endParaRPr sz="2133">
              <a:latin typeface="Arial MT"/>
              <a:cs typeface="Arial MT"/>
            </a:endParaRPr>
          </a:p>
          <a:p>
            <a:pPr marL="411470" marR="1573914" indent="-395383">
              <a:lnSpc>
                <a:spcPct val="114999"/>
              </a:lnSpc>
              <a:buChar char="-"/>
              <a:tabLst>
                <a:tab pos="411470" algn="l"/>
              </a:tabLst>
            </a:pP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Internet</a:t>
            </a:r>
            <a:r>
              <a:rPr sz="2133" spc="-5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issues</a:t>
            </a:r>
            <a:r>
              <a:rPr sz="2133" spc="-5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can</a:t>
            </a:r>
            <a:r>
              <a:rPr sz="2133" spc="-4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disrupt communication.</a:t>
            </a:r>
            <a:endParaRPr sz="2133">
              <a:latin typeface="Arial MT"/>
              <a:cs typeface="Arial MT"/>
            </a:endParaRPr>
          </a:p>
          <a:p>
            <a:pPr marL="411470" marR="6773" indent="-395383">
              <a:lnSpc>
                <a:spcPct val="114999"/>
              </a:lnSpc>
              <a:buChar char="-"/>
              <a:tabLst>
                <a:tab pos="411470" algn="l"/>
              </a:tabLst>
            </a:pP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Data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security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must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be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closely</a:t>
            </a:r>
            <a:r>
              <a:rPr sz="2133" spc="-2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managed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to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comply</a:t>
            </a:r>
            <a:r>
              <a:rPr sz="2133" spc="-2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with</a:t>
            </a:r>
            <a:r>
              <a:rPr sz="2133" spc="-2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GDPR.</a:t>
            </a:r>
            <a:endParaRPr sz="2133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500455" y="2123797"/>
            <a:ext cx="2900680" cy="470279"/>
          </a:xfrm>
          <a:prstGeom prst="rect">
            <a:avLst/>
          </a:prstGeom>
          <a:solidFill>
            <a:srgbClr val="EEEEEE"/>
          </a:solidFill>
          <a:ln w="9524">
            <a:solidFill>
              <a:srgbClr val="595959"/>
            </a:solidFill>
          </a:ln>
        </p:spPr>
        <p:txBody>
          <a:bodyPr vert="horz" wrap="square" lIns="0" tIns="59267" rIns="0" bIns="0" rtlCol="0">
            <a:spAutoFit/>
          </a:bodyPr>
          <a:lstStyle/>
          <a:p>
            <a:pPr marL="838179">
              <a:spcBef>
                <a:spcPts val="467"/>
              </a:spcBef>
            </a:pPr>
            <a:r>
              <a:rPr sz="2667" u="heavy" spc="-13" dirty="0">
                <a:uFill>
                  <a:solidFill>
                    <a:srgbClr val="000000"/>
                  </a:solidFill>
                </a:uFill>
                <a:latin typeface="Arial MT"/>
                <a:cs typeface="Arial MT"/>
              </a:rPr>
              <a:t>Benefits</a:t>
            </a:r>
            <a:endParaRPr sz="2667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790865" y="2026426"/>
            <a:ext cx="2900680" cy="470279"/>
          </a:xfrm>
          <a:prstGeom prst="rect">
            <a:avLst/>
          </a:prstGeom>
          <a:solidFill>
            <a:srgbClr val="EEEEEE"/>
          </a:solidFill>
          <a:ln w="9524">
            <a:solidFill>
              <a:srgbClr val="595959"/>
            </a:solidFill>
          </a:ln>
        </p:spPr>
        <p:txBody>
          <a:bodyPr vert="horz" wrap="square" lIns="0" tIns="59267" rIns="0" bIns="0" rtlCol="0">
            <a:spAutoFit/>
          </a:bodyPr>
          <a:lstStyle/>
          <a:p>
            <a:pPr marL="640911">
              <a:spcBef>
                <a:spcPts val="467"/>
              </a:spcBef>
            </a:pPr>
            <a:r>
              <a:rPr sz="2667" u="heavy" spc="-13" dirty="0">
                <a:uFill>
                  <a:solidFill>
                    <a:srgbClr val="000000"/>
                  </a:solidFill>
                </a:uFill>
                <a:latin typeface="Arial MT"/>
                <a:cs typeface="Arial MT"/>
              </a:rPr>
              <a:t>Limitations</a:t>
            </a:r>
            <a:endParaRPr sz="2667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17600" y="682044"/>
            <a:ext cx="14020800" cy="1376993"/>
          </a:xfrm>
          <a:prstGeom prst="rect">
            <a:avLst/>
          </a:prstGeom>
        </p:spPr>
        <p:txBody>
          <a:bodyPr vert="horz" wrap="square" lIns="0" tIns="693116" rIns="0" bIns="0" rtlCol="0" anchor="ctr">
            <a:spAutoFit/>
          </a:bodyPr>
          <a:lstStyle/>
          <a:p>
            <a:pPr marL="16933">
              <a:lnSpc>
                <a:spcPct val="100000"/>
              </a:lnSpc>
              <a:spcBef>
                <a:spcPts val="160"/>
              </a:spcBef>
            </a:pPr>
            <a:r>
              <a:rPr dirty="0"/>
              <a:t>Conclusion</a:t>
            </a:r>
            <a:r>
              <a:rPr spc="-20" dirty="0"/>
              <a:t> </a:t>
            </a:r>
            <a:r>
              <a:rPr dirty="0"/>
              <a:t>&amp;</a:t>
            </a:r>
            <a:r>
              <a:rPr spc="-20" dirty="0"/>
              <a:t> </a:t>
            </a:r>
            <a:r>
              <a:rPr spc="-13" dirty="0"/>
              <a:t>References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0" y="2278333"/>
            <a:ext cx="11407515" cy="4607757"/>
          </a:xfrm>
          <a:prstGeom prst="rect">
            <a:avLst/>
          </a:prstGeom>
        </p:spPr>
        <p:txBody>
          <a:bodyPr vert="horz" wrap="square" lIns="0" tIns="31327" rIns="0" bIns="0" rtlCol="0">
            <a:spAutoFit/>
          </a:bodyPr>
          <a:lstStyle/>
          <a:p>
            <a:pPr marL="391997" indent="-375064">
              <a:lnSpc>
                <a:spcPct val="100000"/>
              </a:lnSpc>
              <a:spcBef>
                <a:spcPts val="247"/>
              </a:spcBef>
              <a:buChar char="-"/>
              <a:tabLst>
                <a:tab pos="391997" algn="l"/>
              </a:tabLst>
            </a:pPr>
            <a:r>
              <a:rPr dirty="0"/>
              <a:t>Microsoft</a:t>
            </a:r>
            <a:r>
              <a:rPr spc="-67" dirty="0"/>
              <a:t> </a:t>
            </a:r>
            <a:r>
              <a:rPr spc="-27" dirty="0"/>
              <a:t>Teams</a:t>
            </a:r>
            <a:r>
              <a:rPr spc="-33" dirty="0"/>
              <a:t> </a:t>
            </a:r>
            <a:r>
              <a:rPr dirty="0"/>
              <a:t>enhances</a:t>
            </a:r>
            <a:r>
              <a:rPr spc="-33" dirty="0"/>
              <a:t> </a:t>
            </a:r>
            <a:r>
              <a:rPr dirty="0"/>
              <a:t>communication,</a:t>
            </a:r>
            <a:r>
              <a:rPr spc="-33" dirty="0"/>
              <a:t> </a:t>
            </a:r>
            <a:r>
              <a:rPr spc="-13" dirty="0"/>
              <a:t>efficiency,</a:t>
            </a:r>
            <a:r>
              <a:rPr spc="-33" dirty="0"/>
              <a:t> </a:t>
            </a:r>
            <a:r>
              <a:rPr dirty="0"/>
              <a:t>and</a:t>
            </a:r>
            <a:r>
              <a:rPr spc="-33" dirty="0"/>
              <a:t> </a:t>
            </a:r>
            <a:r>
              <a:rPr dirty="0"/>
              <a:t>teamwork</a:t>
            </a:r>
            <a:r>
              <a:rPr spc="-33" dirty="0"/>
              <a:t> </a:t>
            </a:r>
            <a:r>
              <a:rPr dirty="0"/>
              <a:t>at</a:t>
            </a:r>
            <a:r>
              <a:rPr spc="-33" dirty="0"/>
              <a:t> </a:t>
            </a:r>
            <a:r>
              <a:rPr dirty="0"/>
              <a:t>Sunrise</a:t>
            </a:r>
            <a:r>
              <a:rPr spc="-33" dirty="0"/>
              <a:t> </a:t>
            </a:r>
            <a:r>
              <a:rPr dirty="0"/>
              <a:t>Residential</a:t>
            </a:r>
            <a:r>
              <a:rPr spc="-33" dirty="0"/>
              <a:t> </a:t>
            </a:r>
            <a:r>
              <a:rPr dirty="0"/>
              <a:t>Care</a:t>
            </a:r>
            <a:r>
              <a:rPr spc="-27" dirty="0"/>
              <a:t> </a:t>
            </a:r>
            <a:r>
              <a:rPr spc="-13" dirty="0"/>
              <a:t>Home.</a:t>
            </a:r>
          </a:p>
          <a:p>
            <a:pPr marL="391997" indent="-375064">
              <a:lnSpc>
                <a:spcPct val="100000"/>
              </a:lnSpc>
              <a:spcBef>
                <a:spcPts val="113"/>
              </a:spcBef>
              <a:buChar char="-"/>
              <a:tabLst>
                <a:tab pos="391997" algn="l"/>
              </a:tabLst>
            </a:pPr>
            <a:r>
              <a:rPr dirty="0"/>
              <a:t>However,</a:t>
            </a:r>
            <a:r>
              <a:rPr spc="-40" dirty="0"/>
              <a:t> </a:t>
            </a:r>
            <a:r>
              <a:rPr dirty="0"/>
              <a:t>training</a:t>
            </a:r>
            <a:r>
              <a:rPr spc="-40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digital</a:t>
            </a:r>
            <a:r>
              <a:rPr spc="-40" dirty="0"/>
              <a:t> </a:t>
            </a:r>
            <a:r>
              <a:rPr dirty="0"/>
              <a:t>inclusion</a:t>
            </a:r>
            <a:r>
              <a:rPr spc="-40" dirty="0"/>
              <a:t> </a:t>
            </a:r>
            <a:r>
              <a:rPr dirty="0"/>
              <a:t>are</a:t>
            </a:r>
            <a:r>
              <a:rPr spc="-40" dirty="0"/>
              <a:t> </a:t>
            </a:r>
            <a:r>
              <a:rPr dirty="0"/>
              <a:t>essential</a:t>
            </a:r>
            <a:r>
              <a:rPr spc="-40" dirty="0"/>
              <a:t> </a:t>
            </a:r>
            <a:r>
              <a:rPr dirty="0"/>
              <a:t>for</a:t>
            </a:r>
            <a:r>
              <a:rPr spc="-33" dirty="0"/>
              <a:t> </a:t>
            </a:r>
            <a:r>
              <a:rPr spc="-13" dirty="0"/>
              <a:t>success.</a:t>
            </a:r>
          </a:p>
          <a:p>
            <a:pPr marL="391997" marR="545240" indent="-375911">
              <a:lnSpc>
                <a:spcPct val="105800"/>
              </a:lnSpc>
              <a:buChar char="-"/>
              <a:tabLst>
                <a:tab pos="391997" algn="l"/>
              </a:tabLst>
            </a:pPr>
            <a:r>
              <a:rPr dirty="0"/>
              <a:t>Overall,</a:t>
            </a:r>
            <a:r>
              <a:rPr spc="-60" dirty="0"/>
              <a:t> </a:t>
            </a:r>
            <a:r>
              <a:rPr spc="-27" dirty="0"/>
              <a:t>Teams </a:t>
            </a:r>
            <a:r>
              <a:rPr dirty="0"/>
              <a:t>provides</a:t>
            </a:r>
            <a:r>
              <a:rPr spc="-27" dirty="0"/>
              <a:t> </a:t>
            </a:r>
            <a:r>
              <a:rPr dirty="0"/>
              <a:t>a</a:t>
            </a:r>
            <a:r>
              <a:rPr spc="-33" dirty="0"/>
              <a:t> </a:t>
            </a:r>
            <a:r>
              <a:rPr dirty="0"/>
              <a:t>reliable</a:t>
            </a:r>
            <a:r>
              <a:rPr spc="-27" dirty="0"/>
              <a:t> </a:t>
            </a:r>
            <a:r>
              <a:rPr dirty="0"/>
              <a:t>digital</a:t>
            </a:r>
            <a:r>
              <a:rPr spc="-27" dirty="0"/>
              <a:t> </a:t>
            </a:r>
            <a:r>
              <a:rPr dirty="0"/>
              <a:t>platform</a:t>
            </a:r>
            <a:r>
              <a:rPr spc="-27" dirty="0"/>
              <a:t> </a:t>
            </a:r>
            <a:r>
              <a:rPr dirty="0"/>
              <a:t>that</a:t>
            </a:r>
            <a:r>
              <a:rPr spc="-27" dirty="0"/>
              <a:t> </a:t>
            </a:r>
            <a:r>
              <a:rPr dirty="0"/>
              <a:t>supports</a:t>
            </a:r>
            <a:r>
              <a:rPr spc="-27" dirty="0"/>
              <a:t> </a:t>
            </a:r>
            <a:r>
              <a:rPr dirty="0"/>
              <a:t>staff</a:t>
            </a:r>
            <a:r>
              <a:rPr spc="-27" dirty="0"/>
              <a:t> </a:t>
            </a:r>
            <a:r>
              <a:rPr dirty="0"/>
              <a:t>collaboration</a:t>
            </a:r>
            <a:r>
              <a:rPr spc="-27" dirty="0"/>
              <a:t> </a:t>
            </a:r>
            <a:r>
              <a:rPr dirty="0"/>
              <a:t>and</a:t>
            </a:r>
            <a:r>
              <a:rPr spc="-27" dirty="0"/>
              <a:t> </a:t>
            </a:r>
            <a:r>
              <a:rPr dirty="0"/>
              <a:t>improves</a:t>
            </a:r>
            <a:r>
              <a:rPr spc="-27" dirty="0"/>
              <a:t> </a:t>
            </a:r>
            <a:r>
              <a:rPr spc="-13" dirty="0"/>
              <a:t>service delivery.</a:t>
            </a:r>
          </a:p>
          <a:p>
            <a:pPr marL="1001582">
              <a:lnSpc>
                <a:spcPct val="100000"/>
              </a:lnSpc>
              <a:spcBef>
                <a:spcPts val="1720"/>
              </a:spcBef>
            </a:pPr>
            <a:r>
              <a:rPr spc="-13" dirty="0"/>
              <a:t>References</a:t>
            </a:r>
          </a:p>
          <a:p>
            <a:pPr marL="1001582" lvl="1" indent="-361518">
              <a:lnSpc>
                <a:spcPct val="100000"/>
              </a:lnSpc>
              <a:spcBef>
                <a:spcPts val="1733"/>
              </a:spcBef>
              <a:buChar char="-"/>
              <a:tabLst>
                <a:tab pos="1001582" algn="l"/>
              </a:tabLst>
            </a:pPr>
            <a:r>
              <a:rPr sz="1333" dirty="0">
                <a:latin typeface="Times New Roman"/>
                <a:cs typeface="Times New Roman"/>
              </a:rPr>
              <a:t>Brown,</a:t>
            </a:r>
            <a:r>
              <a:rPr sz="1333" spc="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L.</a:t>
            </a:r>
            <a:r>
              <a:rPr sz="1333" spc="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(2022)</a:t>
            </a:r>
            <a:r>
              <a:rPr sz="1333" spc="-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The</a:t>
            </a:r>
            <a:r>
              <a:rPr sz="1333" spc="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Impact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of</a:t>
            </a:r>
            <a:r>
              <a:rPr sz="1333" spc="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Digital</a:t>
            </a:r>
            <a:r>
              <a:rPr sz="1333" spc="-13" dirty="0">
                <a:latin typeface="Times New Roman"/>
                <a:cs typeface="Times New Roman"/>
              </a:rPr>
              <a:t> Tools</a:t>
            </a:r>
            <a:r>
              <a:rPr sz="1333" spc="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in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Health</a:t>
            </a:r>
            <a:r>
              <a:rPr sz="1333" spc="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and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Social</a:t>
            </a:r>
            <a:r>
              <a:rPr sz="1333" spc="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Care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Settings.</a:t>
            </a:r>
            <a:r>
              <a:rPr sz="1333" spc="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London: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spc="-13" dirty="0">
                <a:latin typeface="Times New Roman"/>
                <a:cs typeface="Times New Roman"/>
              </a:rPr>
              <a:t>Routledge.</a:t>
            </a:r>
            <a:endParaRPr sz="1333" dirty="0">
              <a:latin typeface="Times New Roman"/>
              <a:cs typeface="Times New Roman"/>
            </a:endParaRPr>
          </a:p>
          <a:p>
            <a:pPr marL="1001582" marR="99058" lvl="1" indent="-362364">
              <a:lnSpc>
                <a:spcPct val="106600"/>
              </a:lnSpc>
              <a:buChar char="-"/>
              <a:tabLst>
                <a:tab pos="1001582" algn="l"/>
              </a:tabLst>
            </a:pPr>
            <a:r>
              <a:rPr sz="1333" dirty="0">
                <a:latin typeface="Times New Roman"/>
                <a:cs typeface="Times New Roman"/>
              </a:rPr>
              <a:t>Microsoft.</a:t>
            </a:r>
            <a:r>
              <a:rPr sz="1333" spc="6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(2023)</a:t>
            </a:r>
            <a:r>
              <a:rPr sz="1333" spc="7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Microsoft</a:t>
            </a:r>
            <a:r>
              <a:rPr sz="1333" spc="33" dirty="0">
                <a:latin typeface="Times New Roman"/>
                <a:cs typeface="Times New Roman"/>
              </a:rPr>
              <a:t> </a:t>
            </a:r>
            <a:r>
              <a:rPr sz="1333" spc="-13" dirty="0">
                <a:latin typeface="Times New Roman"/>
                <a:cs typeface="Times New Roman"/>
              </a:rPr>
              <a:t>Teams:</a:t>
            </a:r>
            <a:r>
              <a:rPr sz="1333" spc="7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Collaboration</a:t>
            </a:r>
            <a:r>
              <a:rPr sz="1333" spc="7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and</a:t>
            </a:r>
            <a:r>
              <a:rPr sz="1333" spc="6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Communication</a:t>
            </a:r>
            <a:r>
              <a:rPr sz="1333" spc="7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Platform.</a:t>
            </a:r>
            <a:r>
              <a:rPr sz="1333" spc="-20" dirty="0">
                <a:latin typeface="Times New Roman"/>
                <a:cs typeface="Times New Roman"/>
              </a:rPr>
              <a:t> </a:t>
            </a:r>
            <a:r>
              <a:rPr sz="1333" spc="-13" dirty="0">
                <a:latin typeface="Times New Roman"/>
                <a:cs typeface="Times New Roman"/>
              </a:rPr>
              <a:t>Available</a:t>
            </a:r>
            <a:r>
              <a:rPr sz="1333" spc="7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at:</a:t>
            </a:r>
            <a:r>
              <a:rPr sz="1333" spc="93" dirty="0">
                <a:latin typeface="Times New Roman"/>
                <a:cs typeface="Times New Roman"/>
              </a:rPr>
              <a:t> </a:t>
            </a:r>
            <a:r>
              <a:rPr sz="1333" u="sng" spc="-13" dirty="0">
                <a:solidFill>
                  <a:srgbClr val="0097A7"/>
                </a:solidFill>
                <a:uFill>
                  <a:solidFill>
                    <a:srgbClr val="0097A7"/>
                  </a:solidFill>
                </a:uFill>
                <a:latin typeface="Times New Roman"/>
                <a:cs typeface="Times New Roman"/>
                <a:hlinkClick r:id="rId2"/>
              </a:rPr>
              <a:t>https://www.microsoft.com/microsoft-teams</a:t>
            </a:r>
            <a:r>
              <a:rPr sz="1333" spc="-13" dirty="0">
                <a:solidFill>
                  <a:srgbClr val="0097A7"/>
                </a:solidFill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(Accessed:</a:t>
            </a:r>
            <a:r>
              <a:rPr sz="1333" spc="-3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5</a:t>
            </a:r>
            <a:r>
              <a:rPr sz="1333" spc="-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October</a:t>
            </a:r>
            <a:r>
              <a:rPr sz="1333" spc="-13" dirty="0">
                <a:latin typeface="Times New Roman"/>
                <a:cs typeface="Times New Roman"/>
              </a:rPr>
              <a:t> 2025).</a:t>
            </a:r>
            <a:endParaRPr sz="1333" dirty="0">
              <a:latin typeface="Times New Roman"/>
              <a:cs typeface="Times New Roman"/>
            </a:endParaRPr>
          </a:p>
          <a:p>
            <a:pPr marL="1001582" lvl="1" indent="-361518">
              <a:lnSpc>
                <a:spcPct val="100000"/>
              </a:lnSpc>
              <a:spcBef>
                <a:spcPts val="107"/>
              </a:spcBef>
              <a:buChar char="-"/>
              <a:tabLst>
                <a:tab pos="1001582" algn="l"/>
              </a:tabLst>
            </a:pPr>
            <a:r>
              <a:rPr sz="1333" dirty="0">
                <a:latin typeface="Times New Roman"/>
                <a:cs typeface="Times New Roman"/>
              </a:rPr>
              <a:t>NHS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Digital.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(2023)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Digital</a:t>
            </a:r>
            <a:r>
              <a:rPr sz="1333" spc="-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Transformation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in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Care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Homes.</a:t>
            </a:r>
            <a:r>
              <a:rPr sz="1333" spc="-60" dirty="0">
                <a:latin typeface="Times New Roman"/>
                <a:cs typeface="Times New Roman"/>
              </a:rPr>
              <a:t> </a:t>
            </a:r>
            <a:r>
              <a:rPr sz="1333" spc="-13" dirty="0">
                <a:latin typeface="Times New Roman"/>
                <a:cs typeface="Times New Roman"/>
              </a:rPr>
              <a:t>Available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at:</a:t>
            </a:r>
            <a:r>
              <a:rPr sz="1333" spc="33" dirty="0">
                <a:latin typeface="Times New Roman"/>
                <a:cs typeface="Times New Roman"/>
              </a:rPr>
              <a:t> </a:t>
            </a:r>
            <a:r>
              <a:rPr sz="1333" u="sng" dirty="0">
                <a:solidFill>
                  <a:srgbClr val="0097A7"/>
                </a:solidFill>
                <a:uFill>
                  <a:solidFill>
                    <a:srgbClr val="0097A7"/>
                  </a:solidFill>
                </a:uFill>
                <a:latin typeface="Times New Roman"/>
                <a:cs typeface="Times New Roman"/>
                <a:hlinkClick r:id="rId3"/>
              </a:rPr>
              <a:t>https://digital.nhs.uk</a:t>
            </a:r>
            <a:r>
              <a:rPr sz="1333" spc="20" dirty="0">
                <a:solidFill>
                  <a:srgbClr val="0097A7"/>
                </a:solidFill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(Accessed: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5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October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spc="-13" dirty="0">
                <a:latin typeface="Times New Roman"/>
                <a:cs typeface="Times New Roman"/>
              </a:rPr>
              <a:t>2025).</a:t>
            </a:r>
            <a:endParaRPr sz="1333" dirty="0">
              <a:latin typeface="Times New Roman"/>
              <a:cs typeface="Times New Roman"/>
            </a:endParaRPr>
          </a:p>
          <a:p>
            <a:pPr marL="1001582" lvl="1" indent="-361518">
              <a:lnSpc>
                <a:spcPct val="100000"/>
              </a:lnSpc>
              <a:spcBef>
                <a:spcPts val="107"/>
              </a:spcBef>
              <a:buChar char="-"/>
              <a:tabLst>
                <a:tab pos="1001582" algn="l"/>
              </a:tabLst>
            </a:pPr>
            <a:r>
              <a:rPr sz="1333" dirty="0">
                <a:latin typeface="Times New Roman"/>
                <a:cs typeface="Times New Roman"/>
              </a:rPr>
              <a:t>Smith,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J.</a:t>
            </a:r>
            <a:r>
              <a:rPr sz="1333" spc="2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(2023)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Challenges</a:t>
            </a:r>
            <a:r>
              <a:rPr sz="1333" spc="2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of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Implementing</a:t>
            </a:r>
            <a:r>
              <a:rPr sz="1333" spc="2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Digital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Communication</a:t>
            </a:r>
            <a:r>
              <a:rPr sz="1333" spc="2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in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Care</a:t>
            </a:r>
            <a:r>
              <a:rPr sz="1333" spc="2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Settings.</a:t>
            </a:r>
            <a:r>
              <a:rPr sz="1333" spc="-10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British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Journal</a:t>
            </a:r>
            <a:r>
              <a:rPr sz="1333" spc="2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of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Healthcare</a:t>
            </a:r>
            <a:r>
              <a:rPr sz="1333" spc="2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Management,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29(4),</a:t>
            </a:r>
            <a:r>
              <a:rPr sz="1333" spc="27" dirty="0">
                <a:latin typeface="Times New Roman"/>
                <a:cs typeface="Times New Roman"/>
              </a:rPr>
              <a:t> </a:t>
            </a:r>
            <a:r>
              <a:rPr sz="1333" spc="-33" dirty="0">
                <a:latin typeface="Times New Roman"/>
                <a:cs typeface="Times New Roman"/>
              </a:rPr>
              <a:t>pp.</a:t>
            </a:r>
            <a:endParaRPr sz="1333" dirty="0">
              <a:latin typeface="Times New Roman"/>
              <a:cs typeface="Times New Roman"/>
            </a:endParaRPr>
          </a:p>
          <a:p>
            <a:pPr marL="1001582">
              <a:lnSpc>
                <a:spcPct val="100000"/>
              </a:lnSpc>
              <a:spcBef>
                <a:spcPts val="107"/>
              </a:spcBef>
            </a:pPr>
            <a:r>
              <a:rPr sz="1333" spc="-13" dirty="0">
                <a:solidFill>
                  <a:srgbClr val="000000"/>
                </a:solidFill>
                <a:latin typeface="Times New Roman"/>
                <a:cs typeface="Times New Roman"/>
              </a:rPr>
              <a:t>122–128.</a:t>
            </a:r>
            <a:endParaRPr sz="1333" dirty="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043563" y="4579667"/>
            <a:ext cx="3856232" cy="2278332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F32C0-9976-FBE2-DA3A-146A89CAF4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17733" y="996691"/>
            <a:ext cx="5291663" cy="162877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r>
              <a:rPr lang="en-US" sz="4000" b="1" dirty="0"/>
              <a:t>Digital Skills</a:t>
            </a:r>
            <a:br>
              <a:rPr lang="en-US" sz="4000" b="1" dirty="0"/>
            </a:br>
            <a:br>
              <a:rPr lang="en-US" sz="4000" b="1" dirty="0"/>
            </a:br>
            <a:r>
              <a:rPr lang="en-US" sz="4000" b="1" dirty="0"/>
              <a:t>The impact of limited digital skills in Sunrise Residential Care Home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22F3381-9EE3-CCFA-95B1-5F72B30C7B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534" r="3781" b="3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BBB0EFB6-744E-48DD-0D17-05C2A4F748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7734" y="2614612"/>
            <a:ext cx="5291663" cy="3752849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Module number LCHS4007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Saleem Hussain 2506895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 err="1"/>
              <a:t>Ibrat</a:t>
            </a:r>
            <a:r>
              <a:rPr lang="en-US" sz="1800" dirty="0"/>
              <a:t> Shaheen 2509705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 err="1"/>
              <a:t>Suranne</a:t>
            </a:r>
            <a:r>
              <a:rPr lang="en-US" sz="1800" dirty="0"/>
              <a:t> Aziz 2507554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 err="1"/>
              <a:t>Nazmeen</a:t>
            </a:r>
            <a:r>
              <a:rPr lang="en-US" sz="1800" dirty="0"/>
              <a:t> Akhtar 2513946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Lecturer: </a:t>
            </a:r>
            <a:r>
              <a:rPr lang="en-US" sz="1800" dirty="0" err="1"/>
              <a:t>Masud</a:t>
            </a:r>
            <a:r>
              <a:rPr lang="en-US" sz="1800" dirty="0"/>
              <a:t> </a:t>
            </a:r>
            <a:r>
              <a:rPr lang="en-US" sz="1800" dirty="0" err="1"/>
              <a:t>Sidiqqui</a:t>
            </a:r>
            <a:endParaRPr lang="en-US" sz="1800" dirty="0"/>
          </a:p>
          <a:p>
            <a:pPr algn="l"/>
            <a:r>
              <a:rPr lang="en-US" sz="1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625660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delivery drone carrying a package inside a warehouse">
            <a:extLst>
              <a:ext uri="{FF2B5EF4-FFF2-40B4-BE49-F238E27FC236}">
                <a16:creationId xmlns:a16="http://schemas.microsoft.com/office/drawing/2014/main" id="{A92EE5EC-6C3D-A82F-630F-9A2CA1D1CB1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/>
          <a:stretch>
            <a:fillRect/>
          </a:stretch>
        </p:blipFill>
        <p:spPr>
          <a:xfrm>
            <a:off x="20" y="10"/>
            <a:ext cx="12191981" cy="68579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D0E967B-2F76-9158-B75C-C00FCC2DCA8B}"/>
              </a:ext>
            </a:extLst>
          </p:cNvPr>
          <p:cNvSpPr txBox="1"/>
          <p:nvPr/>
        </p:nvSpPr>
        <p:spPr>
          <a:xfrm>
            <a:off x="3880430" y="583345"/>
            <a:ext cx="7160357" cy="41648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Impact on care delivery </a:t>
            </a:r>
          </a:p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80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80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3B87893-880E-7292-3F51-CC844D0903CB}"/>
              </a:ext>
            </a:extLst>
          </p:cNvPr>
          <p:cNvSpPr txBox="1"/>
          <p:nvPr/>
        </p:nvSpPr>
        <p:spPr>
          <a:xfrm>
            <a:off x="1828800" y="1858780"/>
            <a:ext cx="446706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Slower access to resident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Errors or delays in recording data which is a risk to patient safety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Difficulty using digital monitoring tools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Reduced efficiency and consistency in care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071B31-E9EA-09A3-3DC2-42033691C214}"/>
              </a:ext>
            </a:extLst>
          </p:cNvPr>
          <p:cNvSpPr txBox="1"/>
          <p:nvPr/>
        </p:nvSpPr>
        <p:spPr>
          <a:xfrm>
            <a:off x="6458858" y="4088303"/>
            <a:ext cx="354325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References Care Quality Commission (CQC). (2021) how technology can help care </a:t>
            </a:r>
            <a:r>
              <a:rPr lang="en-GB" dirty="0" err="1"/>
              <a:t>services:using</a:t>
            </a:r>
            <a:r>
              <a:rPr lang="en-GB" dirty="0"/>
              <a:t> digital records and systems in care homes. Available at </a:t>
            </a:r>
            <a:r>
              <a:rPr lang="en-GB" dirty="0">
                <a:hlinkClick r:id="rId3"/>
              </a:rPr>
              <a:t>https://www.cqc.org.uk</a:t>
            </a:r>
            <a:r>
              <a:rPr lang="en-GB" dirty="0"/>
              <a:t>  (accessed 9</a:t>
            </a:r>
            <a:r>
              <a:rPr lang="en-GB" baseline="30000" dirty="0"/>
              <a:t>th</a:t>
            </a:r>
            <a:r>
              <a:rPr lang="en-GB" dirty="0"/>
              <a:t> October 2025)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36516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243CDDC-01C3-73CD-FF8D-D0827CEE6324}"/>
              </a:ext>
            </a:extLst>
          </p:cNvPr>
          <p:cNvSpPr txBox="1"/>
          <p:nvPr/>
        </p:nvSpPr>
        <p:spPr>
          <a:xfrm>
            <a:off x="761803" y="350196"/>
            <a:ext cx="4646904" cy="16245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>
                <a:latin typeface="+mj-lt"/>
                <a:ea typeface="+mj-ea"/>
                <a:cs typeface="+mj-cs"/>
              </a:rPr>
              <a:t>Impact on communication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EF3F41-2844-D746-57EE-BEA497BE4E70}"/>
              </a:ext>
            </a:extLst>
          </p:cNvPr>
          <p:cNvSpPr txBox="1"/>
          <p:nvPr/>
        </p:nvSpPr>
        <p:spPr>
          <a:xfrm>
            <a:off x="761802" y="2743200"/>
            <a:ext cx="4646905" cy="36131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Staff struggle with digital communication tools such as emails, apps and reports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Miscommunication between team members and management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Increased likelihood of mistakes or incomplete handovers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Potential data breaches due to poor tech understanding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47" name="Picture 46" descr="A 3D pattern of ring shapes connected by lines">
            <a:extLst>
              <a:ext uri="{FF2B5EF4-FFF2-40B4-BE49-F238E27FC236}">
                <a16:creationId xmlns:a16="http://schemas.microsoft.com/office/drawing/2014/main" id="{9B8BF446-CB9B-A638-7933-B45D3D0876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611" r="4133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9F280CF-2E31-5C2B-6A5A-33333A3BEE91}"/>
              </a:ext>
            </a:extLst>
          </p:cNvPr>
          <p:cNvSpPr txBox="1"/>
          <p:nvPr/>
        </p:nvSpPr>
        <p:spPr>
          <a:xfrm>
            <a:off x="8843432" y="4755181"/>
            <a:ext cx="316388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NHS Digital (2022) Digital Transformation in adult social. Available at </a:t>
            </a:r>
            <a:r>
              <a:rPr lang="en-GB">
                <a:hlinkClick r:id="rId3"/>
              </a:rPr>
              <a:t>https://www.digital.nhs.uk</a:t>
            </a:r>
            <a:r>
              <a:rPr lang="en-GB"/>
              <a:t> (accessed 9</a:t>
            </a:r>
            <a:r>
              <a:rPr lang="en-GB" baseline="30000"/>
              <a:t>th</a:t>
            </a:r>
            <a:r>
              <a:rPr lang="en-GB"/>
              <a:t> October 2025)</a:t>
            </a:r>
          </a:p>
        </p:txBody>
      </p:sp>
    </p:spTree>
    <p:extLst>
      <p:ext uri="{BB962C8B-B14F-4D97-AF65-F5344CB8AC3E}">
        <p14:creationId xmlns:p14="http://schemas.microsoft.com/office/powerpoint/2010/main" val="35242285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erson holding a puzzle piece">
            <a:extLst>
              <a:ext uri="{FF2B5EF4-FFF2-40B4-BE49-F238E27FC236}">
                <a16:creationId xmlns:a16="http://schemas.microsoft.com/office/drawing/2014/main" id="{B58EE9DE-9549-6FB0-E67C-737ED7450C7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16974"/>
          <a:stretch>
            <a:fillRect/>
          </a:stretch>
        </p:blipFill>
        <p:spPr>
          <a:xfrm>
            <a:off x="20" y="10"/>
            <a:ext cx="12191981" cy="685798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8751EF0-0E97-1E2A-7CD3-9469C3F780BE}"/>
              </a:ext>
            </a:extLst>
          </p:cNvPr>
          <p:cNvSpPr txBox="1"/>
          <p:nvPr/>
        </p:nvSpPr>
        <p:spPr>
          <a:xfrm>
            <a:off x="3880430" y="583345"/>
            <a:ext cx="7473370" cy="226145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Impact on Teamwork and Solutions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362311-8A44-54E3-6331-FB37CE85C0E8}"/>
              </a:ext>
            </a:extLst>
          </p:cNvPr>
          <p:cNvSpPr txBox="1"/>
          <p:nvPr/>
        </p:nvSpPr>
        <p:spPr>
          <a:xfrm>
            <a:off x="8991600" y="3714750"/>
            <a:ext cx="23622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Skills for Care.(2021)Digital working in adult social care : Learning and development guide. Leeds :Skills for Care. Available at </a:t>
            </a:r>
            <a:r>
              <a:rPr lang="en-GB" dirty="0">
                <a:hlinkClick r:id="rId3"/>
              </a:rPr>
              <a:t>https://www.skillsforcare.org.uk</a:t>
            </a:r>
            <a:r>
              <a:rPr lang="en-GB" dirty="0"/>
              <a:t> (accessed 9</a:t>
            </a:r>
            <a:r>
              <a:rPr lang="en-GB" baseline="30000" dirty="0"/>
              <a:t>th</a:t>
            </a:r>
            <a:r>
              <a:rPr lang="en-GB" dirty="0"/>
              <a:t> October 2025)</a:t>
            </a:r>
          </a:p>
        </p:txBody>
      </p:sp>
      <p:graphicFrame>
        <p:nvGraphicFramePr>
          <p:cNvPr id="32" name="TextBox 2">
            <a:extLst>
              <a:ext uri="{FF2B5EF4-FFF2-40B4-BE49-F238E27FC236}">
                <a16:creationId xmlns:a16="http://schemas.microsoft.com/office/drawing/2014/main" id="{02B1A578-D3D4-B948-2C78-7D5A640E3AA1}"/>
              </a:ext>
            </a:extLst>
          </p:cNvPr>
          <p:cNvGraphicFramePr/>
          <p:nvPr/>
        </p:nvGraphicFramePr>
        <p:xfrm>
          <a:off x="2380343" y="2714171"/>
          <a:ext cx="5587998" cy="3970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7884816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6DBAE-7BA4-B2B5-9C5E-DDC80BDE6D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12637" y="80818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Evaluating the use of a checklist at Sunrise Residential Care Home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0C00AB-090F-2FA9-2971-2E043D8F3A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733821"/>
            <a:ext cx="9144000" cy="1655762"/>
          </a:xfrm>
        </p:spPr>
        <p:txBody>
          <a:bodyPr>
            <a:normAutofit fontScale="25000" lnSpcReduction="20000"/>
          </a:bodyPr>
          <a:lstStyle/>
          <a:p>
            <a:r>
              <a:rPr lang="en-GB" sz="12000" b="1" dirty="0"/>
              <a:t>Module-LCHS4007</a:t>
            </a:r>
          </a:p>
          <a:p>
            <a:r>
              <a:rPr lang="en-GB" sz="12000" b="1" dirty="0"/>
              <a:t>Digital skills and research methods</a:t>
            </a:r>
          </a:p>
          <a:p>
            <a:r>
              <a:rPr lang="en-GB" sz="12000" b="1" dirty="0"/>
              <a:t>Group D </a:t>
            </a:r>
          </a:p>
          <a:p>
            <a:r>
              <a:rPr lang="en-GB" sz="12000" b="1" dirty="0"/>
              <a:t>Suranne </a:t>
            </a:r>
            <a:r>
              <a:rPr lang="en-GB" sz="12000" b="1" dirty="0" err="1"/>
              <a:t>Shezadi</a:t>
            </a:r>
            <a:r>
              <a:rPr lang="en-GB" sz="12000" b="1" dirty="0"/>
              <a:t> Ashford Aziz :2507554</a:t>
            </a:r>
          </a:p>
          <a:p>
            <a:r>
              <a:rPr lang="en-GB" sz="12000" b="1" dirty="0" err="1"/>
              <a:t>Nazmeen</a:t>
            </a:r>
            <a:r>
              <a:rPr lang="en-GB" sz="12000" b="1" dirty="0"/>
              <a:t> </a:t>
            </a:r>
            <a:r>
              <a:rPr lang="en-GB" sz="12000" b="1" dirty="0" err="1"/>
              <a:t>Akhtar</a:t>
            </a:r>
            <a:r>
              <a:rPr lang="en-GB" sz="12000" b="1" dirty="0"/>
              <a:t> </a:t>
            </a:r>
            <a:r>
              <a:rPr lang="en-GB" sz="12000" b="1"/>
              <a:t>: 2513946</a:t>
            </a:r>
            <a:endParaRPr lang="en-GB" sz="12000" b="1" dirty="0"/>
          </a:p>
          <a:p>
            <a:r>
              <a:rPr lang="en-GB" sz="12000" b="1" dirty="0" err="1"/>
              <a:t>Ibrat</a:t>
            </a:r>
            <a:r>
              <a:rPr lang="en-GB" sz="12000" b="1" dirty="0"/>
              <a:t> </a:t>
            </a:r>
            <a:r>
              <a:rPr lang="en-GB" sz="12000" b="1" dirty="0" err="1"/>
              <a:t>Shaheen:2509705</a:t>
            </a:r>
            <a:endParaRPr lang="en-GB" sz="12000" b="1" dirty="0"/>
          </a:p>
          <a:p>
            <a:r>
              <a:rPr lang="en-GB" sz="12000" b="1" dirty="0" err="1"/>
              <a:t>Saleem</a:t>
            </a:r>
            <a:r>
              <a:rPr lang="en-GB" sz="12000" b="1" dirty="0"/>
              <a:t> Patricia Hussain: 2506895</a:t>
            </a:r>
          </a:p>
          <a:p>
            <a:r>
              <a:rPr lang="en-GB" sz="12000" b="1" dirty="0"/>
              <a:t>Lecturers  name :</a:t>
            </a:r>
            <a:r>
              <a:rPr lang="en-GB" sz="12000" b="1" dirty="0" err="1"/>
              <a:t>Masud</a:t>
            </a:r>
            <a:r>
              <a:rPr lang="en-GB" sz="12000" b="1" dirty="0"/>
              <a:t> </a:t>
            </a:r>
            <a:r>
              <a:rPr lang="en-GB" sz="12000" b="1" dirty="0" err="1"/>
              <a:t>Siddiqi</a:t>
            </a:r>
            <a:endParaRPr lang="en-GB" sz="12000" b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34643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E65BD-F48A-19ED-9D34-B8D98CA52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Arial Black" panose="020B0A04020102020204" pitchFamily="34" charset="0"/>
              </a:rPr>
              <a:t>gins</a:t>
            </a:r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720095B7-00AC-A64C-B57A-8F78A00224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338288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8F0AB71-922A-4461-7CA0-A3287BFBF1EC}"/>
              </a:ext>
            </a:extLst>
          </p:cNvPr>
          <p:cNvSpPr txBox="1"/>
          <p:nvPr/>
        </p:nvSpPr>
        <p:spPr>
          <a:xfrm>
            <a:off x="6269759" y="5934899"/>
            <a:ext cx="59222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NHS Digital (2023) Data Security and protection Toolkit Guidance. Available at </a:t>
            </a:r>
            <a:r>
              <a:rPr lang="en-GB" dirty="0">
                <a:hlinkClick r:id="rId7"/>
              </a:rPr>
              <a:t>https://</a:t>
            </a:r>
            <a:r>
              <a:rPr lang="en-GB" dirty="0" err="1">
                <a:hlinkClick r:id="rId7"/>
              </a:rPr>
              <a:t>digital.nhs.uk</a:t>
            </a:r>
            <a:r>
              <a:rPr lang="en-GB" dirty="0">
                <a:hlinkClick r:id="rId7"/>
              </a:rPr>
              <a:t>/data-security-protection-toolkit</a:t>
            </a:r>
            <a:r>
              <a:rPr lang="en-GB" dirty="0"/>
              <a:t> (Accessed 9th October 2025)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61B565-DA76-D207-8391-84CE8376A280}"/>
              </a:ext>
            </a:extLst>
          </p:cNvPr>
          <p:cNvSpPr txBox="1"/>
          <p:nvPr/>
        </p:nvSpPr>
        <p:spPr>
          <a:xfrm>
            <a:off x="2383435" y="854439"/>
            <a:ext cx="46469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Secure logins</a:t>
            </a:r>
          </a:p>
        </p:txBody>
      </p:sp>
    </p:spTree>
    <p:extLst>
      <p:ext uri="{BB962C8B-B14F-4D97-AF65-F5344CB8AC3E}">
        <p14:creationId xmlns:p14="http://schemas.microsoft.com/office/powerpoint/2010/main" val="15443510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FFC2C-2306-3917-A505-28FCBD85B5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Email Safety</a:t>
            </a:r>
            <a:endParaRPr lang="en-GB" sz="4000" dirty="0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8E172409-A721-010B-1842-3E185ED6C55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2408F15-94B8-A2AF-7E4D-58E825BFDBFC}"/>
              </a:ext>
            </a:extLst>
          </p:cNvPr>
          <p:cNvSpPr txBox="1"/>
          <p:nvPr/>
        </p:nvSpPr>
        <p:spPr>
          <a:xfrm>
            <a:off x="64008" y="5249207"/>
            <a:ext cx="481888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Care Quality Commission (CQC) (2023) How We Regulate Digital and Technology-enabled Care. Available at: </a:t>
            </a:r>
            <a:r>
              <a:rPr lang="en-GB" dirty="0">
                <a:hlinkClick r:id="rId7"/>
              </a:rPr>
              <a:t>https://</a:t>
            </a:r>
            <a:r>
              <a:rPr lang="en-GB" dirty="0" err="1">
                <a:hlinkClick r:id="rId7"/>
              </a:rPr>
              <a:t>digital.nhs.uk</a:t>
            </a:r>
            <a:r>
              <a:rPr lang="en-GB" dirty="0">
                <a:hlinkClick r:id="rId7"/>
              </a:rPr>
              <a:t>/data-security-protection-toolkit</a:t>
            </a:r>
            <a:r>
              <a:rPr lang="en-GB" dirty="0"/>
              <a:t> (accessed 9th October 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958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588EE-5CB1-D657-C765-47F178805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Safe document storage 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1DD5566E-88B2-9633-941E-AA4AA02454A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10056" y="1454562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ED3CBD9-3F7B-2616-83A4-D2E212F284F3}"/>
              </a:ext>
            </a:extLst>
          </p:cNvPr>
          <p:cNvSpPr txBox="1"/>
          <p:nvPr/>
        </p:nvSpPr>
        <p:spPr>
          <a:xfrm>
            <a:off x="6699503" y="5403438"/>
            <a:ext cx="52578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Department of Health and Social Care (2022) People at the Heart of Care :Adult Social Care Reform White Paper. London:DHSC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79704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39F23E05-E5C5-497C-A842-7BD21B207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134C07-0C09-62E8-D5D1-8118B8392B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0644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 Digital safety checklist for sunrise residential care home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50374F5-5E24-1780-D4BC-B19EA3A0AB0B}"/>
              </a:ext>
            </a:extLst>
          </p:cNvPr>
          <p:cNvSpPr txBox="1"/>
          <p:nvPr/>
        </p:nvSpPr>
        <p:spPr>
          <a:xfrm>
            <a:off x="7287543" y="5602375"/>
            <a:ext cx="4492287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spcAft>
                <a:spcPts val="600"/>
              </a:spcAft>
            </a:pPr>
            <a:r>
              <a:rPr lang="en-GB"/>
              <a:t>Reference:Information commissioners office (ICO) (2023) Guide to Data Protection.Available at :Https://ico.org.uk</a:t>
            </a:r>
          </a:p>
          <a:p>
            <a:pPr algn="l">
              <a:spcAft>
                <a:spcPts val="600"/>
              </a:spcAft>
            </a:pPr>
            <a:r>
              <a:rPr lang="en-GB"/>
              <a:t>Accessed (9</a:t>
            </a:r>
            <a:r>
              <a:rPr lang="en-GB" baseline="30000"/>
              <a:t>th</a:t>
            </a:r>
            <a:r>
              <a:rPr lang="en-GB"/>
              <a:t> October 2025)</a:t>
            </a:r>
            <a:endParaRPr lang="en-US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DA0AB716-1AC4-18A1-12CD-D32990EB88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902" r="3" b="3"/>
          <a:stretch>
            <a:fillRect/>
          </a:stretch>
        </p:blipFill>
        <p:spPr>
          <a:xfrm>
            <a:off x="7989296" y="1843285"/>
            <a:ext cx="3364502" cy="3728611"/>
          </a:xfrm>
          <a:prstGeom prst="rect">
            <a:avLst/>
          </a:prstGeom>
        </p:spPr>
      </p:pic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987AECE3-D2A2-D430-7C4B-02E3C3978B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2228267"/>
              </p:ext>
            </p:extLst>
          </p:nvPr>
        </p:nvGraphicFramePr>
        <p:xfrm>
          <a:off x="838200" y="1825625"/>
          <a:ext cx="6714066" cy="430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341678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1467</Words>
  <Application>Microsoft Office PowerPoint</Application>
  <PresentationFormat>Widescreen</PresentationFormat>
  <Paragraphs>223</Paragraphs>
  <Slides>21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Aptos</vt:lpstr>
      <vt:lpstr>Aptos Display</vt:lpstr>
      <vt:lpstr>Arial</vt:lpstr>
      <vt:lpstr>Arial Black</vt:lpstr>
      <vt:lpstr>Arial MT</vt:lpstr>
      <vt:lpstr>Times New Roman</vt:lpstr>
      <vt:lpstr>Office Theme</vt:lpstr>
      <vt:lpstr>PowerPoint Presentation</vt:lpstr>
      <vt:lpstr>PowerPoint Presentation</vt:lpstr>
      <vt:lpstr>How Microsoft Excel is used in the Sunrise Residential Care Home </vt:lpstr>
      <vt:lpstr>Benefits &amp; Limitation of Using Excel (The strengths &amp; Challenges of Excel) @Sunrise Residential care home</vt:lpstr>
      <vt:lpstr>Conclusion (The Value of Excel in Sunrise Residential     Care home Management)</vt:lpstr>
      <vt:lpstr>Slide References</vt:lpstr>
      <vt:lpstr>PowerPoint Presentation</vt:lpstr>
      <vt:lpstr>PowerPoint Presentation</vt:lpstr>
      <vt:lpstr>Evaluating the Use of Microsoft Teams at Sunrise Residential Care Home</vt:lpstr>
      <vt:lpstr>The Use of Microsoft Teams at Sunrise Residential Care Home</vt:lpstr>
      <vt:lpstr>Benefits and Limitations of Microsoft Teams</vt:lpstr>
      <vt:lpstr>Conclusion &amp; References</vt:lpstr>
      <vt:lpstr>         Digital Skills  The impact of limited digital skills in Sunrise Residential Care Home</vt:lpstr>
      <vt:lpstr>PowerPoint Presentation</vt:lpstr>
      <vt:lpstr>PowerPoint Presentation</vt:lpstr>
      <vt:lpstr>PowerPoint Presentation</vt:lpstr>
      <vt:lpstr>Evaluating the use of a checklist at Sunrise Residential Care Home</vt:lpstr>
      <vt:lpstr>gins</vt:lpstr>
      <vt:lpstr>Email Safety</vt:lpstr>
      <vt:lpstr>Safe document storage </vt:lpstr>
      <vt:lpstr> Digital safety checklist for sunrise residential care home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Saleem Hussain (2506895)</dc:creator>
  <cp:lastModifiedBy>Saleem Hussain (2506895)</cp:lastModifiedBy>
  <cp:revision>2</cp:revision>
  <dcterms:created xsi:type="dcterms:W3CDTF">2025-10-10T13:43:08Z</dcterms:created>
  <dcterms:modified xsi:type="dcterms:W3CDTF">2025-10-10T13:55:08Z</dcterms:modified>
</cp:coreProperties>
</file>