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631" r:id="rId3"/>
    <p:sldId id="632" r:id="rId4"/>
    <p:sldId id="634" r:id="rId5"/>
    <p:sldId id="633" r:id="rId6"/>
    <p:sldId id="635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60"/>
  </p:normalViewPr>
  <p:slideViewPr>
    <p:cSldViewPr snapToGrid="0">
      <p:cViewPr varScale="1">
        <p:scale>
          <a:sx n="94" d="100"/>
          <a:sy n="94" d="100"/>
        </p:scale>
        <p:origin x="90" y="6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2DDDEB-1AB2-79AD-5CCA-2B43E3EF4A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9FF439-D95C-8664-597A-AA0A60669C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545DC0-CFDB-4573-DED8-0CF6C5EC29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1EF76C-6DEE-412D-B7DF-A18F55E4D1FA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AF3A0F-7B3B-220B-029D-09325558EB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20E5B6-F7E8-5FAC-510F-97FB5F4ABA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1D7363-151D-4B6B-A243-E2703883B2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7618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B0B967-93FF-8F97-2813-8235349732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954105-A80E-7AD9-C982-0FFBF0E64A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7820B0-07A4-44A8-E308-01C3FBA16B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1EF76C-6DEE-412D-B7DF-A18F55E4D1FA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21A8A1-74E5-352D-B037-B53CBA957C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21050A-21B8-9706-634F-8DB8B8E7DD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1D7363-151D-4B6B-A243-E2703883B2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3351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C5B581-E26E-F7C5-779C-DC62B0E1A5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237CBA-A611-F36D-1BCE-C422A0FCF3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2B3EA7-552A-8450-E926-CD286670BB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1EF76C-6DEE-412D-B7DF-A18F55E4D1FA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C6CA12-2A4B-C878-0D07-1481214AF3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3C89E4-7224-4614-2CAE-1265536554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1D7363-151D-4B6B-A243-E2703883B2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0821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4EF16-EF2A-9F00-DE00-608F2D8252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F3A8EF-6761-2434-EA1D-8528FDDCE60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A3291E-99AC-5A30-2865-E29919471E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935968-0F09-5685-19BE-405D226DAC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1EF76C-6DEE-412D-B7DF-A18F55E4D1FA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880FD2-0D58-0E9C-6137-7FB869F9DA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473ECD-78AE-1F91-DFC4-CF635F43AA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1D7363-151D-4B6B-A243-E2703883B2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9596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2A099D-C10D-8985-A437-6C58155BFB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B4C856-CCA5-066B-EB6D-F4122C5E3C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1829AA-707E-7809-1774-FFC46D4017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C9FCDED-7067-089B-BAF6-AA138773A5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63896B-B9F5-A1C8-18DD-69E1A633480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A5AE804-D667-6918-83AE-247490AE2A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1EF76C-6DEE-412D-B7DF-A18F55E4D1FA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ED73F1D-30C4-39CD-8D6C-2B5BE75677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37722CD-2427-4477-9EE3-6C671DD32D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1D7363-151D-4B6B-A243-E2703883B2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38484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D5556-91E8-9E39-E01D-DB166C4FB0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830C960-18DD-A21A-C757-38BBDDB5E1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1EF76C-6DEE-412D-B7DF-A18F55E4D1FA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2E352A-9C33-0134-CCE5-CEC059F953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8828A8-E836-4EC9-B25B-A6F5CA7193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1D7363-151D-4B6B-A243-E2703883B2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07054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A975149-1D47-7C3D-941B-D33904BEB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1EF76C-6DEE-412D-B7DF-A18F55E4D1FA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10CCFAA-AE9B-DDA3-FA8E-2FDFA0E4F8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41AF10-AE11-1547-5052-2D8F77B104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1D7363-151D-4B6B-A243-E2703883B2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1132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B38385-93EB-2152-3E8A-03AFD6B29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766ED2-A775-E031-C9C2-20B7669BF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98412D-8103-675D-75DF-5BFD14E6CB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960563-2D6E-2819-DEE9-AC45F399F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1EF76C-6DEE-412D-B7DF-A18F55E4D1FA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2A7D06-0084-F61A-0C64-60DDBAE54D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227F43-D4B1-C0F7-0FF0-B78006EACA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1D7363-151D-4B6B-A243-E2703883B2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5259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276E7-E9D3-F2BA-EB1D-6774E5D351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77AA13A-75C8-A3FB-F1F4-BE94553A3A2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1B4E39-067B-7053-F57D-F0310AE387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399BA9-2AF7-D3ED-9934-AA3F459091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1EF76C-6DEE-412D-B7DF-A18F55E4D1FA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DD41A1-037C-FDD0-06E5-AA2432E51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7FBC81-E401-248B-C97E-F610AA392C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1D7363-151D-4B6B-A243-E2703883B2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99133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4AD7B6-7DC4-B6FF-E580-EFA3F409FD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59F5D0-10A6-877D-3ED6-2D57E58560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78363D-C091-A855-C4A8-5C52D6499C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1EF76C-6DEE-412D-B7DF-A18F55E4D1FA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9A5DB7-3075-2E04-D7FA-9D11F89CCA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C4C7BF-E1BE-1D95-D360-CA5B90C5D9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1D7363-151D-4B6B-A243-E2703883B2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8103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09EF37C-035F-1B1B-3D4F-4D3606EC0CB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F723BF-1DD1-CE76-FC07-4C4C839B01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CA1C65-E8C6-C562-D8C9-06D08E1E3F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1EF76C-6DEE-412D-B7DF-A18F55E4D1FA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646084-0547-622B-4B37-C177869E1D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0B20ED-4740-3764-8821-779C141CAE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1D7363-151D-4B6B-A243-E2703883B2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2897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9387932-BE4C-4215-09F8-AA641C3CB6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8A19BF-CAA4-B03E-15C6-83733FB9E9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88B5DD-B22F-80AB-6E0E-0B8263E3517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11EF76C-6DEE-412D-B7DF-A18F55E4D1FA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963659-10B8-C2B1-55F4-EB63C39C704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1538D2-F783-B062-636A-0CD143E43C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01D7363-151D-4B6B-A243-E2703883B2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0889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25EF9-1BD8-7E15-76FA-340D98E3A2E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Week 2 Online Case exercise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1D2A3D-9317-A9FB-E458-5E781B2A196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Group discussion and debrief </a:t>
            </a:r>
          </a:p>
          <a:p>
            <a:r>
              <a:rPr lang="en-GB" dirty="0"/>
              <a:t>BMPP6016a</a:t>
            </a:r>
          </a:p>
        </p:txBody>
      </p:sp>
    </p:spTree>
    <p:extLst>
      <p:ext uri="{BB962C8B-B14F-4D97-AF65-F5344CB8AC3E}">
        <p14:creationId xmlns:p14="http://schemas.microsoft.com/office/powerpoint/2010/main" val="29717823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83DC7-3276-058C-CDEC-A35A5CC612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18EA2C-1312-C9B4-B1B4-0A3AB833F2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999 call has just come in reporting that a child has been assaulted outside the school gates by one of the other children’s parents.  You have been asked to attend.</a:t>
            </a:r>
          </a:p>
          <a:p>
            <a:endParaRPr lang="en-GB" dirty="0"/>
          </a:p>
          <a:p>
            <a:r>
              <a:rPr lang="en-GB" dirty="0"/>
              <a:t>In your group consider your thoughts and actions taking into consideration the National Decision Making Model.</a:t>
            </a:r>
          </a:p>
          <a:p>
            <a:endParaRPr lang="en-GB" dirty="0"/>
          </a:p>
          <a:p>
            <a:r>
              <a:rPr lang="en-GB" dirty="0"/>
              <a:t>You may wish to make notes as you will be asked questions / asked to present your findings to the group.</a:t>
            </a:r>
          </a:p>
        </p:txBody>
      </p:sp>
    </p:spTree>
    <p:extLst>
      <p:ext uri="{BB962C8B-B14F-4D97-AF65-F5344CB8AC3E}">
        <p14:creationId xmlns:p14="http://schemas.microsoft.com/office/powerpoint/2010/main" val="26268762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EA408-4175-DC1A-113E-0E603D11A4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were your findings: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CB198A-19F2-3065-84B2-003802A506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Did you attend?</a:t>
            </a:r>
          </a:p>
          <a:p>
            <a:r>
              <a:rPr lang="en-GB" dirty="0"/>
              <a:t>Did you speak with the caller and the child?</a:t>
            </a:r>
          </a:p>
          <a:p>
            <a:r>
              <a:rPr lang="en-GB" dirty="0"/>
              <a:t>What was the outcome of that discussion?</a:t>
            </a:r>
          </a:p>
          <a:p>
            <a:r>
              <a:rPr lang="en-GB" dirty="0"/>
              <a:t>Did you take any action from that discussion and if so what happened?</a:t>
            </a:r>
          </a:p>
          <a:p>
            <a:r>
              <a:rPr lang="en-GB" dirty="0"/>
              <a:t>Were you comfortable speaking with the child?</a:t>
            </a:r>
          </a:p>
          <a:p>
            <a:r>
              <a:rPr lang="en-GB" dirty="0"/>
              <a:t>Do you think that you took the correct form of action at the time, or now, would you consider alternative actions?</a:t>
            </a:r>
          </a:p>
        </p:txBody>
      </p:sp>
    </p:spTree>
    <p:extLst>
      <p:ext uri="{BB962C8B-B14F-4D97-AF65-F5344CB8AC3E}">
        <p14:creationId xmlns:p14="http://schemas.microsoft.com/office/powerpoint/2010/main" val="36520606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A8271-992C-93CF-E425-D3BB54A011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National Decision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9C1262-A567-4C39-C6BF-B1F727777B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did you gather intelligence?</a:t>
            </a:r>
          </a:p>
          <a:p>
            <a:r>
              <a:rPr lang="en-GB" dirty="0"/>
              <a:t>Did you assess the threat / risk and develop a working strategy?</a:t>
            </a:r>
          </a:p>
          <a:p>
            <a:r>
              <a:rPr lang="en-GB" dirty="0"/>
              <a:t>What policies and procedures did you consider?</a:t>
            </a:r>
          </a:p>
          <a:p>
            <a:r>
              <a:rPr lang="en-GB" dirty="0"/>
              <a:t>What were your options and alternatives?</a:t>
            </a:r>
          </a:p>
          <a:p>
            <a:r>
              <a:rPr lang="en-GB" dirty="0"/>
              <a:t>Did you take action and if so what was the outcome?</a:t>
            </a:r>
          </a:p>
          <a:p>
            <a:r>
              <a:rPr lang="en-GB" dirty="0"/>
              <a:t>How did you demonstrate the Code of Ethics?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01FE40-74E8-4390-84D1-A0DABFCEA9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180" y="4930923"/>
            <a:ext cx="620164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53138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03EE40-8EB9-CF46-CEBE-3558F4CEE55D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dirty="0"/>
              <a:t>Debrief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804D99-1234-9040-9C5B-EF692A2EE8C7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r>
              <a:rPr lang="en-GB" dirty="0"/>
              <a:t>Attendance – yes child harmed / in danger of being harmed</a:t>
            </a:r>
          </a:p>
          <a:p>
            <a:r>
              <a:rPr lang="en-GB" dirty="0"/>
              <a:t>Caller – spoke to them for further information and establish facts and arrange to take an MG11 (statement) as soon as is reasonably practicable.</a:t>
            </a:r>
          </a:p>
          <a:p>
            <a:r>
              <a:rPr lang="en-GB" dirty="0"/>
              <a:t>Child – initial account yes, but an interview must be conducted by an appropriately trained investigator (Achieving Best Evidence).</a:t>
            </a:r>
          </a:p>
          <a:p>
            <a:r>
              <a:rPr lang="en-GB" dirty="0"/>
              <a:t>Arrest of offender – possibly, any ongoing safety implications for that victim or potential others?</a:t>
            </a:r>
          </a:p>
          <a:p>
            <a:r>
              <a:rPr lang="en-GB" dirty="0"/>
              <a:t>Evidence – Secure and preserve evidence – what types of evidence were here?</a:t>
            </a:r>
          </a:p>
        </p:txBody>
      </p:sp>
    </p:spTree>
    <p:extLst>
      <p:ext uri="{BB962C8B-B14F-4D97-AF65-F5344CB8AC3E}">
        <p14:creationId xmlns:p14="http://schemas.microsoft.com/office/powerpoint/2010/main" val="19553437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09A27-A3E5-879D-B1E2-B9B7F30D53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Were your actions…..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0A6E403-ECAD-543D-25B9-2FB0FA176FD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93310" y="1825625"/>
            <a:ext cx="8205379" cy="4351338"/>
          </a:xfrm>
        </p:spPr>
      </p:pic>
    </p:spTree>
    <p:extLst>
      <p:ext uri="{BB962C8B-B14F-4D97-AF65-F5344CB8AC3E}">
        <p14:creationId xmlns:p14="http://schemas.microsoft.com/office/powerpoint/2010/main" val="22074983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311</Words>
  <Application>Microsoft Office PowerPoint</Application>
  <PresentationFormat>Widescreen</PresentationFormat>
  <Paragraphs>30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Aptos Display</vt:lpstr>
      <vt:lpstr>Arial</vt:lpstr>
      <vt:lpstr>Office Theme</vt:lpstr>
      <vt:lpstr>Week 2 Online Case exercise</vt:lpstr>
      <vt:lpstr>Case Exercise</vt:lpstr>
      <vt:lpstr>What were your findings:</vt:lpstr>
      <vt:lpstr>National Decision Model</vt:lpstr>
      <vt:lpstr>Debrief</vt:lpstr>
      <vt:lpstr>Were your actions…..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Melanie Thomas</dc:creator>
  <cp:lastModifiedBy>Melanie Thomas</cp:lastModifiedBy>
  <cp:revision>1</cp:revision>
  <dcterms:created xsi:type="dcterms:W3CDTF">2025-09-30T21:17:32Z</dcterms:created>
  <dcterms:modified xsi:type="dcterms:W3CDTF">2025-09-30T21:20:39Z</dcterms:modified>
</cp:coreProperties>
</file>