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3.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4.xml" ContentType="application/vnd.openxmlformats-officedocument.theme+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5.xml" ContentType="application/vnd.openxmlformats-officedocument.theme+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wmf"/><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 id="2147483722" r:id="rId2"/>
    <p:sldMasterId id="2147483734" r:id="rId3"/>
    <p:sldMasterId id="2147483748" r:id="rId4"/>
    <p:sldMasterId id="2147483760" r:id="rId5"/>
    <p:sldMasterId id="2147483774" r:id="rId6"/>
  </p:sldMasterIdLst>
  <p:notesMasterIdLst>
    <p:notesMasterId r:id="rId49"/>
  </p:notesMasterIdLst>
  <p:sldIdLst>
    <p:sldId id="256" r:id="rId7"/>
    <p:sldId id="268" r:id="rId8"/>
    <p:sldId id="269" r:id="rId9"/>
    <p:sldId id="271" r:id="rId10"/>
    <p:sldId id="270" r:id="rId11"/>
    <p:sldId id="305" r:id="rId12"/>
    <p:sldId id="272" r:id="rId13"/>
    <p:sldId id="273" r:id="rId14"/>
    <p:sldId id="274" r:id="rId15"/>
    <p:sldId id="275" r:id="rId16"/>
    <p:sldId id="276" r:id="rId17"/>
    <p:sldId id="277" r:id="rId18"/>
    <p:sldId id="278" r:id="rId19"/>
    <p:sldId id="279" r:id="rId20"/>
    <p:sldId id="280" r:id="rId21"/>
    <p:sldId id="281" r:id="rId22"/>
    <p:sldId id="282" r:id="rId23"/>
    <p:sldId id="283" r:id="rId24"/>
    <p:sldId id="291" r:id="rId25"/>
    <p:sldId id="292" r:id="rId26"/>
    <p:sldId id="285" r:id="rId27"/>
    <p:sldId id="284" r:id="rId28"/>
    <p:sldId id="286" r:id="rId29"/>
    <p:sldId id="287" r:id="rId30"/>
    <p:sldId id="288" r:id="rId31"/>
    <p:sldId id="289" r:id="rId32"/>
    <p:sldId id="290" r:id="rId33"/>
    <p:sldId id="293" r:id="rId34"/>
    <p:sldId id="294" r:id="rId35"/>
    <p:sldId id="295" r:id="rId36"/>
    <p:sldId id="306" r:id="rId37"/>
    <p:sldId id="307" r:id="rId38"/>
    <p:sldId id="308" r:id="rId39"/>
    <p:sldId id="296" r:id="rId40"/>
    <p:sldId id="297" r:id="rId41"/>
    <p:sldId id="298" r:id="rId42"/>
    <p:sldId id="309" r:id="rId43"/>
    <p:sldId id="299" r:id="rId44"/>
    <p:sldId id="300" r:id="rId45"/>
    <p:sldId id="302" r:id="rId46"/>
    <p:sldId id="303" r:id="rId47"/>
    <p:sldId id="304" r:id="rId48"/>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092"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3" Type="http://schemas.openxmlformats.org/officeDocument/2006/relationships/slideMaster" Target="slideMasters/slideMaster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presProps" Target="presProps.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2" Type="http://schemas.openxmlformats.org/officeDocument/2006/relationships/slideMaster" Target="slideMasters/slideMaster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41" Type="http://schemas.openxmlformats.org/officeDocument/2006/relationships/slide" Target="slides/slide35.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notesMaster" Target="notesMasters/notesMaster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8" Type="http://schemas.openxmlformats.org/officeDocument/2006/relationships/slide" Target="slides/slide2.xml"/><Relationship Id="rId51"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wrap="square" lIns="91440" tIns="45720" rIns="91440" bIns="45720" numCol="1" anchor="t" anchorCtr="0" compatLnSpc="1">
            <a:prstTxWarp prst="textNoShape">
              <a:avLst/>
            </a:prstTxWarp>
          </a:bodyPr>
          <a:lstStyle>
            <a:lvl1pPr>
              <a:defRPr sz="1200">
                <a:latin typeface="Calibri" panose="020F0502020204030204" pitchFamily="34" charset="0"/>
              </a:defRPr>
            </a:lvl1pPr>
          </a:lstStyle>
          <a:p>
            <a:endParaRPr lang="en-GB" altLang="en-US"/>
          </a:p>
        </p:txBody>
      </p:sp>
      <p:sp>
        <p:nvSpPr>
          <p:cNvPr id="3" name="Date Placeholder 2"/>
          <p:cNvSpPr>
            <a:spLocks noGrp="1"/>
          </p:cNvSpPr>
          <p:nvPr>
            <p:ph type="dt"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a:defRPr sz="1200">
                <a:latin typeface="Calibri" panose="020F0502020204030204" pitchFamily="34" charset="0"/>
              </a:defRPr>
            </a:lvl1pPr>
          </a:lstStyle>
          <a:p>
            <a:fld id="{A14760B4-9302-473B-82B9-01C764E6A1FD}" type="datetimeFigureOut">
              <a:rPr lang="en-GB" altLang="en-US"/>
              <a:pPr/>
              <a:t>02/02/2016</a:t>
            </a:fld>
            <a:endParaRPr lang="en-GB" alt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smtClean="0"/>
          </a:p>
        </p:txBody>
      </p:sp>
      <p:sp>
        <p:nvSpPr>
          <p:cNvPr id="5" name="Notes Placeholder 4"/>
          <p:cNvSpPr>
            <a:spLocks noGrp="1"/>
          </p:cNvSpPr>
          <p:nvPr>
            <p:ph type="body" sz="quarter" idx="3"/>
          </p:nvPr>
        </p:nvSpPr>
        <p:spPr>
          <a:xfrm>
            <a:off x="685800" y="4343400"/>
            <a:ext cx="5486400" cy="4114800"/>
          </a:xfrm>
          <a:prstGeom prst="rect">
            <a:avLst/>
          </a:prstGeom>
        </p:spPr>
        <p:txBody>
          <a:bodyPr vert="horz" wrap="square" lIns="91440" tIns="45720" rIns="91440" bIns="45720" numCol="1" anchor="t" anchorCtr="0" compatLnSpc="1">
            <a:prstTxWarp prst="textNoShape">
              <a:avLst/>
            </a:prstTxWarp>
            <a:normAutofit/>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6" name="Footer Placeholder 5"/>
          <p:cNvSpPr>
            <a:spLocks noGrp="1"/>
          </p:cNvSpPr>
          <p:nvPr>
            <p:ph type="ftr" sz="quarter" idx="4"/>
          </p:nvPr>
        </p:nvSpPr>
        <p:spPr>
          <a:xfrm>
            <a:off x="0" y="8685213"/>
            <a:ext cx="2971800" cy="457200"/>
          </a:xfrm>
          <a:prstGeom prst="rect">
            <a:avLst/>
          </a:prstGeom>
        </p:spPr>
        <p:txBody>
          <a:bodyPr vert="horz" wrap="square" lIns="91440" tIns="45720" rIns="91440" bIns="45720" numCol="1" anchor="b" anchorCtr="0" compatLnSpc="1">
            <a:prstTxWarp prst="textNoShape">
              <a:avLst/>
            </a:prstTxWarp>
          </a:bodyPr>
          <a:lstStyle>
            <a:lvl1pPr>
              <a:defRPr sz="1200">
                <a:latin typeface="Calibri" panose="020F0502020204030204" pitchFamily="34" charset="0"/>
              </a:defRPr>
            </a:lvl1pPr>
          </a:lstStyle>
          <a:p>
            <a:endParaRPr lang="en-GB" alt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panose="020F0502020204030204" pitchFamily="34" charset="0"/>
              </a:defRPr>
            </a:lvl1pPr>
          </a:lstStyle>
          <a:p>
            <a:fld id="{A6E49B46-D98D-4DC2-9389-540D68A8AF06}" type="slidenum">
              <a:rPr lang="en-GB" altLang="en-US"/>
              <a:pPr/>
              <a:t>‹#›</a:t>
            </a:fld>
            <a:endParaRPr lang="en-GB" altLang="en-US"/>
          </a:p>
        </p:txBody>
      </p:sp>
    </p:spTree>
    <p:extLst>
      <p:ext uri="{BB962C8B-B14F-4D97-AF65-F5344CB8AC3E}">
        <p14:creationId xmlns:p14="http://schemas.microsoft.com/office/powerpoint/2010/main" val="55764010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p:cNvSpPr>
            <a:spLocks noGrp="1" noChangeArrowheads="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73899B55-0C3C-4360-9A3D-9F06C5B371C1}" type="slidenum">
              <a:rPr lang="en-GB" altLang="en-US">
                <a:latin typeface="Calibri" panose="020F0502020204030204" pitchFamily="34" charset="0"/>
              </a:rPr>
              <a:pPr eaLnBrk="1" hangingPunct="1"/>
              <a:t>21</a:t>
            </a:fld>
            <a:endParaRPr lang="en-GB" altLang="en-US">
              <a:latin typeface="Calibri" panose="020F0502020204030204" pitchFamily="34" charset="0"/>
            </a:endParaRPr>
          </a:p>
        </p:txBody>
      </p:sp>
      <p:sp>
        <p:nvSpPr>
          <p:cNvPr id="81923" name="Rectangle 2"/>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24" name="Rectangle 3"/>
          <p:cNvSpPr>
            <a:spLocks noGrp="1" noChangeArrowheads="1"/>
          </p:cNvSpPr>
          <p:nvPr>
            <p:ph type="body" idx="1"/>
          </p:nvPr>
        </p:nvSpPr>
        <p:spPr bwMode="auto">
          <a:xfrm>
            <a:off x="914400" y="4343400"/>
            <a:ext cx="50292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smtClean="0"/>
              <a:t>Map of the Silk Road</a:t>
            </a:r>
          </a:p>
        </p:txBody>
      </p:sp>
    </p:spTree>
    <p:extLst>
      <p:ext uri="{BB962C8B-B14F-4D97-AF65-F5344CB8AC3E}">
        <p14:creationId xmlns:p14="http://schemas.microsoft.com/office/powerpoint/2010/main" val="787687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29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
        <p:nvSpPr>
          <p:cNvPr id="47108" name="Slide Number Placeholder 3"/>
          <p:cNvSpPr>
            <a:spLocks noGrp="1"/>
          </p:cNvSpPr>
          <p:nvPr>
            <p:ph type="sldNum" sz="quarter" idx="5"/>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9A117051-C132-46DC-B123-549950044B29}" type="slidenum">
              <a:rPr lang="en-GB" altLang="en-US">
                <a:latin typeface="Calibri" panose="020F0502020204030204" pitchFamily="34" charset="0"/>
              </a:rPr>
              <a:pPr eaLnBrk="1" hangingPunct="1"/>
              <a:t>34</a:t>
            </a:fld>
            <a:endParaRPr lang="en-GB" altLang="en-US">
              <a:latin typeface="Calibri" panose="020F0502020204030204" pitchFamily="34" charset="0"/>
            </a:endParaRPr>
          </a:p>
        </p:txBody>
      </p:sp>
    </p:spTree>
    <p:extLst>
      <p:ext uri="{BB962C8B-B14F-4D97-AF65-F5344CB8AC3E}">
        <p14:creationId xmlns:p14="http://schemas.microsoft.com/office/powerpoint/2010/main" val="3388577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0" y="0"/>
            <a:ext cx="8458200" cy="5943600"/>
            <a:chOff x="0" y="0"/>
            <a:chExt cx="5328" cy="3744"/>
          </a:xfrm>
        </p:grpSpPr>
        <p:sp>
          <p:nvSpPr>
            <p:cNvPr id="5" name="Freeform 3"/>
            <p:cNvSpPr>
              <a:spLocks/>
            </p:cNvSpPr>
            <p:nvPr/>
          </p:nvSpPr>
          <p:spPr bwMode="hidden">
            <a:xfrm>
              <a:off x="0" y="1440"/>
              <a:ext cx="5155" cy="2304"/>
            </a:xfrm>
            <a:custGeom>
              <a:avLst/>
              <a:gdLst/>
              <a:ahLst/>
              <a:cxnLst>
                <a:cxn ang="0">
                  <a:pos x="5154" y="1769"/>
                </a:cxn>
                <a:cxn ang="0">
                  <a:pos x="0" y="2304"/>
                </a:cxn>
                <a:cxn ang="0">
                  <a:pos x="0" y="1252"/>
                </a:cxn>
                <a:cxn ang="0">
                  <a:pos x="5155" y="0"/>
                </a:cxn>
                <a:cxn ang="0">
                  <a:pos x="5155" y="1416"/>
                </a:cxn>
                <a:cxn ang="0">
                  <a:pos x="5154" y="1769"/>
                </a:cxn>
              </a:cxnLst>
              <a:rect l="0" t="0" r="r" b="b"/>
              <a:pathLst>
                <a:path w="5155" h="2304">
                  <a:moveTo>
                    <a:pt x="5154" y="1769"/>
                  </a:moveTo>
                  <a:lnTo>
                    <a:pt x="0" y="2304"/>
                  </a:lnTo>
                  <a:lnTo>
                    <a:pt x="0" y="1252"/>
                  </a:lnTo>
                  <a:lnTo>
                    <a:pt x="5155" y="0"/>
                  </a:lnTo>
                  <a:lnTo>
                    <a:pt x="5155" y="1416"/>
                  </a:lnTo>
                  <a:lnTo>
                    <a:pt x="5154" y="1769"/>
                  </a:lnTo>
                  <a:close/>
                </a:path>
              </a:pathLst>
            </a:custGeom>
            <a:gradFill rotWithShape="1">
              <a:gsLst>
                <a:gs pos="0">
                  <a:schemeClr val="bg1">
                    <a:gamma/>
                    <a:shade val="84706"/>
                    <a:invGamma/>
                  </a:schemeClr>
                </a:gs>
                <a:gs pos="100000">
                  <a:schemeClr val="bg1"/>
                </a:gs>
              </a:gsLst>
              <a:lin ang="0" scaled="1"/>
            </a:gradFill>
            <a:ln w="9525">
              <a:noFill/>
              <a:round/>
              <a:headEnd/>
              <a:tailEnd/>
            </a:ln>
          </p:spPr>
          <p:txBody>
            <a:bodyPr/>
            <a:lstStyle/>
            <a:p>
              <a:pPr fontAlgn="auto">
                <a:spcBef>
                  <a:spcPts val="0"/>
                </a:spcBef>
                <a:spcAft>
                  <a:spcPts val="0"/>
                </a:spcAft>
                <a:defRPr/>
              </a:pPr>
              <a:endParaRPr lang="de-DE">
                <a:latin typeface="+mn-lt"/>
                <a:cs typeface="+mn-cs"/>
              </a:endParaRPr>
            </a:p>
          </p:txBody>
        </p:sp>
        <p:sp>
          <p:nvSpPr>
            <p:cNvPr id="6" name="Freeform 4"/>
            <p:cNvSpPr>
              <a:spLocks/>
            </p:cNvSpPr>
            <p:nvPr/>
          </p:nvSpPr>
          <p:spPr bwMode="hidden">
            <a:xfrm>
              <a:off x="0" y="0"/>
              <a:ext cx="5328" cy="3689"/>
            </a:xfrm>
            <a:custGeom>
              <a:avLst/>
              <a:gdLst>
                <a:gd name="T0" fmla="*/ 5311 w 5328"/>
                <a:gd name="T1" fmla="*/ 3209 h 3689"/>
                <a:gd name="T2" fmla="*/ 0 w 5328"/>
                <a:gd name="T3" fmla="*/ 3689 h 3689"/>
                <a:gd name="T4" fmla="*/ 0 w 5328"/>
                <a:gd name="T5" fmla="*/ 9 h 3689"/>
                <a:gd name="T6" fmla="*/ 5328 w 5328"/>
                <a:gd name="T7" fmla="*/ 0 h 3689"/>
                <a:gd name="T8" fmla="*/ 5311 w 5328"/>
                <a:gd name="T9" fmla="*/ 3209 h 36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328" h="3689">
                  <a:moveTo>
                    <a:pt x="5311" y="3209"/>
                  </a:moveTo>
                  <a:lnTo>
                    <a:pt x="0" y="3689"/>
                  </a:lnTo>
                  <a:lnTo>
                    <a:pt x="0" y="9"/>
                  </a:lnTo>
                  <a:lnTo>
                    <a:pt x="5328" y="0"/>
                  </a:lnTo>
                  <a:lnTo>
                    <a:pt x="5311" y="3209"/>
                  </a:lnTo>
                  <a:close/>
                </a:path>
              </a:pathLst>
            </a:custGeom>
            <a:gradFill rotWithShape="1">
              <a:gsLst>
                <a:gs pos="0">
                  <a:schemeClr val="bg2"/>
                </a:gs>
                <a:gs pos="100000">
                  <a:schemeClr val="bg1"/>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113669" name="Rectangle 5"/>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r>
              <a:rPr lang="en-US" smtClean="0"/>
              <a:t>Click to edit Master subtitle style</a:t>
            </a:r>
            <a:endParaRPr lang="en-US"/>
          </a:p>
        </p:txBody>
      </p:sp>
      <p:sp>
        <p:nvSpPr>
          <p:cNvPr id="113673" name="Rectangle 9"/>
          <p:cNvSpPr>
            <a:spLocks noGrp="1" noChangeArrowheads="1"/>
          </p:cNvSpPr>
          <p:nvPr>
            <p:ph type="ctrTitle" sz="quarter"/>
          </p:nvPr>
        </p:nvSpPr>
        <p:spPr>
          <a:xfrm>
            <a:off x="685800" y="1768475"/>
            <a:ext cx="7772400" cy="1736725"/>
          </a:xfrm>
        </p:spPr>
        <p:txBody>
          <a:bodyPr anchor="b" anchorCtr="1"/>
          <a:lstStyle>
            <a:lvl1pPr>
              <a:defRPr sz="5400"/>
            </a:lvl1pPr>
          </a:lstStyle>
          <a:p>
            <a:r>
              <a:rPr lang="en-US" smtClean="0"/>
              <a:t>Click to edit Master title style</a:t>
            </a:r>
            <a:endParaRPr lang="en-US"/>
          </a:p>
        </p:txBody>
      </p:sp>
      <p:sp>
        <p:nvSpPr>
          <p:cNvPr id="7" name="Rectangle 6"/>
          <p:cNvSpPr>
            <a:spLocks noGrp="1" noChangeArrowheads="1"/>
          </p:cNvSpPr>
          <p:nvPr>
            <p:ph type="dt" sz="quarter" idx="10"/>
          </p:nvPr>
        </p:nvSpPr>
        <p:spPr/>
        <p:txBody>
          <a:bodyPr/>
          <a:lstStyle>
            <a:lvl1pPr>
              <a:defRPr/>
            </a:lvl1pPr>
          </a:lstStyle>
          <a:p>
            <a:fld id="{48DD49B1-6553-4195-B13A-5E9686293C03}" type="datetimeFigureOut">
              <a:rPr lang="en-GB" altLang="en-US"/>
              <a:pPr/>
              <a:t>02/02/2016</a:t>
            </a:fld>
            <a:endParaRPr lang="en-GB" altLang="en-US"/>
          </a:p>
        </p:txBody>
      </p:sp>
      <p:sp>
        <p:nvSpPr>
          <p:cNvPr id="8" name="Rectangle 7"/>
          <p:cNvSpPr>
            <a:spLocks noGrp="1" noChangeArrowheads="1"/>
          </p:cNvSpPr>
          <p:nvPr>
            <p:ph type="ftr" sz="quarter" idx="11"/>
          </p:nvPr>
        </p:nvSpPr>
        <p:spPr/>
        <p:txBody>
          <a:bodyPr/>
          <a:lstStyle>
            <a:lvl1pPr>
              <a:defRPr/>
            </a:lvl1pPr>
          </a:lstStyle>
          <a:p>
            <a:endParaRPr lang="en-GB" altLang="en-US"/>
          </a:p>
        </p:txBody>
      </p:sp>
      <p:sp>
        <p:nvSpPr>
          <p:cNvPr id="9" name="Rectangle 8"/>
          <p:cNvSpPr>
            <a:spLocks noGrp="1" noChangeArrowheads="1"/>
          </p:cNvSpPr>
          <p:nvPr>
            <p:ph type="sldNum" sz="quarter" idx="12"/>
          </p:nvPr>
        </p:nvSpPr>
        <p:spPr/>
        <p:txBody>
          <a:bodyPr/>
          <a:lstStyle>
            <a:lvl1pPr>
              <a:defRPr/>
            </a:lvl1pPr>
          </a:lstStyle>
          <a:p>
            <a:fld id="{A6B4E2E3-DE30-4017-A353-7D33A67E7B59}" type="slidenum">
              <a:rPr lang="en-GB" altLang="en-US"/>
              <a:pPr/>
              <a:t>‹#›</a:t>
            </a:fld>
            <a:endParaRPr lang="en-GB" altLang="en-US"/>
          </a:p>
        </p:txBody>
      </p:sp>
    </p:spTree>
    <p:extLst>
      <p:ext uri="{BB962C8B-B14F-4D97-AF65-F5344CB8AC3E}">
        <p14:creationId xmlns:p14="http://schemas.microsoft.com/office/powerpoint/2010/main" val="24525934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F025EA40-C0F6-416E-BB1B-7A5D1D6453B0}" type="datetimeFigureOut">
              <a:rPr lang="en-GB" altLang="en-US"/>
              <a:pPr/>
              <a:t>02/02/2016</a:t>
            </a:fld>
            <a:endParaRPr lang="en-GB" altLang="en-US"/>
          </a:p>
        </p:txBody>
      </p:sp>
      <p:sp>
        <p:nvSpPr>
          <p:cNvPr id="5" name="Rectangle 8"/>
          <p:cNvSpPr>
            <a:spLocks noGrp="1" noChangeArrowheads="1"/>
          </p:cNvSpPr>
          <p:nvPr>
            <p:ph type="ftr" sz="quarter" idx="11"/>
          </p:nvPr>
        </p:nvSpPr>
        <p:spPr>
          <a:ln/>
        </p:spPr>
        <p:txBody>
          <a:bodyPr/>
          <a:lstStyle>
            <a:lvl1pPr>
              <a:defRPr/>
            </a:lvl1pPr>
          </a:lstStyle>
          <a:p>
            <a:endParaRPr lang="en-GB" altLang="en-US"/>
          </a:p>
        </p:txBody>
      </p:sp>
      <p:sp>
        <p:nvSpPr>
          <p:cNvPr id="6" name="Rectangle 9"/>
          <p:cNvSpPr>
            <a:spLocks noGrp="1" noChangeArrowheads="1"/>
          </p:cNvSpPr>
          <p:nvPr>
            <p:ph type="sldNum" sz="quarter" idx="12"/>
          </p:nvPr>
        </p:nvSpPr>
        <p:spPr>
          <a:ln/>
        </p:spPr>
        <p:txBody>
          <a:bodyPr/>
          <a:lstStyle>
            <a:lvl1pPr>
              <a:defRPr/>
            </a:lvl1pPr>
          </a:lstStyle>
          <a:p>
            <a:fld id="{30FBAA41-D7DC-4764-8303-5E62472C85DE}" type="slidenum">
              <a:rPr lang="en-GB" altLang="en-US"/>
              <a:pPr/>
              <a:t>‹#›</a:t>
            </a:fld>
            <a:endParaRPr lang="en-GB" altLang="en-US"/>
          </a:p>
        </p:txBody>
      </p:sp>
    </p:spTree>
    <p:extLst>
      <p:ext uri="{BB962C8B-B14F-4D97-AF65-F5344CB8AC3E}">
        <p14:creationId xmlns:p14="http://schemas.microsoft.com/office/powerpoint/2010/main" val="12817763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7"/>
          <p:cNvSpPr>
            <a:spLocks noGrp="1" noChangeArrowheads="1"/>
          </p:cNvSpPr>
          <p:nvPr>
            <p:ph type="dt" sz="half" idx="10"/>
          </p:nvPr>
        </p:nvSpPr>
        <p:spPr>
          <a:ln/>
        </p:spPr>
        <p:txBody>
          <a:bodyPr/>
          <a:lstStyle>
            <a:lvl1pPr>
              <a:defRPr/>
            </a:lvl1pPr>
          </a:lstStyle>
          <a:p>
            <a:fld id="{91BC9265-B902-4435-BFB6-48D78BB0E2EC}" type="datetimeFigureOut">
              <a:rPr lang="en-GB" altLang="en-US"/>
              <a:pPr/>
              <a:t>02/02/2016</a:t>
            </a:fld>
            <a:endParaRPr lang="en-GB" altLang="en-US"/>
          </a:p>
        </p:txBody>
      </p:sp>
      <p:sp>
        <p:nvSpPr>
          <p:cNvPr id="5" name="Rectangle 8"/>
          <p:cNvSpPr>
            <a:spLocks noGrp="1" noChangeArrowheads="1"/>
          </p:cNvSpPr>
          <p:nvPr>
            <p:ph type="ftr" sz="quarter" idx="11"/>
          </p:nvPr>
        </p:nvSpPr>
        <p:spPr>
          <a:ln/>
        </p:spPr>
        <p:txBody>
          <a:bodyPr/>
          <a:lstStyle>
            <a:lvl1pPr>
              <a:defRPr/>
            </a:lvl1pPr>
          </a:lstStyle>
          <a:p>
            <a:endParaRPr lang="en-GB" altLang="en-US"/>
          </a:p>
        </p:txBody>
      </p:sp>
      <p:sp>
        <p:nvSpPr>
          <p:cNvPr id="6" name="Rectangle 9"/>
          <p:cNvSpPr>
            <a:spLocks noGrp="1" noChangeArrowheads="1"/>
          </p:cNvSpPr>
          <p:nvPr>
            <p:ph type="sldNum" sz="quarter" idx="12"/>
          </p:nvPr>
        </p:nvSpPr>
        <p:spPr>
          <a:ln/>
        </p:spPr>
        <p:txBody>
          <a:bodyPr/>
          <a:lstStyle>
            <a:lvl1pPr>
              <a:defRPr/>
            </a:lvl1pPr>
          </a:lstStyle>
          <a:p>
            <a:fld id="{CE9CF8C3-F44C-4FB8-894A-DBB4AAB7762D}" type="slidenum">
              <a:rPr lang="en-GB" altLang="en-US"/>
              <a:pPr/>
              <a:t>‹#›</a:t>
            </a:fld>
            <a:endParaRPr lang="en-GB" altLang="en-US"/>
          </a:p>
        </p:txBody>
      </p:sp>
    </p:spTree>
    <p:extLst>
      <p:ext uri="{BB962C8B-B14F-4D97-AF65-F5344CB8AC3E}">
        <p14:creationId xmlns:p14="http://schemas.microsoft.com/office/powerpoint/2010/main" val="20659095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48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7"/>
          <p:cNvSpPr>
            <a:spLocks noGrp="1" noChangeArrowheads="1"/>
          </p:cNvSpPr>
          <p:nvPr>
            <p:ph type="dt" sz="half" idx="10"/>
          </p:nvPr>
        </p:nvSpPr>
        <p:spPr>
          <a:ln/>
        </p:spPr>
        <p:txBody>
          <a:bodyPr/>
          <a:lstStyle>
            <a:lvl1pPr>
              <a:defRPr/>
            </a:lvl1pPr>
          </a:lstStyle>
          <a:p>
            <a:fld id="{74D9306B-AF29-444B-A5F0-445697B64CA3}" type="datetimeFigureOut">
              <a:rPr lang="en-GB" altLang="en-US"/>
              <a:pPr/>
              <a:t>02/02/2016</a:t>
            </a:fld>
            <a:endParaRPr lang="en-GB" altLang="en-US"/>
          </a:p>
        </p:txBody>
      </p:sp>
      <p:sp>
        <p:nvSpPr>
          <p:cNvPr id="6" name="Rectangle 8"/>
          <p:cNvSpPr>
            <a:spLocks noGrp="1" noChangeArrowheads="1"/>
          </p:cNvSpPr>
          <p:nvPr>
            <p:ph type="ftr" sz="quarter" idx="11"/>
          </p:nvPr>
        </p:nvSpPr>
        <p:spPr>
          <a:ln/>
        </p:spPr>
        <p:txBody>
          <a:bodyPr/>
          <a:lstStyle>
            <a:lvl1pPr>
              <a:defRPr/>
            </a:lvl1pPr>
          </a:lstStyle>
          <a:p>
            <a:endParaRPr lang="en-GB" altLang="en-US"/>
          </a:p>
        </p:txBody>
      </p:sp>
      <p:sp>
        <p:nvSpPr>
          <p:cNvPr id="7" name="Rectangle 9"/>
          <p:cNvSpPr>
            <a:spLocks noGrp="1" noChangeArrowheads="1"/>
          </p:cNvSpPr>
          <p:nvPr>
            <p:ph type="sldNum" sz="quarter" idx="12"/>
          </p:nvPr>
        </p:nvSpPr>
        <p:spPr>
          <a:ln/>
        </p:spPr>
        <p:txBody>
          <a:bodyPr/>
          <a:lstStyle>
            <a:lvl1pPr>
              <a:defRPr/>
            </a:lvl1pPr>
          </a:lstStyle>
          <a:p>
            <a:fld id="{74209E96-D329-4951-9776-DA04F20E971F}" type="slidenum">
              <a:rPr lang="en-GB" altLang="en-US"/>
              <a:pPr/>
              <a:t>‹#›</a:t>
            </a:fld>
            <a:endParaRPr lang="en-GB" altLang="en-US"/>
          </a:p>
        </p:txBody>
      </p:sp>
    </p:spTree>
    <p:extLst>
      <p:ext uri="{BB962C8B-B14F-4D97-AF65-F5344CB8AC3E}">
        <p14:creationId xmlns:p14="http://schemas.microsoft.com/office/powerpoint/2010/main" val="18057598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7"/>
          <p:cNvSpPr>
            <a:spLocks noGrp="1" noChangeArrowheads="1"/>
          </p:cNvSpPr>
          <p:nvPr>
            <p:ph type="dt" sz="half" idx="10"/>
          </p:nvPr>
        </p:nvSpPr>
        <p:spPr>
          <a:ln/>
        </p:spPr>
        <p:txBody>
          <a:bodyPr/>
          <a:lstStyle>
            <a:lvl1pPr>
              <a:defRPr/>
            </a:lvl1pPr>
          </a:lstStyle>
          <a:p>
            <a:fld id="{81CA9F37-7167-429D-8D74-7972FF8EEFE1}" type="datetimeFigureOut">
              <a:rPr lang="en-GB" altLang="en-US"/>
              <a:pPr/>
              <a:t>02/02/2016</a:t>
            </a:fld>
            <a:endParaRPr lang="en-GB" altLang="en-US"/>
          </a:p>
        </p:txBody>
      </p:sp>
      <p:sp>
        <p:nvSpPr>
          <p:cNvPr id="8" name="Rectangle 8"/>
          <p:cNvSpPr>
            <a:spLocks noGrp="1" noChangeArrowheads="1"/>
          </p:cNvSpPr>
          <p:nvPr>
            <p:ph type="ftr" sz="quarter" idx="11"/>
          </p:nvPr>
        </p:nvSpPr>
        <p:spPr>
          <a:ln/>
        </p:spPr>
        <p:txBody>
          <a:bodyPr/>
          <a:lstStyle>
            <a:lvl1pPr>
              <a:defRPr/>
            </a:lvl1pPr>
          </a:lstStyle>
          <a:p>
            <a:endParaRPr lang="en-GB" altLang="en-US"/>
          </a:p>
        </p:txBody>
      </p:sp>
      <p:sp>
        <p:nvSpPr>
          <p:cNvPr id="9" name="Rectangle 9"/>
          <p:cNvSpPr>
            <a:spLocks noGrp="1" noChangeArrowheads="1"/>
          </p:cNvSpPr>
          <p:nvPr>
            <p:ph type="sldNum" sz="quarter" idx="12"/>
          </p:nvPr>
        </p:nvSpPr>
        <p:spPr>
          <a:ln/>
        </p:spPr>
        <p:txBody>
          <a:bodyPr/>
          <a:lstStyle>
            <a:lvl1pPr>
              <a:defRPr/>
            </a:lvl1pPr>
          </a:lstStyle>
          <a:p>
            <a:fld id="{71E51515-4C28-4217-9801-410A1888E272}" type="slidenum">
              <a:rPr lang="en-GB" altLang="en-US"/>
              <a:pPr/>
              <a:t>‹#›</a:t>
            </a:fld>
            <a:endParaRPr lang="en-GB" altLang="en-US"/>
          </a:p>
        </p:txBody>
      </p:sp>
    </p:spTree>
    <p:extLst>
      <p:ext uri="{BB962C8B-B14F-4D97-AF65-F5344CB8AC3E}">
        <p14:creationId xmlns:p14="http://schemas.microsoft.com/office/powerpoint/2010/main" val="8592427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Rectangle 7"/>
          <p:cNvSpPr>
            <a:spLocks noGrp="1" noChangeArrowheads="1"/>
          </p:cNvSpPr>
          <p:nvPr>
            <p:ph type="dt" sz="half" idx="10"/>
          </p:nvPr>
        </p:nvSpPr>
        <p:spPr>
          <a:ln/>
        </p:spPr>
        <p:txBody>
          <a:bodyPr/>
          <a:lstStyle>
            <a:lvl1pPr>
              <a:defRPr/>
            </a:lvl1pPr>
          </a:lstStyle>
          <a:p>
            <a:fld id="{A0CE725E-D5BC-476E-9357-A13ADD7682DB}" type="datetimeFigureOut">
              <a:rPr lang="en-GB" altLang="en-US"/>
              <a:pPr/>
              <a:t>02/02/2016</a:t>
            </a:fld>
            <a:endParaRPr lang="en-GB" altLang="en-US"/>
          </a:p>
        </p:txBody>
      </p:sp>
      <p:sp>
        <p:nvSpPr>
          <p:cNvPr id="4" name="Rectangle 8"/>
          <p:cNvSpPr>
            <a:spLocks noGrp="1" noChangeArrowheads="1"/>
          </p:cNvSpPr>
          <p:nvPr>
            <p:ph type="ftr" sz="quarter" idx="11"/>
          </p:nvPr>
        </p:nvSpPr>
        <p:spPr>
          <a:ln/>
        </p:spPr>
        <p:txBody>
          <a:bodyPr/>
          <a:lstStyle>
            <a:lvl1pPr>
              <a:defRPr/>
            </a:lvl1pPr>
          </a:lstStyle>
          <a:p>
            <a:endParaRPr lang="en-GB" altLang="en-US"/>
          </a:p>
        </p:txBody>
      </p:sp>
      <p:sp>
        <p:nvSpPr>
          <p:cNvPr id="5" name="Rectangle 9"/>
          <p:cNvSpPr>
            <a:spLocks noGrp="1" noChangeArrowheads="1"/>
          </p:cNvSpPr>
          <p:nvPr>
            <p:ph type="sldNum" sz="quarter" idx="12"/>
          </p:nvPr>
        </p:nvSpPr>
        <p:spPr>
          <a:ln/>
        </p:spPr>
        <p:txBody>
          <a:bodyPr/>
          <a:lstStyle>
            <a:lvl1pPr>
              <a:defRPr/>
            </a:lvl1pPr>
          </a:lstStyle>
          <a:p>
            <a:fld id="{E3EA0FAE-0D1C-4BE8-BD44-760C591F85B3}" type="slidenum">
              <a:rPr lang="en-GB" altLang="en-US"/>
              <a:pPr/>
              <a:t>‹#›</a:t>
            </a:fld>
            <a:endParaRPr lang="en-GB" altLang="en-US"/>
          </a:p>
        </p:txBody>
      </p:sp>
    </p:spTree>
    <p:extLst>
      <p:ext uri="{BB962C8B-B14F-4D97-AF65-F5344CB8AC3E}">
        <p14:creationId xmlns:p14="http://schemas.microsoft.com/office/powerpoint/2010/main" val="1880258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7"/>
          <p:cNvSpPr>
            <a:spLocks noGrp="1" noChangeArrowheads="1"/>
          </p:cNvSpPr>
          <p:nvPr>
            <p:ph type="dt" sz="half" idx="10"/>
          </p:nvPr>
        </p:nvSpPr>
        <p:spPr>
          <a:ln/>
        </p:spPr>
        <p:txBody>
          <a:bodyPr/>
          <a:lstStyle>
            <a:lvl1pPr>
              <a:defRPr/>
            </a:lvl1pPr>
          </a:lstStyle>
          <a:p>
            <a:fld id="{ECCD2480-4E88-4D82-92A9-107565A175EC}" type="datetimeFigureOut">
              <a:rPr lang="en-GB" altLang="en-US"/>
              <a:pPr/>
              <a:t>02/02/2016</a:t>
            </a:fld>
            <a:endParaRPr lang="en-GB" altLang="en-US"/>
          </a:p>
        </p:txBody>
      </p:sp>
      <p:sp>
        <p:nvSpPr>
          <p:cNvPr id="3" name="Rectangle 8"/>
          <p:cNvSpPr>
            <a:spLocks noGrp="1" noChangeArrowheads="1"/>
          </p:cNvSpPr>
          <p:nvPr>
            <p:ph type="ftr" sz="quarter" idx="11"/>
          </p:nvPr>
        </p:nvSpPr>
        <p:spPr>
          <a:ln/>
        </p:spPr>
        <p:txBody>
          <a:bodyPr/>
          <a:lstStyle>
            <a:lvl1pPr>
              <a:defRPr/>
            </a:lvl1pPr>
          </a:lstStyle>
          <a:p>
            <a:endParaRPr lang="en-GB" altLang="en-US"/>
          </a:p>
        </p:txBody>
      </p:sp>
      <p:sp>
        <p:nvSpPr>
          <p:cNvPr id="4" name="Rectangle 9"/>
          <p:cNvSpPr>
            <a:spLocks noGrp="1" noChangeArrowheads="1"/>
          </p:cNvSpPr>
          <p:nvPr>
            <p:ph type="sldNum" sz="quarter" idx="12"/>
          </p:nvPr>
        </p:nvSpPr>
        <p:spPr>
          <a:ln/>
        </p:spPr>
        <p:txBody>
          <a:bodyPr/>
          <a:lstStyle>
            <a:lvl1pPr>
              <a:defRPr/>
            </a:lvl1pPr>
          </a:lstStyle>
          <a:p>
            <a:fld id="{B24795D0-42B6-4DC1-9379-1C3237FD69EA}" type="slidenum">
              <a:rPr lang="en-GB" altLang="en-US"/>
              <a:pPr/>
              <a:t>‹#›</a:t>
            </a:fld>
            <a:endParaRPr lang="en-GB" altLang="en-US"/>
          </a:p>
        </p:txBody>
      </p:sp>
    </p:spTree>
    <p:extLst>
      <p:ext uri="{BB962C8B-B14F-4D97-AF65-F5344CB8AC3E}">
        <p14:creationId xmlns:p14="http://schemas.microsoft.com/office/powerpoint/2010/main" val="16806533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7"/>
          <p:cNvSpPr>
            <a:spLocks noGrp="1" noChangeArrowheads="1"/>
          </p:cNvSpPr>
          <p:nvPr>
            <p:ph type="dt" sz="half" idx="10"/>
          </p:nvPr>
        </p:nvSpPr>
        <p:spPr>
          <a:ln/>
        </p:spPr>
        <p:txBody>
          <a:bodyPr/>
          <a:lstStyle>
            <a:lvl1pPr>
              <a:defRPr/>
            </a:lvl1pPr>
          </a:lstStyle>
          <a:p>
            <a:fld id="{8D08F615-CBF0-45FE-98E8-B244CD0E66A1}" type="datetimeFigureOut">
              <a:rPr lang="en-GB" altLang="en-US"/>
              <a:pPr/>
              <a:t>02/02/2016</a:t>
            </a:fld>
            <a:endParaRPr lang="en-GB" altLang="en-US"/>
          </a:p>
        </p:txBody>
      </p:sp>
      <p:sp>
        <p:nvSpPr>
          <p:cNvPr id="6" name="Rectangle 8"/>
          <p:cNvSpPr>
            <a:spLocks noGrp="1" noChangeArrowheads="1"/>
          </p:cNvSpPr>
          <p:nvPr>
            <p:ph type="ftr" sz="quarter" idx="11"/>
          </p:nvPr>
        </p:nvSpPr>
        <p:spPr>
          <a:ln/>
        </p:spPr>
        <p:txBody>
          <a:bodyPr/>
          <a:lstStyle>
            <a:lvl1pPr>
              <a:defRPr/>
            </a:lvl1pPr>
          </a:lstStyle>
          <a:p>
            <a:endParaRPr lang="en-GB" altLang="en-US"/>
          </a:p>
        </p:txBody>
      </p:sp>
      <p:sp>
        <p:nvSpPr>
          <p:cNvPr id="7" name="Rectangle 9"/>
          <p:cNvSpPr>
            <a:spLocks noGrp="1" noChangeArrowheads="1"/>
          </p:cNvSpPr>
          <p:nvPr>
            <p:ph type="sldNum" sz="quarter" idx="12"/>
          </p:nvPr>
        </p:nvSpPr>
        <p:spPr>
          <a:ln/>
        </p:spPr>
        <p:txBody>
          <a:bodyPr/>
          <a:lstStyle>
            <a:lvl1pPr>
              <a:defRPr/>
            </a:lvl1pPr>
          </a:lstStyle>
          <a:p>
            <a:fld id="{41403AF0-DBF0-4D4C-988E-F663D3E45B74}" type="slidenum">
              <a:rPr lang="en-GB" altLang="en-US"/>
              <a:pPr/>
              <a:t>‹#›</a:t>
            </a:fld>
            <a:endParaRPr lang="en-GB" altLang="en-US"/>
          </a:p>
        </p:txBody>
      </p:sp>
    </p:spTree>
    <p:extLst>
      <p:ext uri="{BB962C8B-B14F-4D97-AF65-F5344CB8AC3E}">
        <p14:creationId xmlns:p14="http://schemas.microsoft.com/office/powerpoint/2010/main" val="41121629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de-DE"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7"/>
          <p:cNvSpPr>
            <a:spLocks noGrp="1" noChangeArrowheads="1"/>
          </p:cNvSpPr>
          <p:nvPr>
            <p:ph type="dt" sz="half" idx="10"/>
          </p:nvPr>
        </p:nvSpPr>
        <p:spPr>
          <a:ln/>
        </p:spPr>
        <p:txBody>
          <a:bodyPr/>
          <a:lstStyle>
            <a:lvl1pPr>
              <a:defRPr/>
            </a:lvl1pPr>
          </a:lstStyle>
          <a:p>
            <a:fld id="{4E7B757F-DA0C-4CFF-886D-1F5CAFFE6F48}" type="datetimeFigureOut">
              <a:rPr lang="en-GB" altLang="en-US"/>
              <a:pPr/>
              <a:t>02/02/2016</a:t>
            </a:fld>
            <a:endParaRPr lang="en-GB" altLang="en-US"/>
          </a:p>
        </p:txBody>
      </p:sp>
      <p:sp>
        <p:nvSpPr>
          <p:cNvPr id="6" name="Rectangle 8"/>
          <p:cNvSpPr>
            <a:spLocks noGrp="1" noChangeArrowheads="1"/>
          </p:cNvSpPr>
          <p:nvPr>
            <p:ph type="ftr" sz="quarter" idx="11"/>
          </p:nvPr>
        </p:nvSpPr>
        <p:spPr>
          <a:ln/>
        </p:spPr>
        <p:txBody>
          <a:bodyPr/>
          <a:lstStyle>
            <a:lvl1pPr>
              <a:defRPr/>
            </a:lvl1pPr>
          </a:lstStyle>
          <a:p>
            <a:endParaRPr lang="en-GB" altLang="en-US"/>
          </a:p>
        </p:txBody>
      </p:sp>
      <p:sp>
        <p:nvSpPr>
          <p:cNvPr id="7" name="Rectangle 9"/>
          <p:cNvSpPr>
            <a:spLocks noGrp="1" noChangeArrowheads="1"/>
          </p:cNvSpPr>
          <p:nvPr>
            <p:ph type="sldNum" sz="quarter" idx="12"/>
          </p:nvPr>
        </p:nvSpPr>
        <p:spPr>
          <a:ln/>
        </p:spPr>
        <p:txBody>
          <a:bodyPr/>
          <a:lstStyle>
            <a:lvl1pPr>
              <a:defRPr/>
            </a:lvl1pPr>
          </a:lstStyle>
          <a:p>
            <a:fld id="{5C99A247-847C-4889-ABA2-2C34AAB289C3}" type="slidenum">
              <a:rPr lang="en-GB" altLang="en-US"/>
              <a:pPr/>
              <a:t>‹#›</a:t>
            </a:fld>
            <a:endParaRPr lang="en-GB" altLang="en-US"/>
          </a:p>
        </p:txBody>
      </p:sp>
    </p:spTree>
    <p:extLst>
      <p:ext uri="{BB962C8B-B14F-4D97-AF65-F5344CB8AC3E}">
        <p14:creationId xmlns:p14="http://schemas.microsoft.com/office/powerpoint/2010/main" val="13029076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1C814B1F-737A-440D-A91E-B9F8B73B1762}" type="datetimeFigureOut">
              <a:rPr lang="en-GB" altLang="en-US"/>
              <a:pPr/>
              <a:t>02/02/2016</a:t>
            </a:fld>
            <a:endParaRPr lang="en-GB" altLang="en-US"/>
          </a:p>
        </p:txBody>
      </p:sp>
      <p:sp>
        <p:nvSpPr>
          <p:cNvPr id="5" name="Rectangle 8"/>
          <p:cNvSpPr>
            <a:spLocks noGrp="1" noChangeArrowheads="1"/>
          </p:cNvSpPr>
          <p:nvPr>
            <p:ph type="ftr" sz="quarter" idx="11"/>
          </p:nvPr>
        </p:nvSpPr>
        <p:spPr>
          <a:ln/>
        </p:spPr>
        <p:txBody>
          <a:bodyPr/>
          <a:lstStyle>
            <a:lvl1pPr>
              <a:defRPr/>
            </a:lvl1pPr>
          </a:lstStyle>
          <a:p>
            <a:endParaRPr lang="en-GB" altLang="en-US"/>
          </a:p>
        </p:txBody>
      </p:sp>
      <p:sp>
        <p:nvSpPr>
          <p:cNvPr id="6" name="Rectangle 9"/>
          <p:cNvSpPr>
            <a:spLocks noGrp="1" noChangeArrowheads="1"/>
          </p:cNvSpPr>
          <p:nvPr>
            <p:ph type="sldNum" sz="quarter" idx="12"/>
          </p:nvPr>
        </p:nvSpPr>
        <p:spPr>
          <a:ln/>
        </p:spPr>
        <p:txBody>
          <a:bodyPr/>
          <a:lstStyle>
            <a:lvl1pPr>
              <a:defRPr/>
            </a:lvl1pPr>
          </a:lstStyle>
          <a:p>
            <a:fld id="{68A0C4AA-58A3-4590-9095-BB3FA3D41CC4}" type="slidenum">
              <a:rPr lang="en-GB" altLang="en-US"/>
              <a:pPr/>
              <a:t>‹#›</a:t>
            </a:fld>
            <a:endParaRPr lang="en-GB" altLang="en-US"/>
          </a:p>
        </p:txBody>
      </p:sp>
    </p:spTree>
    <p:extLst>
      <p:ext uri="{BB962C8B-B14F-4D97-AF65-F5344CB8AC3E}">
        <p14:creationId xmlns:p14="http://schemas.microsoft.com/office/powerpoint/2010/main" val="720421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21362"/>
          </a:xfrm>
        </p:spPr>
        <p:txBody>
          <a:bodyPr vert="eaVert"/>
          <a:lstStyle/>
          <a:p>
            <a:r>
              <a:rPr lang="en-US" smtClean="0"/>
              <a:t>Click to edit Master title style</a:t>
            </a:r>
            <a:endParaRPr lang="de-DE"/>
          </a:p>
        </p:txBody>
      </p:sp>
      <p:sp>
        <p:nvSpPr>
          <p:cNvPr id="3" name="Vertical Text Placeholder 2"/>
          <p:cNvSpPr>
            <a:spLocks noGrp="1"/>
          </p:cNvSpPr>
          <p:nvPr>
            <p:ph type="body" orient="vert" idx="1"/>
          </p:nvPr>
        </p:nvSpPr>
        <p:spPr>
          <a:xfrm>
            <a:off x="457200" y="274638"/>
            <a:ext cx="6019800" cy="58213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43F86CA7-09E8-484D-843E-DC45F7F84606}" type="datetimeFigureOut">
              <a:rPr lang="en-GB" altLang="en-US"/>
              <a:pPr/>
              <a:t>02/02/2016</a:t>
            </a:fld>
            <a:endParaRPr lang="en-GB" altLang="en-US"/>
          </a:p>
        </p:txBody>
      </p:sp>
      <p:sp>
        <p:nvSpPr>
          <p:cNvPr id="5" name="Rectangle 8"/>
          <p:cNvSpPr>
            <a:spLocks noGrp="1" noChangeArrowheads="1"/>
          </p:cNvSpPr>
          <p:nvPr>
            <p:ph type="ftr" sz="quarter" idx="11"/>
          </p:nvPr>
        </p:nvSpPr>
        <p:spPr>
          <a:ln/>
        </p:spPr>
        <p:txBody>
          <a:bodyPr/>
          <a:lstStyle>
            <a:lvl1pPr>
              <a:defRPr/>
            </a:lvl1pPr>
          </a:lstStyle>
          <a:p>
            <a:endParaRPr lang="en-GB" altLang="en-US"/>
          </a:p>
        </p:txBody>
      </p:sp>
      <p:sp>
        <p:nvSpPr>
          <p:cNvPr id="6" name="Rectangle 9"/>
          <p:cNvSpPr>
            <a:spLocks noGrp="1" noChangeArrowheads="1"/>
          </p:cNvSpPr>
          <p:nvPr>
            <p:ph type="sldNum" sz="quarter" idx="12"/>
          </p:nvPr>
        </p:nvSpPr>
        <p:spPr>
          <a:ln/>
        </p:spPr>
        <p:txBody>
          <a:bodyPr/>
          <a:lstStyle>
            <a:lvl1pPr>
              <a:defRPr/>
            </a:lvl1pPr>
          </a:lstStyle>
          <a:p>
            <a:fld id="{03E0C9DF-2B74-43B9-8B86-1526C31A3AA4}" type="slidenum">
              <a:rPr lang="en-GB" altLang="en-US"/>
              <a:pPr/>
              <a:t>‹#›</a:t>
            </a:fld>
            <a:endParaRPr lang="en-GB" altLang="en-US"/>
          </a:p>
        </p:txBody>
      </p:sp>
    </p:spTree>
    <p:extLst>
      <p:ext uri="{BB962C8B-B14F-4D97-AF65-F5344CB8AC3E}">
        <p14:creationId xmlns:p14="http://schemas.microsoft.com/office/powerpoint/2010/main" val="17557796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648200" y="1600200"/>
            <a:ext cx="4038600" cy="21717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quarter" idx="3"/>
          </p:nvPr>
        </p:nvSpPr>
        <p:spPr>
          <a:xfrm>
            <a:off x="4648200" y="3924300"/>
            <a:ext cx="4038600" cy="21717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7"/>
          <p:cNvSpPr>
            <a:spLocks noGrp="1" noChangeArrowheads="1"/>
          </p:cNvSpPr>
          <p:nvPr>
            <p:ph type="dt" sz="half" idx="10"/>
          </p:nvPr>
        </p:nvSpPr>
        <p:spPr>
          <a:ln/>
        </p:spPr>
        <p:txBody>
          <a:bodyPr/>
          <a:lstStyle>
            <a:lvl1pPr>
              <a:defRPr/>
            </a:lvl1pPr>
          </a:lstStyle>
          <a:p>
            <a:fld id="{9AF3FBCE-5CB0-438D-8D58-C505F62E1C59}" type="datetimeFigureOut">
              <a:rPr lang="en-GB" altLang="en-US"/>
              <a:pPr/>
              <a:t>02/02/2016</a:t>
            </a:fld>
            <a:endParaRPr lang="en-GB" altLang="en-US"/>
          </a:p>
        </p:txBody>
      </p:sp>
      <p:sp>
        <p:nvSpPr>
          <p:cNvPr id="7" name="Rectangle 8"/>
          <p:cNvSpPr>
            <a:spLocks noGrp="1" noChangeArrowheads="1"/>
          </p:cNvSpPr>
          <p:nvPr>
            <p:ph type="ftr" sz="quarter" idx="11"/>
          </p:nvPr>
        </p:nvSpPr>
        <p:spPr>
          <a:ln/>
        </p:spPr>
        <p:txBody>
          <a:bodyPr/>
          <a:lstStyle>
            <a:lvl1pPr>
              <a:defRPr/>
            </a:lvl1pPr>
          </a:lstStyle>
          <a:p>
            <a:endParaRPr lang="en-GB" altLang="en-US"/>
          </a:p>
        </p:txBody>
      </p:sp>
      <p:sp>
        <p:nvSpPr>
          <p:cNvPr id="8" name="Rectangle 9"/>
          <p:cNvSpPr>
            <a:spLocks noGrp="1" noChangeArrowheads="1"/>
          </p:cNvSpPr>
          <p:nvPr>
            <p:ph type="sldNum" sz="quarter" idx="12"/>
          </p:nvPr>
        </p:nvSpPr>
        <p:spPr>
          <a:ln/>
        </p:spPr>
        <p:txBody>
          <a:bodyPr/>
          <a:lstStyle>
            <a:lvl1pPr>
              <a:defRPr/>
            </a:lvl1pPr>
          </a:lstStyle>
          <a:p>
            <a:fld id="{7B432E8A-7E68-49A4-99E8-61EF29915F6F}" type="slidenum">
              <a:rPr lang="en-GB" altLang="en-US"/>
              <a:pPr/>
              <a:t>‹#›</a:t>
            </a:fld>
            <a:endParaRPr lang="en-GB" altLang="en-US"/>
          </a:p>
        </p:txBody>
      </p:sp>
    </p:spTree>
    <p:extLst>
      <p:ext uri="{BB962C8B-B14F-4D97-AF65-F5344CB8AC3E}">
        <p14:creationId xmlns:p14="http://schemas.microsoft.com/office/powerpoint/2010/main" val="30535162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de-DE"/>
          </a:p>
        </p:txBody>
      </p:sp>
      <p:sp>
        <p:nvSpPr>
          <p:cNvPr id="3" name="Content Placeholder 2"/>
          <p:cNvSpPr>
            <a:spLocks noGrp="1"/>
          </p:cNvSpPr>
          <p:nvPr>
            <p:ph sz="quarter" idx="1"/>
          </p:nvPr>
        </p:nvSpPr>
        <p:spPr>
          <a:xfrm>
            <a:off x="457200" y="1600200"/>
            <a:ext cx="4038600" cy="21717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57200" y="3924300"/>
            <a:ext cx="4038600" cy="21717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half" idx="3"/>
          </p:nvPr>
        </p:nvSpPr>
        <p:spPr>
          <a:xfrm>
            <a:off x="4648200" y="1600200"/>
            <a:ext cx="4038600" cy="4495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7"/>
          <p:cNvSpPr>
            <a:spLocks noGrp="1" noChangeArrowheads="1"/>
          </p:cNvSpPr>
          <p:nvPr>
            <p:ph type="dt" sz="half" idx="10"/>
          </p:nvPr>
        </p:nvSpPr>
        <p:spPr>
          <a:ln/>
        </p:spPr>
        <p:txBody>
          <a:bodyPr/>
          <a:lstStyle>
            <a:lvl1pPr>
              <a:defRPr/>
            </a:lvl1pPr>
          </a:lstStyle>
          <a:p>
            <a:fld id="{3A0A5CB0-ACA2-4163-B218-A73DBA11E4F6}" type="datetimeFigureOut">
              <a:rPr lang="en-GB" altLang="en-US"/>
              <a:pPr/>
              <a:t>02/02/2016</a:t>
            </a:fld>
            <a:endParaRPr lang="en-GB" altLang="en-US"/>
          </a:p>
        </p:txBody>
      </p:sp>
      <p:sp>
        <p:nvSpPr>
          <p:cNvPr id="7" name="Rectangle 8"/>
          <p:cNvSpPr>
            <a:spLocks noGrp="1" noChangeArrowheads="1"/>
          </p:cNvSpPr>
          <p:nvPr>
            <p:ph type="ftr" sz="quarter" idx="11"/>
          </p:nvPr>
        </p:nvSpPr>
        <p:spPr>
          <a:ln/>
        </p:spPr>
        <p:txBody>
          <a:bodyPr/>
          <a:lstStyle>
            <a:lvl1pPr>
              <a:defRPr/>
            </a:lvl1pPr>
          </a:lstStyle>
          <a:p>
            <a:endParaRPr lang="en-GB" altLang="en-US"/>
          </a:p>
        </p:txBody>
      </p:sp>
      <p:sp>
        <p:nvSpPr>
          <p:cNvPr id="8" name="Rectangle 9"/>
          <p:cNvSpPr>
            <a:spLocks noGrp="1" noChangeArrowheads="1"/>
          </p:cNvSpPr>
          <p:nvPr>
            <p:ph type="sldNum" sz="quarter" idx="12"/>
          </p:nvPr>
        </p:nvSpPr>
        <p:spPr>
          <a:ln/>
        </p:spPr>
        <p:txBody>
          <a:bodyPr/>
          <a:lstStyle>
            <a:lvl1pPr>
              <a:defRPr/>
            </a:lvl1pPr>
          </a:lstStyle>
          <a:p>
            <a:fld id="{F623F1E3-A6A7-405A-B989-D9088EB2DE43}" type="slidenum">
              <a:rPr lang="en-GB" altLang="en-US"/>
              <a:pPr/>
              <a:t>‹#›</a:t>
            </a:fld>
            <a:endParaRPr lang="en-GB" altLang="en-US"/>
          </a:p>
        </p:txBody>
      </p:sp>
    </p:spTree>
    <p:extLst>
      <p:ext uri="{BB962C8B-B14F-4D97-AF65-F5344CB8AC3E}">
        <p14:creationId xmlns:p14="http://schemas.microsoft.com/office/powerpoint/2010/main" val="2668004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auto">
          <a:xfrm>
            <a:off x="381000" y="990600"/>
            <a:ext cx="76200" cy="5105400"/>
          </a:xfrm>
          <a:prstGeom prst="rect">
            <a:avLst/>
          </a:prstGeom>
          <a:solidFill>
            <a:schemeClr val="bg2"/>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de-DE" altLang="en-US" sz="2400">
              <a:latin typeface="Times New Roman" panose="02020603050405020304" pitchFamily="18" charset="0"/>
            </a:endParaRPr>
          </a:p>
        </p:txBody>
      </p:sp>
      <p:grpSp>
        <p:nvGrpSpPr>
          <p:cNvPr id="5" name="Group 8"/>
          <p:cNvGrpSpPr>
            <a:grpSpLocks/>
          </p:cNvGrpSpPr>
          <p:nvPr/>
        </p:nvGrpSpPr>
        <p:grpSpPr bwMode="auto">
          <a:xfrm>
            <a:off x="381000" y="304800"/>
            <a:ext cx="8391525" cy="5791200"/>
            <a:chOff x="240" y="192"/>
            <a:chExt cx="5286" cy="3648"/>
          </a:xfrm>
        </p:grpSpPr>
        <p:sp>
          <p:nvSpPr>
            <p:cNvPr id="6" name="Rectangle 9"/>
            <p:cNvSpPr>
              <a:spLocks noChangeArrowheads="1"/>
            </p:cNvSpPr>
            <p:nvPr/>
          </p:nvSpPr>
          <p:spPr bwMode="auto">
            <a:xfrm flipV="1">
              <a:off x="5236" y="192"/>
              <a:ext cx="288" cy="288"/>
            </a:xfrm>
            <a:prstGeom prst="rect">
              <a:avLst/>
            </a:prstGeom>
            <a:solidFill>
              <a:schemeClr val="bg2"/>
            </a:solidFill>
            <a:ln w="12700">
              <a:solidFill>
                <a:schemeClr val="tx1"/>
              </a:solidFill>
              <a:miter lim="800000"/>
              <a:headEnd/>
              <a:tailEnd/>
            </a:ln>
          </p:spPr>
          <p:txBody>
            <a:bodyPr rot="10800000"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de-DE" altLang="en-US" sz="2400">
                <a:latin typeface="Times New Roman" panose="02020603050405020304" pitchFamily="18" charset="0"/>
              </a:endParaRPr>
            </a:p>
          </p:txBody>
        </p:sp>
        <p:sp>
          <p:nvSpPr>
            <p:cNvPr id="7" name="Rectangle 10"/>
            <p:cNvSpPr>
              <a:spLocks noChangeArrowheads="1"/>
            </p:cNvSpPr>
            <p:nvPr/>
          </p:nvSpPr>
          <p:spPr bwMode="auto">
            <a:xfrm flipV="1">
              <a:off x="240" y="192"/>
              <a:ext cx="5004" cy="288"/>
            </a:xfrm>
            <a:prstGeom prst="rect">
              <a:avLst/>
            </a:prstGeom>
            <a:solidFill>
              <a:schemeClr val="accent2"/>
            </a:solidFill>
            <a:ln w="12700">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de-DE" altLang="en-US" sz="2400">
                <a:latin typeface="Times New Roman" panose="02020603050405020304" pitchFamily="18" charset="0"/>
              </a:endParaRPr>
            </a:p>
          </p:txBody>
        </p:sp>
        <p:sp>
          <p:nvSpPr>
            <p:cNvPr id="8" name="Rectangle 11"/>
            <p:cNvSpPr>
              <a:spLocks noChangeArrowheads="1"/>
            </p:cNvSpPr>
            <p:nvPr/>
          </p:nvSpPr>
          <p:spPr bwMode="auto">
            <a:xfrm flipV="1">
              <a:off x="240" y="480"/>
              <a:ext cx="5004" cy="144"/>
            </a:xfrm>
            <a:prstGeom prst="rect">
              <a:avLst/>
            </a:prstGeom>
            <a:solidFill>
              <a:schemeClr val="bg2"/>
            </a:solidFill>
            <a:ln w="12700">
              <a:solidFill>
                <a:schemeClr val="tx1"/>
              </a:solidFill>
              <a:miter lim="800000"/>
              <a:headEnd/>
              <a:tailEnd/>
            </a:ln>
          </p:spPr>
          <p:txBody>
            <a:bodyPr rot="10800000"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de-DE" altLang="en-US" sz="2400">
                <a:latin typeface="Times New Roman" panose="02020603050405020304" pitchFamily="18" charset="0"/>
              </a:endParaRPr>
            </a:p>
          </p:txBody>
        </p:sp>
        <p:sp>
          <p:nvSpPr>
            <p:cNvPr id="9" name="Rectangle 12"/>
            <p:cNvSpPr>
              <a:spLocks noChangeArrowheads="1"/>
            </p:cNvSpPr>
            <p:nvPr/>
          </p:nvSpPr>
          <p:spPr bwMode="auto">
            <a:xfrm flipV="1">
              <a:off x="5242" y="480"/>
              <a:ext cx="282" cy="144"/>
            </a:xfrm>
            <a:prstGeom prst="rect">
              <a:avLst/>
            </a:prstGeom>
            <a:solidFill>
              <a:schemeClr val="accent2"/>
            </a:solidFill>
            <a:ln w="12700">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de-DE" altLang="en-US" sz="2400">
                <a:latin typeface="Times New Roman" panose="02020603050405020304" pitchFamily="18" charset="0"/>
              </a:endParaRPr>
            </a:p>
          </p:txBody>
        </p:sp>
        <p:sp>
          <p:nvSpPr>
            <p:cNvPr id="10" name="Line 13"/>
            <p:cNvSpPr>
              <a:spLocks noChangeShapeType="1"/>
            </p:cNvSpPr>
            <p:nvPr/>
          </p:nvSpPr>
          <p:spPr bwMode="auto">
            <a:xfrm flipH="1">
              <a:off x="480" y="2256"/>
              <a:ext cx="4848"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 name="Rectangle 14"/>
            <p:cNvSpPr>
              <a:spLocks noChangeArrowheads="1"/>
            </p:cNvSpPr>
            <p:nvPr/>
          </p:nvSpPr>
          <p:spPr bwMode="auto">
            <a:xfrm>
              <a:off x="240" y="192"/>
              <a:ext cx="5286" cy="3648"/>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de-DE" altLang="en-US" sz="2400">
                <a:latin typeface="Times New Roman" panose="02020603050405020304" pitchFamily="18" charset="0"/>
              </a:endParaRPr>
            </a:p>
          </p:txBody>
        </p:sp>
      </p:grpSp>
      <p:sp>
        <p:nvSpPr>
          <p:cNvPr id="116739" name="Rectangle 3"/>
          <p:cNvSpPr>
            <a:spLocks noGrp="1" noChangeArrowheads="1"/>
          </p:cNvSpPr>
          <p:nvPr>
            <p:ph type="ctrTitle"/>
          </p:nvPr>
        </p:nvSpPr>
        <p:spPr>
          <a:xfrm>
            <a:off x="762000" y="1371600"/>
            <a:ext cx="7696200" cy="2057400"/>
          </a:xfrm>
        </p:spPr>
        <p:txBody>
          <a:bodyPr/>
          <a:lstStyle>
            <a:lvl1pPr>
              <a:defRPr sz="5400"/>
            </a:lvl1pPr>
          </a:lstStyle>
          <a:p>
            <a:r>
              <a:rPr lang="en-US" smtClean="0"/>
              <a:t>Click to edit Master title style</a:t>
            </a:r>
            <a:endParaRPr lang="en-US"/>
          </a:p>
        </p:txBody>
      </p:sp>
      <p:sp>
        <p:nvSpPr>
          <p:cNvPr id="116740" name="Rectangle 4"/>
          <p:cNvSpPr>
            <a:spLocks noGrp="1" noChangeArrowheads="1"/>
          </p:cNvSpPr>
          <p:nvPr>
            <p:ph type="subTitle" idx="1"/>
          </p:nvPr>
        </p:nvSpPr>
        <p:spPr>
          <a:xfrm>
            <a:off x="762000" y="3765550"/>
            <a:ext cx="7696200" cy="2057400"/>
          </a:xfrm>
        </p:spPr>
        <p:txBody>
          <a:bodyPr/>
          <a:lstStyle>
            <a:lvl1pPr marL="0" indent="0">
              <a:buFont typeface="Wingdings" pitchFamily="2" charset="2"/>
              <a:buNone/>
              <a:defRPr sz="2800">
                <a:latin typeface="Arial" charset="0"/>
              </a:defRPr>
            </a:lvl1pPr>
          </a:lstStyle>
          <a:p>
            <a:r>
              <a:rPr lang="en-US" smtClean="0"/>
              <a:t>Click to edit Master subtitle style</a:t>
            </a:r>
            <a:endParaRPr lang="en-US"/>
          </a:p>
        </p:txBody>
      </p:sp>
      <p:sp>
        <p:nvSpPr>
          <p:cNvPr id="12" name="Rectangle 5"/>
          <p:cNvSpPr>
            <a:spLocks noGrp="1" noChangeArrowheads="1"/>
          </p:cNvSpPr>
          <p:nvPr>
            <p:ph type="dt" sz="half" idx="10"/>
          </p:nvPr>
        </p:nvSpPr>
        <p:spPr>
          <a:xfrm>
            <a:off x="457200" y="6248400"/>
            <a:ext cx="2133600" cy="457200"/>
          </a:xfrm>
        </p:spPr>
        <p:txBody>
          <a:bodyPr/>
          <a:lstStyle>
            <a:lvl1pPr>
              <a:defRPr/>
            </a:lvl1pPr>
          </a:lstStyle>
          <a:p>
            <a:endParaRPr lang="en-US" altLang="en-US"/>
          </a:p>
        </p:txBody>
      </p:sp>
      <p:sp>
        <p:nvSpPr>
          <p:cNvPr id="13" name="Rectangle 6"/>
          <p:cNvSpPr>
            <a:spLocks noGrp="1" noChangeArrowheads="1"/>
          </p:cNvSpPr>
          <p:nvPr>
            <p:ph type="ftr" sz="quarter" idx="11"/>
          </p:nvPr>
        </p:nvSpPr>
        <p:spPr/>
        <p:txBody>
          <a:bodyPr/>
          <a:lstStyle>
            <a:lvl1pPr>
              <a:defRPr/>
            </a:lvl1pPr>
          </a:lstStyle>
          <a:p>
            <a:endParaRPr lang="en-US" altLang="en-US"/>
          </a:p>
        </p:txBody>
      </p:sp>
      <p:sp>
        <p:nvSpPr>
          <p:cNvPr id="14" name="Rectangle 7"/>
          <p:cNvSpPr>
            <a:spLocks noGrp="1" noChangeArrowheads="1"/>
          </p:cNvSpPr>
          <p:nvPr>
            <p:ph type="sldNum" sz="quarter" idx="12"/>
          </p:nvPr>
        </p:nvSpPr>
        <p:spPr>
          <a:xfrm>
            <a:off x="6553200" y="6248400"/>
            <a:ext cx="2133600" cy="457200"/>
          </a:xfrm>
        </p:spPr>
        <p:txBody>
          <a:bodyPr/>
          <a:lstStyle>
            <a:lvl1pPr>
              <a:defRPr b="1"/>
            </a:lvl1pPr>
          </a:lstStyle>
          <a:p>
            <a:fld id="{2B215237-3077-4F47-A358-E20F429303F7}" type="slidenum">
              <a:rPr lang="en-US" altLang="en-US"/>
              <a:pPr/>
              <a:t>‹#›</a:t>
            </a:fld>
            <a:endParaRPr lang="en-US" altLang="en-US"/>
          </a:p>
        </p:txBody>
      </p:sp>
    </p:spTree>
    <p:extLst>
      <p:ext uri="{BB962C8B-B14F-4D97-AF65-F5344CB8AC3E}">
        <p14:creationId xmlns:p14="http://schemas.microsoft.com/office/powerpoint/2010/main" val="20727147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sz="half" idx="10"/>
          </p:nvPr>
        </p:nvSpPr>
        <p:spPr>
          <a:ln/>
        </p:spPr>
        <p:txBody>
          <a:bodyPr/>
          <a:lstStyle>
            <a:lvl1pPr>
              <a:defRPr/>
            </a:lvl1pPr>
          </a:lstStyle>
          <a:p>
            <a:endParaRPr lang="en-US" altLang="en-US"/>
          </a:p>
        </p:txBody>
      </p:sp>
      <p:sp>
        <p:nvSpPr>
          <p:cNvPr id="5" name="Rectangle 5"/>
          <p:cNvSpPr>
            <a:spLocks noGrp="1" noChangeArrowheads="1"/>
          </p:cNvSpPr>
          <p:nvPr>
            <p:ph type="ftr" sz="quarter" idx="11"/>
          </p:nvPr>
        </p:nvSpPr>
        <p:spPr>
          <a:ln/>
        </p:spPr>
        <p:txBody>
          <a:bodyPr/>
          <a:lstStyle>
            <a:lvl1pPr>
              <a:defRPr/>
            </a:lvl1pPr>
          </a:lstStyle>
          <a:p>
            <a:endParaRPr lang="en-US" altLang="en-US"/>
          </a:p>
        </p:txBody>
      </p:sp>
      <p:sp>
        <p:nvSpPr>
          <p:cNvPr id="6" name="Rectangle 6"/>
          <p:cNvSpPr>
            <a:spLocks noGrp="1" noChangeArrowheads="1"/>
          </p:cNvSpPr>
          <p:nvPr>
            <p:ph type="sldNum" sz="quarter" idx="12"/>
          </p:nvPr>
        </p:nvSpPr>
        <p:spPr>
          <a:ln/>
        </p:spPr>
        <p:txBody>
          <a:bodyPr/>
          <a:lstStyle>
            <a:lvl1pPr>
              <a:defRPr/>
            </a:lvl1pPr>
          </a:lstStyle>
          <a:p>
            <a:fld id="{764FE28B-2737-4547-9848-FB6A87F2AEDC}" type="slidenum">
              <a:rPr lang="en-US" altLang="en-US"/>
              <a:pPr/>
              <a:t>‹#›</a:t>
            </a:fld>
            <a:endParaRPr lang="en-US" altLang="en-US"/>
          </a:p>
        </p:txBody>
      </p:sp>
    </p:spTree>
    <p:extLst>
      <p:ext uri="{BB962C8B-B14F-4D97-AF65-F5344CB8AC3E}">
        <p14:creationId xmlns:p14="http://schemas.microsoft.com/office/powerpoint/2010/main" val="25850037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endParaRPr lang="en-US" altLang="en-US"/>
          </a:p>
        </p:txBody>
      </p:sp>
      <p:sp>
        <p:nvSpPr>
          <p:cNvPr id="5" name="Rectangle 5"/>
          <p:cNvSpPr>
            <a:spLocks noGrp="1" noChangeArrowheads="1"/>
          </p:cNvSpPr>
          <p:nvPr>
            <p:ph type="ftr" sz="quarter" idx="11"/>
          </p:nvPr>
        </p:nvSpPr>
        <p:spPr>
          <a:ln/>
        </p:spPr>
        <p:txBody>
          <a:bodyPr/>
          <a:lstStyle>
            <a:lvl1pPr>
              <a:defRPr/>
            </a:lvl1pPr>
          </a:lstStyle>
          <a:p>
            <a:endParaRPr lang="en-US" altLang="en-US"/>
          </a:p>
        </p:txBody>
      </p:sp>
      <p:sp>
        <p:nvSpPr>
          <p:cNvPr id="6" name="Rectangle 6"/>
          <p:cNvSpPr>
            <a:spLocks noGrp="1" noChangeArrowheads="1"/>
          </p:cNvSpPr>
          <p:nvPr>
            <p:ph type="sldNum" sz="quarter" idx="12"/>
          </p:nvPr>
        </p:nvSpPr>
        <p:spPr>
          <a:ln/>
        </p:spPr>
        <p:txBody>
          <a:bodyPr/>
          <a:lstStyle>
            <a:lvl1pPr>
              <a:defRPr/>
            </a:lvl1pPr>
          </a:lstStyle>
          <a:p>
            <a:fld id="{A3142643-7B8F-422F-970A-23B23C192305}" type="slidenum">
              <a:rPr lang="en-US" altLang="en-US"/>
              <a:pPr/>
              <a:t>‹#›</a:t>
            </a:fld>
            <a:endParaRPr lang="en-US" altLang="en-US"/>
          </a:p>
        </p:txBody>
      </p:sp>
    </p:spTree>
    <p:extLst>
      <p:ext uri="{BB962C8B-B14F-4D97-AF65-F5344CB8AC3E}">
        <p14:creationId xmlns:p14="http://schemas.microsoft.com/office/powerpoint/2010/main" val="32138981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48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4"/>
          <p:cNvSpPr>
            <a:spLocks noGrp="1" noChangeArrowheads="1"/>
          </p:cNvSpPr>
          <p:nvPr>
            <p:ph type="dt" sz="half" idx="10"/>
          </p:nvPr>
        </p:nvSpPr>
        <p:spPr>
          <a:ln/>
        </p:spPr>
        <p:txBody>
          <a:bodyPr/>
          <a:lstStyle>
            <a:lvl1pPr>
              <a:defRPr/>
            </a:lvl1pPr>
          </a:lstStyle>
          <a:p>
            <a:endParaRPr lang="en-US" altLang="en-US"/>
          </a:p>
        </p:txBody>
      </p:sp>
      <p:sp>
        <p:nvSpPr>
          <p:cNvPr id="6" name="Rectangle 5"/>
          <p:cNvSpPr>
            <a:spLocks noGrp="1" noChangeArrowheads="1"/>
          </p:cNvSpPr>
          <p:nvPr>
            <p:ph type="ftr" sz="quarter" idx="11"/>
          </p:nvPr>
        </p:nvSpPr>
        <p:spPr>
          <a:ln/>
        </p:spPr>
        <p:txBody>
          <a:bodyPr/>
          <a:lstStyle>
            <a:lvl1pPr>
              <a:defRPr/>
            </a:lvl1pPr>
          </a:lstStyle>
          <a:p>
            <a:endParaRPr lang="en-US" altLang="en-US"/>
          </a:p>
        </p:txBody>
      </p:sp>
      <p:sp>
        <p:nvSpPr>
          <p:cNvPr id="7" name="Rectangle 6"/>
          <p:cNvSpPr>
            <a:spLocks noGrp="1" noChangeArrowheads="1"/>
          </p:cNvSpPr>
          <p:nvPr>
            <p:ph type="sldNum" sz="quarter" idx="12"/>
          </p:nvPr>
        </p:nvSpPr>
        <p:spPr>
          <a:ln/>
        </p:spPr>
        <p:txBody>
          <a:bodyPr/>
          <a:lstStyle>
            <a:lvl1pPr>
              <a:defRPr/>
            </a:lvl1pPr>
          </a:lstStyle>
          <a:p>
            <a:fld id="{9D238E54-E47C-454F-9C36-45215D34529B}" type="slidenum">
              <a:rPr lang="en-US" altLang="en-US"/>
              <a:pPr/>
              <a:t>‹#›</a:t>
            </a:fld>
            <a:endParaRPr lang="en-US" altLang="en-US"/>
          </a:p>
        </p:txBody>
      </p:sp>
    </p:spTree>
    <p:extLst>
      <p:ext uri="{BB962C8B-B14F-4D97-AF65-F5344CB8AC3E}">
        <p14:creationId xmlns:p14="http://schemas.microsoft.com/office/powerpoint/2010/main" val="110602685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4"/>
          <p:cNvSpPr>
            <a:spLocks noGrp="1" noChangeArrowheads="1"/>
          </p:cNvSpPr>
          <p:nvPr>
            <p:ph type="dt" sz="half" idx="10"/>
          </p:nvPr>
        </p:nvSpPr>
        <p:spPr>
          <a:ln/>
        </p:spPr>
        <p:txBody>
          <a:bodyPr/>
          <a:lstStyle>
            <a:lvl1pPr>
              <a:defRPr/>
            </a:lvl1pPr>
          </a:lstStyle>
          <a:p>
            <a:endParaRPr lang="en-US" altLang="en-US"/>
          </a:p>
        </p:txBody>
      </p:sp>
      <p:sp>
        <p:nvSpPr>
          <p:cNvPr id="8" name="Rectangle 5"/>
          <p:cNvSpPr>
            <a:spLocks noGrp="1" noChangeArrowheads="1"/>
          </p:cNvSpPr>
          <p:nvPr>
            <p:ph type="ftr" sz="quarter" idx="11"/>
          </p:nvPr>
        </p:nvSpPr>
        <p:spPr>
          <a:ln/>
        </p:spPr>
        <p:txBody>
          <a:bodyPr/>
          <a:lstStyle>
            <a:lvl1pPr>
              <a:defRPr/>
            </a:lvl1pPr>
          </a:lstStyle>
          <a:p>
            <a:endParaRPr lang="en-US" altLang="en-US"/>
          </a:p>
        </p:txBody>
      </p:sp>
      <p:sp>
        <p:nvSpPr>
          <p:cNvPr id="9" name="Rectangle 6"/>
          <p:cNvSpPr>
            <a:spLocks noGrp="1" noChangeArrowheads="1"/>
          </p:cNvSpPr>
          <p:nvPr>
            <p:ph type="sldNum" sz="quarter" idx="12"/>
          </p:nvPr>
        </p:nvSpPr>
        <p:spPr>
          <a:ln/>
        </p:spPr>
        <p:txBody>
          <a:bodyPr/>
          <a:lstStyle>
            <a:lvl1pPr>
              <a:defRPr/>
            </a:lvl1pPr>
          </a:lstStyle>
          <a:p>
            <a:fld id="{35F5FF9A-C3D8-4F0A-91EC-36AC54D7DB4C}" type="slidenum">
              <a:rPr lang="en-US" altLang="en-US"/>
              <a:pPr/>
              <a:t>‹#›</a:t>
            </a:fld>
            <a:endParaRPr lang="en-US" altLang="en-US"/>
          </a:p>
        </p:txBody>
      </p:sp>
    </p:spTree>
    <p:extLst>
      <p:ext uri="{BB962C8B-B14F-4D97-AF65-F5344CB8AC3E}">
        <p14:creationId xmlns:p14="http://schemas.microsoft.com/office/powerpoint/2010/main" val="263394726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Rectangle 4"/>
          <p:cNvSpPr>
            <a:spLocks noGrp="1" noChangeArrowheads="1"/>
          </p:cNvSpPr>
          <p:nvPr>
            <p:ph type="dt" sz="half" idx="10"/>
          </p:nvPr>
        </p:nvSpPr>
        <p:spPr>
          <a:ln/>
        </p:spPr>
        <p:txBody>
          <a:bodyPr/>
          <a:lstStyle>
            <a:lvl1pPr>
              <a:defRPr/>
            </a:lvl1pPr>
          </a:lstStyle>
          <a:p>
            <a:endParaRPr lang="en-US" altLang="en-US"/>
          </a:p>
        </p:txBody>
      </p:sp>
      <p:sp>
        <p:nvSpPr>
          <p:cNvPr id="4" name="Rectangle 5"/>
          <p:cNvSpPr>
            <a:spLocks noGrp="1" noChangeArrowheads="1"/>
          </p:cNvSpPr>
          <p:nvPr>
            <p:ph type="ftr" sz="quarter" idx="11"/>
          </p:nvPr>
        </p:nvSpPr>
        <p:spPr>
          <a:ln/>
        </p:spPr>
        <p:txBody>
          <a:bodyPr/>
          <a:lstStyle>
            <a:lvl1pPr>
              <a:defRPr/>
            </a:lvl1pPr>
          </a:lstStyle>
          <a:p>
            <a:endParaRPr lang="en-US" altLang="en-US"/>
          </a:p>
        </p:txBody>
      </p:sp>
      <p:sp>
        <p:nvSpPr>
          <p:cNvPr id="5" name="Rectangle 6"/>
          <p:cNvSpPr>
            <a:spLocks noGrp="1" noChangeArrowheads="1"/>
          </p:cNvSpPr>
          <p:nvPr>
            <p:ph type="sldNum" sz="quarter" idx="12"/>
          </p:nvPr>
        </p:nvSpPr>
        <p:spPr>
          <a:ln/>
        </p:spPr>
        <p:txBody>
          <a:bodyPr/>
          <a:lstStyle>
            <a:lvl1pPr>
              <a:defRPr/>
            </a:lvl1pPr>
          </a:lstStyle>
          <a:p>
            <a:fld id="{F64E21DA-CEC8-4330-84B8-4FF54BACA9BC}" type="slidenum">
              <a:rPr lang="en-US" altLang="en-US"/>
              <a:pPr/>
              <a:t>‹#›</a:t>
            </a:fld>
            <a:endParaRPr lang="en-US" altLang="en-US"/>
          </a:p>
        </p:txBody>
      </p:sp>
    </p:spTree>
    <p:extLst>
      <p:ext uri="{BB962C8B-B14F-4D97-AF65-F5344CB8AC3E}">
        <p14:creationId xmlns:p14="http://schemas.microsoft.com/office/powerpoint/2010/main" val="401137835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endParaRPr lang="en-US" altLang="en-US"/>
          </a:p>
        </p:txBody>
      </p:sp>
      <p:sp>
        <p:nvSpPr>
          <p:cNvPr id="3" name="Rectangle 5"/>
          <p:cNvSpPr>
            <a:spLocks noGrp="1" noChangeArrowheads="1"/>
          </p:cNvSpPr>
          <p:nvPr>
            <p:ph type="ftr" sz="quarter" idx="11"/>
          </p:nvPr>
        </p:nvSpPr>
        <p:spPr>
          <a:ln/>
        </p:spPr>
        <p:txBody>
          <a:bodyPr/>
          <a:lstStyle>
            <a:lvl1pPr>
              <a:defRPr/>
            </a:lvl1pPr>
          </a:lstStyle>
          <a:p>
            <a:endParaRPr lang="en-US" altLang="en-US"/>
          </a:p>
        </p:txBody>
      </p:sp>
      <p:sp>
        <p:nvSpPr>
          <p:cNvPr id="4" name="Rectangle 6"/>
          <p:cNvSpPr>
            <a:spLocks noGrp="1" noChangeArrowheads="1"/>
          </p:cNvSpPr>
          <p:nvPr>
            <p:ph type="sldNum" sz="quarter" idx="12"/>
          </p:nvPr>
        </p:nvSpPr>
        <p:spPr>
          <a:ln/>
        </p:spPr>
        <p:txBody>
          <a:bodyPr/>
          <a:lstStyle>
            <a:lvl1pPr>
              <a:defRPr/>
            </a:lvl1pPr>
          </a:lstStyle>
          <a:p>
            <a:fld id="{C88343BD-8BC7-4021-BEC9-5824A76C38E4}" type="slidenum">
              <a:rPr lang="en-US" altLang="en-US"/>
              <a:pPr/>
              <a:t>‹#›</a:t>
            </a:fld>
            <a:endParaRPr lang="en-US" altLang="en-US"/>
          </a:p>
        </p:txBody>
      </p:sp>
    </p:spTree>
    <p:extLst>
      <p:ext uri="{BB962C8B-B14F-4D97-AF65-F5344CB8AC3E}">
        <p14:creationId xmlns:p14="http://schemas.microsoft.com/office/powerpoint/2010/main" val="48709203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endParaRPr lang="en-US" altLang="en-US"/>
          </a:p>
        </p:txBody>
      </p:sp>
      <p:sp>
        <p:nvSpPr>
          <p:cNvPr id="6" name="Rectangle 5"/>
          <p:cNvSpPr>
            <a:spLocks noGrp="1" noChangeArrowheads="1"/>
          </p:cNvSpPr>
          <p:nvPr>
            <p:ph type="ftr" sz="quarter" idx="11"/>
          </p:nvPr>
        </p:nvSpPr>
        <p:spPr>
          <a:ln/>
        </p:spPr>
        <p:txBody>
          <a:bodyPr/>
          <a:lstStyle>
            <a:lvl1pPr>
              <a:defRPr/>
            </a:lvl1pPr>
          </a:lstStyle>
          <a:p>
            <a:endParaRPr lang="en-US" altLang="en-US"/>
          </a:p>
        </p:txBody>
      </p:sp>
      <p:sp>
        <p:nvSpPr>
          <p:cNvPr id="7" name="Rectangle 6"/>
          <p:cNvSpPr>
            <a:spLocks noGrp="1" noChangeArrowheads="1"/>
          </p:cNvSpPr>
          <p:nvPr>
            <p:ph type="sldNum" sz="quarter" idx="12"/>
          </p:nvPr>
        </p:nvSpPr>
        <p:spPr>
          <a:ln/>
        </p:spPr>
        <p:txBody>
          <a:bodyPr/>
          <a:lstStyle>
            <a:lvl1pPr>
              <a:defRPr/>
            </a:lvl1pPr>
          </a:lstStyle>
          <a:p>
            <a:fld id="{EE03ADB6-DA9A-4135-B762-3E705349B0FC}" type="slidenum">
              <a:rPr lang="en-US" altLang="en-US"/>
              <a:pPr/>
              <a:t>‹#›</a:t>
            </a:fld>
            <a:endParaRPr lang="en-US" altLang="en-US"/>
          </a:p>
        </p:txBody>
      </p:sp>
    </p:spTree>
    <p:extLst>
      <p:ext uri="{BB962C8B-B14F-4D97-AF65-F5344CB8AC3E}">
        <p14:creationId xmlns:p14="http://schemas.microsoft.com/office/powerpoint/2010/main" val="56419078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de-DE"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endParaRPr lang="en-US" altLang="en-US"/>
          </a:p>
        </p:txBody>
      </p:sp>
      <p:sp>
        <p:nvSpPr>
          <p:cNvPr id="6" name="Rectangle 5"/>
          <p:cNvSpPr>
            <a:spLocks noGrp="1" noChangeArrowheads="1"/>
          </p:cNvSpPr>
          <p:nvPr>
            <p:ph type="ftr" sz="quarter" idx="11"/>
          </p:nvPr>
        </p:nvSpPr>
        <p:spPr>
          <a:ln/>
        </p:spPr>
        <p:txBody>
          <a:bodyPr/>
          <a:lstStyle>
            <a:lvl1pPr>
              <a:defRPr/>
            </a:lvl1pPr>
          </a:lstStyle>
          <a:p>
            <a:endParaRPr lang="en-US" altLang="en-US"/>
          </a:p>
        </p:txBody>
      </p:sp>
      <p:sp>
        <p:nvSpPr>
          <p:cNvPr id="7" name="Rectangle 6"/>
          <p:cNvSpPr>
            <a:spLocks noGrp="1" noChangeArrowheads="1"/>
          </p:cNvSpPr>
          <p:nvPr>
            <p:ph type="sldNum" sz="quarter" idx="12"/>
          </p:nvPr>
        </p:nvSpPr>
        <p:spPr>
          <a:ln/>
        </p:spPr>
        <p:txBody>
          <a:bodyPr/>
          <a:lstStyle>
            <a:lvl1pPr>
              <a:defRPr/>
            </a:lvl1pPr>
          </a:lstStyle>
          <a:p>
            <a:fld id="{595DB3BB-D1B2-44D0-B400-CADF5E487075}" type="slidenum">
              <a:rPr lang="en-US" altLang="en-US"/>
              <a:pPr/>
              <a:t>‹#›</a:t>
            </a:fld>
            <a:endParaRPr lang="en-US" altLang="en-US"/>
          </a:p>
        </p:txBody>
      </p:sp>
    </p:spTree>
    <p:extLst>
      <p:ext uri="{BB962C8B-B14F-4D97-AF65-F5344CB8AC3E}">
        <p14:creationId xmlns:p14="http://schemas.microsoft.com/office/powerpoint/2010/main" val="45590927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sz="half" idx="10"/>
          </p:nvPr>
        </p:nvSpPr>
        <p:spPr>
          <a:ln/>
        </p:spPr>
        <p:txBody>
          <a:bodyPr/>
          <a:lstStyle>
            <a:lvl1pPr>
              <a:defRPr/>
            </a:lvl1pPr>
          </a:lstStyle>
          <a:p>
            <a:endParaRPr lang="en-US" altLang="en-US"/>
          </a:p>
        </p:txBody>
      </p:sp>
      <p:sp>
        <p:nvSpPr>
          <p:cNvPr id="5" name="Rectangle 5"/>
          <p:cNvSpPr>
            <a:spLocks noGrp="1" noChangeArrowheads="1"/>
          </p:cNvSpPr>
          <p:nvPr>
            <p:ph type="ftr" sz="quarter" idx="11"/>
          </p:nvPr>
        </p:nvSpPr>
        <p:spPr>
          <a:ln/>
        </p:spPr>
        <p:txBody>
          <a:bodyPr/>
          <a:lstStyle>
            <a:lvl1pPr>
              <a:defRPr/>
            </a:lvl1pPr>
          </a:lstStyle>
          <a:p>
            <a:endParaRPr lang="en-US" altLang="en-US"/>
          </a:p>
        </p:txBody>
      </p:sp>
      <p:sp>
        <p:nvSpPr>
          <p:cNvPr id="6" name="Rectangle 6"/>
          <p:cNvSpPr>
            <a:spLocks noGrp="1" noChangeArrowheads="1"/>
          </p:cNvSpPr>
          <p:nvPr>
            <p:ph type="sldNum" sz="quarter" idx="12"/>
          </p:nvPr>
        </p:nvSpPr>
        <p:spPr>
          <a:ln/>
        </p:spPr>
        <p:txBody>
          <a:bodyPr/>
          <a:lstStyle>
            <a:lvl1pPr>
              <a:defRPr/>
            </a:lvl1pPr>
          </a:lstStyle>
          <a:p>
            <a:fld id="{AFC00CEC-6DBB-4EC1-8579-A922C3C837E7}" type="slidenum">
              <a:rPr lang="en-US" altLang="en-US"/>
              <a:pPr/>
              <a:t>‹#›</a:t>
            </a:fld>
            <a:endParaRPr lang="en-US" altLang="en-US"/>
          </a:p>
        </p:txBody>
      </p:sp>
    </p:spTree>
    <p:extLst>
      <p:ext uri="{BB962C8B-B14F-4D97-AF65-F5344CB8AC3E}">
        <p14:creationId xmlns:p14="http://schemas.microsoft.com/office/powerpoint/2010/main" val="632561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533400"/>
            <a:ext cx="2057400" cy="5597525"/>
          </a:xfrm>
        </p:spPr>
        <p:txBody>
          <a:bodyPr vert="eaVert"/>
          <a:lstStyle/>
          <a:p>
            <a:r>
              <a:rPr lang="en-US" smtClean="0"/>
              <a:t>Click to edit Master title style</a:t>
            </a:r>
            <a:endParaRPr lang="de-DE"/>
          </a:p>
        </p:txBody>
      </p:sp>
      <p:sp>
        <p:nvSpPr>
          <p:cNvPr id="3" name="Vertical Text Placeholder 2"/>
          <p:cNvSpPr>
            <a:spLocks noGrp="1"/>
          </p:cNvSpPr>
          <p:nvPr>
            <p:ph type="body" orient="vert" idx="1"/>
          </p:nvPr>
        </p:nvSpPr>
        <p:spPr>
          <a:xfrm>
            <a:off x="457200" y="533400"/>
            <a:ext cx="6019800" cy="5597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sz="half" idx="10"/>
          </p:nvPr>
        </p:nvSpPr>
        <p:spPr>
          <a:ln/>
        </p:spPr>
        <p:txBody>
          <a:bodyPr/>
          <a:lstStyle>
            <a:lvl1pPr>
              <a:defRPr/>
            </a:lvl1pPr>
          </a:lstStyle>
          <a:p>
            <a:endParaRPr lang="en-US" altLang="en-US"/>
          </a:p>
        </p:txBody>
      </p:sp>
      <p:sp>
        <p:nvSpPr>
          <p:cNvPr id="5" name="Rectangle 5"/>
          <p:cNvSpPr>
            <a:spLocks noGrp="1" noChangeArrowheads="1"/>
          </p:cNvSpPr>
          <p:nvPr>
            <p:ph type="ftr" sz="quarter" idx="11"/>
          </p:nvPr>
        </p:nvSpPr>
        <p:spPr>
          <a:ln/>
        </p:spPr>
        <p:txBody>
          <a:bodyPr/>
          <a:lstStyle>
            <a:lvl1pPr>
              <a:defRPr/>
            </a:lvl1pPr>
          </a:lstStyle>
          <a:p>
            <a:endParaRPr lang="en-US" altLang="en-US"/>
          </a:p>
        </p:txBody>
      </p:sp>
      <p:sp>
        <p:nvSpPr>
          <p:cNvPr id="6" name="Rectangle 6"/>
          <p:cNvSpPr>
            <a:spLocks noGrp="1" noChangeArrowheads="1"/>
          </p:cNvSpPr>
          <p:nvPr>
            <p:ph type="sldNum" sz="quarter" idx="12"/>
          </p:nvPr>
        </p:nvSpPr>
        <p:spPr>
          <a:ln/>
        </p:spPr>
        <p:txBody>
          <a:bodyPr/>
          <a:lstStyle>
            <a:lvl1pPr>
              <a:defRPr/>
            </a:lvl1pPr>
          </a:lstStyle>
          <a:p>
            <a:fld id="{9BF89F69-396A-4E33-B5C2-22A266DD3ED0}" type="slidenum">
              <a:rPr lang="en-US" altLang="en-US"/>
              <a:pPr/>
              <a:t>‹#›</a:t>
            </a:fld>
            <a:endParaRPr lang="en-US" altLang="en-US"/>
          </a:p>
        </p:txBody>
      </p:sp>
    </p:spTree>
    <p:extLst>
      <p:ext uri="{BB962C8B-B14F-4D97-AF65-F5344CB8AC3E}">
        <p14:creationId xmlns:p14="http://schemas.microsoft.com/office/powerpoint/2010/main" val="248896497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0" y="0"/>
            <a:ext cx="8458200" cy="5943600"/>
            <a:chOff x="0" y="0"/>
            <a:chExt cx="5328" cy="3744"/>
          </a:xfrm>
        </p:grpSpPr>
        <p:sp>
          <p:nvSpPr>
            <p:cNvPr id="5" name="Freeform 3"/>
            <p:cNvSpPr>
              <a:spLocks/>
            </p:cNvSpPr>
            <p:nvPr/>
          </p:nvSpPr>
          <p:spPr bwMode="hidden">
            <a:xfrm>
              <a:off x="0" y="1440"/>
              <a:ext cx="5155" cy="2304"/>
            </a:xfrm>
            <a:custGeom>
              <a:avLst/>
              <a:gdLst/>
              <a:ahLst/>
              <a:cxnLst>
                <a:cxn ang="0">
                  <a:pos x="5154" y="1769"/>
                </a:cxn>
                <a:cxn ang="0">
                  <a:pos x="0" y="2304"/>
                </a:cxn>
                <a:cxn ang="0">
                  <a:pos x="0" y="1252"/>
                </a:cxn>
                <a:cxn ang="0">
                  <a:pos x="5155" y="0"/>
                </a:cxn>
                <a:cxn ang="0">
                  <a:pos x="5155" y="1416"/>
                </a:cxn>
                <a:cxn ang="0">
                  <a:pos x="5154" y="1769"/>
                </a:cxn>
              </a:cxnLst>
              <a:rect l="0" t="0" r="r" b="b"/>
              <a:pathLst>
                <a:path w="5155" h="2304">
                  <a:moveTo>
                    <a:pt x="5154" y="1769"/>
                  </a:moveTo>
                  <a:lnTo>
                    <a:pt x="0" y="2304"/>
                  </a:lnTo>
                  <a:lnTo>
                    <a:pt x="0" y="1252"/>
                  </a:lnTo>
                  <a:lnTo>
                    <a:pt x="5155" y="0"/>
                  </a:lnTo>
                  <a:lnTo>
                    <a:pt x="5155" y="1416"/>
                  </a:lnTo>
                  <a:lnTo>
                    <a:pt x="5154" y="1769"/>
                  </a:lnTo>
                  <a:close/>
                </a:path>
              </a:pathLst>
            </a:custGeom>
            <a:gradFill rotWithShape="1">
              <a:gsLst>
                <a:gs pos="0">
                  <a:schemeClr val="bg1">
                    <a:gamma/>
                    <a:shade val="84706"/>
                    <a:invGamma/>
                  </a:schemeClr>
                </a:gs>
                <a:gs pos="100000">
                  <a:schemeClr val="bg1"/>
                </a:gs>
              </a:gsLst>
              <a:lin ang="0" scaled="1"/>
            </a:gradFill>
            <a:ln w="9525">
              <a:noFill/>
              <a:round/>
              <a:headEnd/>
              <a:tailEnd/>
            </a:ln>
          </p:spPr>
          <p:txBody>
            <a:bodyPr/>
            <a:lstStyle/>
            <a:p>
              <a:pPr fontAlgn="auto">
                <a:spcBef>
                  <a:spcPts val="0"/>
                </a:spcBef>
                <a:spcAft>
                  <a:spcPts val="0"/>
                </a:spcAft>
                <a:defRPr/>
              </a:pPr>
              <a:endParaRPr lang="de-DE">
                <a:latin typeface="+mn-lt"/>
                <a:cs typeface="+mn-cs"/>
              </a:endParaRPr>
            </a:p>
          </p:txBody>
        </p:sp>
        <p:sp>
          <p:nvSpPr>
            <p:cNvPr id="6" name="Freeform 4"/>
            <p:cNvSpPr>
              <a:spLocks/>
            </p:cNvSpPr>
            <p:nvPr/>
          </p:nvSpPr>
          <p:spPr bwMode="hidden">
            <a:xfrm>
              <a:off x="0" y="0"/>
              <a:ext cx="5328" cy="3689"/>
            </a:xfrm>
            <a:custGeom>
              <a:avLst/>
              <a:gdLst>
                <a:gd name="T0" fmla="*/ 5311 w 5328"/>
                <a:gd name="T1" fmla="*/ 3209 h 3689"/>
                <a:gd name="T2" fmla="*/ 0 w 5328"/>
                <a:gd name="T3" fmla="*/ 3689 h 3689"/>
                <a:gd name="T4" fmla="*/ 0 w 5328"/>
                <a:gd name="T5" fmla="*/ 9 h 3689"/>
                <a:gd name="T6" fmla="*/ 5328 w 5328"/>
                <a:gd name="T7" fmla="*/ 0 h 3689"/>
                <a:gd name="T8" fmla="*/ 5311 w 5328"/>
                <a:gd name="T9" fmla="*/ 3209 h 36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328" h="3689">
                  <a:moveTo>
                    <a:pt x="5311" y="3209"/>
                  </a:moveTo>
                  <a:lnTo>
                    <a:pt x="0" y="3689"/>
                  </a:lnTo>
                  <a:lnTo>
                    <a:pt x="0" y="9"/>
                  </a:lnTo>
                  <a:lnTo>
                    <a:pt x="5328" y="0"/>
                  </a:lnTo>
                  <a:lnTo>
                    <a:pt x="5311" y="3209"/>
                  </a:lnTo>
                  <a:close/>
                </a:path>
              </a:pathLst>
            </a:custGeom>
            <a:gradFill rotWithShape="1">
              <a:gsLst>
                <a:gs pos="0">
                  <a:schemeClr val="bg2"/>
                </a:gs>
                <a:gs pos="100000">
                  <a:schemeClr val="bg1"/>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113669" name="Rectangle 5"/>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r>
              <a:rPr lang="en-US" smtClean="0"/>
              <a:t>Click to edit Master subtitle style</a:t>
            </a:r>
            <a:endParaRPr lang="en-US"/>
          </a:p>
        </p:txBody>
      </p:sp>
      <p:sp>
        <p:nvSpPr>
          <p:cNvPr id="113673" name="Rectangle 9"/>
          <p:cNvSpPr>
            <a:spLocks noGrp="1" noChangeArrowheads="1"/>
          </p:cNvSpPr>
          <p:nvPr>
            <p:ph type="ctrTitle" sz="quarter"/>
          </p:nvPr>
        </p:nvSpPr>
        <p:spPr>
          <a:xfrm>
            <a:off x="685800" y="1768475"/>
            <a:ext cx="7772400" cy="1736725"/>
          </a:xfrm>
        </p:spPr>
        <p:txBody>
          <a:bodyPr anchor="b" anchorCtr="1"/>
          <a:lstStyle>
            <a:lvl1pPr>
              <a:defRPr sz="5400"/>
            </a:lvl1pPr>
          </a:lstStyle>
          <a:p>
            <a:r>
              <a:rPr lang="en-US" smtClean="0"/>
              <a:t>Click to edit Master title style</a:t>
            </a:r>
            <a:endParaRPr lang="en-US"/>
          </a:p>
        </p:txBody>
      </p:sp>
      <p:sp>
        <p:nvSpPr>
          <p:cNvPr id="7" name="Rectangle 6"/>
          <p:cNvSpPr>
            <a:spLocks noGrp="1" noChangeArrowheads="1"/>
          </p:cNvSpPr>
          <p:nvPr>
            <p:ph type="dt" sz="quarter" idx="10"/>
          </p:nvPr>
        </p:nvSpPr>
        <p:spPr/>
        <p:txBody>
          <a:bodyPr/>
          <a:lstStyle>
            <a:lvl1pPr>
              <a:defRPr/>
            </a:lvl1pPr>
          </a:lstStyle>
          <a:p>
            <a:endParaRPr lang="en-US" altLang="en-US"/>
          </a:p>
        </p:txBody>
      </p:sp>
      <p:sp>
        <p:nvSpPr>
          <p:cNvPr id="8" name="Rectangle 7"/>
          <p:cNvSpPr>
            <a:spLocks noGrp="1" noChangeArrowheads="1"/>
          </p:cNvSpPr>
          <p:nvPr>
            <p:ph type="ftr" sz="quarter" idx="11"/>
          </p:nvPr>
        </p:nvSpPr>
        <p:spPr/>
        <p:txBody>
          <a:bodyPr/>
          <a:lstStyle>
            <a:lvl1pPr>
              <a:defRPr/>
            </a:lvl1pPr>
          </a:lstStyle>
          <a:p>
            <a:endParaRPr lang="en-US" altLang="en-US"/>
          </a:p>
        </p:txBody>
      </p:sp>
      <p:sp>
        <p:nvSpPr>
          <p:cNvPr id="9" name="Rectangle 8"/>
          <p:cNvSpPr>
            <a:spLocks noGrp="1" noChangeArrowheads="1"/>
          </p:cNvSpPr>
          <p:nvPr>
            <p:ph type="sldNum" sz="quarter" idx="12"/>
          </p:nvPr>
        </p:nvSpPr>
        <p:spPr/>
        <p:txBody>
          <a:bodyPr/>
          <a:lstStyle>
            <a:lvl1pPr>
              <a:defRPr/>
            </a:lvl1pPr>
          </a:lstStyle>
          <a:p>
            <a:fld id="{2E69DADB-160C-4268-95A1-507154BD3CD8}" type="slidenum">
              <a:rPr lang="en-US" altLang="en-US"/>
              <a:pPr/>
              <a:t>‹#›</a:t>
            </a:fld>
            <a:endParaRPr lang="en-US" altLang="en-US"/>
          </a:p>
        </p:txBody>
      </p:sp>
    </p:spTree>
    <p:extLst>
      <p:ext uri="{BB962C8B-B14F-4D97-AF65-F5344CB8AC3E}">
        <p14:creationId xmlns:p14="http://schemas.microsoft.com/office/powerpoint/2010/main" val="102033233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7"/>
          <p:cNvSpPr>
            <a:spLocks noGrp="1" noChangeArrowheads="1"/>
          </p:cNvSpPr>
          <p:nvPr>
            <p:ph type="dt" sz="half" idx="10"/>
          </p:nvPr>
        </p:nvSpPr>
        <p:spPr/>
        <p:txBody>
          <a:bodyPr/>
          <a:lstStyle>
            <a:lvl1pPr>
              <a:defRPr/>
            </a:lvl1pPr>
          </a:lstStyle>
          <a:p>
            <a:endParaRPr lang="en-US" altLang="en-US"/>
          </a:p>
        </p:txBody>
      </p:sp>
      <p:sp>
        <p:nvSpPr>
          <p:cNvPr id="5" name="Rectangle 8"/>
          <p:cNvSpPr>
            <a:spLocks noGrp="1" noChangeArrowheads="1"/>
          </p:cNvSpPr>
          <p:nvPr>
            <p:ph type="ftr" sz="quarter" idx="11"/>
          </p:nvPr>
        </p:nvSpPr>
        <p:spPr/>
        <p:txBody>
          <a:bodyPr/>
          <a:lstStyle>
            <a:lvl1pPr>
              <a:defRPr/>
            </a:lvl1pPr>
          </a:lstStyle>
          <a:p>
            <a:endParaRPr lang="en-US" altLang="en-US"/>
          </a:p>
        </p:txBody>
      </p:sp>
      <p:sp>
        <p:nvSpPr>
          <p:cNvPr id="6" name="Rectangle 9"/>
          <p:cNvSpPr>
            <a:spLocks noGrp="1" noChangeArrowheads="1"/>
          </p:cNvSpPr>
          <p:nvPr>
            <p:ph type="sldNum" sz="quarter" idx="12"/>
          </p:nvPr>
        </p:nvSpPr>
        <p:spPr/>
        <p:txBody>
          <a:bodyPr/>
          <a:lstStyle>
            <a:lvl1pPr>
              <a:defRPr/>
            </a:lvl1pPr>
          </a:lstStyle>
          <a:p>
            <a:fld id="{511193CD-9B0F-4E29-9D0A-6B3484939E8C}" type="slidenum">
              <a:rPr lang="en-US" altLang="en-US"/>
              <a:pPr/>
              <a:t>‹#›</a:t>
            </a:fld>
            <a:endParaRPr lang="en-US" altLang="en-US"/>
          </a:p>
        </p:txBody>
      </p:sp>
    </p:spTree>
    <p:extLst>
      <p:ext uri="{BB962C8B-B14F-4D97-AF65-F5344CB8AC3E}">
        <p14:creationId xmlns:p14="http://schemas.microsoft.com/office/powerpoint/2010/main" val="14070899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7"/>
          <p:cNvSpPr>
            <a:spLocks noGrp="1" noChangeArrowheads="1"/>
          </p:cNvSpPr>
          <p:nvPr>
            <p:ph type="dt" sz="half" idx="10"/>
          </p:nvPr>
        </p:nvSpPr>
        <p:spPr/>
        <p:txBody>
          <a:bodyPr/>
          <a:lstStyle>
            <a:lvl1pPr>
              <a:defRPr/>
            </a:lvl1pPr>
          </a:lstStyle>
          <a:p>
            <a:endParaRPr lang="en-US" altLang="en-US"/>
          </a:p>
        </p:txBody>
      </p:sp>
      <p:sp>
        <p:nvSpPr>
          <p:cNvPr id="5" name="Rectangle 8"/>
          <p:cNvSpPr>
            <a:spLocks noGrp="1" noChangeArrowheads="1"/>
          </p:cNvSpPr>
          <p:nvPr>
            <p:ph type="ftr" sz="quarter" idx="11"/>
          </p:nvPr>
        </p:nvSpPr>
        <p:spPr/>
        <p:txBody>
          <a:bodyPr/>
          <a:lstStyle>
            <a:lvl1pPr>
              <a:defRPr/>
            </a:lvl1pPr>
          </a:lstStyle>
          <a:p>
            <a:endParaRPr lang="en-US" altLang="en-US"/>
          </a:p>
        </p:txBody>
      </p:sp>
      <p:sp>
        <p:nvSpPr>
          <p:cNvPr id="6" name="Rectangle 9"/>
          <p:cNvSpPr>
            <a:spLocks noGrp="1" noChangeArrowheads="1"/>
          </p:cNvSpPr>
          <p:nvPr>
            <p:ph type="sldNum" sz="quarter" idx="12"/>
          </p:nvPr>
        </p:nvSpPr>
        <p:spPr/>
        <p:txBody>
          <a:bodyPr/>
          <a:lstStyle>
            <a:lvl1pPr>
              <a:defRPr/>
            </a:lvl1pPr>
          </a:lstStyle>
          <a:p>
            <a:fld id="{45437F61-619B-40C2-9FF4-EF5309DD3F37}" type="slidenum">
              <a:rPr lang="en-US" altLang="en-US"/>
              <a:pPr/>
              <a:t>‹#›</a:t>
            </a:fld>
            <a:endParaRPr lang="en-US" altLang="en-US"/>
          </a:p>
        </p:txBody>
      </p:sp>
    </p:spTree>
    <p:extLst>
      <p:ext uri="{BB962C8B-B14F-4D97-AF65-F5344CB8AC3E}">
        <p14:creationId xmlns:p14="http://schemas.microsoft.com/office/powerpoint/2010/main" val="337697978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48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7"/>
          <p:cNvSpPr>
            <a:spLocks noGrp="1" noChangeArrowheads="1"/>
          </p:cNvSpPr>
          <p:nvPr>
            <p:ph type="dt" sz="half" idx="10"/>
          </p:nvPr>
        </p:nvSpPr>
        <p:spPr/>
        <p:txBody>
          <a:bodyPr/>
          <a:lstStyle>
            <a:lvl1pPr>
              <a:defRPr/>
            </a:lvl1pPr>
          </a:lstStyle>
          <a:p>
            <a:endParaRPr lang="en-US" altLang="en-US"/>
          </a:p>
        </p:txBody>
      </p:sp>
      <p:sp>
        <p:nvSpPr>
          <p:cNvPr id="6" name="Rectangle 8"/>
          <p:cNvSpPr>
            <a:spLocks noGrp="1" noChangeArrowheads="1"/>
          </p:cNvSpPr>
          <p:nvPr>
            <p:ph type="ftr" sz="quarter" idx="11"/>
          </p:nvPr>
        </p:nvSpPr>
        <p:spPr/>
        <p:txBody>
          <a:bodyPr/>
          <a:lstStyle>
            <a:lvl1pPr>
              <a:defRPr/>
            </a:lvl1pPr>
          </a:lstStyle>
          <a:p>
            <a:endParaRPr lang="en-US" altLang="en-US"/>
          </a:p>
        </p:txBody>
      </p:sp>
      <p:sp>
        <p:nvSpPr>
          <p:cNvPr id="7" name="Rectangle 9"/>
          <p:cNvSpPr>
            <a:spLocks noGrp="1" noChangeArrowheads="1"/>
          </p:cNvSpPr>
          <p:nvPr>
            <p:ph type="sldNum" sz="quarter" idx="12"/>
          </p:nvPr>
        </p:nvSpPr>
        <p:spPr/>
        <p:txBody>
          <a:bodyPr/>
          <a:lstStyle>
            <a:lvl1pPr>
              <a:defRPr/>
            </a:lvl1pPr>
          </a:lstStyle>
          <a:p>
            <a:fld id="{82EFAC3A-2B69-4B76-82B8-F8BC972A2E4D}" type="slidenum">
              <a:rPr lang="en-US" altLang="en-US"/>
              <a:pPr/>
              <a:t>‹#›</a:t>
            </a:fld>
            <a:endParaRPr lang="en-US" altLang="en-US"/>
          </a:p>
        </p:txBody>
      </p:sp>
    </p:spTree>
    <p:extLst>
      <p:ext uri="{BB962C8B-B14F-4D97-AF65-F5344CB8AC3E}">
        <p14:creationId xmlns:p14="http://schemas.microsoft.com/office/powerpoint/2010/main" val="168914032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7"/>
          <p:cNvSpPr>
            <a:spLocks noGrp="1" noChangeArrowheads="1"/>
          </p:cNvSpPr>
          <p:nvPr>
            <p:ph type="dt" sz="half" idx="10"/>
          </p:nvPr>
        </p:nvSpPr>
        <p:spPr/>
        <p:txBody>
          <a:bodyPr/>
          <a:lstStyle>
            <a:lvl1pPr>
              <a:defRPr/>
            </a:lvl1pPr>
          </a:lstStyle>
          <a:p>
            <a:endParaRPr lang="en-US" altLang="en-US"/>
          </a:p>
        </p:txBody>
      </p:sp>
      <p:sp>
        <p:nvSpPr>
          <p:cNvPr id="8" name="Rectangle 8"/>
          <p:cNvSpPr>
            <a:spLocks noGrp="1" noChangeArrowheads="1"/>
          </p:cNvSpPr>
          <p:nvPr>
            <p:ph type="ftr" sz="quarter" idx="11"/>
          </p:nvPr>
        </p:nvSpPr>
        <p:spPr/>
        <p:txBody>
          <a:bodyPr/>
          <a:lstStyle>
            <a:lvl1pPr>
              <a:defRPr/>
            </a:lvl1pPr>
          </a:lstStyle>
          <a:p>
            <a:endParaRPr lang="en-US" altLang="en-US"/>
          </a:p>
        </p:txBody>
      </p:sp>
      <p:sp>
        <p:nvSpPr>
          <p:cNvPr id="9" name="Rectangle 9"/>
          <p:cNvSpPr>
            <a:spLocks noGrp="1" noChangeArrowheads="1"/>
          </p:cNvSpPr>
          <p:nvPr>
            <p:ph type="sldNum" sz="quarter" idx="12"/>
          </p:nvPr>
        </p:nvSpPr>
        <p:spPr/>
        <p:txBody>
          <a:bodyPr/>
          <a:lstStyle>
            <a:lvl1pPr>
              <a:defRPr/>
            </a:lvl1pPr>
          </a:lstStyle>
          <a:p>
            <a:fld id="{E6DED515-FFBB-4085-886F-2DA9D0FFEBA1}" type="slidenum">
              <a:rPr lang="en-US" altLang="en-US"/>
              <a:pPr/>
              <a:t>‹#›</a:t>
            </a:fld>
            <a:endParaRPr lang="en-US" altLang="en-US"/>
          </a:p>
        </p:txBody>
      </p:sp>
    </p:spTree>
    <p:extLst>
      <p:ext uri="{BB962C8B-B14F-4D97-AF65-F5344CB8AC3E}">
        <p14:creationId xmlns:p14="http://schemas.microsoft.com/office/powerpoint/2010/main" val="185557098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Rectangle 7"/>
          <p:cNvSpPr>
            <a:spLocks noGrp="1" noChangeArrowheads="1"/>
          </p:cNvSpPr>
          <p:nvPr>
            <p:ph type="dt" sz="half" idx="10"/>
          </p:nvPr>
        </p:nvSpPr>
        <p:spPr/>
        <p:txBody>
          <a:bodyPr/>
          <a:lstStyle>
            <a:lvl1pPr>
              <a:defRPr/>
            </a:lvl1pPr>
          </a:lstStyle>
          <a:p>
            <a:endParaRPr lang="en-US" altLang="en-US"/>
          </a:p>
        </p:txBody>
      </p:sp>
      <p:sp>
        <p:nvSpPr>
          <p:cNvPr id="4" name="Rectangle 8"/>
          <p:cNvSpPr>
            <a:spLocks noGrp="1" noChangeArrowheads="1"/>
          </p:cNvSpPr>
          <p:nvPr>
            <p:ph type="ftr" sz="quarter" idx="11"/>
          </p:nvPr>
        </p:nvSpPr>
        <p:spPr/>
        <p:txBody>
          <a:bodyPr/>
          <a:lstStyle>
            <a:lvl1pPr>
              <a:defRPr/>
            </a:lvl1pPr>
          </a:lstStyle>
          <a:p>
            <a:endParaRPr lang="en-US" altLang="en-US"/>
          </a:p>
        </p:txBody>
      </p:sp>
      <p:sp>
        <p:nvSpPr>
          <p:cNvPr id="5" name="Rectangle 9"/>
          <p:cNvSpPr>
            <a:spLocks noGrp="1" noChangeArrowheads="1"/>
          </p:cNvSpPr>
          <p:nvPr>
            <p:ph type="sldNum" sz="quarter" idx="12"/>
          </p:nvPr>
        </p:nvSpPr>
        <p:spPr/>
        <p:txBody>
          <a:bodyPr/>
          <a:lstStyle>
            <a:lvl1pPr>
              <a:defRPr/>
            </a:lvl1pPr>
          </a:lstStyle>
          <a:p>
            <a:fld id="{ACEC9B5C-57B4-4577-84AB-E90580405C50}" type="slidenum">
              <a:rPr lang="en-US" altLang="en-US"/>
              <a:pPr/>
              <a:t>‹#›</a:t>
            </a:fld>
            <a:endParaRPr lang="en-US" altLang="en-US"/>
          </a:p>
        </p:txBody>
      </p:sp>
    </p:spTree>
    <p:extLst>
      <p:ext uri="{BB962C8B-B14F-4D97-AF65-F5344CB8AC3E}">
        <p14:creationId xmlns:p14="http://schemas.microsoft.com/office/powerpoint/2010/main" val="397320994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7"/>
          <p:cNvSpPr>
            <a:spLocks noGrp="1" noChangeArrowheads="1"/>
          </p:cNvSpPr>
          <p:nvPr>
            <p:ph type="dt" sz="half" idx="10"/>
          </p:nvPr>
        </p:nvSpPr>
        <p:spPr/>
        <p:txBody>
          <a:bodyPr/>
          <a:lstStyle>
            <a:lvl1pPr>
              <a:defRPr/>
            </a:lvl1pPr>
          </a:lstStyle>
          <a:p>
            <a:endParaRPr lang="en-US" altLang="en-US"/>
          </a:p>
        </p:txBody>
      </p:sp>
      <p:sp>
        <p:nvSpPr>
          <p:cNvPr id="3" name="Rectangle 8"/>
          <p:cNvSpPr>
            <a:spLocks noGrp="1" noChangeArrowheads="1"/>
          </p:cNvSpPr>
          <p:nvPr>
            <p:ph type="ftr" sz="quarter" idx="11"/>
          </p:nvPr>
        </p:nvSpPr>
        <p:spPr/>
        <p:txBody>
          <a:bodyPr/>
          <a:lstStyle>
            <a:lvl1pPr>
              <a:defRPr/>
            </a:lvl1pPr>
          </a:lstStyle>
          <a:p>
            <a:endParaRPr lang="en-US" altLang="en-US"/>
          </a:p>
        </p:txBody>
      </p:sp>
      <p:sp>
        <p:nvSpPr>
          <p:cNvPr id="4" name="Rectangle 9"/>
          <p:cNvSpPr>
            <a:spLocks noGrp="1" noChangeArrowheads="1"/>
          </p:cNvSpPr>
          <p:nvPr>
            <p:ph type="sldNum" sz="quarter" idx="12"/>
          </p:nvPr>
        </p:nvSpPr>
        <p:spPr/>
        <p:txBody>
          <a:bodyPr/>
          <a:lstStyle>
            <a:lvl1pPr>
              <a:defRPr/>
            </a:lvl1pPr>
          </a:lstStyle>
          <a:p>
            <a:fld id="{1CC494FF-20D6-487C-B340-B050BDBA9523}" type="slidenum">
              <a:rPr lang="en-US" altLang="en-US"/>
              <a:pPr/>
              <a:t>‹#›</a:t>
            </a:fld>
            <a:endParaRPr lang="en-US" altLang="en-US"/>
          </a:p>
        </p:txBody>
      </p:sp>
    </p:spTree>
    <p:extLst>
      <p:ext uri="{BB962C8B-B14F-4D97-AF65-F5344CB8AC3E}">
        <p14:creationId xmlns:p14="http://schemas.microsoft.com/office/powerpoint/2010/main" val="40961647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7"/>
          <p:cNvSpPr>
            <a:spLocks noGrp="1" noChangeArrowheads="1"/>
          </p:cNvSpPr>
          <p:nvPr>
            <p:ph type="dt" sz="half" idx="10"/>
          </p:nvPr>
        </p:nvSpPr>
        <p:spPr/>
        <p:txBody>
          <a:bodyPr/>
          <a:lstStyle>
            <a:lvl1pPr>
              <a:defRPr/>
            </a:lvl1pPr>
          </a:lstStyle>
          <a:p>
            <a:endParaRPr lang="en-US" altLang="en-US"/>
          </a:p>
        </p:txBody>
      </p:sp>
      <p:sp>
        <p:nvSpPr>
          <p:cNvPr id="6" name="Rectangle 8"/>
          <p:cNvSpPr>
            <a:spLocks noGrp="1" noChangeArrowheads="1"/>
          </p:cNvSpPr>
          <p:nvPr>
            <p:ph type="ftr" sz="quarter" idx="11"/>
          </p:nvPr>
        </p:nvSpPr>
        <p:spPr/>
        <p:txBody>
          <a:bodyPr/>
          <a:lstStyle>
            <a:lvl1pPr>
              <a:defRPr/>
            </a:lvl1pPr>
          </a:lstStyle>
          <a:p>
            <a:endParaRPr lang="en-US" altLang="en-US"/>
          </a:p>
        </p:txBody>
      </p:sp>
      <p:sp>
        <p:nvSpPr>
          <p:cNvPr id="7" name="Rectangle 9"/>
          <p:cNvSpPr>
            <a:spLocks noGrp="1" noChangeArrowheads="1"/>
          </p:cNvSpPr>
          <p:nvPr>
            <p:ph type="sldNum" sz="quarter" idx="12"/>
          </p:nvPr>
        </p:nvSpPr>
        <p:spPr/>
        <p:txBody>
          <a:bodyPr/>
          <a:lstStyle>
            <a:lvl1pPr>
              <a:defRPr/>
            </a:lvl1pPr>
          </a:lstStyle>
          <a:p>
            <a:fld id="{16F7027B-170D-4D2E-B246-A7A5AEB4C651}" type="slidenum">
              <a:rPr lang="en-US" altLang="en-US"/>
              <a:pPr/>
              <a:t>‹#›</a:t>
            </a:fld>
            <a:endParaRPr lang="en-US" altLang="en-US"/>
          </a:p>
        </p:txBody>
      </p:sp>
    </p:spTree>
    <p:extLst>
      <p:ext uri="{BB962C8B-B14F-4D97-AF65-F5344CB8AC3E}">
        <p14:creationId xmlns:p14="http://schemas.microsoft.com/office/powerpoint/2010/main" val="246337894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de-DE"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7"/>
          <p:cNvSpPr>
            <a:spLocks noGrp="1" noChangeArrowheads="1"/>
          </p:cNvSpPr>
          <p:nvPr>
            <p:ph type="dt" sz="half" idx="10"/>
          </p:nvPr>
        </p:nvSpPr>
        <p:spPr/>
        <p:txBody>
          <a:bodyPr/>
          <a:lstStyle>
            <a:lvl1pPr>
              <a:defRPr/>
            </a:lvl1pPr>
          </a:lstStyle>
          <a:p>
            <a:endParaRPr lang="en-US" altLang="en-US"/>
          </a:p>
        </p:txBody>
      </p:sp>
      <p:sp>
        <p:nvSpPr>
          <p:cNvPr id="6" name="Rectangle 8"/>
          <p:cNvSpPr>
            <a:spLocks noGrp="1" noChangeArrowheads="1"/>
          </p:cNvSpPr>
          <p:nvPr>
            <p:ph type="ftr" sz="quarter" idx="11"/>
          </p:nvPr>
        </p:nvSpPr>
        <p:spPr/>
        <p:txBody>
          <a:bodyPr/>
          <a:lstStyle>
            <a:lvl1pPr>
              <a:defRPr/>
            </a:lvl1pPr>
          </a:lstStyle>
          <a:p>
            <a:endParaRPr lang="en-US" altLang="en-US"/>
          </a:p>
        </p:txBody>
      </p:sp>
      <p:sp>
        <p:nvSpPr>
          <p:cNvPr id="7" name="Rectangle 9"/>
          <p:cNvSpPr>
            <a:spLocks noGrp="1" noChangeArrowheads="1"/>
          </p:cNvSpPr>
          <p:nvPr>
            <p:ph type="sldNum" sz="quarter" idx="12"/>
          </p:nvPr>
        </p:nvSpPr>
        <p:spPr/>
        <p:txBody>
          <a:bodyPr/>
          <a:lstStyle>
            <a:lvl1pPr>
              <a:defRPr/>
            </a:lvl1pPr>
          </a:lstStyle>
          <a:p>
            <a:fld id="{E0D49EB3-4CAA-48BC-BD10-FF52282B35C9}" type="slidenum">
              <a:rPr lang="en-US" altLang="en-US"/>
              <a:pPr/>
              <a:t>‹#›</a:t>
            </a:fld>
            <a:endParaRPr lang="en-US" altLang="en-US"/>
          </a:p>
        </p:txBody>
      </p:sp>
    </p:spTree>
    <p:extLst>
      <p:ext uri="{BB962C8B-B14F-4D97-AF65-F5344CB8AC3E}">
        <p14:creationId xmlns:p14="http://schemas.microsoft.com/office/powerpoint/2010/main" val="121064634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7"/>
          <p:cNvSpPr>
            <a:spLocks noGrp="1" noChangeArrowheads="1"/>
          </p:cNvSpPr>
          <p:nvPr>
            <p:ph type="dt" sz="half" idx="10"/>
          </p:nvPr>
        </p:nvSpPr>
        <p:spPr/>
        <p:txBody>
          <a:bodyPr/>
          <a:lstStyle>
            <a:lvl1pPr>
              <a:defRPr/>
            </a:lvl1pPr>
          </a:lstStyle>
          <a:p>
            <a:endParaRPr lang="en-US" altLang="en-US"/>
          </a:p>
        </p:txBody>
      </p:sp>
      <p:sp>
        <p:nvSpPr>
          <p:cNvPr id="5" name="Rectangle 8"/>
          <p:cNvSpPr>
            <a:spLocks noGrp="1" noChangeArrowheads="1"/>
          </p:cNvSpPr>
          <p:nvPr>
            <p:ph type="ftr" sz="quarter" idx="11"/>
          </p:nvPr>
        </p:nvSpPr>
        <p:spPr/>
        <p:txBody>
          <a:bodyPr/>
          <a:lstStyle>
            <a:lvl1pPr>
              <a:defRPr/>
            </a:lvl1pPr>
          </a:lstStyle>
          <a:p>
            <a:endParaRPr lang="en-US" altLang="en-US"/>
          </a:p>
        </p:txBody>
      </p:sp>
      <p:sp>
        <p:nvSpPr>
          <p:cNvPr id="6" name="Rectangle 9"/>
          <p:cNvSpPr>
            <a:spLocks noGrp="1" noChangeArrowheads="1"/>
          </p:cNvSpPr>
          <p:nvPr>
            <p:ph type="sldNum" sz="quarter" idx="12"/>
          </p:nvPr>
        </p:nvSpPr>
        <p:spPr/>
        <p:txBody>
          <a:bodyPr/>
          <a:lstStyle>
            <a:lvl1pPr>
              <a:defRPr/>
            </a:lvl1pPr>
          </a:lstStyle>
          <a:p>
            <a:fld id="{F5962256-EE4A-427A-94F4-5C9E8BBEA2BB}" type="slidenum">
              <a:rPr lang="en-US" altLang="en-US"/>
              <a:pPr/>
              <a:t>‹#›</a:t>
            </a:fld>
            <a:endParaRPr lang="en-US" altLang="en-US"/>
          </a:p>
        </p:txBody>
      </p:sp>
    </p:spTree>
    <p:extLst>
      <p:ext uri="{BB962C8B-B14F-4D97-AF65-F5344CB8AC3E}">
        <p14:creationId xmlns:p14="http://schemas.microsoft.com/office/powerpoint/2010/main" val="179460694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21362"/>
          </a:xfrm>
        </p:spPr>
        <p:txBody>
          <a:bodyPr vert="eaVert"/>
          <a:lstStyle/>
          <a:p>
            <a:r>
              <a:rPr lang="en-US" smtClean="0"/>
              <a:t>Click to edit Master title style</a:t>
            </a:r>
            <a:endParaRPr lang="de-DE"/>
          </a:p>
        </p:txBody>
      </p:sp>
      <p:sp>
        <p:nvSpPr>
          <p:cNvPr id="3" name="Vertical Text Placeholder 2"/>
          <p:cNvSpPr>
            <a:spLocks noGrp="1"/>
          </p:cNvSpPr>
          <p:nvPr>
            <p:ph type="body" orient="vert" idx="1"/>
          </p:nvPr>
        </p:nvSpPr>
        <p:spPr>
          <a:xfrm>
            <a:off x="457200" y="274638"/>
            <a:ext cx="6019800" cy="58213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7"/>
          <p:cNvSpPr>
            <a:spLocks noGrp="1" noChangeArrowheads="1"/>
          </p:cNvSpPr>
          <p:nvPr>
            <p:ph type="dt" sz="half" idx="10"/>
          </p:nvPr>
        </p:nvSpPr>
        <p:spPr/>
        <p:txBody>
          <a:bodyPr/>
          <a:lstStyle>
            <a:lvl1pPr>
              <a:defRPr/>
            </a:lvl1pPr>
          </a:lstStyle>
          <a:p>
            <a:endParaRPr lang="en-US" altLang="en-US"/>
          </a:p>
        </p:txBody>
      </p:sp>
      <p:sp>
        <p:nvSpPr>
          <p:cNvPr id="5" name="Rectangle 8"/>
          <p:cNvSpPr>
            <a:spLocks noGrp="1" noChangeArrowheads="1"/>
          </p:cNvSpPr>
          <p:nvPr>
            <p:ph type="ftr" sz="quarter" idx="11"/>
          </p:nvPr>
        </p:nvSpPr>
        <p:spPr/>
        <p:txBody>
          <a:bodyPr/>
          <a:lstStyle>
            <a:lvl1pPr>
              <a:defRPr/>
            </a:lvl1pPr>
          </a:lstStyle>
          <a:p>
            <a:endParaRPr lang="en-US" altLang="en-US"/>
          </a:p>
        </p:txBody>
      </p:sp>
      <p:sp>
        <p:nvSpPr>
          <p:cNvPr id="6" name="Rectangle 9"/>
          <p:cNvSpPr>
            <a:spLocks noGrp="1" noChangeArrowheads="1"/>
          </p:cNvSpPr>
          <p:nvPr>
            <p:ph type="sldNum" sz="quarter" idx="12"/>
          </p:nvPr>
        </p:nvSpPr>
        <p:spPr/>
        <p:txBody>
          <a:bodyPr/>
          <a:lstStyle>
            <a:lvl1pPr>
              <a:defRPr/>
            </a:lvl1pPr>
          </a:lstStyle>
          <a:p>
            <a:fld id="{77662D8F-C899-405A-BB93-660BF05A613F}" type="slidenum">
              <a:rPr lang="en-US" altLang="en-US"/>
              <a:pPr/>
              <a:t>‹#›</a:t>
            </a:fld>
            <a:endParaRPr lang="en-US" altLang="en-US"/>
          </a:p>
        </p:txBody>
      </p:sp>
    </p:spTree>
    <p:extLst>
      <p:ext uri="{BB962C8B-B14F-4D97-AF65-F5344CB8AC3E}">
        <p14:creationId xmlns:p14="http://schemas.microsoft.com/office/powerpoint/2010/main" val="209340323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648200" y="1600200"/>
            <a:ext cx="4038600" cy="21717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quarter" idx="3"/>
          </p:nvPr>
        </p:nvSpPr>
        <p:spPr>
          <a:xfrm>
            <a:off x="4648200" y="3924300"/>
            <a:ext cx="4038600" cy="21717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7"/>
          <p:cNvSpPr>
            <a:spLocks noGrp="1" noChangeArrowheads="1"/>
          </p:cNvSpPr>
          <p:nvPr>
            <p:ph type="dt" sz="half" idx="10"/>
          </p:nvPr>
        </p:nvSpPr>
        <p:spPr/>
        <p:txBody>
          <a:bodyPr/>
          <a:lstStyle>
            <a:lvl1pPr>
              <a:defRPr/>
            </a:lvl1pPr>
          </a:lstStyle>
          <a:p>
            <a:endParaRPr lang="en-US" altLang="en-US"/>
          </a:p>
        </p:txBody>
      </p:sp>
      <p:sp>
        <p:nvSpPr>
          <p:cNvPr id="7" name="Rectangle 8"/>
          <p:cNvSpPr>
            <a:spLocks noGrp="1" noChangeArrowheads="1"/>
          </p:cNvSpPr>
          <p:nvPr>
            <p:ph type="ftr" sz="quarter" idx="11"/>
          </p:nvPr>
        </p:nvSpPr>
        <p:spPr/>
        <p:txBody>
          <a:bodyPr/>
          <a:lstStyle>
            <a:lvl1pPr>
              <a:defRPr/>
            </a:lvl1pPr>
          </a:lstStyle>
          <a:p>
            <a:endParaRPr lang="en-US" altLang="en-US"/>
          </a:p>
        </p:txBody>
      </p:sp>
      <p:sp>
        <p:nvSpPr>
          <p:cNvPr id="8" name="Rectangle 9"/>
          <p:cNvSpPr>
            <a:spLocks noGrp="1" noChangeArrowheads="1"/>
          </p:cNvSpPr>
          <p:nvPr>
            <p:ph type="sldNum" sz="quarter" idx="12"/>
          </p:nvPr>
        </p:nvSpPr>
        <p:spPr/>
        <p:txBody>
          <a:bodyPr/>
          <a:lstStyle>
            <a:lvl1pPr>
              <a:defRPr/>
            </a:lvl1pPr>
          </a:lstStyle>
          <a:p>
            <a:fld id="{06143F1F-DB6F-4AC4-B952-D21B15BB89B9}" type="slidenum">
              <a:rPr lang="en-US" altLang="en-US"/>
              <a:pPr/>
              <a:t>‹#›</a:t>
            </a:fld>
            <a:endParaRPr lang="en-US" altLang="en-US"/>
          </a:p>
        </p:txBody>
      </p:sp>
    </p:spTree>
    <p:extLst>
      <p:ext uri="{BB962C8B-B14F-4D97-AF65-F5344CB8AC3E}">
        <p14:creationId xmlns:p14="http://schemas.microsoft.com/office/powerpoint/2010/main" val="314217365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de-DE"/>
          </a:p>
        </p:txBody>
      </p:sp>
      <p:sp>
        <p:nvSpPr>
          <p:cNvPr id="3" name="Content Placeholder 2"/>
          <p:cNvSpPr>
            <a:spLocks noGrp="1"/>
          </p:cNvSpPr>
          <p:nvPr>
            <p:ph sz="quarter" idx="1"/>
          </p:nvPr>
        </p:nvSpPr>
        <p:spPr>
          <a:xfrm>
            <a:off x="457200" y="1600200"/>
            <a:ext cx="4038600" cy="21717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57200" y="3924300"/>
            <a:ext cx="4038600" cy="21717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half" idx="3"/>
          </p:nvPr>
        </p:nvSpPr>
        <p:spPr>
          <a:xfrm>
            <a:off x="4648200" y="1600200"/>
            <a:ext cx="4038600" cy="4495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7"/>
          <p:cNvSpPr>
            <a:spLocks noGrp="1" noChangeArrowheads="1"/>
          </p:cNvSpPr>
          <p:nvPr>
            <p:ph type="dt" sz="half" idx="10"/>
          </p:nvPr>
        </p:nvSpPr>
        <p:spPr/>
        <p:txBody>
          <a:bodyPr/>
          <a:lstStyle>
            <a:lvl1pPr>
              <a:defRPr/>
            </a:lvl1pPr>
          </a:lstStyle>
          <a:p>
            <a:endParaRPr lang="en-US" altLang="en-US"/>
          </a:p>
        </p:txBody>
      </p:sp>
      <p:sp>
        <p:nvSpPr>
          <p:cNvPr id="7" name="Rectangle 8"/>
          <p:cNvSpPr>
            <a:spLocks noGrp="1" noChangeArrowheads="1"/>
          </p:cNvSpPr>
          <p:nvPr>
            <p:ph type="ftr" sz="quarter" idx="11"/>
          </p:nvPr>
        </p:nvSpPr>
        <p:spPr/>
        <p:txBody>
          <a:bodyPr/>
          <a:lstStyle>
            <a:lvl1pPr>
              <a:defRPr/>
            </a:lvl1pPr>
          </a:lstStyle>
          <a:p>
            <a:endParaRPr lang="en-US" altLang="en-US"/>
          </a:p>
        </p:txBody>
      </p:sp>
      <p:sp>
        <p:nvSpPr>
          <p:cNvPr id="8" name="Rectangle 9"/>
          <p:cNvSpPr>
            <a:spLocks noGrp="1" noChangeArrowheads="1"/>
          </p:cNvSpPr>
          <p:nvPr>
            <p:ph type="sldNum" sz="quarter" idx="12"/>
          </p:nvPr>
        </p:nvSpPr>
        <p:spPr/>
        <p:txBody>
          <a:bodyPr/>
          <a:lstStyle>
            <a:lvl1pPr>
              <a:defRPr/>
            </a:lvl1pPr>
          </a:lstStyle>
          <a:p>
            <a:fld id="{3CC2E228-E340-4F42-A267-5039098C976A}" type="slidenum">
              <a:rPr lang="en-US" altLang="en-US"/>
              <a:pPr/>
              <a:t>‹#›</a:t>
            </a:fld>
            <a:endParaRPr lang="en-US" altLang="en-US"/>
          </a:p>
        </p:txBody>
      </p:sp>
    </p:spTree>
    <p:extLst>
      <p:ext uri="{BB962C8B-B14F-4D97-AF65-F5344CB8AC3E}">
        <p14:creationId xmlns:p14="http://schemas.microsoft.com/office/powerpoint/2010/main" val="34189015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auto">
          <a:xfrm>
            <a:off x="381000" y="990600"/>
            <a:ext cx="76200" cy="5105400"/>
          </a:xfrm>
          <a:prstGeom prst="rect">
            <a:avLst/>
          </a:prstGeom>
          <a:solidFill>
            <a:schemeClr val="bg2"/>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de-DE" altLang="en-US" sz="2400">
              <a:latin typeface="Times New Roman" panose="02020603050405020304" pitchFamily="18" charset="0"/>
            </a:endParaRPr>
          </a:p>
        </p:txBody>
      </p:sp>
      <p:grpSp>
        <p:nvGrpSpPr>
          <p:cNvPr id="5" name="Group 8"/>
          <p:cNvGrpSpPr>
            <a:grpSpLocks/>
          </p:cNvGrpSpPr>
          <p:nvPr/>
        </p:nvGrpSpPr>
        <p:grpSpPr bwMode="auto">
          <a:xfrm>
            <a:off x="381000" y="304800"/>
            <a:ext cx="8391525" cy="5791200"/>
            <a:chOff x="240" y="192"/>
            <a:chExt cx="5286" cy="3648"/>
          </a:xfrm>
        </p:grpSpPr>
        <p:sp>
          <p:nvSpPr>
            <p:cNvPr id="6" name="Rectangle 9"/>
            <p:cNvSpPr>
              <a:spLocks noChangeArrowheads="1"/>
            </p:cNvSpPr>
            <p:nvPr/>
          </p:nvSpPr>
          <p:spPr bwMode="auto">
            <a:xfrm flipV="1">
              <a:off x="5236" y="192"/>
              <a:ext cx="288" cy="288"/>
            </a:xfrm>
            <a:prstGeom prst="rect">
              <a:avLst/>
            </a:prstGeom>
            <a:solidFill>
              <a:schemeClr val="bg2"/>
            </a:solidFill>
            <a:ln w="12700">
              <a:solidFill>
                <a:schemeClr val="tx1"/>
              </a:solidFill>
              <a:miter lim="800000"/>
              <a:headEnd/>
              <a:tailEnd/>
            </a:ln>
          </p:spPr>
          <p:txBody>
            <a:bodyPr rot="10800000"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de-DE" altLang="en-US" sz="2400">
                <a:latin typeface="Times New Roman" panose="02020603050405020304" pitchFamily="18" charset="0"/>
              </a:endParaRPr>
            </a:p>
          </p:txBody>
        </p:sp>
        <p:sp>
          <p:nvSpPr>
            <p:cNvPr id="7" name="Rectangle 10"/>
            <p:cNvSpPr>
              <a:spLocks noChangeArrowheads="1"/>
            </p:cNvSpPr>
            <p:nvPr/>
          </p:nvSpPr>
          <p:spPr bwMode="auto">
            <a:xfrm flipV="1">
              <a:off x="240" y="192"/>
              <a:ext cx="5004" cy="288"/>
            </a:xfrm>
            <a:prstGeom prst="rect">
              <a:avLst/>
            </a:prstGeom>
            <a:solidFill>
              <a:schemeClr val="accent2"/>
            </a:solidFill>
            <a:ln w="12700">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de-DE" altLang="en-US" sz="2400">
                <a:latin typeface="Times New Roman" panose="02020603050405020304" pitchFamily="18" charset="0"/>
              </a:endParaRPr>
            </a:p>
          </p:txBody>
        </p:sp>
        <p:sp>
          <p:nvSpPr>
            <p:cNvPr id="8" name="Rectangle 11"/>
            <p:cNvSpPr>
              <a:spLocks noChangeArrowheads="1"/>
            </p:cNvSpPr>
            <p:nvPr/>
          </p:nvSpPr>
          <p:spPr bwMode="auto">
            <a:xfrm flipV="1">
              <a:off x="240" y="480"/>
              <a:ext cx="5004" cy="144"/>
            </a:xfrm>
            <a:prstGeom prst="rect">
              <a:avLst/>
            </a:prstGeom>
            <a:solidFill>
              <a:schemeClr val="bg2"/>
            </a:solidFill>
            <a:ln w="12700">
              <a:solidFill>
                <a:schemeClr val="tx1"/>
              </a:solidFill>
              <a:miter lim="800000"/>
              <a:headEnd/>
              <a:tailEnd/>
            </a:ln>
          </p:spPr>
          <p:txBody>
            <a:bodyPr rot="10800000"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de-DE" altLang="en-US" sz="2400">
                <a:latin typeface="Times New Roman" panose="02020603050405020304" pitchFamily="18" charset="0"/>
              </a:endParaRPr>
            </a:p>
          </p:txBody>
        </p:sp>
        <p:sp>
          <p:nvSpPr>
            <p:cNvPr id="9" name="Rectangle 12"/>
            <p:cNvSpPr>
              <a:spLocks noChangeArrowheads="1"/>
            </p:cNvSpPr>
            <p:nvPr/>
          </p:nvSpPr>
          <p:spPr bwMode="auto">
            <a:xfrm flipV="1">
              <a:off x="5242" y="480"/>
              <a:ext cx="282" cy="144"/>
            </a:xfrm>
            <a:prstGeom prst="rect">
              <a:avLst/>
            </a:prstGeom>
            <a:solidFill>
              <a:schemeClr val="accent2"/>
            </a:solidFill>
            <a:ln w="12700">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de-DE" altLang="en-US" sz="2400">
                <a:latin typeface="Times New Roman" panose="02020603050405020304" pitchFamily="18" charset="0"/>
              </a:endParaRPr>
            </a:p>
          </p:txBody>
        </p:sp>
        <p:sp>
          <p:nvSpPr>
            <p:cNvPr id="10" name="Line 13"/>
            <p:cNvSpPr>
              <a:spLocks noChangeShapeType="1"/>
            </p:cNvSpPr>
            <p:nvPr/>
          </p:nvSpPr>
          <p:spPr bwMode="auto">
            <a:xfrm flipH="1">
              <a:off x="480" y="2256"/>
              <a:ext cx="4848"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 name="Rectangle 14"/>
            <p:cNvSpPr>
              <a:spLocks noChangeArrowheads="1"/>
            </p:cNvSpPr>
            <p:nvPr/>
          </p:nvSpPr>
          <p:spPr bwMode="auto">
            <a:xfrm>
              <a:off x="240" y="192"/>
              <a:ext cx="5286" cy="3648"/>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de-DE" altLang="en-US" sz="2400">
                <a:latin typeface="Times New Roman" panose="02020603050405020304" pitchFamily="18" charset="0"/>
              </a:endParaRPr>
            </a:p>
          </p:txBody>
        </p:sp>
      </p:grpSp>
      <p:sp>
        <p:nvSpPr>
          <p:cNvPr id="116739" name="Rectangle 3"/>
          <p:cNvSpPr>
            <a:spLocks noGrp="1" noChangeArrowheads="1"/>
          </p:cNvSpPr>
          <p:nvPr>
            <p:ph type="ctrTitle"/>
          </p:nvPr>
        </p:nvSpPr>
        <p:spPr>
          <a:xfrm>
            <a:off x="762000" y="1371600"/>
            <a:ext cx="7696200" cy="2057400"/>
          </a:xfrm>
        </p:spPr>
        <p:txBody>
          <a:bodyPr/>
          <a:lstStyle>
            <a:lvl1pPr>
              <a:defRPr sz="5400"/>
            </a:lvl1pPr>
          </a:lstStyle>
          <a:p>
            <a:r>
              <a:rPr lang="en-US" smtClean="0"/>
              <a:t>Click to edit Master title style</a:t>
            </a:r>
            <a:endParaRPr lang="en-US"/>
          </a:p>
        </p:txBody>
      </p:sp>
      <p:sp>
        <p:nvSpPr>
          <p:cNvPr id="116740" name="Rectangle 4"/>
          <p:cNvSpPr>
            <a:spLocks noGrp="1" noChangeArrowheads="1"/>
          </p:cNvSpPr>
          <p:nvPr>
            <p:ph type="subTitle" idx="1"/>
          </p:nvPr>
        </p:nvSpPr>
        <p:spPr>
          <a:xfrm>
            <a:off x="762000" y="3765550"/>
            <a:ext cx="7696200" cy="2057400"/>
          </a:xfrm>
        </p:spPr>
        <p:txBody>
          <a:bodyPr/>
          <a:lstStyle>
            <a:lvl1pPr marL="0" indent="0">
              <a:buFont typeface="Wingdings" pitchFamily="2" charset="2"/>
              <a:buNone/>
              <a:defRPr sz="2800">
                <a:latin typeface="Arial" charset="0"/>
              </a:defRPr>
            </a:lvl1pPr>
          </a:lstStyle>
          <a:p>
            <a:r>
              <a:rPr lang="en-US" smtClean="0"/>
              <a:t>Click to edit Master subtitle style</a:t>
            </a:r>
            <a:endParaRPr lang="en-US"/>
          </a:p>
        </p:txBody>
      </p:sp>
      <p:sp>
        <p:nvSpPr>
          <p:cNvPr id="12" name="Rectangle 5"/>
          <p:cNvSpPr>
            <a:spLocks noGrp="1" noChangeArrowheads="1"/>
          </p:cNvSpPr>
          <p:nvPr>
            <p:ph type="dt" sz="half" idx="10"/>
          </p:nvPr>
        </p:nvSpPr>
        <p:spPr>
          <a:xfrm>
            <a:off x="457200" y="6248400"/>
            <a:ext cx="2133600" cy="457200"/>
          </a:xfrm>
        </p:spPr>
        <p:txBody>
          <a:bodyPr/>
          <a:lstStyle>
            <a:lvl1pPr>
              <a:defRPr/>
            </a:lvl1pPr>
          </a:lstStyle>
          <a:p>
            <a:endParaRPr lang="en-US" altLang="en-US"/>
          </a:p>
        </p:txBody>
      </p:sp>
      <p:sp>
        <p:nvSpPr>
          <p:cNvPr id="13" name="Rectangle 6"/>
          <p:cNvSpPr>
            <a:spLocks noGrp="1" noChangeArrowheads="1"/>
          </p:cNvSpPr>
          <p:nvPr>
            <p:ph type="ftr" sz="quarter" idx="11"/>
          </p:nvPr>
        </p:nvSpPr>
        <p:spPr/>
        <p:txBody>
          <a:bodyPr/>
          <a:lstStyle>
            <a:lvl1pPr>
              <a:defRPr/>
            </a:lvl1pPr>
          </a:lstStyle>
          <a:p>
            <a:endParaRPr lang="en-US" altLang="en-US"/>
          </a:p>
        </p:txBody>
      </p:sp>
      <p:sp>
        <p:nvSpPr>
          <p:cNvPr id="14" name="Rectangle 7"/>
          <p:cNvSpPr>
            <a:spLocks noGrp="1" noChangeArrowheads="1"/>
          </p:cNvSpPr>
          <p:nvPr>
            <p:ph type="sldNum" sz="quarter" idx="12"/>
          </p:nvPr>
        </p:nvSpPr>
        <p:spPr>
          <a:xfrm>
            <a:off x="6553200" y="6248400"/>
            <a:ext cx="2133600" cy="457200"/>
          </a:xfrm>
        </p:spPr>
        <p:txBody>
          <a:bodyPr/>
          <a:lstStyle>
            <a:lvl1pPr>
              <a:defRPr b="1"/>
            </a:lvl1pPr>
          </a:lstStyle>
          <a:p>
            <a:fld id="{38146252-6EE0-4E77-8A1E-A586913B6C40}" type="slidenum">
              <a:rPr lang="en-US" altLang="en-US"/>
              <a:pPr/>
              <a:t>‹#›</a:t>
            </a:fld>
            <a:endParaRPr lang="en-US" altLang="en-US"/>
          </a:p>
        </p:txBody>
      </p:sp>
    </p:spTree>
    <p:extLst>
      <p:ext uri="{BB962C8B-B14F-4D97-AF65-F5344CB8AC3E}">
        <p14:creationId xmlns:p14="http://schemas.microsoft.com/office/powerpoint/2010/main" val="108936370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sz="half" idx="10"/>
          </p:nvPr>
        </p:nvSpPr>
        <p:spPr>
          <a:ln/>
        </p:spPr>
        <p:txBody>
          <a:bodyPr/>
          <a:lstStyle>
            <a:lvl1pPr>
              <a:defRPr/>
            </a:lvl1pPr>
          </a:lstStyle>
          <a:p>
            <a:endParaRPr lang="en-US" altLang="en-US"/>
          </a:p>
        </p:txBody>
      </p:sp>
      <p:sp>
        <p:nvSpPr>
          <p:cNvPr id="5" name="Rectangle 5"/>
          <p:cNvSpPr>
            <a:spLocks noGrp="1" noChangeArrowheads="1"/>
          </p:cNvSpPr>
          <p:nvPr>
            <p:ph type="ftr" sz="quarter" idx="11"/>
          </p:nvPr>
        </p:nvSpPr>
        <p:spPr>
          <a:ln/>
        </p:spPr>
        <p:txBody>
          <a:bodyPr/>
          <a:lstStyle>
            <a:lvl1pPr>
              <a:defRPr/>
            </a:lvl1pPr>
          </a:lstStyle>
          <a:p>
            <a:endParaRPr lang="en-US" altLang="en-US"/>
          </a:p>
        </p:txBody>
      </p:sp>
      <p:sp>
        <p:nvSpPr>
          <p:cNvPr id="6" name="Rectangle 6"/>
          <p:cNvSpPr>
            <a:spLocks noGrp="1" noChangeArrowheads="1"/>
          </p:cNvSpPr>
          <p:nvPr>
            <p:ph type="sldNum" sz="quarter" idx="12"/>
          </p:nvPr>
        </p:nvSpPr>
        <p:spPr>
          <a:ln/>
        </p:spPr>
        <p:txBody>
          <a:bodyPr/>
          <a:lstStyle>
            <a:lvl1pPr>
              <a:defRPr/>
            </a:lvl1pPr>
          </a:lstStyle>
          <a:p>
            <a:fld id="{DEB33172-76F0-4F81-8B56-F1396FCB3FAF}" type="slidenum">
              <a:rPr lang="en-US" altLang="en-US"/>
              <a:pPr/>
              <a:t>‹#›</a:t>
            </a:fld>
            <a:endParaRPr lang="en-US" altLang="en-US"/>
          </a:p>
        </p:txBody>
      </p:sp>
    </p:spTree>
    <p:extLst>
      <p:ext uri="{BB962C8B-B14F-4D97-AF65-F5344CB8AC3E}">
        <p14:creationId xmlns:p14="http://schemas.microsoft.com/office/powerpoint/2010/main" val="191310831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endParaRPr lang="en-US" altLang="en-US"/>
          </a:p>
        </p:txBody>
      </p:sp>
      <p:sp>
        <p:nvSpPr>
          <p:cNvPr id="5" name="Rectangle 5"/>
          <p:cNvSpPr>
            <a:spLocks noGrp="1" noChangeArrowheads="1"/>
          </p:cNvSpPr>
          <p:nvPr>
            <p:ph type="ftr" sz="quarter" idx="11"/>
          </p:nvPr>
        </p:nvSpPr>
        <p:spPr>
          <a:ln/>
        </p:spPr>
        <p:txBody>
          <a:bodyPr/>
          <a:lstStyle>
            <a:lvl1pPr>
              <a:defRPr/>
            </a:lvl1pPr>
          </a:lstStyle>
          <a:p>
            <a:endParaRPr lang="en-US" altLang="en-US"/>
          </a:p>
        </p:txBody>
      </p:sp>
      <p:sp>
        <p:nvSpPr>
          <p:cNvPr id="6" name="Rectangle 6"/>
          <p:cNvSpPr>
            <a:spLocks noGrp="1" noChangeArrowheads="1"/>
          </p:cNvSpPr>
          <p:nvPr>
            <p:ph type="sldNum" sz="quarter" idx="12"/>
          </p:nvPr>
        </p:nvSpPr>
        <p:spPr>
          <a:ln/>
        </p:spPr>
        <p:txBody>
          <a:bodyPr/>
          <a:lstStyle>
            <a:lvl1pPr>
              <a:defRPr/>
            </a:lvl1pPr>
          </a:lstStyle>
          <a:p>
            <a:fld id="{30F94787-71C4-4A56-BF47-158BA988ACFF}" type="slidenum">
              <a:rPr lang="en-US" altLang="en-US"/>
              <a:pPr/>
              <a:t>‹#›</a:t>
            </a:fld>
            <a:endParaRPr lang="en-US" altLang="en-US"/>
          </a:p>
        </p:txBody>
      </p:sp>
    </p:spTree>
    <p:extLst>
      <p:ext uri="{BB962C8B-B14F-4D97-AF65-F5344CB8AC3E}">
        <p14:creationId xmlns:p14="http://schemas.microsoft.com/office/powerpoint/2010/main" val="391137499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48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4"/>
          <p:cNvSpPr>
            <a:spLocks noGrp="1" noChangeArrowheads="1"/>
          </p:cNvSpPr>
          <p:nvPr>
            <p:ph type="dt" sz="half" idx="10"/>
          </p:nvPr>
        </p:nvSpPr>
        <p:spPr>
          <a:ln/>
        </p:spPr>
        <p:txBody>
          <a:bodyPr/>
          <a:lstStyle>
            <a:lvl1pPr>
              <a:defRPr/>
            </a:lvl1pPr>
          </a:lstStyle>
          <a:p>
            <a:endParaRPr lang="en-US" altLang="en-US"/>
          </a:p>
        </p:txBody>
      </p:sp>
      <p:sp>
        <p:nvSpPr>
          <p:cNvPr id="6" name="Rectangle 5"/>
          <p:cNvSpPr>
            <a:spLocks noGrp="1" noChangeArrowheads="1"/>
          </p:cNvSpPr>
          <p:nvPr>
            <p:ph type="ftr" sz="quarter" idx="11"/>
          </p:nvPr>
        </p:nvSpPr>
        <p:spPr>
          <a:ln/>
        </p:spPr>
        <p:txBody>
          <a:bodyPr/>
          <a:lstStyle>
            <a:lvl1pPr>
              <a:defRPr/>
            </a:lvl1pPr>
          </a:lstStyle>
          <a:p>
            <a:endParaRPr lang="en-US" altLang="en-US"/>
          </a:p>
        </p:txBody>
      </p:sp>
      <p:sp>
        <p:nvSpPr>
          <p:cNvPr id="7" name="Rectangle 6"/>
          <p:cNvSpPr>
            <a:spLocks noGrp="1" noChangeArrowheads="1"/>
          </p:cNvSpPr>
          <p:nvPr>
            <p:ph type="sldNum" sz="quarter" idx="12"/>
          </p:nvPr>
        </p:nvSpPr>
        <p:spPr>
          <a:ln/>
        </p:spPr>
        <p:txBody>
          <a:bodyPr/>
          <a:lstStyle>
            <a:lvl1pPr>
              <a:defRPr/>
            </a:lvl1pPr>
          </a:lstStyle>
          <a:p>
            <a:fld id="{52E1F360-7D14-424D-AF4A-A9E76338D011}" type="slidenum">
              <a:rPr lang="en-US" altLang="en-US"/>
              <a:pPr/>
              <a:t>‹#›</a:t>
            </a:fld>
            <a:endParaRPr lang="en-US" altLang="en-US"/>
          </a:p>
        </p:txBody>
      </p:sp>
    </p:spTree>
    <p:extLst>
      <p:ext uri="{BB962C8B-B14F-4D97-AF65-F5344CB8AC3E}">
        <p14:creationId xmlns:p14="http://schemas.microsoft.com/office/powerpoint/2010/main" val="330547787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4"/>
          <p:cNvSpPr>
            <a:spLocks noGrp="1" noChangeArrowheads="1"/>
          </p:cNvSpPr>
          <p:nvPr>
            <p:ph type="dt" sz="half" idx="10"/>
          </p:nvPr>
        </p:nvSpPr>
        <p:spPr>
          <a:ln/>
        </p:spPr>
        <p:txBody>
          <a:bodyPr/>
          <a:lstStyle>
            <a:lvl1pPr>
              <a:defRPr/>
            </a:lvl1pPr>
          </a:lstStyle>
          <a:p>
            <a:endParaRPr lang="en-US" altLang="en-US"/>
          </a:p>
        </p:txBody>
      </p:sp>
      <p:sp>
        <p:nvSpPr>
          <p:cNvPr id="8" name="Rectangle 5"/>
          <p:cNvSpPr>
            <a:spLocks noGrp="1" noChangeArrowheads="1"/>
          </p:cNvSpPr>
          <p:nvPr>
            <p:ph type="ftr" sz="quarter" idx="11"/>
          </p:nvPr>
        </p:nvSpPr>
        <p:spPr>
          <a:ln/>
        </p:spPr>
        <p:txBody>
          <a:bodyPr/>
          <a:lstStyle>
            <a:lvl1pPr>
              <a:defRPr/>
            </a:lvl1pPr>
          </a:lstStyle>
          <a:p>
            <a:endParaRPr lang="en-US" altLang="en-US"/>
          </a:p>
        </p:txBody>
      </p:sp>
      <p:sp>
        <p:nvSpPr>
          <p:cNvPr id="9" name="Rectangle 6"/>
          <p:cNvSpPr>
            <a:spLocks noGrp="1" noChangeArrowheads="1"/>
          </p:cNvSpPr>
          <p:nvPr>
            <p:ph type="sldNum" sz="quarter" idx="12"/>
          </p:nvPr>
        </p:nvSpPr>
        <p:spPr>
          <a:ln/>
        </p:spPr>
        <p:txBody>
          <a:bodyPr/>
          <a:lstStyle>
            <a:lvl1pPr>
              <a:defRPr/>
            </a:lvl1pPr>
          </a:lstStyle>
          <a:p>
            <a:fld id="{CBEA56BC-2E7D-4C88-8B30-2BDDC600CB64}" type="slidenum">
              <a:rPr lang="en-US" altLang="en-US"/>
              <a:pPr/>
              <a:t>‹#›</a:t>
            </a:fld>
            <a:endParaRPr lang="en-US" altLang="en-US"/>
          </a:p>
        </p:txBody>
      </p:sp>
    </p:spTree>
    <p:extLst>
      <p:ext uri="{BB962C8B-B14F-4D97-AF65-F5344CB8AC3E}">
        <p14:creationId xmlns:p14="http://schemas.microsoft.com/office/powerpoint/2010/main" val="242604537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Rectangle 4"/>
          <p:cNvSpPr>
            <a:spLocks noGrp="1" noChangeArrowheads="1"/>
          </p:cNvSpPr>
          <p:nvPr>
            <p:ph type="dt" sz="half" idx="10"/>
          </p:nvPr>
        </p:nvSpPr>
        <p:spPr>
          <a:ln/>
        </p:spPr>
        <p:txBody>
          <a:bodyPr/>
          <a:lstStyle>
            <a:lvl1pPr>
              <a:defRPr/>
            </a:lvl1pPr>
          </a:lstStyle>
          <a:p>
            <a:endParaRPr lang="en-US" altLang="en-US"/>
          </a:p>
        </p:txBody>
      </p:sp>
      <p:sp>
        <p:nvSpPr>
          <p:cNvPr id="4" name="Rectangle 5"/>
          <p:cNvSpPr>
            <a:spLocks noGrp="1" noChangeArrowheads="1"/>
          </p:cNvSpPr>
          <p:nvPr>
            <p:ph type="ftr" sz="quarter" idx="11"/>
          </p:nvPr>
        </p:nvSpPr>
        <p:spPr>
          <a:ln/>
        </p:spPr>
        <p:txBody>
          <a:bodyPr/>
          <a:lstStyle>
            <a:lvl1pPr>
              <a:defRPr/>
            </a:lvl1pPr>
          </a:lstStyle>
          <a:p>
            <a:endParaRPr lang="en-US" altLang="en-US"/>
          </a:p>
        </p:txBody>
      </p:sp>
      <p:sp>
        <p:nvSpPr>
          <p:cNvPr id="5" name="Rectangle 6"/>
          <p:cNvSpPr>
            <a:spLocks noGrp="1" noChangeArrowheads="1"/>
          </p:cNvSpPr>
          <p:nvPr>
            <p:ph type="sldNum" sz="quarter" idx="12"/>
          </p:nvPr>
        </p:nvSpPr>
        <p:spPr>
          <a:ln/>
        </p:spPr>
        <p:txBody>
          <a:bodyPr/>
          <a:lstStyle>
            <a:lvl1pPr>
              <a:defRPr/>
            </a:lvl1pPr>
          </a:lstStyle>
          <a:p>
            <a:fld id="{B2B3C34D-E9BF-4663-9A5E-7E99106E8745}" type="slidenum">
              <a:rPr lang="en-US" altLang="en-US"/>
              <a:pPr/>
              <a:t>‹#›</a:t>
            </a:fld>
            <a:endParaRPr lang="en-US" altLang="en-US"/>
          </a:p>
        </p:txBody>
      </p:sp>
    </p:spTree>
    <p:extLst>
      <p:ext uri="{BB962C8B-B14F-4D97-AF65-F5344CB8AC3E}">
        <p14:creationId xmlns:p14="http://schemas.microsoft.com/office/powerpoint/2010/main" val="392415095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endParaRPr lang="en-US" altLang="en-US"/>
          </a:p>
        </p:txBody>
      </p:sp>
      <p:sp>
        <p:nvSpPr>
          <p:cNvPr id="3" name="Rectangle 5"/>
          <p:cNvSpPr>
            <a:spLocks noGrp="1" noChangeArrowheads="1"/>
          </p:cNvSpPr>
          <p:nvPr>
            <p:ph type="ftr" sz="quarter" idx="11"/>
          </p:nvPr>
        </p:nvSpPr>
        <p:spPr>
          <a:ln/>
        </p:spPr>
        <p:txBody>
          <a:bodyPr/>
          <a:lstStyle>
            <a:lvl1pPr>
              <a:defRPr/>
            </a:lvl1pPr>
          </a:lstStyle>
          <a:p>
            <a:endParaRPr lang="en-US" altLang="en-US"/>
          </a:p>
        </p:txBody>
      </p:sp>
      <p:sp>
        <p:nvSpPr>
          <p:cNvPr id="4" name="Rectangle 6"/>
          <p:cNvSpPr>
            <a:spLocks noGrp="1" noChangeArrowheads="1"/>
          </p:cNvSpPr>
          <p:nvPr>
            <p:ph type="sldNum" sz="quarter" idx="12"/>
          </p:nvPr>
        </p:nvSpPr>
        <p:spPr>
          <a:ln/>
        </p:spPr>
        <p:txBody>
          <a:bodyPr/>
          <a:lstStyle>
            <a:lvl1pPr>
              <a:defRPr/>
            </a:lvl1pPr>
          </a:lstStyle>
          <a:p>
            <a:fld id="{045304A3-B49E-4CA4-B19B-69664D8DDC54}" type="slidenum">
              <a:rPr lang="en-US" altLang="en-US"/>
              <a:pPr/>
              <a:t>‹#›</a:t>
            </a:fld>
            <a:endParaRPr lang="en-US" altLang="en-US"/>
          </a:p>
        </p:txBody>
      </p:sp>
    </p:spTree>
    <p:extLst>
      <p:ext uri="{BB962C8B-B14F-4D97-AF65-F5344CB8AC3E}">
        <p14:creationId xmlns:p14="http://schemas.microsoft.com/office/powerpoint/2010/main" val="229264865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endParaRPr lang="en-US" altLang="en-US"/>
          </a:p>
        </p:txBody>
      </p:sp>
      <p:sp>
        <p:nvSpPr>
          <p:cNvPr id="6" name="Rectangle 5"/>
          <p:cNvSpPr>
            <a:spLocks noGrp="1" noChangeArrowheads="1"/>
          </p:cNvSpPr>
          <p:nvPr>
            <p:ph type="ftr" sz="quarter" idx="11"/>
          </p:nvPr>
        </p:nvSpPr>
        <p:spPr>
          <a:ln/>
        </p:spPr>
        <p:txBody>
          <a:bodyPr/>
          <a:lstStyle>
            <a:lvl1pPr>
              <a:defRPr/>
            </a:lvl1pPr>
          </a:lstStyle>
          <a:p>
            <a:endParaRPr lang="en-US" altLang="en-US"/>
          </a:p>
        </p:txBody>
      </p:sp>
      <p:sp>
        <p:nvSpPr>
          <p:cNvPr id="7" name="Rectangle 6"/>
          <p:cNvSpPr>
            <a:spLocks noGrp="1" noChangeArrowheads="1"/>
          </p:cNvSpPr>
          <p:nvPr>
            <p:ph type="sldNum" sz="quarter" idx="12"/>
          </p:nvPr>
        </p:nvSpPr>
        <p:spPr>
          <a:ln/>
        </p:spPr>
        <p:txBody>
          <a:bodyPr/>
          <a:lstStyle>
            <a:lvl1pPr>
              <a:defRPr/>
            </a:lvl1pPr>
          </a:lstStyle>
          <a:p>
            <a:fld id="{BD339451-D361-43C1-B7C7-268009E23304}" type="slidenum">
              <a:rPr lang="en-US" altLang="en-US"/>
              <a:pPr/>
              <a:t>‹#›</a:t>
            </a:fld>
            <a:endParaRPr lang="en-US" altLang="en-US"/>
          </a:p>
        </p:txBody>
      </p:sp>
    </p:spTree>
    <p:extLst>
      <p:ext uri="{BB962C8B-B14F-4D97-AF65-F5344CB8AC3E}">
        <p14:creationId xmlns:p14="http://schemas.microsoft.com/office/powerpoint/2010/main" val="324307742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de-DE"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endParaRPr lang="en-US" altLang="en-US"/>
          </a:p>
        </p:txBody>
      </p:sp>
      <p:sp>
        <p:nvSpPr>
          <p:cNvPr id="6" name="Rectangle 5"/>
          <p:cNvSpPr>
            <a:spLocks noGrp="1" noChangeArrowheads="1"/>
          </p:cNvSpPr>
          <p:nvPr>
            <p:ph type="ftr" sz="quarter" idx="11"/>
          </p:nvPr>
        </p:nvSpPr>
        <p:spPr>
          <a:ln/>
        </p:spPr>
        <p:txBody>
          <a:bodyPr/>
          <a:lstStyle>
            <a:lvl1pPr>
              <a:defRPr/>
            </a:lvl1pPr>
          </a:lstStyle>
          <a:p>
            <a:endParaRPr lang="en-US" altLang="en-US"/>
          </a:p>
        </p:txBody>
      </p:sp>
      <p:sp>
        <p:nvSpPr>
          <p:cNvPr id="7" name="Rectangle 6"/>
          <p:cNvSpPr>
            <a:spLocks noGrp="1" noChangeArrowheads="1"/>
          </p:cNvSpPr>
          <p:nvPr>
            <p:ph type="sldNum" sz="quarter" idx="12"/>
          </p:nvPr>
        </p:nvSpPr>
        <p:spPr>
          <a:ln/>
        </p:spPr>
        <p:txBody>
          <a:bodyPr/>
          <a:lstStyle>
            <a:lvl1pPr>
              <a:defRPr/>
            </a:lvl1pPr>
          </a:lstStyle>
          <a:p>
            <a:fld id="{42DBBEC0-E7F1-4D3C-B86F-491B8DF41B78}" type="slidenum">
              <a:rPr lang="en-US" altLang="en-US"/>
              <a:pPr/>
              <a:t>‹#›</a:t>
            </a:fld>
            <a:endParaRPr lang="en-US" altLang="en-US"/>
          </a:p>
        </p:txBody>
      </p:sp>
    </p:spTree>
    <p:extLst>
      <p:ext uri="{BB962C8B-B14F-4D97-AF65-F5344CB8AC3E}">
        <p14:creationId xmlns:p14="http://schemas.microsoft.com/office/powerpoint/2010/main" val="329453502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sz="half" idx="10"/>
          </p:nvPr>
        </p:nvSpPr>
        <p:spPr>
          <a:ln/>
        </p:spPr>
        <p:txBody>
          <a:bodyPr/>
          <a:lstStyle>
            <a:lvl1pPr>
              <a:defRPr/>
            </a:lvl1pPr>
          </a:lstStyle>
          <a:p>
            <a:endParaRPr lang="en-US" altLang="en-US"/>
          </a:p>
        </p:txBody>
      </p:sp>
      <p:sp>
        <p:nvSpPr>
          <p:cNvPr id="5" name="Rectangle 5"/>
          <p:cNvSpPr>
            <a:spLocks noGrp="1" noChangeArrowheads="1"/>
          </p:cNvSpPr>
          <p:nvPr>
            <p:ph type="ftr" sz="quarter" idx="11"/>
          </p:nvPr>
        </p:nvSpPr>
        <p:spPr>
          <a:ln/>
        </p:spPr>
        <p:txBody>
          <a:bodyPr/>
          <a:lstStyle>
            <a:lvl1pPr>
              <a:defRPr/>
            </a:lvl1pPr>
          </a:lstStyle>
          <a:p>
            <a:endParaRPr lang="en-US" altLang="en-US"/>
          </a:p>
        </p:txBody>
      </p:sp>
      <p:sp>
        <p:nvSpPr>
          <p:cNvPr id="6" name="Rectangle 6"/>
          <p:cNvSpPr>
            <a:spLocks noGrp="1" noChangeArrowheads="1"/>
          </p:cNvSpPr>
          <p:nvPr>
            <p:ph type="sldNum" sz="quarter" idx="12"/>
          </p:nvPr>
        </p:nvSpPr>
        <p:spPr>
          <a:ln/>
        </p:spPr>
        <p:txBody>
          <a:bodyPr/>
          <a:lstStyle>
            <a:lvl1pPr>
              <a:defRPr/>
            </a:lvl1pPr>
          </a:lstStyle>
          <a:p>
            <a:fld id="{7A6C52C8-70BE-4057-8736-734A59F25AF4}" type="slidenum">
              <a:rPr lang="en-US" altLang="en-US"/>
              <a:pPr/>
              <a:t>‹#›</a:t>
            </a:fld>
            <a:endParaRPr lang="en-US" altLang="en-US"/>
          </a:p>
        </p:txBody>
      </p:sp>
    </p:spTree>
    <p:extLst>
      <p:ext uri="{BB962C8B-B14F-4D97-AF65-F5344CB8AC3E}">
        <p14:creationId xmlns:p14="http://schemas.microsoft.com/office/powerpoint/2010/main" val="425077520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533400"/>
            <a:ext cx="2057400" cy="5597525"/>
          </a:xfrm>
        </p:spPr>
        <p:txBody>
          <a:bodyPr vert="eaVert"/>
          <a:lstStyle/>
          <a:p>
            <a:r>
              <a:rPr lang="en-US" smtClean="0"/>
              <a:t>Click to edit Master title style</a:t>
            </a:r>
            <a:endParaRPr lang="de-DE"/>
          </a:p>
        </p:txBody>
      </p:sp>
      <p:sp>
        <p:nvSpPr>
          <p:cNvPr id="3" name="Vertical Text Placeholder 2"/>
          <p:cNvSpPr>
            <a:spLocks noGrp="1"/>
          </p:cNvSpPr>
          <p:nvPr>
            <p:ph type="body" orient="vert" idx="1"/>
          </p:nvPr>
        </p:nvSpPr>
        <p:spPr>
          <a:xfrm>
            <a:off x="457200" y="533400"/>
            <a:ext cx="6019800" cy="5597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sz="half" idx="10"/>
          </p:nvPr>
        </p:nvSpPr>
        <p:spPr>
          <a:ln/>
        </p:spPr>
        <p:txBody>
          <a:bodyPr/>
          <a:lstStyle>
            <a:lvl1pPr>
              <a:defRPr/>
            </a:lvl1pPr>
          </a:lstStyle>
          <a:p>
            <a:endParaRPr lang="en-US" altLang="en-US"/>
          </a:p>
        </p:txBody>
      </p:sp>
      <p:sp>
        <p:nvSpPr>
          <p:cNvPr id="5" name="Rectangle 5"/>
          <p:cNvSpPr>
            <a:spLocks noGrp="1" noChangeArrowheads="1"/>
          </p:cNvSpPr>
          <p:nvPr>
            <p:ph type="ftr" sz="quarter" idx="11"/>
          </p:nvPr>
        </p:nvSpPr>
        <p:spPr>
          <a:ln/>
        </p:spPr>
        <p:txBody>
          <a:bodyPr/>
          <a:lstStyle>
            <a:lvl1pPr>
              <a:defRPr/>
            </a:lvl1pPr>
          </a:lstStyle>
          <a:p>
            <a:endParaRPr lang="en-US" altLang="en-US"/>
          </a:p>
        </p:txBody>
      </p:sp>
      <p:sp>
        <p:nvSpPr>
          <p:cNvPr id="6" name="Rectangle 6"/>
          <p:cNvSpPr>
            <a:spLocks noGrp="1" noChangeArrowheads="1"/>
          </p:cNvSpPr>
          <p:nvPr>
            <p:ph type="sldNum" sz="quarter" idx="12"/>
          </p:nvPr>
        </p:nvSpPr>
        <p:spPr>
          <a:ln/>
        </p:spPr>
        <p:txBody>
          <a:bodyPr/>
          <a:lstStyle>
            <a:lvl1pPr>
              <a:defRPr/>
            </a:lvl1pPr>
          </a:lstStyle>
          <a:p>
            <a:fld id="{AFA7BB04-CF5D-4698-8C4D-836A608B5F80}" type="slidenum">
              <a:rPr lang="en-US" altLang="en-US"/>
              <a:pPr/>
              <a:t>‹#›</a:t>
            </a:fld>
            <a:endParaRPr lang="en-US" altLang="en-US"/>
          </a:p>
        </p:txBody>
      </p:sp>
    </p:spTree>
    <p:extLst>
      <p:ext uri="{BB962C8B-B14F-4D97-AF65-F5344CB8AC3E}">
        <p14:creationId xmlns:p14="http://schemas.microsoft.com/office/powerpoint/2010/main" val="385469779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0" y="0"/>
            <a:ext cx="8458200" cy="5943600"/>
            <a:chOff x="0" y="0"/>
            <a:chExt cx="5328" cy="3744"/>
          </a:xfrm>
        </p:grpSpPr>
        <p:sp>
          <p:nvSpPr>
            <p:cNvPr id="5" name="Freeform 3"/>
            <p:cNvSpPr>
              <a:spLocks/>
            </p:cNvSpPr>
            <p:nvPr/>
          </p:nvSpPr>
          <p:spPr bwMode="hidden">
            <a:xfrm>
              <a:off x="0" y="1440"/>
              <a:ext cx="5155" cy="2304"/>
            </a:xfrm>
            <a:custGeom>
              <a:avLst/>
              <a:gdLst/>
              <a:ahLst/>
              <a:cxnLst>
                <a:cxn ang="0">
                  <a:pos x="5154" y="1769"/>
                </a:cxn>
                <a:cxn ang="0">
                  <a:pos x="0" y="2304"/>
                </a:cxn>
                <a:cxn ang="0">
                  <a:pos x="0" y="1252"/>
                </a:cxn>
                <a:cxn ang="0">
                  <a:pos x="5155" y="0"/>
                </a:cxn>
                <a:cxn ang="0">
                  <a:pos x="5155" y="1416"/>
                </a:cxn>
                <a:cxn ang="0">
                  <a:pos x="5154" y="1769"/>
                </a:cxn>
              </a:cxnLst>
              <a:rect l="0" t="0" r="r" b="b"/>
              <a:pathLst>
                <a:path w="5155" h="2304">
                  <a:moveTo>
                    <a:pt x="5154" y="1769"/>
                  </a:moveTo>
                  <a:lnTo>
                    <a:pt x="0" y="2304"/>
                  </a:lnTo>
                  <a:lnTo>
                    <a:pt x="0" y="1252"/>
                  </a:lnTo>
                  <a:lnTo>
                    <a:pt x="5155" y="0"/>
                  </a:lnTo>
                  <a:lnTo>
                    <a:pt x="5155" y="1416"/>
                  </a:lnTo>
                  <a:lnTo>
                    <a:pt x="5154" y="1769"/>
                  </a:lnTo>
                  <a:close/>
                </a:path>
              </a:pathLst>
            </a:custGeom>
            <a:gradFill rotWithShape="1">
              <a:gsLst>
                <a:gs pos="0">
                  <a:schemeClr val="bg1">
                    <a:gamma/>
                    <a:shade val="84706"/>
                    <a:invGamma/>
                  </a:schemeClr>
                </a:gs>
                <a:gs pos="100000">
                  <a:schemeClr val="bg1"/>
                </a:gs>
              </a:gsLst>
              <a:lin ang="0" scaled="1"/>
            </a:gradFill>
            <a:ln w="9525">
              <a:noFill/>
              <a:round/>
              <a:headEnd/>
              <a:tailEnd/>
            </a:ln>
          </p:spPr>
          <p:txBody>
            <a:bodyPr/>
            <a:lstStyle/>
            <a:p>
              <a:pPr fontAlgn="auto">
                <a:spcBef>
                  <a:spcPts val="0"/>
                </a:spcBef>
                <a:spcAft>
                  <a:spcPts val="0"/>
                </a:spcAft>
                <a:defRPr/>
              </a:pPr>
              <a:endParaRPr lang="de-DE">
                <a:latin typeface="+mn-lt"/>
                <a:cs typeface="+mn-cs"/>
              </a:endParaRPr>
            </a:p>
          </p:txBody>
        </p:sp>
        <p:sp>
          <p:nvSpPr>
            <p:cNvPr id="6" name="Freeform 4"/>
            <p:cNvSpPr>
              <a:spLocks/>
            </p:cNvSpPr>
            <p:nvPr/>
          </p:nvSpPr>
          <p:spPr bwMode="hidden">
            <a:xfrm>
              <a:off x="0" y="0"/>
              <a:ext cx="5328" cy="3689"/>
            </a:xfrm>
            <a:custGeom>
              <a:avLst/>
              <a:gdLst>
                <a:gd name="T0" fmla="*/ 5311 w 5328"/>
                <a:gd name="T1" fmla="*/ 3209 h 3689"/>
                <a:gd name="T2" fmla="*/ 0 w 5328"/>
                <a:gd name="T3" fmla="*/ 3689 h 3689"/>
                <a:gd name="T4" fmla="*/ 0 w 5328"/>
                <a:gd name="T5" fmla="*/ 9 h 3689"/>
                <a:gd name="T6" fmla="*/ 5328 w 5328"/>
                <a:gd name="T7" fmla="*/ 0 h 3689"/>
                <a:gd name="T8" fmla="*/ 5311 w 5328"/>
                <a:gd name="T9" fmla="*/ 3209 h 36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328" h="3689">
                  <a:moveTo>
                    <a:pt x="5311" y="3209"/>
                  </a:moveTo>
                  <a:lnTo>
                    <a:pt x="0" y="3689"/>
                  </a:lnTo>
                  <a:lnTo>
                    <a:pt x="0" y="9"/>
                  </a:lnTo>
                  <a:lnTo>
                    <a:pt x="5328" y="0"/>
                  </a:lnTo>
                  <a:lnTo>
                    <a:pt x="5311" y="3209"/>
                  </a:lnTo>
                  <a:close/>
                </a:path>
              </a:pathLst>
            </a:custGeom>
            <a:gradFill rotWithShape="1">
              <a:gsLst>
                <a:gs pos="0">
                  <a:schemeClr val="bg2"/>
                </a:gs>
                <a:gs pos="100000">
                  <a:schemeClr val="bg1"/>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113669" name="Rectangle 5"/>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r>
              <a:rPr lang="en-US" smtClean="0"/>
              <a:t>Click to edit Master subtitle style</a:t>
            </a:r>
            <a:endParaRPr lang="en-US"/>
          </a:p>
        </p:txBody>
      </p:sp>
      <p:sp>
        <p:nvSpPr>
          <p:cNvPr id="113673" name="Rectangle 9"/>
          <p:cNvSpPr>
            <a:spLocks noGrp="1" noChangeArrowheads="1"/>
          </p:cNvSpPr>
          <p:nvPr>
            <p:ph type="ctrTitle" sz="quarter"/>
          </p:nvPr>
        </p:nvSpPr>
        <p:spPr>
          <a:xfrm>
            <a:off x="685800" y="1768475"/>
            <a:ext cx="7772400" cy="1736725"/>
          </a:xfrm>
        </p:spPr>
        <p:txBody>
          <a:bodyPr anchor="b" anchorCtr="1"/>
          <a:lstStyle>
            <a:lvl1pPr>
              <a:defRPr sz="5400"/>
            </a:lvl1pPr>
          </a:lstStyle>
          <a:p>
            <a:r>
              <a:rPr lang="en-US" smtClean="0"/>
              <a:t>Click to edit Master title style</a:t>
            </a:r>
            <a:endParaRPr lang="en-US"/>
          </a:p>
        </p:txBody>
      </p:sp>
      <p:sp>
        <p:nvSpPr>
          <p:cNvPr id="7" name="Rectangle 6"/>
          <p:cNvSpPr>
            <a:spLocks noGrp="1" noChangeArrowheads="1"/>
          </p:cNvSpPr>
          <p:nvPr>
            <p:ph type="dt" sz="quarter" idx="10"/>
          </p:nvPr>
        </p:nvSpPr>
        <p:spPr/>
        <p:txBody>
          <a:bodyPr/>
          <a:lstStyle>
            <a:lvl1pPr>
              <a:defRPr/>
            </a:lvl1pPr>
          </a:lstStyle>
          <a:p>
            <a:endParaRPr lang="en-US" altLang="en-US"/>
          </a:p>
        </p:txBody>
      </p:sp>
      <p:sp>
        <p:nvSpPr>
          <p:cNvPr id="8" name="Rectangle 7"/>
          <p:cNvSpPr>
            <a:spLocks noGrp="1" noChangeArrowheads="1"/>
          </p:cNvSpPr>
          <p:nvPr>
            <p:ph type="ftr" sz="quarter" idx="11"/>
          </p:nvPr>
        </p:nvSpPr>
        <p:spPr/>
        <p:txBody>
          <a:bodyPr/>
          <a:lstStyle>
            <a:lvl1pPr>
              <a:defRPr/>
            </a:lvl1pPr>
          </a:lstStyle>
          <a:p>
            <a:endParaRPr lang="en-US" altLang="en-US"/>
          </a:p>
        </p:txBody>
      </p:sp>
      <p:sp>
        <p:nvSpPr>
          <p:cNvPr id="9" name="Rectangle 8"/>
          <p:cNvSpPr>
            <a:spLocks noGrp="1" noChangeArrowheads="1"/>
          </p:cNvSpPr>
          <p:nvPr>
            <p:ph type="sldNum" sz="quarter" idx="12"/>
          </p:nvPr>
        </p:nvSpPr>
        <p:spPr/>
        <p:txBody>
          <a:bodyPr/>
          <a:lstStyle>
            <a:lvl1pPr>
              <a:defRPr/>
            </a:lvl1pPr>
          </a:lstStyle>
          <a:p>
            <a:fld id="{DA296688-7FCF-480F-9D06-F62CCFFBC6A1}" type="slidenum">
              <a:rPr lang="en-US" altLang="en-US"/>
              <a:pPr/>
              <a:t>‹#›</a:t>
            </a:fld>
            <a:endParaRPr lang="en-US" altLang="en-US"/>
          </a:p>
        </p:txBody>
      </p:sp>
    </p:spTree>
    <p:extLst>
      <p:ext uri="{BB962C8B-B14F-4D97-AF65-F5344CB8AC3E}">
        <p14:creationId xmlns:p14="http://schemas.microsoft.com/office/powerpoint/2010/main" val="250198145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7"/>
          <p:cNvSpPr>
            <a:spLocks noGrp="1" noChangeArrowheads="1"/>
          </p:cNvSpPr>
          <p:nvPr>
            <p:ph type="dt" sz="half" idx="10"/>
          </p:nvPr>
        </p:nvSpPr>
        <p:spPr/>
        <p:txBody>
          <a:bodyPr/>
          <a:lstStyle>
            <a:lvl1pPr>
              <a:defRPr/>
            </a:lvl1pPr>
          </a:lstStyle>
          <a:p>
            <a:endParaRPr lang="en-US" altLang="en-US"/>
          </a:p>
        </p:txBody>
      </p:sp>
      <p:sp>
        <p:nvSpPr>
          <p:cNvPr id="5" name="Rectangle 8"/>
          <p:cNvSpPr>
            <a:spLocks noGrp="1" noChangeArrowheads="1"/>
          </p:cNvSpPr>
          <p:nvPr>
            <p:ph type="ftr" sz="quarter" idx="11"/>
          </p:nvPr>
        </p:nvSpPr>
        <p:spPr/>
        <p:txBody>
          <a:bodyPr/>
          <a:lstStyle>
            <a:lvl1pPr>
              <a:defRPr/>
            </a:lvl1pPr>
          </a:lstStyle>
          <a:p>
            <a:endParaRPr lang="en-US" altLang="en-US"/>
          </a:p>
        </p:txBody>
      </p:sp>
      <p:sp>
        <p:nvSpPr>
          <p:cNvPr id="6" name="Rectangle 9"/>
          <p:cNvSpPr>
            <a:spLocks noGrp="1" noChangeArrowheads="1"/>
          </p:cNvSpPr>
          <p:nvPr>
            <p:ph type="sldNum" sz="quarter" idx="12"/>
          </p:nvPr>
        </p:nvSpPr>
        <p:spPr/>
        <p:txBody>
          <a:bodyPr/>
          <a:lstStyle>
            <a:lvl1pPr>
              <a:defRPr/>
            </a:lvl1pPr>
          </a:lstStyle>
          <a:p>
            <a:fld id="{EE318078-C4CF-4ABB-A6A5-D1453090B981}" type="slidenum">
              <a:rPr lang="en-US" altLang="en-US"/>
              <a:pPr/>
              <a:t>‹#›</a:t>
            </a:fld>
            <a:endParaRPr lang="en-US" altLang="en-US"/>
          </a:p>
        </p:txBody>
      </p:sp>
    </p:spTree>
    <p:extLst>
      <p:ext uri="{BB962C8B-B14F-4D97-AF65-F5344CB8AC3E}">
        <p14:creationId xmlns:p14="http://schemas.microsoft.com/office/powerpoint/2010/main" val="64912392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7"/>
          <p:cNvSpPr>
            <a:spLocks noGrp="1" noChangeArrowheads="1"/>
          </p:cNvSpPr>
          <p:nvPr>
            <p:ph type="dt" sz="half" idx="10"/>
          </p:nvPr>
        </p:nvSpPr>
        <p:spPr/>
        <p:txBody>
          <a:bodyPr/>
          <a:lstStyle>
            <a:lvl1pPr>
              <a:defRPr/>
            </a:lvl1pPr>
          </a:lstStyle>
          <a:p>
            <a:endParaRPr lang="en-US" altLang="en-US"/>
          </a:p>
        </p:txBody>
      </p:sp>
      <p:sp>
        <p:nvSpPr>
          <p:cNvPr id="5" name="Rectangle 8"/>
          <p:cNvSpPr>
            <a:spLocks noGrp="1" noChangeArrowheads="1"/>
          </p:cNvSpPr>
          <p:nvPr>
            <p:ph type="ftr" sz="quarter" idx="11"/>
          </p:nvPr>
        </p:nvSpPr>
        <p:spPr/>
        <p:txBody>
          <a:bodyPr/>
          <a:lstStyle>
            <a:lvl1pPr>
              <a:defRPr/>
            </a:lvl1pPr>
          </a:lstStyle>
          <a:p>
            <a:endParaRPr lang="en-US" altLang="en-US"/>
          </a:p>
        </p:txBody>
      </p:sp>
      <p:sp>
        <p:nvSpPr>
          <p:cNvPr id="6" name="Rectangle 9"/>
          <p:cNvSpPr>
            <a:spLocks noGrp="1" noChangeArrowheads="1"/>
          </p:cNvSpPr>
          <p:nvPr>
            <p:ph type="sldNum" sz="quarter" idx="12"/>
          </p:nvPr>
        </p:nvSpPr>
        <p:spPr/>
        <p:txBody>
          <a:bodyPr/>
          <a:lstStyle>
            <a:lvl1pPr>
              <a:defRPr/>
            </a:lvl1pPr>
          </a:lstStyle>
          <a:p>
            <a:fld id="{259668E7-0A4B-487A-9E0D-5A6E456C3D77}" type="slidenum">
              <a:rPr lang="en-US" altLang="en-US"/>
              <a:pPr/>
              <a:t>‹#›</a:t>
            </a:fld>
            <a:endParaRPr lang="en-US" altLang="en-US"/>
          </a:p>
        </p:txBody>
      </p:sp>
    </p:spTree>
    <p:extLst>
      <p:ext uri="{BB962C8B-B14F-4D97-AF65-F5344CB8AC3E}">
        <p14:creationId xmlns:p14="http://schemas.microsoft.com/office/powerpoint/2010/main" val="54197589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48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7"/>
          <p:cNvSpPr>
            <a:spLocks noGrp="1" noChangeArrowheads="1"/>
          </p:cNvSpPr>
          <p:nvPr>
            <p:ph type="dt" sz="half" idx="10"/>
          </p:nvPr>
        </p:nvSpPr>
        <p:spPr/>
        <p:txBody>
          <a:bodyPr/>
          <a:lstStyle>
            <a:lvl1pPr>
              <a:defRPr/>
            </a:lvl1pPr>
          </a:lstStyle>
          <a:p>
            <a:endParaRPr lang="en-US" altLang="en-US"/>
          </a:p>
        </p:txBody>
      </p:sp>
      <p:sp>
        <p:nvSpPr>
          <p:cNvPr id="6" name="Rectangle 8"/>
          <p:cNvSpPr>
            <a:spLocks noGrp="1" noChangeArrowheads="1"/>
          </p:cNvSpPr>
          <p:nvPr>
            <p:ph type="ftr" sz="quarter" idx="11"/>
          </p:nvPr>
        </p:nvSpPr>
        <p:spPr/>
        <p:txBody>
          <a:bodyPr/>
          <a:lstStyle>
            <a:lvl1pPr>
              <a:defRPr/>
            </a:lvl1pPr>
          </a:lstStyle>
          <a:p>
            <a:endParaRPr lang="en-US" altLang="en-US"/>
          </a:p>
        </p:txBody>
      </p:sp>
      <p:sp>
        <p:nvSpPr>
          <p:cNvPr id="7" name="Rectangle 9"/>
          <p:cNvSpPr>
            <a:spLocks noGrp="1" noChangeArrowheads="1"/>
          </p:cNvSpPr>
          <p:nvPr>
            <p:ph type="sldNum" sz="quarter" idx="12"/>
          </p:nvPr>
        </p:nvSpPr>
        <p:spPr/>
        <p:txBody>
          <a:bodyPr/>
          <a:lstStyle>
            <a:lvl1pPr>
              <a:defRPr/>
            </a:lvl1pPr>
          </a:lstStyle>
          <a:p>
            <a:fld id="{A2EB6DC2-AB3D-4281-8D38-593D382CA412}" type="slidenum">
              <a:rPr lang="en-US" altLang="en-US"/>
              <a:pPr/>
              <a:t>‹#›</a:t>
            </a:fld>
            <a:endParaRPr lang="en-US" altLang="en-US"/>
          </a:p>
        </p:txBody>
      </p:sp>
    </p:spTree>
    <p:extLst>
      <p:ext uri="{BB962C8B-B14F-4D97-AF65-F5344CB8AC3E}">
        <p14:creationId xmlns:p14="http://schemas.microsoft.com/office/powerpoint/2010/main" val="114575484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7"/>
          <p:cNvSpPr>
            <a:spLocks noGrp="1" noChangeArrowheads="1"/>
          </p:cNvSpPr>
          <p:nvPr>
            <p:ph type="dt" sz="half" idx="10"/>
          </p:nvPr>
        </p:nvSpPr>
        <p:spPr/>
        <p:txBody>
          <a:bodyPr/>
          <a:lstStyle>
            <a:lvl1pPr>
              <a:defRPr/>
            </a:lvl1pPr>
          </a:lstStyle>
          <a:p>
            <a:endParaRPr lang="en-US" altLang="en-US"/>
          </a:p>
        </p:txBody>
      </p:sp>
      <p:sp>
        <p:nvSpPr>
          <p:cNvPr id="8" name="Rectangle 8"/>
          <p:cNvSpPr>
            <a:spLocks noGrp="1" noChangeArrowheads="1"/>
          </p:cNvSpPr>
          <p:nvPr>
            <p:ph type="ftr" sz="quarter" idx="11"/>
          </p:nvPr>
        </p:nvSpPr>
        <p:spPr/>
        <p:txBody>
          <a:bodyPr/>
          <a:lstStyle>
            <a:lvl1pPr>
              <a:defRPr/>
            </a:lvl1pPr>
          </a:lstStyle>
          <a:p>
            <a:endParaRPr lang="en-US" altLang="en-US"/>
          </a:p>
        </p:txBody>
      </p:sp>
      <p:sp>
        <p:nvSpPr>
          <p:cNvPr id="9" name="Rectangle 9"/>
          <p:cNvSpPr>
            <a:spLocks noGrp="1" noChangeArrowheads="1"/>
          </p:cNvSpPr>
          <p:nvPr>
            <p:ph type="sldNum" sz="quarter" idx="12"/>
          </p:nvPr>
        </p:nvSpPr>
        <p:spPr/>
        <p:txBody>
          <a:bodyPr/>
          <a:lstStyle>
            <a:lvl1pPr>
              <a:defRPr/>
            </a:lvl1pPr>
          </a:lstStyle>
          <a:p>
            <a:fld id="{4A82E6F6-7E98-4446-8521-37D9EDEE24BF}" type="slidenum">
              <a:rPr lang="en-US" altLang="en-US"/>
              <a:pPr/>
              <a:t>‹#›</a:t>
            </a:fld>
            <a:endParaRPr lang="en-US" altLang="en-US"/>
          </a:p>
        </p:txBody>
      </p:sp>
    </p:spTree>
    <p:extLst>
      <p:ext uri="{BB962C8B-B14F-4D97-AF65-F5344CB8AC3E}">
        <p14:creationId xmlns:p14="http://schemas.microsoft.com/office/powerpoint/2010/main" val="125186899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Rectangle 7"/>
          <p:cNvSpPr>
            <a:spLocks noGrp="1" noChangeArrowheads="1"/>
          </p:cNvSpPr>
          <p:nvPr>
            <p:ph type="dt" sz="half" idx="10"/>
          </p:nvPr>
        </p:nvSpPr>
        <p:spPr/>
        <p:txBody>
          <a:bodyPr/>
          <a:lstStyle>
            <a:lvl1pPr>
              <a:defRPr/>
            </a:lvl1pPr>
          </a:lstStyle>
          <a:p>
            <a:endParaRPr lang="en-US" altLang="en-US"/>
          </a:p>
        </p:txBody>
      </p:sp>
      <p:sp>
        <p:nvSpPr>
          <p:cNvPr id="4" name="Rectangle 8"/>
          <p:cNvSpPr>
            <a:spLocks noGrp="1" noChangeArrowheads="1"/>
          </p:cNvSpPr>
          <p:nvPr>
            <p:ph type="ftr" sz="quarter" idx="11"/>
          </p:nvPr>
        </p:nvSpPr>
        <p:spPr/>
        <p:txBody>
          <a:bodyPr/>
          <a:lstStyle>
            <a:lvl1pPr>
              <a:defRPr/>
            </a:lvl1pPr>
          </a:lstStyle>
          <a:p>
            <a:endParaRPr lang="en-US" altLang="en-US"/>
          </a:p>
        </p:txBody>
      </p:sp>
      <p:sp>
        <p:nvSpPr>
          <p:cNvPr id="5" name="Rectangle 9"/>
          <p:cNvSpPr>
            <a:spLocks noGrp="1" noChangeArrowheads="1"/>
          </p:cNvSpPr>
          <p:nvPr>
            <p:ph type="sldNum" sz="quarter" idx="12"/>
          </p:nvPr>
        </p:nvSpPr>
        <p:spPr/>
        <p:txBody>
          <a:bodyPr/>
          <a:lstStyle>
            <a:lvl1pPr>
              <a:defRPr/>
            </a:lvl1pPr>
          </a:lstStyle>
          <a:p>
            <a:fld id="{4225250D-BBB1-444C-B9A4-351587090748}" type="slidenum">
              <a:rPr lang="en-US" altLang="en-US"/>
              <a:pPr/>
              <a:t>‹#›</a:t>
            </a:fld>
            <a:endParaRPr lang="en-US" altLang="en-US"/>
          </a:p>
        </p:txBody>
      </p:sp>
    </p:spTree>
    <p:extLst>
      <p:ext uri="{BB962C8B-B14F-4D97-AF65-F5344CB8AC3E}">
        <p14:creationId xmlns:p14="http://schemas.microsoft.com/office/powerpoint/2010/main" val="327905461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7"/>
          <p:cNvSpPr>
            <a:spLocks noGrp="1" noChangeArrowheads="1"/>
          </p:cNvSpPr>
          <p:nvPr>
            <p:ph type="dt" sz="half" idx="10"/>
          </p:nvPr>
        </p:nvSpPr>
        <p:spPr/>
        <p:txBody>
          <a:bodyPr/>
          <a:lstStyle>
            <a:lvl1pPr>
              <a:defRPr/>
            </a:lvl1pPr>
          </a:lstStyle>
          <a:p>
            <a:endParaRPr lang="en-US" altLang="en-US"/>
          </a:p>
        </p:txBody>
      </p:sp>
      <p:sp>
        <p:nvSpPr>
          <p:cNvPr id="3" name="Rectangle 8"/>
          <p:cNvSpPr>
            <a:spLocks noGrp="1" noChangeArrowheads="1"/>
          </p:cNvSpPr>
          <p:nvPr>
            <p:ph type="ftr" sz="quarter" idx="11"/>
          </p:nvPr>
        </p:nvSpPr>
        <p:spPr/>
        <p:txBody>
          <a:bodyPr/>
          <a:lstStyle>
            <a:lvl1pPr>
              <a:defRPr/>
            </a:lvl1pPr>
          </a:lstStyle>
          <a:p>
            <a:endParaRPr lang="en-US" altLang="en-US"/>
          </a:p>
        </p:txBody>
      </p:sp>
      <p:sp>
        <p:nvSpPr>
          <p:cNvPr id="4" name="Rectangle 9"/>
          <p:cNvSpPr>
            <a:spLocks noGrp="1" noChangeArrowheads="1"/>
          </p:cNvSpPr>
          <p:nvPr>
            <p:ph type="sldNum" sz="quarter" idx="12"/>
          </p:nvPr>
        </p:nvSpPr>
        <p:spPr/>
        <p:txBody>
          <a:bodyPr/>
          <a:lstStyle>
            <a:lvl1pPr>
              <a:defRPr/>
            </a:lvl1pPr>
          </a:lstStyle>
          <a:p>
            <a:fld id="{D7539430-4AF1-425F-B3E5-1F6BCE231BC5}" type="slidenum">
              <a:rPr lang="en-US" altLang="en-US"/>
              <a:pPr/>
              <a:t>‹#›</a:t>
            </a:fld>
            <a:endParaRPr lang="en-US" altLang="en-US"/>
          </a:p>
        </p:txBody>
      </p:sp>
    </p:spTree>
    <p:extLst>
      <p:ext uri="{BB962C8B-B14F-4D97-AF65-F5344CB8AC3E}">
        <p14:creationId xmlns:p14="http://schemas.microsoft.com/office/powerpoint/2010/main" val="698500934"/>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7"/>
          <p:cNvSpPr>
            <a:spLocks noGrp="1" noChangeArrowheads="1"/>
          </p:cNvSpPr>
          <p:nvPr>
            <p:ph type="dt" sz="half" idx="10"/>
          </p:nvPr>
        </p:nvSpPr>
        <p:spPr/>
        <p:txBody>
          <a:bodyPr/>
          <a:lstStyle>
            <a:lvl1pPr>
              <a:defRPr/>
            </a:lvl1pPr>
          </a:lstStyle>
          <a:p>
            <a:endParaRPr lang="en-US" altLang="en-US"/>
          </a:p>
        </p:txBody>
      </p:sp>
      <p:sp>
        <p:nvSpPr>
          <p:cNvPr id="6" name="Rectangle 8"/>
          <p:cNvSpPr>
            <a:spLocks noGrp="1" noChangeArrowheads="1"/>
          </p:cNvSpPr>
          <p:nvPr>
            <p:ph type="ftr" sz="quarter" idx="11"/>
          </p:nvPr>
        </p:nvSpPr>
        <p:spPr/>
        <p:txBody>
          <a:bodyPr/>
          <a:lstStyle>
            <a:lvl1pPr>
              <a:defRPr/>
            </a:lvl1pPr>
          </a:lstStyle>
          <a:p>
            <a:endParaRPr lang="en-US" altLang="en-US"/>
          </a:p>
        </p:txBody>
      </p:sp>
      <p:sp>
        <p:nvSpPr>
          <p:cNvPr id="7" name="Rectangle 9"/>
          <p:cNvSpPr>
            <a:spLocks noGrp="1" noChangeArrowheads="1"/>
          </p:cNvSpPr>
          <p:nvPr>
            <p:ph type="sldNum" sz="quarter" idx="12"/>
          </p:nvPr>
        </p:nvSpPr>
        <p:spPr/>
        <p:txBody>
          <a:bodyPr/>
          <a:lstStyle>
            <a:lvl1pPr>
              <a:defRPr/>
            </a:lvl1pPr>
          </a:lstStyle>
          <a:p>
            <a:fld id="{4DBC2583-DDCE-44EF-8B4D-7BE885F72F13}" type="slidenum">
              <a:rPr lang="en-US" altLang="en-US"/>
              <a:pPr/>
              <a:t>‹#›</a:t>
            </a:fld>
            <a:endParaRPr lang="en-US" altLang="en-US"/>
          </a:p>
        </p:txBody>
      </p:sp>
    </p:spTree>
    <p:extLst>
      <p:ext uri="{BB962C8B-B14F-4D97-AF65-F5344CB8AC3E}">
        <p14:creationId xmlns:p14="http://schemas.microsoft.com/office/powerpoint/2010/main" val="149123436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de-DE"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7"/>
          <p:cNvSpPr>
            <a:spLocks noGrp="1" noChangeArrowheads="1"/>
          </p:cNvSpPr>
          <p:nvPr>
            <p:ph type="dt" sz="half" idx="10"/>
          </p:nvPr>
        </p:nvSpPr>
        <p:spPr/>
        <p:txBody>
          <a:bodyPr/>
          <a:lstStyle>
            <a:lvl1pPr>
              <a:defRPr/>
            </a:lvl1pPr>
          </a:lstStyle>
          <a:p>
            <a:endParaRPr lang="en-US" altLang="en-US"/>
          </a:p>
        </p:txBody>
      </p:sp>
      <p:sp>
        <p:nvSpPr>
          <p:cNvPr id="6" name="Rectangle 8"/>
          <p:cNvSpPr>
            <a:spLocks noGrp="1" noChangeArrowheads="1"/>
          </p:cNvSpPr>
          <p:nvPr>
            <p:ph type="ftr" sz="quarter" idx="11"/>
          </p:nvPr>
        </p:nvSpPr>
        <p:spPr/>
        <p:txBody>
          <a:bodyPr/>
          <a:lstStyle>
            <a:lvl1pPr>
              <a:defRPr/>
            </a:lvl1pPr>
          </a:lstStyle>
          <a:p>
            <a:endParaRPr lang="en-US" altLang="en-US"/>
          </a:p>
        </p:txBody>
      </p:sp>
      <p:sp>
        <p:nvSpPr>
          <p:cNvPr id="7" name="Rectangle 9"/>
          <p:cNvSpPr>
            <a:spLocks noGrp="1" noChangeArrowheads="1"/>
          </p:cNvSpPr>
          <p:nvPr>
            <p:ph type="sldNum" sz="quarter" idx="12"/>
          </p:nvPr>
        </p:nvSpPr>
        <p:spPr/>
        <p:txBody>
          <a:bodyPr/>
          <a:lstStyle>
            <a:lvl1pPr>
              <a:defRPr/>
            </a:lvl1pPr>
          </a:lstStyle>
          <a:p>
            <a:fld id="{C2DA96FE-8552-45B5-924D-C5F6A609D441}" type="slidenum">
              <a:rPr lang="en-US" altLang="en-US"/>
              <a:pPr/>
              <a:t>‹#›</a:t>
            </a:fld>
            <a:endParaRPr lang="en-US" altLang="en-US"/>
          </a:p>
        </p:txBody>
      </p:sp>
    </p:spTree>
    <p:extLst>
      <p:ext uri="{BB962C8B-B14F-4D97-AF65-F5344CB8AC3E}">
        <p14:creationId xmlns:p14="http://schemas.microsoft.com/office/powerpoint/2010/main" val="2720494954"/>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7"/>
          <p:cNvSpPr>
            <a:spLocks noGrp="1" noChangeArrowheads="1"/>
          </p:cNvSpPr>
          <p:nvPr>
            <p:ph type="dt" sz="half" idx="10"/>
          </p:nvPr>
        </p:nvSpPr>
        <p:spPr/>
        <p:txBody>
          <a:bodyPr/>
          <a:lstStyle>
            <a:lvl1pPr>
              <a:defRPr/>
            </a:lvl1pPr>
          </a:lstStyle>
          <a:p>
            <a:endParaRPr lang="en-US" altLang="en-US"/>
          </a:p>
        </p:txBody>
      </p:sp>
      <p:sp>
        <p:nvSpPr>
          <p:cNvPr id="5" name="Rectangle 8"/>
          <p:cNvSpPr>
            <a:spLocks noGrp="1" noChangeArrowheads="1"/>
          </p:cNvSpPr>
          <p:nvPr>
            <p:ph type="ftr" sz="quarter" idx="11"/>
          </p:nvPr>
        </p:nvSpPr>
        <p:spPr/>
        <p:txBody>
          <a:bodyPr/>
          <a:lstStyle>
            <a:lvl1pPr>
              <a:defRPr/>
            </a:lvl1pPr>
          </a:lstStyle>
          <a:p>
            <a:endParaRPr lang="en-US" altLang="en-US"/>
          </a:p>
        </p:txBody>
      </p:sp>
      <p:sp>
        <p:nvSpPr>
          <p:cNvPr id="6" name="Rectangle 9"/>
          <p:cNvSpPr>
            <a:spLocks noGrp="1" noChangeArrowheads="1"/>
          </p:cNvSpPr>
          <p:nvPr>
            <p:ph type="sldNum" sz="quarter" idx="12"/>
          </p:nvPr>
        </p:nvSpPr>
        <p:spPr/>
        <p:txBody>
          <a:bodyPr/>
          <a:lstStyle>
            <a:lvl1pPr>
              <a:defRPr/>
            </a:lvl1pPr>
          </a:lstStyle>
          <a:p>
            <a:fld id="{505EF377-1150-4F5C-9CE2-86D91DA7C3FF}" type="slidenum">
              <a:rPr lang="en-US" altLang="en-US"/>
              <a:pPr/>
              <a:t>‹#›</a:t>
            </a:fld>
            <a:endParaRPr lang="en-US" altLang="en-US"/>
          </a:p>
        </p:txBody>
      </p:sp>
    </p:spTree>
    <p:extLst>
      <p:ext uri="{BB962C8B-B14F-4D97-AF65-F5344CB8AC3E}">
        <p14:creationId xmlns:p14="http://schemas.microsoft.com/office/powerpoint/2010/main" val="768866078"/>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21362"/>
          </a:xfrm>
        </p:spPr>
        <p:txBody>
          <a:bodyPr vert="eaVert"/>
          <a:lstStyle/>
          <a:p>
            <a:r>
              <a:rPr lang="en-US" smtClean="0"/>
              <a:t>Click to edit Master title style</a:t>
            </a:r>
            <a:endParaRPr lang="de-DE"/>
          </a:p>
        </p:txBody>
      </p:sp>
      <p:sp>
        <p:nvSpPr>
          <p:cNvPr id="3" name="Vertical Text Placeholder 2"/>
          <p:cNvSpPr>
            <a:spLocks noGrp="1"/>
          </p:cNvSpPr>
          <p:nvPr>
            <p:ph type="body" orient="vert" idx="1"/>
          </p:nvPr>
        </p:nvSpPr>
        <p:spPr>
          <a:xfrm>
            <a:off x="457200" y="274638"/>
            <a:ext cx="6019800" cy="58213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7"/>
          <p:cNvSpPr>
            <a:spLocks noGrp="1" noChangeArrowheads="1"/>
          </p:cNvSpPr>
          <p:nvPr>
            <p:ph type="dt" sz="half" idx="10"/>
          </p:nvPr>
        </p:nvSpPr>
        <p:spPr/>
        <p:txBody>
          <a:bodyPr/>
          <a:lstStyle>
            <a:lvl1pPr>
              <a:defRPr/>
            </a:lvl1pPr>
          </a:lstStyle>
          <a:p>
            <a:endParaRPr lang="en-US" altLang="en-US"/>
          </a:p>
        </p:txBody>
      </p:sp>
      <p:sp>
        <p:nvSpPr>
          <p:cNvPr id="5" name="Rectangle 8"/>
          <p:cNvSpPr>
            <a:spLocks noGrp="1" noChangeArrowheads="1"/>
          </p:cNvSpPr>
          <p:nvPr>
            <p:ph type="ftr" sz="quarter" idx="11"/>
          </p:nvPr>
        </p:nvSpPr>
        <p:spPr/>
        <p:txBody>
          <a:bodyPr/>
          <a:lstStyle>
            <a:lvl1pPr>
              <a:defRPr/>
            </a:lvl1pPr>
          </a:lstStyle>
          <a:p>
            <a:endParaRPr lang="en-US" altLang="en-US"/>
          </a:p>
        </p:txBody>
      </p:sp>
      <p:sp>
        <p:nvSpPr>
          <p:cNvPr id="6" name="Rectangle 9"/>
          <p:cNvSpPr>
            <a:spLocks noGrp="1" noChangeArrowheads="1"/>
          </p:cNvSpPr>
          <p:nvPr>
            <p:ph type="sldNum" sz="quarter" idx="12"/>
          </p:nvPr>
        </p:nvSpPr>
        <p:spPr/>
        <p:txBody>
          <a:bodyPr/>
          <a:lstStyle>
            <a:lvl1pPr>
              <a:defRPr/>
            </a:lvl1pPr>
          </a:lstStyle>
          <a:p>
            <a:fld id="{BD2898CD-78FF-4C19-8FAA-A05F59D8BF46}" type="slidenum">
              <a:rPr lang="en-US" altLang="en-US"/>
              <a:pPr/>
              <a:t>‹#›</a:t>
            </a:fld>
            <a:endParaRPr lang="en-US" altLang="en-US"/>
          </a:p>
        </p:txBody>
      </p:sp>
    </p:spTree>
    <p:extLst>
      <p:ext uri="{BB962C8B-B14F-4D97-AF65-F5344CB8AC3E}">
        <p14:creationId xmlns:p14="http://schemas.microsoft.com/office/powerpoint/2010/main" val="1731383376"/>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648200" y="1600200"/>
            <a:ext cx="4038600" cy="21717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quarter" idx="3"/>
          </p:nvPr>
        </p:nvSpPr>
        <p:spPr>
          <a:xfrm>
            <a:off x="4648200" y="3924300"/>
            <a:ext cx="4038600" cy="21717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7"/>
          <p:cNvSpPr>
            <a:spLocks noGrp="1" noChangeArrowheads="1"/>
          </p:cNvSpPr>
          <p:nvPr>
            <p:ph type="dt" sz="half" idx="10"/>
          </p:nvPr>
        </p:nvSpPr>
        <p:spPr/>
        <p:txBody>
          <a:bodyPr/>
          <a:lstStyle>
            <a:lvl1pPr>
              <a:defRPr/>
            </a:lvl1pPr>
          </a:lstStyle>
          <a:p>
            <a:endParaRPr lang="en-US" altLang="en-US"/>
          </a:p>
        </p:txBody>
      </p:sp>
      <p:sp>
        <p:nvSpPr>
          <p:cNvPr id="7" name="Rectangle 8"/>
          <p:cNvSpPr>
            <a:spLocks noGrp="1" noChangeArrowheads="1"/>
          </p:cNvSpPr>
          <p:nvPr>
            <p:ph type="ftr" sz="quarter" idx="11"/>
          </p:nvPr>
        </p:nvSpPr>
        <p:spPr/>
        <p:txBody>
          <a:bodyPr/>
          <a:lstStyle>
            <a:lvl1pPr>
              <a:defRPr/>
            </a:lvl1pPr>
          </a:lstStyle>
          <a:p>
            <a:endParaRPr lang="en-US" altLang="en-US"/>
          </a:p>
        </p:txBody>
      </p:sp>
      <p:sp>
        <p:nvSpPr>
          <p:cNvPr id="8" name="Rectangle 9"/>
          <p:cNvSpPr>
            <a:spLocks noGrp="1" noChangeArrowheads="1"/>
          </p:cNvSpPr>
          <p:nvPr>
            <p:ph type="sldNum" sz="quarter" idx="12"/>
          </p:nvPr>
        </p:nvSpPr>
        <p:spPr/>
        <p:txBody>
          <a:bodyPr/>
          <a:lstStyle>
            <a:lvl1pPr>
              <a:defRPr/>
            </a:lvl1pPr>
          </a:lstStyle>
          <a:p>
            <a:fld id="{AB62B59B-93C2-4301-89A3-F4C37C4C3754}" type="slidenum">
              <a:rPr lang="en-US" altLang="en-US"/>
              <a:pPr/>
              <a:t>‹#›</a:t>
            </a:fld>
            <a:endParaRPr lang="en-US" altLang="en-US"/>
          </a:p>
        </p:txBody>
      </p:sp>
    </p:spTree>
    <p:extLst>
      <p:ext uri="{BB962C8B-B14F-4D97-AF65-F5344CB8AC3E}">
        <p14:creationId xmlns:p14="http://schemas.microsoft.com/office/powerpoint/2010/main" val="142206042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de-DE"/>
          </a:p>
        </p:txBody>
      </p:sp>
      <p:sp>
        <p:nvSpPr>
          <p:cNvPr id="3" name="Content Placeholder 2"/>
          <p:cNvSpPr>
            <a:spLocks noGrp="1"/>
          </p:cNvSpPr>
          <p:nvPr>
            <p:ph sz="quarter" idx="1"/>
          </p:nvPr>
        </p:nvSpPr>
        <p:spPr>
          <a:xfrm>
            <a:off x="457200" y="1600200"/>
            <a:ext cx="4038600" cy="21717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57200" y="3924300"/>
            <a:ext cx="4038600" cy="21717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half" idx="3"/>
          </p:nvPr>
        </p:nvSpPr>
        <p:spPr>
          <a:xfrm>
            <a:off x="4648200" y="1600200"/>
            <a:ext cx="4038600" cy="4495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7"/>
          <p:cNvSpPr>
            <a:spLocks noGrp="1" noChangeArrowheads="1"/>
          </p:cNvSpPr>
          <p:nvPr>
            <p:ph type="dt" sz="half" idx="10"/>
          </p:nvPr>
        </p:nvSpPr>
        <p:spPr/>
        <p:txBody>
          <a:bodyPr/>
          <a:lstStyle>
            <a:lvl1pPr>
              <a:defRPr/>
            </a:lvl1pPr>
          </a:lstStyle>
          <a:p>
            <a:endParaRPr lang="en-US" altLang="en-US"/>
          </a:p>
        </p:txBody>
      </p:sp>
      <p:sp>
        <p:nvSpPr>
          <p:cNvPr id="7" name="Rectangle 8"/>
          <p:cNvSpPr>
            <a:spLocks noGrp="1" noChangeArrowheads="1"/>
          </p:cNvSpPr>
          <p:nvPr>
            <p:ph type="ftr" sz="quarter" idx="11"/>
          </p:nvPr>
        </p:nvSpPr>
        <p:spPr/>
        <p:txBody>
          <a:bodyPr/>
          <a:lstStyle>
            <a:lvl1pPr>
              <a:defRPr/>
            </a:lvl1pPr>
          </a:lstStyle>
          <a:p>
            <a:endParaRPr lang="en-US" altLang="en-US"/>
          </a:p>
        </p:txBody>
      </p:sp>
      <p:sp>
        <p:nvSpPr>
          <p:cNvPr id="8" name="Rectangle 9"/>
          <p:cNvSpPr>
            <a:spLocks noGrp="1" noChangeArrowheads="1"/>
          </p:cNvSpPr>
          <p:nvPr>
            <p:ph type="sldNum" sz="quarter" idx="12"/>
          </p:nvPr>
        </p:nvSpPr>
        <p:spPr/>
        <p:txBody>
          <a:bodyPr/>
          <a:lstStyle>
            <a:lvl1pPr>
              <a:defRPr/>
            </a:lvl1pPr>
          </a:lstStyle>
          <a:p>
            <a:fld id="{7CD031A8-8618-4389-8060-E0DEA659FD86}" type="slidenum">
              <a:rPr lang="en-US" altLang="en-US"/>
              <a:pPr/>
              <a:t>‹#›</a:t>
            </a:fld>
            <a:endParaRPr lang="en-US" altLang="en-US"/>
          </a:p>
        </p:txBody>
      </p:sp>
    </p:spTree>
    <p:extLst>
      <p:ext uri="{BB962C8B-B14F-4D97-AF65-F5344CB8AC3E}">
        <p14:creationId xmlns:p14="http://schemas.microsoft.com/office/powerpoint/2010/main" val="302484259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auto">
          <a:xfrm>
            <a:off x="381000" y="990600"/>
            <a:ext cx="76200" cy="5105400"/>
          </a:xfrm>
          <a:prstGeom prst="rect">
            <a:avLst/>
          </a:prstGeom>
          <a:solidFill>
            <a:schemeClr val="bg2"/>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de-DE" altLang="en-US" sz="2400">
              <a:latin typeface="Times New Roman" panose="02020603050405020304" pitchFamily="18" charset="0"/>
            </a:endParaRPr>
          </a:p>
        </p:txBody>
      </p:sp>
      <p:grpSp>
        <p:nvGrpSpPr>
          <p:cNvPr id="5" name="Group 8"/>
          <p:cNvGrpSpPr>
            <a:grpSpLocks/>
          </p:cNvGrpSpPr>
          <p:nvPr/>
        </p:nvGrpSpPr>
        <p:grpSpPr bwMode="auto">
          <a:xfrm>
            <a:off x="381000" y="304800"/>
            <a:ext cx="8391525" cy="5791200"/>
            <a:chOff x="240" y="192"/>
            <a:chExt cx="5286" cy="3648"/>
          </a:xfrm>
        </p:grpSpPr>
        <p:sp>
          <p:nvSpPr>
            <p:cNvPr id="6" name="Rectangle 9"/>
            <p:cNvSpPr>
              <a:spLocks noChangeArrowheads="1"/>
            </p:cNvSpPr>
            <p:nvPr/>
          </p:nvSpPr>
          <p:spPr bwMode="auto">
            <a:xfrm flipV="1">
              <a:off x="5236" y="192"/>
              <a:ext cx="288" cy="288"/>
            </a:xfrm>
            <a:prstGeom prst="rect">
              <a:avLst/>
            </a:prstGeom>
            <a:solidFill>
              <a:schemeClr val="bg2"/>
            </a:solidFill>
            <a:ln w="12700">
              <a:solidFill>
                <a:schemeClr val="tx1"/>
              </a:solidFill>
              <a:miter lim="800000"/>
              <a:headEnd/>
              <a:tailEnd/>
            </a:ln>
          </p:spPr>
          <p:txBody>
            <a:bodyPr rot="10800000"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de-DE" altLang="en-US" sz="2400">
                <a:latin typeface="Times New Roman" panose="02020603050405020304" pitchFamily="18" charset="0"/>
              </a:endParaRPr>
            </a:p>
          </p:txBody>
        </p:sp>
        <p:sp>
          <p:nvSpPr>
            <p:cNvPr id="7" name="Rectangle 10"/>
            <p:cNvSpPr>
              <a:spLocks noChangeArrowheads="1"/>
            </p:cNvSpPr>
            <p:nvPr/>
          </p:nvSpPr>
          <p:spPr bwMode="auto">
            <a:xfrm flipV="1">
              <a:off x="240" y="192"/>
              <a:ext cx="5004" cy="288"/>
            </a:xfrm>
            <a:prstGeom prst="rect">
              <a:avLst/>
            </a:prstGeom>
            <a:solidFill>
              <a:schemeClr val="accent2"/>
            </a:solidFill>
            <a:ln w="12700">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de-DE" altLang="en-US" sz="2400">
                <a:latin typeface="Times New Roman" panose="02020603050405020304" pitchFamily="18" charset="0"/>
              </a:endParaRPr>
            </a:p>
          </p:txBody>
        </p:sp>
        <p:sp>
          <p:nvSpPr>
            <p:cNvPr id="8" name="Rectangle 11"/>
            <p:cNvSpPr>
              <a:spLocks noChangeArrowheads="1"/>
            </p:cNvSpPr>
            <p:nvPr/>
          </p:nvSpPr>
          <p:spPr bwMode="auto">
            <a:xfrm flipV="1">
              <a:off x="240" y="480"/>
              <a:ext cx="5004" cy="144"/>
            </a:xfrm>
            <a:prstGeom prst="rect">
              <a:avLst/>
            </a:prstGeom>
            <a:solidFill>
              <a:schemeClr val="bg2"/>
            </a:solidFill>
            <a:ln w="12700">
              <a:solidFill>
                <a:schemeClr val="tx1"/>
              </a:solidFill>
              <a:miter lim="800000"/>
              <a:headEnd/>
              <a:tailEnd/>
            </a:ln>
          </p:spPr>
          <p:txBody>
            <a:bodyPr rot="10800000"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de-DE" altLang="en-US" sz="2400">
                <a:latin typeface="Times New Roman" panose="02020603050405020304" pitchFamily="18" charset="0"/>
              </a:endParaRPr>
            </a:p>
          </p:txBody>
        </p:sp>
        <p:sp>
          <p:nvSpPr>
            <p:cNvPr id="9" name="Rectangle 12"/>
            <p:cNvSpPr>
              <a:spLocks noChangeArrowheads="1"/>
            </p:cNvSpPr>
            <p:nvPr/>
          </p:nvSpPr>
          <p:spPr bwMode="auto">
            <a:xfrm flipV="1">
              <a:off x="5242" y="480"/>
              <a:ext cx="282" cy="144"/>
            </a:xfrm>
            <a:prstGeom prst="rect">
              <a:avLst/>
            </a:prstGeom>
            <a:solidFill>
              <a:schemeClr val="accent2"/>
            </a:solidFill>
            <a:ln w="12700">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de-DE" altLang="en-US" sz="2400">
                <a:latin typeface="Times New Roman" panose="02020603050405020304" pitchFamily="18" charset="0"/>
              </a:endParaRPr>
            </a:p>
          </p:txBody>
        </p:sp>
        <p:sp>
          <p:nvSpPr>
            <p:cNvPr id="10" name="Line 13"/>
            <p:cNvSpPr>
              <a:spLocks noChangeShapeType="1"/>
            </p:cNvSpPr>
            <p:nvPr/>
          </p:nvSpPr>
          <p:spPr bwMode="auto">
            <a:xfrm flipH="1">
              <a:off x="480" y="2256"/>
              <a:ext cx="4848"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 name="Rectangle 14"/>
            <p:cNvSpPr>
              <a:spLocks noChangeArrowheads="1"/>
            </p:cNvSpPr>
            <p:nvPr/>
          </p:nvSpPr>
          <p:spPr bwMode="auto">
            <a:xfrm>
              <a:off x="240" y="192"/>
              <a:ext cx="5286" cy="3648"/>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de-DE" altLang="en-US" sz="2400">
                <a:latin typeface="Times New Roman" panose="02020603050405020304" pitchFamily="18" charset="0"/>
              </a:endParaRPr>
            </a:p>
          </p:txBody>
        </p:sp>
      </p:grpSp>
      <p:sp>
        <p:nvSpPr>
          <p:cNvPr id="116739" name="Rectangle 3"/>
          <p:cNvSpPr>
            <a:spLocks noGrp="1" noChangeArrowheads="1"/>
          </p:cNvSpPr>
          <p:nvPr>
            <p:ph type="ctrTitle"/>
          </p:nvPr>
        </p:nvSpPr>
        <p:spPr>
          <a:xfrm>
            <a:off x="762000" y="1371600"/>
            <a:ext cx="7696200" cy="2057400"/>
          </a:xfrm>
        </p:spPr>
        <p:txBody>
          <a:bodyPr/>
          <a:lstStyle>
            <a:lvl1pPr>
              <a:defRPr sz="5400"/>
            </a:lvl1pPr>
          </a:lstStyle>
          <a:p>
            <a:r>
              <a:rPr lang="en-US" smtClean="0"/>
              <a:t>Click to edit Master title style</a:t>
            </a:r>
            <a:endParaRPr lang="en-US"/>
          </a:p>
        </p:txBody>
      </p:sp>
      <p:sp>
        <p:nvSpPr>
          <p:cNvPr id="116740" name="Rectangle 4"/>
          <p:cNvSpPr>
            <a:spLocks noGrp="1" noChangeArrowheads="1"/>
          </p:cNvSpPr>
          <p:nvPr>
            <p:ph type="subTitle" idx="1"/>
          </p:nvPr>
        </p:nvSpPr>
        <p:spPr>
          <a:xfrm>
            <a:off x="762000" y="3765550"/>
            <a:ext cx="7696200" cy="2057400"/>
          </a:xfrm>
        </p:spPr>
        <p:txBody>
          <a:bodyPr/>
          <a:lstStyle>
            <a:lvl1pPr marL="0" indent="0">
              <a:buFont typeface="Wingdings" pitchFamily="2" charset="2"/>
              <a:buNone/>
              <a:defRPr sz="2800">
                <a:latin typeface="Arial" charset="0"/>
              </a:defRPr>
            </a:lvl1pPr>
          </a:lstStyle>
          <a:p>
            <a:r>
              <a:rPr lang="en-US" smtClean="0"/>
              <a:t>Click to edit Master subtitle style</a:t>
            </a:r>
            <a:endParaRPr lang="en-US"/>
          </a:p>
        </p:txBody>
      </p:sp>
      <p:sp>
        <p:nvSpPr>
          <p:cNvPr id="12" name="Rectangle 5"/>
          <p:cNvSpPr>
            <a:spLocks noGrp="1" noChangeArrowheads="1"/>
          </p:cNvSpPr>
          <p:nvPr>
            <p:ph type="dt" sz="half" idx="10"/>
          </p:nvPr>
        </p:nvSpPr>
        <p:spPr>
          <a:xfrm>
            <a:off x="457200" y="6248400"/>
            <a:ext cx="2133600" cy="457200"/>
          </a:xfrm>
        </p:spPr>
        <p:txBody>
          <a:bodyPr/>
          <a:lstStyle>
            <a:lvl1pPr>
              <a:defRPr/>
            </a:lvl1pPr>
          </a:lstStyle>
          <a:p>
            <a:endParaRPr lang="en-US" altLang="en-US"/>
          </a:p>
        </p:txBody>
      </p:sp>
      <p:sp>
        <p:nvSpPr>
          <p:cNvPr id="13" name="Rectangle 6"/>
          <p:cNvSpPr>
            <a:spLocks noGrp="1" noChangeArrowheads="1"/>
          </p:cNvSpPr>
          <p:nvPr>
            <p:ph type="ftr" sz="quarter" idx="11"/>
          </p:nvPr>
        </p:nvSpPr>
        <p:spPr/>
        <p:txBody>
          <a:bodyPr/>
          <a:lstStyle>
            <a:lvl1pPr>
              <a:defRPr/>
            </a:lvl1pPr>
          </a:lstStyle>
          <a:p>
            <a:endParaRPr lang="en-US" altLang="en-US"/>
          </a:p>
        </p:txBody>
      </p:sp>
      <p:sp>
        <p:nvSpPr>
          <p:cNvPr id="14" name="Rectangle 7"/>
          <p:cNvSpPr>
            <a:spLocks noGrp="1" noChangeArrowheads="1"/>
          </p:cNvSpPr>
          <p:nvPr>
            <p:ph type="sldNum" sz="quarter" idx="12"/>
          </p:nvPr>
        </p:nvSpPr>
        <p:spPr>
          <a:xfrm>
            <a:off x="6553200" y="6248400"/>
            <a:ext cx="2133600" cy="457200"/>
          </a:xfrm>
        </p:spPr>
        <p:txBody>
          <a:bodyPr/>
          <a:lstStyle>
            <a:lvl1pPr>
              <a:defRPr b="1"/>
            </a:lvl1pPr>
          </a:lstStyle>
          <a:p>
            <a:fld id="{85FC5A18-6BB1-4877-8E0F-BFFE5CF555DB}" type="slidenum">
              <a:rPr lang="en-US" altLang="en-US"/>
              <a:pPr/>
              <a:t>‹#›</a:t>
            </a:fld>
            <a:endParaRPr lang="en-US" altLang="en-US"/>
          </a:p>
        </p:txBody>
      </p:sp>
    </p:spTree>
    <p:extLst>
      <p:ext uri="{BB962C8B-B14F-4D97-AF65-F5344CB8AC3E}">
        <p14:creationId xmlns:p14="http://schemas.microsoft.com/office/powerpoint/2010/main" val="251363917"/>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sz="half" idx="10"/>
          </p:nvPr>
        </p:nvSpPr>
        <p:spPr>
          <a:ln/>
        </p:spPr>
        <p:txBody>
          <a:bodyPr/>
          <a:lstStyle>
            <a:lvl1pPr>
              <a:defRPr/>
            </a:lvl1pPr>
          </a:lstStyle>
          <a:p>
            <a:endParaRPr lang="en-US" altLang="en-US"/>
          </a:p>
        </p:txBody>
      </p:sp>
      <p:sp>
        <p:nvSpPr>
          <p:cNvPr id="5" name="Rectangle 5"/>
          <p:cNvSpPr>
            <a:spLocks noGrp="1" noChangeArrowheads="1"/>
          </p:cNvSpPr>
          <p:nvPr>
            <p:ph type="ftr" sz="quarter" idx="11"/>
          </p:nvPr>
        </p:nvSpPr>
        <p:spPr>
          <a:ln/>
        </p:spPr>
        <p:txBody>
          <a:bodyPr/>
          <a:lstStyle>
            <a:lvl1pPr>
              <a:defRPr/>
            </a:lvl1pPr>
          </a:lstStyle>
          <a:p>
            <a:endParaRPr lang="en-US" altLang="en-US"/>
          </a:p>
        </p:txBody>
      </p:sp>
      <p:sp>
        <p:nvSpPr>
          <p:cNvPr id="6" name="Rectangle 6"/>
          <p:cNvSpPr>
            <a:spLocks noGrp="1" noChangeArrowheads="1"/>
          </p:cNvSpPr>
          <p:nvPr>
            <p:ph type="sldNum" sz="quarter" idx="12"/>
          </p:nvPr>
        </p:nvSpPr>
        <p:spPr>
          <a:ln/>
        </p:spPr>
        <p:txBody>
          <a:bodyPr/>
          <a:lstStyle>
            <a:lvl1pPr>
              <a:defRPr/>
            </a:lvl1pPr>
          </a:lstStyle>
          <a:p>
            <a:fld id="{2D0703FB-3C06-410D-827A-E3AA2EF39744}" type="slidenum">
              <a:rPr lang="en-US" altLang="en-US"/>
              <a:pPr/>
              <a:t>‹#›</a:t>
            </a:fld>
            <a:endParaRPr lang="en-US" altLang="en-US"/>
          </a:p>
        </p:txBody>
      </p:sp>
    </p:spTree>
    <p:extLst>
      <p:ext uri="{BB962C8B-B14F-4D97-AF65-F5344CB8AC3E}">
        <p14:creationId xmlns:p14="http://schemas.microsoft.com/office/powerpoint/2010/main" val="1521761147"/>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endParaRPr lang="en-US" altLang="en-US"/>
          </a:p>
        </p:txBody>
      </p:sp>
      <p:sp>
        <p:nvSpPr>
          <p:cNvPr id="5" name="Rectangle 5"/>
          <p:cNvSpPr>
            <a:spLocks noGrp="1" noChangeArrowheads="1"/>
          </p:cNvSpPr>
          <p:nvPr>
            <p:ph type="ftr" sz="quarter" idx="11"/>
          </p:nvPr>
        </p:nvSpPr>
        <p:spPr>
          <a:ln/>
        </p:spPr>
        <p:txBody>
          <a:bodyPr/>
          <a:lstStyle>
            <a:lvl1pPr>
              <a:defRPr/>
            </a:lvl1pPr>
          </a:lstStyle>
          <a:p>
            <a:endParaRPr lang="en-US" altLang="en-US"/>
          </a:p>
        </p:txBody>
      </p:sp>
      <p:sp>
        <p:nvSpPr>
          <p:cNvPr id="6" name="Rectangle 6"/>
          <p:cNvSpPr>
            <a:spLocks noGrp="1" noChangeArrowheads="1"/>
          </p:cNvSpPr>
          <p:nvPr>
            <p:ph type="sldNum" sz="quarter" idx="12"/>
          </p:nvPr>
        </p:nvSpPr>
        <p:spPr>
          <a:ln/>
        </p:spPr>
        <p:txBody>
          <a:bodyPr/>
          <a:lstStyle>
            <a:lvl1pPr>
              <a:defRPr/>
            </a:lvl1pPr>
          </a:lstStyle>
          <a:p>
            <a:fld id="{923552EF-4D91-4C3F-9DDD-36DDBDC56C38}" type="slidenum">
              <a:rPr lang="en-US" altLang="en-US"/>
              <a:pPr/>
              <a:t>‹#›</a:t>
            </a:fld>
            <a:endParaRPr lang="en-US" altLang="en-US"/>
          </a:p>
        </p:txBody>
      </p:sp>
    </p:spTree>
    <p:extLst>
      <p:ext uri="{BB962C8B-B14F-4D97-AF65-F5344CB8AC3E}">
        <p14:creationId xmlns:p14="http://schemas.microsoft.com/office/powerpoint/2010/main" val="1748866948"/>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48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4"/>
          <p:cNvSpPr>
            <a:spLocks noGrp="1" noChangeArrowheads="1"/>
          </p:cNvSpPr>
          <p:nvPr>
            <p:ph type="dt" sz="half" idx="10"/>
          </p:nvPr>
        </p:nvSpPr>
        <p:spPr>
          <a:ln/>
        </p:spPr>
        <p:txBody>
          <a:bodyPr/>
          <a:lstStyle>
            <a:lvl1pPr>
              <a:defRPr/>
            </a:lvl1pPr>
          </a:lstStyle>
          <a:p>
            <a:endParaRPr lang="en-US" altLang="en-US"/>
          </a:p>
        </p:txBody>
      </p:sp>
      <p:sp>
        <p:nvSpPr>
          <p:cNvPr id="6" name="Rectangle 5"/>
          <p:cNvSpPr>
            <a:spLocks noGrp="1" noChangeArrowheads="1"/>
          </p:cNvSpPr>
          <p:nvPr>
            <p:ph type="ftr" sz="quarter" idx="11"/>
          </p:nvPr>
        </p:nvSpPr>
        <p:spPr>
          <a:ln/>
        </p:spPr>
        <p:txBody>
          <a:bodyPr/>
          <a:lstStyle>
            <a:lvl1pPr>
              <a:defRPr/>
            </a:lvl1pPr>
          </a:lstStyle>
          <a:p>
            <a:endParaRPr lang="en-US" altLang="en-US"/>
          </a:p>
        </p:txBody>
      </p:sp>
      <p:sp>
        <p:nvSpPr>
          <p:cNvPr id="7" name="Rectangle 6"/>
          <p:cNvSpPr>
            <a:spLocks noGrp="1" noChangeArrowheads="1"/>
          </p:cNvSpPr>
          <p:nvPr>
            <p:ph type="sldNum" sz="quarter" idx="12"/>
          </p:nvPr>
        </p:nvSpPr>
        <p:spPr>
          <a:ln/>
        </p:spPr>
        <p:txBody>
          <a:bodyPr/>
          <a:lstStyle>
            <a:lvl1pPr>
              <a:defRPr/>
            </a:lvl1pPr>
          </a:lstStyle>
          <a:p>
            <a:fld id="{7E736F0E-5174-4F8E-A99E-B98A94FE0DA5}" type="slidenum">
              <a:rPr lang="en-US" altLang="en-US"/>
              <a:pPr/>
              <a:t>‹#›</a:t>
            </a:fld>
            <a:endParaRPr lang="en-US" altLang="en-US"/>
          </a:p>
        </p:txBody>
      </p:sp>
    </p:spTree>
    <p:extLst>
      <p:ext uri="{BB962C8B-B14F-4D97-AF65-F5344CB8AC3E}">
        <p14:creationId xmlns:p14="http://schemas.microsoft.com/office/powerpoint/2010/main" val="525007800"/>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4"/>
          <p:cNvSpPr>
            <a:spLocks noGrp="1" noChangeArrowheads="1"/>
          </p:cNvSpPr>
          <p:nvPr>
            <p:ph type="dt" sz="half" idx="10"/>
          </p:nvPr>
        </p:nvSpPr>
        <p:spPr>
          <a:ln/>
        </p:spPr>
        <p:txBody>
          <a:bodyPr/>
          <a:lstStyle>
            <a:lvl1pPr>
              <a:defRPr/>
            </a:lvl1pPr>
          </a:lstStyle>
          <a:p>
            <a:endParaRPr lang="en-US" altLang="en-US"/>
          </a:p>
        </p:txBody>
      </p:sp>
      <p:sp>
        <p:nvSpPr>
          <p:cNvPr id="8" name="Rectangle 5"/>
          <p:cNvSpPr>
            <a:spLocks noGrp="1" noChangeArrowheads="1"/>
          </p:cNvSpPr>
          <p:nvPr>
            <p:ph type="ftr" sz="quarter" idx="11"/>
          </p:nvPr>
        </p:nvSpPr>
        <p:spPr>
          <a:ln/>
        </p:spPr>
        <p:txBody>
          <a:bodyPr/>
          <a:lstStyle>
            <a:lvl1pPr>
              <a:defRPr/>
            </a:lvl1pPr>
          </a:lstStyle>
          <a:p>
            <a:endParaRPr lang="en-US" altLang="en-US"/>
          </a:p>
        </p:txBody>
      </p:sp>
      <p:sp>
        <p:nvSpPr>
          <p:cNvPr id="9" name="Rectangle 6"/>
          <p:cNvSpPr>
            <a:spLocks noGrp="1" noChangeArrowheads="1"/>
          </p:cNvSpPr>
          <p:nvPr>
            <p:ph type="sldNum" sz="quarter" idx="12"/>
          </p:nvPr>
        </p:nvSpPr>
        <p:spPr>
          <a:ln/>
        </p:spPr>
        <p:txBody>
          <a:bodyPr/>
          <a:lstStyle>
            <a:lvl1pPr>
              <a:defRPr/>
            </a:lvl1pPr>
          </a:lstStyle>
          <a:p>
            <a:fld id="{F82CFDF7-DFE7-47D9-8165-EB18B397FE36}" type="slidenum">
              <a:rPr lang="en-US" altLang="en-US"/>
              <a:pPr/>
              <a:t>‹#›</a:t>
            </a:fld>
            <a:endParaRPr lang="en-US" altLang="en-US"/>
          </a:p>
        </p:txBody>
      </p:sp>
    </p:spTree>
    <p:extLst>
      <p:ext uri="{BB962C8B-B14F-4D97-AF65-F5344CB8AC3E}">
        <p14:creationId xmlns:p14="http://schemas.microsoft.com/office/powerpoint/2010/main" val="1721168064"/>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Rectangle 4"/>
          <p:cNvSpPr>
            <a:spLocks noGrp="1" noChangeArrowheads="1"/>
          </p:cNvSpPr>
          <p:nvPr>
            <p:ph type="dt" sz="half" idx="10"/>
          </p:nvPr>
        </p:nvSpPr>
        <p:spPr>
          <a:ln/>
        </p:spPr>
        <p:txBody>
          <a:bodyPr/>
          <a:lstStyle>
            <a:lvl1pPr>
              <a:defRPr/>
            </a:lvl1pPr>
          </a:lstStyle>
          <a:p>
            <a:endParaRPr lang="en-US" altLang="en-US"/>
          </a:p>
        </p:txBody>
      </p:sp>
      <p:sp>
        <p:nvSpPr>
          <p:cNvPr id="4" name="Rectangle 5"/>
          <p:cNvSpPr>
            <a:spLocks noGrp="1" noChangeArrowheads="1"/>
          </p:cNvSpPr>
          <p:nvPr>
            <p:ph type="ftr" sz="quarter" idx="11"/>
          </p:nvPr>
        </p:nvSpPr>
        <p:spPr>
          <a:ln/>
        </p:spPr>
        <p:txBody>
          <a:bodyPr/>
          <a:lstStyle>
            <a:lvl1pPr>
              <a:defRPr/>
            </a:lvl1pPr>
          </a:lstStyle>
          <a:p>
            <a:endParaRPr lang="en-US" altLang="en-US"/>
          </a:p>
        </p:txBody>
      </p:sp>
      <p:sp>
        <p:nvSpPr>
          <p:cNvPr id="5" name="Rectangle 6"/>
          <p:cNvSpPr>
            <a:spLocks noGrp="1" noChangeArrowheads="1"/>
          </p:cNvSpPr>
          <p:nvPr>
            <p:ph type="sldNum" sz="quarter" idx="12"/>
          </p:nvPr>
        </p:nvSpPr>
        <p:spPr>
          <a:ln/>
        </p:spPr>
        <p:txBody>
          <a:bodyPr/>
          <a:lstStyle>
            <a:lvl1pPr>
              <a:defRPr/>
            </a:lvl1pPr>
          </a:lstStyle>
          <a:p>
            <a:fld id="{94D4FDF2-B59F-4724-BBFA-9DB3DAF4D7F9}" type="slidenum">
              <a:rPr lang="en-US" altLang="en-US"/>
              <a:pPr/>
              <a:t>‹#›</a:t>
            </a:fld>
            <a:endParaRPr lang="en-US" altLang="en-US"/>
          </a:p>
        </p:txBody>
      </p:sp>
    </p:spTree>
    <p:extLst>
      <p:ext uri="{BB962C8B-B14F-4D97-AF65-F5344CB8AC3E}">
        <p14:creationId xmlns:p14="http://schemas.microsoft.com/office/powerpoint/2010/main" val="3122676591"/>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endParaRPr lang="en-US" altLang="en-US"/>
          </a:p>
        </p:txBody>
      </p:sp>
      <p:sp>
        <p:nvSpPr>
          <p:cNvPr id="3" name="Rectangle 5"/>
          <p:cNvSpPr>
            <a:spLocks noGrp="1" noChangeArrowheads="1"/>
          </p:cNvSpPr>
          <p:nvPr>
            <p:ph type="ftr" sz="quarter" idx="11"/>
          </p:nvPr>
        </p:nvSpPr>
        <p:spPr>
          <a:ln/>
        </p:spPr>
        <p:txBody>
          <a:bodyPr/>
          <a:lstStyle>
            <a:lvl1pPr>
              <a:defRPr/>
            </a:lvl1pPr>
          </a:lstStyle>
          <a:p>
            <a:endParaRPr lang="en-US" altLang="en-US"/>
          </a:p>
        </p:txBody>
      </p:sp>
      <p:sp>
        <p:nvSpPr>
          <p:cNvPr id="4" name="Rectangle 6"/>
          <p:cNvSpPr>
            <a:spLocks noGrp="1" noChangeArrowheads="1"/>
          </p:cNvSpPr>
          <p:nvPr>
            <p:ph type="sldNum" sz="quarter" idx="12"/>
          </p:nvPr>
        </p:nvSpPr>
        <p:spPr>
          <a:ln/>
        </p:spPr>
        <p:txBody>
          <a:bodyPr/>
          <a:lstStyle>
            <a:lvl1pPr>
              <a:defRPr/>
            </a:lvl1pPr>
          </a:lstStyle>
          <a:p>
            <a:fld id="{36C924B9-171D-4478-AAB5-B0C553CA4D95}" type="slidenum">
              <a:rPr lang="en-US" altLang="en-US"/>
              <a:pPr/>
              <a:t>‹#›</a:t>
            </a:fld>
            <a:endParaRPr lang="en-US" altLang="en-US"/>
          </a:p>
        </p:txBody>
      </p:sp>
    </p:spTree>
    <p:extLst>
      <p:ext uri="{BB962C8B-B14F-4D97-AF65-F5344CB8AC3E}">
        <p14:creationId xmlns:p14="http://schemas.microsoft.com/office/powerpoint/2010/main" val="2210679057"/>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endParaRPr lang="en-US" altLang="en-US"/>
          </a:p>
        </p:txBody>
      </p:sp>
      <p:sp>
        <p:nvSpPr>
          <p:cNvPr id="6" name="Rectangle 5"/>
          <p:cNvSpPr>
            <a:spLocks noGrp="1" noChangeArrowheads="1"/>
          </p:cNvSpPr>
          <p:nvPr>
            <p:ph type="ftr" sz="quarter" idx="11"/>
          </p:nvPr>
        </p:nvSpPr>
        <p:spPr>
          <a:ln/>
        </p:spPr>
        <p:txBody>
          <a:bodyPr/>
          <a:lstStyle>
            <a:lvl1pPr>
              <a:defRPr/>
            </a:lvl1pPr>
          </a:lstStyle>
          <a:p>
            <a:endParaRPr lang="en-US" altLang="en-US"/>
          </a:p>
        </p:txBody>
      </p:sp>
      <p:sp>
        <p:nvSpPr>
          <p:cNvPr id="7" name="Rectangle 6"/>
          <p:cNvSpPr>
            <a:spLocks noGrp="1" noChangeArrowheads="1"/>
          </p:cNvSpPr>
          <p:nvPr>
            <p:ph type="sldNum" sz="quarter" idx="12"/>
          </p:nvPr>
        </p:nvSpPr>
        <p:spPr>
          <a:ln/>
        </p:spPr>
        <p:txBody>
          <a:bodyPr/>
          <a:lstStyle>
            <a:lvl1pPr>
              <a:defRPr/>
            </a:lvl1pPr>
          </a:lstStyle>
          <a:p>
            <a:fld id="{8E8AB4C4-4750-486B-AE5D-FD51B1A2507C}" type="slidenum">
              <a:rPr lang="en-US" altLang="en-US"/>
              <a:pPr/>
              <a:t>‹#›</a:t>
            </a:fld>
            <a:endParaRPr lang="en-US" altLang="en-US"/>
          </a:p>
        </p:txBody>
      </p:sp>
    </p:spTree>
    <p:extLst>
      <p:ext uri="{BB962C8B-B14F-4D97-AF65-F5344CB8AC3E}">
        <p14:creationId xmlns:p14="http://schemas.microsoft.com/office/powerpoint/2010/main" val="2149331429"/>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de-DE"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endParaRPr lang="en-US" altLang="en-US"/>
          </a:p>
        </p:txBody>
      </p:sp>
      <p:sp>
        <p:nvSpPr>
          <p:cNvPr id="6" name="Rectangle 5"/>
          <p:cNvSpPr>
            <a:spLocks noGrp="1" noChangeArrowheads="1"/>
          </p:cNvSpPr>
          <p:nvPr>
            <p:ph type="ftr" sz="quarter" idx="11"/>
          </p:nvPr>
        </p:nvSpPr>
        <p:spPr>
          <a:ln/>
        </p:spPr>
        <p:txBody>
          <a:bodyPr/>
          <a:lstStyle>
            <a:lvl1pPr>
              <a:defRPr/>
            </a:lvl1pPr>
          </a:lstStyle>
          <a:p>
            <a:endParaRPr lang="en-US" altLang="en-US"/>
          </a:p>
        </p:txBody>
      </p:sp>
      <p:sp>
        <p:nvSpPr>
          <p:cNvPr id="7" name="Rectangle 6"/>
          <p:cNvSpPr>
            <a:spLocks noGrp="1" noChangeArrowheads="1"/>
          </p:cNvSpPr>
          <p:nvPr>
            <p:ph type="sldNum" sz="quarter" idx="12"/>
          </p:nvPr>
        </p:nvSpPr>
        <p:spPr>
          <a:ln/>
        </p:spPr>
        <p:txBody>
          <a:bodyPr/>
          <a:lstStyle>
            <a:lvl1pPr>
              <a:defRPr/>
            </a:lvl1pPr>
          </a:lstStyle>
          <a:p>
            <a:fld id="{D0A3F6AD-C93B-43E7-991F-8B7AB7E5B5CF}" type="slidenum">
              <a:rPr lang="en-US" altLang="en-US"/>
              <a:pPr/>
              <a:t>‹#›</a:t>
            </a:fld>
            <a:endParaRPr lang="en-US" altLang="en-US"/>
          </a:p>
        </p:txBody>
      </p:sp>
    </p:spTree>
    <p:extLst>
      <p:ext uri="{BB962C8B-B14F-4D97-AF65-F5344CB8AC3E}">
        <p14:creationId xmlns:p14="http://schemas.microsoft.com/office/powerpoint/2010/main" val="221400534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sz="half" idx="10"/>
          </p:nvPr>
        </p:nvSpPr>
        <p:spPr>
          <a:ln/>
        </p:spPr>
        <p:txBody>
          <a:bodyPr/>
          <a:lstStyle>
            <a:lvl1pPr>
              <a:defRPr/>
            </a:lvl1pPr>
          </a:lstStyle>
          <a:p>
            <a:endParaRPr lang="en-US" altLang="en-US"/>
          </a:p>
        </p:txBody>
      </p:sp>
      <p:sp>
        <p:nvSpPr>
          <p:cNvPr id="5" name="Rectangle 5"/>
          <p:cNvSpPr>
            <a:spLocks noGrp="1" noChangeArrowheads="1"/>
          </p:cNvSpPr>
          <p:nvPr>
            <p:ph type="ftr" sz="quarter" idx="11"/>
          </p:nvPr>
        </p:nvSpPr>
        <p:spPr>
          <a:ln/>
        </p:spPr>
        <p:txBody>
          <a:bodyPr/>
          <a:lstStyle>
            <a:lvl1pPr>
              <a:defRPr/>
            </a:lvl1pPr>
          </a:lstStyle>
          <a:p>
            <a:endParaRPr lang="en-US" altLang="en-US"/>
          </a:p>
        </p:txBody>
      </p:sp>
      <p:sp>
        <p:nvSpPr>
          <p:cNvPr id="6" name="Rectangle 6"/>
          <p:cNvSpPr>
            <a:spLocks noGrp="1" noChangeArrowheads="1"/>
          </p:cNvSpPr>
          <p:nvPr>
            <p:ph type="sldNum" sz="quarter" idx="12"/>
          </p:nvPr>
        </p:nvSpPr>
        <p:spPr>
          <a:ln/>
        </p:spPr>
        <p:txBody>
          <a:bodyPr/>
          <a:lstStyle>
            <a:lvl1pPr>
              <a:defRPr/>
            </a:lvl1pPr>
          </a:lstStyle>
          <a:p>
            <a:fld id="{4FAA64E2-167F-4A50-A28F-273F72C76AF5}" type="slidenum">
              <a:rPr lang="en-US" altLang="en-US"/>
              <a:pPr/>
              <a:t>‹#›</a:t>
            </a:fld>
            <a:endParaRPr lang="en-US" altLang="en-US"/>
          </a:p>
        </p:txBody>
      </p:sp>
    </p:spTree>
    <p:extLst>
      <p:ext uri="{BB962C8B-B14F-4D97-AF65-F5344CB8AC3E}">
        <p14:creationId xmlns:p14="http://schemas.microsoft.com/office/powerpoint/2010/main" val="2463693973"/>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533400"/>
            <a:ext cx="2057400" cy="5597525"/>
          </a:xfrm>
        </p:spPr>
        <p:txBody>
          <a:bodyPr vert="eaVert"/>
          <a:lstStyle/>
          <a:p>
            <a:r>
              <a:rPr lang="en-US" smtClean="0"/>
              <a:t>Click to edit Master title style</a:t>
            </a:r>
            <a:endParaRPr lang="de-DE"/>
          </a:p>
        </p:txBody>
      </p:sp>
      <p:sp>
        <p:nvSpPr>
          <p:cNvPr id="3" name="Vertical Text Placeholder 2"/>
          <p:cNvSpPr>
            <a:spLocks noGrp="1"/>
          </p:cNvSpPr>
          <p:nvPr>
            <p:ph type="body" orient="vert" idx="1"/>
          </p:nvPr>
        </p:nvSpPr>
        <p:spPr>
          <a:xfrm>
            <a:off x="457200" y="533400"/>
            <a:ext cx="6019800" cy="5597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sz="half" idx="10"/>
          </p:nvPr>
        </p:nvSpPr>
        <p:spPr>
          <a:ln/>
        </p:spPr>
        <p:txBody>
          <a:bodyPr/>
          <a:lstStyle>
            <a:lvl1pPr>
              <a:defRPr/>
            </a:lvl1pPr>
          </a:lstStyle>
          <a:p>
            <a:endParaRPr lang="en-US" altLang="en-US"/>
          </a:p>
        </p:txBody>
      </p:sp>
      <p:sp>
        <p:nvSpPr>
          <p:cNvPr id="5" name="Rectangle 5"/>
          <p:cNvSpPr>
            <a:spLocks noGrp="1" noChangeArrowheads="1"/>
          </p:cNvSpPr>
          <p:nvPr>
            <p:ph type="ftr" sz="quarter" idx="11"/>
          </p:nvPr>
        </p:nvSpPr>
        <p:spPr>
          <a:ln/>
        </p:spPr>
        <p:txBody>
          <a:bodyPr/>
          <a:lstStyle>
            <a:lvl1pPr>
              <a:defRPr/>
            </a:lvl1pPr>
          </a:lstStyle>
          <a:p>
            <a:endParaRPr lang="en-US" altLang="en-US"/>
          </a:p>
        </p:txBody>
      </p:sp>
      <p:sp>
        <p:nvSpPr>
          <p:cNvPr id="6" name="Rectangle 6"/>
          <p:cNvSpPr>
            <a:spLocks noGrp="1" noChangeArrowheads="1"/>
          </p:cNvSpPr>
          <p:nvPr>
            <p:ph type="sldNum" sz="quarter" idx="12"/>
          </p:nvPr>
        </p:nvSpPr>
        <p:spPr>
          <a:ln/>
        </p:spPr>
        <p:txBody>
          <a:bodyPr/>
          <a:lstStyle>
            <a:lvl1pPr>
              <a:defRPr/>
            </a:lvl1pPr>
          </a:lstStyle>
          <a:p>
            <a:fld id="{7F767F3B-9311-4860-89E8-89EFD953C7DA}" type="slidenum">
              <a:rPr lang="en-US" altLang="en-US"/>
              <a:pPr/>
              <a:t>‹#›</a:t>
            </a:fld>
            <a:endParaRPr lang="en-US" altLang="en-US"/>
          </a:p>
        </p:txBody>
      </p:sp>
    </p:spTree>
    <p:extLst>
      <p:ext uri="{BB962C8B-B14F-4D97-AF65-F5344CB8AC3E}">
        <p14:creationId xmlns:p14="http://schemas.microsoft.com/office/powerpoint/2010/main" val="9656700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slideLayout" Target="../slideLayouts/slideLayout37.xml"/><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slideLayout" Target="../slideLayouts/slideLayout36.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 Id="rId1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5.xml"/><Relationship Id="rId3" Type="http://schemas.openxmlformats.org/officeDocument/2006/relationships/slideLayout" Target="../slideLayouts/slideLayout40.xml"/><Relationship Id="rId7" Type="http://schemas.openxmlformats.org/officeDocument/2006/relationships/slideLayout" Target="../slideLayouts/slideLayout44.xml"/><Relationship Id="rId12" Type="http://schemas.openxmlformats.org/officeDocument/2006/relationships/theme" Target="../theme/theme4.xml"/><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slideLayout" Target="../slideLayouts/slideLayout43.xml"/><Relationship Id="rId11" Type="http://schemas.openxmlformats.org/officeDocument/2006/relationships/slideLayout" Target="../slideLayouts/slideLayout48.xml"/><Relationship Id="rId5" Type="http://schemas.openxmlformats.org/officeDocument/2006/relationships/slideLayout" Target="../slideLayouts/slideLayout42.xml"/><Relationship Id="rId10" Type="http://schemas.openxmlformats.org/officeDocument/2006/relationships/slideLayout" Target="../slideLayouts/slideLayout47.xml"/><Relationship Id="rId4" Type="http://schemas.openxmlformats.org/officeDocument/2006/relationships/slideLayout" Target="../slideLayouts/slideLayout41.xml"/><Relationship Id="rId9" Type="http://schemas.openxmlformats.org/officeDocument/2006/relationships/slideLayout" Target="../slideLayouts/slideLayout46.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6.xml"/><Relationship Id="rId13" Type="http://schemas.openxmlformats.org/officeDocument/2006/relationships/slideLayout" Target="../slideLayouts/slideLayout61.xml"/><Relationship Id="rId3" Type="http://schemas.openxmlformats.org/officeDocument/2006/relationships/slideLayout" Target="../slideLayouts/slideLayout51.xml"/><Relationship Id="rId7" Type="http://schemas.openxmlformats.org/officeDocument/2006/relationships/slideLayout" Target="../slideLayouts/slideLayout55.xml"/><Relationship Id="rId12" Type="http://schemas.openxmlformats.org/officeDocument/2006/relationships/slideLayout" Target="../slideLayouts/slideLayout60.xml"/><Relationship Id="rId2" Type="http://schemas.openxmlformats.org/officeDocument/2006/relationships/slideLayout" Target="../slideLayouts/slideLayout50.xml"/><Relationship Id="rId1" Type="http://schemas.openxmlformats.org/officeDocument/2006/relationships/slideLayout" Target="../slideLayouts/slideLayout49.xml"/><Relationship Id="rId6" Type="http://schemas.openxmlformats.org/officeDocument/2006/relationships/slideLayout" Target="../slideLayouts/slideLayout54.xml"/><Relationship Id="rId11" Type="http://schemas.openxmlformats.org/officeDocument/2006/relationships/slideLayout" Target="../slideLayouts/slideLayout59.xml"/><Relationship Id="rId5" Type="http://schemas.openxmlformats.org/officeDocument/2006/relationships/slideLayout" Target="../slideLayouts/slideLayout53.xml"/><Relationship Id="rId10" Type="http://schemas.openxmlformats.org/officeDocument/2006/relationships/slideLayout" Target="../slideLayouts/slideLayout58.xml"/><Relationship Id="rId4" Type="http://schemas.openxmlformats.org/officeDocument/2006/relationships/slideLayout" Target="../slideLayouts/slideLayout52.xml"/><Relationship Id="rId9" Type="http://schemas.openxmlformats.org/officeDocument/2006/relationships/slideLayout" Target="../slideLayouts/slideLayout57.xml"/><Relationship Id="rId1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9.xml"/><Relationship Id="rId3" Type="http://schemas.openxmlformats.org/officeDocument/2006/relationships/slideLayout" Target="../slideLayouts/slideLayout64.xml"/><Relationship Id="rId7" Type="http://schemas.openxmlformats.org/officeDocument/2006/relationships/slideLayout" Target="../slideLayouts/slideLayout68.xml"/><Relationship Id="rId12" Type="http://schemas.openxmlformats.org/officeDocument/2006/relationships/theme" Target="../theme/theme6.xml"/><Relationship Id="rId2" Type="http://schemas.openxmlformats.org/officeDocument/2006/relationships/slideLayout" Target="../slideLayouts/slideLayout63.xml"/><Relationship Id="rId1" Type="http://schemas.openxmlformats.org/officeDocument/2006/relationships/slideLayout" Target="../slideLayouts/slideLayout62.xml"/><Relationship Id="rId6" Type="http://schemas.openxmlformats.org/officeDocument/2006/relationships/slideLayout" Target="../slideLayouts/slideLayout67.xml"/><Relationship Id="rId11" Type="http://schemas.openxmlformats.org/officeDocument/2006/relationships/slideLayout" Target="../slideLayouts/slideLayout72.xml"/><Relationship Id="rId5" Type="http://schemas.openxmlformats.org/officeDocument/2006/relationships/slideLayout" Target="../slideLayouts/slideLayout66.xml"/><Relationship Id="rId10" Type="http://schemas.openxmlformats.org/officeDocument/2006/relationships/slideLayout" Target="../slideLayouts/slideLayout71.xml"/><Relationship Id="rId4" Type="http://schemas.openxmlformats.org/officeDocument/2006/relationships/slideLayout" Target="../slideLayouts/slideLayout65.xml"/><Relationship Id="rId9" Type="http://schemas.openxmlformats.org/officeDocument/2006/relationships/slideLayout" Target="../slideLayouts/slideLayout7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grpSp>
        <p:nvGrpSpPr>
          <p:cNvPr id="1026" name="Group 2"/>
          <p:cNvGrpSpPr>
            <a:grpSpLocks/>
          </p:cNvGrpSpPr>
          <p:nvPr/>
        </p:nvGrpSpPr>
        <p:grpSpPr bwMode="auto">
          <a:xfrm>
            <a:off x="0" y="0"/>
            <a:ext cx="7242175" cy="1981200"/>
            <a:chOff x="0" y="0"/>
            <a:chExt cx="4562" cy="1248"/>
          </a:xfrm>
        </p:grpSpPr>
        <p:sp>
          <p:nvSpPr>
            <p:cNvPr id="112643" name="Freeform 3"/>
            <p:cNvSpPr>
              <a:spLocks/>
            </p:cNvSpPr>
            <p:nvPr/>
          </p:nvSpPr>
          <p:spPr bwMode="hidden">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1">
              <a:gsLst>
                <a:gs pos="0">
                  <a:schemeClr val="bg1">
                    <a:gamma/>
                    <a:shade val="94118"/>
                    <a:invGamma/>
                  </a:schemeClr>
                </a:gs>
                <a:gs pos="100000">
                  <a:schemeClr val="bg1"/>
                </a:gs>
              </a:gsLst>
              <a:lin ang="0" scaled="1"/>
            </a:gradFill>
            <a:ln w="9525">
              <a:noFill/>
              <a:round/>
              <a:headEnd/>
              <a:tailEnd/>
            </a:ln>
          </p:spPr>
          <p:txBody>
            <a:bodyPr/>
            <a:lstStyle/>
            <a:p>
              <a:pPr fontAlgn="auto">
                <a:spcBef>
                  <a:spcPts val="0"/>
                </a:spcBef>
                <a:spcAft>
                  <a:spcPts val="0"/>
                </a:spcAft>
                <a:defRPr/>
              </a:pPr>
              <a:endParaRPr lang="de-DE">
                <a:latin typeface="+mn-lt"/>
                <a:cs typeface="+mn-cs"/>
              </a:endParaRPr>
            </a:p>
          </p:txBody>
        </p:sp>
        <p:sp>
          <p:nvSpPr>
            <p:cNvPr id="1033" name="Freeform 4"/>
            <p:cNvSpPr>
              <a:spLocks/>
            </p:cNvSpPr>
            <p:nvPr/>
          </p:nvSpPr>
          <p:spPr bwMode="hidden">
            <a:xfrm>
              <a:off x="0" y="0"/>
              <a:ext cx="4562" cy="1199"/>
            </a:xfrm>
            <a:custGeom>
              <a:avLst/>
              <a:gdLst>
                <a:gd name="T0" fmla="*/ 4560 w 4562"/>
                <a:gd name="T1" fmla="*/ 932 h 1199"/>
                <a:gd name="T2" fmla="*/ 0 w 4562"/>
                <a:gd name="T3" fmla="*/ 1199 h 1199"/>
                <a:gd name="T4" fmla="*/ 0 w 4562"/>
                <a:gd name="T5" fmla="*/ 0 h 1199"/>
                <a:gd name="T6" fmla="*/ 4562 w 4562"/>
                <a:gd name="T7" fmla="*/ 0 h 1199"/>
                <a:gd name="T8" fmla="*/ 4560 w 4562"/>
                <a:gd name="T9" fmla="*/ 932 h 1199"/>
                <a:gd name="T10" fmla="*/ 4560 w 4562"/>
                <a:gd name="T11" fmla="*/ 932 h 119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4562" h="1199">
                  <a:moveTo>
                    <a:pt x="4560" y="932"/>
                  </a:moveTo>
                  <a:lnTo>
                    <a:pt x="0" y="1199"/>
                  </a:lnTo>
                  <a:lnTo>
                    <a:pt x="0" y="0"/>
                  </a:lnTo>
                  <a:lnTo>
                    <a:pt x="4562" y="0"/>
                  </a:lnTo>
                  <a:lnTo>
                    <a:pt x="4560" y="932"/>
                  </a:lnTo>
                  <a:close/>
                </a:path>
              </a:pathLst>
            </a:custGeom>
            <a:gradFill rotWithShape="0">
              <a:gsLst>
                <a:gs pos="0">
                  <a:schemeClr val="bg2"/>
                </a:gs>
                <a:gs pos="100000">
                  <a:schemeClr val="bg1"/>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112645" name="Rectangle 5"/>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12646" name="Rectangle 6"/>
          <p:cNvSpPr>
            <a:spLocks noGrp="1" noChangeArrowheads="1"/>
          </p:cNvSpPr>
          <p:nvPr>
            <p:ph type="body" idx="1"/>
          </p:nvPr>
        </p:nvSpPr>
        <p:spPr bwMode="auto">
          <a:xfrm>
            <a:off x="457200" y="1600200"/>
            <a:ext cx="8229600" cy="4495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12647" name="Rectangle 7"/>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effectLst>
                  <a:outerShdw blurRad="38100" dist="38100" dir="2700000" algn="tl">
                    <a:srgbClr val="000000"/>
                  </a:outerShdw>
                </a:effectLst>
                <a:latin typeface="Tahoma" panose="020B0604030504040204" pitchFamily="34" charset="0"/>
              </a:defRPr>
            </a:lvl1pPr>
          </a:lstStyle>
          <a:p>
            <a:fld id="{D56C4DC6-9D53-4AE6-B0D4-C2D0A36C8903}" type="datetimeFigureOut">
              <a:rPr lang="en-GB" altLang="en-US"/>
              <a:pPr/>
              <a:t>02/02/2016</a:t>
            </a:fld>
            <a:endParaRPr lang="en-GB" altLang="en-US"/>
          </a:p>
        </p:txBody>
      </p:sp>
      <p:sp>
        <p:nvSpPr>
          <p:cNvPr id="112648" name="Rectangle 8"/>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effectLst>
                  <a:outerShdw blurRad="38100" dist="38100" dir="2700000" algn="tl">
                    <a:srgbClr val="000000"/>
                  </a:outerShdw>
                </a:effectLst>
                <a:latin typeface="Tahoma" panose="020B0604030504040204" pitchFamily="34" charset="0"/>
              </a:defRPr>
            </a:lvl1pPr>
          </a:lstStyle>
          <a:p>
            <a:endParaRPr lang="en-GB" altLang="en-US"/>
          </a:p>
        </p:txBody>
      </p:sp>
      <p:sp>
        <p:nvSpPr>
          <p:cNvPr id="112649" name="Rectangle 9"/>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effectLst>
                  <a:outerShdw blurRad="38100" dist="38100" dir="2700000" algn="tl">
                    <a:srgbClr val="000000"/>
                  </a:outerShdw>
                </a:effectLst>
                <a:latin typeface="Tahoma" panose="020B0604030504040204" pitchFamily="34" charset="0"/>
              </a:defRPr>
            </a:lvl1pPr>
          </a:lstStyle>
          <a:p>
            <a:fld id="{ADD09B23-7F8F-40D6-9ECD-6C76AB1F2D30}" type="slidenum">
              <a:rPr lang="en-GB" altLang="en-US"/>
              <a:pPr/>
              <a:t>‹#›</a:t>
            </a:fld>
            <a:endParaRPr lang="en-GB" altLang="en-US"/>
          </a:p>
        </p:txBody>
      </p:sp>
    </p:spTree>
  </p:cSld>
  <p:clrMap bg1="dk2" tx1="lt1" bg2="dk1" tx2="lt2" accent1="accent1" accent2="accent2" accent3="accent3" accent4="accent4" accent5="accent5" accent6="accent6" hlink="hlink" folHlink="folHlink"/>
  <p:sldLayoutIdLst>
    <p:sldLayoutId id="2147484164" r:id="rId1"/>
    <p:sldLayoutId id="2147484122" r:id="rId2"/>
    <p:sldLayoutId id="2147484123" r:id="rId3"/>
    <p:sldLayoutId id="2147484124" r:id="rId4"/>
    <p:sldLayoutId id="2147484125" r:id="rId5"/>
    <p:sldLayoutId id="2147484126" r:id="rId6"/>
    <p:sldLayoutId id="2147484127" r:id="rId7"/>
    <p:sldLayoutId id="2147484128" r:id="rId8"/>
    <p:sldLayoutId id="2147484129" r:id="rId9"/>
    <p:sldLayoutId id="2147484130" r:id="rId10"/>
    <p:sldLayoutId id="2147484131" r:id="rId11"/>
    <p:sldLayoutId id="2147484132" r:id="rId12"/>
    <p:sldLayoutId id="2147484133" r:id="rId13"/>
  </p:sldLayoutIdLst>
  <p:timing>
    <p:tnLst>
      <p:par>
        <p:cTn id="1" dur="indefinite" restart="never" nodeType="tmRoot"/>
      </p:par>
    </p:tnLst>
  </p:timing>
  <p:txStyles>
    <p:titleStyle>
      <a:lvl1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2pPr>
      <a:lvl3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3pPr>
      <a:lvl4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4pPr>
      <a:lvl5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5pPr>
      <a:lvl6pPr marL="4572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6pPr>
      <a:lvl7pPr marL="9144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7pPr>
      <a:lvl8pPr marL="13716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8pPr>
      <a:lvl9pPr marL="18288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9pPr>
    </p:titleStyle>
    <p:bodyStyle>
      <a:lvl1pPr marL="342900" indent="-342900" algn="l" rtl="0" eaLnBrk="0" fontAlgn="base" hangingPunct="0">
        <a:spcBef>
          <a:spcPct val="20000"/>
        </a:spcBef>
        <a:spcAft>
          <a:spcPct val="0"/>
        </a:spcAft>
        <a:buClr>
          <a:schemeClr val="hlink"/>
        </a:buClr>
        <a:buSzPct val="80000"/>
        <a:buFont typeface="Wingdings" panose="05000000000000000000"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tx1"/>
        </a:buClr>
        <a:buChar char="–"/>
        <a:defRPr sz="2800">
          <a:solidFill>
            <a:schemeClr val="tx1"/>
          </a:solidFill>
          <a:effectLst>
            <a:outerShdw blurRad="38100" dist="38100" dir="2700000" algn="tl">
              <a:srgbClr val="000000"/>
            </a:outerShdw>
          </a:effectLst>
          <a:latin typeface="+mn-lt"/>
          <a:cs typeface="+mn-cs"/>
        </a:defRPr>
      </a:lvl2pPr>
      <a:lvl3pPr marL="1143000" indent="-228600" algn="l" rtl="0" eaLnBrk="0" fontAlgn="base" hangingPunct="0">
        <a:spcBef>
          <a:spcPct val="20000"/>
        </a:spcBef>
        <a:spcAft>
          <a:spcPct val="0"/>
        </a:spcAft>
        <a:buClr>
          <a:schemeClr val="hlink"/>
        </a:buClr>
        <a:buFont typeface="Wingdings" panose="05000000000000000000" pitchFamily="2" charset="2"/>
        <a:buChar char="§"/>
        <a:defRPr sz="2400">
          <a:solidFill>
            <a:schemeClr val="tx1"/>
          </a:solidFill>
          <a:effectLst>
            <a:outerShdw blurRad="38100" dist="38100" dir="2700000" algn="tl">
              <a:srgbClr val="000000"/>
            </a:outerShdw>
          </a:effectLst>
          <a:latin typeface="+mn-lt"/>
          <a:cs typeface="+mn-cs"/>
        </a:defRPr>
      </a:lvl3pPr>
      <a:lvl4pPr marL="1600200" indent="-228600" algn="l" rtl="0" eaLnBrk="0" fontAlgn="base" hangingPunct="0">
        <a:spcBef>
          <a:spcPct val="20000"/>
        </a:spcBef>
        <a:spcAft>
          <a:spcPct val="0"/>
        </a:spcAft>
        <a:buChar char="–"/>
        <a:defRPr sz="2000">
          <a:solidFill>
            <a:schemeClr val="tx1"/>
          </a:solidFill>
          <a:effectLst>
            <a:outerShdw blurRad="38100" dist="38100" dir="2700000" algn="tl">
              <a:srgbClr val="000000"/>
            </a:outerShdw>
          </a:effectLst>
          <a:latin typeface="+mn-lt"/>
          <a:cs typeface="+mn-cs"/>
        </a:defRPr>
      </a:lvl4pPr>
      <a:lvl5pPr marL="2057400" indent="-228600" algn="l" rtl="0" eaLnBrk="0" fontAlgn="base" hangingPunct="0">
        <a:spcBef>
          <a:spcPct val="20000"/>
        </a:spcBef>
        <a:spcAft>
          <a:spcPct val="0"/>
        </a:spcAft>
        <a:buClr>
          <a:schemeClr val="hlink"/>
        </a:buClr>
        <a:buFont typeface="Wingdings" panose="05000000000000000000" pitchFamily="2" charset="2"/>
        <a:buChar char="§"/>
        <a:defRPr sz="2000">
          <a:solidFill>
            <a:schemeClr val="tx1"/>
          </a:solidFill>
          <a:effectLst>
            <a:outerShdw blurRad="38100" dist="38100" dir="2700000" algn="tl">
              <a:srgbClr val="000000"/>
            </a:outerShdw>
          </a:effectLst>
          <a:latin typeface="+mn-lt"/>
          <a:cs typeface="+mn-cs"/>
        </a:defRPr>
      </a:lvl5pPr>
      <a:lvl6pPr marL="25146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6pPr>
      <a:lvl7pPr marL="29718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7pPr>
      <a:lvl8pPr marL="34290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8pPr>
      <a:lvl9pPr marL="38862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5334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p>
            <a:pPr lvl="0"/>
            <a:r>
              <a:rPr lang="en-US" altLang="en-US" smtClean="0"/>
              <a:t>Click to edit Master title style</a:t>
            </a:r>
          </a:p>
        </p:txBody>
      </p:sp>
      <p:sp>
        <p:nvSpPr>
          <p:cNvPr id="2051" name="Rectangle 3"/>
          <p:cNvSpPr>
            <a:spLocks noGrp="1" noChangeArrowheads="1"/>
          </p:cNvSpPr>
          <p:nvPr>
            <p:ph type="body" idx="1"/>
          </p:nvPr>
        </p:nvSpPr>
        <p:spPr bwMode="auto">
          <a:xfrm>
            <a:off x="457200" y="1828800"/>
            <a:ext cx="8229600" cy="4302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115716" name="Rectangle 4"/>
          <p:cNvSpPr>
            <a:spLocks noGrp="1" noChangeArrowheads="1"/>
          </p:cNvSpPr>
          <p:nvPr>
            <p:ph type="dt" sz="half" idx="2"/>
          </p:nvPr>
        </p:nvSpPr>
        <p:spPr bwMode="auto">
          <a:xfrm>
            <a:off x="457200" y="6248400"/>
            <a:ext cx="16764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000"/>
            </a:lvl1pPr>
          </a:lstStyle>
          <a:p>
            <a:endParaRPr lang="en-US" altLang="en-US"/>
          </a:p>
        </p:txBody>
      </p:sp>
      <p:sp>
        <p:nvSpPr>
          <p:cNvPr id="115717"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000"/>
            </a:lvl1pPr>
          </a:lstStyle>
          <a:p>
            <a:endParaRPr lang="en-US" altLang="en-US"/>
          </a:p>
        </p:txBody>
      </p:sp>
      <p:sp>
        <p:nvSpPr>
          <p:cNvPr id="115718" name="Rectangle 6"/>
          <p:cNvSpPr>
            <a:spLocks noGrp="1" noChangeArrowheads="1"/>
          </p:cNvSpPr>
          <p:nvPr>
            <p:ph type="sldNum" sz="quarter" idx="4"/>
          </p:nvPr>
        </p:nvSpPr>
        <p:spPr bwMode="auto">
          <a:xfrm>
            <a:off x="6781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000"/>
            </a:lvl1pPr>
          </a:lstStyle>
          <a:p>
            <a:fld id="{81CCA74F-7682-4D21-9F4F-58E77B069D55}" type="slidenum">
              <a:rPr lang="en-US" altLang="en-US"/>
              <a:pPr/>
              <a:t>‹#›</a:t>
            </a:fld>
            <a:endParaRPr lang="en-US" altLang="en-US"/>
          </a:p>
        </p:txBody>
      </p:sp>
      <p:grpSp>
        <p:nvGrpSpPr>
          <p:cNvPr id="2055" name="Group 7"/>
          <p:cNvGrpSpPr>
            <a:grpSpLocks/>
          </p:cNvGrpSpPr>
          <p:nvPr/>
        </p:nvGrpSpPr>
        <p:grpSpPr bwMode="auto">
          <a:xfrm>
            <a:off x="279400" y="152400"/>
            <a:ext cx="8686800" cy="1600200"/>
            <a:chOff x="176" y="96"/>
            <a:chExt cx="5472" cy="1008"/>
          </a:xfrm>
        </p:grpSpPr>
        <p:sp>
          <p:nvSpPr>
            <p:cNvPr id="2056" name="Line 8"/>
            <p:cNvSpPr>
              <a:spLocks noChangeShapeType="1"/>
            </p:cNvSpPr>
            <p:nvPr/>
          </p:nvSpPr>
          <p:spPr bwMode="auto">
            <a:xfrm flipH="1">
              <a:off x="288" y="1104"/>
              <a:ext cx="5232"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57" name="Rectangle 9"/>
            <p:cNvSpPr>
              <a:spLocks noChangeArrowheads="1"/>
            </p:cNvSpPr>
            <p:nvPr/>
          </p:nvSpPr>
          <p:spPr bwMode="auto">
            <a:xfrm>
              <a:off x="5504" y="96"/>
              <a:ext cx="144" cy="144"/>
            </a:xfrm>
            <a:prstGeom prst="rect">
              <a:avLst/>
            </a:prstGeom>
            <a:solidFill>
              <a:schemeClr val="bg2"/>
            </a:solidFill>
            <a:ln w="12700">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de-DE" altLang="en-US" sz="2400">
                <a:latin typeface="Times New Roman" panose="02020603050405020304" pitchFamily="18" charset="0"/>
              </a:endParaRPr>
            </a:p>
          </p:txBody>
        </p:sp>
        <p:sp>
          <p:nvSpPr>
            <p:cNvPr id="2058" name="Rectangle 10"/>
            <p:cNvSpPr>
              <a:spLocks noChangeArrowheads="1"/>
            </p:cNvSpPr>
            <p:nvPr/>
          </p:nvSpPr>
          <p:spPr bwMode="auto">
            <a:xfrm>
              <a:off x="176" y="96"/>
              <a:ext cx="5326" cy="144"/>
            </a:xfrm>
            <a:prstGeom prst="rect">
              <a:avLst/>
            </a:prstGeom>
            <a:solidFill>
              <a:schemeClr val="accent2"/>
            </a:solidFill>
            <a:ln w="12700">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de-DE" altLang="en-US" sz="2400">
                <a:latin typeface="Times New Roman" panose="02020603050405020304" pitchFamily="18" charset="0"/>
              </a:endParaRPr>
            </a:p>
          </p:txBody>
        </p:sp>
        <p:sp>
          <p:nvSpPr>
            <p:cNvPr id="2059" name="Rectangle 11"/>
            <p:cNvSpPr>
              <a:spLocks noChangeArrowheads="1"/>
            </p:cNvSpPr>
            <p:nvPr/>
          </p:nvSpPr>
          <p:spPr bwMode="auto">
            <a:xfrm>
              <a:off x="176" y="240"/>
              <a:ext cx="5326" cy="88"/>
            </a:xfrm>
            <a:prstGeom prst="rect">
              <a:avLst/>
            </a:prstGeom>
            <a:solidFill>
              <a:schemeClr val="bg2"/>
            </a:solidFill>
            <a:ln w="12700">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de-DE" altLang="en-US" sz="2400">
                <a:latin typeface="Times New Roman" panose="02020603050405020304" pitchFamily="18" charset="0"/>
              </a:endParaRPr>
            </a:p>
          </p:txBody>
        </p:sp>
        <p:sp>
          <p:nvSpPr>
            <p:cNvPr id="2060" name="Rectangle 12"/>
            <p:cNvSpPr>
              <a:spLocks noChangeArrowheads="1"/>
            </p:cNvSpPr>
            <p:nvPr/>
          </p:nvSpPr>
          <p:spPr bwMode="auto">
            <a:xfrm>
              <a:off x="5504" y="241"/>
              <a:ext cx="144" cy="86"/>
            </a:xfrm>
            <a:prstGeom prst="rect">
              <a:avLst/>
            </a:prstGeom>
            <a:solidFill>
              <a:schemeClr val="accent2"/>
            </a:solidFill>
            <a:ln w="12700">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de-DE" altLang="en-US" sz="2400">
                <a:latin typeface="Times New Roman" panose="02020603050405020304" pitchFamily="18" charset="0"/>
              </a:endParaRPr>
            </a:p>
          </p:txBody>
        </p:sp>
      </p:grpSp>
    </p:spTree>
  </p:cSld>
  <p:clrMap bg1="lt1" tx1="dk1" bg2="lt2" tx2="dk2" accent1="accent1" accent2="accent2" accent3="accent3" accent4="accent4" accent5="accent5" accent6="accent6" hlink="hlink" folHlink="folHlink"/>
  <p:sldLayoutIdLst>
    <p:sldLayoutId id="2147484165" r:id="rId1"/>
    <p:sldLayoutId id="2147484134" r:id="rId2"/>
    <p:sldLayoutId id="2147484135" r:id="rId3"/>
    <p:sldLayoutId id="2147484136" r:id="rId4"/>
    <p:sldLayoutId id="2147484137" r:id="rId5"/>
    <p:sldLayoutId id="2147484138" r:id="rId6"/>
    <p:sldLayoutId id="2147484139" r:id="rId7"/>
    <p:sldLayoutId id="2147484140" r:id="rId8"/>
    <p:sldLayoutId id="2147484141" r:id="rId9"/>
    <p:sldLayoutId id="2147484142" r:id="rId10"/>
    <p:sldLayoutId id="2147484143" r:id="rId11"/>
  </p:sldLayoutIdLst>
  <p:timing>
    <p:tnLst>
      <p:par>
        <p:cTn id="1" dur="indefinite" restart="never" nodeType="tmRoot"/>
      </p:par>
    </p:tnLst>
  </p:timing>
  <p:txStyles>
    <p:titleStyle>
      <a:lvl1pPr algn="l" rtl="0" eaLnBrk="0" fontAlgn="base" hangingPunct="0">
        <a:spcBef>
          <a:spcPct val="0"/>
        </a:spcBef>
        <a:spcAft>
          <a:spcPct val="0"/>
        </a:spcAft>
        <a:defRPr sz="4400">
          <a:solidFill>
            <a:schemeClr val="tx2"/>
          </a:solidFill>
          <a:latin typeface="+mj-lt"/>
          <a:ea typeface="+mj-ea"/>
          <a:cs typeface="+mj-cs"/>
        </a:defRPr>
      </a:lvl1pPr>
      <a:lvl2pPr algn="l" rtl="0" eaLnBrk="0" fontAlgn="base" hangingPunct="0">
        <a:spcBef>
          <a:spcPct val="0"/>
        </a:spcBef>
        <a:spcAft>
          <a:spcPct val="0"/>
        </a:spcAft>
        <a:defRPr sz="4400">
          <a:solidFill>
            <a:schemeClr val="tx2"/>
          </a:solidFill>
          <a:latin typeface="Times New Roman" pitchFamily="18" charset="0"/>
          <a:cs typeface="Arial" charset="0"/>
        </a:defRPr>
      </a:lvl2pPr>
      <a:lvl3pPr algn="l" rtl="0" eaLnBrk="0" fontAlgn="base" hangingPunct="0">
        <a:spcBef>
          <a:spcPct val="0"/>
        </a:spcBef>
        <a:spcAft>
          <a:spcPct val="0"/>
        </a:spcAft>
        <a:defRPr sz="4400">
          <a:solidFill>
            <a:schemeClr val="tx2"/>
          </a:solidFill>
          <a:latin typeface="Times New Roman" pitchFamily="18" charset="0"/>
          <a:cs typeface="Arial" charset="0"/>
        </a:defRPr>
      </a:lvl3pPr>
      <a:lvl4pPr algn="l" rtl="0" eaLnBrk="0" fontAlgn="base" hangingPunct="0">
        <a:spcBef>
          <a:spcPct val="0"/>
        </a:spcBef>
        <a:spcAft>
          <a:spcPct val="0"/>
        </a:spcAft>
        <a:defRPr sz="4400">
          <a:solidFill>
            <a:schemeClr val="tx2"/>
          </a:solidFill>
          <a:latin typeface="Times New Roman" pitchFamily="18" charset="0"/>
          <a:cs typeface="Arial" charset="0"/>
        </a:defRPr>
      </a:lvl4pPr>
      <a:lvl5pPr algn="l" rtl="0" eaLnBrk="0" fontAlgn="base" hangingPunct="0">
        <a:spcBef>
          <a:spcPct val="0"/>
        </a:spcBef>
        <a:spcAft>
          <a:spcPct val="0"/>
        </a:spcAft>
        <a:defRPr sz="4400">
          <a:solidFill>
            <a:schemeClr val="tx2"/>
          </a:solidFill>
          <a:latin typeface="Times New Roman" pitchFamily="18" charset="0"/>
          <a:cs typeface="Arial" charset="0"/>
        </a:defRPr>
      </a:lvl5pPr>
      <a:lvl6pPr marL="457200" algn="l" rtl="0" eaLnBrk="1" fontAlgn="base" hangingPunct="1">
        <a:spcBef>
          <a:spcPct val="0"/>
        </a:spcBef>
        <a:spcAft>
          <a:spcPct val="0"/>
        </a:spcAft>
        <a:defRPr sz="4400">
          <a:solidFill>
            <a:schemeClr val="tx2"/>
          </a:solidFill>
          <a:latin typeface="Times New Roman" pitchFamily="18" charset="0"/>
          <a:cs typeface="Arial" charset="0"/>
        </a:defRPr>
      </a:lvl6pPr>
      <a:lvl7pPr marL="914400" algn="l" rtl="0" eaLnBrk="1" fontAlgn="base" hangingPunct="1">
        <a:spcBef>
          <a:spcPct val="0"/>
        </a:spcBef>
        <a:spcAft>
          <a:spcPct val="0"/>
        </a:spcAft>
        <a:defRPr sz="4400">
          <a:solidFill>
            <a:schemeClr val="tx2"/>
          </a:solidFill>
          <a:latin typeface="Times New Roman" pitchFamily="18" charset="0"/>
          <a:cs typeface="Arial" charset="0"/>
        </a:defRPr>
      </a:lvl7pPr>
      <a:lvl8pPr marL="1371600" algn="l" rtl="0" eaLnBrk="1" fontAlgn="base" hangingPunct="1">
        <a:spcBef>
          <a:spcPct val="0"/>
        </a:spcBef>
        <a:spcAft>
          <a:spcPct val="0"/>
        </a:spcAft>
        <a:defRPr sz="4400">
          <a:solidFill>
            <a:schemeClr val="tx2"/>
          </a:solidFill>
          <a:latin typeface="Times New Roman" pitchFamily="18" charset="0"/>
          <a:cs typeface="Arial" charset="0"/>
        </a:defRPr>
      </a:lvl8pPr>
      <a:lvl9pPr marL="1828800" algn="l" rtl="0" eaLnBrk="1" fontAlgn="base" hangingPunct="1">
        <a:spcBef>
          <a:spcPct val="0"/>
        </a:spcBef>
        <a:spcAft>
          <a:spcPct val="0"/>
        </a:spcAft>
        <a:defRPr sz="4400">
          <a:solidFill>
            <a:schemeClr val="tx2"/>
          </a:solidFill>
          <a:latin typeface="Times New Roman" pitchFamily="18" charset="0"/>
          <a:cs typeface="Arial" charset="0"/>
        </a:defRPr>
      </a:lvl9pPr>
    </p:titleStyle>
    <p:bodyStyle>
      <a:lvl1pPr marL="469900" indent="-469900" algn="l" rtl="0" eaLnBrk="0" fontAlgn="base" hangingPunct="0">
        <a:spcBef>
          <a:spcPct val="20000"/>
        </a:spcBef>
        <a:spcAft>
          <a:spcPct val="0"/>
        </a:spcAft>
        <a:buClr>
          <a:schemeClr val="bg2"/>
        </a:buClr>
        <a:buSzPct val="70000"/>
        <a:buFont typeface="Wingdings" panose="05000000000000000000" pitchFamily="2" charset="2"/>
        <a:buChar char="o"/>
        <a:defRPr sz="3200">
          <a:solidFill>
            <a:schemeClr val="tx1"/>
          </a:solidFill>
          <a:latin typeface="+mn-lt"/>
          <a:ea typeface="+mn-ea"/>
          <a:cs typeface="+mn-cs"/>
        </a:defRPr>
      </a:lvl1pPr>
      <a:lvl2pPr marL="908050" indent="-436563" algn="l" rtl="0" eaLnBrk="0" fontAlgn="base" hangingPunct="0">
        <a:spcBef>
          <a:spcPct val="20000"/>
        </a:spcBef>
        <a:spcAft>
          <a:spcPct val="0"/>
        </a:spcAft>
        <a:buClr>
          <a:schemeClr val="accent2"/>
        </a:buClr>
        <a:buSzPct val="75000"/>
        <a:buFont typeface="Wingdings" panose="05000000000000000000" pitchFamily="2" charset="2"/>
        <a:buChar char="n"/>
        <a:defRPr sz="2800">
          <a:solidFill>
            <a:schemeClr val="tx1"/>
          </a:solidFill>
          <a:latin typeface="+mn-lt"/>
          <a:cs typeface="+mn-cs"/>
        </a:defRPr>
      </a:lvl2pPr>
      <a:lvl3pPr marL="1377950" indent="-468313" algn="l" rtl="0" eaLnBrk="0" fontAlgn="base" hangingPunct="0">
        <a:spcBef>
          <a:spcPct val="20000"/>
        </a:spcBef>
        <a:spcAft>
          <a:spcPct val="0"/>
        </a:spcAft>
        <a:buClr>
          <a:schemeClr val="bg2"/>
        </a:buClr>
        <a:buSzPct val="65000"/>
        <a:buFont typeface="Wingdings" panose="05000000000000000000" pitchFamily="2" charset="2"/>
        <a:buChar char="o"/>
        <a:defRPr sz="2400">
          <a:solidFill>
            <a:schemeClr val="tx1"/>
          </a:solidFill>
          <a:latin typeface="+mn-lt"/>
          <a:cs typeface="+mn-cs"/>
        </a:defRPr>
      </a:lvl3pPr>
      <a:lvl4pPr marL="1827213" indent="-438150" algn="l" rtl="0" eaLnBrk="0" fontAlgn="base" hangingPunct="0">
        <a:spcBef>
          <a:spcPct val="20000"/>
        </a:spcBef>
        <a:spcAft>
          <a:spcPct val="0"/>
        </a:spcAft>
        <a:buClr>
          <a:schemeClr val="accent2"/>
        </a:buClr>
        <a:buSzPct val="75000"/>
        <a:buFont typeface="Wingdings" panose="05000000000000000000" pitchFamily="2" charset="2"/>
        <a:buChar char="n"/>
        <a:defRPr sz="2000">
          <a:solidFill>
            <a:schemeClr val="tx1"/>
          </a:solidFill>
          <a:latin typeface="+mn-lt"/>
          <a:cs typeface="+mn-cs"/>
        </a:defRPr>
      </a:lvl4pPr>
      <a:lvl5pPr marL="2297113" indent="-468313" algn="l" rtl="0" eaLnBrk="0" fontAlgn="base" hangingPunct="0">
        <a:spcBef>
          <a:spcPct val="20000"/>
        </a:spcBef>
        <a:spcAft>
          <a:spcPct val="0"/>
        </a:spcAft>
        <a:buClr>
          <a:schemeClr val="accent1"/>
        </a:buClr>
        <a:buSzPct val="50000"/>
        <a:buFont typeface="Wingdings" panose="05000000000000000000" pitchFamily="2" charset="2"/>
        <a:buChar char="o"/>
        <a:defRPr sz="2000">
          <a:solidFill>
            <a:schemeClr val="tx1"/>
          </a:solidFill>
          <a:latin typeface="+mn-lt"/>
          <a:cs typeface="+mn-cs"/>
        </a:defRPr>
      </a:lvl5pPr>
      <a:lvl6pPr marL="27543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6pPr>
      <a:lvl7pPr marL="32115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7pPr>
      <a:lvl8pPr marL="36687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8pPr>
      <a:lvl9pPr marL="41259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grpSp>
        <p:nvGrpSpPr>
          <p:cNvPr id="3074" name="Group 2"/>
          <p:cNvGrpSpPr>
            <a:grpSpLocks/>
          </p:cNvGrpSpPr>
          <p:nvPr/>
        </p:nvGrpSpPr>
        <p:grpSpPr bwMode="auto">
          <a:xfrm>
            <a:off x="0" y="0"/>
            <a:ext cx="7242175" cy="1981200"/>
            <a:chOff x="0" y="0"/>
            <a:chExt cx="4562" cy="1248"/>
          </a:xfrm>
        </p:grpSpPr>
        <p:sp>
          <p:nvSpPr>
            <p:cNvPr id="112643" name="Freeform 3"/>
            <p:cNvSpPr>
              <a:spLocks/>
            </p:cNvSpPr>
            <p:nvPr/>
          </p:nvSpPr>
          <p:spPr bwMode="hidden">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1">
              <a:gsLst>
                <a:gs pos="0">
                  <a:schemeClr val="bg1">
                    <a:gamma/>
                    <a:shade val="94118"/>
                    <a:invGamma/>
                  </a:schemeClr>
                </a:gs>
                <a:gs pos="100000">
                  <a:schemeClr val="bg1"/>
                </a:gs>
              </a:gsLst>
              <a:lin ang="0" scaled="1"/>
            </a:gradFill>
            <a:ln w="9525">
              <a:noFill/>
              <a:round/>
              <a:headEnd/>
              <a:tailEnd/>
            </a:ln>
          </p:spPr>
          <p:txBody>
            <a:bodyPr/>
            <a:lstStyle/>
            <a:p>
              <a:pPr fontAlgn="auto">
                <a:spcBef>
                  <a:spcPts val="0"/>
                </a:spcBef>
                <a:spcAft>
                  <a:spcPts val="0"/>
                </a:spcAft>
                <a:defRPr/>
              </a:pPr>
              <a:endParaRPr lang="de-DE">
                <a:latin typeface="+mn-lt"/>
                <a:cs typeface="+mn-cs"/>
              </a:endParaRPr>
            </a:p>
          </p:txBody>
        </p:sp>
        <p:sp>
          <p:nvSpPr>
            <p:cNvPr id="3081" name="Freeform 4"/>
            <p:cNvSpPr>
              <a:spLocks/>
            </p:cNvSpPr>
            <p:nvPr/>
          </p:nvSpPr>
          <p:spPr bwMode="hidden">
            <a:xfrm>
              <a:off x="0" y="0"/>
              <a:ext cx="4562" cy="1199"/>
            </a:xfrm>
            <a:custGeom>
              <a:avLst/>
              <a:gdLst>
                <a:gd name="T0" fmla="*/ 4560 w 4562"/>
                <a:gd name="T1" fmla="*/ 932 h 1199"/>
                <a:gd name="T2" fmla="*/ 0 w 4562"/>
                <a:gd name="T3" fmla="*/ 1199 h 1199"/>
                <a:gd name="T4" fmla="*/ 0 w 4562"/>
                <a:gd name="T5" fmla="*/ 0 h 1199"/>
                <a:gd name="T6" fmla="*/ 4562 w 4562"/>
                <a:gd name="T7" fmla="*/ 0 h 1199"/>
                <a:gd name="T8" fmla="*/ 4560 w 4562"/>
                <a:gd name="T9" fmla="*/ 932 h 1199"/>
                <a:gd name="T10" fmla="*/ 4560 w 4562"/>
                <a:gd name="T11" fmla="*/ 932 h 119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4562" h="1199">
                  <a:moveTo>
                    <a:pt x="4560" y="932"/>
                  </a:moveTo>
                  <a:lnTo>
                    <a:pt x="0" y="1199"/>
                  </a:lnTo>
                  <a:lnTo>
                    <a:pt x="0" y="0"/>
                  </a:lnTo>
                  <a:lnTo>
                    <a:pt x="4562" y="0"/>
                  </a:lnTo>
                  <a:lnTo>
                    <a:pt x="4560" y="932"/>
                  </a:lnTo>
                  <a:close/>
                </a:path>
              </a:pathLst>
            </a:custGeom>
            <a:gradFill rotWithShape="0">
              <a:gsLst>
                <a:gs pos="0">
                  <a:schemeClr val="bg2"/>
                </a:gs>
                <a:gs pos="100000">
                  <a:schemeClr val="bg1"/>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112645" name="Rectangle 5"/>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12646" name="Rectangle 6"/>
          <p:cNvSpPr>
            <a:spLocks noGrp="1" noChangeArrowheads="1"/>
          </p:cNvSpPr>
          <p:nvPr>
            <p:ph type="body" idx="1"/>
          </p:nvPr>
        </p:nvSpPr>
        <p:spPr bwMode="auto">
          <a:xfrm>
            <a:off x="457200" y="1600200"/>
            <a:ext cx="8229600" cy="4495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12647" name="Rectangle 7"/>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effectLst>
                  <a:outerShdw blurRad="38100" dist="38100" dir="2700000" algn="tl">
                    <a:srgbClr val="000000"/>
                  </a:outerShdw>
                </a:effectLst>
                <a:latin typeface="Tahoma" panose="020B0604030504040204" pitchFamily="34" charset="0"/>
              </a:defRPr>
            </a:lvl1pPr>
          </a:lstStyle>
          <a:p>
            <a:fld id="{376F2676-D3E1-4022-A53D-CD99EE905965}" type="datetimeFigureOut">
              <a:rPr lang="en-GB" altLang="en-US"/>
              <a:pPr/>
              <a:t>02/02/2016</a:t>
            </a:fld>
            <a:endParaRPr lang="en-GB" altLang="en-US"/>
          </a:p>
        </p:txBody>
      </p:sp>
      <p:sp>
        <p:nvSpPr>
          <p:cNvPr id="112648" name="Rectangle 8"/>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effectLst>
                  <a:outerShdw blurRad="38100" dist="38100" dir="2700000" algn="tl">
                    <a:srgbClr val="000000"/>
                  </a:outerShdw>
                </a:effectLst>
                <a:latin typeface="Tahoma" panose="020B0604030504040204" pitchFamily="34" charset="0"/>
              </a:defRPr>
            </a:lvl1pPr>
          </a:lstStyle>
          <a:p>
            <a:endParaRPr lang="en-GB" altLang="en-US"/>
          </a:p>
        </p:txBody>
      </p:sp>
      <p:sp>
        <p:nvSpPr>
          <p:cNvPr id="112649" name="Rectangle 9"/>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effectLst>
                  <a:outerShdw blurRad="38100" dist="38100" dir="2700000" algn="tl">
                    <a:srgbClr val="000000"/>
                  </a:outerShdw>
                </a:effectLst>
                <a:latin typeface="Tahoma" panose="020B0604030504040204" pitchFamily="34" charset="0"/>
              </a:defRPr>
            </a:lvl1pPr>
          </a:lstStyle>
          <a:p>
            <a:fld id="{29D7F547-C40B-493A-A78A-D22AE1A5BB1D}" type="slidenum">
              <a:rPr lang="en-GB" altLang="en-US"/>
              <a:pPr/>
              <a:t>‹#›</a:t>
            </a:fld>
            <a:endParaRPr lang="en-GB" altLang="en-US"/>
          </a:p>
        </p:txBody>
      </p:sp>
    </p:spTree>
  </p:cSld>
  <p:clrMap bg1="dk2" tx1="lt1" bg2="dk1" tx2="lt2" accent1="accent1" accent2="accent2" accent3="accent3" accent4="accent4" accent5="accent5" accent6="accent6" hlink="hlink" folHlink="folHlink"/>
  <p:sldLayoutIdLst>
    <p:sldLayoutId id="2147484166" r:id="rId1"/>
    <p:sldLayoutId id="2147484167" r:id="rId2"/>
    <p:sldLayoutId id="2147484168" r:id="rId3"/>
    <p:sldLayoutId id="2147484169" r:id="rId4"/>
    <p:sldLayoutId id="2147484170" r:id="rId5"/>
    <p:sldLayoutId id="2147484171" r:id="rId6"/>
    <p:sldLayoutId id="2147484172" r:id="rId7"/>
    <p:sldLayoutId id="2147484173" r:id="rId8"/>
    <p:sldLayoutId id="2147484174" r:id="rId9"/>
    <p:sldLayoutId id="2147484175" r:id="rId10"/>
    <p:sldLayoutId id="2147484176" r:id="rId11"/>
    <p:sldLayoutId id="2147484177" r:id="rId12"/>
    <p:sldLayoutId id="2147484178" r:id="rId13"/>
  </p:sldLayoutIdLst>
  <p:timing>
    <p:tnLst>
      <p:par>
        <p:cTn id="1" dur="indefinite" restart="never" nodeType="tmRoot"/>
      </p:par>
    </p:tnLst>
  </p:timing>
  <p:txStyles>
    <p:titleStyle>
      <a:lvl1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2pPr>
      <a:lvl3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3pPr>
      <a:lvl4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4pPr>
      <a:lvl5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5pPr>
      <a:lvl6pPr marL="4572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6pPr>
      <a:lvl7pPr marL="9144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7pPr>
      <a:lvl8pPr marL="13716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8pPr>
      <a:lvl9pPr marL="18288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9pPr>
    </p:titleStyle>
    <p:bodyStyle>
      <a:lvl1pPr marL="342900" indent="-342900" algn="l" rtl="0" eaLnBrk="0" fontAlgn="base" hangingPunct="0">
        <a:spcBef>
          <a:spcPct val="20000"/>
        </a:spcBef>
        <a:spcAft>
          <a:spcPct val="0"/>
        </a:spcAft>
        <a:buClr>
          <a:schemeClr val="hlink"/>
        </a:buClr>
        <a:buSzPct val="80000"/>
        <a:buFont typeface="Wingdings" panose="05000000000000000000"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tx1"/>
        </a:buClr>
        <a:buChar char="–"/>
        <a:defRPr sz="2800">
          <a:solidFill>
            <a:schemeClr val="tx1"/>
          </a:solidFill>
          <a:effectLst>
            <a:outerShdw blurRad="38100" dist="38100" dir="2700000" algn="tl">
              <a:srgbClr val="000000"/>
            </a:outerShdw>
          </a:effectLst>
          <a:latin typeface="+mn-lt"/>
          <a:cs typeface="+mn-cs"/>
        </a:defRPr>
      </a:lvl2pPr>
      <a:lvl3pPr marL="1143000" indent="-228600" algn="l" rtl="0" eaLnBrk="0" fontAlgn="base" hangingPunct="0">
        <a:spcBef>
          <a:spcPct val="20000"/>
        </a:spcBef>
        <a:spcAft>
          <a:spcPct val="0"/>
        </a:spcAft>
        <a:buClr>
          <a:schemeClr val="hlink"/>
        </a:buClr>
        <a:buFont typeface="Wingdings" panose="05000000000000000000" pitchFamily="2" charset="2"/>
        <a:buChar char="§"/>
        <a:defRPr sz="2400">
          <a:solidFill>
            <a:schemeClr val="tx1"/>
          </a:solidFill>
          <a:effectLst>
            <a:outerShdw blurRad="38100" dist="38100" dir="2700000" algn="tl">
              <a:srgbClr val="000000"/>
            </a:outerShdw>
          </a:effectLst>
          <a:latin typeface="+mn-lt"/>
          <a:cs typeface="+mn-cs"/>
        </a:defRPr>
      </a:lvl3pPr>
      <a:lvl4pPr marL="1600200" indent="-228600" algn="l" rtl="0" eaLnBrk="0" fontAlgn="base" hangingPunct="0">
        <a:spcBef>
          <a:spcPct val="20000"/>
        </a:spcBef>
        <a:spcAft>
          <a:spcPct val="0"/>
        </a:spcAft>
        <a:buChar char="–"/>
        <a:defRPr sz="2000">
          <a:solidFill>
            <a:schemeClr val="tx1"/>
          </a:solidFill>
          <a:effectLst>
            <a:outerShdw blurRad="38100" dist="38100" dir="2700000" algn="tl">
              <a:srgbClr val="000000"/>
            </a:outerShdw>
          </a:effectLst>
          <a:latin typeface="+mn-lt"/>
          <a:cs typeface="+mn-cs"/>
        </a:defRPr>
      </a:lvl4pPr>
      <a:lvl5pPr marL="2057400" indent="-228600" algn="l" rtl="0" eaLnBrk="0" fontAlgn="base" hangingPunct="0">
        <a:spcBef>
          <a:spcPct val="20000"/>
        </a:spcBef>
        <a:spcAft>
          <a:spcPct val="0"/>
        </a:spcAft>
        <a:buClr>
          <a:schemeClr val="hlink"/>
        </a:buClr>
        <a:buFont typeface="Wingdings" panose="05000000000000000000" pitchFamily="2" charset="2"/>
        <a:buChar char="§"/>
        <a:defRPr sz="2000">
          <a:solidFill>
            <a:schemeClr val="tx1"/>
          </a:solidFill>
          <a:effectLst>
            <a:outerShdw blurRad="38100" dist="38100" dir="2700000" algn="tl">
              <a:srgbClr val="000000"/>
            </a:outerShdw>
          </a:effectLst>
          <a:latin typeface="+mn-lt"/>
          <a:cs typeface="+mn-cs"/>
        </a:defRPr>
      </a:lvl5pPr>
      <a:lvl6pPr marL="25146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6pPr>
      <a:lvl7pPr marL="29718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7pPr>
      <a:lvl8pPr marL="34290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8pPr>
      <a:lvl9pPr marL="38862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bwMode="auto">
          <a:xfrm>
            <a:off x="457200" y="5334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p>
            <a:pPr lvl="0"/>
            <a:r>
              <a:rPr lang="en-US" altLang="en-US" smtClean="0"/>
              <a:t>Click to edit Master title style</a:t>
            </a:r>
          </a:p>
        </p:txBody>
      </p:sp>
      <p:sp>
        <p:nvSpPr>
          <p:cNvPr id="4099" name="Rectangle 3"/>
          <p:cNvSpPr>
            <a:spLocks noGrp="1" noChangeArrowheads="1"/>
          </p:cNvSpPr>
          <p:nvPr>
            <p:ph type="body" idx="1"/>
          </p:nvPr>
        </p:nvSpPr>
        <p:spPr bwMode="auto">
          <a:xfrm>
            <a:off x="457200" y="1828800"/>
            <a:ext cx="8229600" cy="4302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115716" name="Rectangle 4"/>
          <p:cNvSpPr>
            <a:spLocks noGrp="1" noChangeArrowheads="1"/>
          </p:cNvSpPr>
          <p:nvPr>
            <p:ph type="dt" sz="half" idx="2"/>
          </p:nvPr>
        </p:nvSpPr>
        <p:spPr bwMode="auto">
          <a:xfrm>
            <a:off x="457200" y="6248400"/>
            <a:ext cx="16764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000"/>
            </a:lvl1pPr>
          </a:lstStyle>
          <a:p>
            <a:endParaRPr lang="en-US" altLang="en-US"/>
          </a:p>
        </p:txBody>
      </p:sp>
      <p:sp>
        <p:nvSpPr>
          <p:cNvPr id="115717"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000"/>
            </a:lvl1pPr>
          </a:lstStyle>
          <a:p>
            <a:endParaRPr lang="en-US" altLang="en-US"/>
          </a:p>
        </p:txBody>
      </p:sp>
      <p:sp>
        <p:nvSpPr>
          <p:cNvPr id="115718" name="Rectangle 6"/>
          <p:cNvSpPr>
            <a:spLocks noGrp="1" noChangeArrowheads="1"/>
          </p:cNvSpPr>
          <p:nvPr>
            <p:ph type="sldNum" sz="quarter" idx="4"/>
          </p:nvPr>
        </p:nvSpPr>
        <p:spPr bwMode="auto">
          <a:xfrm>
            <a:off x="6781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000"/>
            </a:lvl1pPr>
          </a:lstStyle>
          <a:p>
            <a:fld id="{798AA69E-D847-4203-B39D-86E479FD9A69}" type="slidenum">
              <a:rPr lang="en-US" altLang="en-US"/>
              <a:pPr/>
              <a:t>‹#›</a:t>
            </a:fld>
            <a:endParaRPr lang="en-US" altLang="en-US"/>
          </a:p>
        </p:txBody>
      </p:sp>
      <p:grpSp>
        <p:nvGrpSpPr>
          <p:cNvPr id="4103" name="Group 7"/>
          <p:cNvGrpSpPr>
            <a:grpSpLocks/>
          </p:cNvGrpSpPr>
          <p:nvPr/>
        </p:nvGrpSpPr>
        <p:grpSpPr bwMode="auto">
          <a:xfrm>
            <a:off x="279400" y="152400"/>
            <a:ext cx="8686800" cy="1600200"/>
            <a:chOff x="176" y="96"/>
            <a:chExt cx="5472" cy="1008"/>
          </a:xfrm>
        </p:grpSpPr>
        <p:sp>
          <p:nvSpPr>
            <p:cNvPr id="4104" name="Line 8"/>
            <p:cNvSpPr>
              <a:spLocks noChangeShapeType="1"/>
            </p:cNvSpPr>
            <p:nvPr/>
          </p:nvSpPr>
          <p:spPr bwMode="auto">
            <a:xfrm flipH="1">
              <a:off x="288" y="1104"/>
              <a:ext cx="5232"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105" name="Rectangle 9"/>
            <p:cNvSpPr>
              <a:spLocks noChangeArrowheads="1"/>
            </p:cNvSpPr>
            <p:nvPr/>
          </p:nvSpPr>
          <p:spPr bwMode="auto">
            <a:xfrm>
              <a:off x="5504" y="96"/>
              <a:ext cx="144" cy="144"/>
            </a:xfrm>
            <a:prstGeom prst="rect">
              <a:avLst/>
            </a:prstGeom>
            <a:solidFill>
              <a:schemeClr val="bg2"/>
            </a:solidFill>
            <a:ln w="12700">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de-DE" altLang="en-US" sz="2400">
                <a:latin typeface="Times New Roman" panose="02020603050405020304" pitchFamily="18" charset="0"/>
              </a:endParaRPr>
            </a:p>
          </p:txBody>
        </p:sp>
        <p:sp>
          <p:nvSpPr>
            <p:cNvPr id="4106" name="Rectangle 10"/>
            <p:cNvSpPr>
              <a:spLocks noChangeArrowheads="1"/>
            </p:cNvSpPr>
            <p:nvPr/>
          </p:nvSpPr>
          <p:spPr bwMode="auto">
            <a:xfrm>
              <a:off x="176" y="96"/>
              <a:ext cx="5326" cy="144"/>
            </a:xfrm>
            <a:prstGeom prst="rect">
              <a:avLst/>
            </a:prstGeom>
            <a:solidFill>
              <a:schemeClr val="accent2"/>
            </a:solidFill>
            <a:ln w="12700">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de-DE" altLang="en-US" sz="2400">
                <a:latin typeface="Times New Roman" panose="02020603050405020304" pitchFamily="18" charset="0"/>
              </a:endParaRPr>
            </a:p>
          </p:txBody>
        </p:sp>
        <p:sp>
          <p:nvSpPr>
            <p:cNvPr id="4107" name="Rectangle 11"/>
            <p:cNvSpPr>
              <a:spLocks noChangeArrowheads="1"/>
            </p:cNvSpPr>
            <p:nvPr/>
          </p:nvSpPr>
          <p:spPr bwMode="auto">
            <a:xfrm>
              <a:off x="176" y="240"/>
              <a:ext cx="5326" cy="88"/>
            </a:xfrm>
            <a:prstGeom prst="rect">
              <a:avLst/>
            </a:prstGeom>
            <a:solidFill>
              <a:schemeClr val="bg2"/>
            </a:solidFill>
            <a:ln w="12700">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de-DE" altLang="en-US" sz="2400">
                <a:latin typeface="Times New Roman" panose="02020603050405020304" pitchFamily="18" charset="0"/>
              </a:endParaRPr>
            </a:p>
          </p:txBody>
        </p:sp>
        <p:sp>
          <p:nvSpPr>
            <p:cNvPr id="4108" name="Rectangle 12"/>
            <p:cNvSpPr>
              <a:spLocks noChangeArrowheads="1"/>
            </p:cNvSpPr>
            <p:nvPr/>
          </p:nvSpPr>
          <p:spPr bwMode="auto">
            <a:xfrm>
              <a:off x="5504" y="241"/>
              <a:ext cx="144" cy="86"/>
            </a:xfrm>
            <a:prstGeom prst="rect">
              <a:avLst/>
            </a:prstGeom>
            <a:solidFill>
              <a:schemeClr val="accent2"/>
            </a:solidFill>
            <a:ln w="12700">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de-DE" altLang="en-US" sz="2400">
                <a:latin typeface="Times New Roman" panose="02020603050405020304" pitchFamily="18" charset="0"/>
              </a:endParaRPr>
            </a:p>
          </p:txBody>
        </p:sp>
      </p:grpSp>
    </p:spTree>
  </p:cSld>
  <p:clrMap bg1="lt1" tx1="dk1" bg2="lt2" tx2="dk2" accent1="accent1" accent2="accent2" accent3="accent3" accent4="accent4" accent5="accent5" accent6="accent6" hlink="hlink" folHlink="folHlink"/>
  <p:sldLayoutIdLst>
    <p:sldLayoutId id="2147484179" r:id="rId1"/>
    <p:sldLayoutId id="2147484144" r:id="rId2"/>
    <p:sldLayoutId id="2147484145" r:id="rId3"/>
    <p:sldLayoutId id="2147484146" r:id="rId4"/>
    <p:sldLayoutId id="2147484147" r:id="rId5"/>
    <p:sldLayoutId id="2147484148" r:id="rId6"/>
    <p:sldLayoutId id="2147484149" r:id="rId7"/>
    <p:sldLayoutId id="2147484150" r:id="rId8"/>
    <p:sldLayoutId id="2147484151" r:id="rId9"/>
    <p:sldLayoutId id="2147484152" r:id="rId10"/>
    <p:sldLayoutId id="2147484153" r:id="rId11"/>
  </p:sldLayoutIdLst>
  <p:timing>
    <p:tnLst>
      <p:par>
        <p:cTn id="1" dur="indefinite" restart="never" nodeType="tmRoot"/>
      </p:par>
    </p:tnLst>
  </p:timing>
  <p:txStyles>
    <p:titleStyle>
      <a:lvl1pPr algn="l" rtl="0" eaLnBrk="0" fontAlgn="base" hangingPunct="0">
        <a:spcBef>
          <a:spcPct val="0"/>
        </a:spcBef>
        <a:spcAft>
          <a:spcPct val="0"/>
        </a:spcAft>
        <a:defRPr sz="4400">
          <a:solidFill>
            <a:schemeClr val="tx2"/>
          </a:solidFill>
          <a:latin typeface="+mj-lt"/>
          <a:ea typeface="+mj-ea"/>
          <a:cs typeface="+mj-cs"/>
        </a:defRPr>
      </a:lvl1pPr>
      <a:lvl2pPr algn="l" rtl="0" eaLnBrk="0" fontAlgn="base" hangingPunct="0">
        <a:spcBef>
          <a:spcPct val="0"/>
        </a:spcBef>
        <a:spcAft>
          <a:spcPct val="0"/>
        </a:spcAft>
        <a:defRPr sz="4400">
          <a:solidFill>
            <a:schemeClr val="tx2"/>
          </a:solidFill>
          <a:latin typeface="Times New Roman" pitchFamily="18" charset="0"/>
          <a:cs typeface="Arial" charset="0"/>
        </a:defRPr>
      </a:lvl2pPr>
      <a:lvl3pPr algn="l" rtl="0" eaLnBrk="0" fontAlgn="base" hangingPunct="0">
        <a:spcBef>
          <a:spcPct val="0"/>
        </a:spcBef>
        <a:spcAft>
          <a:spcPct val="0"/>
        </a:spcAft>
        <a:defRPr sz="4400">
          <a:solidFill>
            <a:schemeClr val="tx2"/>
          </a:solidFill>
          <a:latin typeface="Times New Roman" pitchFamily="18" charset="0"/>
          <a:cs typeface="Arial" charset="0"/>
        </a:defRPr>
      </a:lvl3pPr>
      <a:lvl4pPr algn="l" rtl="0" eaLnBrk="0" fontAlgn="base" hangingPunct="0">
        <a:spcBef>
          <a:spcPct val="0"/>
        </a:spcBef>
        <a:spcAft>
          <a:spcPct val="0"/>
        </a:spcAft>
        <a:defRPr sz="4400">
          <a:solidFill>
            <a:schemeClr val="tx2"/>
          </a:solidFill>
          <a:latin typeface="Times New Roman" pitchFamily="18" charset="0"/>
          <a:cs typeface="Arial" charset="0"/>
        </a:defRPr>
      </a:lvl4pPr>
      <a:lvl5pPr algn="l" rtl="0" eaLnBrk="0" fontAlgn="base" hangingPunct="0">
        <a:spcBef>
          <a:spcPct val="0"/>
        </a:spcBef>
        <a:spcAft>
          <a:spcPct val="0"/>
        </a:spcAft>
        <a:defRPr sz="4400">
          <a:solidFill>
            <a:schemeClr val="tx2"/>
          </a:solidFill>
          <a:latin typeface="Times New Roman" pitchFamily="18" charset="0"/>
          <a:cs typeface="Arial" charset="0"/>
        </a:defRPr>
      </a:lvl5pPr>
      <a:lvl6pPr marL="457200" algn="l" rtl="0" eaLnBrk="1" fontAlgn="base" hangingPunct="1">
        <a:spcBef>
          <a:spcPct val="0"/>
        </a:spcBef>
        <a:spcAft>
          <a:spcPct val="0"/>
        </a:spcAft>
        <a:defRPr sz="4400">
          <a:solidFill>
            <a:schemeClr val="tx2"/>
          </a:solidFill>
          <a:latin typeface="Times New Roman" pitchFamily="18" charset="0"/>
          <a:cs typeface="Arial" charset="0"/>
        </a:defRPr>
      </a:lvl6pPr>
      <a:lvl7pPr marL="914400" algn="l" rtl="0" eaLnBrk="1" fontAlgn="base" hangingPunct="1">
        <a:spcBef>
          <a:spcPct val="0"/>
        </a:spcBef>
        <a:spcAft>
          <a:spcPct val="0"/>
        </a:spcAft>
        <a:defRPr sz="4400">
          <a:solidFill>
            <a:schemeClr val="tx2"/>
          </a:solidFill>
          <a:latin typeface="Times New Roman" pitchFamily="18" charset="0"/>
          <a:cs typeface="Arial" charset="0"/>
        </a:defRPr>
      </a:lvl7pPr>
      <a:lvl8pPr marL="1371600" algn="l" rtl="0" eaLnBrk="1" fontAlgn="base" hangingPunct="1">
        <a:spcBef>
          <a:spcPct val="0"/>
        </a:spcBef>
        <a:spcAft>
          <a:spcPct val="0"/>
        </a:spcAft>
        <a:defRPr sz="4400">
          <a:solidFill>
            <a:schemeClr val="tx2"/>
          </a:solidFill>
          <a:latin typeface="Times New Roman" pitchFamily="18" charset="0"/>
          <a:cs typeface="Arial" charset="0"/>
        </a:defRPr>
      </a:lvl8pPr>
      <a:lvl9pPr marL="1828800" algn="l" rtl="0" eaLnBrk="1" fontAlgn="base" hangingPunct="1">
        <a:spcBef>
          <a:spcPct val="0"/>
        </a:spcBef>
        <a:spcAft>
          <a:spcPct val="0"/>
        </a:spcAft>
        <a:defRPr sz="4400">
          <a:solidFill>
            <a:schemeClr val="tx2"/>
          </a:solidFill>
          <a:latin typeface="Times New Roman" pitchFamily="18" charset="0"/>
          <a:cs typeface="Arial" charset="0"/>
        </a:defRPr>
      </a:lvl9pPr>
    </p:titleStyle>
    <p:bodyStyle>
      <a:lvl1pPr marL="469900" indent="-469900" algn="l" rtl="0" eaLnBrk="0" fontAlgn="base" hangingPunct="0">
        <a:spcBef>
          <a:spcPct val="20000"/>
        </a:spcBef>
        <a:spcAft>
          <a:spcPct val="0"/>
        </a:spcAft>
        <a:buClr>
          <a:schemeClr val="bg2"/>
        </a:buClr>
        <a:buSzPct val="70000"/>
        <a:buFont typeface="Wingdings" panose="05000000000000000000" pitchFamily="2" charset="2"/>
        <a:buChar char="o"/>
        <a:defRPr sz="3200">
          <a:solidFill>
            <a:schemeClr val="tx1"/>
          </a:solidFill>
          <a:latin typeface="+mn-lt"/>
          <a:ea typeface="+mn-ea"/>
          <a:cs typeface="+mn-cs"/>
        </a:defRPr>
      </a:lvl1pPr>
      <a:lvl2pPr marL="908050" indent="-436563" algn="l" rtl="0" eaLnBrk="0" fontAlgn="base" hangingPunct="0">
        <a:spcBef>
          <a:spcPct val="20000"/>
        </a:spcBef>
        <a:spcAft>
          <a:spcPct val="0"/>
        </a:spcAft>
        <a:buClr>
          <a:schemeClr val="accent2"/>
        </a:buClr>
        <a:buSzPct val="75000"/>
        <a:buFont typeface="Wingdings" panose="05000000000000000000" pitchFamily="2" charset="2"/>
        <a:buChar char="n"/>
        <a:defRPr sz="2800">
          <a:solidFill>
            <a:schemeClr val="tx1"/>
          </a:solidFill>
          <a:latin typeface="+mn-lt"/>
          <a:cs typeface="+mn-cs"/>
        </a:defRPr>
      </a:lvl2pPr>
      <a:lvl3pPr marL="1377950" indent="-468313" algn="l" rtl="0" eaLnBrk="0" fontAlgn="base" hangingPunct="0">
        <a:spcBef>
          <a:spcPct val="20000"/>
        </a:spcBef>
        <a:spcAft>
          <a:spcPct val="0"/>
        </a:spcAft>
        <a:buClr>
          <a:schemeClr val="bg2"/>
        </a:buClr>
        <a:buSzPct val="65000"/>
        <a:buFont typeface="Wingdings" panose="05000000000000000000" pitchFamily="2" charset="2"/>
        <a:buChar char="o"/>
        <a:defRPr sz="2400">
          <a:solidFill>
            <a:schemeClr val="tx1"/>
          </a:solidFill>
          <a:latin typeface="+mn-lt"/>
          <a:cs typeface="+mn-cs"/>
        </a:defRPr>
      </a:lvl3pPr>
      <a:lvl4pPr marL="1827213" indent="-438150" algn="l" rtl="0" eaLnBrk="0" fontAlgn="base" hangingPunct="0">
        <a:spcBef>
          <a:spcPct val="20000"/>
        </a:spcBef>
        <a:spcAft>
          <a:spcPct val="0"/>
        </a:spcAft>
        <a:buClr>
          <a:schemeClr val="accent2"/>
        </a:buClr>
        <a:buSzPct val="75000"/>
        <a:buFont typeface="Wingdings" panose="05000000000000000000" pitchFamily="2" charset="2"/>
        <a:buChar char="n"/>
        <a:defRPr sz="2000">
          <a:solidFill>
            <a:schemeClr val="tx1"/>
          </a:solidFill>
          <a:latin typeface="+mn-lt"/>
          <a:cs typeface="+mn-cs"/>
        </a:defRPr>
      </a:lvl4pPr>
      <a:lvl5pPr marL="2297113" indent="-468313" algn="l" rtl="0" eaLnBrk="0" fontAlgn="base" hangingPunct="0">
        <a:spcBef>
          <a:spcPct val="20000"/>
        </a:spcBef>
        <a:spcAft>
          <a:spcPct val="0"/>
        </a:spcAft>
        <a:buClr>
          <a:schemeClr val="accent1"/>
        </a:buClr>
        <a:buSzPct val="50000"/>
        <a:buFont typeface="Wingdings" panose="05000000000000000000" pitchFamily="2" charset="2"/>
        <a:buChar char="o"/>
        <a:defRPr sz="2000">
          <a:solidFill>
            <a:schemeClr val="tx1"/>
          </a:solidFill>
          <a:latin typeface="+mn-lt"/>
          <a:cs typeface="+mn-cs"/>
        </a:defRPr>
      </a:lvl5pPr>
      <a:lvl6pPr marL="27543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6pPr>
      <a:lvl7pPr marL="32115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7pPr>
      <a:lvl8pPr marL="36687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8pPr>
      <a:lvl9pPr marL="41259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grpSp>
        <p:nvGrpSpPr>
          <p:cNvPr id="5122" name="Group 2"/>
          <p:cNvGrpSpPr>
            <a:grpSpLocks/>
          </p:cNvGrpSpPr>
          <p:nvPr/>
        </p:nvGrpSpPr>
        <p:grpSpPr bwMode="auto">
          <a:xfrm>
            <a:off x="0" y="0"/>
            <a:ext cx="7242175" cy="1981200"/>
            <a:chOff x="0" y="0"/>
            <a:chExt cx="4562" cy="1248"/>
          </a:xfrm>
        </p:grpSpPr>
        <p:sp>
          <p:nvSpPr>
            <p:cNvPr id="112643" name="Freeform 3"/>
            <p:cNvSpPr>
              <a:spLocks/>
            </p:cNvSpPr>
            <p:nvPr/>
          </p:nvSpPr>
          <p:spPr bwMode="hidden">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1">
              <a:gsLst>
                <a:gs pos="0">
                  <a:schemeClr val="bg1">
                    <a:gamma/>
                    <a:shade val="94118"/>
                    <a:invGamma/>
                  </a:schemeClr>
                </a:gs>
                <a:gs pos="100000">
                  <a:schemeClr val="bg1"/>
                </a:gs>
              </a:gsLst>
              <a:lin ang="0" scaled="1"/>
            </a:gradFill>
            <a:ln w="9525">
              <a:noFill/>
              <a:round/>
              <a:headEnd/>
              <a:tailEnd/>
            </a:ln>
          </p:spPr>
          <p:txBody>
            <a:bodyPr/>
            <a:lstStyle/>
            <a:p>
              <a:pPr fontAlgn="auto">
                <a:spcBef>
                  <a:spcPts val="0"/>
                </a:spcBef>
                <a:spcAft>
                  <a:spcPts val="0"/>
                </a:spcAft>
                <a:defRPr/>
              </a:pPr>
              <a:endParaRPr lang="de-DE">
                <a:latin typeface="+mn-lt"/>
                <a:cs typeface="+mn-cs"/>
              </a:endParaRPr>
            </a:p>
          </p:txBody>
        </p:sp>
        <p:sp>
          <p:nvSpPr>
            <p:cNvPr id="5129" name="Freeform 4"/>
            <p:cNvSpPr>
              <a:spLocks/>
            </p:cNvSpPr>
            <p:nvPr/>
          </p:nvSpPr>
          <p:spPr bwMode="hidden">
            <a:xfrm>
              <a:off x="0" y="0"/>
              <a:ext cx="4562" cy="1199"/>
            </a:xfrm>
            <a:custGeom>
              <a:avLst/>
              <a:gdLst>
                <a:gd name="T0" fmla="*/ 4560 w 4562"/>
                <a:gd name="T1" fmla="*/ 932 h 1199"/>
                <a:gd name="T2" fmla="*/ 0 w 4562"/>
                <a:gd name="T3" fmla="*/ 1199 h 1199"/>
                <a:gd name="T4" fmla="*/ 0 w 4562"/>
                <a:gd name="T5" fmla="*/ 0 h 1199"/>
                <a:gd name="T6" fmla="*/ 4562 w 4562"/>
                <a:gd name="T7" fmla="*/ 0 h 1199"/>
                <a:gd name="T8" fmla="*/ 4560 w 4562"/>
                <a:gd name="T9" fmla="*/ 932 h 1199"/>
                <a:gd name="T10" fmla="*/ 4560 w 4562"/>
                <a:gd name="T11" fmla="*/ 932 h 119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4562" h="1199">
                  <a:moveTo>
                    <a:pt x="4560" y="932"/>
                  </a:moveTo>
                  <a:lnTo>
                    <a:pt x="0" y="1199"/>
                  </a:lnTo>
                  <a:lnTo>
                    <a:pt x="0" y="0"/>
                  </a:lnTo>
                  <a:lnTo>
                    <a:pt x="4562" y="0"/>
                  </a:lnTo>
                  <a:lnTo>
                    <a:pt x="4560" y="932"/>
                  </a:lnTo>
                  <a:close/>
                </a:path>
              </a:pathLst>
            </a:custGeom>
            <a:gradFill rotWithShape="0">
              <a:gsLst>
                <a:gs pos="0">
                  <a:schemeClr val="bg2"/>
                </a:gs>
                <a:gs pos="100000">
                  <a:schemeClr val="bg1"/>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112645" name="Rectangle 5"/>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12646" name="Rectangle 6"/>
          <p:cNvSpPr>
            <a:spLocks noGrp="1" noChangeArrowheads="1"/>
          </p:cNvSpPr>
          <p:nvPr>
            <p:ph type="body" idx="1"/>
          </p:nvPr>
        </p:nvSpPr>
        <p:spPr bwMode="auto">
          <a:xfrm>
            <a:off x="457200" y="1600200"/>
            <a:ext cx="8229600" cy="4495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12647" name="Rectangle 7"/>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effectLst>
                  <a:outerShdw blurRad="38100" dist="38100" dir="2700000" algn="tl">
                    <a:srgbClr val="000000"/>
                  </a:outerShdw>
                </a:effectLst>
                <a:latin typeface="Tahoma" panose="020B0604030504040204" pitchFamily="34" charset="0"/>
              </a:defRPr>
            </a:lvl1pPr>
          </a:lstStyle>
          <a:p>
            <a:fld id="{3B4E1B61-38EE-4134-9E42-152B27A490A3}" type="datetimeFigureOut">
              <a:rPr lang="en-GB" altLang="en-US"/>
              <a:pPr/>
              <a:t>02/02/2016</a:t>
            </a:fld>
            <a:endParaRPr lang="en-GB" altLang="en-US"/>
          </a:p>
        </p:txBody>
      </p:sp>
      <p:sp>
        <p:nvSpPr>
          <p:cNvPr id="112648" name="Rectangle 8"/>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effectLst>
                  <a:outerShdw blurRad="38100" dist="38100" dir="2700000" algn="tl">
                    <a:srgbClr val="000000"/>
                  </a:outerShdw>
                </a:effectLst>
                <a:latin typeface="Tahoma" panose="020B0604030504040204" pitchFamily="34" charset="0"/>
              </a:defRPr>
            </a:lvl1pPr>
          </a:lstStyle>
          <a:p>
            <a:endParaRPr lang="en-GB" altLang="en-US"/>
          </a:p>
        </p:txBody>
      </p:sp>
      <p:sp>
        <p:nvSpPr>
          <p:cNvPr id="112649" name="Rectangle 9"/>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effectLst>
                  <a:outerShdw blurRad="38100" dist="38100" dir="2700000" algn="tl">
                    <a:srgbClr val="000000"/>
                  </a:outerShdw>
                </a:effectLst>
                <a:latin typeface="Tahoma" panose="020B0604030504040204" pitchFamily="34" charset="0"/>
              </a:defRPr>
            </a:lvl1pPr>
          </a:lstStyle>
          <a:p>
            <a:fld id="{07135BEB-866D-4B40-9BA7-42363455A3DC}" type="slidenum">
              <a:rPr lang="en-GB" altLang="en-US"/>
              <a:pPr/>
              <a:t>‹#›</a:t>
            </a:fld>
            <a:endParaRPr lang="en-GB" altLang="en-US"/>
          </a:p>
        </p:txBody>
      </p:sp>
    </p:spTree>
  </p:cSld>
  <p:clrMap bg1="dk2" tx1="lt1" bg2="dk1" tx2="lt2" accent1="accent1" accent2="accent2" accent3="accent3" accent4="accent4" accent5="accent5" accent6="accent6" hlink="hlink" folHlink="folHlink"/>
  <p:sldLayoutIdLst>
    <p:sldLayoutId id="2147484180" r:id="rId1"/>
    <p:sldLayoutId id="2147484181" r:id="rId2"/>
    <p:sldLayoutId id="2147484182" r:id="rId3"/>
    <p:sldLayoutId id="2147484183" r:id="rId4"/>
    <p:sldLayoutId id="2147484184" r:id="rId5"/>
    <p:sldLayoutId id="2147484185" r:id="rId6"/>
    <p:sldLayoutId id="2147484186" r:id="rId7"/>
    <p:sldLayoutId id="2147484187" r:id="rId8"/>
    <p:sldLayoutId id="2147484188" r:id="rId9"/>
    <p:sldLayoutId id="2147484189" r:id="rId10"/>
    <p:sldLayoutId id="2147484190" r:id="rId11"/>
    <p:sldLayoutId id="2147484191" r:id="rId12"/>
    <p:sldLayoutId id="2147484192" r:id="rId13"/>
  </p:sldLayoutIdLst>
  <p:timing>
    <p:tnLst>
      <p:par>
        <p:cTn id="1" dur="indefinite" restart="never" nodeType="tmRoot"/>
      </p:par>
    </p:tnLst>
  </p:timing>
  <p:txStyles>
    <p:titleStyle>
      <a:lvl1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2pPr>
      <a:lvl3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3pPr>
      <a:lvl4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4pPr>
      <a:lvl5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5pPr>
      <a:lvl6pPr marL="4572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6pPr>
      <a:lvl7pPr marL="9144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7pPr>
      <a:lvl8pPr marL="13716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8pPr>
      <a:lvl9pPr marL="18288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9pPr>
    </p:titleStyle>
    <p:bodyStyle>
      <a:lvl1pPr marL="342900" indent="-342900" algn="l" rtl="0" eaLnBrk="0" fontAlgn="base" hangingPunct="0">
        <a:spcBef>
          <a:spcPct val="20000"/>
        </a:spcBef>
        <a:spcAft>
          <a:spcPct val="0"/>
        </a:spcAft>
        <a:buClr>
          <a:schemeClr val="hlink"/>
        </a:buClr>
        <a:buSzPct val="80000"/>
        <a:buFont typeface="Wingdings" panose="05000000000000000000"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tx1"/>
        </a:buClr>
        <a:buChar char="–"/>
        <a:defRPr sz="2800">
          <a:solidFill>
            <a:schemeClr val="tx1"/>
          </a:solidFill>
          <a:effectLst>
            <a:outerShdw blurRad="38100" dist="38100" dir="2700000" algn="tl">
              <a:srgbClr val="000000"/>
            </a:outerShdw>
          </a:effectLst>
          <a:latin typeface="+mn-lt"/>
          <a:cs typeface="+mn-cs"/>
        </a:defRPr>
      </a:lvl2pPr>
      <a:lvl3pPr marL="1143000" indent="-228600" algn="l" rtl="0" eaLnBrk="0" fontAlgn="base" hangingPunct="0">
        <a:spcBef>
          <a:spcPct val="20000"/>
        </a:spcBef>
        <a:spcAft>
          <a:spcPct val="0"/>
        </a:spcAft>
        <a:buClr>
          <a:schemeClr val="hlink"/>
        </a:buClr>
        <a:buFont typeface="Wingdings" panose="05000000000000000000" pitchFamily="2" charset="2"/>
        <a:buChar char="§"/>
        <a:defRPr sz="2400">
          <a:solidFill>
            <a:schemeClr val="tx1"/>
          </a:solidFill>
          <a:effectLst>
            <a:outerShdw blurRad="38100" dist="38100" dir="2700000" algn="tl">
              <a:srgbClr val="000000"/>
            </a:outerShdw>
          </a:effectLst>
          <a:latin typeface="+mn-lt"/>
          <a:cs typeface="+mn-cs"/>
        </a:defRPr>
      </a:lvl3pPr>
      <a:lvl4pPr marL="1600200" indent="-228600" algn="l" rtl="0" eaLnBrk="0" fontAlgn="base" hangingPunct="0">
        <a:spcBef>
          <a:spcPct val="20000"/>
        </a:spcBef>
        <a:spcAft>
          <a:spcPct val="0"/>
        </a:spcAft>
        <a:buChar char="–"/>
        <a:defRPr sz="2000">
          <a:solidFill>
            <a:schemeClr val="tx1"/>
          </a:solidFill>
          <a:effectLst>
            <a:outerShdw blurRad="38100" dist="38100" dir="2700000" algn="tl">
              <a:srgbClr val="000000"/>
            </a:outerShdw>
          </a:effectLst>
          <a:latin typeface="+mn-lt"/>
          <a:cs typeface="+mn-cs"/>
        </a:defRPr>
      </a:lvl4pPr>
      <a:lvl5pPr marL="2057400" indent="-228600" algn="l" rtl="0" eaLnBrk="0" fontAlgn="base" hangingPunct="0">
        <a:spcBef>
          <a:spcPct val="20000"/>
        </a:spcBef>
        <a:spcAft>
          <a:spcPct val="0"/>
        </a:spcAft>
        <a:buClr>
          <a:schemeClr val="hlink"/>
        </a:buClr>
        <a:buFont typeface="Wingdings" panose="05000000000000000000" pitchFamily="2" charset="2"/>
        <a:buChar char="§"/>
        <a:defRPr sz="2000">
          <a:solidFill>
            <a:schemeClr val="tx1"/>
          </a:solidFill>
          <a:effectLst>
            <a:outerShdw blurRad="38100" dist="38100" dir="2700000" algn="tl">
              <a:srgbClr val="000000"/>
            </a:outerShdw>
          </a:effectLst>
          <a:latin typeface="+mn-lt"/>
          <a:cs typeface="+mn-cs"/>
        </a:defRPr>
      </a:lvl5pPr>
      <a:lvl6pPr marL="25146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6pPr>
      <a:lvl7pPr marL="29718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7pPr>
      <a:lvl8pPr marL="34290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8pPr>
      <a:lvl9pPr marL="38862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bwMode="auto">
          <a:xfrm>
            <a:off x="457200" y="5334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p>
            <a:pPr lvl="0"/>
            <a:r>
              <a:rPr lang="en-US" altLang="en-US" smtClean="0"/>
              <a:t>Click to edit Master title style</a:t>
            </a:r>
          </a:p>
        </p:txBody>
      </p:sp>
      <p:sp>
        <p:nvSpPr>
          <p:cNvPr id="6147" name="Rectangle 3"/>
          <p:cNvSpPr>
            <a:spLocks noGrp="1" noChangeArrowheads="1"/>
          </p:cNvSpPr>
          <p:nvPr>
            <p:ph type="body" idx="1"/>
          </p:nvPr>
        </p:nvSpPr>
        <p:spPr bwMode="auto">
          <a:xfrm>
            <a:off x="457200" y="1828800"/>
            <a:ext cx="8229600" cy="4302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115716" name="Rectangle 4"/>
          <p:cNvSpPr>
            <a:spLocks noGrp="1" noChangeArrowheads="1"/>
          </p:cNvSpPr>
          <p:nvPr>
            <p:ph type="dt" sz="half" idx="2"/>
          </p:nvPr>
        </p:nvSpPr>
        <p:spPr bwMode="auto">
          <a:xfrm>
            <a:off x="457200" y="6248400"/>
            <a:ext cx="16764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000"/>
            </a:lvl1pPr>
          </a:lstStyle>
          <a:p>
            <a:endParaRPr lang="en-US" altLang="en-US"/>
          </a:p>
        </p:txBody>
      </p:sp>
      <p:sp>
        <p:nvSpPr>
          <p:cNvPr id="115717"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000"/>
            </a:lvl1pPr>
          </a:lstStyle>
          <a:p>
            <a:endParaRPr lang="en-US" altLang="en-US"/>
          </a:p>
        </p:txBody>
      </p:sp>
      <p:sp>
        <p:nvSpPr>
          <p:cNvPr id="115718" name="Rectangle 6"/>
          <p:cNvSpPr>
            <a:spLocks noGrp="1" noChangeArrowheads="1"/>
          </p:cNvSpPr>
          <p:nvPr>
            <p:ph type="sldNum" sz="quarter" idx="4"/>
          </p:nvPr>
        </p:nvSpPr>
        <p:spPr bwMode="auto">
          <a:xfrm>
            <a:off x="6781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000"/>
            </a:lvl1pPr>
          </a:lstStyle>
          <a:p>
            <a:fld id="{14A39415-A12B-46B6-897F-7E395DDBC105}" type="slidenum">
              <a:rPr lang="en-US" altLang="en-US"/>
              <a:pPr/>
              <a:t>‹#›</a:t>
            </a:fld>
            <a:endParaRPr lang="en-US" altLang="en-US"/>
          </a:p>
        </p:txBody>
      </p:sp>
      <p:grpSp>
        <p:nvGrpSpPr>
          <p:cNvPr id="6151" name="Group 7"/>
          <p:cNvGrpSpPr>
            <a:grpSpLocks/>
          </p:cNvGrpSpPr>
          <p:nvPr/>
        </p:nvGrpSpPr>
        <p:grpSpPr bwMode="auto">
          <a:xfrm>
            <a:off x="279400" y="152400"/>
            <a:ext cx="8686800" cy="1600200"/>
            <a:chOff x="176" y="96"/>
            <a:chExt cx="5472" cy="1008"/>
          </a:xfrm>
        </p:grpSpPr>
        <p:sp>
          <p:nvSpPr>
            <p:cNvPr id="6152" name="Line 8"/>
            <p:cNvSpPr>
              <a:spLocks noChangeShapeType="1"/>
            </p:cNvSpPr>
            <p:nvPr/>
          </p:nvSpPr>
          <p:spPr bwMode="auto">
            <a:xfrm flipH="1">
              <a:off x="288" y="1104"/>
              <a:ext cx="5232"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153" name="Rectangle 9"/>
            <p:cNvSpPr>
              <a:spLocks noChangeArrowheads="1"/>
            </p:cNvSpPr>
            <p:nvPr/>
          </p:nvSpPr>
          <p:spPr bwMode="auto">
            <a:xfrm>
              <a:off x="5504" y="96"/>
              <a:ext cx="144" cy="144"/>
            </a:xfrm>
            <a:prstGeom prst="rect">
              <a:avLst/>
            </a:prstGeom>
            <a:solidFill>
              <a:schemeClr val="bg2"/>
            </a:solidFill>
            <a:ln w="12700">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de-DE" altLang="en-US" sz="2400">
                <a:latin typeface="Times New Roman" panose="02020603050405020304" pitchFamily="18" charset="0"/>
              </a:endParaRPr>
            </a:p>
          </p:txBody>
        </p:sp>
        <p:sp>
          <p:nvSpPr>
            <p:cNvPr id="6154" name="Rectangle 10"/>
            <p:cNvSpPr>
              <a:spLocks noChangeArrowheads="1"/>
            </p:cNvSpPr>
            <p:nvPr/>
          </p:nvSpPr>
          <p:spPr bwMode="auto">
            <a:xfrm>
              <a:off x="176" y="96"/>
              <a:ext cx="5326" cy="144"/>
            </a:xfrm>
            <a:prstGeom prst="rect">
              <a:avLst/>
            </a:prstGeom>
            <a:solidFill>
              <a:schemeClr val="accent2"/>
            </a:solidFill>
            <a:ln w="12700">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de-DE" altLang="en-US" sz="2400">
                <a:latin typeface="Times New Roman" panose="02020603050405020304" pitchFamily="18" charset="0"/>
              </a:endParaRPr>
            </a:p>
          </p:txBody>
        </p:sp>
        <p:sp>
          <p:nvSpPr>
            <p:cNvPr id="6155" name="Rectangle 11"/>
            <p:cNvSpPr>
              <a:spLocks noChangeArrowheads="1"/>
            </p:cNvSpPr>
            <p:nvPr/>
          </p:nvSpPr>
          <p:spPr bwMode="auto">
            <a:xfrm>
              <a:off x="176" y="240"/>
              <a:ext cx="5326" cy="88"/>
            </a:xfrm>
            <a:prstGeom prst="rect">
              <a:avLst/>
            </a:prstGeom>
            <a:solidFill>
              <a:schemeClr val="bg2"/>
            </a:solidFill>
            <a:ln w="12700">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de-DE" altLang="en-US" sz="2400">
                <a:latin typeface="Times New Roman" panose="02020603050405020304" pitchFamily="18" charset="0"/>
              </a:endParaRPr>
            </a:p>
          </p:txBody>
        </p:sp>
        <p:sp>
          <p:nvSpPr>
            <p:cNvPr id="6156" name="Rectangle 12"/>
            <p:cNvSpPr>
              <a:spLocks noChangeArrowheads="1"/>
            </p:cNvSpPr>
            <p:nvPr/>
          </p:nvSpPr>
          <p:spPr bwMode="auto">
            <a:xfrm>
              <a:off x="5504" y="241"/>
              <a:ext cx="144" cy="86"/>
            </a:xfrm>
            <a:prstGeom prst="rect">
              <a:avLst/>
            </a:prstGeom>
            <a:solidFill>
              <a:schemeClr val="accent2"/>
            </a:solidFill>
            <a:ln w="12700">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de-DE" altLang="en-US" sz="2400">
                <a:latin typeface="Times New Roman" panose="02020603050405020304" pitchFamily="18" charset="0"/>
              </a:endParaRPr>
            </a:p>
          </p:txBody>
        </p:sp>
      </p:grpSp>
    </p:spTree>
  </p:cSld>
  <p:clrMap bg1="lt1" tx1="dk1" bg2="lt2" tx2="dk2" accent1="accent1" accent2="accent2" accent3="accent3" accent4="accent4" accent5="accent5" accent6="accent6" hlink="hlink" folHlink="folHlink"/>
  <p:sldLayoutIdLst>
    <p:sldLayoutId id="2147484193" r:id="rId1"/>
    <p:sldLayoutId id="2147484154" r:id="rId2"/>
    <p:sldLayoutId id="2147484155" r:id="rId3"/>
    <p:sldLayoutId id="2147484156" r:id="rId4"/>
    <p:sldLayoutId id="2147484157" r:id="rId5"/>
    <p:sldLayoutId id="2147484158" r:id="rId6"/>
    <p:sldLayoutId id="2147484159" r:id="rId7"/>
    <p:sldLayoutId id="2147484160" r:id="rId8"/>
    <p:sldLayoutId id="2147484161" r:id="rId9"/>
    <p:sldLayoutId id="2147484162" r:id="rId10"/>
    <p:sldLayoutId id="2147484163" r:id="rId11"/>
  </p:sldLayoutIdLst>
  <p:timing>
    <p:tnLst>
      <p:par>
        <p:cTn id="1" dur="indefinite" restart="never" nodeType="tmRoot"/>
      </p:par>
    </p:tnLst>
  </p:timing>
  <p:txStyles>
    <p:titleStyle>
      <a:lvl1pPr algn="l" rtl="0" eaLnBrk="0" fontAlgn="base" hangingPunct="0">
        <a:spcBef>
          <a:spcPct val="0"/>
        </a:spcBef>
        <a:spcAft>
          <a:spcPct val="0"/>
        </a:spcAft>
        <a:defRPr sz="4400">
          <a:solidFill>
            <a:schemeClr val="tx2"/>
          </a:solidFill>
          <a:latin typeface="+mj-lt"/>
          <a:ea typeface="+mj-ea"/>
          <a:cs typeface="+mj-cs"/>
        </a:defRPr>
      </a:lvl1pPr>
      <a:lvl2pPr algn="l" rtl="0" eaLnBrk="0" fontAlgn="base" hangingPunct="0">
        <a:spcBef>
          <a:spcPct val="0"/>
        </a:spcBef>
        <a:spcAft>
          <a:spcPct val="0"/>
        </a:spcAft>
        <a:defRPr sz="4400">
          <a:solidFill>
            <a:schemeClr val="tx2"/>
          </a:solidFill>
          <a:latin typeface="Times New Roman" pitchFamily="18" charset="0"/>
          <a:cs typeface="Arial" charset="0"/>
        </a:defRPr>
      </a:lvl2pPr>
      <a:lvl3pPr algn="l" rtl="0" eaLnBrk="0" fontAlgn="base" hangingPunct="0">
        <a:spcBef>
          <a:spcPct val="0"/>
        </a:spcBef>
        <a:spcAft>
          <a:spcPct val="0"/>
        </a:spcAft>
        <a:defRPr sz="4400">
          <a:solidFill>
            <a:schemeClr val="tx2"/>
          </a:solidFill>
          <a:latin typeface="Times New Roman" pitchFamily="18" charset="0"/>
          <a:cs typeface="Arial" charset="0"/>
        </a:defRPr>
      </a:lvl3pPr>
      <a:lvl4pPr algn="l" rtl="0" eaLnBrk="0" fontAlgn="base" hangingPunct="0">
        <a:spcBef>
          <a:spcPct val="0"/>
        </a:spcBef>
        <a:spcAft>
          <a:spcPct val="0"/>
        </a:spcAft>
        <a:defRPr sz="4400">
          <a:solidFill>
            <a:schemeClr val="tx2"/>
          </a:solidFill>
          <a:latin typeface="Times New Roman" pitchFamily="18" charset="0"/>
          <a:cs typeface="Arial" charset="0"/>
        </a:defRPr>
      </a:lvl4pPr>
      <a:lvl5pPr algn="l" rtl="0" eaLnBrk="0" fontAlgn="base" hangingPunct="0">
        <a:spcBef>
          <a:spcPct val="0"/>
        </a:spcBef>
        <a:spcAft>
          <a:spcPct val="0"/>
        </a:spcAft>
        <a:defRPr sz="4400">
          <a:solidFill>
            <a:schemeClr val="tx2"/>
          </a:solidFill>
          <a:latin typeface="Times New Roman" pitchFamily="18" charset="0"/>
          <a:cs typeface="Arial" charset="0"/>
        </a:defRPr>
      </a:lvl5pPr>
      <a:lvl6pPr marL="457200" algn="l" rtl="0" eaLnBrk="1" fontAlgn="base" hangingPunct="1">
        <a:spcBef>
          <a:spcPct val="0"/>
        </a:spcBef>
        <a:spcAft>
          <a:spcPct val="0"/>
        </a:spcAft>
        <a:defRPr sz="4400">
          <a:solidFill>
            <a:schemeClr val="tx2"/>
          </a:solidFill>
          <a:latin typeface="Times New Roman" pitchFamily="18" charset="0"/>
          <a:cs typeface="Arial" charset="0"/>
        </a:defRPr>
      </a:lvl6pPr>
      <a:lvl7pPr marL="914400" algn="l" rtl="0" eaLnBrk="1" fontAlgn="base" hangingPunct="1">
        <a:spcBef>
          <a:spcPct val="0"/>
        </a:spcBef>
        <a:spcAft>
          <a:spcPct val="0"/>
        </a:spcAft>
        <a:defRPr sz="4400">
          <a:solidFill>
            <a:schemeClr val="tx2"/>
          </a:solidFill>
          <a:latin typeface="Times New Roman" pitchFamily="18" charset="0"/>
          <a:cs typeface="Arial" charset="0"/>
        </a:defRPr>
      </a:lvl7pPr>
      <a:lvl8pPr marL="1371600" algn="l" rtl="0" eaLnBrk="1" fontAlgn="base" hangingPunct="1">
        <a:spcBef>
          <a:spcPct val="0"/>
        </a:spcBef>
        <a:spcAft>
          <a:spcPct val="0"/>
        </a:spcAft>
        <a:defRPr sz="4400">
          <a:solidFill>
            <a:schemeClr val="tx2"/>
          </a:solidFill>
          <a:latin typeface="Times New Roman" pitchFamily="18" charset="0"/>
          <a:cs typeface="Arial" charset="0"/>
        </a:defRPr>
      </a:lvl8pPr>
      <a:lvl9pPr marL="1828800" algn="l" rtl="0" eaLnBrk="1" fontAlgn="base" hangingPunct="1">
        <a:spcBef>
          <a:spcPct val="0"/>
        </a:spcBef>
        <a:spcAft>
          <a:spcPct val="0"/>
        </a:spcAft>
        <a:defRPr sz="4400">
          <a:solidFill>
            <a:schemeClr val="tx2"/>
          </a:solidFill>
          <a:latin typeface="Times New Roman" pitchFamily="18" charset="0"/>
          <a:cs typeface="Arial" charset="0"/>
        </a:defRPr>
      </a:lvl9pPr>
    </p:titleStyle>
    <p:bodyStyle>
      <a:lvl1pPr marL="469900" indent="-469900" algn="l" rtl="0" eaLnBrk="0" fontAlgn="base" hangingPunct="0">
        <a:spcBef>
          <a:spcPct val="20000"/>
        </a:spcBef>
        <a:spcAft>
          <a:spcPct val="0"/>
        </a:spcAft>
        <a:buClr>
          <a:schemeClr val="bg2"/>
        </a:buClr>
        <a:buSzPct val="70000"/>
        <a:buFont typeface="Wingdings" panose="05000000000000000000" pitchFamily="2" charset="2"/>
        <a:buChar char="o"/>
        <a:defRPr sz="3200">
          <a:solidFill>
            <a:schemeClr val="tx1"/>
          </a:solidFill>
          <a:latin typeface="+mn-lt"/>
          <a:ea typeface="+mn-ea"/>
          <a:cs typeface="+mn-cs"/>
        </a:defRPr>
      </a:lvl1pPr>
      <a:lvl2pPr marL="908050" indent="-436563" algn="l" rtl="0" eaLnBrk="0" fontAlgn="base" hangingPunct="0">
        <a:spcBef>
          <a:spcPct val="20000"/>
        </a:spcBef>
        <a:spcAft>
          <a:spcPct val="0"/>
        </a:spcAft>
        <a:buClr>
          <a:schemeClr val="accent2"/>
        </a:buClr>
        <a:buSzPct val="75000"/>
        <a:buFont typeface="Wingdings" panose="05000000000000000000" pitchFamily="2" charset="2"/>
        <a:buChar char="n"/>
        <a:defRPr sz="2800">
          <a:solidFill>
            <a:schemeClr val="tx1"/>
          </a:solidFill>
          <a:latin typeface="+mn-lt"/>
          <a:cs typeface="+mn-cs"/>
        </a:defRPr>
      </a:lvl2pPr>
      <a:lvl3pPr marL="1377950" indent="-468313" algn="l" rtl="0" eaLnBrk="0" fontAlgn="base" hangingPunct="0">
        <a:spcBef>
          <a:spcPct val="20000"/>
        </a:spcBef>
        <a:spcAft>
          <a:spcPct val="0"/>
        </a:spcAft>
        <a:buClr>
          <a:schemeClr val="bg2"/>
        </a:buClr>
        <a:buSzPct val="65000"/>
        <a:buFont typeface="Wingdings" panose="05000000000000000000" pitchFamily="2" charset="2"/>
        <a:buChar char="o"/>
        <a:defRPr sz="2400">
          <a:solidFill>
            <a:schemeClr val="tx1"/>
          </a:solidFill>
          <a:latin typeface="+mn-lt"/>
          <a:cs typeface="+mn-cs"/>
        </a:defRPr>
      </a:lvl3pPr>
      <a:lvl4pPr marL="1827213" indent="-438150" algn="l" rtl="0" eaLnBrk="0" fontAlgn="base" hangingPunct="0">
        <a:spcBef>
          <a:spcPct val="20000"/>
        </a:spcBef>
        <a:spcAft>
          <a:spcPct val="0"/>
        </a:spcAft>
        <a:buClr>
          <a:schemeClr val="accent2"/>
        </a:buClr>
        <a:buSzPct val="75000"/>
        <a:buFont typeface="Wingdings" panose="05000000000000000000" pitchFamily="2" charset="2"/>
        <a:buChar char="n"/>
        <a:defRPr sz="2000">
          <a:solidFill>
            <a:schemeClr val="tx1"/>
          </a:solidFill>
          <a:latin typeface="+mn-lt"/>
          <a:cs typeface="+mn-cs"/>
        </a:defRPr>
      </a:lvl4pPr>
      <a:lvl5pPr marL="2297113" indent="-468313" algn="l" rtl="0" eaLnBrk="0" fontAlgn="base" hangingPunct="0">
        <a:spcBef>
          <a:spcPct val="20000"/>
        </a:spcBef>
        <a:spcAft>
          <a:spcPct val="0"/>
        </a:spcAft>
        <a:buClr>
          <a:schemeClr val="accent1"/>
        </a:buClr>
        <a:buSzPct val="50000"/>
        <a:buFont typeface="Wingdings" panose="05000000000000000000" pitchFamily="2" charset="2"/>
        <a:buChar char="o"/>
        <a:defRPr sz="2000">
          <a:solidFill>
            <a:schemeClr val="tx1"/>
          </a:solidFill>
          <a:latin typeface="+mn-lt"/>
          <a:cs typeface="+mn-cs"/>
        </a:defRPr>
      </a:lvl5pPr>
      <a:lvl6pPr marL="27543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6pPr>
      <a:lvl7pPr marL="32115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7pPr>
      <a:lvl8pPr marL="36687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8pPr>
      <a:lvl9pPr marL="41259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hyperlink" Target="http://sun.sino.uni-heidelberg.de/igcs/index.html" TargetMode="External"/><Relationship Id="rId2" Type="http://schemas.openxmlformats.org/officeDocument/2006/relationships/hyperlink" Target="http://www.cnd.org/fairbank/" TargetMode="External"/><Relationship Id="rId1" Type="http://schemas.openxmlformats.org/officeDocument/2006/relationships/slideLayout" Target="../slideLayouts/slideLayout15.xml"/><Relationship Id="rId5" Type="http://schemas.openxmlformats.org/officeDocument/2006/relationships/hyperlink" Target="http://www.fordham.edu/halsall/mod/modsbook.html" TargetMode="External"/><Relationship Id="rId4" Type="http://schemas.openxmlformats.org/officeDocument/2006/relationships/hyperlink" Target="http://newton.uor.edu/Departments&amp;Programs/AsianStudiesDept/china-mod.html"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 Id="rId5" Type="http://schemas.openxmlformats.org/officeDocument/2006/relationships/image" Target="../media/image14.jpeg"/><Relationship Id="rId4" Type="http://schemas.openxmlformats.org/officeDocument/2006/relationships/image" Target="../media/image13.jpeg"/></Relationships>
</file>

<file path=ppt/slides/_rels/slide10.xml.rels><?xml version="1.0" encoding="UTF-8" standalone="yes"?>
<Relationships xmlns="http://schemas.openxmlformats.org/package/2006/relationships"><Relationship Id="rId3" Type="http://schemas.openxmlformats.org/officeDocument/2006/relationships/image" Target="../media/image16.jpeg"/><Relationship Id="rId7" Type="http://schemas.openxmlformats.org/officeDocument/2006/relationships/image" Target="../media/image19.png"/><Relationship Id="rId2" Type="http://schemas.openxmlformats.org/officeDocument/2006/relationships/image" Target="../media/image15.png"/><Relationship Id="rId1" Type="http://schemas.openxmlformats.org/officeDocument/2006/relationships/slideLayout" Target="../slideLayouts/slideLayout7.xml"/><Relationship Id="rId6" Type="http://schemas.openxmlformats.org/officeDocument/2006/relationships/image" Target="../media/image18.jpeg"/><Relationship Id="rId5" Type="http://schemas.openxmlformats.org/officeDocument/2006/relationships/image" Target="../media/image17.png"/><Relationship Id="rId4" Type="http://schemas.openxmlformats.org/officeDocument/2006/relationships/hyperlink" Target="http://128.241.154.94/tkm/china/i_china_65_o.jpg"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1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7.xml"/><Relationship Id="rId4" Type="http://schemas.openxmlformats.org/officeDocument/2006/relationships/image" Target="../media/image25.jpeg"/></Relationships>
</file>

<file path=ppt/slides/_rels/slide13.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ctrTitle"/>
          </p:nvPr>
        </p:nvSpPr>
        <p:spPr/>
        <p:txBody>
          <a:bodyPr/>
          <a:lstStyle/>
          <a:p>
            <a:pPr eaLnBrk="1" hangingPunct="1"/>
            <a:r>
              <a:rPr lang="en-GB" altLang="en-US" sz="4800" smtClean="0"/>
              <a:t>Modern Chinese History</a:t>
            </a:r>
          </a:p>
        </p:txBody>
      </p:sp>
      <p:sp>
        <p:nvSpPr>
          <p:cNvPr id="37891" name="Subtitle 2"/>
          <p:cNvSpPr>
            <a:spLocks noGrp="1"/>
          </p:cNvSpPr>
          <p:nvPr>
            <p:ph type="subTitle" idx="1"/>
          </p:nvPr>
        </p:nvSpPr>
        <p:spPr/>
        <p:txBody>
          <a:bodyPr/>
          <a:lstStyle/>
          <a:p>
            <a:pPr eaLnBrk="1" hangingPunct="1"/>
            <a:r>
              <a:rPr lang="en-US" altLang="en-US" smtClean="0">
                <a:latin typeface="Arial" panose="020B0604020202020204" pitchFamily="34" charset="0"/>
              </a:rPr>
              <a:t>A very brief Introduction</a:t>
            </a:r>
            <a:endParaRPr lang="en-GB" altLang="en-US" smtClean="0">
              <a:latin typeface="Arial" panose="020B0604020202020204" pitchFamily="34"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endParaRPr lang="en-GB" altLang="en-US" sz="3600" i="1" smtClean="0"/>
          </a:p>
        </p:txBody>
      </p:sp>
      <p:pic>
        <p:nvPicPr>
          <p:cNvPr id="38915" name="Content Placeholder 5" descr="gate_to_forbidden_city.jpg"/>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476375" y="1196975"/>
            <a:ext cx="6054725" cy="4541838"/>
          </a:xfrm>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lstStyle/>
          <a:p>
            <a:pPr eaLnBrk="1" hangingPunct="1"/>
            <a:r>
              <a:rPr lang="en-US" altLang="en-US" smtClean="0"/>
              <a:t>Books worth buying</a:t>
            </a:r>
            <a:endParaRPr lang="en-GB" altLang="en-US" smtClean="0"/>
          </a:p>
        </p:txBody>
      </p:sp>
      <p:sp>
        <p:nvSpPr>
          <p:cNvPr id="39939" name="Content Placeholder 2"/>
          <p:cNvSpPr>
            <a:spLocks noGrp="1"/>
          </p:cNvSpPr>
          <p:nvPr>
            <p:ph idx="1"/>
          </p:nvPr>
        </p:nvSpPr>
        <p:spPr/>
        <p:txBody>
          <a:bodyPr/>
          <a:lstStyle/>
          <a:p>
            <a:pPr eaLnBrk="1" hangingPunct="1"/>
            <a:r>
              <a:rPr lang="en-GB" altLang="en-US" sz="2200" smtClean="0"/>
              <a:t>Bailey, Paul. </a:t>
            </a:r>
            <a:r>
              <a:rPr lang="en-GB" altLang="en-US" sz="2200" i="1" smtClean="0"/>
              <a:t>China in the Twentieth Century</a:t>
            </a:r>
            <a:r>
              <a:rPr lang="en-GB" altLang="en-US" sz="2200" smtClean="0"/>
              <a:t>. Oxford: Blackwell, 2002. Provides a clear overview of the period we will be analysing during the module. Copies are available in the LRC. </a:t>
            </a:r>
          </a:p>
          <a:p>
            <a:pPr eaLnBrk="1" hangingPunct="1"/>
            <a:r>
              <a:rPr lang="en-GB" altLang="en-US" sz="2200" smtClean="0"/>
              <a:t>Gittings, John. </a:t>
            </a:r>
            <a:r>
              <a:rPr lang="en-GB" altLang="en-US" sz="2200" i="1" smtClean="0"/>
              <a:t>The Changing Face of China: From Mao to Market</a:t>
            </a:r>
            <a:r>
              <a:rPr lang="en-GB" altLang="en-US" sz="2200" smtClean="0"/>
              <a:t>. Oxford: Oxford University Press, 2005. A more discursive treatment of developments in modern China and also well worth investing in.</a:t>
            </a:r>
          </a:p>
          <a:p>
            <a:pPr eaLnBrk="1" hangingPunct="1"/>
            <a:r>
              <a:rPr lang="en-GB" altLang="en-US" sz="2200" smtClean="0"/>
              <a:t>Spence, Jonathan D. </a:t>
            </a:r>
            <a:r>
              <a:rPr lang="en-GB" altLang="en-US" sz="2200" i="1" smtClean="0"/>
              <a:t>The Search for Modem China</a:t>
            </a:r>
            <a:r>
              <a:rPr lang="en-GB" altLang="en-US" sz="2200" smtClean="0"/>
              <a:t>. 2nd ed. New York and London: Norton, 1999. </a:t>
            </a:r>
          </a:p>
          <a:p>
            <a:pPr eaLnBrk="1" hangingPunct="1"/>
            <a:r>
              <a:rPr lang="en-GB" altLang="en-US" sz="2200" smtClean="0"/>
              <a:t>Cheng, Pek--kai Cheng, Michael Lestz and Jonathan D. Spence (eds.). </a:t>
            </a:r>
            <a:r>
              <a:rPr lang="en-GB" altLang="en-US" sz="2200" i="1" smtClean="0"/>
              <a:t>The Search for Modern China: A Documentary Collection</a:t>
            </a:r>
            <a:r>
              <a:rPr lang="en-GB" altLang="en-US" sz="2200" smtClean="0"/>
              <a:t>. New York and London: Norton, 1999.</a:t>
            </a:r>
          </a:p>
          <a:p>
            <a:pPr eaLnBrk="1" hangingPunct="1"/>
            <a:endParaRPr lang="en-GB" altLang="en-US" smtClean="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lstStyle/>
          <a:p>
            <a:pPr eaLnBrk="1" hangingPunct="1"/>
            <a:r>
              <a:rPr lang="en-US" altLang="en-US" smtClean="0"/>
              <a:t>Websites worth visiting</a:t>
            </a:r>
            <a:endParaRPr lang="en-GB" altLang="en-US" smtClean="0"/>
          </a:p>
        </p:txBody>
      </p:sp>
      <p:sp>
        <p:nvSpPr>
          <p:cNvPr id="40963" name="Content Placeholder 2"/>
          <p:cNvSpPr>
            <a:spLocks noGrp="1"/>
          </p:cNvSpPr>
          <p:nvPr>
            <p:ph idx="1"/>
          </p:nvPr>
        </p:nvSpPr>
        <p:spPr/>
        <p:txBody>
          <a:bodyPr/>
          <a:lstStyle/>
          <a:p>
            <a:pPr eaLnBrk="1" hangingPunct="1"/>
            <a:r>
              <a:rPr lang="en-GB" altLang="en-US" sz="2400" smtClean="0">
                <a:hlinkClick r:id="rId2"/>
              </a:rPr>
              <a:t>http://www.cnd.org/fairbank/</a:t>
            </a:r>
            <a:r>
              <a:rPr lang="en-GB" altLang="en-US" sz="2400" smtClean="0"/>
              <a:t> </a:t>
            </a:r>
            <a:r>
              <a:rPr lang="en-US" altLang="en-US" sz="2400" smtClean="0"/>
              <a:t>Material on the history of the Qing dynasty, the Republic, and the PR China. </a:t>
            </a:r>
          </a:p>
          <a:p>
            <a:pPr eaLnBrk="1" hangingPunct="1"/>
            <a:r>
              <a:rPr lang="en-US" altLang="en-US" sz="2400" smtClean="0">
                <a:hlinkClick r:id="rId3"/>
              </a:rPr>
              <a:t>http://sun.sino.uni-heidelberg.de/igcs/index.html</a:t>
            </a:r>
            <a:r>
              <a:rPr lang="en-US" altLang="en-US" sz="2400" smtClean="0"/>
              <a:t> Internet Guide for Chinese Studies</a:t>
            </a:r>
          </a:p>
          <a:p>
            <a:pPr eaLnBrk="1" hangingPunct="1"/>
            <a:r>
              <a:rPr lang="en-US" altLang="en-US" sz="2400" smtClean="0">
                <a:hlinkClick r:id="rId4"/>
              </a:rPr>
              <a:t>http://newton.uor.edu/Departments&amp;Programs/AsianStudiesDept/china-mod.html</a:t>
            </a:r>
            <a:r>
              <a:rPr lang="en-US" altLang="en-US" sz="2400" smtClean="0"/>
              <a:t> History of Modern China, 1840-1949</a:t>
            </a:r>
          </a:p>
          <a:p>
            <a:pPr eaLnBrk="1" hangingPunct="1"/>
            <a:r>
              <a:rPr lang="en-US" altLang="en-US" sz="2400" smtClean="0">
                <a:hlinkClick r:id="rId5"/>
              </a:rPr>
              <a:t>http://www.fordham.edu/halsall/mod/modsbook.html</a:t>
            </a:r>
            <a:r>
              <a:rPr lang="en-US" altLang="en-US" sz="2400" smtClean="0"/>
              <a:t> Internet Modern History Sourcebook</a:t>
            </a:r>
            <a:r>
              <a:rPr lang="en-US" altLang="en-US" smtClean="0"/>
              <a:t/>
            </a:r>
            <a:br>
              <a:rPr lang="en-US" altLang="en-US" smtClean="0"/>
            </a:br>
            <a:endParaRPr lang="en-US" altLang="en-US" smtClean="0"/>
          </a:p>
          <a:p>
            <a:pPr lvl="1" eaLnBrk="1" hangingPunct="1">
              <a:buFont typeface="Wingdings" panose="05000000000000000000" pitchFamily="2" charset="2"/>
              <a:buNone/>
            </a:pPr>
            <a:endParaRPr lang="en-GB" altLang="en-US" smtClean="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p:txBody>
          <a:bodyPr/>
          <a:lstStyle/>
          <a:p>
            <a:pPr eaLnBrk="1" hangingPunct="1"/>
            <a:r>
              <a:rPr lang="en-US" altLang="en-US" smtClean="0"/>
              <a:t>What is ‘Modern Chinese History’</a:t>
            </a:r>
            <a:endParaRPr lang="en-GB" altLang="en-US" smtClean="0"/>
          </a:p>
        </p:txBody>
      </p:sp>
      <p:sp>
        <p:nvSpPr>
          <p:cNvPr id="41987" name="Content Placeholder 2"/>
          <p:cNvSpPr>
            <a:spLocks noGrp="1"/>
          </p:cNvSpPr>
          <p:nvPr>
            <p:ph idx="1"/>
          </p:nvPr>
        </p:nvSpPr>
        <p:spPr/>
        <p:txBody>
          <a:bodyPr/>
          <a:lstStyle/>
          <a:p>
            <a:pPr eaLnBrk="1" hangingPunct="1"/>
            <a:r>
              <a:rPr lang="en-US" altLang="en-US" sz="2800" smtClean="0"/>
              <a:t>Remote Antiquity (</a:t>
            </a:r>
            <a:r>
              <a:rPr lang="en-US" altLang="en-US" sz="2800" i="1" smtClean="0"/>
              <a:t>yuangu</a:t>
            </a:r>
            <a:r>
              <a:rPr lang="en-US" altLang="en-US" sz="2800" smtClean="0"/>
              <a:t> </a:t>
            </a:r>
            <a:r>
              <a:rPr lang="zh-CN" altLang="en-US" sz="2800" smtClean="0">
                <a:ea typeface="SimSun" panose="02010600030101010101" pitchFamily="2" charset="-122"/>
              </a:rPr>
              <a:t>远古</a:t>
            </a:r>
            <a:r>
              <a:rPr lang="en-US" altLang="zh-CN" sz="2800" smtClean="0">
                <a:ea typeface="SimSun" panose="02010600030101010101" pitchFamily="2" charset="-122"/>
              </a:rPr>
              <a:t>): before writing</a:t>
            </a:r>
            <a:endParaRPr lang="en-US" altLang="en-US" sz="2800" smtClean="0"/>
          </a:p>
          <a:p>
            <a:pPr eaLnBrk="1" hangingPunct="1"/>
            <a:r>
              <a:rPr lang="en-US" altLang="en-US" sz="2800" smtClean="0"/>
              <a:t>Ancient History (</a:t>
            </a:r>
            <a:r>
              <a:rPr lang="en-US" altLang="en-US" sz="2800" i="1" smtClean="0"/>
              <a:t>gudai shi</a:t>
            </a:r>
            <a:r>
              <a:rPr lang="en-US" altLang="en-US" sz="2800" smtClean="0"/>
              <a:t> </a:t>
            </a:r>
            <a:r>
              <a:rPr lang="zh-CN" altLang="en-US" sz="2800" smtClean="0">
                <a:ea typeface="SimSun" panose="02010600030101010101" pitchFamily="2" charset="-122"/>
              </a:rPr>
              <a:t>古代史</a:t>
            </a:r>
            <a:r>
              <a:rPr lang="en-US" altLang="zh-CN" sz="2800" smtClean="0">
                <a:ea typeface="SimSun" panose="02010600030101010101" pitchFamily="2" charset="-122"/>
              </a:rPr>
              <a:t>): -1840</a:t>
            </a:r>
          </a:p>
          <a:p>
            <a:pPr eaLnBrk="1" hangingPunct="1"/>
            <a:r>
              <a:rPr lang="en-US" altLang="en-US" sz="2800" smtClean="0"/>
              <a:t>Early Modern History (</a:t>
            </a:r>
            <a:r>
              <a:rPr lang="en-US" altLang="en-US" sz="2800" i="1" smtClean="0"/>
              <a:t>jindai shi </a:t>
            </a:r>
            <a:r>
              <a:rPr lang="zh-CN" altLang="en-US" sz="2800" smtClean="0">
                <a:ea typeface="SimSun" panose="02010600030101010101" pitchFamily="2" charset="-122"/>
              </a:rPr>
              <a:t>近代史</a:t>
            </a:r>
            <a:r>
              <a:rPr lang="en-US" altLang="zh-CN" sz="2800" smtClean="0">
                <a:ea typeface="SimSun" panose="02010600030101010101" pitchFamily="2" charset="-122"/>
              </a:rPr>
              <a:t>): 1840-1919 (1911)</a:t>
            </a:r>
          </a:p>
          <a:p>
            <a:pPr eaLnBrk="1" hangingPunct="1"/>
            <a:r>
              <a:rPr lang="en-US" altLang="en-US" sz="2800" smtClean="0"/>
              <a:t>Modern History (</a:t>
            </a:r>
            <a:r>
              <a:rPr lang="en-US" altLang="en-US" sz="2800" i="1" smtClean="0"/>
              <a:t>xiandai shi</a:t>
            </a:r>
            <a:r>
              <a:rPr lang="en-US" altLang="en-US" sz="2800" smtClean="0"/>
              <a:t> </a:t>
            </a:r>
            <a:r>
              <a:rPr lang="zh-CN" altLang="en-US" sz="2800" smtClean="0">
                <a:ea typeface="SimSun" panose="02010600030101010101" pitchFamily="2" charset="-122"/>
              </a:rPr>
              <a:t>现代史</a:t>
            </a:r>
            <a:r>
              <a:rPr lang="en-US" altLang="zh-CN" sz="2800" smtClean="0">
                <a:ea typeface="SimSun" panose="02010600030101010101" pitchFamily="2" charset="-122"/>
              </a:rPr>
              <a:t>): 1919-49 (1912-49)</a:t>
            </a:r>
          </a:p>
          <a:p>
            <a:pPr eaLnBrk="1" hangingPunct="1"/>
            <a:r>
              <a:rPr lang="en-US" altLang="en-US" sz="2800" smtClean="0"/>
              <a:t>Contemporary History (</a:t>
            </a:r>
            <a:r>
              <a:rPr lang="en-US" altLang="en-US" sz="2800" i="1" smtClean="0"/>
              <a:t>dangdai shi</a:t>
            </a:r>
            <a:r>
              <a:rPr lang="en-US" altLang="en-US" sz="2800" smtClean="0"/>
              <a:t> </a:t>
            </a:r>
            <a:r>
              <a:rPr lang="zh-CN" altLang="en-US" sz="2800" smtClean="0">
                <a:ea typeface="SimSun" panose="02010600030101010101" pitchFamily="2" charset="-122"/>
              </a:rPr>
              <a:t>当代史</a:t>
            </a:r>
            <a:r>
              <a:rPr lang="en-US" altLang="zh-CN" sz="2800" smtClean="0">
                <a:ea typeface="SimSun" panose="02010600030101010101" pitchFamily="2" charset="-122"/>
              </a:rPr>
              <a:t>): post-49</a:t>
            </a:r>
            <a:endParaRPr lang="en-GB" altLang="en-US" sz="2800" smtClean="0"/>
          </a:p>
          <a:p>
            <a:pPr eaLnBrk="1" hangingPunct="1"/>
            <a:endParaRPr lang="en-GB" altLang="en-US" smtClean="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ltLang="en-US" smtClean="0"/>
          </a:p>
        </p:txBody>
      </p:sp>
      <p:pic>
        <p:nvPicPr>
          <p:cNvPr id="43011"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827088" y="617538"/>
            <a:ext cx="7394575" cy="5619750"/>
          </a:xfr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4034" name="Picture 2" descr="Large Map: Neolithic Era (3000 b.c.-1500 b.c.) "/>
          <p:cNvPicPr>
            <a:picLocks noChangeAspect="1" noChangeArrowheads="1"/>
          </p:cNvPicPr>
          <p:nvPr/>
        </p:nvPicPr>
        <p:blipFill>
          <a:blip r:embed="rId2">
            <a:lum bright="24000"/>
            <a:extLst>
              <a:ext uri="{28A0092B-C50C-407E-A947-70E740481C1C}">
                <a14:useLocalDpi xmlns:a14="http://schemas.microsoft.com/office/drawing/2010/main" val="0"/>
              </a:ext>
            </a:extLst>
          </a:blip>
          <a:srcRect/>
          <a:stretch>
            <a:fillRect/>
          </a:stretch>
        </p:blipFill>
        <p:spPr bwMode="auto">
          <a:xfrm>
            <a:off x="533400" y="304800"/>
            <a:ext cx="7848600" cy="5949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4035" name="Picture 3" descr="Link: large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850" y="188913"/>
            <a:ext cx="1001713" cy="2519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4036" name="Picture 4" descr="Link: largeimage"/>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372225" y="1052513"/>
            <a:ext cx="1169988" cy="1184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5058" name="Picture 2" descr="Large Map: Shang (1523 b.c.-1028 b.c.)"/>
          <p:cNvPicPr>
            <a:picLocks noChangeAspect="1" noChangeArrowheads="1"/>
          </p:cNvPicPr>
          <p:nvPr/>
        </p:nvPicPr>
        <p:blipFill>
          <a:blip r:embed="rId2">
            <a:lum bright="18000"/>
            <a:extLst>
              <a:ext uri="{28A0092B-C50C-407E-A947-70E740481C1C}">
                <a14:useLocalDpi xmlns:a14="http://schemas.microsoft.com/office/drawing/2010/main" val="0"/>
              </a:ext>
            </a:extLst>
          </a:blip>
          <a:srcRect/>
          <a:stretch>
            <a:fillRect/>
          </a:stretch>
        </p:blipFill>
        <p:spPr bwMode="auto">
          <a:xfrm>
            <a:off x="228600" y="228600"/>
            <a:ext cx="7696200" cy="5834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5059" name="Text Box 3"/>
          <p:cNvSpPr txBox="1">
            <a:spLocks noChangeArrowheads="1"/>
          </p:cNvSpPr>
          <p:nvPr/>
        </p:nvSpPr>
        <p:spPr bwMode="auto">
          <a:xfrm>
            <a:off x="1384300" y="922338"/>
            <a:ext cx="2166938" cy="650875"/>
          </a:xfrm>
          <a:prstGeom prst="rect">
            <a:avLst/>
          </a:prstGeom>
          <a:solidFill>
            <a:srgbClr val="F2F234"/>
          </a:solidFill>
          <a:ln w="9525">
            <a:solidFill>
              <a:schemeClr val="tx1"/>
            </a:solidFill>
            <a:miter lim="800000"/>
            <a:headEnd/>
            <a:tailEnd/>
          </a:ln>
        </p:spPr>
        <p:txBody>
          <a:bodyPr wrap="none">
            <a:spAutoFit/>
          </a:bodyPr>
          <a:lstStyle>
            <a:lvl1pPr eaLnBrk="0" hangingPunct="0">
              <a:spcBef>
                <a:spcPct val="20000"/>
              </a:spcBef>
              <a:buClr>
                <a:schemeClr val="hlink"/>
              </a:buClr>
              <a:buSzPct val="80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eaLnBrk="0" hangingPunct="0">
              <a:spcBef>
                <a:spcPct val="20000"/>
              </a:spcBef>
              <a:buClr>
                <a:schemeClr val="tx1"/>
              </a:buClr>
              <a:buChar char="–"/>
              <a:defRPr sz="2800">
                <a:solidFill>
                  <a:schemeClr val="tx1"/>
                </a:solidFill>
                <a:latin typeface="Tahoma" panose="020B0604030504040204" pitchFamily="34" charset="0"/>
                <a:cs typeface="Arial" panose="020B0604020202020204" pitchFamily="34" charset="0"/>
              </a:defRPr>
            </a:lvl2pPr>
            <a:lvl3pPr marL="1143000" indent="-228600" eaLnBrk="0" hangingPunct="0">
              <a:spcBef>
                <a:spcPct val="20000"/>
              </a:spcBef>
              <a:buClr>
                <a:schemeClr val="hlink"/>
              </a:buClr>
              <a:buFont typeface="Wingdings" panose="05000000000000000000" pitchFamily="2" charset="2"/>
              <a:buChar char="§"/>
              <a:defRPr sz="2400">
                <a:solidFill>
                  <a:schemeClr val="tx1"/>
                </a:solidFill>
                <a:latin typeface="Tahoma" panose="020B060403050404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Tahoma" panose="020B0604030504040204" pitchFamily="34" charset="0"/>
                <a:cs typeface="Arial" panose="020B0604020202020204" pitchFamily="34" charset="0"/>
              </a:defRPr>
            </a:lvl4pPr>
            <a:lvl5pPr marL="2057400" indent="-228600" eaLnBrk="0" hangingPunct="0">
              <a:spcBef>
                <a:spcPct val="20000"/>
              </a:spcBef>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9pPr>
          </a:lstStyle>
          <a:p>
            <a:pPr eaLnBrk="1" hangingPunct="1">
              <a:spcBef>
                <a:spcPct val="0"/>
              </a:spcBef>
              <a:buClrTx/>
              <a:buSzTx/>
              <a:buFontTx/>
              <a:buNone/>
            </a:pPr>
            <a:r>
              <a:rPr lang="zh-CN" altLang="en-GB" sz="3600" b="1">
                <a:ea typeface="SimSun" panose="02010600030101010101" pitchFamily="2" charset="-122"/>
              </a:rPr>
              <a:t>商</a:t>
            </a:r>
            <a:r>
              <a:rPr lang="zh-CN" altLang="en-GB" sz="1600" b="1">
                <a:ea typeface="SimSun" panose="02010600030101010101" pitchFamily="2" charset="-122"/>
              </a:rPr>
              <a:t>。。。 </a:t>
            </a:r>
            <a:r>
              <a:rPr lang="en-GB" altLang="zh-CN" sz="1600" b="1">
                <a:ea typeface="SimSun" panose="02010600030101010101" pitchFamily="2" charset="-122"/>
              </a:rPr>
              <a:t>history</a:t>
            </a:r>
            <a:r>
              <a:rPr lang="en-GB" altLang="zh-CN" sz="3600" b="1">
                <a:ea typeface="SimSun" panose="02010600030101010101" pitchFamily="2" charset="-122"/>
              </a:rPr>
              <a:t> </a:t>
            </a:r>
          </a:p>
        </p:txBody>
      </p:sp>
      <p:pic>
        <p:nvPicPr>
          <p:cNvPr id="45060"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80288" y="4437063"/>
            <a:ext cx="1533525" cy="2027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61" name="Picture 5" descr="[Oracle bon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3850" y="4149725"/>
            <a:ext cx="1079500" cy="2387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62"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403350" y="4076700"/>
            <a:ext cx="2547938" cy="2455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63" name="Picture 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924300" y="5373688"/>
            <a:ext cx="2017713" cy="1163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6082" name="Picture 2" descr="Large Map: Western Chou Dynasty(1027 b.c.-771 b.c.)"/>
          <p:cNvPicPr>
            <a:picLocks noChangeAspect="1" noChangeArrowheads="1"/>
          </p:cNvPicPr>
          <p:nvPr/>
        </p:nvPicPr>
        <p:blipFill>
          <a:blip r:embed="rId2">
            <a:lum bright="12000"/>
            <a:extLst>
              <a:ext uri="{28A0092B-C50C-407E-A947-70E740481C1C}">
                <a14:useLocalDpi xmlns:a14="http://schemas.microsoft.com/office/drawing/2010/main" val="0"/>
              </a:ext>
            </a:extLst>
          </a:blip>
          <a:srcRect/>
          <a:stretch>
            <a:fillRect/>
          </a:stretch>
        </p:blipFill>
        <p:spPr bwMode="auto">
          <a:xfrm>
            <a:off x="457200" y="304800"/>
            <a:ext cx="8001000" cy="6065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6083"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39750" y="2708275"/>
            <a:ext cx="1479550" cy="1754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6084" name="Picture 4" descr="chinabronz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8313" y="692150"/>
            <a:ext cx="1619250" cy="2044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6085" name="Picture 5" descr="ah380_10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8313" y="4365625"/>
            <a:ext cx="3113087" cy="2017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7106" name="Picture 2" descr="Large Map:  Eastern Chou (771 b.c.-256 b.c.)"/>
          <p:cNvPicPr>
            <a:picLocks noChangeAspect="1" noChangeArrowheads="1"/>
          </p:cNvPicPr>
          <p:nvPr/>
        </p:nvPicPr>
        <p:blipFill>
          <a:blip r:embed="rId2">
            <a:lum bright="12000"/>
            <a:extLst>
              <a:ext uri="{28A0092B-C50C-407E-A947-70E740481C1C}">
                <a14:useLocalDpi xmlns:a14="http://schemas.microsoft.com/office/drawing/2010/main" val="0"/>
              </a:ext>
            </a:extLst>
          </a:blip>
          <a:srcRect/>
          <a:stretch>
            <a:fillRect/>
          </a:stretch>
        </p:blipFill>
        <p:spPr bwMode="auto">
          <a:xfrm>
            <a:off x="250825" y="333375"/>
            <a:ext cx="7848600" cy="5949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7107" name="Text Box 3"/>
          <p:cNvSpPr txBox="1">
            <a:spLocks noChangeArrowheads="1"/>
          </p:cNvSpPr>
          <p:nvPr/>
        </p:nvSpPr>
        <p:spPr bwMode="auto">
          <a:xfrm>
            <a:off x="1527175" y="1039813"/>
            <a:ext cx="641350" cy="641350"/>
          </a:xfrm>
          <a:prstGeom prst="rect">
            <a:avLst/>
          </a:prstGeom>
          <a:solidFill>
            <a:srgbClr val="F2F234"/>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lr>
                <a:schemeClr val="hlink"/>
              </a:buClr>
              <a:buSzPct val="80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eaLnBrk="0" hangingPunct="0">
              <a:spcBef>
                <a:spcPct val="20000"/>
              </a:spcBef>
              <a:buClr>
                <a:schemeClr val="tx1"/>
              </a:buClr>
              <a:buChar char="–"/>
              <a:defRPr sz="2800">
                <a:solidFill>
                  <a:schemeClr val="tx1"/>
                </a:solidFill>
                <a:latin typeface="Tahoma" panose="020B0604030504040204" pitchFamily="34" charset="0"/>
                <a:cs typeface="Arial" panose="020B0604020202020204" pitchFamily="34" charset="0"/>
              </a:defRPr>
            </a:lvl2pPr>
            <a:lvl3pPr marL="1143000" indent="-228600" eaLnBrk="0" hangingPunct="0">
              <a:spcBef>
                <a:spcPct val="20000"/>
              </a:spcBef>
              <a:buClr>
                <a:schemeClr val="hlink"/>
              </a:buClr>
              <a:buFont typeface="Wingdings" panose="05000000000000000000" pitchFamily="2" charset="2"/>
              <a:buChar char="§"/>
              <a:defRPr sz="2400">
                <a:solidFill>
                  <a:schemeClr val="tx1"/>
                </a:solidFill>
                <a:latin typeface="Tahoma" panose="020B060403050404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Tahoma" panose="020B0604030504040204" pitchFamily="34" charset="0"/>
                <a:cs typeface="Arial" panose="020B0604020202020204" pitchFamily="34" charset="0"/>
              </a:defRPr>
            </a:lvl4pPr>
            <a:lvl5pPr marL="2057400" indent="-228600" eaLnBrk="0" hangingPunct="0">
              <a:spcBef>
                <a:spcPct val="20000"/>
              </a:spcBef>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9pPr>
          </a:lstStyle>
          <a:p>
            <a:pPr eaLnBrk="1" hangingPunct="1">
              <a:spcBef>
                <a:spcPct val="0"/>
              </a:spcBef>
              <a:buClrTx/>
              <a:buSzTx/>
              <a:buFontTx/>
              <a:buNone/>
            </a:pPr>
            <a:r>
              <a:rPr lang="zh-CN" altLang="en-GB" sz="3600" b="1">
                <a:ea typeface="SimSun" panose="02010600030101010101" pitchFamily="2" charset="-122"/>
              </a:rPr>
              <a:t>周</a:t>
            </a:r>
          </a:p>
        </p:txBody>
      </p:sp>
      <p:pic>
        <p:nvPicPr>
          <p:cNvPr id="47108" name="Picture 6" descr="200204100013_189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388" y="4508500"/>
            <a:ext cx="731837" cy="2019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7109" name="Picture 7" descr="[knife]">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00113" y="4868863"/>
            <a:ext cx="3352800" cy="1109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7110" name="Picture 8" descr="Bamboo strips"/>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853363" y="404813"/>
            <a:ext cx="1290637" cy="6172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7111" name="Picture 9" descr="auto0"/>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50825" y="1844675"/>
            <a:ext cx="1854200" cy="3055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8130" name="Picture 2" descr="Large Map:  Ch'in (221 b.c.-206 b.c.)"/>
          <p:cNvPicPr>
            <a:picLocks noChangeAspect="1" noChangeArrowheads="1"/>
          </p:cNvPicPr>
          <p:nvPr/>
        </p:nvPicPr>
        <p:blipFill>
          <a:blip r:embed="rId2">
            <a:lum bright="18000"/>
            <a:extLst>
              <a:ext uri="{28A0092B-C50C-407E-A947-70E740481C1C}">
                <a14:useLocalDpi xmlns:a14="http://schemas.microsoft.com/office/drawing/2010/main" val="0"/>
              </a:ext>
            </a:extLst>
          </a:blip>
          <a:srcRect/>
          <a:stretch>
            <a:fillRect/>
          </a:stretch>
        </p:blipFill>
        <p:spPr bwMode="auto">
          <a:xfrm>
            <a:off x="533400" y="304800"/>
            <a:ext cx="8001000" cy="6065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8131" name="Text Box 3"/>
          <p:cNvSpPr txBox="1">
            <a:spLocks noChangeArrowheads="1"/>
          </p:cNvSpPr>
          <p:nvPr/>
        </p:nvSpPr>
        <p:spPr bwMode="auto">
          <a:xfrm>
            <a:off x="1384300" y="1471613"/>
            <a:ext cx="641350" cy="641350"/>
          </a:xfrm>
          <a:prstGeom prst="rect">
            <a:avLst/>
          </a:prstGeom>
          <a:solidFill>
            <a:srgbClr val="F2F234"/>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lr>
                <a:schemeClr val="hlink"/>
              </a:buClr>
              <a:buSzPct val="80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eaLnBrk="0" hangingPunct="0">
              <a:spcBef>
                <a:spcPct val="20000"/>
              </a:spcBef>
              <a:buClr>
                <a:schemeClr val="tx1"/>
              </a:buClr>
              <a:buChar char="–"/>
              <a:defRPr sz="2800">
                <a:solidFill>
                  <a:schemeClr val="tx1"/>
                </a:solidFill>
                <a:latin typeface="Tahoma" panose="020B0604030504040204" pitchFamily="34" charset="0"/>
                <a:cs typeface="Arial" panose="020B0604020202020204" pitchFamily="34" charset="0"/>
              </a:defRPr>
            </a:lvl2pPr>
            <a:lvl3pPr marL="1143000" indent="-228600" eaLnBrk="0" hangingPunct="0">
              <a:spcBef>
                <a:spcPct val="20000"/>
              </a:spcBef>
              <a:buClr>
                <a:schemeClr val="hlink"/>
              </a:buClr>
              <a:buFont typeface="Wingdings" panose="05000000000000000000" pitchFamily="2" charset="2"/>
              <a:buChar char="§"/>
              <a:defRPr sz="2400">
                <a:solidFill>
                  <a:schemeClr val="tx1"/>
                </a:solidFill>
                <a:latin typeface="Tahoma" panose="020B060403050404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Tahoma" panose="020B0604030504040204" pitchFamily="34" charset="0"/>
                <a:cs typeface="Arial" panose="020B0604020202020204" pitchFamily="34" charset="0"/>
              </a:defRPr>
            </a:lvl4pPr>
            <a:lvl5pPr marL="2057400" indent="-228600" eaLnBrk="0" hangingPunct="0">
              <a:spcBef>
                <a:spcPct val="20000"/>
              </a:spcBef>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9pPr>
          </a:lstStyle>
          <a:p>
            <a:pPr eaLnBrk="1" hangingPunct="1">
              <a:spcBef>
                <a:spcPct val="0"/>
              </a:spcBef>
              <a:buClrTx/>
              <a:buSzTx/>
              <a:buFontTx/>
              <a:buNone/>
            </a:pPr>
            <a:r>
              <a:rPr lang="zh-CN" altLang="en-GB" sz="3600" b="1">
                <a:ea typeface="SimSun" panose="02010600030101010101" pitchFamily="2" charset="-122"/>
              </a:rPr>
              <a:t>秦</a:t>
            </a:r>
          </a:p>
        </p:txBody>
      </p:sp>
      <p:pic>
        <p:nvPicPr>
          <p:cNvPr id="48132"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188" y="3213100"/>
            <a:ext cx="1993900" cy="303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8133" name="Picture 7"/>
          <p:cNvPicPr>
            <a:picLocks noChangeAspect="1" noChangeArrowheads="1"/>
          </p:cNvPicPr>
          <p:nvPr/>
        </p:nvPicPr>
        <p:blipFill>
          <a:blip r:embed="rId4">
            <a:lum bright="12000"/>
            <a:extLst>
              <a:ext uri="{28A0092B-C50C-407E-A947-70E740481C1C}">
                <a14:useLocalDpi xmlns:a14="http://schemas.microsoft.com/office/drawing/2010/main" val="0"/>
              </a:ext>
            </a:extLst>
          </a:blip>
          <a:srcRect/>
          <a:stretch>
            <a:fillRect/>
          </a:stretch>
        </p:blipFill>
        <p:spPr bwMode="auto">
          <a:xfrm>
            <a:off x="2627313" y="4652963"/>
            <a:ext cx="2012950" cy="1565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9154" name="Picture 2" descr="Large Map: Han (206 b.c.-220 a.d.)"/>
          <p:cNvPicPr>
            <a:picLocks noChangeAspect="1" noChangeArrowheads="1"/>
          </p:cNvPicPr>
          <p:nvPr/>
        </p:nvPicPr>
        <p:blipFill>
          <a:blip r:embed="rId2">
            <a:lum bright="6000"/>
            <a:extLst>
              <a:ext uri="{28A0092B-C50C-407E-A947-70E740481C1C}">
                <a14:useLocalDpi xmlns:a14="http://schemas.microsoft.com/office/drawing/2010/main" val="0"/>
              </a:ext>
            </a:extLst>
          </a:blip>
          <a:srcRect/>
          <a:stretch>
            <a:fillRect/>
          </a:stretch>
        </p:blipFill>
        <p:spPr bwMode="auto">
          <a:xfrm>
            <a:off x="152400" y="373063"/>
            <a:ext cx="7924800" cy="6008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9155" name="Text Box 3"/>
          <p:cNvSpPr txBox="1">
            <a:spLocks noChangeArrowheads="1"/>
          </p:cNvSpPr>
          <p:nvPr/>
        </p:nvSpPr>
        <p:spPr bwMode="auto">
          <a:xfrm>
            <a:off x="1166813" y="1354138"/>
            <a:ext cx="1225550" cy="641350"/>
          </a:xfrm>
          <a:prstGeom prst="rect">
            <a:avLst/>
          </a:prstGeom>
          <a:solidFill>
            <a:srgbClr val="F2F234"/>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lr>
                <a:schemeClr val="hlink"/>
              </a:buClr>
              <a:buSzPct val="80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eaLnBrk="0" hangingPunct="0">
              <a:spcBef>
                <a:spcPct val="20000"/>
              </a:spcBef>
              <a:buClr>
                <a:schemeClr val="tx1"/>
              </a:buClr>
              <a:buChar char="–"/>
              <a:defRPr sz="2800">
                <a:solidFill>
                  <a:schemeClr val="tx1"/>
                </a:solidFill>
                <a:latin typeface="Tahoma" panose="020B0604030504040204" pitchFamily="34" charset="0"/>
                <a:cs typeface="Arial" panose="020B0604020202020204" pitchFamily="34" charset="0"/>
              </a:defRPr>
            </a:lvl2pPr>
            <a:lvl3pPr marL="1143000" indent="-228600" eaLnBrk="0" hangingPunct="0">
              <a:spcBef>
                <a:spcPct val="20000"/>
              </a:spcBef>
              <a:buClr>
                <a:schemeClr val="hlink"/>
              </a:buClr>
              <a:buFont typeface="Wingdings" panose="05000000000000000000" pitchFamily="2" charset="2"/>
              <a:buChar char="§"/>
              <a:defRPr sz="2400">
                <a:solidFill>
                  <a:schemeClr val="tx1"/>
                </a:solidFill>
                <a:latin typeface="Tahoma" panose="020B060403050404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Tahoma" panose="020B0604030504040204" pitchFamily="34" charset="0"/>
                <a:cs typeface="Arial" panose="020B0604020202020204" pitchFamily="34" charset="0"/>
              </a:defRPr>
            </a:lvl4pPr>
            <a:lvl5pPr marL="2057400" indent="-228600" eaLnBrk="0" hangingPunct="0">
              <a:spcBef>
                <a:spcPct val="20000"/>
              </a:spcBef>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9pPr>
          </a:lstStyle>
          <a:p>
            <a:pPr eaLnBrk="1" hangingPunct="1">
              <a:spcBef>
                <a:spcPct val="0"/>
              </a:spcBef>
              <a:buClrTx/>
              <a:buSzTx/>
              <a:buFontTx/>
              <a:buNone/>
            </a:pPr>
            <a:r>
              <a:rPr lang="zh-CN" altLang="en-GB" sz="3600" b="1">
                <a:ea typeface="SimSun" panose="02010600030101010101" pitchFamily="2" charset="-122"/>
              </a:rPr>
              <a:t>汉</a:t>
            </a:r>
            <a:r>
              <a:rPr lang="en-GB" altLang="zh-CN" sz="3600" b="1">
                <a:ea typeface="SimSun" panose="02010600030101010101" pitchFamily="2" charset="-122"/>
              </a:rPr>
              <a:t>/</a:t>
            </a:r>
            <a:r>
              <a:rPr lang="zh-CN" altLang="en-GB" sz="3600" b="1">
                <a:ea typeface="SimSun" panose="02010600030101010101" pitchFamily="2" charset="-122"/>
              </a:rPr>
              <a:t>漢</a:t>
            </a:r>
          </a:p>
        </p:txBody>
      </p:sp>
      <p:pic>
        <p:nvPicPr>
          <p:cNvPr id="49156" name="Picture 5" descr="Liu Ba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0825" y="3284538"/>
            <a:ext cx="1814513" cy="278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9157" name="Picture 6" descr="R98P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92950" y="4292600"/>
            <a:ext cx="1885950" cy="2393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0178" name="Picture 2" descr="ma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 y="838200"/>
            <a:ext cx="8610600" cy="4756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1202" name="Picture 2" descr="hanma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800" y="633413"/>
            <a:ext cx="8534400" cy="5592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51203" name="Group 3"/>
          <p:cNvGrpSpPr>
            <a:grpSpLocks/>
          </p:cNvGrpSpPr>
          <p:nvPr/>
        </p:nvGrpSpPr>
        <p:grpSpPr bwMode="auto">
          <a:xfrm>
            <a:off x="3587750" y="2581275"/>
            <a:ext cx="1968500" cy="1671638"/>
            <a:chOff x="-3" y="-3"/>
            <a:chExt cx="1240" cy="1053"/>
          </a:xfrm>
        </p:grpSpPr>
        <p:grpSp>
          <p:nvGrpSpPr>
            <p:cNvPr id="51204" name="Group 4"/>
            <p:cNvGrpSpPr>
              <a:grpSpLocks/>
            </p:cNvGrpSpPr>
            <p:nvPr/>
          </p:nvGrpSpPr>
          <p:grpSpPr bwMode="auto">
            <a:xfrm>
              <a:off x="0" y="0"/>
              <a:ext cx="1234" cy="1047"/>
              <a:chOff x="0" y="0"/>
              <a:chExt cx="1234" cy="1047"/>
            </a:xfrm>
          </p:grpSpPr>
          <p:sp>
            <p:nvSpPr>
              <p:cNvPr id="51206" name="Rectangle 5"/>
              <p:cNvSpPr>
                <a:spLocks noChangeArrowheads="1"/>
              </p:cNvSpPr>
              <p:nvPr/>
            </p:nvSpPr>
            <p:spPr bwMode="auto">
              <a:xfrm>
                <a:off x="0" y="0"/>
                <a:ext cx="1234" cy="10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lr>
                    <a:schemeClr val="hlink"/>
                  </a:buClr>
                  <a:buSzPct val="80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eaLnBrk="0" hangingPunct="0">
                  <a:spcBef>
                    <a:spcPct val="20000"/>
                  </a:spcBef>
                  <a:buClr>
                    <a:schemeClr val="tx1"/>
                  </a:buClr>
                  <a:buChar char="–"/>
                  <a:defRPr sz="2800">
                    <a:solidFill>
                      <a:schemeClr val="tx1"/>
                    </a:solidFill>
                    <a:latin typeface="Tahoma" panose="020B0604030504040204" pitchFamily="34" charset="0"/>
                    <a:cs typeface="Arial" panose="020B0604020202020204" pitchFamily="34" charset="0"/>
                  </a:defRPr>
                </a:lvl2pPr>
                <a:lvl3pPr marL="1143000" indent="-228600" eaLnBrk="0" hangingPunct="0">
                  <a:spcBef>
                    <a:spcPct val="20000"/>
                  </a:spcBef>
                  <a:buClr>
                    <a:schemeClr val="hlink"/>
                  </a:buClr>
                  <a:buFont typeface="Wingdings" panose="05000000000000000000" pitchFamily="2" charset="2"/>
                  <a:buChar char="§"/>
                  <a:defRPr sz="2400">
                    <a:solidFill>
                      <a:schemeClr val="tx1"/>
                    </a:solidFill>
                    <a:latin typeface="Tahoma" panose="020B060403050404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Tahoma" panose="020B0604030504040204" pitchFamily="34" charset="0"/>
                    <a:cs typeface="Arial" panose="020B0604020202020204" pitchFamily="34" charset="0"/>
                  </a:defRPr>
                </a:lvl4pPr>
                <a:lvl5pPr marL="2057400" indent="-228600" eaLnBrk="0" hangingPunct="0">
                  <a:spcBef>
                    <a:spcPct val="20000"/>
                  </a:spcBef>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9pPr>
              </a:lstStyle>
              <a:p>
                <a:pPr eaLnBrk="1" hangingPunct="1">
                  <a:spcBef>
                    <a:spcPct val="0"/>
                  </a:spcBef>
                  <a:buClrTx/>
                  <a:buSzTx/>
                  <a:buFontTx/>
                  <a:buNone/>
                </a:pPr>
                <a:r>
                  <a:rPr lang="en-US" altLang="en-US" sz="2400">
                    <a:latin typeface="Times New Roman" panose="02020603050405020304" pitchFamily="18" charset="0"/>
                  </a:rPr>
                  <a:t>  </a:t>
                </a:r>
                <a:r>
                  <a:rPr lang="en-US" altLang="en-US" sz="10300">
                    <a:latin typeface="Times New Roman" panose="02020603050405020304" pitchFamily="18" charset="0"/>
                  </a:rPr>
                  <a:t> </a:t>
                </a:r>
                <a:r>
                  <a:rPr lang="en-US" altLang="en-US" sz="2400">
                    <a:latin typeface="Times New Roman" panose="02020603050405020304" pitchFamily="18" charset="0"/>
                  </a:rPr>
                  <a:t>                 </a:t>
                </a:r>
              </a:p>
            </p:txBody>
          </p:sp>
          <p:sp>
            <p:nvSpPr>
              <p:cNvPr id="51207" name="Rectangle 6"/>
              <p:cNvSpPr>
                <a:spLocks noChangeArrowheads="1"/>
              </p:cNvSpPr>
              <p:nvPr/>
            </p:nvSpPr>
            <p:spPr bwMode="auto">
              <a:xfrm>
                <a:off x="0" y="0"/>
                <a:ext cx="1234" cy="1047"/>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spcBef>
                    <a:spcPct val="20000"/>
                  </a:spcBef>
                  <a:buClr>
                    <a:schemeClr val="hlink"/>
                  </a:buClr>
                  <a:buSzPct val="80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eaLnBrk="0" hangingPunct="0">
                  <a:spcBef>
                    <a:spcPct val="20000"/>
                  </a:spcBef>
                  <a:buClr>
                    <a:schemeClr val="tx1"/>
                  </a:buClr>
                  <a:buChar char="–"/>
                  <a:defRPr sz="2800">
                    <a:solidFill>
                      <a:schemeClr val="tx1"/>
                    </a:solidFill>
                    <a:latin typeface="Tahoma" panose="020B0604030504040204" pitchFamily="34" charset="0"/>
                    <a:cs typeface="Arial" panose="020B0604020202020204" pitchFamily="34" charset="0"/>
                  </a:defRPr>
                </a:lvl2pPr>
                <a:lvl3pPr marL="1143000" indent="-228600" eaLnBrk="0" hangingPunct="0">
                  <a:spcBef>
                    <a:spcPct val="20000"/>
                  </a:spcBef>
                  <a:buClr>
                    <a:schemeClr val="hlink"/>
                  </a:buClr>
                  <a:buFont typeface="Wingdings" panose="05000000000000000000" pitchFamily="2" charset="2"/>
                  <a:buChar char="§"/>
                  <a:defRPr sz="2400">
                    <a:solidFill>
                      <a:schemeClr val="tx1"/>
                    </a:solidFill>
                    <a:latin typeface="Tahoma" panose="020B060403050404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Tahoma" panose="020B0604030504040204" pitchFamily="34" charset="0"/>
                    <a:cs typeface="Arial" panose="020B0604020202020204" pitchFamily="34" charset="0"/>
                  </a:defRPr>
                </a:lvl4pPr>
                <a:lvl5pPr marL="2057400" indent="-228600" eaLnBrk="0" hangingPunct="0">
                  <a:spcBef>
                    <a:spcPct val="20000"/>
                  </a:spcBef>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9pPr>
              </a:lstStyle>
              <a:p>
                <a:pPr eaLnBrk="1" hangingPunct="1">
                  <a:spcBef>
                    <a:spcPct val="0"/>
                  </a:spcBef>
                  <a:buClrTx/>
                  <a:buSzTx/>
                  <a:buFontTx/>
                  <a:buNone/>
                </a:pPr>
                <a:endParaRPr lang="en-US" altLang="en-US" sz="1800"/>
              </a:p>
            </p:txBody>
          </p:sp>
        </p:grpSp>
        <p:sp>
          <p:nvSpPr>
            <p:cNvPr id="51205" name="Rectangle 7"/>
            <p:cNvSpPr>
              <a:spLocks noChangeArrowheads="1"/>
            </p:cNvSpPr>
            <p:nvPr/>
          </p:nvSpPr>
          <p:spPr bwMode="auto">
            <a:xfrm>
              <a:off x="-3" y="-3"/>
              <a:ext cx="1240" cy="1053"/>
            </a:xfrm>
            <a:prstGeom prst="rect">
              <a:avLst/>
            </a:prstGeom>
            <a:noFill/>
            <a:ln w="11112">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spcBef>
                  <a:spcPct val="20000"/>
                </a:spcBef>
                <a:buClr>
                  <a:schemeClr val="hlink"/>
                </a:buClr>
                <a:buSzPct val="80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eaLnBrk="0" hangingPunct="0">
                <a:spcBef>
                  <a:spcPct val="20000"/>
                </a:spcBef>
                <a:buClr>
                  <a:schemeClr val="tx1"/>
                </a:buClr>
                <a:buChar char="–"/>
                <a:defRPr sz="2800">
                  <a:solidFill>
                    <a:schemeClr val="tx1"/>
                  </a:solidFill>
                  <a:latin typeface="Tahoma" panose="020B0604030504040204" pitchFamily="34" charset="0"/>
                  <a:cs typeface="Arial" panose="020B0604020202020204" pitchFamily="34" charset="0"/>
                </a:defRPr>
              </a:lvl2pPr>
              <a:lvl3pPr marL="1143000" indent="-228600" eaLnBrk="0" hangingPunct="0">
                <a:spcBef>
                  <a:spcPct val="20000"/>
                </a:spcBef>
                <a:buClr>
                  <a:schemeClr val="hlink"/>
                </a:buClr>
                <a:buFont typeface="Wingdings" panose="05000000000000000000" pitchFamily="2" charset="2"/>
                <a:buChar char="§"/>
                <a:defRPr sz="2400">
                  <a:solidFill>
                    <a:schemeClr val="tx1"/>
                  </a:solidFill>
                  <a:latin typeface="Tahoma" panose="020B060403050404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Tahoma" panose="020B0604030504040204" pitchFamily="34" charset="0"/>
                  <a:cs typeface="Arial" panose="020B0604020202020204" pitchFamily="34" charset="0"/>
                </a:defRPr>
              </a:lvl4pPr>
              <a:lvl5pPr marL="2057400" indent="-228600" eaLnBrk="0" hangingPunct="0">
                <a:spcBef>
                  <a:spcPct val="20000"/>
                </a:spcBef>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9pPr>
            </a:lstStyle>
            <a:p>
              <a:pPr eaLnBrk="1" hangingPunct="1">
                <a:spcBef>
                  <a:spcPct val="0"/>
                </a:spcBef>
                <a:buClrTx/>
                <a:buSzTx/>
                <a:buFontTx/>
                <a:buNone/>
              </a:pPr>
              <a:endParaRPr lang="en-US" altLang="en-US" sz="1800"/>
            </a:p>
          </p:txBody>
        </p:sp>
      </p:grpSp>
    </p:spTree>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2226" name="Picture 2" descr="threekingdomsma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000" y="228600"/>
            <a:ext cx="8458200" cy="5543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2227" name="Text Box 3"/>
          <p:cNvSpPr txBox="1">
            <a:spLocks noChangeArrowheads="1"/>
          </p:cNvSpPr>
          <p:nvPr/>
        </p:nvSpPr>
        <p:spPr bwMode="auto">
          <a:xfrm>
            <a:off x="1239838" y="823913"/>
            <a:ext cx="1098550" cy="641350"/>
          </a:xfrm>
          <a:prstGeom prst="rect">
            <a:avLst/>
          </a:prstGeom>
          <a:solidFill>
            <a:srgbClr val="F2F234"/>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lr>
                <a:schemeClr val="hlink"/>
              </a:buClr>
              <a:buSzPct val="80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eaLnBrk="0" hangingPunct="0">
              <a:spcBef>
                <a:spcPct val="20000"/>
              </a:spcBef>
              <a:buClr>
                <a:schemeClr val="tx1"/>
              </a:buClr>
              <a:buChar char="–"/>
              <a:defRPr sz="2800">
                <a:solidFill>
                  <a:schemeClr val="tx1"/>
                </a:solidFill>
                <a:latin typeface="Tahoma" panose="020B0604030504040204" pitchFamily="34" charset="0"/>
                <a:cs typeface="Arial" panose="020B0604020202020204" pitchFamily="34" charset="0"/>
              </a:defRPr>
            </a:lvl2pPr>
            <a:lvl3pPr marL="1143000" indent="-228600" eaLnBrk="0" hangingPunct="0">
              <a:spcBef>
                <a:spcPct val="20000"/>
              </a:spcBef>
              <a:buClr>
                <a:schemeClr val="hlink"/>
              </a:buClr>
              <a:buFont typeface="Wingdings" panose="05000000000000000000" pitchFamily="2" charset="2"/>
              <a:buChar char="§"/>
              <a:defRPr sz="2400">
                <a:solidFill>
                  <a:schemeClr val="tx1"/>
                </a:solidFill>
                <a:latin typeface="Tahoma" panose="020B060403050404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Tahoma" panose="020B0604030504040204" pitchFamily="34" charset="0"/>
                <a:cs typeface="Arial" panose="020B0604020202020204" pitchFamily="34" charset="0"/>
              </a:defRPr>
            </a:lvl4pPr>
            <a:lvl5pPr marL="2057400" indent="-228600" eaLnBrk="0" hangingPunct="0">
              <a:spcBef>
                <a:spcPct val="20000"/>
              </a:spcBef>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9pPr>
          </a:lstStyle>
          <a:p>
            <a:pPr eaLnBrk="1" hangingPunct="1">
              <a:spcBef>
                <a:spcPct val="0"/>
              </a:spcBef>
              <a:buClrTx/>
              <a:buSzTx/>
              <a:buFontTx/>
              <a:buNone/>
            </a:pPr>
            <a:r>
              <a:rPr lang="zh-CN" altLang="en-GB" sz="3600" b="1">
                <a:ea typeface="SimSun" panose="02010600030101010101" pitchFamily="2" charset="-122"/>
              </a:rPr>
              <a:t>三國</a:t>
            </a:r>
          </a:p>
        </p:txBody>
      </p:sp>
    </p:spTree>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3250" name="Picture 2" descr="Large Map: Six Dynasties (220-586)"/>
          <p:cNvPicPr>
            <a:picLocks noChangeAspect="1" noChangeArrowheads="1"/>
          </p:cNvPicPr>
          <p:nvPr/>
        </p:nvPicPr>
        <p:blipFill>
          <a:blip r:embed="rId2">
            <a:lum bright="12000"/>
            <a:extLst>
              <a:ext uri="{28A0092B-C50C-407E-A947-70E740481C1C}">
                <a14:useLocalDpi xmlns:a14="http://schemas.microsoft.com/office/drawing/2010/main" val="0"/>
              </a:ext>
            </a:extLst>
          </a:blip>
          <a:srcRect/>
          <a:stretch>
            <a:fillRect/>
          </a:stretch>
        </p:blipFill>
        <p:spPr bwMode="auto">
          <a:xfrm>
            <a:off x="381000" y="304800"/>
            <a:ext cx="7924800" cy="600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3251" name="Text Box 4"/>
          <p:cNvSpPr txBox="1">
            <a:spLocks noChangeArrowheads="1"/>
          </p:cNvSpPr>
          <p:nvPr/>
        </p:nvSpPr>
        <p:spPr bwMode="auto">
          <a:xfrm>
            <a:off x="1095375" y="1471613"/>
            <a:ext cx="2470150" cy="641350"/>
          </a:xfrm>
          <a:prstGeom prst="rect">
            <a:avLst/>
          </a:prstGeom>
          <a:solidFill>
            <a:srgbClr val="F2F234"/>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lr>
                <a:schemeClr val="hlink"/>
              </a:buClr>
              <a:buSzPct val="80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eaLnBrk="0" hangingPunct="0">
              <a:spcBef>
                <a:spcPct val="20000"/>
              </a:spcBef>
              <a:buClr>
                <a:schemeClr val="tx1"/>
              </a:buClr>
              <a:buChar char="–"/>
              <a:defRPr sz="2800">
                <a:solidFill>
                  <a:schemeClr val="tx1"/>
                </a:solidFill>
                <a:latin typeface="Tahoma" panose="020B0604030504040204" pitchFamily="34" charset="0"/>
                <a:cs typeface="Arial" panose="020B0604020202020204" pitchFamily="34" charset="0"/>
              </a:defRPr>
            </a:lvl2pPr>
            <a:lvl3pPr marL="1143000" indent="-228600" eaLnBrk="0" hangingPunct="0">
              <a:spcBef>
                <a:spcPct val="20000"/>
              </a:spcBef>
              <a:buClr>
                <a:schemeClr val="hlink"/>
              </a:buClr>
              <a:buFont typeface="Wingdings" panose="05000000000000000000" pitchFamily="2" charset="2"/>
              <a:buChar char="§"/>
              <a:defRPr sz="2400">
                <a:solidFill>
                  <a:schemeClr val="tx1"/>
                </a:solidFill>
                <a:latin typeface="Tahoma" panose="020B060403050404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Tahoma" panose="020B0604030504040204" pitchFamily="34" charset="0"/>
                <a:cs typeface="Arial" panose="020B0604020202020204" pitchFamily="34" charset="0"/>
              </a:defRPr>
            </a:lvl4pPr>
            <a:lvl5pPr marL="2057400" indent="-228600" eaLnBrk="0" hangingPunct="0">
              <a:spcBef>
                <a:spcPct val="20000"/>
              </a:spcBef>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9pPr>
          </a:lstStyle>
          <a:p>
            <a:pPr eaLnBrk="1" hangingPunct="1">
              <a:spcBef>
                <a:spcPct val="0"/>
              </a:spcBef>
              <a:buClrTx/>
              <a:buSzTx/>
              <a:buFontTx/>
              <a:buNone/>
            </a:pPr>
            <a:r>
              <a:rPr lang="zh-CN" altLang="en-GB" sz="3600" b="1">
                <a:ea typeface="SimSun" panose="02010600030101010101" pitchFamily="2" charset="-122"/>
              </a:rPr>
              <a:t>魏晉南北朝</a:t>
            </a:r>
          </a:p>
        </p:txBody>
      </p:sp>
    </p:spTree>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4274" name="Picture 2" descr="Large Map: Sui (581-618)"/>
          <p:cNvPicPr>
            <a:picLocks noChangeAspect="1" noChangeArrowheads="1"/>
          </p:cNvPicPr>
          <p:nvPr/>
        </p:nvPicPr>
        <p:blipFill>
          <a:blip r:embed="rId2">
            <a:lum bright="6000"/>
            <a:extLst>
              <a:ext uri="{28A0092B-C50C-407E-A947-70E740481C1C}">
                <a14:useLocalDpi xmlns:a14="http://schemas.microsoft.com/office/drawing/2010/main" val="0"/>
              </a:ext>
            </a:extLst>
          </a:blip>
          <a:srcRect/>
          <a:stretch>
            <a:fillRect/>
          </a:stretch>
        </p:blipFill>
        <p:spPr bwMode="auto">
          <a:xfrm>
            <a:off x="228600" y="431800"/>
            <a:ext cx="8077200" cy="6122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4275" name="Text Box 3"/>
          <p:cNvSpPr txBox="1">
            <a:spLocks noChangeArrowheads="1"/>
          </p:cNvSpPr>
          <p:nvPr/>
        </p:nvSpPr>
        <p:spPr bwMode="auto">
          <a:xfrm>
            <a:off x="1023938" y="895350"/>
            <a:ext cx="641350" cy="641350"/>
          </a:xfrm>
          <a:prstGeom prst="rect">
            <a:avLst/>
          </a:prstGeom>
          <a:solidFill>
            <a:srgbClr val="F2F234"/>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lr>
                <a:schemeClr val="hlink"/>
              </a:buClr>
              <a:buSzPct val="80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eaLnBrk="0" hangingPunct="0">
              <a:spcBef>
                <a:spcPct val="20000"/>
              </a:spcBef>
              <a:buClr>
                <a:schemeClr val="tx1"/>
              </a:buClr>
              <a:buChar char="–"/>
              <a:defRPr sz="2800">
                <a:solidFill>
                  <a:schemeClr val="tx1"/>
                </a:solidFill>
                <a:latin typeface="Tahoma" panose="020B0604030504040204" pitchFamily="34" charset="0"/>
                <a:cs typeface="Arial" panose="020B0604020202020204" pitchFamily="34" charset="0"/>
              </a:defRPr>
            </a:lvl2pPr>
            <a:lvl3pPr marL="1143000" indent="-228600" eaLnBrk="0" hangingPunct="0">
              <a:spcBef>
                <a:spcPct val="20000"/>
              </a:spcBef>
              <a:buClr>
                <a:schemeClr val="hlink"/>
              </a:buClr>
              <a:buFont typeface="Wingdings" panose="05000000000000000000" pitchFamily="2" charset="2"/>
              <a:buChar char="§"/>
              <a:defRPr sz="2400">
                <a:solidFill>
                  <a:schemeClr val="tx1"/>
                </a:solidFill>
                <a:latin typeface="Tahoma" panose="020B060403050404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Tahoma" panose="020B0604030504040204" pitchFamily="34" charset="0"/>
                <a:cs typeface="Arial" panose="020B0604020202020204" pitchFamily="34" charset="0"/>
              </a:defRPr>
            </a:lvl4pPr>
            <a:lvl5pPr marL="2057400" indent="-228600" eaLnBrk="0" hangingPunct="0">
              <a:spcBef>
                <a:spcPct val="20000"/>
              </a:spcBef>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9pPr>
          </a:lstStyle>
          <a:p>
            <a:pPr eaLnBrk="1" hangingPunct="1">
              <a:spcBef>
                <a:spcPct val="0"/>
              </a:spcBef>
              <a:buClrTx/>
              <a:buSzTx/>
              <a:buFontTx/>
              <a:buNone/>
            </a:pPr>
            <a:r>
              <a:rPr lang="zh-CN" altLang="en-GB" sz="3600" b="1">
                <a:ea typeface="SimSun" panose="02010600030101010101" pitchFamily="2" charset="-122"/>
              </a:rPr>
              <a:t>隨</a:t>
            </a:r>
          </a:p>
        </p:txBody>
      </p:sp>
    </p:spTree>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5298" name="Picture 2" descr="ma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7250" y="1377950"/>
            <a:ext cx="7429500" cy="4103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smtClean="0"/>
              <a:t>The Silk Road</a:t>
            </a:r>
            <a:endParaRPr lang="en-GB" dirty="0"/>
          </a:p>
        </p:txBody>
      </p:sp>
      <p:pic>
        <p:nvPicPr>
          <p:cNvPr id="56323" name="Content Placeholder 3" descr="ancient_silk_road_map.gif"/>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331913" y="1989138"/>
            <a:ext cx="6477000" cy="3984625"/>
          </a:xfrm>
        </p:spPr>
      </p:pic>
    </p:spTree>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smtClean="0"/>
              <a:t>Tang China (618-907)</a:t>
            </a:r>
            <a:endParaRPr lang="en-GB" dirty="0"/>
          </a:p>
        </p:txBody>
      </p:sp>
      <p:pic>
        <p:nvPicPr>
          <p:cNvPr id="57347" name="Content Placeholder 3" descr="Tang-China.jpg"/>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195513" y="1257300"/>
            <a:ext cx="4537075" cy="5440363"/>
          </a:xfrm>
        </p:spPr>
      </p:pic>
    </p:spTree>
  </p:cSld>
  <p:clrMapOvr>
    <a:masterClrMapping/>
  </p:clrMapOv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8370" name="Picture 2" descr="silkroad-map"/>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1000" y="1831975"/>
            <a:ext cx="8458200" cy="3900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itle 2"/>
          <p:cNvSpPr>
            <a:spLocks noGrp="1"/>
          </p:cNvSpPr>
          <p:nvPr>
            <p:ph type="title"/>
          </p:nvPr>
        </p:nvSpPr>
        <p:spPr/>
        <p:txBody>
          <a:bodyPr/>
          <a:lstStyle/>
          <a:p>
            <a:pPr eaLnBrk="1" hangingPunct="1">
              <a:defRPr/>
            </a:pPr>
            <a:r>
              <a:rPr lang="en-GB" dirty="0" smtClean="0"/>
              <a:t>The Silk Road</a:t>
            </a:r>
            <a:endParaRPr lang="en-GB" dirty="0"/>
          </a:p>
        </p:txBody>
      </p:sp>
      <p:sp>
        <p:nvSpPr>
          <p:cNvPr id="4" name="Content Placeholder 3"/>
          <p:cNvSpPr>
            <a:spLocks noGrp="1"/>
          </p:cNvSpPr>
          <p:nvPr>
            <p:ph idx="1"/>
          </p:nvPr>
        </p:nvSpPr>
        <p:spPr>
          <a:xfrm>
            <a:off x="457200" y="1744663"/>
            <a:ext cx="8229600" cy="4637087"/>
          </a:xfrm>
        </p:spPr>
        <p:txBody>
          <a:bodyPr/>
          <a:lstStyle/>
          <a:p>
            <a:pPr eaLnBrk="1" hangingPunct="1"/>
            <a:endParaRPr lang="en-GB" altLang="en-US" smtClean="0"/>
          </a:p>
        </p:txBody>
      </p:sp>
    </p:spTree>
  </p:cSld>
  <p:clrMapOvr>
    <a:masterClrMapping/>
  </p:clrMapOv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9394" name="Picture 2" descr="Large Map: T'ang Dynasty(618-906)"/>
          <p:cNvPicPr>
            <a:picLocks noChangeAspect="1" noChangeArrowheads="1"/>
          </p:cNvPicPr>
          <p:nvPr/>
        </p:nvPicPr>
        <p:blipFill>
          <a:blip r:embed="rId2">
            <a:lum bright="12000"/>
            <a:extLst>
              <a:ext uri="{28A0092B-C50C-407E-A947-70E740481C1C}">
                <a14:useLocalDpi xmlns:a14="http://schemas.microsoft.com/office/drawing/2010/main" val="0"/>
              </a:ext>
            </a:extLst>
          </a:blip>
          <a:srcRect/>
          <a:stretch>
            <a:fillRect/>
          </a:stretch>
        </p:blipFill>
        <p:spPr bwMode="auto">
          <a:xfrm>
            <a:off x="457200" y="304800"/>
            <a:ext cx="7772400" cy="5892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9395" name="Text Box 3"/>
          <p:cNvSpPr txBox="1">
            <a:spLocks noChangeArrowheads="1"/>
          </p:cNvSpPr>
          <p:nvPr/>
        </p:nvSpPr>
        <p:spPr bwMode="auto">
          <a:xfrm>
            <a:off x="1455738" y="1111250"/>
            <a:ext cx="641350" cy="641350"/>
          </a:xfrm>
          <a:prstGeom prst="rect">
            <a:avLst/>
          </a:prstGeom>
          <a:solidFill>
            <a:srgbClr val="F2F234"/>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lr>
                <a:schemeClr val="hlink"/>
              </a:buClr>
              <a:buSzPct val="80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eaLnBrk="0" hangingPunct="0">
              <a:spcBef>
                <a:spcPct val="20000"/>
              </a:spcBef>
              <a:buClr>
                <a:schemeClr val="tx1"/>
              </a:buClr>
              <a:buChar char="–"/>
              <a:defRPr sz="2800">
                <a:solidFill>
                  <a:schemeClr val="tx1"/>
                </a:solidFill>
                <a:latin typeface="Tahoma" panose="020B0604030504040204" pitchFamily="34" charset="0"/>
                <a:cs typeface="Arial" panose="020B0604020202020204" pitchFamily="34" charset="0"/>
              </a:defRPr>
            </a:lvl2pPr>
            <a:lvl3pPr marL="1143000" indent="-228600" eaLnBrk="0" hangingPunct="0">
              <a:spcBef>
                <a:spcPct val="20000"/>
              </a:spcBef>
              <a:buClr>
                <a:schemeClr val="hlink"/>
              </a:buClr>
              <a:buFont typeface="Wingdings" panose="05000000000000000000" pitchFamily="2" charset="2"/>
              <a:buChar char="§"/>
              <a:defRPr sz="2400">
                <a:solidFill>
                  <a:schemeClr val="tx1"/>
                </a:solidFill>
                <a:latin typeface="Tahoma" panose="020B060403050404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Tahoma" panose="020B0604030504040204" pitchFamily="34" charset="0"/>
                <a:cs typeface="Arial" panose="020B0604020202020204" pitchFamily="34" charset="0"/>
              </a:defRPr>
            </a:lvl4pPr>
            <a:lvl5pPr marL="2057400" indent="-228600" eaLnBrk="0" hangingPunct="0">
              <a:spcBef>
                <a:spcPct val="20000"/>
              </a:spcBef>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9pPr>
          </a:lstStyle>
          <a:p>
            <a:pPr eaLnBrk="1" hangingPunct="1">
              <a:spcBef>
                <a:spcPct val="0"/>
              </a:spcBef>
              <a:buClrTx/>
              <a:buSzTx/>
              <a:buFontTx/>
              <a:buNone/>
            </a:pPr>
            <a:r>
              <a:rPr lang="zh-CN" altLang="en-GB" sz="3600" b="1">
                <a:ea typeface="SimSun" panose="02010600030101010101" pitchFamily="2" charset="-122"/>
              </a:rPr>
              <a:t>唐</a:t>
            </a:r>
          </a:p>
        </p:txBody>
      </p:sp>
    </p:spTree>
  </p:cSld>
  <p:clrMapOvr>
    <a:masterClrMapping/>
  </p:clrMapOv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60418" name="Picture 2" descr="Northern Song Dynasty Map"/>
          <p:cNvPicPr>
            <a:picLocks noChangeAspect="1" noChangeArrowheads="1"/>
          </p:cNvPicPr>
          <p:nvPr/>
        </p:nvPicPr>
        <p:blipFill>
          <a:blip r:embed="rId2">
            <a:lum contrast="12000"/>
            <a:extLst>
              <a:ext uri="{28A0092B-C50C-407E-A947-70E740481C1C}">
                <a14:useLocalDpi xmlns:a14="http://schemas.microsoft.com/office/drawing/2010/main" val="0"/>
              </a:ext>
            </a:extLst>
          </a:blip>
          <a:srcRect/>
          <a:stretch>
            <a:fillRect/>
          </a:stretch>
        </p:blipFill>
        <p:spPr bwMode="auto">
          <a:xfrm>
            <a:off x="990600" y="685800"/>
            <a:ext cx="7086600" cy="552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0419" name="Text Box 3"/>
          <p:cNvSpPr txBox="1">
            <a:spLocks noChangeArrowheads="1"/>
          </p:cNvSpPr>
          <p:nvPr/>
        </p:nvSpPr>
        <p:spPr bwMode="auto">
          <a:xfrm>
            <a:off x="4335463" y="679450"/>
            <a:ext cx="641350" cy="641350"/>
          </a:xfrm>
          <a:prstGeom prst="rect">
            <a:avLst/>
          </a:prstGeom>
          <a:solidFill>
            <a:srgbClr val="F2F234"/>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lr>
                <a:schemeClr val="hlink"/>
              </a:buClr>
              <a:buSzPct val="80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eaLnBrk="0" hangingPunct="0">
              <a:spcBef>
                <a:spcPct val="20000"/>
              </a:spcBef>
              <a:buClr>
                <a:schemeClr val="tx1"/>
              </a:buClr>
              <a:buChar char="–"/>
              <a:defRPr sz="2800">
                <a:solidFill>
                  <a:schemeClr val="tx1"/>
                </a:solidFill>
                <a:latin typeface="Tahoma" panose="020B0604030504040204" pitchFamily="34" charset="0"/>
                <a:cs typeface="Arial" panose="020B0604020202020204" pitchFamily="34" charset="0"/>
              </a:defRPr>
            </a:lvl2pPr>
            <a:lvl3pPr marL="1143000" indent="-228600" eaLnBrk="0" hangingPunct="0">
              <a:spcBef>
                <a:spcPct val="20000"/>
              </a:spcBef>
              <a:buClr>
                <a:schemeClr val="hlink"/>
              </a:buClr>
              <a:buFont typeface="Wingdings" panose="05000000000000000000" pitchFamily="2" charset="2"/>
              <a:buChar char="§"/>
              <a:defRPr sz="2400">
                <a:solidFill>
                  <a:schemeClr val="tx1"/>
                </a:solidFill>
                <a:latin typeface="Tahoma" panose="020B060403050404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Tahoma" panose="020B0604030504040204" pitchFamily="34" charset="0"/>
                <a:cs typeface="Arial" panose="020B0604020202020204" pitchFamily="34" charset="0"/>
              </a:defRPr>
            </a:lvl4pPr>
            <a:lvl5pPr marL="2057400" indent="-228600" eaLnBrk="0" hangingPunct="0">
              <a:spcBef>
                <a:spcPct val="20000"/>
              </a:spcBef>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9pPr>
          </a:lstStyle>
          <a:p>
            <a:pPr eaLnBrk="1" hangingPunct="1">
              <a:spcBef>
                <a:spcPct val="0"/>
              </a:spcBef>
              <a:buClrTx/>
              <a:buSzTx/>
              <a:buFontTx/>
              <a:buNone/>
            </a:pPr>
            <a:r>
              <a:rPr lang="zh-CN" altLang="en-GB" sz="3600" b="1">
                <a:ea typeface="SimSun" panose="02010600030101010101" pitchFamily="2" charset="-122"/>
              </a:rPr>
              <a:t>遼</a:t>
            </a:r>
          </a:p>
        </p:txBody>
      </p:sp>
      <p:sp>
        <p:nvSpPr>
          <p:cNvPr id="60420" name="Text Box 4"/>
          <p:cNvSpPr txBox="1">
            <a:spLocks noChangeArrowheads="1"/>
          </p:cNvSpPr>
          <p:nvPr/>
        </p:nvSpPr>
        <p:spPr bwMode="auto">
          <a:xfrm>
            <a:off x="4048125" y="4875213"/>
            <a:ext cx="668338" cy="641350"/>
          </a:xfrm>
          <a:prstGeom prst="rect">
            <a:avLst/>
          </a:prstGeom>
          <a:solidFill>
            <a:srgbClr val="F2F234"/>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hlink"/>
              </a:buClr>
              <a:buSzPct val="80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eaLnBrk="0" hangingPunct="0">
              <a:spcBef>
                <a:spcPct val="20000"/>
              </a:spcBef>
              <a:buClr>
                <a:schemeClr val="tx1"/>
              </a:buClr>
              <a:buChar char="–"/>
              <a:defRPr sz="2800">
                <a:solidFill>
                  <a:schemeClr val="tx1"/>
                </a:solidFill>
                <a:latin typeface="Tahoma" panose="020B0604030504040204" pitchFamily="34" charset="0"/>
                <a:cs typeface="Arial" panose="020B0604020202020204" pitchFamily="34" charset="0"/>
              </a:defRPr>
            </a:lvl2pPr>
            <a:lvl3pPr marL="1143000" indent="-228600" eaLnBrk="0" hangingPunct="0">
              <a:spcBef>
                <a:spcPct val="20000"/>
              </a:spcBef>
              <a:buClr>
                <a:schemeClr val="hlink"/>
              </a:buClr>
              <a:buFont typeface="Wingdings" panose="05000000000000000000" pitchFamily="2" charset="2"/>
              <a:buChar char="§"/>
              <a:defRPr sz="2400">
                <a:solidFill>
                  <a:schemeClr val="tx1"/>
                </a:solidFill>
                <a:latin typeface="Tahoma" panose="020B060403050404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Tahoma" panose="020B0604030504040204" pitchFamily="34" charset="0"/>
                <a:cs typeface="Arial" panose="020B0604020202020204" pitchFamily="34" charset="0"/>
              </a:defRPr>
            </a:lvl4pPr>
            <a:lvl5pPr marL="2057400" indent="-228600" eaLnBrk="0" hangingPunct="0">
              <a:spcBef>
                <a:spcPct val="20000"/>
              </a:spcBef>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9pPr>
          </a:lstStyle>
          <a:p>
            <a:pPr eaLnBrk="1" hangingPunct="1">
              <a:spcBef>
                <a:spcPct val="0"/>
              </a:spcBef>
              <a:buClrTx/>
              <a:buSzTx/>
              <a:buFontTx/>
              <a:buNone/>
            </a:pPr>
            <a:r>
              <a:rPr lang="zh-CN" altLang="en-GB" sz="3600" b="1">
                <a:ea typeface="SimSun" panose="02010600030101010101" pitchFamily="2" charset="-122"/>
              </a:rPr>
              <a:t>宋</a:t>
            </a:r>
          </a:p>
        </p:txBody>
      </p:sp>
    </p:spTree>
  </p:cSld>
  <p:clrMapOvr>
    <a:masterClrMapping/>
  </p:clrMapOvr>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61442" name="Picture 2" descr="Southern Song Dynasty Ma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0600" y="762000"/>
            <a:ext cx="6858000" cy="5634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43" name="Text Box 3"/>
          <p:cNvSpPr txBox="1">
            <a:spLocks noChangeArrowheads="1"/>
          </p:cNvSpPr>
          <p:nvPr/>
        </p:nvSpPr>
        <p:spPr bwMode="auto">
          <a:xfrm>
            <a:off x="3616325" y="2624138"/>
            <a:ext cx="641350" cy="641350"/>
          </a:xfrm>
          <a:prstGeom prst="rect">
            <a:avLst/>
          </a:prstGeom>
          <a:solidFill>
            <a:srgbClr val="F2F234"/>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lr>
                <a:schemeClr val="hlink"/>
              </a:buClr>
              <a:buSzPct val="80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eaLnBrk="0" hangingPunct="0">
              <a:spcBef>
                <a:spcPct val="20000"/>
              </a:spcBef>
              <a:buClr>
                <a:schemeClr val="tx1"/>
              </a:buClr>
              <a:buChar char="–"/>
              <a:defRPr sz="2800">
                <a:solidFill>
                  <a:schemeClr val="tx1"/>
                </a:solidFill>
                <a:latin typeface="Tahoma" panose="020B0604030504040204" pitchFamily="34" charset="0"/>
                <a:cs typeface="Arial" panose="020B0604020202020204" pitchFamily="34" charset="0"/>
              </a:defRPr>
            </a:lvl2pPr>
            <a:lvl3pPr marL="1143000" indent="-228600" eaLnBrk="0" hangingPunct="0">
              <a:spcBef>
                <a:spcPct val="20000"/>
              </a:spcBef>
              <a:buClr>
                <a:schemeClr val="hlink"/>
              </a:buClr>
              <a:buFont typeface="Wingdings" panose="05000000000000000000" pitchFamily="2" charset="2"/>
              <a:buChar char="§"/>
              <a:defRPr sz="2400">
                <a:solidFill>
                  <a:schemeClr val="tx1"/>
                </a:solidFill>
                <a:latin typeface="Tahoma" panose="020B060403050404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Tahoma" panose="020B0604030504040204" pitchFamily="34" charset="0"/>
                <a:cs typeface="Arial" panose="020B0604020202020204" pitchFamily="34" charset="0"/>
              </a:defRPr>
            </a:lvl4pPr>
            <a:lvl5pPr marL="2057400" indent="-228600" eaLnBrk="0" hangingPunct="0">
              <a:spcBef>
                <a:spcPct val="20000"/>
              </a:spcBef>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9pPr>
          </a:lstStyle>
          <a:p>
            <a:pPr eaLnBrk="1" hangingPunct="1">
              <a:spcBef>
                <a:spcPct val="0"/>
              </a:spcBef>
              <a:buClrTx/>
              <a:buSzTx/>
              <a:buFontTx/>
              <a:buNone/>
            </a:pPr>
            <a:r>
              <a:rPr lang="zh-CN" altLang="en-GB" sz="3600" b="1">
                <a:ea typeface="SimSun" panose="02010600030101010101" pitchFamily="2" charset="-122"/>
              </a:rPr>
              <a:t>金</a:t>
            </a:r>
          </a:p>
        </p:txBody>
      </p:sp>
    </p:spTree>
  </p:cSld>
  <p:clrMapOvr>
    <a:masterClrMapping/>
  </p:clrMapOv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62466" name="Picture 2" descr="yuanma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800" y="889000"/>
            <a:ext cx="8382000" cy="4989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2467" name="Text Box 3"/>
          <p:cNvSpPr txBox="1">
            <a:spLocks noChangeArrowheads="1"/>
          </p:cNvSpPr>
          <p:nvPr/>
        </p:nvSpPr>
        <p:spPr bwMode="auto">
          <a:xfrm>
            <a:off x="5416550" y="2767013"/>
            <a:ext cx="641350" cy="641350"/>
          </a:xfrm>
          <a:prstGeom prst="rect">
            <a:avLst/>
          </a:prstGeom>
          <a:solidFill>
            <a:srgbClr val="F2F234"/>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lr>
                <a:schemeClr val="hlink"/>
              </a:buClr>
              <a:buSzPct val="80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eaLnBrk="0" hangingPunct="0">
              <a:spcBef>
                <a:spcPct val="20000"/>
              </a:spcBef>
              <a:buClr>
                <a:schemeClr val="tx1"/>
              </a:buClr>
              <a:buChar char="–"/>
              <a:defRPr sz="2800">
                <a:solidFill>
                  <a:schemeClr val="tx1"/>
                </a:solidFill>
                <a:latin typeface="Tahoma" panose="020B0604030504040204" pitchFamily="34" charset="0"/>
                <a:cs typeface="Arial" panose="020B0604020202020204" pitchFamily="34" charset="0"/>
              </a:defRPr>
            </a:lvl2pPr>
            <a:lvl3pPr marL="1143000" indent="-228600" eaLnBrk="0" hangingPunct="0">
              <a:spcBef>
                <a:spcPct val="20000"/>
              </a:spcBef>
              <a:buClr>
                <a:schemeClr val="hlink"/>
              </a:buClr>
              <a:buFont typeface="Wingdings" panose="05000000000000000000" pitchFamily="2" charset="2"/>
              <a:buChar char="§"/>
              <a:defRPr sz="2400">
                <a:solidFill>
                  <a:schemeClr val="tx1"/>
                </a:solidFill>
                <a:latin typeface="Tahoma" panose="020B060403050404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Tahoma" panose="020B0604030504040204" pitchFamily="34" charset="0"/>
                <a:cs typeface="Arial" panose="020B0604020202020204" pitchFamily="34" charset="0"/>
              </a:defRPr>
            </a:lvl4pPr>
            <a:lvl5pPr marL="2057400" indent="-228600" eaLnBrk="0" hangingPunct="0">
              <a:spcBef>
                <a:spcPct val="20000"/>
              </a:spcBef>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9pPr>
          </a:lstStyle>
          <a:p>
            <a:pPr eaLnBrk="1" hangingPunct="1">
              <a:spcBef>
                <a:spcPct val="0"/>
              </a:spcBef>
              <a:buClrTx/>
              <a:buSzTx/>
              <a:buFontTx/>
              <a:buNone/>
            </a:pPr>
            <a:r>
              <a:rPr lang="zh-CN" altLang="en-GB" sz="3600" b="1">
                <a:ea typeface="SimSun" panose="02010600030101010101" pitchFamily="2" charset="-122"/>
              </a:rPr>
              <a:t>元</a:t>
            </a:r>
          </a:p>
        </p:txBody>
      </p:sp>
    </p:spTree>
  </p:cSld>
  <p:clrMapOvr>
    <a:masterClrMapping/>
  </p:clrMapOvr>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634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3400" y="533400"/>
            <a:ext cx="7848600" cy="5605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64514" name="Picture 2" descr="mingma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8313" y="549275"/>
            <a:ext cx="8424862" cy="5683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4515" name="Text Box 3"/>
          <p:cNvSpPr txBox="1">
            <a:spLocks noChangeArrowheads="1"/>
          </p:cNvSpPr>
          <p:nvPr/>
        </p:nvSpPr>
        <p:spPr bwMode="auto">
          <a:xfrm>
            <a:off x="1600200" y="1974850"/>
            <a:ext cx="641350" cy="641350"/>
          </a:xfrm>
          <a:prstGeom prst="rect">
            <a:avLst/>
          </a:prstGeom>
          <a:solidFill>
            <a:srgbClr val="F2F234"/>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lr>
                <a:schemeClr val="hlink"/>
              </a:buClr>
              <a:buSzPct val="80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eaLnBrk="0" hangingPunct="0">
              <a:spcBef>
                <a:spcPct val="20000"/>
              </a:spcBef>
              <a:buClr>
                <a:schemeClr val="tx1"/>
              </a:buClr>
              <a:buChar char="–"/>
              <a:defRPr sz="2800">
                <a:solidFill>
                  <a:schemeClr val="tx1"/>
                </a:solidFill>
                <a:latin typeface="Tahoma" panose="020B0604030504040204" pitchFamily="34" charset="0"/>
                <a:cs typeface="Arial" panose="020B0604020202020204" pitchFamily="34" charset="0"/>
              </a:defRPr>
            </a:lvl2pPr>
            <a:lvl3pPr marL="1143000" indent="-228600" eaLnBrk="0" hangingPunct="0">
              <a:spcBef>
                <a:spcPct val="20000"/>
              </a:spcBef>
              <a:buClr>
                <a:schemeClr val="hlink"/>
              </a:buClr>
              <a:buFont typeface="Wingdings" panose="05000000000000000000" pitchFamily="2" charset="2"/>
              <a:buChar char="§"/>
              <a:defRPr sz="2400">
                <a:solidFill>
                  <a:schemeClr val="tx1"/>
                </a:solidFill>
                <a:latin typeface="Tahoma" panose="020B060403050404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Tahoma" panose="020B0604030504040204" pitchFamily="34" charset="0"/>
                <a:cs typeface="Arial" panose="020B0604020202020204" pitchFamily="34" charset="0"/>
              </a:defRPr>
            </a:lvl4pPr>
            <a:lvl5pPr marL="2057400" indent="-228600" eaLnBrk="0" hangingPunct="0">
              <a:spcBef>
                <a:spcPct val="20000"/>
              </a:spcBef>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9pPr>
          </a:lstStyle>
          <a:p>
            <a:pPr eaLnBrk="1" hangingPunct="1">
              <a:spcBef>
                <a:spcPct val="0"/>
              </a:spcBef>
              <a:buClrTx/>
              <a:buSzTx/>
              <a:buFontTx/>
              <a:buNone/>
            </a:pPr>
            <a:r>
              <a:rPr lang="zh-CN" altLang="en-GB" sz="3600" b="1">
                <a:ea typeface="SimSun" panose="02010600030101010101" pitchFamily="2" charset="-122"/>
              </a:rPr>
              <a:t>明</a:t>
            </a:r>
          </a:p>
        </p:txBody>
      </p:sp>
    </p:spTree>
  </p:cSld>
  <p:clrMapOvr>
    <a:masterClrMapping/>
  </p:clrMapOvr>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endParaRPr lang="en-GB" altLang="en-US" smtClean="0"/>
          </a:p>
        </p:txBody>
      </p:sp>
      <p:pic>
        <p:nvPicPr>
          <p:cNvPr id="65539" name="Content Placeholder 3" descr="Mongol-China.jpg"/>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619250" y="274638"/>
            <a:ext cx="5905500" cy="6370637"/>
          </a:xfrm>
        </p:spPr>
      </p:pic>
    </p:spTree>
  </p:cSld>
  <p:clrMapOvr>
    <a:masterClrMapping/>
  </p:clrMapOvr>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endParaRPr lang="en-GB" altLang="en-US" smtClean="0"/>
          </a:p>
        </p:txBody>
      </p:sp>
      <p:pic>
        <p:nvPicPr>
          <p:cNvPr id="66563" name="Content Placeholder 3" descr="Qing-China.jpg"/>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116013" y="476250"/>
            <a:ext cx="6981825" cy="6172200"/>
          </a:xfrm>
        </p:spPr>
      </p:pic>
    </p:spTree>
  </p:cSld>
  <p:clrMapOvr>
    <a:masterClrMapping/>
  </p:clrMapOvr>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endParaRPr lang="en-GB" altLang="en-US" smtClean="0"/>
          </a:p>
        </p:txBody>
      </p:sp>
      <p:pic>
        <p:nvPicPr>
          <p:cNvPr id="67587" name="Content Placeholder 3" descr="Imperialism-China.jpg"/>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692275" y="334963"/>
            <a:ext cx="5688013" cy="6454775"/>
          </a:xfrm>
        </p:spPr>
      </p:pic>
    </p:spTree>
  </p:cSld>
  <p:clrMapOvr>
    <a:masterClrMapping/>
  </p:clrMapOvr>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itle 1"/>
          <p:cNvSpPr>
            <a:spLocks noGrp="1"/>
          </p:cNvSpPr>
          <p:nvPr>
            <p:ph type="title"/>
          </p:nvPr>
        </p:nvSpPr>
        <p:spPr/>
        <p:txBody>
          <a:bodyPr/>
          <a:lstStyle/>
          <a:p>
            <a:r>
              <a:rPr lang="en-GB" altLang="en-US" sz="3600" smtClean="0"/>
              <a:t>Wang Hui’s critique of the ‘empire’ – ‘nation’ binary</a:t>
            </a:r>
          </a:p>
        </p:txBody>
      </p:sp>
      <p:sp>
        <p:nvSpPr>
          <p:cNvPr id="68611" name="Content Placeholder 2"/>
          <p:cNvSpPr>
            <a:spLocks noGrp="1"/>
          </p:cNvSpPr>
          <p:nvPr>
            <p:ph idx="1"/>
          </p:nvPr>
        </p:nvSpPr>
        <p:spPr/>
        <p:txBody>
          <a:bodyPr/>
          <a:lstStyle/>
          <a:p>
            <a:r>
              <a:rPr lang="en-GB" altLang="en-US" sz="2400" smtClean="0"/>
              <a:t>Concepts rooted in 19</a:t>
            </a:r>
            <a:r>
              <a:rPr lang="en-GB" altLang="en-US" sz="2400" baseline="30000" smtClean="0"/>
              <a:t>th</a:t>
            </a:r>
            <a:r>
              <a:rPr lang="en-GB" altLang="en-US" sz="2400" smtClean="0"/>
              <a:t>/20</a:t>
            </a:r>
            <a:r>
              <a:rPr lang="en-GB" altLang="en-US" sz="2400" baseline="30000" smtClean="0"/>
              <a:t>th</a:t>
            </a:r>
            <a:r>
              <a:rPr lang="en-GB" altLang="en-US" sz="2400" smtClean="0"/>
              <a:t> century Europe</a:t>
            </a:r>
          </a:p>
          <a:p>
            <a:r>
              <a:rPr lang="en-GB" altLang="en-US" sz="2400" smtClean="0"/>
              <a:t>Concept of ‘nation’ linked to claim to polit. independence and self-determination; reaction against Holy Roman Empire; nation-state birthright of a linguistic community</a:t>
            </a:r>
          </a:p>
          <a:p>
            <a:r>
              <a:rPr lang="en-GB" altLang="en-US" sz="2400" smtClean="0">
                <a:sym typeface="Wingdings" panose="05000000000000000000" pitchFamily="2" charset="2"/>
              </a:rPr>
              <a:t> juxtaposition between Europ. ‘nations’ (modern, homogeneous, self-determined) and Asian ‘empires’ (backward, autocratic, limitless)</a:t>
            </a:r>
          </a:p>
          <a:p>
            <a:r>
              <a:rPr lang="en-GB" altLang="en-US" sz="2400" smtClean="0">
                <a:sym typeface="Wingdings" panose="05000000000000000000" pitchFamily="2" charset="2"/>
              </a:rPr>
              <a:t>“structural antithetical relationship” and teleological view of time translated into geographical terms (Europe vs. Asia)</a:t>
            </a:r>
            <a:endParaRPr lang="en-GB" altLang="en-US" sz="2400" smtClean="0"/>
          </a:p>
          <a:p>
            <a:endParaRPr lang="en-GB" altLang="en-US" smtClean="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
          <p:cNvSpPr>
            <a:spLocks noGrp="1"/>
          </p:cNvSpPr>
          <p:nvPr>
            <p:ph type="title"/>
          </p:nvPr>
        </p:nvSpPr>
        <p:spPr/>
        <p:txBody>
          <a:bodyPr/>
          <a:lstStyle/>
          <a:p>
            <a:r>
              <a:rPr lang="en-GB" altLang="en-US" smtClean="0"/>
              <a:t>View of Chinese historians</a:t>
            </a:r>
          </a:p>
        </p:txBody>
      </p:sp>
      <p:sp>
        <p:nvSpPr>
          <p:cNvPr id="69635" name="Content Placeholder 2"/>
          <p:cNvSpPr>
            <a:spLocks noGrp="1"/>
          </p:cNvSpPr>
          <p:nvPr>
            <p:ph idx="1"/>
          </p:nvPr>
        </p:nvSpPr>
        <p:spPr/>
        <p:txBody>
          <a:bodyPr/>
          <a:lstStyle/>
          <a:p>
            <a:r>
              <a:rPr lang="en-GB" altLang="en-US" smtClean="0"/>
              <a:t>Binary is not applicable to China</a:t>
            </a:r>
          </a:p>
          <a:p>
            <a:r>
              <a:rPr lang="en-GB" altLang="en-US" smtClean="0"/>
              <a:t>Rejection of assumptions of binary model (= empire is intrinsically backward and autocratic)</a:t>
            </a:r>
          </a:p>
          <a:p>
            <a:r>
              <a:rPr lang="en-GB" altLang="en-US" smtClean="0"/>
              <a:t>Chinese empire is different from other empires (Roman, Mongol, Ottoman, Japanes)</a:t>
            </a:r>
          </a:p>
          <a:p>
            <a:r>
              <a:rPr lang="en-GB" altLang="en-US" smtClean="0"/>
              <a:t>Model of assimilation through culture, ritual and ‘kingly transformation’ (</a:t>
            </a:r>
            <a:r>
              <a:rPr lang="en-GB" altLang="en-US" i="1" smtClean="0"/>
              <a:t>wang hua</a:t>
            </a:r>
            <a:r>
              <a:rPr lang="en-GB" altLang="en-US" smtClean="0"/>
              <a:t> </a:t>
            </a:r>
            <a:r>
              <a:rPr lang="zh-CN" altLang="en-US" smtClean="0">
                <a:ea typeface="SimSun" panose="02010600030101010101" pitchFamily="2" charset="-122"/>
              </a:rPr>
              <a:t>王化</a:t>
            </a:r>
            <a:r>
              <a:rPr lang="en-GB" altLang="zh-CN" smtClean="0">
                <a:ea typeface="SimSun" panose="02010600030101010101" pitchFamily="2" charset="-122"/>
              </a:rPr>
              <a:t>)</a:t>
            </a:r>
            <a:endParaRPr lang="en-GB" altLang="en-US" smtClean="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Title 1"/>
          <p:cNvSpPr>
            <a:spLocks noGrp="1"/>
          </p:cNvSpPr>
          <p:nvPr>
            <p:ph type="title"/>
          </p:nvPr>
        </p:nvSpPr>
        <p:spPr/>
        <p:txBody>
          <a:bodyPr/>
          <a:lstStyle/>
          <a:p>
            <a:r>
              <a:rPr lang="en-GB" altLang="en-US" smtClean="0"/>
              <a:t>Cont.</a:t>
            </a:r>
          </a:p>
        </p:txBody>
      </p:sp>
      <p:sp>
        <p:nvSpPr>
          <p:cNvPr id="70659" name="Content Placeholder 2"/>
          <p:cNvSpPr>
            <a:spLocks noGrp="1"/>
          </p:cNvSpPr>
          <p:nvPr>
            <p:ph idx="1"/>
          </p:nvPr>
        </p:nvSpPr>
        <p:spPr/>
        <p:txBody>
          <a:bodyPr/>
          <a:lstStyle/>
          <a:p>
            <a:r>
              <a:rPr lang="en-GB" altLang="en-US" sz="2800" smtClean="0"/>
              <a:t>‘empire’ </a:t>
            </a:r>
            <a:r>
              <a:rPr lang="en-GB" altLang="en-US" sz="2800" i="1" smtClean="0"/>
              <a:t>diguo </a:t>
            </a:r>
            <a:r>
              <a:rPr lang="zh-CN" altLang="en-US" sz="2800" smtClean="0">
                <a:ea typeface="SimSun" panose="02010600030101010101" pitchFamily="2" charset="-122"/>
              </a:rPr>
              <a:t>帝国 </a:t>
            </a:r>
            <a:r>
              <a:rPr lang="en-GB" altLang="zh-CN" sz="2800" smtClean="0">
                <a:ea typeface="SimSun" panose="02010600030101010101" pitchFamily="2" charset="-122"/>
              </a:rPr>
              <a:t>interpreted as:</a:t>
            </a:r>
          </a:p>
          <a:p>
            <a:r>
              <a:rPr lang="en-GB" altLang="en-US" sz="2800" smtClean="0"/>
              <a:t>a political community with specific values and forms;</a:t>
            </a:r>
          </a:p>
          <a:p>
            <a:r>
              <a:rPr lang="en-GB" altLang="en-US" sz="2800" smtClean="0"/>
              <a:t>going back to mythical ideal emperors of antiquity; founded on virtue rather than power; different from the states of kings and hegemons;</a:t>
            </a:r>
          </a:p>
          <a:p>
            <a:r>
              <a:rPr lang="en-GB" altLang="en-US" sz="2800" smtClean="0"/>
              <a:t>not based on struggle for power and military conflict</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r>
              <a:rPr lang="en-GB" altLang="en-US" sz="2800" smtClean="0"/>
              <a:t>Division of the world according to </a:t>
            </a:r>
            <a:r>
              <a:rPr lang="en-GB" altLang="en-US" sz="2800" i="1" smtClean="0"/>
              <a:t>Erya</a:t>
            </a:r>
            <a:r>
              <a:rPr lang="en-GB" altLang="en-US" sz="2800" smtClean="0"/>
              <a:t> </a:t>
            </a:r>
            <a:r>
              <a:rPr lang="zh-CN" altLang="en-US" sz="2800" smtClean="0">
                <a:ea typeface="SimSun" panose="02010600030101010101" pitchFamily="2" charset="-122"/>
              </a:rPr>
              <a:t>爾雅</a:t>
            </a:r>
            <a:r>
              <a:rPr lang="en-US" altLang="en-US" sz="2800" smtClean="0"/>
              <a:t> </a:t>
            </a:r>
            <a:br>
              <a:rPr lang="en-US" altLang="en-US" sz="2800" smtClean="0"/>
            </a:br>
            <a:r>
              <a:rPr lang="en-US" altLang="en-US" sz="2800" smtClean="0"/>
              <a:t>(3</a:t>
            </a:r>
            <a:r>
              <a:rPr lang="en-US" altLang="en-US" sz="2800" baseline="30000" smtClean="0"/>
              <a:t>rd</a:t>
            </a:r>
            <a:r>
              <a:rPr lang="en-US" altLang="en-US" sz="2800" smtClean="0"/>
              <a:t> cent. B.C.)</a:t>
            </a:r>
          </a:p>
        </p:txBody>
      </p:sp>
      <p:pic>
        <p:nvPicPr>
          <p:cNvPr id="71683" name="Content Placeholder 5" descr="Speculative Conception of World.jpg"/>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2627313" y="1614488"/>
            <a:ext cx="4267200" cy="4467225"/>
          </a:xfrm>
        </p:spPr>
      </p:pic>
    </p:spTree>
  </p:cSld>
  <p:clrMapOvr>
    <a:masterClrMapping/>
  </p:clrMapOvr>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p:cNvSpPr>
          <p:nvPr>
            <p:ph type="title"/>
          </p:nvPr>
        </p:nvSpPr>
        <p:spPr>
          <a:noFill/>
        </p:spPr>
        <p:txBody>
          <a:bodyPr/>
          <a:lstStyle/>
          <a:p>
            <a:pPr eaLnBrk="1" hangingPunct="1"/>
            <a:r>
              <a:rPr lang="en-GB" altLang="en-US" smtClean="0"/>
              <a:t>The “Son of Heaven” </a:t>
            </a:r>
            <a:r>
              <a:rPr lang="en-GB" altLang="zh-CN" i="1" smtClean="0">
                <a:ea typeface="SimSun" panose="02010600030101010101" pitchFamily="2" charset="-122"/>
              </a:rPr>
              <a:t>tianzi</a:t>
            </a:r>
            <a:r>
              <a:rPr lang="en-GB" altLang="zh-CN" smtClean="0">
                <a:ea typeface="SimSun" panose="02010600030101010101" pitchFamily="2" charset="-122"/>
              </a:rPr>
              <a:t> </a:t>
            </a:r>
            <a:r>
              <a:rPr lang="zh-CN" altLang="en-GB" smtClean="0">
                <a:ea typeface="SimSun" panose="02010600030101010101" pitchFamily="2" charset="-122"/>
              </a:rPr>
              <a:t>天子</a:t>
            </a:r>
            <a:endParaRPr lang="en-GB" altLang="en-US" smtClean="0"/>
          </a:p>
        </p:txBody>
      </p:sp>
      <p:sp>
        <p:nvSpPr>
          <p:cNvPr id="72707" name="Rectangle 3"/>
          <p:cNvSpPr>
            <a:spLocks noGrp="1"/>
          </p:cNvSpPr>
          <p:nvPr>
            <p:ph idx="1"/>
          </p:nvPr>
        </p:nvSpPr>
        <p:spPr/>
        <p:txBody>
          <a:bodyPr/>
          <a:lstStyle/>
          <a:p>
            <a:pPr eaLnBrk="1" hangingPunct="1">
              <a:lnSpc>
                <a:spcPct val="90000"/>
              </a:lnSpc>
            </a:pPr>
            <a:r>
              <a:rPr lang="en-GB" altLang="en-US" sz="2800" smtClean="0"/>
              <a:t>The </a:t>
            </a:r>
            <a:r>
              <a:rPr lang="en-GB" altLang="en-US" sz="2800" b="1" smtClean="0"/>
              <a:t>emperors of the Qin and Han: essential position in the cosmic order; link the </a:t>
            </a:r>
            <a:r>
              <a:rPr lang="en-GB" altLang="en-US" sz="2800" smtClean="0"/>
              <a:t>institutions of the empire to those of the cosmos.</a:t>
            </a:r>
          </a:p>
          <a:p>
            <a:pPr eaLnBrk="1" hangingPunct="1">
              <a:lnSpc>
                <a:spcPct val="90000"/>
              </a:lnSpc>
            </a:pPr>
            <a:r>
              <a:rPr lang="en-GB" altLang="en-US" sz="2800" smtClean="0"/>
              <a:t>“The son of heaven sacrifices to the famous mountains and great streams All under Heaven, regarding the five peaks as his three high ministers, regarding the four streams as his feudal lords. The feudal lords sacrifice to the famous mountains and great streams within the borders of their territory.” (</a:t>
            </a:r>
            <a:r>
              <a:rPr lang="en-GB" altLang="en-US" sz="2800" i="1" smtClean="0"/>
              <a:t>Shi ji</a:t>
            </a:r>
            <a:r>
              <a:rPr lang="en-GB" altLang="en-US" sz="2800" smtClean="0"/>
              <a:t> </a:t>
            </a:r>
            <a:r>
              <a:rPr lang="zh-CN" altLang="en-GB" sz="2800" smtClean="0">
                <a:ea typeface="SimSun" panose="02010600030101010101" pitchFamily="2" charset="-122"/>
              </a:rPr>
              <a:t>史記 </a:t>
            </a:r>
            <a:r>
              <a:rPr lang="en-GB" altLang="zh-CN" sz="2800" smtClean="0">
                <a:ea typeface="SimSun" panose="02010600030101010101" pitchFamily="2" charset="-122"/>
              </a:rPr>
              <a:t>28.1357)</a:t>
            </a:r>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4"/>
          <p:cNvSpPr>
            <a:spLocks noGrp="1"/>
          </p:cNvSpPr>
          <p:nvPr>
            <p:ph type="title"/>
          </p:nvPr>
        </p:nvSpPr>
        <p:spPr>
          <a:noFill/>
        </p:spPr>
        <p:txBody>
          <a:bodyPr/>
          <a:lstStyle/>
          <a:p>
            <a:pPr eaLnBrk="1" hangingPunct="1"/>
            <a:r>
              <a:rPr lang="en-US" altLang="zh-CN" b="1" i="1" smtClean="0">
                <a:ea typeface="SimSun" panose="02010600030101010101" pitchFamily="2" charset="-122"/>
              </a:rPr>
              <a:t>tianxia</a:t>
            </a:r>
            <a:r>
              <a:rPr lang="en-US" altLang="zh-CN" b="1" smtClean="0">
                <a:ea typeface="SimSun" panose="02010600030101010101" pitchFamily="2" charset="-122"/>
              </a:rPr>
              <a:t> </a:t>
            </a:r>
            <a:r>
              <a:rPr lang="zh-CN" altLang="en-US" smtClean="0">
                <a:ea typeface="SimSun" panose="02010600030101010101" pitchFamily="2" charset="-122"/>
              </a:rPr>
              <a:t>天下</a:t>
            </a:r>
            <a:r>
              <a:rPr lang="zh-CN" altLang="en-GB" smtClean="0">
                <a:ea typeface="SimSun" panose="02010600030101010101" pitchFamily="2" charset="-122"/>
              </a:rPr>
              <a:t> </a:t>
            </a:r>
            <a:r>
              <a:rPr lang="en-GB" altLang="zh-CN" smtClean="0">
                <a:ea typeface="SimSun" panose="02010600030101010101" pitchFamily="2" charset="-122"/>
              </a:rPr>
              <a:t>and </a:t>
            </a:r>
            <a:r>
              <a:rPr lang="en-GB" altLang="zh-CN" i="1" smtClean="0">
                <a:ea typeface="SimSun" panose="02010600030101010101" pitchFamily="2" charset="-122"/>
              </a:rPr>
              <a:t>guo </a:t>
            </a:r>
            <a:r>
              <a:rPr lang="zh-CN" altLang="en-GB" smtClean="0">
                <a:ea typeface="SimSun" panose="02010600030101010101" pitchFamily="2" charset="-122"/>
              </a:rPr>
              <a:t>国</a:t>
            </a:r>
          </a:p>
        </p:txBody>
      </p:sp>
      <p:sp>
        <p:nvSpPr>
          <p:cNvPr id="73731" name="Rectangle 5"/>
          <p:cNvSpPr>
            <a:spLocks noGrp="1"/>
          </p:cNvSpPr>
          <p:nvPr>
            <p:ph idx="1"/>
          </p:nvPr>
        </p:nvSpPr>
        <p:spPr/>
        <p:txBody>
          <a:bodyPr/>
          <a:lstStyle/>
          <a:p>
            <a:pPr eaLnBrk="1" hangingPunct="1"/>
            <a:r>
              <a:rPr lang="en-US" altLang="en-US" b="1" smtClean="0"/>
              <a:t>Models for this transformation</a:t>
            </a:r>
            <a:endParaRPr lang="en-GB" altLang="en-US" smtClean="0"/>
          </a:p>
          <a:p>
            <a:pPr eaLnBrk="1" hangingPunct="1"/>
            <a:r>
              <a:rPr lang="en-GB" altLang="en-US" smtClean="0"/>
              <a:t>complete sovereignty for non-Chinese people</a:t>
            </a:r>
            <a:endParaRPr lang="en-US" altLang="en-US" smtClean="0"/>
          </a:p>
          <a:p>
            <a:pPr eaLnBrk="1" hangingPunct="1"/>
            <a:r>
              <a:rPr lang="en-US" altLang="en-US" smtClean="0"/>
              <a:t>resurrection of the old imperial model </a:t>
            </a:r>
            <a:r>
              <a:rPr lang="en-US" altLang="en-US" smtClean="0">
                <a:sym typeface="Wingdings" panose="05000000000000000000" pitchFamily="2" charset="2"/>
              </a:rPr>
              <a:t></a:t>
            </a:r>
            <a:r>
              <a:rPr lang="en-US" altLang="en-US" smtClean="0"/>
              <a:t> China as a transformative power with the primitive periphery as its objective</a:t>
            </a:r>
          </a:p>
          <a:p>
            <a:pPr eaLnBrk="1" hangingPunct="1"/>
            <a:r>
              <a:rPr lang="en-US" altLang="en-US" smtClean="0"/>
              <a:t>forced assimilation, creating a single unified citizenry (nation state; European and American model</a:t>
            </a:r>
            <a:endParaRPr lang="en-GB" altLang="en-US" smtClean="0"/>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Title 1"/>
          <p:cNvSpPr>
            <a:spLocks noGrp="1"/>
          </p:cNvSpPr>
          <p:nvPr>
            <p:ph type="title"/>
          </p:nvPr>
        </p:nvSpPr>
        <p:spPr/>
        <p:txBody>
          <a:bodyPr/>
          <a:lstStyle/>
          <a:p>
            <a:r>
              <a:rPr lang="en-GB" altLang="en-US" smtClean="0"/>
              <a:t>Characteristics of empire</a:t>
            </a:r>
          </a:p>
        </p:txBody>
      </p:sp>
      <p:sp>
        <p:nvSpPr>
          <p:cNvPr id="74755" name="Content Placeholder 2"/>
          <p:cNvSpPr>
            <a:spLocks noGrp="1"/>
          </p:cNvSpPr>
          <p:nvPr>
            <p:ph idx="1"/>
          </p:nvPr>
        </p:nvSpPr>
        <p:spPr/>
        <p:txBody>
          <a:bodyPr/>
          <a:lstStyle/>
          <a:p>
            <a:r>
              <a:rPr lang="en-GB" altLang="en-US" sz="2800" smtClean="0"/>
              <a:t>Hybrid system of control between enfeoffment and central administration; porous boundaries</a:t>
            </a:r>
          </a:p>
          <a:p>
            <a:r>
              <a:rPr lang="en-GB" altLang="en-US" sz="2800" smtClean="0"/>
              <a:t>Multinational ethnic relations</a:t>
            </a:r>
          </a:p>
          <a:p>
            <a:r>
              <a:rPr lang="en-GB" altLang="en-US" sz="2800" smtClean="0"/>
              <a:t>Multiple structures of power (state, family, bureaucracy) </a:t>
            </a:r>
          </a:p>
          <a:p>
            <a:r>
              <a:rPr lang="en-GB" altLang="en-US" sz="2800" smtClean="0"/>
              <a:t>Culture representative of civilisation; hybrid, universal in aspiration (limitless), not monolithic</a:t>
            </a:r>
          </a:p>
          <a:p>
            <a:endParaRPr lang="en-GB" altLang="en-US" smtClean="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p:cNvSpPr>
          <p:nvPr>
            <p:ph type="title"/>
          </p:nvPr>
        </p:nvSpPr>
        <p:spPr>
          <a:noFill/>
        </p:spPr>
        <p:txBody>
          <a:bodyPr/>
          <a:lstStyle/>
          <a:p>
            <a:pPr eaLnBrk="1" hangingPunct="1"/>
            <a:r>
              <a:rPr lang="en-GB" altLang="zh-CN" sz="3900" smtClean="0">
                <a:ea typeface="SimSun" panose="02010600030101010101" pitchFamily="2" charset="-122"/>
              </a:rPr>
              <a:t>Sun Yat-sen (</a:t>
            </a:r>
            <a:r>
              <a:rPr lang="en-GB" altLang="en-US" sz="3900" smtClean="0"/>
              <a:t>12 November 1866 – 12 March 1925) </a:t>
            </a:r>
          </a:p>
        </p:txBody>
      </p:sp>
      <p:sp>
        <p:nvSpPr>
          <p:cNvPr id="75779" name="Rectangle 3"/>
          <p:cNvSpPr>
            <a:spLocks noGrp="1"/>
          </p:cNvSpPr>
          <p:nvPr>
            <p:ph idx="1"/>
          </p:nvPr>
        </p:nvSpPr>
        <p:spPr/>
        <p:txBody>
          <a:bodyPr/>
          <a:lstStyle/>
          <a:p>
            <a:pPr eaLnBrk="1" hangingPunct="1"/>
            <a:r>
              <a:rPr lang="en-GB" altLang="en-US" sz="2800" smtClean="0"/>
              <a:t>saw the revolution as a ‘racial’ victory of the Han over the Manchu</a:t>
            </a:r>
          </a:p>
          <a:p>
            <a:pPr eaLnBrk="1" hangingPunct="1"/>
            <a:r>
              <a:rPr lang="en-GB" altLang="en-US" sz="2800" smtClean="0"/>
              <a:t>attracted by the </a:t>
            </a:r>
            <a:r>
              <a:rPr lang="en-GB" altLang="zh-CN" sz="2800" smtClean="0">
                <a:ea typeface="SimSun" panose="02010600030101010101" pitchFamily="2" charset="-122"/>
              </a:rPr>
              <a:t>idea of a ‘mono-racial’ state. </a:t>
            </a:r>
          </a:p>
          <a:p>
            <a:pPr eaLnBrk="1" hangingPunct="1"/>
            <a:r>
              <a:rPr lang="en-GB" altLang="zh-CN" sz="2800" smtClean="0">
                <a:ea typeface="SimSun" panose="02010600030101010101" pitchFamily="2" charset="-122"/>
              </a:rPr>
              <a:t>influenced by the evolutionist ideology of the unitary nation-states of industrialising Europe</a:t>
            </a:r>
          </a:p>
          <a:p>
            <a:pPr eaLnBrk="1" hangingPunct="1"/>
            <a:r>
              <a:rPr lang="en-GB" altLang="zh-CN" sz="2800" smtClean="0">
                <a:ea typeface="SimSun" panose="02010600030101010101" pitchFamily="2" charset="-122"/>
              </a:rPr>
              <a:t>Example: Provisional constitution of 1912: </a:t>
            </a:r>
          </a:p>
          <a:p>
            <a:pPr eaLnBrk="1" hangingPunct="1"/>
            <a:r>
              <a:rPr lang="en-GB" altLang="zh-CN" sz="2800" smtClean="0">
                <a:ea typeface="SimSun" panose="02010600030101010101" pitchFamily="2" charset="-122"/>
              </a:rPr>
              <a:t>“Citizens of the Chinese Republic are all equal, and there shall be no racial, class or religious distinctions.”</a:t>
            </a:r>
            <a:endParaRPr lang="en-GB" altLang="en-US" sz="2800" smtClean="0"/>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p:cNvSpPr>
          <p:nvPr>
            <p:ph type="title"/>
          </p:nvPr>
        </p:nvSpPr>
        <p:spPr>
          <a:noFill/>
        </p:spPr>
        <p:txBody>
          <a:bodyPr/>
          <a:lstStyle/>
          <a:p>
            <a:pPr eaLnBrk="1" hangingPunct="1"/>
            <a:r>
              <a:rPr lang="en-GB" altLang="zh-CN" sz="3900" smtClean="0">
                <a:ea typeface="SimSun" panose="02010600030101010101" pitchFamily="2" charset="-122"/>
              </a:rPr>
              <a:t>Liang Qichao (Liang Ch’i-ch’ao) (1873-1929)</a:t>
            </a:r>
            <a:endParaRPr lang="en-GB" altLang="en-US" sz="3900" smtClean="0"/>
          </a:p>
        </p:txBody>
      </p:sp>
      <p:sp>
        <p:nvSpPr>
          <p:cNvPr id="76803" name="Rectangle 3"/>
          <p:cNvSpPr>
            <a:spLocks noGrp="1"/>
          </p:cNvSpPr>
          <p:nvPr>
            <p:ph idx="1"/>
          </p:nvPr>
        </p:nvSpPr>
        <p:spPr/>
        <p:txBody>
          <a:bodyPr/>
          <a:lstStyle/>
          <a:p>
            <a:pPr eaLnBrk="1" hangingPunct="1">
              <a:lnSpc>
                <a:spcPct val="80000"/>
              </a:lnSpc>
            </a:pPr>
            <a:r>
              <a:rPr lang="en-GB" altLang="en-US" sz="1800" i="1" smtClean="0"/>
              <a:t>“There has been a great task on which, during the last five thousand years, our ancestors have continually expended much effort and which has never been interrupted. During the last fifty years, it still has been vigorously carried on, and furthermore, it has been fruitful. What is this task? I call it ‘the expansion of the Chinese race’. Originally our Chinese race consisted merely of a few small clans with a few bases in Shantung, Honan and other places. During the several thousand years that followed it has been slowly growing … growing … until it has become a high and peerless race, and has established this vast and majestic nation. The Chinese race has grown in two ways: through assimilation of the numerous alien tribes in and outside of our territory, and through colonization by our own people on the frontiers year by year, thus enlarging our territory … In the last fifty years there have been great successes … After the Taiping rebellion, the Miao rebellion in the Southwest followed and spread very quickly. It required more than ten years before it was suppressed, however, the suppression this time had some characteristics of a fundamental solution. Hereafter I dare say that China will have no such term as the ‘Miao bandits’. The fact is that ‘our race versus the Miao race’ has been a great problem ever since the time of the Yellow Emperor and of the emperors Yao and Shun … It was only within the last fifty years that the very last paragraph of the essay on the Yellow Emperor’s campaign against Chi You was completed. This is indeed a matter of history which is worth putting down in a special description writ large.”</a:t>
            </a:r>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p:cNvSpPr>
          <p:nvPr>
            <p:ph type="title"/>
          </p:nvPr>
        </p:nvSpPr>
        <p:spPr/>
        <p:txBody>
          <a:bodyPr/>
          <a:lstStyle/>
          <a:p>
            <a:pPr eaLnBrk="1" hangingPunct="1"/>
            <a:endParaRPr lang="en-US" altLang="en-US" smtClean="0"/>
          </a:p>
        </p:txBody>
      </p:sp>
      <p:sp>
        <p:nvSpPr>
          <p:cNvPr id="77827" name="Rectangle 3"/>
          <p:cNvSpPr>
            <a:spLocks noGrp="1"/>
          </p:cNvSpPr>
          <p:nvPr>
            <p:ph idx="1"/>
          </p:nvPr>
        </p:nvSpPr>
        <p:spPr/>
        <p:txBody>
          <a:bodyPr/>
          <a:lstStyle/>
          <a:p>
            <a:pPr eaLnBrk="1" hangingPunct="1">
              <a:lnSpc>
                <a:spcPct val="80000"/>
              </a:lnSpc>
            </a:pPr>
            <a:r>
              <a:rPr lang="en-GB" altLang="en-US" sz="2400" smtClean="0"/>
              <a:t>Article 14 of the constitution drawn up in the Jiangxi Soviet, dated 7 November 1931, stated:</a:t>
            </a:r>
          </a:p>
          <a:p>
            <a:pPr eaLnBrk="1" hangingPunct="1">
              <a:lnSpc>
                <a:spcPct val="80000"/>
              </a:lnSpc>
            </a:pPr>
            <a:endParaRPr lang="en-GB" altLang="en-US" sz="2400" i="1" smtClean="0"/>
          </a:p>
          <a:p>
            <a:pPr eaLnBrk="1" hangingPunct="1">
              <a:lnSpc>
                <a:spcPct val="80000"/>
              </a:lnSpc>
              <a:buFont typeface="Wingdings 2" panose="05020102010507070707" pitchFamily="18" charset="2"/>
              <a:buNone/>
            </a:pPr>
            <a:r>
              <a:rPr lang="en-GB" altLang="en-US" sz="2800" i="1" smtClean="0"/>
              <a:t>   “The Soviet Government of China recognizes the right of self-determination of the national minorities of China, their right to complete self-determination from China and to the formation of an independent state for each national minority. All Mongols, Muslims [Hui], Tibetans, Miao, Yao, Koreans, and others living on the territory of China shall enjoy the full right of self-determination, i.e. they may either join the Union of Chinese Soviets or secede from it and form their own state as they prefer.”</a:t>
            </a:r>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p:cNvSpPr>
          <p:nvPr>
            <p:ph type="title"/>
          </p:nvPr>
        </p:nvSpPr>
        <p:spPr>
          <a:noFill/>
        </p:spPr>
        <p:txBody>
          <a:bodyPr/>
          <a:lstStyle/>
          <a:p>
            <a:pPr eaLnBrk="1" hangingPunct="1"/>
            <a:r>
              <a:rPr lang="en-GB" altLang="en-US" sz="3900" b="1" smtClean="0"/>
              <a:t>Civilizing mission of the Chinese state and the Han</a:t>
            </a:r>
          </a:p>
        </p:txBody>
      </p:sp>
      <p:sp>
        <p:nvSpPr>
          <p:cNvPr id="78851" name="Rectangle 3"/>
          <p:cNvSpPr>
            <a:spLocks noGrp="1"/>
          </p:cNvSpPr>
          <p:nvPr>
            <p:ph idx="1"/>
          </p:nvPr>
        </p:nvSpPr>
        <p:spPr/>
        <p:txBody>
          <a:bodyPr/>
          <a:lstStyle/>
          <a:p>
            <a:pPr eaLnBrk="1" hangingPunct="1">
              <a:lnSpc>
                <a:spcPct val="90000"/>
              </a:lnSpc>
            </a:pPr>
            <a:r>
              <a:rPr lang="en-GB" altLang="en-US" sz="2400" smtClean="0"/>
              <a:t>Zhou Enlai said in a report delivered on 23 October 1951:</a:t>
            </a:r>
            <a:endParaRPr lang="en-GB" altLang="en-US" sz="2400" i="1" smtClean="0"/>
          </a:p>
          <a:p>
            <a:pPr eaLnBrk="1" hangingPunct="1">
              <a:lnSpc>
                <a:spcPct val="90000"/>
              </a:lnSpc>
            </a:pPr>
            <a:r>
              <a:rPr lang="en-GB" altLang="en-US" sz="2400" i="1" smtClean="0"/>
              <a:t>We should continue to educate the Han people, especially the Han cadres, to seriously respect in all ways the right to national equality of national minorities, the opinions of their people, and to eliminate the dominant-nation (Great Han) chauvinist influences … At the same time the various national minorities themselves must constantly aim to overcome tendencies to narrow nationalism, secure the help of the Han and more advanced nationalities, study the experiences gained by these nationalities, and induce their own cadres to work for the good of their nationality.</a:t>
            </a:r>
            <a:endParaRPr lang="en-GB" altLang="en-US" sz="2400" smtClean="0">
              <a:sym typeface="Wingdings" panose="05000000000000000000" pitchFamily="2" charset="2"/>
            </a:endParaRPr>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p:cNvSpPr>
          <p:nvPr>
            <p:ph type="title"/>
          </p:nvPr>
        </p:nvSpPr>
        <p:spPr>
          <a:noFill/>
        </p:spPr>
        <p:txBody>
          <a:bodyPr/>
          <a:lstStyle/>
          <a:p>
            <a:pPr eaLnBrk="1" hangingPunct="1"/>
            <a:r>
              <a:rPr lang="en-GB" altLang="en-US" smtClean="0"/>
              <a:t>PRC evolutionist paradigm</a:t>
            </a:r>
          </a:p>
        </p:txBody>
      </p:sp>
      <p:sp>
        <p:nvSpPr>
          <p:cNvPr id="79875" name="Rectangle 3"/>
          <p:cNvSpPr>
            <a:spLocks noGrp="1"/>
          </p:cNvSpPr>
          <p:nvPr>
            <p:ph idx="1"/>
          </p:nvPr>
        </p:nvSpPr>
        <p:spPr/>
        <p:txBody>
          <a:bodyPr/>
          <a:lstStyle/>
          <a:p>
            <a:pPr eaLnBrk="1" hangingPunct="1"/>
            <a:r>
              <a:rPr lang="en-GB" altLang="en-US" sz="2800" smtClean="0"/>
              <a:t>notion of ‘the Han’ as the default of the new nation; </a:t>
            </a:r>
          </a:p>
          <a:p>
            <a:pPr eaLnBrk="1" hangingPunct="1"/>
            <a:r>
              <a:rPr lang="en-GB" altLang="en-US" sz="2800" smtClean="0"/>
              <a:t>the most important distinction is that between the minorities and the Han, not the relationship between different minorities;</a:t>
            </a:r>
          </a:p>
          <a:p>
            <a:pPr eaLnBrk="1" hangingPunct="1"/>
            <a:r>
              <a:rPr lang="en-GB" altLang="en-US" sz="2800" smtClean="0"/>
              <a:t>minorities’ existence is cemented, but there is also prospect of their ultimate extinction by way of </a:t>
            </a:r>
            <a:r>
              <a:rPr lang="en-GB" altLang="en-US" sz="2800" b="1" smtClean="0"/>
              <a:t>guided advancement</a:t>
            </a:r>
            <a:r>
              <a:rPr lang="en-GB" altLang="en-US" sz="2800" smtClean="0"/>
              <a:t>; </a:t>
            </a:r>
          </a:p>
          <a:p>
            <a:pPr eaLnBrk="1" hangingPunct="1"/>
            <a:r>
              <a:rPr lang="en-GB" altLang="en-US" sz="2800" smtClean="0">
                <a:sym typeface="Wingdings" panose="05000000000000000000" pitchFamily="2" charset="2"/>
              </a:rPr>
              <a:t></a:t>
            </a:r>
            <a:r>
              <a:rPr lang="en-GB" altLang="en-US" sz="2800" smtClean="0"/>
              <a:t> </a:t>
            </a:r>
            <a:r>
              <a:rPr lang="en-GB" altLang="en-US" sz="2800" b="1" smtClean="0"/>
              <a:t>evolutionist paradigm</a:t>
            </a:r>
          </a:p>
          <a:p>
            <a:pPr eaLnBrk="1" hangingPunct="1"/>
            <a:endParaRPr lang="en-GB" altLang="en-US" sz="2800" smtClean="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ThemeKatharina">
  <a:themeElements>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fontScheme name="Slit">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clrMap bg1="dk2" tx1="lt1" bg2="dk1" tx2="lt2" accent1="accent1" accent2="accent2" accent3="accent3" accent4="accent4" accent5="accent5" accent6="accent6" hlink="hlink" folHlink="folHlink"/>
    </a:extraClrScheme>
    <a:extraClrScheme>
      <a:clrScheme name="Slit 2">
        <a:dk1>
          <a:srgbClr val="674E2F"/>
        </a:dk1>
        <a:lt1>
          <a:srgbClr val="FFFFFF"/>
        </a:lt1>
        <a:dk2>
          <a:srgbClr val="533F27"/>
        </a:dk2>
        <a:lt2>
          <a:srgbClr val="D8B274"/>
        </a:lt2>
        <a:accent1>
          <a:srgbClr val="CC9900"/>
        </a:accent1>
        <a:accent2>
          <a:srgbClr val="8F5F2F"/>
        </a:accent2>
        <a:accent3>
          <a:srgbClr val="B3AFAC"/>
        </a:accent3>
        <a:accent4>
          <a:srgbClr val="DADADA"/>
        </a:accent4>
        <a:accent5>
          <a:srgbClr val="E2CAAA"/>
        </a:accent5>
        <a:accent6>
          <a:srgbClr val="81552A"/>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Slit 3">
        <a:dk1>
          <a:srgbClr val="646464"/>
        </a:dk1>
        <a:lt1>
          <a:srgbClr val="FFFFFF"/>
        </a:lt1>
        <a:dk2>
          <a:srgbClr val="545454"/>
        </a:dk2>
        <a:lt2>
          <a:srgbClr val="D4D4CE"/>
        </a:lt2>
        <a:accent1>
          <a:srgbClr val="49747D"/>
        </a:accent1>
        <a:accent2>
          <a:srgbClr val="8F9699"/>
        </a:accent2>
        <a:accent3>
          <a:srgbClr val="B3B3B3"/>
        </a:accent3>
        <a:accent4>
          <a:srgbClr val="DADADA"/>
        </a:accent4>
        <a:accent5>
          <a:srgbClr val="B1BCBF"/>
        </a:accent5>
        <a:accent6>
          <a:srgbClr val="81878A"/>
        </a:accent6>
        <a:hlink>
          <a:srgbClr val="8DC4D7"/>
        </a:hlink>
        <a:folHlink>
          <a:srgbClr val="7FB97F"/>
        </a:folHlink>
      </a:clrScheme>
      <a:clrMap bg1="dk2" tx1="lt1" bg2="dk1" tx2="lt2" accent1="accent1" accent2="accent2" accent3="accent3" accent4="accent4" accent5="accent5" accent6="accent6" hlink="hlink" folHlink="folHlink"/>
    </a:extraClrScheme>
    <a:extraClrScheme>
      <a:clrScheme name="Slit 4">
        <a:dk1>
          <a:srgbClr val="3A7400"/>
        </a:dk1>
        <a:lt1>
          <a:srgbClr val="FFFFFF"/>
        </a:lt1>
        <a:dk2>
          <a:srgbClr val="2E5C00"/>
        </a:dk2>
        <a:lt2>
          <a:srgbClr val="FFFFFF"/>
        </a:lt2>
        <a:accent1>
          <a:srgbClr val="79CA02"/>
        </a:accent1>
        <a:accent2>
          <a:srgbClr val="008080"/>
        </a:accent2>
        <a:accent3>
          <a:srgbClr val="ADB5AA"/>
        </a:accent3>
        <a:accent4>
          <a:srgbClr val="DADADA"/>
        </a:accent4>
        <a:accent5>
          <a:srgbClr val="BEE1AA"/>
        </a:accent5>
        <a:accent6>
          <a:srgbClr val="007373"/>
        </a:accent6>
        <a:hlink>
          <a:srgbClr val="A8DE0E"/>
        </a:hlink>
        <a:folHlink>
          <a:srgbClr val="00CC66"/>
        </a:folHlink>
      </a:clrScheme>
      <a:clrMap bg1="dk2" tx1="lt1" bg2="dk1" tx2="lt2" accent1="accent1" accent2="accent2" accent3="accent3" accent4="accent4" accent5="accent5" accent6="accent6" hlink="hlink" folHlink="folHlink"/>
    </a:extraClrScheme>
    <a:extraClrScheme>
      <a:clrScheme name="Slit 5">
        <a:dk1>
          <a:srgbClr val="008885"/>
        </a:dk1>
        <a:lt1>
          <a:srgbClr val="FFFFFF"/>
        </a:lt1>
        <a:dk2>
          <a:srgbClr val="007572"/>
        </a:dk2>
        <a:lt2>
          <a:srgbClr val="FFFF99"/>
        </a:lt2>
        <a:accent1>
          <a:srgbClr val="33CCCC"/>
        </a:accent1>
        <a:accent2>
          <a:srgbClr val="6D6FC7"/>
        </a:accent2>
        <a:accent3>
          <a:srgbClr val="AABDBC"/>
        </a:accent3>
        <a:accent4>
          <a:srgbClr val="DADADA"/>
        </a:accent4>
        <a:accent5>
          <a:srgbClr val="ADE2E2"/>
        </a:accent5>
        <a:accent6>
          <a:srgbClr val="6264B4"/>
        </a:accent6>
        <a:hlink>
          <a:srgbClr val="FFFFCC"/>
        </a:hlink>
        <a:folHlink>
          <a:srgbClr val="00FF00"/>
        </a:folHlink>
      </a:clrScheme>
      <a:clrMap bg1="dk2" tx1="lt1" bg2="dk1" tx2="lt2" accent1="accent1" accent2="accent2" accent3="accent3" accent4="accent4" accent5="accent5" accent6="accent6" hlink="hlink" folHlink="folHlink"/>
    </a:extraClrScheme>
    <a:extraClrScheme>
      <a:clrScheme name="Slit 6">
        <a:dk1>
          <a:srgbClr val="0000AC"/>
        </a:dk1>
        <a:lt1>
          <a:srgbClr val="FFFFFF"/>
        </a:lt1>
        <a:dk2>
          <a:srgbClr val="000086"/>
        </a:dk2>
        <a:lt2>
          <a:srgbClr val="CCFFFF"/>
        </a:lt2>
        <a:accent1>
          <a:srgbClr val="0099FF"/>
        </a:accent1>
        <a:accent2>
          <a:srgbClr val="00B000"/>
        </a:accent2>
        <a:accent3>
          <a:srgbClr val="AAAAC3"/>
        </a:accent3>
        <a:accent4>
          <a:srgbClr val="DADADA"/>
        </a:accent4>
        <a:accent5>
          <a:srgbClr val="AACAFF"/>
        </a:accent5>
        <a:accent6>
          <a:srgbClr val="009F00"/>
        </a:accent6>
        <a:hlink>
          <a:srgbClr val="FFE701"/>
        </a:hlink>
        <a:folHlink>
          <a:srgbClr val="FF9900"/>
        </a:folHlink>
      </a:clrScheme>
      <a:clrMap bg1="dk2" tx1="lt1" bg2="dk1" tx2="lt2" accent1="accent1" accent2="accent2" accent3="accent3" accent4="accent4" accent5="accent5" accent6="accent6" hlink="hlink" folHlink="folHlink"/>
    </a:extraClrScheme>
    <a:extraClrScheme>
      <a:clrScheme name="Slit 7">
        <a:dk1>
          <a:srgbClr val="7474A2"/>
        </a:dk1>
        <a:lt1>
          <a:srgbClr val="FFFFFF"/>
        </a:lt1>
        <a:dk2>
          <a:srgbClr val="5E5E8E"/>
        </a:dk2>
        <a:lt2>
          <a:srgbClr val="D1D1DF"/>
        </a:lt2>
        <a:accent1>
          <a:srgbClr val="CC66FF"/>
        </a:accent1>
        <a:accent2>
          <a:srgbClr val="6666FF"/>
        </a:accent2>
        <a:accent3>
          <a:srgbClr val="B6B6C6"/>
        </a:accent3>
        <a:accent4>
          <a:srgbClr val="DADADA"/>
        </a:accent4>
        <a:accent5>
          <a:srgbClr val="E2B8FF"/>
        </a:accent5>
        <a:accent6>
          <a:srgbClr val="5C5CE7"/>
        </a:accent6>
        <a:hlink>
          <a:srgbClr val="FFCC99"/>
        </a:hlink>
        <a:folHlink>
          <a:srgbClr val="CCCCFF"/>
        </a:folHlink>
      </a:clrScheme>
      <a:clrMap bg1="dk2" tx1="lt1" bg2="dk1" tx2="lt2" accent1="accent1" accent2="accent2" accent3="accent3" accent4="accent4" accent5="accent5" accent6="accent6" hlink="hlink" folHlink="folHlink"/>
    </a:extraClrScheme>
    <a:extraClrScheme>
      <a:clrScheme name="Slit 8">
        <a:dk1>
          <a:srgbClr val="000000"/>
        </a:dk1>
        <a:lt1>
          <a:srgbClr val="D0DAE2"/>
        </a:lt1>
        <a:dk2>
          <a:srgbClr val="000000"/>
        </a:dk2>
        <a:lt2>
          <a:srgbClr val="E7EDF1"/>
        </a:lt2>
        <a:accent1>
          <a:srgbClr val="33CCCC"/>
        </a:accent1>
        <a:accent2>
          <a:srgbClr val="0099CC"/>
        </a:accent2>
        <a:accent3>
          <a:srgbClr val="E4EAEE"/>
        </a:accent3>
        <a:accent4>
          <a:srgbClr val="000000"/>
        </a:accent4>
        <a:accent5>
          <a:srgbClr val="ADE2E2"/>
        </a:accent5>
        <a:accent6>
          <a:srgbClr val="008AB9"/>
        </a:accent6>
        <a:hlink>
          <a:srgbClr val="3333CC"/>
        </a:hlink>
        <a:folHlink>
          <a:srgbClr val="008080"/>
        </a:folHlink>
      </a:clrScheme>
      <a:clrMap bg1="lt1" tx1="dk1" bg2="lt2" tx2="dk2" accent1="accent1" accent2="accent2" accent3="accent3" accent4="accent4" accent5="accent5" accent6="accent6" hlink="hlink" folHlink="folHlink"/>
    </a:extraClrScheme>
    <a:extraClrScheme>
      <a:clrScheme name="Slit 9">
        <a:dk1>
          <a:srgbClr val="000000"/>
        </a:dk1>
        <a:lt1>
          <a:srgbClr val="FFFFFF"/>
        </a:lt1>
        <a:dk2>
          <a:srgbClr val="000000"/>
        </a:dk2>
        <a:lt2>
          <a:srgbClr val="E6E6E6"/>
        </a:lt2>
        <a:accent1>
          <a:srgbClr val="66CCFF"/>
        </a:accent1>
        <a:accent2>
          <a:srgbClr val="9999FF"/>
        </a:accent2>
        <a:accent3>
          <a:srgbClr val="FFFFFF"/>
        </a:accent3>
        <a:accent4>
          <a:srgbClr val="000000"/>
        </a:accent4>
        <a:accent5>
          <a:srgbClr val="B8E2FF"/>
        </a:accent5>
        <a:accent6>
          <a:srgbClr val="8A8AE7"/>
        </a:accent6>
        <a:hlink>
          <a:srgbClr val="3333CC"/>
        </a:hlink>
        <a:folHlink>
          <a:srgbClr val="00808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Quadrant">
  <a:themeElements>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fontScheme name="Quadrant">
      <a:majorFont>
        <a:latin typeface="Times New Roman"/>
        <a:ea typeface=""/>
        <a:cs typeface="Arial"/>
      </a:majorFont>
      <a:minorFont>
        <a:latin typeface="Times New Roman"/>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Quadrant 1">
        <a:dk1>
          <a:srgbClr val="5C5674"/>
        </a:dk1>
        <a:lt1>
          <a:srgbClr val="FFFFFF"/>
        </a:lt1>
        <a:dk2>
          <a:srgbClr val="85986A"/>
        </a:dk2>
        <a:lt2>
          <a:srgbClr val="FFFFFF"/>
        </a:lt2>
        <a:accent1>
          <a:srgbClr val="666633"/>
        </a:accent1>
        <a:accent2>
          <a:srgbClr val="ADC5B8"/>
        </a:accent2>
        <a:accent3>
          <a:srgbClr val="C2CAB9"/>
        </a:accent3>
        <a:accent4>
          <a:srgbClr val="DADADA"/>
        </a:accent4>
        <a:accent5>
          <a:srgbClr val="B8B8AD"/>
        </a:accent5>
        <a:accent6>
          <a:srgbClr val="9CB2A6"/>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clrMap bg1="lt1" tx1="dk1" bg2="lt2" tx2="dk2" accent1="accent1" accent2="accent2" accent3="accent3" accent4="accent4" accent5="accent5" accent6="accent6" hlink="hlink" folHlink="folHlink"/>
    </a:extraClrScheme>
    <a:extraClrScheme>
      <a:clrScheme name="Quadrant 3">
        <a:dk1>
          <a:srgbClr val="618052"/>
        </a:dk1>
        <a:lt1>
          <a:srgbClr val="FFFFE3"/>
        </a:lt1>
        <a:dk2>
          <a:srgbClr val="162E36"/>
        </a:dk2>
        <a:lt2>
          <a:srgbClr val="FFFFFF"/>
        </a:lt2>
        <a:accent1>
          <a:srgbClr val="336699"/>
        </a:accent1>
        <a:accent2>
          <a:srgbClr val="69888B"/>
        </a:accent2>
        <a:accent3>
          <a:srgbClr val="ABADAE"/>
        </a:accent3>
        <a:accent4>
          <a:srgbClr val="DADAC2"/>
        </a:accent4>
        <a:accent5>
          <a:srgbClr val="ADB8CA"/>
        </a:accent5>
        <a:accent6>
          <a:srgbClr val="5E7B7D"/>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4">
        <a:dk1>
          <a:srgbClr val="000000"/>
        </a:dk1>
        <a:lt1>
          <a:srgbClr val="FFFFFF"/>
        </a:lt1>
        <a:dk2>
          <a:srgbClr val="000000"/>
        </a:dk2>
        <a:lt2>
          <a:srgbClr val="CC0000"/>
        </a:lt2>
        <a:accent1>
          <a:srgbClr val="FFCC00"/>
        </a:accent1>
        <a:accent2>
          <a:srgbClr val="3366CC"/>
        </a:accent2>
        <a:accent3>
          <a:srgbClr val="FFFFFF"/>
        </a:accent3>
        <a:accent4>
          <a:srgbClr val="000000"/>
        </a:accent4>
        <a:accent5>
          <a:srgbClr val="FFE2AA"/>
        </a:accent5>
        <a:accent6>
          <a:srgbClr val="2D5CB9"/>
        </a:accent6>
        <a:hlink>
          <a:srgbClr val="666699"/>
        </a:hlink>
        <a:folHlink>
          <a:srgbClr val="C0C0C0"/>
        </a:folHlink>
      </a:clrScheme>
      <a:clrMap bg1="lt1" tx1="dk1" bg2="lt2" tx2="dk2" accent1="accent1" accent2="accent2" accent3="accent3" accent4="accent4" accent5="accent5" accent6="accent6" hlink="hlink" folHlink="folHlink"/>
    </a:extraClrScheme>
    <a:extraClrScheme>
      <a:clrScheme name="Quadrant 5">
        <a:dk1>
          <a:srgbClr val="666699"/>
        </a:dk1>
        <a:lt1>
          <a:srgbClr val="FFFFFF"/>
        </a:lt1>
        <a:dk2>
          <a:srgbClr val="000033"/>
        </a:dk2>
        <a:lt2>
          <a:srgbClr val="FFFFFF"/>
        </a:lt2>
        <a:accent1>
          <a:srgbClr val="9966FF"/>
        </a:accent1>
        <a:accent2>
          <a:srgbClr val="CCCCFF"/>
        </a:accent2>
        <a:accent3>
          <a:srgbClr val="AAAAAD"/>
        </a:accent3>
        <a:accent4>
          <a:srgbClr val="DADADA"/>
        </a:accent4>
        <a:accent5>
          <a:srgbClr val="CAB8FF"/>
        </a:accent5>
        <a:accent6>
          <a:srgbClr val="B9B9E7"/>
        </a:accent6>
        <a:hlink>
          <a:srgbClr val="CCCC00"/>
        </a:hlink>
        <a:folHlink>
          <a:srgbClr val="CC9900"/>
        </a:folHlink>
      </a:clrScheme>
      <a:clrMap bg1="dk2" tx1="lt1" bg2="dk1" tx2="lt2" accent1="accent1" accent2="accent2" accent3="accent3" accent4="accent4" accent5="accent5" accent6="accent6" hlink="hlink" folHlink="folHlink"/>
    </a:extraClrScheme>
    <a:extraClrScheme>
      <a:clrScheme name="Quadrant 6">
        <a:dk1>
          <a:srgbClr val="000000"/>
        </a:dk1>
        <a:lt1>
          <a:srgbClr val="FFFFFF"/>
        </a:lt1>
        <a:dk2>
          <a:srgbClr val="000000"/>
        </a:dk2>
        <a:lt2>
          <a:srgbClr val="669966"/>
        </a:lt2>
        <a:accent1>
          <a:srgbClr val="CCCCFF"/>
        </a:accent1>
        <a:accent2>
          <a:srgbClr val="9999CC"/>
        </a:accent2>
        <a:accent3>
          <a:srgbClr val="FFFFFF"/>
        </a:accent3>
        <a:accent4>
          <a:srgbClr val="000000"/>
        </a:accent4>
        <a:accent5>
          <a:srgbClr val="E2E2FF"/>
        </a:accent5>
        <a:accent6>
          <a:srgbClr val="8A8AB9"/>
        </a:accent6>
        <a:hlink>
          <a:srgbClr val="000066"/>
        </a:hlink>
        <a:folHlink>
          <a:srgbClr val="333399"/>
        </a:folHlink>
      </a:clrScheme>
      <a:clrMap bg1="lt1" tx1="dk1" bg2="lt2" tx2="dk2" accent1="accent1" accent2="accent2" accent3="accent3" accent4="accent4" accent5="accent5" accent6="accent6" hlink="hlink" folHlink="folHlink"/>
    </a:extraClrScheme>
    <a:extraClrScheme>
      <a:clrScheme name="Quadrant 7">
        <a:dk1>
          <a:srgbClr val="0099CC"/>
        </a:dk1>
        <a:lt1>
          <a:srgbClr val="FFFFFF"/>
        </a:lt1>
        <a:dk2>
          <a:srgbClr val="000099"/>
        </a:dk2>
        <a:lt2>
          <a:srgbClr val="FFFFFF"/>
        </a:lt2>
        <a:accent1>
          <a:srgbClr val="0099CC"/>
        </a:accent1>
        <a:accent2>
          <a:srgbClr val="6600FF"/>
        </a:accent2>
        <a:accent3>
          <a:srgbClr val="AAAACA"/>
        </a:accent3>
        <a:accent4>
          <a:srgbClr val="DADADA"/>
        </a:accent4>
        <a:accent5>
          <a:srgbClr val="AACAE2"/>
        </a:accent5>
        <a:accent6>
          <a:srgbClr val="5C00E7"/>
        </a:accent6>
        <a:hlink>
          <a:srgbClr val="FFCC00"/>
        </a:hlink>
        <a:folHlink>
          <a:srgbClr val="00CCFF"/>
        </a:folHlink>
      </a:clrScheme>
      <a:clrMap bg1="dk2" tx1="lt1" bg2="dk1" tx2="lt2" accent1="accent1" accent2="accent2" accent3="accent3" accent4="accent4" accent5="accent5" accent6="accent6" hlink="hlink" folHlink="folHlink"/>
    </a:extraClrScheme>
    <a:extraClrScheme>
      <a:clrScheme name="Quadrant 8">
        <a:dk1>
          <a:srgbClr val="000033"/>
        </a:dk1>
        <a:lt1>
          <a:srgbClr val="FFFFFF"/>
        </a:lt1>
        <a:dk2>
          <a:srgbClr val="003366"/>
        </a:dk2>
        <a:lt2>
          <a:srgbClr val="275C6D"/>
        </a:lt2>
        <a:accent1>
          <a:srgbClr val="A7D2DF"/>
        </a:accent1>
        <a:accent2>
          <a:srgbClr val="108DA6"/>
        </a:accent2>
        <a:accent3>
          <a:srgbClr val="FFFFFF"/>
        </a:accent3>
        <a:accent4>
          <a:srgbClr val="00002A"/>
        </a:accent4>
        <a:accent5>
          <a:srgbClr val="D0E5EC"/>
        </a:accent5>
        <a:accent6>
          <a:srgbClr val="0D7F96"/>
        </a:accent6>
        <a:hlink>
          <a:srgbClr val="666699"/>
        </a:hlink>
        <a:folHlink>
          <a:srgbClr val="9999FF"/>
        </a:folHlink>
      </a:clrScheme>
      <a:clrMap bg1="lt1" tx1="dk1" bg2="lt2" tx2="dk2" accent1="accent1" accent2="accent2" accent3="accent3" accent4="accent4" accent5="accent5" accent6="accent6" hlink="hlink" folHlink="folHlink"/>
    </a:extraClrScheme>
    <a:extraClrScheme>
      <a:clrScheme name="Quadrant 9">
        <a:dk1>
          <a:srgbClr val="CC3300"/>
        </a:dk1>
        <a:lt1>
          <a:srgbClr val="FFFFFF"/>
        </a:lt1>
        <a:dk2>
          <a:srgbClr val="000000"/>
        </a:dk2>
        <a:lt2>
          <a:srgbClr val="FFFFCC"/>
        </a:lt2>
        <a:accent1>
          <a:srgbClr val="FF9900"/>
        </a:accent1>
        <a:accent2>
          <a:srgbClr val="993300"/>
        </a:accent2>
        <a:accent3>
          <a:srgbClr val="AAAAAA"/>
        </a:accent3>
        <a:accent4>
          <a:srgbClr val="DADADA"/>
        </a:accent4>
        <a:accent5>
          <a:srgbClr val="FFCAAA"/>
        </a:accent5>
        <a:accent6>
          <a:srgbClr val="8A2D00"/>
        </a:accent6>
        <a:hlink>
          <a:srgbClr val="CEC5A2"/>
        </a:hlink>
        <a:folHlink>
          <a:srgbClr val="DDDDDD"/>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1_ThemeKatharina">
  <a:themeElements>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fontScheme name="Slit">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clrMap bg1="dk2" tx1="lt1" bg2="dk1" tx2="lt2" accent1="accent1" accent2="accent2" accent3="accent3" accent4="accent4" accent5="accent5" accent6="accent6" hlink="hlink" folHlink="folHlink"/>
    </a:extraClrScheme>
    <a:extraClrScheme>
      <a:clrScheme name="Slit 2">
        <a:dk1>
          <a:srgbClr val="674E2F"/>
        </a:dk1>
        <a:lt1>
          <a:srgbClr val="FFFFFF"/>
        </a:lt1>
        <a:dk2>
          <a:srgbClr val="533F27"/>
        </a:dk2>
        <a:lt2>
          <a:srgbClr val="D8B274"/>
        </a:lt2>
        <a:accent1>
          <a:srgbClr val="CC9900"/>
        </a:accent1>
        <a:accent2>
          <a:srgbClr val="8F5F2F"/>
        </a:accent2>
        <a:accent3>
          <a:srgbClr val="B3AFAC"/>
        </a:accent3>
        <a:accent4>
          <a:srgbClr val="DADADA"/>
        </a:accent4>
        <a:accent5>
          <a:srgbClr val="E2CAAA"/>
        </a:accent5>
        <a:accent6>
          <a:srgbClr val="81552A"/>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Slit 3">
        <a:dk1>
          <a:srgbClr val="646464"/>
        </a:dk1>
        <a:lt1>
          <a:srgbClr val="FFFFFF"/>
        </a:lt1>
        <a:dk2>
          <a:srgbClr val="545454"/>
        </a:dk2>
        <a:lt2>
          <a:srgbClr val="D4D4CE"/>
        </a:lt2>
        <a:accent1>
          <a:srgbClr val="49747D"/>
        </a:accent1>
        <a:accent2>
          <a:srgbClr val="8F9699"/>
        </a:accent2>
        <a:accent3>
          <a:srgbClr val="B3B3B3"/>
        </a:accent3>
        <a:accent4>
          <a:srgbClr val="DADADA"/>
        </a:accent4>
        <a:accent5>
          <a:srgbClr val="B1BCBF"/>
        </a:accent5>
        <a:accent6>
          <a:srgbClr val="81878A"/>
        </a:accent6>
        <a:hlink>
          <a:srgbClr val="8DC4D7"/>
        </a:hlink>
        <a:folHlink>
          <a:srgbClr val="7FB97F"/>
        </a:folHlink>
      </a:clrScheme>
      <a:clrMap bg1="dk2" tx1="lt1" bg2="dk1" tx2="lt2" accent1="accent1" accent2="accent2" accent3="accent3" accent4="accent4" accent5="accent5" accent6="accent6" hlink="hlink" folHlink="folHlink"/>
    </a:extraClrScheme>
    <a:extraClrScheme>
      <a:clrScheme name="Slit 4">
        <a:dk1>
          <a:srgbClr val="3A7400"/>
        </a:dk1>
        <a:lt1>
          <a:srgbClr val="FFFFFF"/>
        </a:lt1>
        <a:dk2>
          <a:srgbClr val="2E5C00"/>
        </a:dk2>
        <a:lt2>
          <a:srgbClr val="FFFFFF"/>
        </a:lt2>
        <a:accent1>
          <a:srgbClr val="79CA02"/>
        </a:accent1>
        <a:accent2>
          <a:srgbClr val="008080"/>
        </a:accent2>
        <a:accent3>
          <a:srgbClr val="ADB5AA"/>
        </a:accent3>
        <a:accent4>
          <a:srgbClr val="DADADA"/>
        </a:accent4>
        <a:accent5>
          <a:srgbClr val="BEE1AA"/>
        </a:accent5>
        <a:accent6>
          <a:srgbClr val="007373"/>
        </a:accent6>
        <a:hlink>
          <a:srgbClr val="A8DE0E"/>
        </a:hlink>
        <a:folHlink>
          <a:srgbClr val="00CC66"/>
        </a:folHlink>
      </a:clrScheme>
      <a:clrMap bg1="dk2" tx1="lt1" bg2="dk1" tx2="lt2" accent1="accent1" accent2="accent2" accent3="accent3" accent4="accent4" accent5="accent5" accent6="accent6" hlink="hlink" folHlink="folHlink"/>
    </a:extraClrScheme>
    <a:extraClrScheme>
      <a:clrScheme name="Slit 5">
        <a:dk1>
          <a:srgbClr val="008885"/>
        </a:dk1>
        <a:lt1>
          <a:srgbClr val="FFFFFF"/>
        </a:lt1>
        <a:dk2>
          <a:srgbClr val="007572"/>
        </a:dk2>
        <a:lt2>
          <a:srgbClr val="FFFF99"/>
        </a:lt2>
        <a:accent1>
          <a:srgbClr val="33CCCC"/>
        </a:accent1>
        <a:accent2>
          <a:srgbClr val="6D6FC7"/>
        </a:accent2>
        <a:accent3>
          <a:srgbClr val="AABDBC"/>
        </a:accent3>
        <a:accent4>
          <a:srgbClr val="DADADA"/>
        </a:accent4>
        <a:accent5>
          <a:srgbClr val="ADE2E2"/>
        </a:accent5>
        <a:accent6>
          <a:srgbClr val="6264B4"/>
        </a:accent6>
        <a:hlink>
          <a:srgbClr val="FFFFCC"/>
        </a:hlink>
        <a:folHlink>
          <a:srgbClr val="00FF00"/>
        </a:folHlink>
      </a:clrScheme>
      <a:clrMap bg1="dk2" tx1="lt1" bg2="dk1" tx2="lt2" accent1="accent1" accent2="accent2" accent3="accent3" accent4="accent4" accent5="accent5" accent6="accent6" hlink="hlink" folHlink="folHlink"/>
    </a:extraClrScheme>
    <a:extraClrScheme>
      <a:clrScheme name="Slit 6">
        <a:dk1>
          <a:srgbClr val="0000AC"/>
        </a:dk1>
        <a:lt1>
          <a:srgbClr val="FFFFFF"/>
        </a:lt1>
        <a:dk2>
          <a:srgbClr val="000086"/>
        </a:dk2>
        <a:lt2>
          <a:srgbClr val="CCFFFF"/>
        </a:lt2>
        <a:accent1>
          <a:srgbClr val="0099FF"/>
        </a:accent1>
        <a:accent2>
          <a:srgbClr val="00B000"/>
        </a:accent2>
        <a:accent3>
          <a:srgbClr val="AAAAC3"/>
        </a:accent3>
        <a:accent4>
          <a:srgbClr val="DADADA"/>
        </a:accent4>
        <a:accent5>
          <a:srgbClr val="AACAFF"/>
        </a:accent5>
        <a:accent6>
          <a:srgbClr val="009F00"/>
        </a:accent6>
        <a:hlink>
          <a:srgbClr val="FFE701"/>
        </a:hlink>
        <a:folHlink>
          <a:srgbClr val="FF9900"/>
        </a:folHlink>
      </a:clrScheme>
      <a:clrMap bg1="dk2" tx1="lt1" bg2="dk1" tx2="lt2" accent1="accent1" accent2="accent2" accent3="accent3" accent4="accent4" accent5="accent5" accent6="accent6" hlink="hlink" folHlink="folHlink"/>
    </a:extraClrScheme>
    <a:extraClrScheme>
      <a:clrScheme name="Slit 7">
        <a:dk1>
          <a:srgbClr val="7474A2"/>
        </a:dk1>
        <a:lt1>
          <a:srgbClr val="FFFFFF"/>
        </a:lt1>
        <a:dk2>
          <a:srgbClr val="5E5E8E"/>
        </a:dk2>
        <a:lt2>
          <a:srgbClr val="D1D1DF"/>
        </a:lt2>
        <a:accent1>
          <a:srgbClr val="CC66FF"/>
        </a:accent1>
        <a:accent2>
          <a:srgbClr val="6666FF"/>
        </a:accent2>
        <a:accent3>
          <a:srgbClr val="B6B6C6"/>
        </a:accent3>
        <a:accent4>
          <a:srgbClr val="DADADA"/>
        </a:accent4>
        <a:accent5>
          <a:srgbClr val="E2B8FF"/>
        </a:accent5>
        <a:accent6>
          <a:srgbClr val="5C5CE7"/>
        </a:accent6>
        <a:hlink>
          <a:srgbClr val="FFCC99"/>
        </a:hlink>
        <a:folHlink>
          <a:srgbClr val="CCCCFF"/>
        </a:folHlink>
      </a:clrScheme>
      <a:clrMap bg1="dk2" tx1="lt1" bg2="dk1" tx2="lt2" accent1="accent1" accent2="accent2" accent3="accent3" accent4="accent4" accent5="accent5" accent6="accent6" hlink="hlink" folHlink="folHlink"/>
    </a:extraClrScheme>
    <a:extraClrScheme>
      <a:clrScheme name="Slit 8">
        <a:dk1>
          <a:srgbClr val="000000"/>
        </a:dk1>
        <a:lt1>
          <a:srgbClr val="D0DAE2"/>
        </a:lt1>
        <a:dk2>
          <a:srgbClr val="000000"/>
        </a:dk2>
        <a:lt2>
          <a:srgbClr val="E7EDF1"/>
        </a:lt2>
        <a:accent1>
          <a:srgbClr val="33CCCC"/>
        </a:accent1>
        <a:accent2>
          <a:srgbClr val="0099CC"/>
        </a:accent2>
        <a:accent3>
          <a:srgbClr val="E4EAEE"/>
        </a:accent3>
        <a:accent4>
          <a:srgbClr val="000000"/>
        </a:accent4>
        <a:accent5>
          <a:srgbClr val="ADE2E2"/>
        </a:accent5>
        <a:accent6>
          <a:srgbClr val="008AB9"/>
        </a:accent6>
        <a:hlink>
          <a:srgbClr val="3333CC"/>
        </a:hlink>
        <a:folHlink>
          <a:srgbClr val="008080"/>
        </a:folHlink>
      </a:clrScheme>
      <a:clrMap bg1="lt1" tx1="dk1" bg2="lt2" tx2="dk2" accent1="accent1" accent2="accent2" accent3="accent3" accent4="accent4" accent5="accent5" accent6="accent6" hlink="hlink" folHlink="folHlink"/>
    </a:extraClrScheme>
    <a:extraClrScheme>
      <a:clrScheme name="Slit 9">
        <a:dk1>
          <a:srgbClr val="000000"/>
        </a:dk1>
        <a:lt1>
          <a:srgbClr val="FFFFFF"/>
        </a:lt1>
        <a:dk2>
          <a:srgbClr val="000000"/>
        </a:dk2>
        <a:lt2>
          <a:srgbClr val="E6E6E6"/>
        </a:lt2>
        <a:accent1>
          <a:srgbClr val="66CCFF"/>
        </a:accent1>
        <a:accent2>
          <a:srgbClr val="9999FF"/>
        </a:accent2>
        <a:accent3>
          <a:srgbClr val="FFFFFF"/>
        </a:accent3>
        <a:accent4>
          <a:srgbClr val="000000"/>
        </a:accent4>
        <a:accent5>
          <a:srgbClr val="B8E2FF"/>
        </a:accent5>
        <a:accent6>
          <a:srgbClr val="8A8AE7"/>
        </a:accent6>
        <a:hlink>
          <a:srgbClr val="3333CC"/>
        </a:hlink>
        <a:folHlink>
          <a:srgbClr val="008080"/>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1_Quadrant">
  <a:themeElements>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fontScheme name="Quadrant">
      <a:majorFont>
        <a:latin typeface="Times New Roman"/>
        <a:ea typeface=""/>
        <a:cs typeface="Arial"/>
      </a:majorFont>
      <a:minorFont>
        <a:latin typeface="Times New Roman"/>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Quadrant 1">
        <a:dk1>
          <a:srgbClr val="5C5674"/>
        </a:dk1>
        <a:lt1>
          <a:srgbClr val="FFFFFF"/>
        </a:lt1>
        <a:dk2>
          <a:srgbClr val="85986A"/>
        </a:dk2>
        <a:lt2>
          <a:srgbClr val="FFFFFF"/>
        </a:lt2>
        <a:accent1>
          <a:srgbClr val="666633"/>
        </a:accent1>
        <a:accent2>
          <a:srgbClr val="ADC5B8"/>
        </a:accent2>
        <a:accent3>
          <a:srgbClr val="C2CAB9"/>
        </a:accent3>
        <a:accent4>
          <a:srgbClr val="DADADA"/>
        </a:accent4>
        <a:accent5>
          <a:srgbClr val="B8B8AD"/>
        </a:accent5>
        <a:accent6>
          <a:srgbClr val="9CB2A6"/>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clrMap bg1="lt1" tx1="dk1" bg2="lt2" tx2="dk2" accent1="accent1" accent2="accent2" accent3="accent3" accent4="accent4" accent5="accent5" accent6="accent6" hlink="hlink" folHlink="folHlink"/>
    </a:extraClrScheme>
    <a:extraClrScheme>
      <a:clrScheme name="Quadrant 3">
        <a:dk1>
          <a:srgbClr val="618052"/>
        </a:dk1>
        <a:lt1>
          <a:srgbClr val="FFFFE3"/>
        </a:lt1>
        <a:dk2>
          <a:srgbClr val="162E36"/>
        </a:dk2>
        <a:lt2>
          <a:srgbClr val="FFFFFF"/>
        </a:lt2>
        <a:accent1>
          <a:srgbClr val="336699"/>
        </a:accent1>
        <a:accent2>
          <a:srgbClr val="69888B"/>
        </a:accent2>
        <a:accent3>
          <a:srgbClr val="ABADAE"/>
        </a:accent3>
        <a:accent4>
          <a:srgbClr val="DADAC2"/>
        </a:accent4>
        <a:accent5>
          <a:srgbClr val="ADB8CA"/>
        </a:accent5>
        <a:accent6>
          <a:srgbClr val="5E7B7D"/>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4">
        <a:dk1>
          <a:srgbClr val="000000"/>
        </a:dk1>
        <a:lt1>
          <a:srgbClr val="FFFFFF"/>
        </a:lt1>
        <a:dk2>
          <a:srgbClr val="000000"/>
        </a:dk2>
        <a:lt2>
          <a:srgbClr val="CC0000"/>
        </a:lt2>
        <a:accent1>
          <a:srgbClr val="FFCC00"/>
        </a:accent1>
        <a:accent2>
          <a:srgbClr val="3366CC"/>
        </a:accent2>
        <a:accent3>
          <a:srgbClr val="FFFFFF"/>
        </a:accent3>
        <a:accent4>
          <a:srgbClr val="000000"/>
        </a:accent4>
        <a:accent5>
          <a:srgbClr val="FFE2AA"/>
        </a:accent5>
        <a:accent6>
          <a:srgbClr val="2D5CB9"/>
        </a:accent6>
        <a:hlink>
          <a:srgbClr val="666699"/>
        </a:hlink>
        <a:folHlink>
          <a:srgbClr val="C0C0C0"/>
        </a:folHlink>
      </a:clrScheme>
      <a:clrMap bg1="lt1" tx1="dk1" bg2="lt2" tx2="dk2" accent1="accent1" accent2="accent2" accent3="accent3" accent4="accent4" accent5="accent5" accent6="accent6" hlink="hlink" folHlink="folHlink"/>
    </a:extraClrScheme>
    <a:extraClrScheme>
      <a:clrScheme name="Quadrant 5">
        <a:dk1>
          <a:srgbClr val="666699"/>
        </a:dk1>
        <a:lt1>
          <a:srgbClr val="FFFFFF"/>
        </a:lt1>
        <a:dk2>
          <a:srgbClr val="000033"/>
        </a:dk2>
        <a:lt2>
          <a:srgbClr val="FFFFFF"/>
        </a:lt2>
        <a:accent1>
          <a:srgbClr val="9966FF"/>
        </a:accent1>
        <a:accent2>
          <a:srgbClr val="CCCCFF"/>
        </a:accent2>
        <a:accent3>
          <a:srgbClr val="AAAAAD"/>
        </a:accent3>
        <a:accent4>
          <a:srgbClr val="DADADA"/>
        </a:accent4>
        <a:accent5>
          <a:srgbClr val="CAB8FF"/>
        </a:accent5>
        <a:accent6>
          <a:srgbClr val="B9B9E7"/>
        </a:accent6>
        <a:hlink>
          <a:srgbClr val="CCCC00"/>
        </a:hlink>
        <a:folHlink>
          <a:srgbClr val="CC9900"/>
        </a:folHlink>
      </a:clrScheme>
      <a:clrMap bg1="dk2" tx1="lt1" bg2="dk1" tx2="lt2" accent1="accent1" accent2="accent2" accent3="accent3" accent4="accent4" accent5="accent5" accent6="accent6" hlink="hlink" folHlink="folHlink"/>
    </a:extraClrScheme>
    <a:extraClrScheme>
      <a:clrScheme name="Quadrant 6">
        <a:dk1>
          <a:srgbClr val="000000"/>
        </a:dk1>
        <a:lt1>
          <a:srgbClr val="FFFFFF"/>
        </a:lt1>
        <a:dk2>
          <a:srgbClr val="000000"/>
        </a:dk2>
        <a:lt2>
          <a:srgbClr val="669966"/>
        </a:lt2>
        <a:accent1>
          <a:srgbClr val="CCCCFF"/>
        </a:accent1>
        <a:accent2>
          <a:srgbClr val="9999CC"/>
        </a:accent2>
        <a:accent3>
          <a:srgbClr val="FFFFFF"/>
        </a:accent3>
        <a:accent4>
          <a:srgbClr val="000000"/>
        </a:accent4>
        <a:accent5>
          <a:srgbClr val="E2E2FF"/>
        </a:accent5>
        <a:accent6>
          <a:srgbClr val="8A8AB9"/>
        </a:accent6>
        <a:hlink>
          <a:srgbClr val="000066"/>
        </a:hlink>
        <a:folHlink>
          <a:srgbClr val="333399"/>
        </a:folHlink>
      </a:clrScheme>
      <a:clrMap bg1="lt1" tx1="dk1" bg2="lt2" tx2="dk2" accent1="accent1" accent2="accent2" accent3="accent3" accent4="accent4" accent5="accent5" accent6="accent6" hlink="hlink" folHlink="folHlink"/>
    </a:extraClrScheme>
    <a:extraClrScheme>
      <a:clrScheme name="Quadrant 7">
        <a:dk1>
          <a:srgbClr val="0099CC"/>
        </a:dk1>
        <a:lt1>
          <a:srgbClr val="FFFFFF"/>
        </a:lt1>
        <a:dk2>
          <a:srgbClr val="000099"/>
        </a:dk2>
        <a:lt2>
          <a:srgbClr val="FFFFFF"/>
        </a:lt2>
        <a:accent1>
          <a:srgbClr val="0099CC"/>
        </a:accent1>
        <a:accent2>
          <a:srgbClr val="6600FF"/>
        </a:accent2>
        <a:accent3>
          <a:srgbClr val="AAAACA"/>
        </a:accent3>
        <a:accent4>
          <a:srgbClr val="DADADA"/>
        </a:accent4>
        <a:accent5>
          <a:srgbClr val="AACAE2"/>
        </a:accent5>
        <a:accent6>
          <a:srgbClr val="5C00E7"/>
        </a:accent6>
        <a:hlink>
          <a:srgbClr val="FFCC00"/>
        </a:hlink>
        <a:folHlink>
          <a:srgbClr val="00CCFF"/>
        </a:folHlink>
      </a:clrScheme>
      <a:clrMap bg1="dk2" tx1="lt1" bg2="dk1" tx2="lt2" accent1="accent1" accent2="accent2" accent3="accent3" accent4="accent4" accent5="accent5" accent6="accent6" hlink="hlink" folHlink="folHlink"/>
    </a:extraClrScheme>
    <a:extraClrScheme>
      <a:clrScheme name="Quadrant 8">
        <a:dk1>
          <a:srgbClr val="000033"/>
        </a:dk1>
        <a:lt1>
          <a:srgbClr val="FFFFFF"/>
        </a:lt1>
        <a:dk2>
          <a:srgbClr val="003366"/>
        </a:dk2>
        <a:lt2>
          <a:srgbClr val="275C6D"/>
        </a:lt2>
        <a:accent1>
          <a:srgbClr val="A7D2DF"/>
        </a:accent1>
        <a:accent2>
          <a:srgbClr val="108DA6"/>
        </a:accent2>
        <a:accent3>
          <a:srgbClr val="FFFFFF"/>
        </a:accent3>
        <a:accent4>
          <a:srgbClr val="00002A"/>
        </a:accent4>
        <a:accent5>
          <a:srgbClr val="D0E5EC"/>
        </a:accent5>
        <a:accent6>
          <a:srgbClr val="0D7F96"/>
        </a:accent6>
        <a:hlink>
          <a:srgbClr val="666699"/>
        </a:hlink>
        <a:folHlink>
          <a:srgbClr val="9999FF"/>
        </a:folHlink>
      </a:clrScheme>
      <a:clrMap bg1="lt1" tx1="dk1" bg2="lt2" tx2="dk2" accent1="accent1" accent2="accent2" accent3="accent3" accent4="accent4" accent5="accent5" accent6="accent6" hlink="hlink" folHlink="folHlink"/>
    </a:extraClrScheme>
    <a:extraClrScheme>
      <a:clrScheme name="Quadrant 9">
        <a:dk1>
          <a:srgbClr val="CC3300"/>
        </a:dk1>
        <a:lt1>
          <a:srgbClr val="FFFFFF"/>
        </a:lt1>
        <a:dk2>
          <a:srgbClr val="000000"/>
        </a:dk2>
        <a:lt2>
          <a:srgbClr val="FFFFCC"/>
        </a:lt2>
        <a:accent1>
          <a:srgbClr val="FF9900"/>
        </a:accent1>
        <a:accent2>
          <a:srgbClr val="993300"/>
        </a:accent2>
        <a:accent3>
          <a:srgbClr val="AAAAAA"/>
        </a:accent3>
        <a:accent4>
          <a:srgbClr val="DADADA"/>
        </a:accent4>
        <a:accent5>
          <a:srgbClr val="FFCAAA"/>
        </a:accent5>
        <a:accent6>
          <a:srgbClr val="8A2D00"/>
        </a:accent6>
        <a:hlink>
          <a:srgbClr val="CEC5A2"/>
        </a:hlink>
        <a:folHlink>
          <a:srgbClr val="DDDDDD"/>
        </a:folHlink>
      </a:clrScheme>
      <a:clrMap bg1="dk2" tx1="lt1" bg2="dk1" tx2="lt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2_ThemeKatharina">
  <a:themeElements>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fontScheme name="Slit">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clrMap bg1="dk2" tx1="lt1" bg2="dk1" tx2="lt2" accent1="accent1" accent2="accent2" accent3="accent3" accent4="accent4" accent5="accent5" accent6="accent6" hlink="hlink" folHlink="folHlink"/>
    </a:extraClrScheme>
    <a:extraClrScheme>
      <a:clrScheme name="Slit 2">
        <a:dk1>
          <a:srgbClr val="674E2F"/>
        </a:dk1>
        <a:lt1>
          <a:srgbClr val="FFFFFF"/>
        </a:lt1>
        <a:dk2>
          <a:srgbClr val="533F27"/>
        </a:dk2>
        <a:lt2>
          <a:srgbClr val="D8B274"/>
        </a:lt2>
        <a:accent1>
          <a:srgbClr val="CC9900"/>
        </a:accent1>
        <a:accent2>
          <a:srgbClr val="8F5F2F"/>
        </a:accent2>
        <a:accent3>
          <a:srgbClr val="B3AFAC"/>
        </a:accent3>
        <a:accent4>
          <a:srgbClr val="DADADA"/>
        </a:accent4>
        <a:accent5>
          <a:srgbClr val="E2CAAA"/>
        </a:accent5>
        <a:accent6>
          <a:srgbClr val="81552A"/>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Slit 3">
        <a:dk1>
          <a:srgbClr val="646464"/>
        </a:dk1>
        <a:lt1>
          <a:srgbClr val="FFFFFF"/>
        </a:lt1>
        <a:dk2>
          <a:srgbClr val="545454"/>
        </a:dk2>
        <a:lt2>
          <a:srgbClr val="D4D4CE"/>
        </a:lt2>
        <a:accent1>
          <a:srgbClr val="49747D"/>
        </a:accent1>
        <a:accent2>
          <a:srgbClr val="8F9699"/>
        </a:accent2>
        <a:accent3>
          <a:srgbClr val="B3B3B3"/>
        </a:accent3>
        <a:accent4>
          <a:srgbClr val="DADADA"/>
        </a:accent4>
        <a:accent5>
          <a:srgbClr val="B1BCBF"/>
        </a:accent5>
        <a:accent6>
          <a:srgbClr val="81878A"/>
        </a:accent6>
        <a:hlink>
          <a:srgbClr val="8DC4D7"/>
        </a:hlink>
        <a:folHlink>
          <a:srgbClr val="7FB97F"/>
        </a:folHlink>
      </a:clrScheme>
      <a:clrMap bg1="dk2" tx1="lt1" bg2="dk1" tx2="lt2" accent1="accent1" accent2="accent2" accent3="accent3" accent4="accent4" accent5="accent5" accent6="accent6" hlink="hlink" folHlink="folHlink"/>
    </a:extraClrScheme>
    <a:extraClrScheme>
      <a:clrScheme name="Slit 4">
        <a:dk1>
          <a:srgbClr val="3A7400"/>
        </a:dk1>
        <a:lt1>
          <a:srgbClr val="FFFFFF"/>
        </a:lt1>
        <a:dk2>
          <a:srgbClr val="2E5C00"/>
        </a:dk2>
        <a:lt2>
          <a:srgbClr val="FFFFFF"/>
        </a:lt2>
        <a:accent1>
          <a:srgbClr val="79CA02"/>
        </a:accent1>
        <a:accent2>
          <a:srgbClr val="008080"/>
        </a:accent2>
        <a:accent3>
          <a:srgbClr val="ADB5AA"/>
        </a:accent3>
        <a:accent4>
          <a:srgbClr val="DADADA"/>
        </a:accent4>
        <a:accent5>
          <a:srgbClr val="BEE1AA"/>
        </a:accent5>
        <a:accent6>
          <a:srgbClr val="007373"/>
        </a:accent6>
        <a:hlink>
          <a:srgbClr val="A8DE0E"/>
        </a:hlink>
        <a:folHlink>
          <a:srgbClr val="00CC66"/>
        </a:folHlink>
      </a:clrScheme>
      <a:clrMap bg1="dk2" tx1="lt1" bg2="dk1" tx2="lt2" accent1="accent1" accent2="accent2" accent3="accent3" accent4="accent4" accent5="accent5" accent6="accent6" hlink="hlink" folHlink="folHlink"/>
    </a:extraClrScheme>
    <a:extraClrScheme>
      <a:clrScheme name="Slit 5">
        <a:dk1>
          <a:srgbClr val="008885"/>
        </a:dk1>
        <a:lt1>
          <a:srgbClr val="FFFFFF"/>
        </a:lt1>
        <a:dk2>
          <a:srgbClr val="007572"/>
        </a:dk2>
        <a:lt2>
          <a:srgbClr val="FFFF99"/>
        </a:lt2>
        <a:accent1>
          <a:srgbClr val="33CCCC"/>
        </a:accent1>
        <a:accent2>
          <a:srgbClr val="6D6FC7"/>
        </a:accent2>
        <a:accent3>
          <a:srgbClr val="AABDBC"/>
        </a:accent3>
        <a:accent4>
          <a:srgbClr val="DADADA"/>
        </a:accent4>
        <a:accent5>
          <a:srgbClr val="ADE2E2"/>
        </a:accent5>
        <a:accent6>
          <a:srgbClr val="6264B4"/>
        </a:accent6>
        <a:hlink>
          <a:srgbClr val="FFFFCC"/>
        </a:hlink>
        <a:folHlink>
          <a:srgbClr val="00FF00"/>
        </a:folHlink>
      </a:clrScheme>
      <a:clrMap bg1="dk2" tx1="lt1" bg2="dk1" tx2="lt2" accent1="accent1" accent2="accent2" accent3="accent3" accent4="accent4" accent5="accent5" accent6="accent6" hlink="hlink" folHlink="folHlink"/>
    </a:extraClrScheme>
    <a:extraClrScheme>
      <a:clrScheme name="Slit 6">
        <a:dk1>
          <a:srgbClr val="0000AC"/>
        </a:dk1>
        <a:lt1>
          <a:srgbClr val="FFFFFF"/>
        </a:lt1>
        <a:dk2>
          <a:srgbClr val="000086"/>
        </a:dk2>
        <a:lt2>
          <a:srgbClr val="CCFFFF"/>
        </a:lt2>
        <a:accent1>
          <a:srgbClr val="0099FF"/>
        </a:accent1>
        <a:accent2>
          <a:srgbClr val="00B000"/>
        </a:accent2>
        <a:accent3>
          <a:srgbClr val="AAAAC3"/>
        </a:accent3>
        <a:accent4>
          <a:srgbClr val="DADADA"/>
        </a:accent4>
        <a:accent5>
          <a:srgbClr val="AACAFF"/>
        </a:accent5>
        <a:accent6>
          <a:srgbClr val="009F00"/>
        </a:accent6>
        <a:hlink>
          <a:srgbClr val="FFE701"/>
        </a:hlink>
        <a:folHlink>
          <a:srgbClr val="FF9900"/>
        </a:folHlink>
      </a:clrScheme>
      <a:clrMap bg1="dk2" tx1="lt1" bg2="dk1" tx2="lt2" accent1="accent1" accent2="accent2" accent3="accent3" accent4="accent4" accent5="accent5" accent6="accent6" hlink="hlink" folHlink="folHlink"/>
    </a:extraClrScheme>
    <a:extraClrScheme>
      <a:clrScheme name="Slit 7">
        <a:dk1>
          <a:srgbClr val="7474A2"/>
        </a:dk1>
        <a:lt1>
          <a:srgbClr val="FFFFFF"/>
        </a:lt1>
        <a:dk2>
          <a:srgbClr val="5E5E8E"/>
        </a:dk2>
        <a:lt2>
          <a:srgbClr val="D1D1DF"/>
        </a:lt2>
        <a:accent1>
          <a:srgbClr val="CC66FF"/>
        </a:accent1>
        <a:accent2>
          <a:srgbClr val="6666FF"/>
        </a:accent2>
        <a:accent3>
          <a:srgbClr val="B6B6C6"/>
        </a:accent3>
        <a:accent4>
          <a:srgbClr val="DADADA"/>
        </a:accent4>
        <a:accent5>
          <a:srgbClr val="E2B8FF"/>
        </a:accent5>
        <a:accent6>
          <a:srgbClr val="5C5CE7"/>
        </a:accent6>
        <a:hlink>
          <a:srgbClr val="FFCC99"/>
        </a:hlink>
        <a:folHlink>
          <a:srgbClr val="CCCCFF"/>
        </a:folHlink>
      </a:clrScheme>
      <a:clrMap bg1="dk2" tx1="lt1" bg2="dk1" tx2="lt2" accent1="accent1" accent2="accent2" accent3="accent3" accent4="accent4" accent5="accent5" accent6="accent6" hlink="hlink" folHlink="folHlink"/>
    </a:extraClrScheme>
    <a:extraClrScheme>
      <a:clrScheme name="Slit 8">
        <a:dk1>
          <a:srgbClr val="000000"/>
        </a:dk1>
        <a:lt1>
          <a:srgbClr val="D0DAE2"/>
        </a:lt1>
        <a:dk2>
          <a:srgbClr val="000000"/>
        </a:dk2>
        <a:lt2>
          <a:srgbClr val="E7EDF1"/>
        </a:lt2>
        <a:accent1>
          <a:srgbClr val="33CCCC"/>
        </a:accent1>
        <a:accent2>
          <a:srgbClr val="0099CC"/>
        </a:accent2>
        <a:accent3>
          <a:srgbClr val="E4EAEE"/>
        </a:accent3>
        <a:accent4>
          <a:srgbClr val="000000"/>
        </a:accent4>
        <a:accent5>
          <a:srgbClr val="ADE2E2"/>
        </a:accent5>
        <a:accent6>
          <a:srgbClr val="008AB9"/>
        </a:accent6>
        <a:hlink>
          <a:srgbClr val="3333CC"/>
        </a:hlink>
        <a:folHlink>
          <a:srgbClr val="008080"/>
        </a:folHlink>
      </a:clrScheme>
      <a:clrMap bg1="lt1" tx1="dk1" bg2="lt2" tx2="dk2" accent1="accent1" accent2="accent2" accent3="accent3" accent4="accent4" accent5="accent5" accent6="accent6" hlink="hlink" folHlink="folHlink"/>
    </a:extraClrScheme>
    <a:extraClrScheme>
      <a:clrScheme name="Slit 9">
        <a:dk1>
          <a:srgbClr val="000000"/>
        </a:dk1>
        <a:lt1>
          <a:srgbClr val="FFFFFF"/>
        </a:lt1>
        <a:dk2>
          <a:srgbClr val="000000"/>
        </a:dk2>
        <a:lt2>
          <a:srgbClr val="E6E6E6"/>
        </a:lt2>
        <a:accent1>
          <a:srgbClr val="66CCFF"/>
        </a:accent1>
        <a:accent2>
          <a:srgbClr val="9999FF"/>
        </a:accent2>
        <a:accent3>
          <a:srgbClr val="FFFFFF"/>
        </a:accent3>
        <a:accent4>
          <a:srgbClr val="000000"/>
        </a:accent4>
        <a:accent5>
          <a:srgbClr val="B8E2FF"/>
        </a:accent5>
        <a:accent6>
          <a:srgbClr val="8A8AE7"/>
        </a:accent6>
        <a:hlink>
          <a:srgbClr val="3333CC"/>
        </a:hlink>
        <a:folHlink>
          <a:srgbClr val="008080"/>
        </a:folHlink>
      </a:clrScheme>
      <a:clrMap bg1="lt1" tx1="dk1" bg2="lt2" tx2="dk2" accent1="accent1" accent2="accent2" accent3="accent3" accent4="accent4" accent5="accent5" accent6="accent6" hlink="hlink" folHlink="folHlink"/>
    </a:extraClrScheme>
  </a:extraClrSchemeLst>
</a:theme>
</file>

<file path=ppt/theme/theme6.xml><?xml version="1.0" encoding="utf-8"?>
<a:theme xmlns:a="http://schemas.openxmlformats.org/drawingml/2006/main" name="2_Quadrant">
  <a:themeElements>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fontScheme name="Quadrant">
      <a:majorFont>
        <a:latin typeface="Times New Roman"/>
        <a:ea typeface=""/>
        <a:cs typeface="Arial"/>
      </a:majorFont>
      <a:minorFont>
        <a:latin typeface="Times New Roman"/>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Quadrant 1">
        <a:dk1>
          <a:srgbClr val="5C5674"/>
        </a:dk1>
        <a:lt1>
          <a:srgbClr val="FFFFFF"/>
        </a:lt1>
        <a:dk2>
          <a:srgbClr val="85986A"/>
        </a:dk2>
        <a:lt2>
          <a:srgbClr val="FFFFFF"/>
        </a:lt2>
        <a:accent1>
          <a:srgbClr val="666633"/>
        </a:accent1>
        <a:accent2>
          <a:srgbClr val="ADC5B8"/>
        </a:accent2>
        <a:accent3>
          <a:srgbClr val="C2CAB9"/>
        </a:accent3>
        <a:accent4>
          <a:srgbClr val="DADADA"/>
        </a:accent4>
        <a:accent5>
          <a:srgbClr val="B8B8AD"/>
        </a:accent5>
        <a:accent6>
          <a:srgbClr val="9CB2A6"/>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clrMap bg1="lt1" tx1="dk1" bg2="lt2" tx2="dk2" accent1="accent1" accent2="accent2" accent3="accent3" accent4="accent4" accent5="accent5" accent6="accent6" hlink="hlink" folHlink="folHlink"/>
    </a:extraClrScheme>
    <a:extraClrScheme>
      <a:clrScheme name="Quadrant 3">
        <a:dk1>
          <a:srgbClr val="618052"/>
        </a:dk1>
        <a:lt1>
          <a:srgbClr val="FFFFE3"/>
        </a:lt1>
        <a:dk2>
          <a:srgbClr val="162E36"/>
        </a:dk2>
        <a:lt2>
          <a:srgbClr val="FFFFFF"/>
        </a:lt2>
        <a:accent1>
          <a:srgbClr val="336699"/>
        </a:accent1>
        <a:accent2>
          <a:srgbClr val="69888B"/>
        </a:accent2>
        <a:accent3>
          <a:srgbClr val="ABADAE"/>
        </a:accent3>
        <a:accent4>
          <a:srgbClr val="DADAC2"/>
        </a:accent4>
        <a:accent5>
          <a:srgbClr val="ADB8CA"/>
        </a:accent5>
        <a:accent6>
          <a:srgbClr val="5E7B7D"/>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4">
        <a:dk1>
          <a:srgbClr val="000000"/>
        </a:dk1>
        <a:lt1>
          <a:srgbClr val="FFFFFF"/>
        </a:lt1>
        <a:dk2>
          <a:srgbClr val="000000"/>
        </a:dk2>
        <a:lt2>
          <a:srgbClr val="CC0000"/>
        </a:lt2>
        <a:accent1>
          <a:srgbClr val="FFCC00"/>
        </a:accent1>
        <a:accent2>
          <a:srgbClr val="3366CC"/>
        </a:accent2>
        <a:accent3>
          <a:srgbClr val="FFFFFF"/>
        </a:accent3>
        <a:accent4>
          <a:srgbClr val="000000"/>
        </a:accent4>
        <a:accent5>
          <a:srgbClr val="FFE2AA"/>
        </a:accent5>
        <a:accent6>
          <a:srgbClr val="2D5CB9"/>
        </a:accent6>
        <a:hlink>
          <a:srgbClr val="666699"/>
        </a:hlink>
        <a:folHlink>
          <a:srgbClr val="C0C0C0"/>
        </a:folHlink>
      </a:clrScheme>
      <a:clrMap bg1="lt1" tx1="dk1" bg2="lt2" tx2="dk2" accent1="accent1" accent2="accent2" accent3="accent3" accent4="accent4" accent5="accent5" accent6="accent6" hlink="hlink" folHlink="folHlink"/>
    </a:extraClrScheme>
    <a:extraClrScheme>
      <a:clrScheme name="Quadrant 5">
        <a:dk1>
          <a:srgbClr val="666699"/>
        </a:dk1>
        <a:lt1>
          <a:srgbClr val="FFFFFF"/>
        </a:lt1>
        <a:dk2>
          <a:srgbClr val="000033"/>
        </a:dk2>
        <a:lt2>
          <a:srgbClr val="FFFFFF"/>
        </a:lt2>
        <a:accent1>
          <a:srgbClr val="9966FF"/>
        </a:accent1>
        <a:accent2>
          <a:srgbClr val="CCCCFF"/>
        </a:accent2>
        <a:accent3>
          <a:srgbClr val="AAAAAD"/>
        </a:accent3>
        <a:accent4>
          <a:srgbClr val="DADADA"/>
        </a:accent4>
        <a:accent5>
          <a:srgbClr val="CAB8FF"/>
        </a:accent5>
        <a:accent6>
          <a:srgbClr val="B9B9E7"/>
        </a:accent6>
        <a:hlink>
          <a:srgbClr val="CCCC00"/>
        </a:hlink>
        <a:folHlink>
          <a:srgbClr val="CC9900"/>
        </a:folHlink>
      </a:clrScheme>
      <a:clrMap bg1="dk2" tx1="lt1" bg2="dk1" tx2="lt2" accent1="accent1" accent2="accent2" accent3="accent3" accent4="accent4" accent5="accent5" accent6="accent6" hlink="hlink" folHlink="folHlink"/>
    </a:extraClrScheme>
    <a:extraClrScheme>
      <a:clrScheme name="Quadrant 6">
        <a:dk1>
          <a:srgbClr val="000000"/>
        </a:dk1>
        <a:lt1>
          <a:srgbClr val="FFFFFF"/>
        </a:lt1>
        <a:dk2>
          <a:srgbClr val="000000"/>
        </a:dk2>
        <a:lt2>
          <a:srgbClr val="669966"/>
        </a:lt2>
        <a:accent1>
          <a:srgbClr val="CCCCFF"/>
        </a:accent1>
        <a:accent2>
          <a:srgbClr val="9999CC"/>
        </a:accent2>
        <a:accent3>
          <a:srgbClr val="FFFFFF"/>
        </a:accent3>
        <a:accent4>
          <a:srgbClr val="000000"/>
        </a:accent4>
        <a:accent5>
          <a:srgbClr val="E2E2FF"/>
        </a:accent5>
        <a:accent6>
          <a:srgbClr val="8A8AB9"/>
        </a:accent6>
        <a:hlink>
          <a:srgbClr val="000066"/>
        </a:hlink>
        <a:folHlink>
          <a:srgbClr val="333399"/>
        </a:folHlink>
      </a:clrScheme>
      <a:clrMap bg1="lt1" tx1="dk1" bg2="lt2" tx2="dk2" accent1="accent1" accent2="accent2" accent3="accent3" accent4="accent4" accent5="accent5" accent6="accent6" hlink="hlink" folHlink="folHlink"/>
    </a:extraClrScheme>
    <a:extraClrScheme>
      <a:clrScheme name="Quadrant 7">
        <a:dk1>
          <a:srgbClr val="0099CC"/>
        </a:dk1>
        <a:lt1>
          <a:srgbClr val="FFFFFF"/>
        </a:lt1>
        <a:dk2>
          <a:srgbClr val="000099"/>
        </a:dk2>
        <a:lt2>
          <a:srgbClr val="FFFFFF"/>
        </a:lt2>
        <a:accent1>
          <a:srgbClr val="0099CC"/>
        </a:accent1>
        <a:accent2>
          <a:srgbClr val="6600FF"/>
        </a:accent2>
        <a:accent3>
          <a:srgbClr val="AAAACA"/>
        </a:accent3>
        <a:accent4>
          <a:srgbClr val="DADADA"/>
        </a:accent4>
        <a:accent5>
          <a:srgbClr val="AACAE2"/>
        </a:accent5>
        <a:accent6>
          <a:srgbClr val="5C00E7"/>
        </a:accent6>
        <a:hlink>
          <a:srgbClr val="FFCC00"/>
        </a:hlink>
        <a:folHlink>
          <a:srgbClr val="00CCFF"/>
        </a:folHlink>
      </a:clrScheme>
      <a:clrMap bg1="dk2" tx1="lt1" bg2="dk1" tx2="lt2" accent1="accent1" accent2="accent2" accent3="accent3" accent4="accent4" accent5="accent5" accent6="accent6" hlink="hlink" folHlink="folHlink"/>
    </a:extraClrScheme>
    <a:extraClrScheme>
      <a:clrScheme name="Quadrant 8">
        <a:dk1>
          <a:srgbClr val="000033"/>
        </a:dk1>
        <a:lt1>
          <a:srgbClr val="FFFFFF"/>
        </a:lt1>
        <a:dk2>
          <a:srgbClr val="003366"/>
        </a:dk2>
        <a:lt2>
          <a:srgbClr val="275C6D"/>
        </a:lt2>
        <a:accent1>
          <a:srgbClr val="A7D2DF"/>
        </a:accent1>
        <a:accent2>
          <a:srgbClr val="108DA6"/>
        </a:accent2>
        <a:accent3>
          <a:srgbClr val="FFFFFF"/>
        </a:accent3>
        <a:accent4>
          <a:srgbClr val="00002A"/>
        </a:accent4>
        <a:accent5>
          <a:srgbClr val="D0E5EC"/>
        </a:accent5>
        <a:accent6>
          <a:srgbClr val="0D7F96"/>
        </a:accent6>
        <a:hlink>
          <a:srgbClr val="666699"/>
        </a:hlink>
        <a:folHlink>
          <a:srgbClr val="9999FF"/>
        </a:folHlink>
      </a:clrScheme>
      <a:clrMap bg1="lt1" tx1="dk1" bg2="lt2" tx2="dk2" accent1="accent1" accent2="accent2" accent3="accent3" accent4="accent4" accent5="accent5" accent6="accent6" hlink="hlink" folHlink="folHlink"/>
    </a:extraClrScheme>
    <a:extraClrScheme>
      <a:clrScheme name="Quadrant 9">
        <a:dk1>
          <a:srgbClr val="CC3300"/>
        </a:dk1>
        <a:lt1>
          <a:srgbClr val="FFFFFF"/>
        </a:lt1>
        <a:dk2>
          <a:srgbClr val="000000"/>
        </a:dk2>
        <a:lt2>
          <a:srgbClr val="FFFFCC"/>
        </a:lt2>
        <a:accent1>
          <a:srgbClr val="FF9900"/>
        </a:accent1>
        <a:accent2>
          <a:srgbClr val="993300"/>
        </a:accent2>
        <a:accent3>
          <a:srgbClr val="AAAAAA"/>
        </a:accent3>
        <a:accent4>
          <a:srgbClr val="DADADA"/>
        </a:accent4>
        <a:accent5>
          <a:srgbClr val="FFCAAA"/>
        </a:accent5>
        <a:accent6>
          <a:srgbClr val="8A2D00"/>
        </a:accent6>
        <a:hlink>
          <a:srgbClr val="CEC5A2"/>
        </a:hlink>
        <a:folHlink>
          <a:srgbClr val="DDDDDD"/>
        </a:folHlink>
      </a:clrScheme>
      <a:clrMap bg1="dk2" tx1="lt1" bg2="dk1" tx2="lt2" accent1="accent1" accent2="accent2" accent3="accent3" accent4="accent4" accent5="accent5" accent6="accent6" hlink="hlink" folHlink="folHlink"/>
    </a:extraClrScheme>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ThemeKatharina</Template>
  <TotalTime>115</TotalTime>
  <Words>1402</Words>
  <Application>Microsoft Office PowerPoint</Application>
  <PresentationFormat>On-screen Show (4:3)</PresentationFormat>
  <Paragraphs>86</Paragraphs>
  <Slides>42</Slides>
  <Notes>2</Notes>
  <HiddenSlides>24</HiddenSlides>
  <MMClips>0</MMClips>
  <ScaleCrop>false</ScaleCrop>
  <HeadingPairs>
    <vt:vector size="6" baseType="variant">
      <vt:variant>
        <vt:lpstr>Fonts Used</vt:lpstr>
      </vt:variant>
      <vt:variant>
        <vt:i4>7</vt:i4>
      </vt:variant>
      <vt:variant>
        <vt:lpstr>Theme</vt:lpstr>
      </vt:variant>
      <vt:variant>
        <vt:i4>6</vt:i4>
      </vt:variant>
      <vt:variant>
        <vt:lpstr>Slide Titles</vt:lpstr>
      </vt:variant>
      <vt:variant>
        <vt:i4>42</vt:i4>
      </vt:variant>
    </vt:vector>
  </HeadingPairs>
  <TitlesOfParts>
    <vt:vector size="55" baseType="lpstr">
      <vt:lpstr>Arial</vt:lpstr>
      <vt:lpstr>Tahoma</vt:lpstr>
      <vt:lpstr>Wingdings</vt:lpstr>
      <vt:lpstr>Calibri</vt:lpstr>
      <vt:lpstr>Times New Roman</vt:lpstr>
      <vt:lpstr>SimSun</vt:lpstr>
      <vt:lpstr>Wingdings 2</vt:lpstr>
      <vt:lpstr>ThemeKatharina</vt:lpstr>
      <vt:lpstr>Quadrant</vt:lpstr>
      <vt:lpstr>1_ThemeKatharina</vt:lpstr>
      <vt:lpstr>1_Quadrant</vt:lpstr>
      <vt:lpstr>2_ThemeKatharina</vt:lpstr>
      <vt:lpstr>2_Quadrant</vt:lpstr>
      <vt:lpstr>Modern Chinese History</vt:lpstr>
      <vt:lpstr>PowerPoint Presentation</vt:lpstr>
      <vt:lpstr>Books worth buying</vt:lpstr>
      <vt:lpstr>Websites worth visiting</vt:lpstr>
      <vt:lpstr>What is ‘Modern Chinese History’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Silk Road</vt:lpstr>
      <vt:lpstr>Tang China (618-907)</vt:lpstr>
      <vt:lpstr>The Silk Road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Wang Hui’s critique of the ‘empire’ – ‘nation’ binary</vt:lpstr>
      <vt:lpstr>View of Chinese historians</vt:lpstr>
      <vt:lpstr>Cont.</vt:lpstr>
      <vt:lpstr>Division of the world according to Erya 爾雅  (3rd cent. B.C.)</vt:lpstr>
      <vt:lpstr>The “Son of Heaven” tianzi 天子</vt:lpstr>
      <vt:lpstr>tianxia 天下 and guo 国</vt:lpstr>
      <vt:lpstr>Characteristics of empire</vt:lpstr>
      <vt:lpstr>Sun Yat-sen (12 November 1866 – 12 March 1925) </vt:lpstr>
      <vt:lpstr>Liang Qichao (Liang Ch’i-ch’ao) (1873-1929)</vt:lpstr>
      <vt:lpstr>PowerPoint Presentation</vt:lpstr>
      <vt:lpstr>Civilizing mission of the Chinese state and the Han</vt:lpstr>
      <vt:lpstr>PRC evolutionist paradigm</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Thomas Jansen</dc:creator>
  <cp:lastModifiedBy>Thomas Jansen</cp:lastModifiedBy>
  <cp:revision>22</cp:revision>
  <dcterms:created xsi:type="dcterms:W3CDTF">2011-01-24T22:00:50Z</dcterms:created>
  <dcterms:modified xsi:type="dcterms:W3CDTF">2016-02-02T10:41:21Z</dcterms:modified>
</cp:coreProperties>
</file>