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0" r:id="rId9"/>
    <p:sldId id="261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3C01EE-5463-4E07-A113-F62A4268BAC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2F8E708-CB47-4607-8AC1-A1897E55A34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1 </a:t>
          </a:r>
          <a:r>
            <a:rPr lang="en-GB">
              <a:latin typeface="Georgia Pro Semibold"/>
            </a:rPr>
            <a:t>makes tracking workflows easier</a:t>
          </a:r>
          <a:endParaRPr lang="en-US"/>
        </a:p>
      </dgm:t>
    </dgm:pt>
    <dgm:pt modelId="{BB717317-2A92-40F9-83B2-119B088D1A72}" type="parTrans" cxnId="{E513AFAD-3726-47AB-A85F-16DAE140ECAE}">
      <dgm:prSet/>
      <dgm:spPr/>
      <dgm:t>
        <a:bodyPr/>
        <a:lstStyle/>
        <a:p>
          <a:endParaRPr lang="en-US"/>
        </a:p>
      </dgm:t>
    </dgm:pt>
    <dgm:pt modelId="{13119256-9293-46B7-A75D-763B19A517FC}" type="sibTrans" cxnId="{E513AFAD-3726-47AB-A85F-16DAE140ECAE}">
      <dgm:prSet/>
      <dgm:spPr/>
      <dgm:t>
        <a:bodyPr/>
        <a:lstStyle/>
        <a:p>
          <a:endParaRPr lang="en-US"/>
        </a:p>
      </dgm:t>
    </dgm:pt>
    <dgm:pt modelId="{B5FD2157-44D9-449E-A56E-F8DC158613D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2 </a:t>
          </a:r>
          <a:r>
            <a:rPr lang="en-GB">
              <a:latin typeface="Georgia Pro Semibold"/>
            </a:rPr>
            <a:t> better information access</a:t>
          </a:r>
          <a:endParaRPr lang="en-US"/>
        </a:p>
      </dgm:t>
    </dgm:pt>
    <dgm:pt modelId="{11BE25FA-185F-4203-B2A4-751DB8D7658C}" type="parTrans" cxnId="{87B59A2E-8DFF-4023-BF56-5516EC51AF6C}">
      <dgm:prSet/>
      <dgm:spPr/>
      <dgm:t>
        <a:bodyPr/>
        <a:lstStyle/>
        <a:p>
          <a:endParaRPr lang="en-US"/>
        </a:p>
      </dgm:t>
    </dgm:pt>
    <dgm:pt modelId="{91040C93-C78D-4BF6-8760-C9065E3B1F93}" type="sibTrans" cxnId="{87B59A2E-8DFF-4023-BF56-5516EC51AF6C}">
      <dgm:prSet/>
      <dgm:spPr/>
      <dgm:t>
        <a:bodyPr/>
        <a:lstStyle/>
        <a:p>
          <a:endParaRPr lang="en-US"/>
        </a:p>
      </dgm:t>
    </dgm:pt>
    <dgm:pt modelId="{9B08C07C-7A34-4159-B3ED-0C65C667899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3. </a:t>
          </a:r>
          <a:r>
            <a:rPr lang="en-GB">
              <a:latin typeface="Georgia Pro Semibold"/>
            </a:rPr>
            <a:t>quick editing</a:t>
          </a:r>
          <a:endParaRPr lang="en-GB"/>
        </a:p>
      </dgm:t>
    </dgm:pt>
    <dgm:pt modelId="{E6FC22BD-5427-4FED-A141-B6D04E16E47D}" type="parTrans" cxnId="{4281FBF9-794C-499E-9705-179082367D60}">
      <dgm:prSet/>
      <dgm:spPr/>
      <dgm:t>
        <a:bodyPr/>
        <a:lstStyle/>
        <a:p>
          <a:endParaRPr lang="en-US"/>
        </a:p>
      </dgm:t>
    </dgm:pt>
    <dgm:pt modelId="{A4E20726-0648-4242-9CE7-F3EA6EB043B8}" type="sibTrans" cxnId="{4281FBF9-794C-499E-9705-179082367D60}">
      <dgm:prSet/>
      <dgm:spPr/>
      <dgm:t>
        <a:bodyPr/>
        <a:lstStyle/>
        <a:p>
          <a:endParaRPr lang="en-US"/>
        </a:p>
      </dgm:t>
    </dgm:pt>
    <dgm:pt modelId="{D36C643E-54BF-4A47-AA17-DB7E705FF4F3}" type="pres">
      <dgm:prSet presAssocID="{AD3C01EE-5463-4E07-A113-F62A4268BAC8}" presName="root" presStyleCnt="0">
        <dgm:presLayoutVars>
          <dgm:dir/>
          <dgm:resizeHandles val="exact"/>
        </dgm:presLayoutVars>
      </dgm:prSet>
      <dgm:spPr/>
    </dgm:pt>
    <dgm:pt modelId="{DB61F485-488B-42AE-9DA8-A4588E023D1E}" type="pres">
      <dgm:prSet presAssocID="{A2F8E708-CB47-4607-8AC1-A1897E55A340}" presName="compNode" presStyleCnt="0"/>
      <dgm:spPr/>
    </dgm:pt>
    <dgm:pt modelId="{19919EE3-3543-4226-A534-0C07153BC56A}" type="pres">
      <dgm:prSet presAssocID="{A2F8E708-CB47-4607-8AC1-A1897E55A340}" presName="bgRect" presStyleLbl="bgShp" presStyleIdx="0" presStyleCnt="3"/>
      <dgm:spPr/>
    </dgm:pt>
    <dgm:pt modelId="{2D2A44C2-0FD2-4F4B-8062-7646EB468E3E}" type="pres">
      <dgm:prSet presAssocID="{A2F8E708-CB47-4607-8AC1-A1897E55A34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330B2E3-45BB-486E-A82A-03B98CA33D7A}" type="pres">
      <dgm:prSet presAssocID="{A2F8E708-CB47-4607-8AC1-A1897E55A340}" presName="spaceRect" presStyleCnt="0"/>
      <dgm:spPr/>
    </dgm:pt>
    <dgm:pt modelId="{7B668D2C-CCD2-4133-A336-B3A21455AD4D}" type="pres">
      <dgm:prSet presAssocID="{A2F8E708-CB47-4607-8AC1-A1897E55A340}" presName="parTx" presStyleLbl="revTx" presStyleIdx="0" presStyleCnt="3">
        <dgm:presLayoutVars>
          <dgm:chMax val="0"/>
          <dgm:chPref val="0"/>
        </dgm:presLayoutVars>
      </dgm:prSet>
      <dgm:spPr/>
    </dgm:pt>
    <dgm:pt modelId="{B16C6FCE-8261-44C0-BC81-D178556E6902}" type="pres">
      <dgm:prSet presAssocID="{13119256-9293-46B7-A75D-763B19A517FC}" presName="sibTrans" presStyleCnt="0"/>
      <dgm:spPr/>
    </dgm:pt>
    <dgm:pt modelId="{EBDF4B9E-0D94-4ECE-BE29-82707F2D6C7B}" type="pres">
      <dgm:prSet presAssocID="{B5FD2157-44D9-449E-A56E-F8DC158613D8}" presName="compNode" presStyleCnt="0"/>
      <dgm:spPr/>
    </dgm:pt>
    <dgm:pt modelId="{9B5F36EE-0B01-4097-96AC-FADCC755FE89}" type="pres">
      <dgm:prSet presAssocID="{B5FD2157-44D9-449E-A56E-F8DC158613D8}" presName="bgRect" presStyleLbl="bgShp" presStyleIdx="1" presStyleCnt="3"/>
      <dgm:spPr/>
    </dgm:pt>
    <dgm:pt modelId="{A8FEC328-CC49-452D-BF02-F4718146FDCE}" type="pres">
      <dgm:prSet presAssocID="{B5FD2157-44D9-449E-A56E-F8DC158613D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4D0F400-7A51-4673-9E3F-94E3E42E0D93}" type="pres">
      <dgm:prSet presAssocID="{B5FD2157-44D9-449E-A56E-F8DC158613D8}" presName="spaceRect" presStyleCnt="0"/>
      <dgm:spPr/>
    </dgm:pt>
    <dgm:pt modelId="{507F420D-2B0E-4851-AABE-B2CAB32810E1}" type="pres">
      <dgm:prSet presAssocID="{B5FD2157-44D9-449E-A56E-F8DC158613D8}" presName="parTx" presStyleLbl="revTx" presStyleIdx="1" presStyleCnt="3">
        <dgm:presLayoutVars>
          <dgm:chMax val="0"/>
          <dgm:chPref val="0"/>
        </dgm:presLayoutVars>
      </dgm:prSet>
      <dgm:spPr/>
    </dgm:pt>
    <dgm:pt modelId="{01A79239-2595-4129-84CE-A9795A7F8411}" type="pres">
      <dgm:prSet presAssocID="{91040C93-C78D-4BF6-8760-C9065E3B1F93}" presName="sibTrans" presStyleCnt="0"/>
      <dgm:spPr/>
    </dgm:pt>
    <dgm:pt modelId="{38F892A7-8B55-4698-A83B-38ABDCFF0EC5}" type="pres">
      <dgm:prSet presAssocID="{9B08C07C-7A34-4159-B3ED-0C65C6678991}" presName="compNode" presStyleCnt="0"/>
      <dgm:spPr/>
    </dgm:pt>
    <dgm:pt modelId="{6A79D2A2-2C9F-4998-A98E-812382C82825}" type="pres">
      <dgm:prSet presAssocID="{9B08C07C-7A34-4159-B3ED-0C65C6678991}" presName="bgRect" presStyleLbl="bgShp" presStyleIdx="2" presStyleCnt="3"/>
      <dgm:spPr/>
    </dgm:pt>
    <dgm:pt modelId="{C624528B-2BE1-40E7-B6E1-7484824E27DD}" type="pres">
      <dgm:prSet presAssocID="{9B08C07C-7A34-4159-B3ED-0C65C667899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530FBDC8-2112-471E-A98A-1FFE4213C313}" type="pres">
      <dgm:prSet presAssocID="{9B08C07C-7A34-4159-B3ED-0C65C6678991}" presName="spaceRect" presStyleCnt="0"/>
      <dgm:spPr/>
    </dgm:pt>
    <dgm:pt modelId="{69996B17-1E4F-4D30-804F-FEB3B97FA511}" type="pres">
      <dgm:prSet presAssocID="{9B08C07C-7A34-4159-B3ED-0C65C667899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87B59A2E-8DFF-4023-BF56-5516EC51AF6C}" srcId="{AD3C01EE-5463-4E07-A113-F62A4268BAC8}" destId="{B5FD2157-44D9-449E-A56E-F8DC158613D8}" srcOrd="1" destOrd="0" parTransId="{11BE25FA-185F-4203-B2A4-751DB8D7658C}" sibTransId="{91040C93-C78D-4BF6-8760-C9065E3B1F93}"/>
    <dgm:cxn modelId="{4F8E9D4E-3AA0-413E-8F7E-DFCED201AD7B}" type="presOf" srcId="{A2F8E708-CB47-4607-8AC1-A1897E55A340}" destId="{7B668D2C-CCD2-4133-A336-B3A21455AD4D}" srcOrd="0" destOrd="0" presId="urn:microsoft.com/office/officeart/2018/2/layout/IconVerticalSolidList"/>
    <dgm:cxn modelId="{F83D1B75-4AE5-4D81-A8EA-6C72491EDDCC}" type="presOf" srcId="{9B08C07C-7A34-4159-B3ED-0C65C6678991}" destId="{69996B17-1E4F-4D30-804F-FEB3B97FA511}" srcOrd="0" destOrd="0" presId="urn:microsoft.com/office/officeart/2018/2/layout/IconVerticalSolidList"/>
    <dgm:cxn modelId="{E3620595-0216-4707-96F4-A601D15E4C15}" type="presOf" srcId="{AD3C01EE-5463-4E07-A113-F62A4268BAC8}" destId="{D36C643E-54BF-4A47-AA17-DB7E705FF4F3}" srcOrd="0" destOrd="0" presId="urn:microsoft.com/office/officeart/2018/2/layout/IconVerticalSolidList"/>
    <dgm:cxn modelId="{E513AFAD-3726-47AB-A85F-16DAE140ECAE}" srcId="{AD3C01EE-5463-4E07-A113-F62A4268BAC8}" destId="{A2F8E708-CB47-4607-8AC1-A1897E55A340}" srcOrd="0" destOrd="0" parTransId="{BB717317-2A92-40F9-83B2-119B088D1A72}" sibTransId="{13119256-9293-46B7-A75D-763B19A517FC}"/>
    <dgm:cxn modelId="{D4AC05BC-B8D1-4E2E-B511-32D3A352A405}" type="presOf" srcId="{B5FD2157-44D9-449E-A56E-F8DC158613D8}" destId="{507F420D-2B0E-4851-AABE-B2CAB32810E1}" srcOrd="0" destOrd="0" presId="urn:microsoft.com/office/officeart/2018/2/layout/IconVerticalSolidList"/>
    <dgm:cxn modelId="{4281FBF9-794C-499E-9705-179082367D60}" srcId="{AD3C01EE-5463-4E07-A113-F62A4268BAC8}" destId="{9B08C07C-7A34-4159-B3ED-0C65C6678991}" srcOrd="2" destOrd="0" parTransId="{E6FC22BD-5427-4FED-A141-B6D04E16E47D}" sibTransId="{A4E20726-0648-4242-9CE7-F3EA6EB043B8}"/>
    <dgm:cxn modelId="{FE60E330-4EA9-457D-81B0-AEED629F1B3C}" type="presParOf" srcId="{D36C643E-54BF-4A47-AA17-DB7E705FF4F3}" destId="{DB61F485-488B-42AE-9DA8-A4588E023D1E}" srcOrd="0" destOrd="0" presId="urn:microsoft.com/office/officeart/2018/2/layout/IconVerticalSolidList"/>
    <dgm:cxn modelId="{29E499DA-4DFE-42DF-B5F2-C28EF449D22C}" type="presParOf" srcId="{DB61F485-488B-42AE-9DA8-A4588E023D1E}" destId="{19919EE3-3543-4226-A534-0C07153BC56A}" srcOrd="0" destOrd="0" presId="urn:microsoft.com/office/officeart/2018/2/layout/IconVerticalSolidList"/>
    <dgm:cxn modelId="{B2A0BE47-9885-4C54-BEE0-38EBD9EA7149}" type="presParOf" srcId="{DB61F485-488B-42AE-9DA8-A4588E023D1E}" destId="{2D2A44C2-0FD2-4F4B-8062-7646EB468E3E}" srcOrd="1" destOrd="0" presId="urn:microsoft.com/office/officeart/2018/2/layout/IconVerticalSolidList"/>
    <dgm:cxn modelId="{834F89BC-983D-48A8-A98D-E634C8580C05}" type="presParOf" srcId="{DB61F485-488B-42AE-9DA8-A4588E023D1E}" destId="{4330B2E3-45BB-486E-A82A-03B98CA33D7A}" srcOrd="2" destOrd="0" presId="urn:microsoft.com/office/officeart/2018/2/layout/IconVerticalSolidList"/>
    <dgm:cxn modelId="{1F790C62-449D-45A3-90BB-F9CABD5254A9}" type="presParOf" srcId="{DB61F485-488B-42AE-9DA8-A4588E023D1E}" destId="{7B668D2C-CCD2-4133-A336-B3A21455AD4D}" srcOrd="3" destOrd="0" presId="urn:microsoft.com/office/officeart/2018/2/layout/IconVerticalSolidList"/>
    <dgm:cxn modelId="{3F3AB911-0463-4C9A-9B1D-47A705ABE12F}" type="presParOf" srcId="{D36C643E-54BF-4A47-AA17-DB7E705FF4F3}" destId="{B16C6FCE-8261-44C0-BC81-D178556E6902}" srcOrd="1" destOrd="0" presId="urn:microsoft.com/office/officeart/2018/2/layout/IconVerticalSolidList"/>
    <dgm:cxn modelId="{E4ADBF69-3D8E-4912-9FD3-B35D2D24F3FD}" type="presParOf" srcId="{D36C643E-54BF-4A47-AA17-DB7E705FF4F3}" destId="{EBDF4B9E-0D94-4ECE-BE29-82707F2D6C7B}" srcOrd="2" destOrd="0" presId="urn:microsoft.com/office/officeart/2018/2/layout/IconVerticalSolidList"/>
    <dgm:cxn modelId="{49B44520-6105-44D2-92D3-FD2B1A8F9B6D}" type="presParOf" srcId="{EBDF4B9E-0D94-4ECE-BE29-82707F2D6C7B}" destId="{9B5F36EE-0B01-4097-96AC-FADCC755FE89}" srcOrd="0" destOrd="0" presId="urn:microsoft.com/office/officeart/2018/2/layout/IconVerticalSolidList"/>
    <dgm:cxn modelId="{C1D4E403-6BEF-4F1A-BEA2-156D81F56182}" type="presParOf" srcId="{EBDF4B9E-0D94-4ECE-BE29-82707F2D6C7B}" destId="{A8FEC328-CC49-452D-BF02-F4718146FDCE}" srcOrd="1" destOrd="0" presId="urn:microsoft.com/office/officeart/2018/2/layout/IconVerticalSolidList"/>
    <dgm:cxn modelId="{87A87FD1-2C2F-4DE0-948E-8C4797E011F5}" type="presParOf" srcId="{EBDF4B9E-0D94-4ECE-BE29-82707F2D6C7B}" destId="{F4D0F400-7A51-4673-9E3F-94E3E42E0D93}" srcOrd="2" destOrd="0" presId="urn:microsoft.com/office/officeart/2018/2/layout/IconVerticalSolidList"/>
    <dgm:cxn modelId="{DD5C7017-B50D-4A99-AE64-96AF4C1C64C5}" type="presParOf" srcId="{EBDF4B9E-0D94-4ECE-BE29-82707F2D6C7B}" destId="{507F420D-2B0E-4851-AABE-B2CAB32810E1}" srcOrd="3" destOrd="0" presId="urn:microsoft.com/office/officeart/2018/2/layout/IconVerticalSolidList"/>
    <dgm:cxn modelId="{9F841849-2FE7-4F23-9A3A-1DF5D84EA28B}" type="presParOf" srcId="{D36C643E-54BF-4A47-AA17-DB7E705FF4F3}" destId="{01A79239-2595-4129-84CE-A9795A7F8411}" srcOrd="3" destOrd="0" presId="urn:microsoft.com/office/officeart/2018/2/layout/IconVerticalSolidList"/>
    <dgm:cxn modelId="{007AAACB-1F08-48A6-9351-4A73752856C1}" type="presParOf" srcId="{D36C643E-54BF-4A47-AA17-DB7E705FF4F3}" destId="{38F892A7-8B55-4698-A83B-38ABDCFF0EC5}" srcOrd="4" destOrd="0" presId="urn:microsoft.com/office/officeart/2018/2/layout/IconVerticalSolidList"/>
    <dgm:cxn modelId="{641AFB1E-7218-4B7D-8FDB-8DC2BA6E089F}" type="presParOf" srcId="{38F892A7-8B55-4698-A83B-38ABDCFF0EC5}" destId="{6A79D2A2-2C9F-4998-A98E-812382C82825}" srcOrd="0" destOrd="0" presId="urn:microsoft.com/office/officeart/2018/2/layout/IconVerticalSolidList"/>
    <dgm:cxn modelId="{0B42B102-3840-47D2-9139-BBEF52401139}" type="presParOf" srcId="{38F892A7-8B55-4698-A83B-38ABDCFF0EC5}" destId="{C624528B-2BE1-40E7-B6E1-7484824E27DD}" srcOrd="1" destOrd="0" presId="urn:microsoft.com/office/officeart/2018/2/layout/IconVerticalSolidList"/>
    <dgm:cxn modelId="{A7E780A2-EB0C-4BCF-88CB-BA2F2472973E}" type="presParOf" srcId="{38F892A7-8B55-4698-A83B-38ABDCFF0EC5}" destId="{530FBDC8-2112-471E-A98A-1FFE4213C313}" srcOrd="2" destOrd="0" presId="urn:microsoft.com/office/officeart/2018/2/layout/IconVerticalSolidList"/>
    <dgm:cxn modelId="{842E542C-E8E8-4867-B20D-71AE937A5DED}" type="presParOf" srcId="{38F892A7-8B55-4698-A83B-38ABDCFF0EC5}" destId="{69996B17-1E4F-4D30-804F-FEB3B97FA51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C3EDC8-3520-4A73-97E5-6A059BD9D671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7635A07-0A55-4E2F-AB19-439FC50CBF13}">
      <dgm:prSet/>
      <dgm:spPr/>
      <dgm:t>
        <a:bodyPr/>
        <a:lstStyle/>
        <a:p>
          <a:pPr>
            <a:defRPr cap="all"/>
          </a:pPr>
          <a:r>
            <a:rPr lang="en-GB"/>
            <a:t>1. making remote working more efficient </a:t>
          </a:r>
          <a:endParaRPr lang="en-US"/>
        </a:p>
      </dgm:t>
    </dgm:pt>
    <dgm:pt modelId="{88F16161-1FCA-481A-A55F-2D999E045B50}" type="parTrans" cxnId="{53DFE7DE-349E-47EA-9A4E-CCFFBAFB9D9B}">
      <dgm:prSet/>
      <dgm:spPr/>
      <dgm:t>
        <a:bodyPr/>
        <a:lstStyle/>
        <a:p>
          <a:endParaRPr lang="en-US"/>
        </a:p>
      </dgm:t>
    </dgm:pt>
    <dgm:pt modelId="{B58B8B65-2205-40D4-8642-45A804B23403}" type="sibTrans" cxnId="{53DFE7DE-349E-47EA-9A4E-CCFFBAFB9D9B}">
      <dgm:prSet/>
      <dgm:spPr/>
      <dgm:t>
        <a:bodyPr/>
        <a:lstStyle/>
        <a:p>
          <a:endParaRPr lang="en-US"/>
        </a:p>
      </dgm:t>
    </dgm:pt>
    <dgm:pt modelId="{3460F1CB-A288-4C32-9BA8-6D786D2A7C0A}">
      <dgm:prSet/>
      <dgm:spPr/>
      <dgm:t>
        <a:bodyPr/>
        <a:lstStyle/>
        <a:p>
          <a:pPr>
            <a:defRPr cap="all"/>
          </a:pPr>
          <a:r>
            <a:rPr lang="en-GB"/>
            <a:t>2. increasing productivity so you can focus on the most important tasks.</a:t>
          </a:r>
          <a:endParaRPr lang="en-US"/>
        </a:p>
      </dgm:t>
    </dgm:pt>
    <dgm:pt modelId="{7307762A-FE99-4DEB-9335-EF56F934EBF5}" type="parTrans" cxnId="{D3C6F5F0-8C00-423C-B554-692E78948F28}">
      <dgm:prSet/>
      <dgm:spPr/>
      <dgm:t>
        <a:bodyPr/>
        <a:lstStyle/>
        <a:p>
          <a:endParaRPr lang="en-US"/>
        </a:p>
      </dgm:t>
    </dgm:pt>
    <dgm:pt modelId="{1F25FF9D-AD52-498F-8F1A-5ABFA74E7A62}" type="sibTrans" cxnId="{D3C6F5F0-8C00-423C-B554-692E78948F28}">
      <dgm:prSet/>
      <dgm:spPr/>
      <dgm:t>
        <a:bodyPr/>
        <a:lstStyle/>
        <a:p>
          <a:endParaRPr lang="en-US"/>
        </a:p>
      </dgm:t>
    </dgm:pt>
    <dgm:pt modelId="{53066F36-F833-44EE-8D67-52CD955AD7A8}">
      <dgm:prSet/>
      <dgm:spPr/>
      <dgm:t>
        <a:bodyPr/>
        <a:lstStyle/>
        <a:p>
          <a:pPr>
            <a:defRPr cap="all"/>
          </a:pPr>
          <a:r>
            <a:rPr lang="en-GB"/>
            <a:t>3. improving communication within teams, between teams and within third parties.</a:t>
          </a:r>
          <a:endParaRPr lang="en-US"/>
        </a:p>
      </dgm:t>
    </dgm:pt>
    <dgm:pt modelId="{97B6AE1A-9789-4A56-B517-AA577A2DF8A6}" type="parTrans" cxnId="{C5EF1538-814E-433C-85AA-CBF3023899D4}">
      <dgm:prSet/>
      <dgm:spPr/>
      <dgm:t>
        <a:bodyPr/>
        <a:lstStyle/>
        <a:p>
          <a:endParaRPr lang="en-US"/>
        </a:p>
      </dgm:t>
    </dgm:pt>
    <dgm:pt modelId="{8F6C3A99-2D6A-4580-A974-7D0A19953B8C}" type="sibTrans" cxnId="{C5EF1538-814E-433C-85AA-CBF3023899D4}">
      <dgm:prSet/>
      <dgm:spPr/>
      <dgm:t>
        <a:bodyPr/>
        <a:lstStyle/>
        <a:p>
          <a:endParaRPr lang="en-US"/>
        </a:p>
      </dgm:t>
    </dgm:pt>
    <dgm:pt modelId="{0C74803B-5155-45EF-8FDA-1150E0849C7B}" type="pres">
      <dgm:prSet presAssocID="{51C3EDC8-3520-4A73-97E5-6A059BD9D671}" presName="root" presStyleCnt="0">
        <dgm:presLayoutVars>
          <dgm:dir/>
          <dgm:resizeHandles val="exact"/>
        </dgm:presLayoutVars>
      </dgm:prSet>
      <dgm:spPr/>
    </dgm:pt>
    <dgm:pt modelId="{ADBE23F0-9F78-4B85-A21F-CC6DDD0DB012}" type="pres">
      <dgm:prSet presAssocID="{E7635A07-0A55-4E2F-AB19-439FC50CBF13}" presName="compNode" presStyleCnt="0"/>
      <dgm:spPr/>
    </dgm:pt>
    <dgm:pt modelId="{D3279584-68B0-46BA-901D-30413702E672}" type="pres">
      <dgm:prSet presAssocID="{E7635A07-0A55-4E2F-AB19-439FC50CBF13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4EC43A74-ABF9-4BA1-AEEF-DB631CE3B463}" type="pres">
      <dgm:prSet presAssocID="{E7635A07-0A55-4E2F-AB19-439FC50CBF1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mote control"/>
        </a:ext>
      </dgm:extLst>
    </dgm:pt>
    <dgm:pt modelId="{0C74A658-A848-4C6C-8724-8CAA265B8253}" type="pres">
      <dgm:prSet presAssocID="{E7635A07-0A55-4E2F-AB19-439FC50CBF13}" presName="spaceRect" presStyleCnt="0"/>
      <dgm:spPr/>
    </dgm:pt>
    <dgm:pt modelId="{4793CE48-297E-4870-B00F-62CB3DBB282F}" type="pres">
      <dgm:prSet presAssocID="{E7635A07-0A55-4E2F-AB19-439FC50CBF13}" presName="textRect" presStyleLbl="revTx" presStyleIdx="0" presStyleCnt="3">
        <dgm:presLayoutVars>
          <dgm:chMax val="1"/>
          <dgm:chPref val="1"/>
        </dgm:presLayoutVars>
      </dgm:prSet>
      <dgm:spPr/>
    </dgm:pt>
    <dgm:pt modelId="{485AE18A-D6F3-4A00-A0AF-3574503B91F0}" type="pres">
      <dgm:prSet presAssocID="{B58B8B65-2205-40D4-8642-45A804B23403}" presName="sibTrans" presStyleCnt="0"/>
      <dgm:spPr/>
    </dgm:pt>
    <dgm:pt modelId="{17FB4C0D-46BC-4488-9EE0-87A30D48E2A8}" type="pres">
      <dgm:prSet presAssocID="{3460F1CB-A288-4C32-9BA8-6D786D2A7C0A}" presName="compNode" presStyleCnt="0"/>
      <dgm:spPr/>
    </dgm:pt>
    <dgm:pt modelId="{2D8399C7-EFFE-4C83-BCC0-746193E120D2}" type="pres">
      <dgm:prSet presAssocID="{3460F1CB-A288-4C32-9BA8-6D786D2A7C0A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58CBE61E-80C8-4DC4-92AB-C8313F115A98}" type="pres">
      <dgm:prSet presAssocID="{3460F1CB-A288-4C32-9BA8-6D786D2A7C0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0ACD6125-8211-44C7-AF61-9DE358E41805}" type="pres">
      <dgm:prSet presAssocID="{3460F1CB-A288-4C32-9BA8-6D786D2A7C0A}" presName="spaceRect" presStyleCnt="0"/>
      <dgm:spPr/>
    </dgm:pt>
    <dgm:pt modelId="{F542E638-E997-4772-828A-2577C92B6D04}" type="pres">
      <dgm:prSet presAssocID="{3460F1CB-A288-4C32-9BA8-6D786D2A7C0A}" presName="textRect" presStyleLbl="revTx" presStyleIdx="1" presStyleCnt="3">
        <dgm:presLayoutVars>
          <dgm:chMax val="1"/>
          <dgm:chPref val="1"/>
        </dgm:presLayoutVars>
      </dgm:prSet>
      <dgm:spPr/>
    </dgm:pt>
    <dgm:pt modelId="{2049083A-0FBB-4BDF-965A-C3334F55F950}" type="pres">
      <dgm:prSet presAssocID="{1F25FF9D-AD52-498F-8F1A-5ABFA74E7A62}" presName="sibTrans" presStyleCnt="0"/>
      <dgm:spPr/>
    </dgm:pt>
    <dgm:pt modelId="{1C3D3277-45FC-4D69-BFC7-8049EAEBFCF8}" type="pres">
      <dgm:prSet presAssocID="{53066F36-F833-44EE-8D67-52CD955AD7A8}" presName="compNode" presStyleCnt="0"/>
      <dgm:spPr/>
    </dgm:pt>
    <dgm:pt modelId="{6637E61E-F87B-4A1F-AE91-5E0654BD8BB8}" type="pres">
      <dgm:prSet presAssocID="{53066F36-F833-44EE-8D67-52CD955AD7A8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7F7E1CC6-08E2-43A4-B980-05A007F18C5E}" type="pres">
      <dgm:prSet presAssocID="{53066F36-F833-44EE-8D67-52CD955AD7A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BE9B9387-71C9-48AD-BA7F-B94E4FD3BC89}" type="pres">
      <dgm:prSet presAssocID="{53066F36-F833-44EE-8D67-52CD955AD7A8}" presName="spaceRect" presStyleCnt="0"/>
      <dgm:spPr/>
    </dgm:pt>
    <dgm:pt modelId="{F446E218-7C39-4CE9-9CEC-DE44DAF23D6A}" type="pres">
      <dgm:prSet presAssocID="{53066F36-F833-44EE-8D67-52CD955AD7A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2BD001C-6D13-4776-A4A2-E72BACB9658A}" type="presOf" srcId="{53066F36-F833-44EE-8D67-52CD955AD7A8}" destId="{F446E218-7C39-4CE9-9CEC-DE44DAF23D6A}" srcOrd="0" destOrd="0" presId="urn:microsoft.com/office/officeart/2018/5/layout/IconLeafLabelList"/>
    <dgm:cxn modelId="{C5EF1538-814E-433C-85AA-CBF3023899D4}" srcId="{51C3EDC8-3520-4A73-97E5-6A059BD9D671}" destId="{53066F36-F833-44EE-8D67-52CD955AD7A8}" srcOrd="2" destOrd="0" parTransId="{97B6AE1A-9789-4A56-B517-AA577A2DF8A6}" sibTransId="{8F6C3A99-2D6A-4580-A974-7D0A19953B8C}"/>
    <dgm:cxn modelId="{3341F740-1FD0-4BE2-BA57-3FD80E273CAF}" type="presOf" srcId="{51C3EDC8-3520-4A73-97E5-6A059BD9D671}" destId="{0C74803B-5155-45EF-8FDA-1150E0849C7B}" srcOrd="0" destOrd="0" presId="urn:microsoft.com/office/officeart/2018/5/layout/IconLeafLabelList"/>
    <dgm:cxn modelId="{F2816646-96C0-4404-AA27-3DE49E655DB7}" type="presOf" srcId="{3460F1CB-A288-4C32-9BA8-6D786D2A7C0A}" destId="{F542E638-E997-4772-828A-2577C92B6D04}" srcOrd="0" destOrd="0" presId="urn:microsoft.com/office/officeart/2018/5/layout/IconLeafLabelList"/>
    <dgm:cxn modelId="{0C201660-0C3F-4013-A33F-69ABEDA67FE6}" type="presOf" srcId="{E7635A07-0A55-4E2F-AB19-439FC50CBF13}" destId="{4793CE48-297E-4870-B00F-62CB3DBB282F}" srcOrd="0" destOrd="0" presId="urn:microsoft.com/office/officeart/2018/5/layout/IconLeafLabelList"/>
    <dgm:cxn modelId="{53DFE7DE-349E-47EA-9A4E-CCFFBAFB9D9B}" srcId="{51C3EDC8-3520-4A73-97E5-6A059BD9D671}" destId="{E7635A07-0A55-4E2F-AB19-439FC50CBF13}" srcOrd="0" destOrd="0" parTransId="{88F16161-1FCA-481A-A55F-2D999E045B50}" sibTransId="{B58B8B65-2205-40D4-8642-45A804B23403}"/>
    <dgm:cxn modelId="{D3C6F5F0-8C00-423C-B554-692E78948F28}" srcId="{51C3EDC8-3520-4A73-97E5-6A059BD9D671}" destId="{3460F1CB-A288-4C32-9BA8-6D786D2A7C0A}" srcOrd="1" destOrd="0" parTransId="{7307762A-FE99-4DEB-9335-EF56F934EBF5}" sibTransId="{1F25FF9D-AD52-498F-8F1A-5ABFA74E7A62}"/>
    <dgm:cxn modelId="{E7F2B665-7978-48A9-B385-796A20F982AB}" type="presParOf" srcId="{0C74803B-5155-45EF-8FDA-1150E0849C7B}" destId="{ADBE23F0-9F78-4B85-A21F-CC6DDD0DB012}" srcOrd="0" destOrd="0" presId="urn:microsoft.com/office/officeart/2018/5/layout/IconLeafLabelList"/>
    <dgm:cxn modelId="{F24687B0-C7D4-4069-A27F-37E3F95381F1}" type="presParOf" srcId="{ADBE23F0-9F78-4B85-A21F-CC6DDD0DB012}" destId="{D3279584-68B0-46BA-901D-30413702E672}" srcOrd="0" destOrd="0" presId="urn:microsoft.com/office/officeart/2018/5/layout/IconLeafLabelList"/>
    <dgm:cxn modelId="{8C6A5CE8-E75A-4A45-809B-2496F751538C}" type="presParOf" srcId="{ADBE23F0-9F78-4B85-A21F-CC6DDD0DB012}" destId="{4EC43A74-ABF9-4BA1-AEEF-DB631CE3B463}" srcOrd="1" destOrd="0" presId="urn:microsoft.com/office/officeart/2018/5/layout/IconLeafLabelList"/>
    <dgm:cxn modelId="{EA09ED68-00CA-4595-BE82-BDC2C22771DA}" type="presParOf" srcId="{ADBE23F0-9F78-4B85-A21F-CC6DDD0DB012}" destId="{0C74A658-A848-4C6C-8724-8CAA265B8253}" srcOrd="2" destOrd="0" presId="urn:microsoft.com/office/officeart/2018/5/layout/IconLeafLabelList"/>
    <dgm:cxn modelId="{984E5E44-181A-4F5E-B42A-A42178DAC114}" type="presParOf" srcId="{ADBE23F0-9F78-4B85-A21F-CC6DDD0DB012}" destId="{4793CE48-297E-4870-B00F-62CB3DBB282F}" srcOrd="3" destOrd="0" presId="urn:microsoft.com/office/officeart/2018/5/layout/IconLeafLabelList"/>
    <dgm:cxn modelId="{A67B3D35-D536-4DD2-8408-0A861C877A26}" type="presParOf" srcId="{0C74803B-5155-45EF-8FDA-1150E0849C7B}" destId="{485AE18A-D6F3-4A00-A0AF-3574503B91F0}" srcOrd="1" destOrd="0" presId="urn:microsoft.com/office/officeart/2018/5/layout/IconLeafLabelList"/>
    <dgm:cxn modelId="{B67D52DF-D4FD-47E3-9016-53CD9FCD7C60}" type="presParOf" srcId="{0C74803B-5155-45EF-8FDA-1150E0849C7B}" destId="{17FB4C0D-46BC-4488-9EE0-87A30D48E2A8}" srcOrd="2" destOrd="0" presId="urn:microsoft.com/office/officeart/2018/5/layout/IconLeafLabelList"/>
    <dgm:cxn modelId="{9C34C301-A3DE-4991-810E-3058877BE3BD}" type="presParOf" srcId="{17FB4C0D-46BC-4488-9EE0-87A30D48E2A8}" destId="{2D8399C7-EFFE-4C83-BCC0-746193E120D2}" srcOrd="0" destOrd="0" presId="urn:microsoft.com/office/officeart/2018/5/layout/IconLeafLabelList"/>
    <dgm:cxn modelId="{CADEE7A9-90A3-4B6E-BC5B-B516FED1CE0B}" type="presParOf" srcId="{17FB4C0D-46BC-4488-9EE0-87A30D48E2A8}" destId="{58CBE61E-80C8-4DC4-92AB-C8313F115A98}" srcOrd="1" destOrd="0" presId="urn:microsoft.com/office/officeart/2018/5/layout/IconLeafLabelList"/>
    <dgm:cxn modelId="{763630EE-6FA7-4766-969E-30392D236489}" type="presParOf" srcId="{17FB4C0D-46BC-4488-9EE0-87A30D48E2A8}" destId="{0ACD6125-8211-44C7-AF61-9DE358E41805}" srcOrd="2" destOrd="0" presId="urn:microsoft.com/office/officeart/2018/5/layout/IconLeafLabelList"/>
    <dgm:cxn modelId="{EEE662F2-E765-4300-AF9A-0866959AF89C}" type="presParOf" srcId="{17FB4C0D-46BC-4488-9EE0-87A30D48E2A8}" destId="{F542E638-E997-4772-828A-2577C92B6D04}" srcOrd="3" destOrd="0" presId="urn:microsoft.com/office/officeart/2018/5/layout/IconLeafLabelList"/>
    <dgm:cxn modelId="{14B9CFE7-8337-4725-8A0E-9BD6C1C731D2}" type="presParOf" srcId="{0C74803B-5155-45EF-8FDA-1150E0849C7B}" destId="{2049083A-0FBB-4BDF-965A-C3334F55F950}" srcOrd="3" destOrd="0" presId="urn:microsoft.com/office/officeart/2018/5/layout/IconLeafLabelList"/>
    <dgm:cxn modelId="{74E088E9-947C-4D5B-86DF-E8B3216C88CA}" type="presParOf" srcId="{0C74803B-5155-45EF-8FDA-1150E0849C7B}" destId="{1C3D3277-45FC-4D69-BFC7-8049EAEBFCF8}" srcOrd="4" destOrd="0" presId="urn:microsoft.com/office/officeart/2018/5/layout/IconLeafLabelList"/>
    <dgm:cxn modelId="{1AED175A-0617-4A7D-83C9-70FDF062109D}" type="presParOf" srcId="{1C3D3277-45FC-4D69-BFC7-8049EAEBFCF8}" destId="{6637E61E-F87B-4A1F-AE91-5E0654BD8BB8}" srcOrd="0" destOrd="0" presId="urn:microsoft.com/office/officeart/2018/5/layout/IconLeafLabelList"/>
    <dgm:cxn modelId="{EBE4ED89-C30E-4689-9D57-9CCE925C37F5}" type="presParOf" srcId="{1C3D3277-45FC-4D69-BFC7-8049EAEBFCF8}" destId="{7F7E1CC6-08E2-43A4-B980-05A007F18C5E}" srcOrd="1" destOrd="0" presId="urn:microsoft.com/office/officeart/2018/5/layout/IconLeafLabelList"/>
    <dgm:cxn modelId="{A98C3B60-5693-4EA3-958C-EE88F3054405}" type="presParOf" srcId="{1C3D3277-45FC-4D69-BFC7-8049EAEBFCF8}" destId="{BE9B9387-71C9-48AD-BA7F-B94E4FD3BC89}" srcOrd="2" destOrd="0" presId="urn:microsoft.com/office/officeart/2018/5/layout/IconLeafLabelList"/>
    <dgm:cxn modelId="{6F756CA7-CB91-4788-B663-D48030DA04EF}" type="presParOf" srcId="{1C3D3277-45FC-4D69-BFC7-8049EAEBFCF8}" destId="{F446E218-7C39-4CE9-9CEC-DE44DAF23D6A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919EE3-3543-4226-A534-0C07153BC56A}">
      <dsp:nvSpPr>
        <dsp:cNvPr id="0" name=""/>
        <dsp:cNvSpPr/>
      </dsp:nvSpPr>
      <dsp:spPr>
        <a:xfrm>
          <a:off x="0" y="696"/>
          <a:ext cx="6151830" cy="16303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2A44C2-0FD2-4F4B-8062-7646EB468E3E}">
      <dsp:nvSpPr>
        <dsp:cNvPr id="0" name=""/>
        <dsp:cNvSpPr/>
      </dsp:nvSpPr>
      <dsp:spPr>
        <a:xfrm>
          <a:off x="493167" y="367515"/>
          <a:ext cx="896667" cy="8966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668D2C-CCD2-4133-A336-B3A21455AD4D}">
      <dsp:nvSpPr>
        <dsp:cNvPr id="0" name=""/>
        <dsp:cNvSpPr/>
      </dsp:nvSpPr>
      <dsp:spPr>
        <a:xfrm>
          <a:off x="1883001" y="696"/>
          <a:ext cx="4268829" cy="1630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541" tIns="172541" rIns="172541" bIns="17254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1 </a:t>
          </a:r>
          <a:r>
            <a:rPr lang="en-GB" sz="2500" kern="1200">
              <a:latin typeface="Georgia Pro Semibold"/>
            </a:rPr>
            <a:t>makes tracking workflows easier</a:t>
          </a:r>
          <a:endParaRPr lang="en-US" sz="2500" kern="1200"/>
        </a:p>
      </dsp:txBody>
      <dsp:txXfrm>
        <a:off x="1883001" y="696"/>
        <a:ext cx="4268829" cy="1630304"/>
      </dsp:txXfrm>
    </dsp:sp>
    <dsp:sp modelId="{9B5F36EE-0B01-4097-96AC-FADCC755FE89}">
      <dsp:nvSpPr>
        <dsp:cNvPr id="0" name=""/>
        <dsp:cNvSpPr/>
      </dsp:nvSpPr>
      <dsp:spPr>
        <a:xfrm>
          <a:off x="0" y="2038576"/>
          <a:ext cx="6151830" cy="16303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FEC328-CC49-452D-BF02-F4718146FDCE}">
      <dsp:nvSpPr>
        <dsp:cNvPr id="0" name=""/>
        <dsp:cNvSpPr/>
      </dsp:nvSpPr>
      <dsp:spPr>
        <a:xfrm>
          <a:off x="493167" y="2405395"/>
          <a:ext cx="896667" cy="8966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7F420D-2B0E-4851-AABE-B2CAB32810E1}">
      <dsp:nvSpPr>
        <dsp:cNvPr id="0" name=""/>
        <dsp:cNvSpPr/>
      </dsp:nvSpPr>
      <dsp:spPr>
        <a:xfrm>
          <a:off x="1883001" y="2038576"/>
          <a:ext cx="4268829" cy="1630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541" tIns="172541" rIns="172541" bIns="17254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2 </a:t>
          </a:r>
          <a:r>
            <a:rPr lang="en-GB" sz="2500" kern="1200">
              <a:latin typeface="Georgia Pro Semibold"/>
            </a:rPr>
            <a:t> better information access</a:t>
          </a:r>
          <a:endParaRPr lang="en-US" sz="2500" kern="1200"/>
        </a:p>
      </dsp:txBody>
      <dsp:txXfrm>
        <a:off x="1883001" y="2038576"/>
        <a:ext cx="4268829" cy="1630304"/>
      </dsp:txXfrm>
    </dsp:sp>
    <dsp:sp modelId="{6A79D2A2-2C9F-4998-A98E-812382C82825}">
      <dsp:nvSpPr>
        <dsp:cNvPr id="0" name=""/>
        <dsp:cNvSpPr/>
      </dsp:nvSpPr>
      <dsp:spPr>
        <a:xfrm>
          <a:off x="0" y="4076457"/>
          <a:ext cx="6151830" cy="16303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24528B-2BE1-40E7-B6E1-7484824E27DD}">
      <dsp:nvSpPr>
        <dsp:cNvPr id="0" name=""/>
        <dsp:cNvSpPr/>
      </dsp:nvSpPr>
      <dsp:spPr>
        <a:xfrm>
          <a:off x="493167" y="4443275"/>
          <a:ext cx="896667" cy="8966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996B17-1E4F-4D30-804F-FEB3B97FA511}">
      <dsp:nvSpPr>
        <dsp:cNvPr id="0" name=""/>
        <dsp:cNvSpPr/>
      </dsp:nvSpPr>
      <dsp:spPr>
        <a:xfrm>
          <a:off x="1883001" y="4076457"/>
          <a:ext cx="4268829" cy="16303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541" tIns="172541" rIns="172541" bIns="17254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3. </a:t>
          </a:r>
          <a:r>
            <a:rPr lang="en-GB" sz="2500" kern="1200">
              <a:latin typeface="Georgia Pro Semibold"/>
            </a:rPr>
            <a:t>quick editing</a:t>
          </a:r>
          <a:endParaRPr lang="en-GB" sz="2500" kern="1200"/>
        </a:p>
      </dsp:txBody>
      <dsp:txXfrm>
        <a:off x="1883001" y="4076457"/>
        <a:ext cx="4268829" cy="16303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279584-68B0-46BA-901D-30413702E672}">
      <dsp:nvSpPr>
        <dsp:cNvPr id="0" name=""/>
        <dsp:cNvSpPr/>
      </dsp:nvSpPr>
      <dsp:spPr>
        <a:xfrm>
          <a:off x="1017587" y="447"/>
          <a:ext cx="1406812" cy="1406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C43A74-ABF9-4BA1-AEEF-DB631CE3B463}">
      <dsp:nvSpPr>
        <dsp:cNvPr id="0" name=""/>
        <dsp:cNvSpPr/>
      </dsp:nvSpPr>
      <dsp:spPr>
        <a:xfrm>
          <a:off x="1317399" y="300260"/>
          <a:ext cx="807187" cy="807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93CE48-297E-4870-B00F-62CB3DBB282F}">
      <dsp:nvSpPr>
        <dsp:cNvPr id="0" name=""/>
        <dsp:cNvSpPr/>
      </dsp:nvSpPr>
      <dsp:spPr>
        <a:xfrm>
          <a:off x="567868" y="1845447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1. making remote working more efficient </a:t>
          </a:r>
          <a:endParaRPr lang="en-US" sz="1200" kern="1200"/>
        </a:p>
      </dsp:txBody>
      <dsp:txXfrm>
        <a:off x="567868" y="1845447"/>
        <a:ext cx="2306250" cy="720000"/>
      </dsp:txXfrm>
    </dsp:sp>
    <dsp:sp modelId="{2D8399C7-EFFE-4C83-BCC0-746193E120D2}">
      <dsp:nvSpPr>
        <dsp:cNvPr id="0" name=""/>
        <dsp:cNvSpPr/>
      </dsp:nvSpPr>
      <dsp:spPr>
        <a:xfrm>
          <a:off x="3727431" y="447"/>
          <a:ext cx="1406812" cy="1406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CBE61E-80C8-4DC4-92AB-C8313F115A98}">
      <dsp:nvSpPr>
        <dsp:cNvPr id="0" name=""/>
        <dsp:cNvSpPr/>
      </dsp:nvSpPr>
      <dsp:spPr>
        <a:xfrm>
          <a:off x="4027243" y="300260"/>
          <a:ext cx="807187" cy="807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42E638-E997-4772-828A-2577C92B6D04}">
      <dsp:nvSpPr>
        <dsp:cNvPr id="0" name=""/>
        <dsp:cNvSpPr/>
      </dsp:nvSpPr>
      <dsp:spPr>
        <a:xfrm>
          <a:off x="3277712" y="1845447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2. increasing productivity so you can focus on the most important tasks.</a:t>
          </a:r>
          <a:endParaRPr lang="en-US" sz="1200" kern="1200"/>
        </a:p>
      </dsp:txBody>
      <dsp:txXfrm>
        <a:off x="3277712" y="1845447"/>
        <a:ext cx="2306250" cy="720000"/>
      </dsp:txXfrm>
    </dsp:sp>
    <dsp:sp modelId="{6637E61E-F87B-4A1F-AE91-5E0654BD8BB8}">
      <dsp:nvSpPr>
        <dsp:cNvPr id="0" name=""/>
        <dsp:cNvSpPr/>
      </dsp:nvSpPr>
      <dsp:spPr>
        <a:xfrm>
          <a:off x="2372509" y="3142010"/>
          <a:ext cx="1406812" cy="1406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7E1CC6-08E2-43A4-B980-05A007F18C5E}">
      <dsp:nvSpPr>
        <dsp:cNvPr id="0" name=""/>
        <dsp:cNvSpPr/>
      </dsp:nvSpPr>
      <dsp:spPr>
        <a:xfrm>
          <a:off x="2672321" y="3441822"/>
          <a:ext cx="807187" cy="807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46E218-7C39-4CE9-9CEC-DE44DAF23D6A}">
      <dsp:nvSpPr>
        <dsp:cNvPr id="0" name=""/>
        <dsp:cNvSpPr/>
      </dsp:nvSpPr>
      <dsp:spPr>
        <a:xfrm>
          <a:off x="1922790" y="4987010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3. improving communication within teams, between teams and within third parties.</a:t>
          </a:r>
          <a:endParaRPr lang="en-US" sz="1200" kern="1200"/>
        </a:p>
      </dsp:txBody>
      <dsp:txXfrm>
        <a:off x="1922790" y="4987010"/>
        <a:ext cx="2306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10/11/22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79338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10/11/22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589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10/11/22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6483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10/11/22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20383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10/11/22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413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10/11/22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42865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10/11/22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324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10/11/22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4930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10/11/22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37025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10/11/22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9825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10/11/22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9417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10/11/22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7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5340911" cy="197834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>
                <a:cs typeface="Calibri Light"/>
              </a:rPr>
              <a:t>IS THERE A NEED TO PROVIDE TRINING ON HOW TO USE TECHNOLOGY TO COLLABORATE AT UWTSD?</a:t>
            </a:r>
            <a:endParaRPr lang="en-GB" sz="2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5340911" cy="27098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cs typeface="Calibri"/>
              </a:rPr>
              <a:t>ADAMA .S. SOWA</a:t>
            </a:r>
          </a:p>
          <a:p>
            <a:r>
              <a:rPr lang="en-GB">
                <a:cs typeface="Calibri"/>
              </a:rPr>
              <a:t>BARBARA ESHUN</a:t>
            </a:r>
          </a:p>
          <a:p>
            <a:r>
              <a:rPr lang="en-GB">
                <a:cs typeface="Calibri"/>
              </a:rPr>
              <a:t>CARWELL HYLTON</a:t>
            </a:r>
            <a:endParaRPr lang="en-GB" dirty="0">
              <a:cs typeface="Calibri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7F2079-504C-499A-A644-58F4DDC76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DBBA0A0D-8F6A-400A-9E49-8C008E2C7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A5DD701E-4BC9-48E3-AF4F-013B52D63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FB658B62-664D-4B3B-BBDA-2356662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B11F9D25-67B1-4BDB-A290-97B93A19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9D5C40A-1B1B-4C25-9707-E8F1CF6EEC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2DD0C1D6-FF64-45AB-8775-83AB3C470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15AFBB84-8485-4329-89FC-04663D985B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A82C41BE-B445-8357-360B-F9D457919D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55" r="41482" b="-5"/>
          <a:stretch/>
        </p:blipFill>
        <p:spPr>
          <a:xfrm>
            <a:off x="6535696" y="10"/>
            <a:ext cx="5669280" cy="6857990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D505D40-32E9-4C48-81F8-AD80433B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6006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507BF36-B92B-4CAC-BCA7-8364B51E1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276237E-3A6D-452F-879C-FB8C77A18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8BC9243-F4BF-48A7-89AE-DFA5B37DE6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5DE414EC-F3DF-412E-9B22-5328DAA99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039C06B1-FDEA-47B1-8222-7D622CD72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B834C8C1-9BD1-4635-8E5B-65815F901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2963D456-B3F4-4EDC-827E-645741F64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3A58845-EFFB-4806-BC6D-47418C15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2" name="Rectangle 138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D4D565-8E74-61C4-0A6A-DA177B229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>
            <a:normAutofit/>
          </a:bodyPr>
          <a:lstStyle/>
          <a:p>
            <a:r>
              <a:rPr lang="en-GB"/>
              <a:t>WHAT IS TECHNOLOGY &amp; COLLABORATION?</a:t>
            </a:r>
          </a:p>
        </p:txBody>
      </p:sp>
      <p:sp>
        <p:nvSpPr>
          <p:cNvPr id="163" name="Freeform: Shape 140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21648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64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4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5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6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7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8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9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751A9-05E0-97F7-E558-64B82D669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1" y="3299404"/>
            <a:ext cx="4767930" cy="274575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This refers to devices and practice designed to better facilitate group work, both in-office and isolated.</a:t>
            </a:r>
          </a:p>
        </p:txBody>
      </p:sp>
      <p:pic>
        <p:nvPicPr>
          <p:cNvPr id="52" name="Graphic 51" descr="Social Network">
            <a:extLst>
              <a:ext uri="{FF2B5EF4-FFF2-40B4-BE49-F238E27FC236}">
                <a16:creationId xmlns:a16="http://schemas.microsoft.com/office/drawing/2014/main" id="{0988C001-57BF-4CE1-B8DF-5421CD4A8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80742" y="565167"/>
            <a:ext cx="5654663" cy="5654663"/>
          </a:xfrm>
          <a:prstGeom prst="rect">
            <a:avLst/>
          </a:prstGeom>
        </p:spPr>
      </p:pic>
      <p:sp>
        <p:nvSpPr>
          <p:cNvPr id="165" name="Freeform: Shape 150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5602884"/>
            <a:ext cx="4292956" cy="1255116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66" name="Group 152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91063" y="5736410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57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3250343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C06F9A-81D8-1E7E-9294-E6C7B6DE9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>
            <a:normAutofit/>
          </a:bodyPr>
          <a:lstStyle/>
          <a:p>
            <a:r>
              <a:rPr lang="en-GB">
                <a:latin typeface="Calibri"/>
                <a:cs typeface="Calibri"/>
              </a:rPr>
              <a:t>Why is it important to do training in uwtsd?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21648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16C9EF-D1AB-7A97-7E5B-691E26BBA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1" y="3299404"/>
            <a:ext cx="4767930" cy="274575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Is more than just a tranced it is necessity. Increased productivity, greater flexibility, reduced costs, and more accessible document and resource are all possible with the use of collaboration technology. </a:t>
            </a:r>
          </a:p>
        </p:txBody>
      </p:sp>
      <p:pic>
        <p:nvPicPr>
          <p:cNvPr id="7" name="Graphic 6" descr="Recruitment Management">
            <a:extLst>
              <a:ext uri="{FF2B5EF4-FFF2-40B4-BE49-F238E27FC236}">
                <a16:creationId xmlns:a16="http://schemas.microsoft.com/office/drawing/2014/main" id="{97885FA6-DC27-931A-13E4-F1B41BD8E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80742" y="565167"/>
            <a:ext cx="5654663" cy="5654663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5602884"/>
            <a:ext cx="4292956" cy="1255116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91063" y="5736410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8014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BAFE9B-10DB-54A4-3272-138EEFABA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638176"/>
            <a:ext cx="4266544" cy="2861770"/>
          </a:xfrm>
        </p:spPr>
        <p:txBody>
          <a:bodyPr anchor="b">
            <a:normAutofit/>
          </a:bodyPr>
          <a:lstStyle/>
          <a:p>
            <a:r>
              <a:rPr lang="en-GB"/>
              <a:t>Benefits of Technology team collaboration</a:t>
            </a:r>
          </a:p>
        </p:txBody>
      </p:sp>
      <p:grpSp>
        <p:nvGrpSpPr>
          <p:cNvPr id="18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C8050DC9-22BF-5B84-8019-DACDA9BD53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3263713"/>
              </p:ext>
            </p:extLst>
          </p:nvPr>
        </p:nvGraphicFramePr>
        <p:xfrm>
          <a:off x="5114620" y="521732"/>
          <a:ext cx="6151831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2173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: Shape 8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1" name="Group 10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2" name="Freeform: Shape 19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53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3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5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54" name="Rectangle 29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55" name="Picture 4" descr="A person reaching for a paper on a table full of paper and sticky notes">
            <a:extLst>
              <a:ext uri="{FF2B5EF4-FFF2-40B4-BE49-F238E27FC236}">
                <a16:creationId xmlns:a16="http://schemas.microsoft.com/office/drawing/2014/main" id="{9B07ED53-DC7F-B919-1A94-EFF0AC9BBD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0823" r="6" b="4889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878C07-7068-2930-51F4-24D66AE56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1" y="1122363"/>
            <a:ext cx="7630931" cy="197834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Makes work tracking workflows easier.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027BE-631C-3EB2-7C0D-D894BD0DC8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1" y="3509963"/>
            <a:ext cx="7630931" cy="17478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The most compelling case for online document collaboration is it makes tracking workingflows easy.</a:t>
            </a:r>
          </a:p>
        </p:txBody>
      </p:sp>
      <p:grpSp>
        <p:nvGrpSpPr>
          <p:cNvPr id="56" name="Graphic 78">
            <a:extLst>
              <a:ext uri="{FF2B5EF4-FFF2-40B4-BE49-F238E27FC236}">
                <a16:creationId xmlns:a16="http://schemas.microsoft.com/office/drawing/2014/main" id="{DBBA0A0D-8F6A-400A-9E49-8C008E2C7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33" name="Graphic 78">
              <a:extLst>
                <a:ext uri="{FF2B5EF4-FFF2-40B4-BE49-F238E27FC236}">
                  <a16:creationId xmlns:a16="http://schemas.microsoft.com/office/drawing/2014/main" id="{A5DD701E-4BC9-48E3-AF4F-013B52D63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7" name="Graphic 78">
              <a:extLst>
                <a:ext uri="{FF2B5EF4-FFF2-40B4-BE49-F238E27FC236}">
                  <a16:creationId xmlns:a16="http://schemas.microsoft.com/office/drawing/2014/main" id="{FB658B62-664D-4B3B-BBDA-2356662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35" name="Graphic 78">
                <a:extLst>
                  <a:ext uri="{FF2B5EF4-FFF2-40B4-BE49-F238E27FC236}">
                    <a16:creationId xmlns:a16="http://schemas.microsoft.com/office/drawing/2014/main" id="{B11F9D25-67B1-4BDB-A290-97B93A19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Graphic 78">
                <a:extLst>
                  <a:ext uri="{FF2B5EF4-FFF2-40B4-BE49-F238E27FC236}">
                    <a16:creationId xmlns:a16="http://schemas.microsoft.com/office/drawing/2014/main" id="{B9D5C40A-1B1B-4C25-9707-E8F1CF6EEC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Graphic 78">
                <a:extLst>
                  <a:ext uri="{FF2B5EF4-FFF2-40B4-BE49-F238E27FC236}">
                    <a16:creationId xmlns:a16="http://schemas.microsoft.com/office/drawing/2014/main" id="{2DD0C1D6-FF64-45AB-8775-83AB3C470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Graphic 78">
                <a:extLst>
                  <a:ext uri="{FF2B5EF4-FFF2-40B4-BE49-F238E27FC236}">
                    <a16:creationId xmlns:a16="http://schemas.microsoft.com/office/drawing/2014/main" id="{15AFBB84-8485-4329-89FC-04663D985B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3D505D40-32E9-4C48-81F8-AD80433B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507BF36-B92B-4CAC-BCA7-8364B51E1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2276237E-3A6D-452F-879C-FB8C77A18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38BC9243-F4BF-48A7-89AE-DFA5B37DE6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DE414EC-F3DF-412E-9B22-5328DAA99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6" name="Graphic 12">
              <a:extLst>
                <a:ext uri="{FF2B5EF4-FFF2-40B4-BE49-F238E27FC236}">
                  <a16:creationId xmlns:a16="http://schemas.microsoft.com/office/drawing/2014/main" id="{039C06B1-FDEA-47B1-8222-7D622CD72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Graphic 15">
              <a:extLst>
                <a:ext uri="{FF2B5EF4-FFF2-40B4-BE49-F238E27FC236}">
                  <a16:creationId xmlns:a16="http://schemas.microsoft.com/office/drawing/2014/main" id="{B834C8C1-9BD1-4635-8E5B-65815F901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Graphic 15">
              <a:extLst>
                <a:ext uri="{FF2B5EF4-FFF2-40B4-BE49-F238E27FC236}">
                  <a16:creationId xmlns:a16="http://schemas.microsoft.com/office/drawing/2014/main" id="{2963D456-B3F4-4EDC-827E-645741F64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73A58845-EFFB-4806-BC6D-47418C15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52064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: Shape 8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5" name="Group 10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6" name="Freeform: Shape 19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5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3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5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58" name="Rectangle 29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59" name="Picture 4" descr="Graph on document with pen">
            <a:extLst>
              <a:ext uri="{FF2B5EF4-FFF2-40B4-BE49-F238E27FC236}">
                <a16:creationId xmlns:a16="http://schemas.microsoft.com/office/drawing/2014/main" id="{544710E9-8F0E-4CB0-2638-223DF878AA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73" r="6" b="14616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60" name="Rectangle 31">
            <a:extLst>
              <a:ext uri="{FF2B5EF4-FFF2-40B4-BE49-F238E27FC236}">
                <a16:creationId xmlns:a16="http://schemas.microsoft.com/office/drawing/2014/main" id="{948AEA76-67F2-4344-A189-9BFFE0076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70186" y="-570186"/>
            <a:ext cx="6858000" cy="7998371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B8379E-7B9C-808C-B05E-BC24A0857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99521"/>
            <a:ext cx="5565648" cy="21796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>
                <a:solidFill>
                  <a:srgbClr val="FFFFFF"/>
                </a:solidFill>
              </a:rPr>
              <a:t>Better information access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80004-7115-564F-5E04-755858862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" y="3624760"/>
            <a:ext cx="5565648" cy="163304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A major advantage of having a document collaboration tools is the ease of access to information.</a:t>
            </a:r>
          </a:p>
        </p:txBody>
      </p:sp>
      <p:sp>
        <p:nvSpPr>
          <p:cNvPr id="61" name="Freeform: Shape 33">
            <a:extLst>
              <a:ext uri="{FF2B5EF4-FFF2-40B4-BE49-F238E27FC236}">
                <a16:creationId xmlns:a16="http://schemas.microsoft.com/office/drawing/2014/main" id="{CF7F2079-504C-499A-A644-58F4DDC76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5350" y="-785349"/>
            <a:ext cx="744976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6" name="Graphic 78">
            <a:extLst>
              <a:ext uri="{FF2B5EF4-FFF2-40B4-BE49-F238E27FC236}">
                <a16:creationId xmlns:a16="http://schemas.microsoft.com/office/drawing/2014/main" id="{DBBA0A0D-8F6A-400A-9E49-8C008E2C7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37" name="Graphic 78">
              <a:extLst>
                <a:ext uri="{FF2B5EF4-FFF2-40B4-BE49-F238E27FC236}">
                  <a16:creationId xmlns:a16="http://schemas.microsoft.com/office/drawing/2014/main" id="{A5DD701E-4BC9-48E3-AF4F-013B52D63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8" name="Graphic 78">
              <a:extLst>
                <a:ext uri="{FF2B5EF4-FFF2-40B4-BE49-F238E27FC236}">
                  <a16:creationId xmlns:a16="http://schemas.microsoft.com/office/drawing/2014/main" id="{FB658B62-664D-4B3B-BBDA-2356662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39" name="Graphic 78">
                <a:extLst>
                  <a:ext uri="{FF2B5EF4-FFF2-40B4-BE49-F238E27FC236}">
                    <a16:creationId xmlns:a16="http://schemas.microsoft.com/office/drawing/2014/main" id="{B11F9D25-67B1-4BDB-A290-97B93A19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Graphic 78">
                <a:extLst>
                  <a:ext uri="{FF2B5EF4-FFF2-40B4-BE49-F238E27FC236}">
                    <a16:creationId xmlns:a16="http://schemas.microsoft.com/office/drawing/2014/main" id="{B9D5C40A-1B1B-4C25-9707-E8F1CF6EEC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Graphic 78">
                <a:extLst>
                  <a:ext uri="{FF2B5EF4-FFF2-40B4-BE49-F238E27FC236}">
                    <a16:creationId xmlns:a16="http://schemas.microsoft.com/office/drawing/2014/main" id="{2DD0C1D6-FF64-45AB-8775-83AB3C470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Graphic 78">
                <a:extLst>
                  <a:ext uri="{FF2B5EF4-FFF2-40B4-BE49-F238E27FC236}">
                    <a16:creationId xmlns:a16="http://schemas.microsoft.com/office/drawing/2014/main" id="{15AFBB84-8485-4329-89FC-04663D985B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63" name="Freeform: Shape 43">
            <a:extLst>
              <a:ext uri="{FF2B5EF4-FFF2-40B4-BE49-F238E27FC236}">
                <a16:creationId xmlns:a16="http://schemas.microsoft.com/office/drawing/2014/main" id="{3D505D40-32E9-4C48-81F8-AD80433B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6006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C507BF36-B92B-4CAC-BCA7-8364B51E1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2276237E-3A6D-452F-879C-FB8C77A18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8BC9243-F4BF-48A7-89AE-DFA5B37DE6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5DE414EC-F3DF-412E-9B22-5328DAA99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0" name="Graphic 12">
              <a:extLst>
                <a:ext uri="{FF2B5EF4-FFF2-40B4-BE49-F238E27FC236}">
                  <a16:creationId xmlns:a16="http://schemas.microsoft.com/office/drawing/2014/main" id="{039C06B1-FDEA-47B1-8222-7D622CD72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Graphic 15">
              <a:extLst>
                <a:ext uri="{FF2B5EF4-FFF2-40B4-BE49-F238E27FC236}">
                  <a16:creationId xmlns:a16="http://schemas.microsoft.com/office/drawing/2014/main" id="{B834C8C1-9BD1-4635-8E5B-65815F901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Graphic 15">
              <a:extLst>
                <a:ext uri="{FF2B5EF4-FFF2-40B4-BE49-F238E27FC236}">
                  <a16:creationId xmlns:a16="http://schemas.microsoft.com/office/drawing/2014/main" id="{2963D456-B3F4-4EDC-827E-645741F64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73A58845-EFFB-4806-BC6D-47418C15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59839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AA3EA0-65D9-E2A4-10BB-AD91E0E4E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en-GB"/>
              <a:t>Quick Editing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AC9B9-9237-76D3-24D5-9AE90E9801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An online document collaboration tool helps to cut down unproductive time spent </a:t>
            </a:r>
            <a:r>
              <a:rPr lang="en-GB"/>
              <a:t>communicateing and sending documents for edits and aprovals.</a:t>
            </a:r>
          </a:p>
        </p:txBody>
      </p:sp>
      <p:pic>
        <p:nvPicPr>
          <p:cNvPr id="5" name="Picture 4" descr="Stack of files">
            <a:extLst>
              <a:ext uri="{FF2B5EF4-FFF2-40B4-BE49-F238E27FC236}">
                <a16:creationId xmlns:a16="http://schemas.microsoft.com/office/drawing/2014/main" id="{A3496D1F-A3E2-0935-F906-CD270F4F96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39" r="21472" b="4"/>
          <a:stretch/>
        </p:blipFill>
        <p:spPr>
          <a:xfrm>
            <a:off x="6531789" y="10"/>
            <a:ext cx="5660211" cy="6857990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93321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487EFA-06DD-E41B-016E-8AA885171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638176"/>
            <a:ext cx="4266544" cy="2861770"/>
          </a:xfrm>
        </p:spPr>
        <p:txBody>
          <a:bodyPr anchor="b">
            <a:normAutofit/>
          </a:bodyPr>
          <a:lstStyle/>
          <a:p>
            <a:r>
              <a:rPr lang="en-GB"/>
              <a:t>Advantages of technology collaboration </a:t>
            </a:r>
          </a:p>
        </p:txBody>
      </p:sp>
      <p:grpSp>
        <p:nvGrpSpPr>
          <p:cNvPr id="34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5" name="Content Placeholder 2">
            <a:extLst>
              <a:ext uri="{FF2B5EF4-FFF2-40B4-BE49-F238E27FC236}">
                <a16:creationId xmlns:a16="http://schemas.microsoft.com/office/drawing/2014/main" id="{9328CC13-8CF9-EE6C-762F-31CE74551F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9935006"/>
              </p:ext>
            </p:extLst>
          </p:nvPr>
        </p:nvGraphicFramePr>
        <p:xfrm>
          <a:off x="5402620" y="497732"/>
          <a:ext cx="6151831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3249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1E6E5-190D-C0B2-6E14-51AC1E138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3A91B-604B-562F-D659-7D0230CFA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1 Abbie Glossop</a:t>
            </a:r>
          </a:p>
        </p:txBody>
      </p:sp>
    </p:spTree>
    <p:extLst>
      <p:ext uri="{BB962C8B-B14F-4D97-AF65-F5344CB8AC3E}">
        <p14:creationId xmlns:p14="http://schemas.microsoft.com/office/powerpoint/2010/main" val="2846284020"/>
      </p:ext>
    </p:extLst>
  </p:cSld>
  <p:clrMapOvr>
    <a:masterClrMapping/>
  </p:clrMapOvr>
</p:sld>
</file>

<file path=ppt/theme/theme1.xml><?xml version="1.0" encoding="utf-8"?>
<a:theme xmlns:a="http://schemas.openxmlformats.org/drawingml/2006/main" name="RocaVTI">
  <a:themeElements>
    <a:clrScheme name="AnalogousFromRegularSeedLeftStep">
      <a:dk1>
        <a:srgbClr val="000000"/>
      </a:dk1>
      <a:lt1>
        <a:srgbClr val="FFFFFF"/>
      </a:lt1>
      <a:dk2>
        <a:srgbClr val="241B2F"/>
      </a:dk2>
      <a:lt2>
        <a:srgbClr val="F0F3F1"/>
      </a:lt2>
      <a:accent1>
        <a:srgbClr val="D040A7"/>
      </a:accent1>
      <a:accent2>
        <a:srgbClr val="AB2EBE"/>
      </a:accent2>
      <a:accent3>
        <a:srgbClr val="8140D0"/>
      </a:accent3>
      <a:accent4>
        <a:srgbClr val="3E3AC2"/>
      </a:accent4>
      <a:accent5>
        <a:srgbClr val="4077D0"/>
      </a:accent5>
      <a:accent6>
        <a:srgbClr val="2EA1BE"/>
      </a:accent6>
      <a:hlink>
        <a:srgbClr val="349D52"/>
      </a:hlink>
      <a:folHlink>
        <a:srgbClr val="7F7F7F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RocaVTI</vt:lpstr>
      <vt:lpstr>IS THERE A NEED TO PROVIDE TRINING ON HOW TO USE TECHNOLOGY TO COLLABORATE AT UWTSD?</vt:lpstr>
      <vt:lpstr>WHAT IS TECHNOLOGY &amp; COLLABORATION?</vt:lpstr>
      <vt:lpstr>Why is it important to do training in uwtsd?</vt:lpstr>
      <vt:lpstr>Benefits of Technology team collaboration</vt:lpstr>
      <vt:lpstr>Makes work tracking workflows easier.</vt:lpstr>
      <vt:lpstr>Better information access</vt:lpstr>
      <vt:lpstr>Quick Editing</vt:lpstr>
      <vt:lpstr>Advantages of technology collaboration 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Barbara Eshun</cp:lastModifiedBy>
  <cp:revision>96</cp:revision>
  <dcterms:created xsi:type="dcterms:W3CDTF">2022-10-10T20:25:03Z</dcterms:created>
  <dcterms:modified xsi:type="dcterms:W3CDTF">2022-10-11T16:23:27Z</dcterms:modified>
</cp:coreProperties>
</file>