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72" r:id="rId3"/>
    <p:sldId id="273" r:id="rId4"/>
    <p:sldId id="274" r:id="rId5"/>
    <p:sldId id="275" r:id="rId6"/>
    <p:sldId id="276" r:id="rId7"/>
    <p:sldId id="296" r:id="rId8"/>
    <p:sldId id="277" r:id="rId9"/>
    <p:sldId id="278" r:id="rId10"/>
  </p:sldIdLst>
  <p:sldSz cx="9144000" cy="5143500" type="screen16x9"/>
  <p:notesSz cx="6858000" cy="9144000"/>
  <p:embeddedFontLst>
    <p:embeddedFont>
      <p:font typeface="Economica" panose="020B0604020202020204" charset="0"/>
      <p:regular r:id="rId12"/>
      <p:bold r:id="rId13"/>
      <p:italic r:id="rId14"/>
      <p:boldItalic r:id="rId15"/>
    </p:embeddedFont>
    <p:embeddedFont>
      <p:font typeface="Open Sans" panose="020B0604020202020204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456" y="1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4445ae3d6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4445ae3d6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339c84b36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339c84b36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39c84b36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339c84b36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g339c84b361_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" name="Google Shape;198;g339c84b361_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339c84b361_2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339c84b361_2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g46bd9a91b6_1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5" name="Google Shape;365;g46bd9a91b6_1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4cc9efe3ae640f1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4cc9efe3ae640f1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46b714b898_1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46b714b898_1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https://www.slideshare.net/CreativeHRM/key-hr-roles-and-responsibilities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4013" y="756700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1" name="Google Shape;11;p2"/>
          <p:cNvSpPr/>
          <p:nvPr/>
        </p:nvSpPr>
        <p:spPr>
          <a:xfrm rot="10800000">
            <a:off x="5318350" y="3266725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3083450" y="193000"/>
            <a:ext cx="3399600" cy="2261700"/>
          </a:xfrm>
          <a:prstGeom prst="rect">
            <a:avLst/>
          </a:prstGeom>
          <a:solidFill>
            <a:srgbClr val="000000"/>
          </a:solidFill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3044700" y="3116580"/>
            <a:ext cx="3054600" cy="701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 flipH="1">
            <a:off x="7595938" y="460225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7" name="Google Shape;17;p3"/>
          <p:cNvSpPr/>
          <p:nvPr/>
        </p:nvSpPr>
        <p:spPr>
          <a:xfrm rot="10800000" flipH="1">
            <a:off x="466425" y="3558325"/>
            <a:ext cx="1081625" cy="1124950"/>
          </a:xfrm>
          <a:custGeom>
            <a:avLst/>
            <a:gdLst/>
            <a:ahLst/>
            <a:cxnLst/>
            <a:rect l="l" t="t" r="r" b="b"/>
            <a:pathLst>
              <a:path w="43265" h="44998" extrusionOk="0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w="28575" cap="flat" cmpd="sng">
            <a:solidFill>
              <a:schemeClr val="lt2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773700" y="1806450"/>
            <a:ext cx="7596600" cy="153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39999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2"/>
          </p:nvPr>
        </p:nvSpPr>
        <p:spPr>
          <a:xfrm>
            <a:off x="4832400" y="1225225"/>
            <a:ext cx="39999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311700" y="1399400"/>
            <a:ext cx="2808000" cy="27849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5878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3" name="Google Shape;43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4" name="Google Shape;44;p9"/>
          <p:cNvSpPr txBox="1">
            <a:spLocks noGrp="1"/>
          </p:cNvSpPr>
          <p:nvPr>
            <p:ph type="title"/>
          </p:nvPr>
        </p:nvSpPr>
        <p:spPr>
          <a:xfrm>
            <a:off x="265500" y="929275"/>
            <a:ext cx="4045200" cy="17862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5741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>
            <a:spLocks noGrp="1"/>
          </p:cNvSpPr>
          <p:nvPr>
            <p:ph type="body" idx="1"/>
          </p:nvPr>
        </p:nvSpPr>
        <p:spPr>
          <a:xfrm>
            <a:off x="319500" y="421892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1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11"/>
          <p:cNvSpPr txBox="1">
            <a:spLocks noGrp="1"/>
          </p:cNvSpPr>
          <p:nvPr>
            <p:ph type="title" hasCustomPrompt="1"/>
          </p:nvPr>
        </p:nvSpPr>
        <p:spPr>
          <a:xfrm>
            <a:off x="311700" y="957125"/>
            <a:ext cx="8520600" cy="212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4" name="Google Shape;54;p11"/>
          <p:cNvSpPr txBox="1">
            <a:spLocks noGrp="1"/>
          </p:cNvSpPr>
          <p:nvPr>
            <p:ph type="body" idx="1"/>
          </p:nvPr>
        </p:nvSpPr>
        <p:spPr>
          <a:xfrm>
            <a:off x="311700" y="3162000"/>
            <a:ext cx="8520600" cy="1071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lux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mallbusiness.co.uk/co-working-space-business-needs-2538760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nomoretogo.com/blog/many-benefits-menu-planning-2/" TargetMode="External"/><Relationship Id="rId4" Type="http://schemas.openxmlformats.org/officeDocument/2006/relationships/hyperlink" Target="https://blog.hubspot.com/marketing/how-to-build-excel-grap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3"/>
          <p:cNvSpPr txBox="1">
            <a:spLocks noGrp="1"/>
          </p:cNvSpPr>
          <p:nvPr>
            <p:ph type="ctrTitle"/>
          </p:nvPr>
        </p:nvSpPr>
        <p:spPr>
          <a:xfrm>
            <a:off x="1056982" y="331098"/>
            <a:ext cx="6426170" cy="481240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" sz="2800" dirty="0">
                <a:solidFill>
                  <a:srgbClr val="CC0000"/>
                </a:solidFill>
              </a:rPr>
              <a:t>Redcarpet Event Management </a:t>
            </a:r>
            <a:br>
              <a:rPr lang="en" sz="2800" dirty="0">
                <a:solidFill>
                  <a:srgbClr val="CC0000"/>
                </a:solidFill>
              </a:rPr>
            </a:br>
            <a:r>
              <a:rPr lang="en" sz="2800" dirty="0">
                <a:solidFill>
                  <a:srgbClr val="FF0000"/>
                </a:solidFill>
              </a:rPr>
              <a:t>Zuhel Miah 1709521</a:t>
            </a:r>
            <a:endParaRPr sz="2800" dirty="0">
              <a:solidFill>
                <a:srgbClr val="FF0000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rgbClr val="CC0000"/>
                </a:solidFill>
              </a:rPr>
              <a:t>                 </a:t>
            </a:r>
            <a:endParaRPr sz="1000" dirty="0">
              <a:solidFill>
                <a:srgbClr val="CC0000"/>
              </a:solidFill>
            </a:endParaRPr>
          </a:p>
        </p:txBody>
      </p:sp>
      <p:pic>
        <p:nvPicPr>
          <p:cNvPr id="63" name="Google Shape;63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16616" y="1252635"/>
            <a:ext cx="3906902" cy="26382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9"/>
          <p:cNvSpPr txBox="1">
            <a:spLocks noGrp="1"/>
          </p:cNvSpPr>
          <p:nvPr>
            <p:ph type="title"/>
          </p:nvPr>
        </p:nvSpPr>
        <p:spPr>
          <a:xfrm>
            <a:off x="244750" y="0"/>
            <a:ext cx="8520600" cy="1294200"/>
          </a:xfrm>
          <a:prstGeom prst="rect">
            <a:avLst/>
          </a:prstGeom>
          <a:solidFill>
            <a:srgbClr val="FF0000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Account's Manager  </a:t>
            </a:r>
            <a:r>
              <a:rPr lang="en" sz="3900" dirty="0">
                <a:highlight>
                  <a:srgbClr val="FF0000"/>
                </a:highlight>
              </a:rPr>
              <a:t>Red carpet event's management's   </a:t>
            </a:r>
            <a:r>
              <a:rPr lang="en" sz="3000" dirty="0"/>
              <a:t>Zuhel Miah 1709521</a:t>
            </a:r>
            <a:endParaRPr sz="3000" dirty="0"/>
          </a:p>
        </p:txBody>
      </p:sp>
      <p:pic>
        <p:nvPicPr>
          <p:cNvPr id="176" name="Google Shape;176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34481" y="0"/>
            <a:ext cx="857900" cy="1225648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29"/>
          <p:cNvSpPr txBox="1"/>
          <p:nvPr/>
        </p:nvSpPr>
        <p:spPr>
          <a:xfrm>
            <a:off x="367475" y="1526900"/>
            <a:ext cx="4535400" cy="3150900"/>
          </a:xfrm>
          <a:prstGeom prst="rect">
            <a:avLst/>
          </a:prstGeom>
          <a:solidFill>
            <a:srgbClr val="F4CCC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Open Sans"/>
                <a:ea typeface="Open Sans"/>
                <a:cs typeface="Open Sans"/>
                <a:sym typeface="Open Sans"/>
              </a:rPr>
              <a:t>As part of the Red Carpet Event Management</a:t>
            </a:r>
            <a:br>
              <a:rPr lang="en" dirty="0">
                <a:latin typeface="Open Sans"/>
                <a:ea typeface="Open Sans"/>
                <a:cs typeface="Open Sans"/>
                <a:sym typeface="Open Sans"/>
              </a:rPr>
            </a:br>
            <a:r>
              <a:rPr lang="en" dirty="0">
                <a:latin typeface="Open Sans"/>
                <a:ea typeface="Open Sans"/>
                <a:cs typeface="Open Sans"/>
                <a:sym typeface="Open Sans"/>
              </a:rPr>
              <a:t>team and I was responsibi</a:t>
            </a:r>
            <a:r>
              <a:rPr lang="en-GB" dirty="0">
                <a:latin typeface="Open Sans"/>
                <a:ea typeface="Open Sans"/>
                <a:cs typeface="Open Sans"/>
                <a:sym typeface="Open Sans"/>
              </a:rPr>
              <a:t>le</a:t>
            </a:r>
            <a:r>
              <a:rPr lang="en" dirty="0">
                <a:latin typeface="Open Sans"/>
                <a:ea typeface="Open Sans"/>
                <a:cs typeface="Open Sans"/>
                <a:sym typeface="Open Sans"/>
              </a:rPr>
              <a:t> to look at the physical side of the business. It is important to look for empty property after viewing several of them. All partners had an interest on one property and</a:t>
            </a:r>
            <a:br>
              <a:rPr lang="en" dirty="0">
                <a:latin typeface="Open Sans"/>
                <a:ea typeface="Open Sans"/>
                <a:cs typeface="Open Sans"/>
                <a:sym typeface="Open Sans"/>
              </a:rPr>
            </a:br>
            <a:r>
              <a:rPr lang="en" dirty="0">
                <a:latin typeface="Open Sans"/>
                <a:ea typeface="Open Sans"/>
                <a:cs typeface="Open Sans"/>
                <a:sym typeface="Open Sans"/>
              </a:rPr>
              <a:t>agreed to take a short-term lease.</a:t>
            </a:r>
            <a:br>
              <a:rPr lang="en" dirty="0">
                <a:latin typeface="Open Sans"/>
                <a:ea typeface="Open Sans"/>
                <a:cs typeface="Open Sans"/>
                <a:sym typeface="Open Sans"/>
              </a:rPr>
            </a:br>
            <a:r>
              <a:rPr lang="en" dirty="0">
                <a:latin typeface="Open Sans"/>
                <a:ea typeface="Open Sans"/>
                <a:cs typeface="Open Sans"/>
                <a:sym typeface="Open Sans"/>
              </a:rPr>
              <a:t>The calculations are required for the capital needed for starting up the business here is the design that I have come up with.</a:t>
            </a:r>
            <a:endParaRPr dirty="0"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Open Sans"/>
                <a:ea typeface="Open Sans"/>
                <a:cs typeface="Open Sans"/>
                <a:sym typeface="Open Sans"/>
              </a:rPr>
              <a:t>(Small Business, 2017)</a:t>
            </a:r>
            <a:br>
              <a:rPr lang="en" dirty="0">
                <a:latin typeface="Open Sans"/>
                <a:ea typeface="Open Sans"/>
                <a:cs typeface="Open Sans"/>
                <a:sym typeface="Open Sans"/>
              </a:rPr>
            </a:br>
            <a:r>
              <a:rPr lang="en" dirty="0">
                <a:latin typeface="Open Sans"/>
                <a:ea typeface="Open Sans"/>
                <a:cs typeface="Open Sans"/>
                <a:sym typeface="Open Sans"/>
              </a:rPr>
              <a:t>miahzuhel1709521@gmail.com</a:t>
            </a:r>
            <a:endParaRPr dirty="0"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78" name="Google Shape;178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18473" y="1738036"/>
            <a:ext cx="3992101" cy="3150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30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highlight>
                  <a:srgbClr val="FF0000"/>
                </a:highlight>
              </a:rPr>
              <a:t>Zuhel Miah 1709521</a:t>
            </a:r>
            <a:endParaRPr>
              <a:highlight>
                <a:srgbClr val="FF0000"/>
              </a:highlight>
            </a:endParaRPr>
          </a:p>
        </p:txBody>
      </p:sp>
      <p:pic>
        <p:nvPicPr>
          <p:cNvPr id="184" name="Google Shape;184;p30"/>
          <p:cNvPicPr preferRelativeResize="0"/>
          <p:nvPr/>
        </p:nvPicPr>
        <p:blipFill rotWithShape="1">
          <a:blip r:embed="rId3">
            <a:alphaModFix/>
          </a:blip>
          <a:srcRect l="24052" t="24907" r="62467" b="11162"/>
          <a:stretch/>
        </p:blipFill>
        <p:spPr>
          <a:xfrm>
            <a:off x="247575" y="614575"/>
            <a:ext cx="1637950" cy="4367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5" name="Google Shape;185;p30"/>
          <p:cNvPicPr preferRelativeResize="0"/>
          <p:nvPr/>
        </p:nvPicPr>
        <p:blipFill rotWithShape="1">
          <a:blip r:embed="rId4">
            <a:alphaModFix/>
          </a:blip>
          <a:srcRect l="25417" t="28269" r="59344" b="17178"/>
          <a:stretch/>
        </p:blipFill>
        <p:spPr>
          <a:xfrm>
            <a:off x="1885535" y="1083100"/>
            <a:ext cx="1905338" cy="3835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30"/>
          <p:cNvPicPr preferRelativeResize="0"/>
          <p:nvPr/>
        </p:nvPicPr>
        <p:blipFill rotWithShape="1">
          <a:blip r:embed="rId5">
            <a:alphaModFix/>
          </a:blip>
          <a:srcRect l="25622" t="31432" r="60028" b="13537"/>
          <a:stretch/>
        </p:blipFill>
        <p:spPr>
          <a:xfrm>
            <a:off x="3864750" y="1234825"/>
            <a:ext cx="1708316" cy="3683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30"/>
          <p:cNvPicPr preferRelativeResize="0"/>
          <p:nvPr/>
        </p:nvPicPr>
        <p:blipFill rotWithShape="1">
          <a:blip r:embed="rId6">
            <a:alphaModFix/>
          </a:blip>
          <a:srcRect l="26430" t="24794" r="56069" b="30207"/>
          <a:stretch/>
        </p:blipFill>
        <p:spPr>
          <a:xfrm>
            <a:off x="5444800" y="1234825"/>
            <a:ext cx="1905351" cy="2754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30"/>
          <p:cNvPicPr preferRelativeResize="0"/>
          <p:nvPr/>
        </p:nvPicPr>
        <p:blipFill rotWithShape="1">
          <a:blip r:embed="rId7">
            <a:alphaModFix/>
          </a:blip>
          <a:srcRect l="26717" t="29280" r="50418" b="19823"/>
          <a:stretch/>
        </p:blipFill>
        <p:spPr>
          <a:xfrm>
            <a:off x="6776525" y="1800275"/>
            <a:ext cx="2367476" cy="2962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1"/>
          <p:cNvSpPr txBox="1">
            <a:spLocks noGrp="1"/>
          </p:cNvSpPr>
          <p:nvPr>
            <p:ph type="title"/>
          </p:nvPr>
        </p:nvSpPr>
        <p:spPr>
          <a:xfrm>
            <a:off x="5695050" y="4219975"/>
            <a:ext cx="5112600" cy="81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0000"/>
                </a:highlight>
              </a:rPr>
              <a:t>Zuhel Miah 1709521</a:t>
            </a:r>
            <a:endParaRPr sz="1800">
              <a:highlight>
                <a:srgbClr val="FF0000"/>
              </a:highlight>
            </a:endParaRPr>
          </a:p>
        </p:txBody>
      </p:sp>
      <p:pic>
        <p:nvPicPr>
          <p:cNvPr id="194" name="Google Shape;194;p31"/>
          <p:cNvPicPr preferRelativeResize="0"/>
          <p:nvPr/>
        </p:nvPicPr>
        <p:blipFill rotWithShape="1">
          <a:blip r:embed="rId3">
            <a:alphaModFix/>
          </a:blip>
          <a:srcRect l="17606" t="16915" r="54654" b="41573"/>
          <a:stretch/>
        </p:blipFill>
        <p:spPr>
          <a:xfrm>
            <a:off x="0" y="115425"/>
            <a:ext cx="4466776" cy="3758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31"/>
          <p:cNvPicPr preferRelativeResize="0"/>
          <p:nvPr/>
        </p:nvPicPr>
        <p:blipFill rotWithShape="1">
          <a:blip r:embed="rId3">
            <a:alphaModFix/>
          </a:blip>
          <a:srcRect l="17606" t="55790" r="54654" b="8728"/>
          <a:stretch/>
        </p:blipFill>
        <p:spPr>
          <a:xfrm>
            <a:off x="4309750" y="454675"/>
            <a:ext cx="4834250" cy="34765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Google Shape;200;p32"/>
          <p:cNvPicPr preferRelativeResize="0"/>
          <p:nvPr/>
        </p:nvPicPr>
        <p:blipFill rotWithShape="1">
          <a:blip r:embed="rId3">
            <a:alphaModFix/>
          </a:blip>
          <a:srcRect l="27887" t="10900" r="31871" b="50000"/>
          <a:stretch/>
        </p:blipFill>
        <p:spPr>
          <a:xfrm>
            <a:off x="0" y="0"/>
            <a:ext cx="8311799" cy="4540650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32"/>
          <p:cNvSpPr txBox="1">
            <a:spLocks noGrp="1"/>
          </p:cNvSpPr>
          <p:nvPr>
            <p:ph type="title"/>
          </p:nvPr>
        </p:nvSpPr>
        <p:spPr>
          <a:xfrm>
            <a:off x="5695050" y="4219975"/>
            <a:ext cx="5112600" cy="81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0000"/>
                </a:highlight>
              </a:rPr>
              <a:t>Zuhel Miah 1709521</a:t>
            </a:r>
            <a:endParaRPr sz="1800">
              <a:highlight>
                <a:srgbClr val="FF0000"/>
              </a:highligh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3"/>
          <p:cNvSpPr txBox="1">
            <a:spLocks noGrp="1"/>
          </p:cNvSpPr>
          <p:nvPr>
            <p:ph type="title"/>
          </p:nvPr>
        </p:nvSpPr>
        <p:spPr>
          <a:xfrm>
            <a:off x="5707875" y="4329900"/>
            <a:ext cx="5112600" cy="81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0000"/>
                </a:highlight>
              </a:rPr>
              <a:t>Zuhel Miah 1709521</a:t>
            </a:r>
            <a:endParaRPr sz="1800">
              <a:highlight>
                <a:srgbClr val="FF0000"/>
              </a:highlight>
            </a:endParaRPr>
          </a:p>
        </p:txBody>
      </p:sp>
      <p:pic>
        <p:nvPicPr>
          <p:cNvPr id="207" name="Google Shape;207;p33"/>
          <p:cNvPicPr preferRelativeResize="0"/>
          <p:nvPr/>
        </p:nvPicPr>
        <p:blipFill rotWithShape="1">
          <a:blip r:embed="rId3">
            <a:alphaModFix/>
          </a:blip>
          <a:srcRect l="1442" t="32251" r="41069" b="13545"/>
          <a:stretch/>
        </p:blipFill>
        <p:spPr>
          <a:xfrm>
            <a:off x="199775" y="123175"/>
            <a:ext cx="8720476" cy="4622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53"/>
          <p:cNvSpPr txBox="1">
            <a:spLocks noGrp="1"/>
          </p:cNvSpPr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  <a:solidFill>
            <a:srgbClr val="FF0000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Gannt chart</a:t>
            </a:r>
            <a:endParaRPr/>
          </a:p>
        </p:txBody>
      </p:sp>
      <p:sp>
        <p:nvSpPr>
          <p:cNvPr id="368" name="Google Shape;368;p53"/>
          <p:cNvSpPr txBox="1">
            <a:spLocks noGrp="1"/>
          </p:cNvSpPr>
          <p:nvPr>
            <p:ph type="body" idx="1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369" name="Google Shape;369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225225"/>
            <a:ext cx="8587750" cy="3813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4"/>
          <p:cNvSpPr txBox="1"/>
          <p:nvPr/>
        </p:nvSpPr>
        <p:spPr>
          <a:xfrm>
            <a:off x="114950" y="1794850"/>
            <a:ext cx="8802300" cy="2202300"/>
          </a:xfrm>
          <a:prstGeom prst="rect">
            <a:avLst/>
          </a:prstGeom>
          <a:solidFill>
            <a:srgbClr val="F4CCCC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As  a partner we have equal share in the buiness at 20% each we invested £10,000 each that gives us the total of £50,000 and we have opened the business with an a-z bank and deposited the whole amounts in the accounts. </a:t>
            </a:r>
            <a:r>
              <a:rPr lang="en-GB" dirty="0"/>
              <a:t>W</a:t>
            </a:r>
            <a:r>
              <a:rPr lang="en" dirty="0"/>
              <a:t>e have </a:t>
            </a:r>
            <a:r>
              <a:rPr lang="en-GB" dirty="0"/>
              <a:t>then</a:t>
            </a:r>
            <a:r>
              <a:rPr lang="en" dirty="0"/>
              <a:t> spent £21,800 for the interior and exterior design. We also have £7000 for marketing set a side </a:t>
            </a:r>
            <a:r>
              <a:rPr lang="en-GB" dirty="0"/>
              <a:t>which will help with attracting customer and potential clients</a:t>
            </a:r>
            <a:r>
              <a:rPr lang="en" dirty="0"/>
              <a:t>. We have paid £5000 towards the rent for the whole year as we have taken a 21 year lease with every year renewable </a:t>
            </a:r>
            <a:r>
              <a:rPr lang="en-GB" dirty="0"/>
              <a:t>to an</a:t>
            </a:r>
            <a:r>
              <a:rPr lang="en" dirty="0"/>
              <a:t> open lease and every year a rent review of 1%. We managed to talk to the landlord and agreed to get 1 year rent free as we paid the whole year in advance but we didn't have to pay anything for following year as per </a:t>
            </a:r>
            <a:r>
              <a:rPr lang="en-GB" dirty="0"/>
              <a:t>our agreement </a:t>
            </a:r>
            <a:r>
              <a:rPr lang="en" dirty="0"/>
              <a:t> </a:t>
            </a:r>
            <a:endParaRPr dirty="0"/>
          </a:p>
        </p:txBody>
      </p:sp>
      <p:sp>
        <p:nvSpPr>
          <p:cNvPr id="213" name="Google Shape;213;p34"/>
          <p:cNvSpPr txBox="1"/>
          <p:nvPr/>
        </p:nvSpPr>
        <p:spPr>
          <a:xfrm>
            <a:off x="330650" y="457450"/>
            <a:ext cx="8586600" cy="12384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rPr>
              <a:t>Account's Manager  </a:t>
            </a:r>
            <a:r>
              <a:rPr lang="en" sz="3900">
                <a:solidFill>
                  <a:schemeClr val="dk1"/>
                </a:solidFill>
                <a:highlight>
                  <a:srgbClr val="FF0000"/>
                </a:highlight>
                <a:latin typeface="Economica"/>
                <a:ea typeface="Economica"/>
                <a:cs typeface="Economica"/>
                <a:sym typeface="Economica"/>
              </a:rPr>
              <a:t>Red carpet event's management's   </a:t>
            </a:r>
            <a:r>
              <a:rPr lang="en" sz="3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rPr>
              <a:t>Zuhel Miah 1709521</a:t>
            </a:r>
            <a:endParaRPr/>
          </a:p>
        </p:txBody>
      </p:sp>
      <p:pic>
        <p:nvPicPr>
          <p:cNvPr id="214" name="Google Shape;214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63275" y="3542600"/>
            <a:ext cx="1600625" cy="1510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35"/>
          <p:cNvSpPr txBox="1">
            <a:spLocks noGrp="1"/>
          </p:cNvSpPr>
          <p:nvPr>
            <p:ph type="title"/>
          </p:nvPr>
        </p:nvSpPr>
        <p:spPr>
          <a:xfrm>
            <a:off x="267450" y="288925"/>
            <a:ext cx="8520600" cy="783900"/>
          </a:xfrm>
          <a:prstGeom prst="rect">
            <a:avLst/>
          </a:prstGeom>
          <a:solidFill>
            <a:srgbClr val="FF0000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900">
                <a:highlight>
                  <a:srgbClr val="FF0000"/>
                </a:highlight>
              </a:rPr>
              <a:t>Bibliography </a:t>
            </a:r>
            <a:r>
              <a:rPr lang="en" sz="3000"/>
              <a:t>Zuhel Miah 1709521</a:t>
            </a:r>
            <a:endParaRPr/>
          </a:p>
        </p:txBody>
      </p:sp>
      <p:sp>
        <p:nvSpPr>
          <p:cNvPr id="220" name="Google Shape;220;p35"/>
          <p:cNvSpPr txBox="1"/>
          <p:nvPr/>
        </p:nvSpPr>
        <p:spPr>
          <a:xfrm>
            <a:off x="126600" y="1523438"/>
            <a:ext cx="8802300" cy="2202300"/>
          </a:xfrm>
          <a:prstGeom prst="rect">
            <a:avLst/>
          </a:prstGeom>
          <a:solidFill>
            <a:srgbClr val="F4CCCC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Small Business (2017) </a:t>
            </a:r>
            <a:r>
              <a:rPr lang="en" i="1"/>
              <a:t>Choosing A Coworking Space That Meets Your Business Needs </a:t>
            </a:r>
            <a:r>
              <a:rPr lang="en"/>
              <a:t>Available from: </a:t>
            </a:r>
            <a:r>
              <a:rPr lang="en" u="sng">
                <a:solidFill>
                  <a:schemeClr val="hlink"/>
                </a:solidFill>
                <a:hlinkClick r:id="rId3"/>
              </a:rPr>
              <a:t>https://smallbusiness.co.uk/co-working-space-business-needs-2538760/</a:t>
            </a:r>
            <a:r>
              <a:rPr lang="en"/>
              <a:t> (Accessed on 01/12/2018)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Davidson, S. (n.d) </a:t>
            </a:r>
            <a:r>
              <a:rPr lang="en" i="1"/>
              <a:t>How To Make A Chart Or Graph In Excel [With Video Tutorial] </a:t>
            </a:r>
            <a:r>
              <a:rPr lang="en"/>
              <a:t>HubSpot. Available from: </a:t>
            </a:r>
            <a:r>
              <a:rPr lang="en" u="sng">
                <a:solidFill>
                  <a:schemeClr val="hlink"/>
                </a:solidFill>
                <a:hlinkClick r:id="rId4"/>
              </a:rPr>
              <a:t>https://blog.hubspot.com/marketing/how-to-build-excel-graph</a:t>
            </a:r>
            <a:r>
              <a:rPr lang="en"/>
              <a:t> (Accessed on 01/12/2018)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No More To Go. (2014) The Many Benefits of Menu Planning. Available from: </a:t>
            </a:r>
            <a:r>
              <a:rPr lang="en" u="sng">
                <a:solidFill>
                  <a:schemeClr val="hlink"/>
                </a:solidFill>
                <a:hlinkClick r:id="rId5"/>
              </a:rPr>
              <a:t>https://www.nomoretogo.com/blog/many-benefits-menu-planning-2/</a:t>
            </a:r>
            <a:r>
              <a:rPr lang="en"/>
              <a:t> (Accessed on 01/12/2018)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Luxe">
  <a:themeElements>
    <a:clrScheme name="Luxe">
      <a:dk1>
        <a:srgbClr val="000000"/>
      </a:dk1>
      <a:lt1>
        <a:srgbClr val="FFFFFF"/>
      </a:lt1>
      <a:dk2>
        <a:srgbClr val="B7B7B7"/>
      </a:dk2>
      <a:lt2>
        <a:srgbClr val="CCA677"/>
      </a:lt2>
      <a:accent1>
        <a:srgbClr val="5D4037"/>
      </a:accent1>
      <a:accent2>
        <a:srgbClr val="455A64"/>
      </a:accent2>
      <a:accent3>
        <a:srgbClr val="607D8B"/>
      </a:accent3>
      <a:accent4>
        <a:srgbClr val="78909C"/>
      </a:accent4>
      <a:accent5>
        <a:srgbClr val="57BB8A"/>
      </a:accent5>
      <a:accent6>
        <a:srgbClr val="DCE755"/>
      </a:accent6>
      <a:hlink>
        <a:srgbClr val="57BB8A"/>
      </a:hlink>
      <a:folHlink>
        <a:srgbClr val="57BB8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323</Words>
  <Application>Microsoft Office PowerPoint</Application>
  <PresentationFormat>On-screen Show (16:9)</PresentationFormat>
  <Paragraphs>24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Economica</vt:lpstr>
      <vt:lpstr>Open Sans</vt:lpstr>
      <vt:lpstr>Arial</vt:lpstr>
      <vt:lpstr>Luxe</vt:lpstr>
      <vt:lpstr>Redcarpet Event Management  Zuhel Miah 1709521                  </vt:lpstr>
      <vt:lpstr>Account's Manager  Red carpet event's management's   Zuhel Miah 1709521</vt:lpstr>
      <vt:lpstr>Zuhel Miah 1709521</vt:lpstr>
      <vt:lpstr>Zuhel Miah 1709521</vt:lpstr>
      <vt:lpstr>Zuhel Miah 1709521</vt:lpstr>
      <vt:lpstr>Zuhel Miah 1709521</vt:lpstr>
      <vt:lpstr>Gannt chart</vt:lpstr>
      <vt:lpstr>PowerPoint Presentation</vt:lpstr>
      <vt:lpstr>Bibliography Zuhel Miah 1709521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Redcarpet Event Management                  Tailored events to suit your needs with a red carpet service.</dc:title>
  <cp:lastModifiedBy>Mohammed Miah</cp:lastModifiedBy>
  <cp:revision>2</cp:revision>
  <dcterms:modified xsi:type="dcterms:W3CDTF">2018-12-02T22:08:05Z</dcterms:modified>
</cp:coreProperties>
</file>