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  <p:sldMasterId id="2147483696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9B311C-E3C9-4B40-BA2D-B1F6A3EEBD90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9B7388-9BA3-49E9-8041-513AC7CA4E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419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9B7388-9BA3-49E9-8041-513AC7CA4EA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134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36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174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272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105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867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92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835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80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356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6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317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6915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4877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133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476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49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2465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8494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8218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3415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58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670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500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9830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3113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6487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251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84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01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1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salesforce.techtarget.com/definition/Customer-Life-Cycl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Marks &amp; Spencer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An analysis of CRM</a:t>
            </a:r>
          </a:p>
        </p:txBody>
      </p:sp>
    </p:spTree>
    <p:extLst>
      <p:ext uri="{BB962C8B-B14F-4D97-AF65-F5344CB8AC3E}">
        <p14:creationId xmlns:p14="http://schemas.microsoft.com/office/powerpoint/2010/main" val="322509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Members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Louise Westcott (1705358)</a:t>
            </a:r>
          </a:p>
          <a:p>
            <a:r>
              <a:rPr lang="en-US" dirty="0"/>
              <a:t>Marinela Berendei (1706157)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50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History of Marks&amp;Spencer</a:t>
            </a:r>
          </a:p>
          <a:p>
            <a:r>
              <a:rPr lang="en-US" dirty="0"/>
              <a:t>CRM Definitions</a:t>
            </a:r>
          </a:p>
          <a:p>
            <a:r>
              <a:rPr lang="en-US" dirty="0"/>
              <a:t>Marks&amp;Spencer Small Steps Developing CRM Strategies </a:t>
            </a:r>
          </a:p>
          <a:p>
            <a:r>
              <a:rPr lang="en-US" dirty="0"/>
              <a:t>How Marks&amp;Spencer is Changing </a:t>
            </a:r>
          </a:p>
          <a:p>
            <a:endParaRPr lang="en-US" dirty="0"/>
          </a:p>
          <a:p>
            <a:r>
              <a:rPr lang="en-US" dirty="0"/>
              <a:t>Swot Analysis </a:t>
            </a:r>
          </a:p>
          <a:p>
            <a:r>
              <a:rPr lang="en-US" dirty="0"/>
              <a:t>Conclusion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205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9018" y="764373"/>
            <a:ext cx="9601199" cy="1293028"/>
          </a:xfrm>
        </p:spPr>
        <p:txBody>
          <a:bodyPr/>
          <a:lstStyle/>
          <a:p>
            <a:r>
              <a:rPr lang="en-US" dirty="0"/>
              <a:t>History of marks&amp;Spencer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M&amp;S it was founded in 1884 by Michael Marks and Thomas Spencer in Leeds.</a:t>
            </a:r>
          </a:p>
          <a:p>
            <a:r>
              <a:rPr lang="en-US" dirty="0"/>
              <a:t>M&amp;S have stores in UK, Asia, and Europe.</a:t>
            </a:r>
          </a:p>
          <a:p>
            <a:r>
              <a:rPr lang="en-US" dirty="0"/>
              <a:t>The company have a total of 1463 stores.</a:t>
            </a:r>
          </a:p>
          <a:p>
            <a:r>
              <a:rPr lang="en-US" dirty="0"/>
              <a:t>M&amp;S motto is to sell quality products at reasonable prices.</a:t>
            </a:r>
          </a:p>
          <a:p>
            <a:r>
              <a:rPr lang="en-US" dirty="0"/>
              <a:t>The company specialises in offering clothing, luxury food and home products.</a:t>
            </a:r>
          </a:p>
        </p:txBody>
      </p:sp>
    </p:spTree>
    <p:extLst>
      <p:ext uri="{BB962C8B-B14F-4D97-AF65-F5344CB8AC3E}">
        <p14:creationId xmlns:p14="http://schemas.microsoft.com/office/powerpoint/2010/main" val="1975045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CRM DEFINITIONS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“Customer relationship management (CRM) is the combination of practices, strategies and technologies that companies use to manage and analyze customer interactions and data throughout the </a:t>
            </a:r>
            <a:r>
              <a:rPr lang="en-US" i="1" u="sng" dirty="0">
                <a:hlinkClick r:id="rId2"/>
              </a:rPr>
              <a:t>customer lifecycle</a:t>
            </a:r>
            <a:r>
              <a:rPr lang="en-US" i="1" dirty="0"/>
              <a:t>, with the goal of improving customer service relationships and assisting in customer retention and driving sales growth</a:t>
            </a:r>
            <a:r>
              <a:rPr lang="en-US" dirty="0"/>
              <a:t>.”(Rouse, </a:t>
            </a:r>
            <a:r>
              <a:rPr lang="en-US" dirty="0" err="1"/>
              <a:t>Ehrens</a:t>
            </a:r>
            <a:r>
              <a:rPr lang="en-US" dirty="0"/>
              <a:t> and </a:t>
            </a:r>
            <a:r>
              <a:rPr lang="en-US" dirty="0" err="1"/>
              <a:t>Kiwak</a:t>
            </a:r>
            <a:r>
              <a:rPr lang="en-US" dirty="0"/>
              <a:t>, 2019)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b="1" i="1" dirty="0"/>
              <a:t>“Customer Relationship Management</a:t>
            </a:r>
            <a:r>
              <a:rPr lang="en-US" i="1" dirty="0"/>
              <a:t> (CRM) refers to the methodologies and tools that aim to encompass all of a business's interactions with current, past and future customers with the goal of "improving" customers' relationships with that business.”</a:t>
            </a:r>
            <a:r>
              <a:rPr lang="en-US" dirty="0"/>
              <a:t> (Ward, 2018)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41357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MarKs&amp;spencer small steps developing crm strategies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PROS                              </a:t>
            </a:r>
          </a:p>
          <a:p>
            <a:r>
              <a:rPr lang="en-US" dirty="0"/>
              <a:t>Customer focused</a:t>
            </a:r>
          </a:p>
          <a:p>
            <a:r>
              <a:rPr lang="en-US" dirty="0"/>
              <a:t>Development of marketing department</a:t>
            </a:r>
          </a:p>
          <a:p>
            <a:r>
              <a:rPr lang="en-US" dirty="0"/>
              <a:t>Quality control department</a:t>
            </a:r>
          </a:p>
          <a:p>
            <a:r>
              <a:rPr lang="en-US" dirty="0"/>
              <a:t>Customer service training</a:t>
            </a:r>
          </a:p>
          <a:p>
            <a:r>
              <a:rPr lang="en-US" dirty="0"/>
              <a:t>Centralised operating system in terms of suppliers</a:t>
            </a:r>
          </a:p>
          <a:p>
            <a:r>
              <a:rPr lang="en-GB" dirty="0"/>
              <a:t>Engaging customers</a:t>
            </a:r>
          </a:p>
          <a:p>
            <a:r>
              <a:rPr lang="en-GB" dirty="0"/>
              <a:t>Online marketing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CONS</a:t>
            </a:r>
          </a:p>
          <a:p>
            <a:r>
              <a:rPr lang="en-US" dirty="0"/>
              <a:t>Decrease sales and profit</a:t>
            </a:r>
          </a:p>
          <a:p>
            <a:r>
              <a:rPr lang="en-US" dirty="0"/>
              <a:t>Low-quality products</a:t>
            </a:r>
          </a:p>
          <a:p>
            <a:r>
              <a:rPr lang="en-US" dirty="0"/>
              <a:t>Closing stores</a:t>
            </a:r>
          </a:p>
          <a:p>
            <a:r>
              <a:rPr lang="en-US" dirty="0"/>
              <a:t>Lack of trust</a:t>
            </a:r>
          </a:p>
          <a:p>
            <a:r>
              <a:rPr lang="en-US" dirty="0"/>
              <a:t>Customers issues</a:t>
            </a:r>
          </a:p>
          <a:p>
            <a:r>
              <a:rPr lang="en-US" dirty="0"/>
              <a:t>Overseas call centers </a:t>
            </a:r>
          </a:p>
        </p:txBody>
      </p:sp>
    </p:spTree>
    <p:extLst>
      <p:ext uri="{BB962C8B-B14F-4D97-AF65-F5344CB8AC3E}">
        <p14:creationId xmlns:p14="http://schemas.microsoft.com/office/powerpoint/2010/main" val="301229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File:Marks &amp; Spencer, Briggate, Leeds.jpg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4799" y="238016"/>
            <a:ext cx="864146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CHANGES IN RECENT YEARS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2014 LAUNCHED WEBSITE TO REPLACE AMAZON PLATFORM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2015 LAUNCH OF THE SPARKS CARD</a:t>
            </a: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2016 NEW COMPANY CEO STEVE ROWE REVOLUTIONISES CUSTOMER CARE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2017 NEW COMPANY CHAIR MAN ARCHIE NORMAN TO BRING MARKS AND SPENCER BACK FROM THE BRINK OF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DISASTER WITH NEW IDEAS</a:t>
            </a:r>
          </a:p>
        </p:txBody>
      </p:sp>
    </p:spTree>
    <p:extLst>
      <p:ext uri="{BB962C8B-B14F-4D97-AF65-F5344CB8AC3E}">
        <p14:creationId xmlns:p14="http://schemas.microsoft.com/office/powerpoint/2010/main" val="15553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5381625" y="-3333279"/>
            <a:ext cx="65" cy="1007968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62400" b="1" i="0" u="none" strike="noStrike" kern="1200" cap="none" spc="0" normalizeH="0" baseline="0" noProof="0" dirty="0" smtClean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MSLondon-Regular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4" name="Picture 3" descr="File:Flag of Sultante-e-uzma empire of Khora Siyal.png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4766" y="653143"/>
            <a:ext cx="11540403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sng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MARKS AND SPENCER CRM SYSTEMS ARE WORKING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ALTHOUGH MANY IMPROVEMENTS HAVE BEEN MADE, MORE NEEDS TO BE DONE TO ENSURE MARKS AND SPENCERS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SUCSESS IN THE FUTURE, DESPITE A LOT OF CHANGES – PROFITS HAVE ONLY GROWN MARGINALLY ON A GLOBAL SCALE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CONSUMER TRUST WAS SOMEWHAT LOST IN OCTOBER 2015 WHEN AN INTERNAL ERROR ON THE COMPANY WEBSITE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INADVERTANTLY GAVE AWAY 800 CUSTOMERS ORDER AND PAYMENT DETAILS, MORE NEEDS TO BE DONE TO REGAIN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AND RETAIN TRUST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NEW IDEAS TO GAIN CUSTOMER FEEDBACK VIA ONLINE SURVEYS IS A GOOD WAY TO GAUGE CUSTOMER SATISFACTION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IT ALSO ENABLES MARKS AND SPENCER TO COLLECT CUSTOMER CONTACT DETAILS WHICH CAN HELP LAUNCH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PROMOTIONS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PROPOSED PLANS TO CLOSE POOR PROFIT STORES AND RE-INVEST IN OTHER STORES, WEBSITE, ETC SEEMS TO BE A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GOOD WAY FORWARD FOR MARKS AND SPENCERS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MARKS AND SPENCER HAVE BEEN IMPROVING THEIR SOURCES OF PRODUCE HOWEVER MORE NEEDS TO BE DONE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TO CUT COSTS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CONSIDERATION OF WIDER WORKFORCE PAY &amp; SHAREHOLDER VIEWS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91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999" y="1460955"/>
            <a:ext cx="4572000" cy="2123658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l"/>
            <a:r>
              <a:rPr lang="en-GB" sz="2400" b="1" dirty="0" smtClean="0"/>
              <a:t>                    </a:t>
            </a:r>
            <a:r>
              <a:rPr lang="en-GB" sz="2700" b="1" dirty="0" smtClean="0"/>
              <a:t>STRENGTHS</a:t>
            </a:r>
            <a:r>
              <a:rPr lang="en-GB" sz="2400" b="1" dirty="0" smtClean="0"/>
              <a:t/>
            </a:r>
            <a:br>
              <a:rPr lang="en-GB" sz="2400" b="1" dirty="0" smtClean="0"/>
            </a:br>
            <a:r>
              <a:rPr lang="en-GB" sz="2400" b="1" dirty="0"/>
              <a:t/>
            </a:r>
            <a:br>
              <a:rPr lang="en-GB" sz="2400" b="1" dirty="0"/>
            </a:br>
            <a:r>
              <a:rPr lang="en-GB" sz="2400" b="1" dirty="0" smtClean="0"/>
              <a:t/>
            </a:r>
            <a:br>
              <a:rPr lang="en-GB" sz="2400" b="1" dirty="0" smtClean="0"/>
            </a:br>
            <a:r>
              <a:rPr lang="en-GB" sz="2400" b="1" dirty="0" smtClean="0"/>
              <a:t/>
            </a:r>
            <a:br>
              <a:rPr lang="en-GB" sz="2400" b="1" dirty="0" smtClean="0"/>
            </a:br>
            <a:r>
              <a:rPr lang="en-GB" sz="2400" b="1" dirty="0"/>
              <a:t/>
            </a:r>
            <a:br>
              <a:rPr lang="en-GB" sz="2400" b="1" dirty="0"/>
            </a:br>
            <a:endParaRPr lang="en-US" sz="2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84613"/>
            <a:ext cx="4572000" cy="2185214"/>
          </a:xfrm>
          <a:solidFill>
            <a:srgbClr val="92D050"/>
          </a:solidFill>
        </p:spPr>
        <p:txBody>
          <a:bodyPr/>
          <a:lstStyle/>
          <a:p>
            <a:r>
              <a:rPr lang="en-GB" dirty="0" smtClean="0"/>
              <a:t>OPPORTUNITY’S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95999" y="1460955"/>
            <a:ext cx="4519749" cy="21236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WEAKNESSES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95997" y="3584613"/>
            <a:ext cx="4519751" cy="21852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THREATS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85554" y="783771"/>
            <a:ext cx="75346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</a:t>
            </a:r>
            <a:r>
              <a:rPr kumimoji="0" lang="en-GB" sz="2400" b="0" i="0" u="sng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SWOT ANALYSIS OF MARKS AND SPENCERS CRM SYSTEMS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74377" y="1968786"/>
            <a:ext cx="4398961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CONFUSION OVER WHO THEIR TARGET MARKET ARE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LESS STAFF = CUSTOMER SERVICES QUALITY OF CARE SUFFERS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RIFE COMPETITION IN ALL DEPARTMENTS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HIGH OVERHEADS FROM BIG BRICKS AND MORTER STORES, PENSIONS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AND DEBTS ETC.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UNABLE TO KEEP UP WITH THE SPEED OF THE FASHION INDUSTRY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INABILITY TO RAISE QUALITY OF FOOD HIGHER TO COMPETE WITH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BIG BUGET STORES SUCH AS ALDI AND LIDL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19794" y="1968786"/>
            <a:ext cx="4624984" cy="19543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MARKS AND SPENCER ARE STILL WORLD LEADERS IN RESPECT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CLOTHING SALES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FOOD SALES ARE STILL VERY STRONG WITH THE RIGHT CUTS AND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INVESTMENTS THEY COULD GROW STRONGER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STRONG  BRAND IS STILL ICONIC IN THE UK AND WORLDWIDE,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DENOTES QUALITY TO MANY CUSTOMERS OVER 40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GLOBAL EXPANSION HELPS GROWTH AS THE UK MARKET BECOMES MORE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AND MORE SATURATED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SPARKS CARD OFFERS CUSTOMERS REWARD AND BELONGING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095997" y="4015425"/>
            <a:ext cx="467307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ONLINE RETAILERS ARE GROWING – IF MARKS AND SPENCER DO NOT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ADJUST ACCORDINGLY THEY COULD, VERY QUICKLY GET LEFT BEHIND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ULTIMATELY SPELLING DISASTER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INCORRECT SOURCING OF CLOTHING PRODUCTS RAISES COSTS WHICH ARE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PASSED ON TO CUSTOMERS, </a:t>
            </a:r>
            <a:r>
              <a:rPr kumimoji="0" lang="en-US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CANNOT KEEP UP WITH FASHION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DEMAND, WHICH ENCOURAGES CUSTOMERS TO GO ELSEWHERE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CHANGING TIMES HAVE SEEN A VAST INCREASE IN CHOICE FOR BOTH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CLOTHING AND FOOD RETAILERS IN THE PAST 30 YEARS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58421" y="4021596"/>
            <a:ext cx="4681090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GROWING THE MARKS AND SPENCER ONLINE SERVICE WILL BETTER HELP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THEM TO COMPETE WITH OTHERS AND PROVIDE A SERVICE TODAY’S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CONSUMERS WANT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OUTSOURCING CLOTHING MANUFACTER TO CHINA OR INDIA WILL REDUCE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COSTS DRAMATICALLY, AND SPEED UP PRODUCTION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PLANS FOR THE STORES UNDER NEW CHAIR ARCHIE NORMAN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SHOULD HELP RECOVER MARKS AND SPENCERS AND SEE PROFITS BEGIN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TO RISE AGAIN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910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rt2key: Premio Music is my Lif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USI – Union Solidarity International | Union wins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3094" y="5590903"/>
            <a:ext cx="3218906" cy="1267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44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367</TotalTime>
  <Words>788</Words>
  <Application>Microsoft Office PowerPoint</Application>
  <PresentationFormat>Widescreen</PresentationFormat>
  <Paragraphs>116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Century Gothic</vt:lpstr>
      <vt:lpstr>MSLondon-Regular</vt:lpstr>
      <vt:lpstr>Vapor Trail</vt:lpstr>
      <vt:lpstr>Office Theme</vt:lpstr>
      <vt:lpstr>Marks &amp; Spencer</vt:lpstr>
      <vt:lpstr>Team Members</vt:lpstr>
      <vt:lpstr>Table of content</vt:lpstr>
      <vt:lpstr>History of marks&amp;Spencer</vt:lpstr>
      <vt:lpstr>CRM DEFINITIONS </vt:lpstr>
      <vt:lpstr>MarKs&amp;spencer small steps developing crm strategies </vt:lpstr>
      <vt:lpstr>PowerPoint Presentation</vt:lpstr>
      <vt:lpstr>PowerPoint Presentation</vt:lpstr>
      <vt:lpstr>                    STRENGTHS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owner</cp:lastModifiedBy>
  <cp:revision>21</cp:revision>
  <dcterms:created xsi:type="dcterms:W3CDTF">2019-02-25T18:13:28Z</dcterms:created>
  <dcterms:modified xsi:type="dcterms:W3CDTF">2019-02-26T14:53:22Z</dcterms:modified>
</cp:coreProperties>
</file>