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4"/>
  </p:notesMasterIdLst>
  <p:sldIdLst>
    <p:sldId id="317" r:id="rId5"/>
    <p:sldId id="314" r:id="rId6"/>
    <p:sldId id="313" r:id="rId7"/>
    <p:sldId id="319" r:id="rId8"/>
    <p:sldId id="316" r:id="rId9"/>
    <p:sldId id="320" r:id="rId10"/>
    <p:sldId id="323" r:id="rId11"/>
    <p:sldId id="321" r:id="rId12"/>
    <p:sldId id="31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4CB00B-927F-A8B8-C24F-1C9FAD74710C}" v="504" dt="2022-07-03T13:57:35.856"/>
    <p1510:client id="{4CDCFA5B-27C3-D650-B144-61A9A4DFD3D6}" v="11" dt="2022-07-02T21:55:32.409"/>
    <p1510:client id="{6C5456E5-C9B6-0A6D-9770-2BE757E199E1}" v="278" dt="2022-07-03T10:40:49.224"/>
    <p1510:client id="{725D3EC3-41E8-7B4E-8EBA-15CF475373B9}" v="4" dt="2022-07-03T10:35:12.696"/>
    <p1510:client id="{917CE6FB-7BD1-8598-3ADD-B543A5FE3CC2}" v="561" dt="2022-07-03T12:27:32.040"/>
    <p1510:client id="{ADC83938-7AA3-6053-E41B-DD13F0F65DEA}" v="4" dt="2022-07-03T09:22:37.6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sther Owusu Bempah (2131474)" userId="S::2131474@student.uwtsd.ac.uk::62c9af58-641a-42d2-a374-0031920f461b" providerId="AD" clId="Web-{4CDCFA5B-27C3-D650-B144-61A9A4DFD3D6}"/>
    <pc:docChg chg="addSld delSld modSld">
      <pc:chgData name="Esther Owusu Bempah (2131474)" userId="S::2131474@student.uwtsd.ac.uk::62c9af58-641a-42d2-a374-0031920f461b" providerId="AD" clId="Web-{4CDCFA5B-27C3-D650-B144-61A9A4DFD3D6}" dt="2022-07-02T21:55:32.409" v="10" actId="20577"/>
      <pc:docMkLst>
        <pc:docMk/>
      </pc:docMkLst>
      <pc:sldChg chg="modSp">
        <pc:chgData name="Esther Owusu Bempah (2131474)" userId="S::2131474@student.uwtsd.ac.uk::62c9af58-641a-42d2-a374-0031920f461b" providerId="AD" clId="Web-{4CDCFA5B-27C3-D650-B144-61A9A4DFD3D6}" dt="2022-07-02T21:55:32.409" v="10" actId="20577"/>
        <pc:sldMkLst>
          <pc:docMk/>
          <pc:sldMk cId="1680140552" sldId="319"/>
        </pc:sldMkLst>
        <pc:spChg chg="mod">
          <ac:chgData name="Esther Owusu Bempah (2131474)" userId="S::2131474@student.uwtsd.ac.uk::62c9af58-641a-42d2-a374-0031920f461b" providerId="AD" clId="Web-{4CDCFA5B-27C3-D650-B144-61A9A4DFD3D6}" dt="2022-07-02T21:55:32.409" v="10" actId="20577"/>
          <ac:spMkLst>
            <pc:docMk/>
            <pc:sldMk cId="1680140552" sldId="319"/>
            <ac:spMk id="4" creationId="{1913D021-5DF8-3ED3-7EE2-624173F85BC9}"/>
          </ac:spMkLst>
        </pc:spChg>
      </pc:sldChg>
      <pc:sldChg chg="new del">
        <pc:chgData name="Esther Owusu Bempah (2131474)" userId="S::2131474@student.uwtsd.ac.uk::62c9af58-641a-42d2-a374-0031920f461b" providerId="AD" clId="Web-{4CDCFA5B-27C3-D650-B144-61A9A4DFD3D6}" dt="2022-07-02T21:26:54.799" v="6"/>
        <pc:sldMkLst>
          <pc:docMk/>
          <pc:sldMk cId="53997304" sldId="320"/>
        </pc:sldMkLst>
      </pc:sldChg>
      <pc:sldChg chg="new del">
        <pc:chgData name="Esther Owusu Bempah (2131474)" userId="S::2131474@student.uwtsd.ac.uk::62c9af58-641a-42d2-a374-0031920f461b" providerId="AD" clId="Web-{4CDCFA5B-27C3-D650-B144-61A9A4DFD3D6}" dt="2022-07-02T21:37:27.403" v="9"/>
        <pc:sldMkLst>
          <pc:docMk/>
          <pc:sldMk cId="2261225695" sldId="320"/>
        </pc:sldMkLst>
      </pc:sldChg>
      <pc:sldChg chg="new del">
        <pc:chgData name="Esther Owusu Bempah (2131474)" userId="S::2131474@student.uwtsd.ac.uk::62c9af58-641a-42d2-a374-0031920f461b" providerId="AD" clId="Web-{4CDCFA5B-27C3-D650-B144-61A9A4DFD3D6}" dt="2022-07-02T21:26:46.361" v="4"/>
        <pc:sldMkLst>
          <pc:docMk/>
          <pc:sldMk cId="3513317571" sldId="321"/>
        </pc:sldMkLst>
      </pc:sldChg>
      <pc:sldChg chg="new del">
        <pc:chgData name="Esther Owusu Bempah (2131474)" userId="S::2131474@student.uwtsd.ac.uk::62c9af58-641a-42d2-a374-0031920f461b" providerId="AD" clId="Web-{4CDCFA5B-27C3-D650-B144-61A9A4DFD3D6}" dt="2022-07-02T21:26:59.080" v="7"/>
        <pc:sldMkLst>
          <pc:docMk/>
          <pc:sldMk cId="956249120" sldId="322"/>
        </pc:sldMkLst>
      </pc:sldChg>
      <pc:sldChg chg="new del">
        <pc:chgData name="Esther Owusu Bempah (2131474)" userId="S::2131474@student.uwtsd.ac.uk::62c9af58-641a-42d2-a374-0031920f461b" providerId="AD" clId="Web-{4CDCFA5B-27C3-D650-B144-61A9A4DFD3D6}" dt="2022-07-02T21:26:50.065" v="5"/>
        <pc:sldMkLst>
          <pc:docMk/>
          <pc:sldMk cId="3162887573" sldId="323"/>
        </pc:sldMkLst>
      </pc:sldChg>
    </pc:docChg>
  </pc:docChgLst>
  <pc:docChgLst>
    <pc:chgData name="Esther Owusu Bempah (2131474)" userId="S::2131474@student.uwtsd.ac.uk::62c9af58-641a-42d2-a374-0031920f461b" providerId="AD" clId="Web-{6B46445C-92C0-9D55-F732-F41A38AB653F}"/>
    <pc:docChg chg="modSld">
      <pc:chgData name="Esther Owusu Bempah (2131474)" userId="S::2131474@student.uwtsd.ac.uk::62c9af58-641a-42d2-a374-0031920f461b" providerId="AD" clId="Web-{6B46445C-92C0-9D55-F732-F41A38AB653F}" dt="2022-07-01T16:06:22.666" v="1" actId="1076"/>
      <pc:docMkLst>
        <pc:docMk/>
      </pc:docMkLst>
      <pc:sldChg chg="modSp">
        <pc:chgData name="Esther Owusu Bempah (2131474)" userId="S::2131474@student.uwtsd.ac.uk::62c9af58-641a-42d2-a374-0031920f461b" providerId="AD" clId="Web-{6B46445C-92C0-9D55-F732-F41A38AB653F}" dt="2022-07-01T16:06:22.666" v="1" actId="1076"/>
        <pc:sldMkLst>
          <pc:docMk/>
          <pc:sldMk cId="1680140552" sldId="319"/>
        </pc:sldMkLst>
        <pc:spChg chg="mod">
          <ac:chgData name="Esther Owusu Bempah (2131474)" userId="S::2131474@student.uwtsd.ac.uk::62c9af58-641a-42d2-a374-0031920f461b" providerId="AD" clId="Web-{6B46445C-92C0-9D55-F732-F41A38AB653F}" dt="2022-07-01T16:06:22.666" v="1" actId="1076"/>
          <ac:spMkLst>
            <pc:docMk/>
            <pc:sldMk cId="1680140552" sldId="319"/>
            <ac:spMk id="2" creationId="{E6738983-735A-7A31-0CC3-F03CD913DF7F}"/>
          </ac:spMkLst>
        </pc:spChg>
      </pc:sldChg>
    </pc:docChg>
  </pc:docChgLst>
  <pc:docChgLst>
    <pc:chgData name="Charity Doe (2132777)" userId="S::2132777@student.uwtsd.ac.uk::cb577299-24d4-455b-960e-0bfc96bc40fa" providerId="AD" clId="Web-{ADC83938-7AA3-6053-E41B-DD13F0F65DEA}"/>
    <pc:docChg chg="modSld">
      <pc:chgData name="Charity Doe (2132777)" userId="S::2132777@student.uwtsd.ac.uk::cb577299-24d4-455b-960e-0bfc96bc40fa" providerId="AD" clId="Web-{ADC83938-7AA3-6053-E41B-DD13F0F65DEA}" dt="2022-07-03T09:22:37.684" v="2" actId="20577"/>
      <pc:docMkLst>
        <pc:docMk/>
      </pc:docMkLst>
      <pc:sldChg chg="modSp">
        <pc:chgData name="Charity Doe (2132777)" userId="S::2132777@student.uwtsd.ac.uk::cb577299-24d4-455b-960e-0bfc96bc40fa" providerId="AD" clId="Web-{ADC83938-7AA3-6053-E41B-DD13F0F65DEA}" dt="2022-07-03T09:22:37.684" v="2" actId="20577"/>
        <pc:sldMkLst>
          <pc:docMk/>
          <pc:sldMk cId="1680140552" sldId="319"/>
        </pc:sldMkLst>
        <pc:spChg chg="mod">
          <ac:chgData name="Charity Doe (2132777)" userId="S::2132777@student.uwtsd.ac.uk::cb577299-24d4-455b-960e-0bfc96bc40fa" providerId="AD" clId="Web-{ADC83938-7AA3-6053-E41B-DD13F0F65DEA}" dt="2022-07-03T09:22:37.684" v="2" actId="20577"/>
          <ac:spMkLst>
            <pc:docMk/>
            <pc:sldMk cId="1680140552" sldId="319"/>
            <ac:spMk id="6" creationId="{0DC6C972-091C-D822-B2F6-40CFA232DEA8}"/>
          </ac:spMkLst>
        </pc:spChg>
      </pc:sldChg>
    </pc:docChg>
  </pc:docChgLst>
  <pc:docChgLst>
    <pc:chgData name="Esther Owusu Bempah (2131474)" userId="S::2131474@student.uwtsd.ac.uk::62c9af58-641a-42d2-a374-0031920f461b" providerId="AD" clId="Web-{19B69A06-B9B4-461D-A9D0-92EF6123EB4B}"/>
    <pc:docChg chg="addSld delSld modSld sldOrd">
      <pc:chgData name="Esther Owusu Bempah (2131474)" userId="S::2131474@student.uwtsd.ac.uk::62c9af58-641a-42d2-a374-0031920f461b" providerId="AD" clId="Web-{19B69A06-B9B4-461D-A9D0-92EF6123EB4B}" dt="2022-07-01T11:39:48.401" v="788" actId="14100"/>
      <pc:docMkLst>
        <pc:docMk/>
      </pc:docMkLst>
      <pc:sldChg chg="modSp del">
        <pc:chgData name="Esther Owusu Bempah (2131474)" userId="S::2131474@student.uwtsd.ac.uk::62c9af58-641a-42d2-a374-0031920f461b" providerId="AD" clId="Web-{19B69A06-B9B4-461D-A9D0-92EF6123EB4B}" dt="2022-07-01T09:40:58.703" v="264"/>
        <pc:sldMkLst>
          <pc:docMk/>
          <pc:sldMk cId="42028081" sldId="264"/>
        </pc:sldMkLst>
        <pc:spChg chg="mod">
          <ac:chgData name="Esther Owusu Bempah (2131474)" userId="S::2131474@student.uwtsd.ac.uk::62c9af58-641a-42d2-a374-0031920f461b" providerId="AD" clId="Web-{19B69A06-B9B4-461D-A9D0-92EF6123EB4B}" dt="2022-07-01T08:53:45.508" v="4" actId="14100"/>
          <ac:spMkLst>
            <pc:docMk/>
            <pc:sldMk cId="42028081" sldId="264"/>
            <ac:spMk id="7" creationId="{A71AEAB5-F267-49E0-AB11-7E8A4BBF11EF}"/>
          </ac:spMkLst>
        </pc:spChg>
        <pc:picChg chg="mod">
          <ac:chgData name="Esther Owusu Bempah (2131474)" userId="S::2131474@student.uwtsd.ac.uk::62c9af58-641a-42d2-a374-0031920f461b" providerId="AD" clId="Web-{19B69A06-B9B4-461D-A9D0-92EF6123EB4B}" dt="2022-07-01T08:53:47.617" v="5" actId="1076"/>
          <ac:picMkLst>
            <pc:docMk/>
            <pc:sldMk cId="42028081" sldId="264"/>
            <ac:picMk id="8" creationId="{46768272-0F6A-4E58-A45C-F10D015D8952}"/>
          </ac:picMkLst>
        </pc:picChg>
        <pc:picChg chg="mod ord">
          <ac:chgData name="Esther Owusu Bempah (2131474)" userId="S::2131474@student.uwtsd.ac.uk::62c9af58-641a-42d2-a374-0031920f461b" providerId="AD" clId="Web-{19B69A06-B9B4-461D-A9D0-92EF6123EB4B}" dt="2022-07-01T09:28:03.351" v="184" actId="1076"/>
          <ac:picMkLst>
            <pc:docMk/>
            <pc:sldMk cId="42028081" sldId="264"/>
            <ac:picMk id="11" creationId="{9F6399C5-19D2-40A9-BF0B-B660F6A723B1}"/>
          </ac:picMkLst>
        </pc:picChg>
      </pc:sldChg>
      <pc:sldChg chg="modSp">
        <pc:chgData name="Esther Owusu Bempah (2131474)" userId="S::2131474@student.uwtsd.ac.uk::62c9af58-641a-42d2-a374-0031920f461b" providerId="AD" clId="Web-{19B69A06-B9B4-461D-A9D0-92EF6123EB4B}" dt="2022-07-01T10:30:04.237" v="438" actId="14100"/>
        <pc:sldMkLst>
          <pc:docMk/>
          <pc:sldMk cId="1231223770" sldId="313"/>
        </pc:sldMkLst>
        <pc:picChg chg="mod">
          <ac:chgData name="Esther Owusu Bempah (2131474)" userId="S::2131474@student.uwtsd.ac.uk::62c9af58-641a-42d2-a374-0031920f461b" providerId="AD" clId="Web-{19B69A06-B9B4-461D-A9D0-92EF6123EB4B}" dt="2022-07-01T10:30:04.237" v="438" actId="14100"/>
          <ac:picMkLst>
            <pc:docMk/>
            <pc:sldMk cId="1231223770" sldId="313"/>
            <ac:picMk id="6" creationId="{AD412A2E-3F44-4B2C-B2C3-1FD264107D4C}"/>
          </ac:picMkLst>
        </pc:picChg>
      </pc:sldChg>
      <pc:sldChg chg="addSp delSp modSp">
        <pc:chgData name="Esther Owusu Bempah (2131474)" userId="S::2131474@student.uwtsd.ac.uk::62c9af58-641a-42d2-a374-0031920f461b" providerId="AD" clId="Web-{19B69A06-B9B4-461D-A9D0-92EF6123EB4B}" dt="2022-07-01T10:29:43.174" v="437" actId="14100"/>
        <pc:sldMkLst>
          <pc:docMk/>
          <pc:sldMk cId="3205517064" sldId="314"/>
        </pc:sldMkLst>
        <pc:spChg chg="mod">
          <ac:chgData name="Esther Owusu Bempah (2131474)" userId="S::2131474@student.uwtsd.ac.uk::62c9af58-641a-42d2-a374-0031920f461b" providerId="AD" clId="Web-{19B69A06-B9B4-461D-A9D0-92EF6123EB4B}" dt="2022-07-01T10:29:11.845" v="431"/>
          <ac:spMkLst>
            <pc:docMk/>
            <pc:sldMk cId="3205517064" sldId="314"/>
            <ac:spMk id="3" creationId="{FF393D25-74E6-479E-A802-3C042B1E2F5A}"/>
          </ac:spMkLst>
        </pc:spChg>
        <pc:spChg chg="mod">
          <ac:chgData name="Esther Owusu Bempah (2131474)" userId="S::2131474@student.uwtsd.ac.uk::62c9af58-641a-42d2-a374-0031920f461b" providerId="AD" clId="Web-{19B69A06-B9B4-461D-A9D0-92EF6123EB4B}" dt="2022-07-01T10:16:27.873" v="397" actId="20577"/>
          <ac:spMkLst>
            <pc:docMk/>
            <pc:sldMk cId="3205517064" sldId="314"/>
            <ac:spMk id="4" creationId="{E2BD7A68-7CBD-439E-A86D-902B5B73BA6C}"/>
          </ac:spMkLst>
        </pc:spChg>
        <pc:spChg chg="mod">
          <ac:chgData name="Esther Owusu Bempah (2131474)" userId="S::2131474@student.uwtsd.ac.uk::62c9af58-641a-42d2-a374-0031920f461b" providerId="AD" clId="Web-{19B69A06-B9B4-461D-A9D0-92EF6123EB4B}" dt="2022-07-01T10:27:36.530" v="420" actId="20577"/>
          <ac:spMkLst>
            <pc:docMk/>
            <pc:sldMk cId="3205517064" sldId="314"/>
            <ac:spMk id="6" creationId="{91CB91F6-8F13-4113-9AD9-C0307028DE2A}"/>
          </ac:spMkLst>
        </pc:spChg>
        <pc:spChg chg="add del">
          <ac:chgData name="Esther Owusu Bempah (2131474)" userId="S::2131474@student.uwtsd.ac.uk::62c9af58-641a-42d2-a374-0031920f461b" providerId="AD" clId="Web-{19B69A06-B9B4-461D-A9D0-92EF6123EB4B}" dt="2022-07-01T10:26:35.654" v="418"/>
          <ac:spMkLst>
            <pc:docMk/>
            <pc:sldMk cId="3205517064" sldId="314"/>
            <ac:spMk id="9" creationId="{31090093-6134-C7FE-EED3-C42F9AC4807A}"/>
          </ac:spMkLst>
        </pc:spChg>
        <pc:picChg chg="add mod ord">
          <ac:chgData name="Esther Owusu Bempah (2131474)" userId="S::2131474@student.uwtsd.ac.uk::62c9af58-641a-42d2-a374-0031920f461b" providerId="AD" clId="Web-{19B69A06-B9B4-461D-A9D0-92EF6123EB4B}" dt="2022-07-01T10:29:43.174" v="437" actId="14100"/>
          <ac:picMkLst>
            <pc:docMk/>
            <pc:sldMk cId="3205517064" sldId="314"/>
            <ac:picMk id="5" creationId="{8D289801-5243-7B7F-9440-1AFF0663ED45}"/>
          </ac:picMkLst>
        </pc:picChg>
        <pc:picChg chg="add del mod">
          <ac:chgData name="Esther Owusu Bempah (2131474)" userId="S::2131474@student.uwtsd.ac.uk::62c9af58-641a-42d2-a374-0031920f461b" providerId="AD" clId="Web-{19B69A06-B9B4-461D-A9D0-92EF6123EB4B}" dt="2022-07-01T10:25:40.605" v="411"/>
          <ac:picMkLst>
            <pc:docMk/>
            <pc:sldMk cId="3205517064" sldId="314"/>
            <ac:picMk id="8" creationId="{AB301725-038C-0B6A-CC6F-77C774F416D5}"/>
          </ac:picMkLst>
        </pc:picChg>
      </pc:sldChg>
      <pc:sldChg chg="ord">
        <pc:chgData name="Esther Owusu Bempah (2131474)" userId="S::2131474@student.uwtsd.ac.uk::62c9af58-641a-42d2-a374-0031920f461b" providerId="AD" clId="Web-{19B69A06-B9B4-461D-A9D0-92EF6123EB4B}" dt="2022-07-01T09:13:21.153" v="159"/>
        <pc:sldMkLst>
          <pc:docMk/>
          <pc:sldMk cId="2539580418" sldId="315"/>
        </pc:sldMkLst>
      </pc:sldChg>
      <pc:sldChg chg="new del">
        <pc:chgData name="Esther Owusu Bempah (2131474)" userId="S::2131474@student.uwtsd.ac.uk::62c9af58-641a-42d2-a374-0031920f461b" providerId="AD" clId="Web-{19B69A06-B9B4-461D-A9D0-92EF6123EB4B}" dt="2022-07-01T09:02:24.851" v="8"/>
        <pc:sldMkLst>
          <pc:docMk/>
          <pc:sldMk cId="256339170" sldId="316"/>
        </pc:sldMkLst>
      </pc:sldChg>
      <pc:sldChg chg="modSp new">
        <pc:chgData name="Esther Owusu Bempah (2131474)" userId="S::2131474@student.uwtsd.ac.uk::62c9af58-641a-42d2-a374-0031920f461b" providerId="AD" clId="Web-{19B69A06-B9B4-461D-A9D0-92EF6123EB4B}" dt="2022-07-01T09:13:17.621" v="158" actId="14100"/>
        <pc:sldMkLst>
          <pc:docMk/>
          <pc:sldMk cId="840140896" sldId="316"/>
        </pc:sldMkLst>
        <pc:spChg chg="mod">
          <ac:chgData name="Esther Owusu Bempah (2131474)" userId="S::2131474@student.uwtsd.ac.uk::62c9af58-641a-42d2-a374-0031920f461b" providerId="AD" clId="Web-{19B69A06-B9B4-461D-A9D0-92EF6123EB4B}" dt="2022-07-01T09:07:05.282" v="17" actId="1076"/>
          <ac:spMkLst>
            <pc:docMk/>
            <pc:sldMk cId="840140896" sldId="316"/>
            <ac:spMk id="2" creationId="{A181EF23-5FA2-56F2-1CCC-2E52E9F289EB}"/>
          </ac:spMkLst>
        </pc:spChg>
        <pc:spChg chg="mod">
          <ac:chgData name="Esther Owusu Bempah (2131474)" userId="S::2131474@student.uwtsd.ac.uk::62c9af58-641a-42d2-a374-0031920f461b" providerId="AD" clId="Web-{19B69A06-B9B4-461D-A9D0-92EF6123EB4B}" dt="2022-07-01T09:13:17.621" v="158" actId="14100"/>
          <ac:spMkLst>
            <pc:docMk/>
            <pc:sldMk cId="840140896" sldId="316"/>
            <ac:spMk id="3" creationId="{C28B0FFA-9062-21AA-E097-4CC2B652C3E0}"/>
          </ac:spMkLst>
        </pc:spChg>
      </pc:sldChg>
      <pc:sldChg chg="addSp delSp modSp new mod setBg setClrOvrMap">
        <pc:chgData name="Esther Owusu Bempah (2131474)" userId="S::2131474@student.uwtsd.ac.uk::62c9af58-641a-42d2-a374-0031920f461b" providerId="AD" clId="Web-{19B69A06-B9B4-461D-A9D0-92EF6123EB4B}" dt="2022-07-01T09:32:33.078" v="263" actId="1076"/>
        <pc:sldMkLst>
          <pc:docMk/>
          <pc:sldMk cId="1232244165" sldId="317"/>
        </pc:sldMkLst>
        <pc:spChg chg="add del">
          <ac:chgData name="Esther Owusu Bempah (2131474)" userId="S::2131474@student.uwtsd.ac.uk::62c9af58-641a-42d2-a374-0031920f461b" providerId="AD" clId="Web-{19B69A06-B9B4-461D-A9D0-92EF6123EB4B}" dt="2022-07-01T09:27:07.881" v="179"/>
          <ac:spMkLst>
            <pc:docMk/>
            <pc:sldMk cId="1232244165" sldId="317"/>
            <ac:spMk id="2" creationId="{F7CF1457-4884-0CA1-B7ED-6B8ED8938D1D}"/>
          </ac:spMkLst>
        </pc:spChg>
        <pc:spChg chg="add del">
          <ac:chgData name="Esther Owusu Bempah (2131474)" userId="S::2131474@student.uwtsd.ac.uk::62c9af58-641a-42d2-a374-0031920f461b" providerId="AD" clId="Web-{19B69A06-B9B4-461D-A9D0-92EF6123EB4B}" dt="2022-07-01T09:27:07.881" v="179"/>
          <ac:spMkLst>
            <pc:docMk/>
            <pc:sldMk cId="1232244165" sldId="317"/>
            <ac:spMk id="3" creationId="{E3342EFC-0DBF-B6E9-1EB2-FCC47B058E92}"/>
          </ac:spMkLst>
        </pc:spChg>
        <pc:spChg chg="del mod ord">
          <ac:chgData name="Esther Owusu Bempah (2131474)" userId="S::2131474@student.uwtsd.ac.uk::62c9af58-641a-42d2-a374-0031920f461b" providerId="AD" clId="Web-{19B69A06-B9B4-461D-A9D0-92EF6123EB4B}" dt="2022-07-01T09:29:26.416" v="196"/>
          <ac:spMkLst>
            <pc:docMk/>
            <pc:sldMk cId="1232244165" sldId="317"/>
            <ac:spMk id="4" creationId="{F24A8A08-228E-E836-DBDE-46194A7DDB25}"/>
          </ac:spMkLst>
        </pc:spChg>
        <pc:spChg chg="add mod">
          <ac:chgData name="Esther Owusu Bempah (2131474)" userId="S::2131474@student.uwtsd.ac.uk::62c9af58-641a-42d2-a374-0031920f461b" providerId="AD" clId="Web-{19B69A06-B9B4-461D-A9D0-92EF6123EB4B}" dt="2022-07-01T09:29:20.135" v="195" actId="1076"/>
          <ac:spMkLst>
            <pc:docMk/>
            <pc:sldMk cId="1232244165" sldId="317"/>
            <ac:spMk id="8" creationId="{0896F169-C877-BE35-3AD1-F3272B94D4EB}"/>
          </ac:spMkLst>
        </pc:spChg>
        <pc:spChg chg="add mod">
          <ac:chgData name="Esther Owusu Bempah (2131474)" userId="S::2131474@student.uwtsd.ac.uk::62c9af58-641a-42d2-a374-0031920f461b" providerId="AD" clId="Web-{19B69A06-B9B4-461D-A9D0-92EF6123EB4B}" dt="2022-07-01T09:32:29.859" v="262" actId="1076"/>
          <ac:spMkLst>
            <pc:docMk/>
            <pc:sldMk cId="1232244165" sldId="317"/>
            <ac:spMk id="9" creationId="{958DB383-7682-B8DC-431A-6295BE057535}"/>
          </ac:spMkLst>
        </pc:spChg>
        <pc:spChg chg="add mod">
          <ac:chgData name="Esther Owusu Bempah (2131474)" userId="S::2131474@student.uwtsd.ac.uk::62c9af58-641a-42d2-a374-0031920f461b" providerId="AD" clId="Web-{19B69A06-B9B4-461D-A9D0-92EF6123EB4B}" dt="2022-07-01T09:32:33.078" v="263" actId="1076"/>
          <ac:spMkLst>
            <pc:docMk/>
            <pc:sldMk cId="1232244165" sldId="317"/>
            <ac:spMk id="10" creationId="{E1A202E5-AB92-369B-2095-945423535E20}"/>
          </ac:spMkLst>
        </pc:spChg>
        <pc:spChg chg="add del">
          <ac:chgData name="Esther Owusu Bempah (2131474)" userId="S::2131474@student.uwtsd.ac.uk::62c9af58-641a-42d2-a374-0031920f461b" providerId="AD" clId="Web-{19B69A06-B9B4-461D-A9D0-92EF6123EB4B}" dt="2022-07-01T09:27:05.506" v="176"/>
          <ac:spMkLst>
            <pc:docMk/>
            <pc:sldMk cId="1232244165" sldId="317"/>
            <ac:spMk id="11" creationId="{1E94681D-2A4C-4A8D-B9B5-31D440D0328D}"/>
          </ac:spMkLst>
        </pc:spChg>
        <pc:spChg chg="add del">
          <ac:chgData name="Esther Owusu Bempah (2131474)" userId="S::2131474@student.uwtsd.ac.uk::62c9af58-641a-42d2-a374-0031920f461b" providerId="AD" clId="Web-{19B69A06-B9B4-461D-A9D0-92EF6123EB4B}" dt="2022-07-01T09:27:05.506" v="176"/>
          <ac:spMkLst>
            <pc:docMk/>
            <pc:sldMk cId="1232244165" sldId="317"/>
            <ac:spMk id="13" creationId="{4EC7E010-C712-408D-9787-0842AFC9F4BB}"/>
          </ac:spMkLst>
        </pc:spChg>
        <pc:spChg chg="add del">
          <ac:chgData name="Esther Owusu Bempah (2131474)" userId="S::2131474@student.uwtsd.ac.uk::62c9af58-641a-42d2-a374-0031920f461b" providerId="AD" clId="Web-{19B69A06-B9B4-461D-A9D0-92EF6123EB4B}" dt="2022-07-01T09:27:05.506" v="176"/>
          <ac:spMkLst>
            <pc:docMk/>
            <pc:sldMk cId="1232244165" sldId="317"/>
            <ac:spMk id="15" creationId="{0503FCEF-A9BA-4991-9220-E36615FB8B53}"/>
          </ac:spMkLst>
        </pc:spChg>
        <pc:spChg chg="add del">
          <ac:chgData name="Esther Owusu Bempah (2131474)" userId="S::2131474@student.uwtsd.ac.uk::62c9af58-641a-42d2-a374-0031920f461b" providerId="AD" clId="Web-{19B69A06-B9B4-461D-A9D0-92EF6123EB4B}" dt="2022-07-01T09:27:05.506" v="176"/>
          <ac:spMkLst>
            <pc:docMk/>
            <pc:sldMk cId="1232244165" sldId="317"/>
            <ac:spMk id="17" creationId="{9664D085-C814-4D74-BCE0-2059F0DC0434}"/>
          </ac:spMkLst>
        </pc:spChg>
        <pc:spChg chg="add del">
          <ac:chgData name="Esther Owusu Bempah (2131474)" userId="S::2131474@student.uwtsd.ac.uk::62c9af58-641a-42d2-a374-0031920f461b" providerId="AD" clId="Web-{19B69A06-B9B4-461D-A9D0-92EF6123EB4B}" dt="2022-07-01T09:27:05.506" v="176"/>
          <ac:spMkLst>
            <pc:docMk/>
            <pc:sldMk cId="1232244165" sldId="317"/>
            <ac:spMk id="19" creationId="{DDA5539E-D8B4-4F5A-B46F-C304F5D7A847}"/>
          </ac:spMkLst>
        </pc:spChg>
        <pc:spChg chg="add del">
          <ac:chgData name="Esther Owusu Bempah (2131474)" userId="S::2131474@student.uwtsd.ac.uk::62c9af58-641a-42d2-a374-0031920f461b" providerId="AD" clId="Web-{19B69A06-B9B4-461D-A9D0-92EF6123EB4B}" dt="2022-07-01T09:27:07.850" v="178"/>
          <ac:spMkLst>
            <pc:docMk/>
            <pc:sldMk cId="1232244165" sldId="317"/>
            <ac:spMk id="21" creationId="{1E94681D-2A4C-4A8D-B9B5-31D440D0328D}"/>
          </ac:spMkLst>
        </pc:spChg>
        <pc:spChg chg="add del">
          <ac:chgData name="Esther Owusu Bempah (2131474)" userId="S::2131474@student.uwtsd.ac.uk::62c9af58-641a-42d2-a374-0031920f461b" providerId="AD" clId="Web-{19B69A06-B9B4-461D-A9D0-92EF6123EB4B}" dt="2022-07-01T09:27:07.850" v="178"/>
          <ac:spMkLst>
            <pc:docMk/>
            <pc:sldMk cId="1232244165" sldId="317"/>
            <ac:spMk id="22" creationId="{4EC7E010-C712-408D-9787-0842AFC9F4BB}"/>
          </ac:spMkLst>
        </pc:spChg>
        <pc:spChg chg="add del">
          <ac:chgData name="Esther Owusu Bempah (2131474)" userId="S::2131474@student.uwtsd.ac.uk::62c9af58-641a-42d2-a374-0031920f461b" providerId="AD" clId="Web-{19B69A06-B9B4-461D-A9D0-92EF6123EB4B}" dt="2022-07-01T09:27:07.850" v="178"/>
          <ac:spMkLst>
            <pc:docMk/>
            <pc:sldMk cId="1232244165" sldId="317"/>
            <ac:spMk id="23" creationId="{0503FCEF-A9BA-4991-9220-E36615FB8B53}"/>
          </ac:spMkLst>
        </pc:spChg>
        <pc:spChg chg="add del">
          <ac:chgData name="Esther Owusu Bempah (2131474)" userId="S::2131474@student.uwtsd.ac.uk::62c9af58-641a-42d2-a374-0031920f461b" providerId="AD" clId="Web-{19B69A06-B9B4-461D-A9D0-92EF6123EB4B}" dt="2022-07-01T09:27:45.054" v="181"/>
          <ac:spMkLst>
            <pc:docMk/>
            <pc:sldMk cId="1232244165" sldId="317"/>
            <ac:spMk id="25" creationId="{78A66977-9B4F-4B2C-AE86-901641B90D53}"/>
          </ac:spMkLst>
        </pc:spChg>
        <pc:spChg chg="add mod">
          <ac:chgData name="Esther Owusu Bempah (2131474)" userId="S::2131474@student.uwtsd.ac.uk::62c9af58-641a-42d2-a374-0031920f461b" providerId="AD" clId="Web-{19B69A06-B9B4-461D-A9D0-92EF6123EB4B}" dt="2022-07-01T09:31:04.294" v="232" actId="14100"/>
          <ac:spMkLst>
            <pc:docMk/>
            <pc:sldMk cId="1232244165" sldId="317"/>
            <ac:spMk id="26" creationId="{F7CF1457-4884-0CA1-B7ED-6B8ED8938D1D}"/>
          </ac:spMkLst>
        </pc:spChg>
        <pc:spChg chg="add del">
          <ac:chgData name="Esther Owusu Bempah (2131474)" userId="S::2131474@student.uwtsd.ac.uk::62c9af58-641a-42d2-a374-0031920f461b" providerId="AD" clId="Web-{19B69A06-B9B4-461D-A9D0-92EF6123EB4B}" dt="2022-07-01T09:27:39.804" v="180"/>
          <ac:spMkLst>
            <pc:docMk/>
            <pc:sldMk cId="1232244165" sldId="317"/>
            <ac:spMk id="27" creationId="{E3342EFC-0DBF-B6E9-1EB2-FCC47B058E92}"/>
          </ac:spMkLst>
        </pc:spChg>
        <pc:spChg chg="add del">
          <ac:chgData name="Esther Owusu Bempah (2131474)" userId="S::2131474@student.uwtsd.ac.uk::62c9af58-641a-42d2-a374-0031920f461b" providerId="AD" clId="Web-{19B69A06-B9B4-461D-A9D0-92EF6123EB4B}" dt="2022-07-01T09:27:53.757" v="182"/>
          <ac:spMkLst>
            <pc:docMk/>
            <pc:sldMk cId="1232244165" sldId="317"/>
            <ac:spMk id="30" creationId="{01965894-DD7E-E620-F353-553AAC0121E2}"/>
          </ac:spMkLst>
        </pc:spChg>
        <pc:spChg chg="add">
          <ac:chgData name="Esther Owusu Bempah (2131474)" userId="S::2131474@student.uwtsd.ac.uk::62c9af58-641a-42d2-a374-0031920f461b" providerId="AD" clId="Web-{19B69A06-B9B4-461D-A9D0-92EF6123EB4B}" dt="2022-07-01T09:27:45.054" v="181"/>
          <ac:spMkLst>
            <pc:docMk/>
            <pc:sldMk cId="1232244165" sldId="317"/>
            <ac:spMk id="33" creationId="{E192707B-B929-41A7-9B41-E959A1C689E4}"/>
          </ac:spMkLst>
        </pc:spChg>
        <pc:spChg chg="add">
          <ac:chgData name="Esther Owusu Bempah (2131474)" userId="S::2131474@student.uwtsd.ac.uk::62c9af58-641a-42d2-a374-0031920f461b" providerId="AD" clId="Web-{19B69A06-B9B4-461D-A9D0-92EF6123EB4B}" dt="2022-07-01T09:27:45.054" v="181"/>
          <ac:spMkLst>
            <pc:docMk/>
            <pc:sldMk cId="1232244165" sldId="317"/>
            <ac:spMk id="35" creationId="{8FB4235C-4505-46C7-AD8F-8769A1972FC1}"/>
          </ac:spMkLst>
        </pc:spChg>
        <pc:picChg chg="add mod">
          <ac:chgData name="Esther Owusu Bempah (2131474)" userId="S::2131474@student.uwtsd.ac.uk::62c9af58-641a-42d2-a374-0031920f461b" providerId="AD" clId="Web-{19B69A06-B9B4-461D-A9D0-92EF6123EB4B}" dt="2022-07-01T09:28:23.618" v="186" actId="1076"/>
          <ac:picMkLst>
            <pc:docMk/>
            <pc:sldMk cId="1232244165" sldId="317"/>
            <ac:picMk id="6" creationId="{C5BA5511-451A-38A2-1F58-815309B4303B}"/>
          </ac:picMkLst>
        </pc:picChg>
        <pc:picChg chg="add mod ord">
          <ac:chgData name="Esther Owusu Bempah (2131474)" userId="S::2131474@student.uwtsd.ac.uk::62c9af58-641a-42d2-a374-0031920f461b" providerId="AD" clId="Web-{19B69A06-B9B4-461D-A9D0-92EF6123EB4B}" dt="2022-07-01T09:27:45.054" v="181"/>
          <ac:picMkLst>
            <pc:docMk/>
            <pc:sldMk cId="1232244165" sldId="317"/>
            <ac:picMk id="7" creationId="{39D80AE6-5B7C-2598-79F5-B869C44BE7A1}"/>
          </ac:picMkLst>
        </pc:picChg>
      </pc:sldChg>
      <pc:sldChg chg="new del">
        <pc:chgData name="Esther Owusu Bempah (2131474)" userId="S::2131474@student.uwtsd.ac.uk::62c9af58-641a-42d2-a374-0031920f461b" providerId="AD" clId="Web-{19B69A06-B9B4-461D-A9D0-92EF6123EB4B}" dt="2022-07-01T09:26:45.552" v="171"/>
        <pc:sldMkLst>
          <pc:docMk/>
          <pc:sldMk cId="1638268619" sldId="317"/>
        </pc:sldMkLst>
      </pc:sldChg>
      <pc:sldChg chg="new del">
        <pc:chgData name="Esther Owusu Bempah (2131474)" userId="S::2131474@student.uwtsd.ac.uk::62c9af58-641a-42d2-a374-0031920f461b" providerId="AD" clId="Web-{19B69A06-B9B4-461D-A9D0-92EF6123EB4B}" dt="2022-07-01T10:20:01.456" v="399"/>
        <pc:sldMkLst>
          <pc:docMk/>
          <pc:sldMk cId="2751106827" sldId="318"/>
        </pc:sldMkLst>
      </pc:sldChg>
      <pc:sldChg chg="new del">
        <pc:chgData name="Esther Owusu Bempah (2131474)" userId="S::2131474@student.uwtsd.ac.uk::62c9af58-641a-42d2-a374-0031920f461b" providerId="AD" clId="Web-{19B69A06-B9B4-461D-A9D0-92EF6123EB4B}" dt="2022-07-01T10:39:03.344" v="521"/>
        <pc:sldMkLst>
          <pc:docMk/>
          <pc:sldMk cId="2916933682" sldId="318"/>
        </pc:sldMkLst>
      </pc:sldChg>
      <pc:sldChg chg="new del">
        <pc:chgData name="Esther Owusu Bempah (2131474)" userId="S::2131474@student.uwtsd.ac.uk::62c9af58-641a-42d2-a374-0031920f461b" providerId="AD" clId="Web-{19B69A06-B9B4-461D-A9D0-92EF6123EB4B}" dt="2022-07-01T09:26:43.427" v="170"/>
        <pc:sldMkLst>
          <pc:docMk/>
          <pc:sldMk cId="4134026983" sldId="318"/>
        </pc:sldMkLst>
      </pc:sldChg>
      <pc:sldChg chg="addSp delSp modSp new">
        <pc:chgData name="Esther Owusu Bempah (2131474)" userId="S::2131474@student.uwtsd.ac.uk::62c9af58-641a-42d2-a374-0031920f461b" providerId="AD" clId="Web-{19B69A06-B9B4-461D-A9D0-92EF6123EB4B}" dt="2022-07-01T11:39:48.401" v="788" actId="14100"/>
        <pc:sldMkLst>
          <pc:docMk/>
          <pc:sldMk cId="1680140552" sldId="319"/>
        </pc:sldMkLst>
        <pc:spChg chg="mod">
          <ac:chgData name="Esther Owusu Bempah (2131474)" userId="S::2131474@student.uwtsd.ac.uk::62c9af58-641a-42d2-a374-0031920f461b" providerId="AD" clId="Web-{19B69A06-B9B4-461D-A9D0-92EF6123EB4B}" dt="2022-07-01T11:39:48.401" v="788" actId="14100"/>
          <ac:spMkLst>
            <pc:docMk/>
            <pc:sldMk cId="1680140552" sldId="319"/>
            <ac:spMk id="2" creationId="{E6738983-735A-7A31-0CC3-F03CD913DF7F}"/>
          </ac:spMkLst>
        </pc:spChg>
        <pc:spChg chg="del">
          <ac:chgData name="Esther Owusu Bempah (2131474)" userId="S::2131474@student.uwtsd.ac.uk::62c9af58-641a-42d2-a374-0031920f461b" providerId="AD" clId="Web-{19B69A06-B9B4-461D-A9D0-92EF6123EB4B}" dt="2022-07-01T11:22:54.985" v="658"/>
          <ac:spMkLst>
            <pc:docMk/>
            <pc:sldMk cId="1680140552" sldId="319"/>
            <ac:spMk id="3" creationId="{674AF0BE-882E-D5D7-D2E5-5BD09010D385}"/>
          </ac:spMkLst>
        </pc:spChg>
        <pc:spChg chg="mod">
          <ac:chgData name="Esther Owusu Bempah (2131474)" userId="S::2131474@student.uwtsd.ac.uk::62c9af58-641a-42d2-a374-0031920f461b" providerId="AD" clId="Web-{19B69A06-B9B4-461D-A9D0-92EF6123EB4B}" dt="2022-07-01T10:34:08.134" v="447" actId="1076"/>
          <ac:spMkLst>
            <pc:docMk/>
            <pc:sldMk cId="1680140552" sldId="319"/>
            <ac:spMk id="4" creationId="{1913D021-5DF8-3ED3-7EE2-624173F85BC9}"/>
          </ac:spMkLst>
        </pc:spChg>
        <pc:spChg chg="mod">
          <ac:chgData name="Esther Owusu Bempah (2131474)" userId="S::2131474@student.uwtsd.ac.uk::62c9af58-641a-42d2-a374-0031920f461b" providerId="AD" clId="Web-{19B69A06-B9B4-461D-A9D0-92EF6123EB4B}" dt="2022-07-01T10:39:00.344" v="520" actId="20577"/>
          <ac:spMkLst>
            <pc:docMk/>
            <pc:sldMk cId="1680140552" sldId="319"/>
            <ac:spMk id="5" creationId="{74F0CE0C-D3F2-C919-9818-7E1952ED6693}"/>
          </ac:spMkLst>
        </pc:spChg>
        <pc:spChg chg="add mod">
          <ac:chgData name="Esther Owusu Bempah (2131474)" userId="S::2131474@student.uwtsd.ac.uk::62c9af58-641a-42d2-a374-0031920f461b" providerId="AD" clId="Web-{19B69A06-B9B4-461D-A9D0-92EF6123EB4B}" dt="2022-07-01T11:39:43.682" v="787" actId="20577"/>
          <ac:spMkLst>
            <pc:docMk/>
            <pc:sldMk cId="1680140552" sldId="319"/>
            <ac:spMk id="6" creationId="{0DC6C972-091C-D822-B2F6-40CFA232DEA8}"/>
          </ac:spMkLst>
        </pc:spChg>
      </pc:sldChg>
    </pc:docChg>
  </pc:docChgLst>
  <pc:docChgLst>
    <pc:chgData name="Esther Owusu Bempah (2131474)" userId="62c9af58-641a-42d2-a374-0031920f461b" providerId="ADAL" clId="{725D3EC3-41E8-7B4E-8EBA-15CF475373B9}"/>
    <pc:docChg chg="modSld">
      <pc:chgData name="Esther Owusu Bempah (2131474)" userId="62c9af58-641a-42d2-a374-0031920f461b" providerId="ADAL" clId="{725D3EC3-41E8-7B4E-8EBA-15CF475373B9}" dt="2022-07-03T10:35:12.696" v="3" actId="1076"/>
      <pc:docMkLst>
        <pc:docMk/>
      </pc:docMkLst>
      <pc:sldChg chg="addSp modSp">
        <pc:chgData name="Esther Owusu Bempah (2131474)" userId="62c9af58-641a-42d2-a374-0031920f461b" providerId="ADAL" clId="{725D3EC3-41E8-7B4E-8EBA-15CF475373B9}" dt="2022-07-03T10:35:12.696" v="3" actId="1076"/>
        <pc:sldMkLst>
          <pc:docMk/>
          <pc:sldMk cId="1680140552" sldId="319"/>
        </pc:sldMkLst>
        <pc:spChg chg="mod">
          <ac:chgData name="Esther Owusu Bempah (2131474)" userId="62c9af58-641a-42d2-a374-0031920f461b" providerId="ADAL" clId="{725D3EC3-41E8-7B4E-8EBA-15CF475373B9}" dt="2022-07-03T10:35:12.696" v="3" actId="1076"/>
          <ac:spMkLst>
            <pc:docMk/>
            <pc:sldMk cId="1680140552" sldId="319"/>
            <ac:spMk id="7" creationId="{B274D6F1-F071-895D-7826-7F3624ECA865}"/>
          </ac:spMkLst>
        </pc:spChg>
        <pc:spChg chg="add mod">
          <ac:chgData name="Esther Owusu Bempah (2131474)" userId="62c9af58-641a-42d2-a374-0031920f461b" providerId="ADAL" clId="{725D3EC3-41E8-7B4E-8EBA-15CF475373B9}" dt="2022-07-03T10:26:07.915" v="2" actId="12"/>
          <ac:spMkLst>
            <pc:docMk/>
            <pc:sldMk cId="1680140552" sldId="319"/>
            <ac:spMk id="9" creationId="{65CD85B3-EFC3-D500-D469-DD3A4FA4FC82}"/>
          </ac:spMkLst>
        </pc:spChg>
      </pc:sldChg>
    </pc:docChg>
  </pc:docChgLst>
  <pc:docChgLst>
    <pc:chgData name="Charity Doe (2132777)" userId="S::2132777@student.uwtsd.ac.uk::cb577299-24d4-455b-960e-0bfc96bc40fa" providerId="AD" clId="Web-{6C5456E5-C9B6-0A6D-9770-2BE757E199E1}"/>
    <pc:docChg chg="modSld">
      <pc:chgData name="Charity Doe (2132777)" userId="S::2132777@student.uwtsd.ac.uk::cb577299-24d4-455b-960e-0bfc96bc40fa" providerId="AD" clId="Web-{6C5456E5-C9B6-0A6D-9770-2BE757E199E1}" dt="2022-07-03T10:40:47.396" v="124" actId="20577"/>
      <pc:docMkLst>
        <pc:docMk/>
      </pc:docMkLst>
      <pc:sldChg chg="addSp modSp">
        <pc:chgData name="Charity Doe (2132777)" userId="S::2132777@student.uwtsd.ac.uk::cb577299-24d4-455b-960e-0bfc96bc40fa" providerId="AD" clId="Web-{6C5456E5-C9B6-0A6D-9770-2BE757E199E1}" dt="2022-07-03T10:40:47.396" v="124" actId="20577"/>
        <pc:sldMkLst>
          <pc:docMk/>
          <pc:sldMk cId="1680140552" sldId="319"/>
        </pc:sldMkLst>
        <pc:spChg chg="add mod">
          <ac:chgData name="Charity Doe (2132777)" userId="S::2132777@student.uwtsd.ac.uk::cb577299-24d4-455b-960e-0bfc96bc40fa" providerId="AD" clId="Web-{6C5456E5-C9B6-0A6D-9770-2BE757E199E1}" dt="2022-07-03T10:18:50.353" v="33" actId="20577"/>
          <ac:spMkLst>
            <pc:docMk/>
            <pc:sldMk cId="1680140552" sldId="319"/>
            <ac:spMk id="3" creationId="{82A47962-B073-26DA-4622-B328A4743D3E}"/>
          </ac:spMkLst>
        </pc:spChg>
        <pc:spChg chg="mod">
          <ac:chgData name="Charity Doe (2132777)" userId="S::2132777@student.uwtsd.ac.uk::cb577299-24d4-455b-960e-0bfc96bc40fa" providerId="AD" clId="Web-{6C5456E5-C9B6-0A6D-9770-2BE757E199E1}" dt="2022-07-03T10:33:28.863" v="59" actId="20577"/>
          <ac:spMkLst>
            <pc:docMk/>
            <pc:sldMk cId="1680140552" sldId="319"/>
            <ac:spMk id="6" creationId="{0DC6C972-091C-D822-B2F6-40CFA232DEA8}"/>
          </ac:spMkLst>
        </pc:spChg>
        <pc:spChg chg="add">
          <ac:chgData name="Charity Doe (2132777)" userId="S::2132777@student.uwtsd.ac.uk::cb577299-24d4-455b-960e-0bfc96bc40fa" providerId="AD" clId="Web-{6C5456E5-C9B6-0A6D-9770-2BE757E199E1}" dt="2022-07-03T10:19:56.574" v="34"/>
          <ac:spMkLst>
            <pc:docMk/>
            <pc:sldMk cId="1680140552" sldId="319"/>
            <ac:spMk id="7" creationId="{B274D6F1-F071-895D-7826-7F3624ECA865}"/>
          </ac:spMkLst>
        </pc:spChg>
        <pc:spChg chg="add mod">
          <ac:chgData name="Charity Doe (2132777)" userId="S::2132777@student.uwtsd.ac.uk::cb577299-24d4-455b-960e-0bfc96bc40fa" providerId="AD" clId="Web-{6C5456E5-C9B6-0A6D-9770-2BE757E199E1}" dt="2022-07-03T10:20:29.638" v="36" actId="1076"/>
          <ac:spMkLst>
            <pc:docMk/>
            <pc:sldMk cId="1680140552" sldId="319"/>
            <ac:spMk id="8" creationId="{C45B848F-E142-275F-51FA-172943361785}"/>
          </ac:spMkLst>
        </pc:spChg>
        <pc:spChg chg="add mod">
          <ac:chgData name="Charity Doe (2132777)" userId="S::2132777@student.uwtsd.ac.uk::cb577299-24d4-455b-960e-0bfc96bc40fa" providerId="AD" clId="Web-{6C5456E5-C9B6-0A6D-9770-2BE757E199E1}" dt="2022-07-03T10:40:47.396" v="124" actId="20577"/>
          <ac:spMkLst>
            <pc:docMk/>
            <pc:sldMk cId="1680140552" sldId="319"/>
            <ac:spMk id="10" creationId="{3DC4843F-6A63-2785-3313-B45D16634FD7}"/>
          </ac:spMkLst>
        </pc:spChg>
      </pc:sldChg>
    </pc:docChg>
  </pc:docChgLst>
  <pc:docChgLst>
    <pc:chgData name="Esther Owusu Bempah (2131474)" userId="S::2131474@student.uwtsd.ac.uk::62c9af58-641a-42d2-a374-0031920f461b" providerId="AD" clId="Web-{4B4CB00B-927F-A8B8-C24F-1C9FAD74710C}"/>
    <pc:docChg chg="addSld delSld modSld sldOrd">
      <pc:chgData name="Esther Owusu Bempah (2131474)" userId="S::2131474@student.uwtsd.ac.uk::62c9af58-641a-42d2-a374-0031920f461b" providerId="AD" clId="Web-{4B4CB00B-927F-A8B8-C24F-1C9FAD74710C}" dt="2022-07-03T13:57:35.856" v="600" actId="20577"/>
      <pc:docMkLst>
        <pc:docMk/>
      </pc:docMkLst>
      <pc:sldChg chg="modSp del ord">
        <pc:chgData name="Esther Owusu Bempah (2131474)" userId="S::2131474@student.uwtsd.ac.uk::62c9af58-641a-42d2-a374-0031920f461b" providerId="AD" clId="Web-{4B4CB00B-927F-A8B8-C24F-1C9FAD74710C}" dt="2022-07-03T13:49:54.439" v="517"/>
        <pc:sldMkLst>
          <pc:docMk/>
          <pc:sldMk cId="3192257811" sldId="312"/>
        </pc:sldMkLst>
        <pc:spChg chg="mod">
          <ac:chgData name="Esther Owusu Bempah (2131474)" userId="S::2131474@student.uwtsd.ac.uk::62c9af58-641a-42d2-a374-0031920f461b" providerId="AD" clId="Web-{4B4CB00B-927F-A8B8-C24F-1C9FAD74710C}" dt="2022-07-03T13:37:53.202" v="343" actId="1076"/>
          <ac:spMkLst>
            <pc:docMk/>
            <pc:sldMk cId="3192257811" sldId="312"/>
            <ac:spMk id="3" creationId="{3953B66E-B923-4723-8B73-87345C834E0A}"/>
          </ac:spMkLst>
        </pc:spChg>
      </pc:sldChg>
      <pc:sldChg chg="addSp delSp modSp">
        <pc:chgData name="Esther Owusu Bempah (2131474)" userId="S::2131474@student.uwtsd.ac.uk::62c9af58-641a-42d2-a374-0031920f461b" providerId="AD" clId="Web-{4B4CB00B-927F-A8B8-C24F-1C9FAD74710C}" dt="2022-07-03T13:34:17.509" v="322" actId="20577"/>
        <pc:sldMkLst>
          <pc:docMk/>
          <pc:sldMk cId="1231223770" sldId="313"/>
        </pc:sldMkLst>
        <pc:spChg chg="mod">
          <ac:chgData name="Esther Owusu Bempah (2131474)" userId="S::2131474@student.uwtsd.ac.uk::62c9af58-641a-42d2-a374-0031920f461b" providerId="AD" clId="Web-{4B4CB00B-927F-A8B8-C24F-1C9FAD74710C}" dt="2022-07-03T13:32:40.725" v="302" actId="1076"/>
          <ac:spMkLst>
            <pc:docMk/>
            <pc:sldMk cId="1231223770" sldId="313"/>
            <ac:spMk id="2" creationId="{CC8E7E0C-0D65-4738-8F81-6D4CBD3450C9}"/>
          </ac:spMkLst>
        </pc:spChg>
        <pc:spChg chg="add del">
          <ac:chgData name="Esther Owusu Bempah (2131474)" userId="S::2131474@student.uwtsd.ac.uk::62c9af58-641a-42d2-a374-0031920f461b" providerId="AD" clId="Web-{4B4CB00B-927F-A8B8-C24F-1C9FAD74710C}" dt="2022-07-03T13:31:39.130" v="290"/>
          <ac:spMkLst>
            <pc:docMk/>
            <pc:sldMk cId="1231223770" sldId="313"/>
            <ac:spMk id="3" creationId="{761826A2-9321-65F5-3A7B-B212372CC2E0}"/>
          </ac:spMkLst>
        </pc:spChg>
        <pc:spChg chg="del mod">
          <ac:chgData name="Esther Owusu Bempah (2131474)" userId="S::2131474@student.uwtsd.ac.uk::62c9af58-641a-42d2-a374-0031920f461b" providerId="AD" clId="Web-{4B4CB00B-927F-A8B8-C24F-1C9FAD74710C}" dt="2022-07-03T13:05:06.882" v="53"/>
          <ac:spMkLst>
            <pc:docMk/>
            <pc:sldMk cId="1231223770" sldId="313"/>
            <ac:spMk id="4" creationId="{662316A0-F2C8-416F-A545-BB657BC90C52}"/>
          </ac:spMkLst>
        </pc:spChg>
        <pc:spChg chg="mod">
          <ac:chgData name="Esther Owusu Bempah (2131474)" userId="S::2131474@student.uwtsd.ac.uk::62c9af58-641a-42d2-a374-0031920f461b" providerId="AD" clId="Web-{4B4CB00B-927F-A8B8-C24F-1C9FAD74710C}" dt="2022-07-03T13:34:17.509" v="322" actId="20577"/>
          <ac:spMkLst>
            <pc:docMk/>
            <pc:sldMk cId="1231223770" sldId="313"/>
            <ac:spMk id="10" creationId="{00A7C0FC-AE85-9681-BF8F-70ACA935C92A}"/>
          </ac:spMkLst>
        </pc:spChg>
        <pc:spChg chg="del">
          <ac:chgData name="Esther Owusu Bempah (2131474)" userId="S::2131474@student.uwtsd.ac.uk::62c9af58-641a-42d2-a374-0031920f461b" providerId="AD" clId="Web-{4B4CB00B-927F-A8B8-C24F-1C9FAD74710C}" dt="2022-07-03T13:04:31.975" v="50"/>
          <ac:spMkLst>
            <pc:docMk/>
            <pc:sldMk cId="1231223770" sldId="313"/>
            <ac:spMk id="13" creationId="{78632963-757B-40C2-BB84-FC6107A54DAD}"/>
          </ac:spMkLst>
        </pc:spChg>
        <pc:spChg chg="del">
          <ac:chgData name="Esther Owusu Bempah (2131474)" userId="S::2131474@student.uwtsd.ac.uk::62c9af58-641a-42d2-a374-0031920f461b" providerId="AD" clId="Web-{4B4CB00B-927F-A8B8-C24F-1C9FAD74710C}" dt="2022-07-03T13:04:31.975" v="50"/>
          <ac:spMkLst>
            <pc:docMk/>
            <pc:sldMk cId="1231223770" sldId="313"/>
            <ac:spMk id="15" creationId="{2853AE55-7E35-44B0-89F1-3F52B262AF33}"/>
          </ac:spMkLst>
        </pc:spChg>
        <pc:spChg chg="del">
          <ac:chgData name="Esther Owusu Bempah (2131474)" userId="S::2131474@student.uwtsd.ac.uk::62c9af58-641a-42d2-a374-0031920f461b" providerId="AD" clId="Web-{4B4CB00B-927F-A8B8-C24F-1C9FAD74710C}" dt="2022-07-03T13:04:31.975" v="50"/>
          <ac:spMkLst>
            <pc:docMk/>
            <pc:sldMk cId="1231223770" sldId="313"/>
            <ac:spMk id="17" creationId="{DBC4BE4D-4B50-4F51-9F85-4B5D60B02D81}"/>
          </ac:spMkLst>
        </pc:spChg>
        <pc:spChg chg="add">
          <ac:chgData name="Esther Owusu Bempah (2131474)" userId="S::2131474@student.uwtsd.ac.uk::62c9af58-641a-42d2-a374-0031920f461b" providerId="AD" clId="Web-{4B4CB00B-927F-A8B8-C24F-1C9FAD74710C}" dt="2022-07-03T13:04:31.975" v="50"/>
          <ac:spMkLst>
            <pc:docMk/>
            <pc:sldMk cId="1231223770" sldId="313"/>
            <ac:spMk id="22" creationId="{9FC88856-5C40-4F5B-BCD7-CD624FFEBFB0}"/>
          </ac:spMkLst>
        </pc:spChg>
        <pc:spChg chg="add">
          <ac:chgData name="Esther Owusu Bempah (2131474)" userId="S::2131474@student.uwtsd.ac.uk::62c9af58-641a-42d2-a374-0031920f461b" providerId="AD" clId="Web-{4B4CB00B-927F-A8B8-C24F-1C9FAD74710C}" dt="2022-07-03T13:04:31.975" v="50"/>
          <ac:spMkLst>
            <pc:docMk/>
            <pc:sldMk cId="1231223770" sldId="313"/>
            <ac:spMk id="24" creationId="{CD64F326-929E-45E2-B54D-DC7E17207734}"/>
          </ac:spMkLst>
        </pc:spChg>
        <pc:spChg chg="add">
          <ac:chgData name="Esther Owusu Bempah (2131474)" userId="S::2131474@student.uwtsd.ac.uk::62c9af58-641a-42d2-a374-0031920f461b" providerId="AD" clId="Web-{4B4CB00B-927F-A8B8-C24F-1C9FAD74710C}" dt="2022-07-03T13:04:31.975" v="50"/>
          <ac:spMkLst>
            <pc:docMk/>
            <pc:sldMk cId="1231223770" sldId="313"/>
            <ac:spMk id="26" creationId="{7BFCDFD7-7B3B-4ED9-B533-34D0B37244F1}"/>
          </ac:spMkLst>
        </pc:spChg>
        <pc:picChg chg="mod ord">
          <ac:chgData name="Esther Owusu Bempah (2131474)" userId="S::2131474@student.uwtsd.ac.uk::62c9af58-641a-42d2-a374-0031920f461b" providerId="AD" clId="Web-{4B4CB00B-927F-A8B8-C24F-1C9FAD74710C}" dt="2022-07-03T13:04:31.975" v="50"/>
          <ac:picMkLst>
            <pc:docMk/>
            <pc:sldMk cId="1231223770" sldId="313"/>
            <ac:picMk id="5" creationId="{5B029AB4-A052-48B9-B3FB-4BAA10B7D5B7}"/>
          </ac:picMkLst>
        </pc:picChg>
        <pc:picChg chg="mod">
          <ac:chgData name="Esther Owusu Bempah (2131474)" userId="S::2131474@student.uwtsd.ac.uk::62c9af58-641a-42d2-a374-0031920f461b" providerId="AD" clId="Web-{4B4CB00B-927F-A8B8-C24F-1C9FAD74710C}" dt="2022-07-03T13:04:31.975" v="50"/>
          <ac:picMkLst>
            <pc:docMk/>
            <pc:sldMk cId="1231223770" sldId="313"/>
            <ac:picMk id="6" creationId="{AD412A2E-3F44-4B2C-B2C3-1FD264107D4C}"/>
          </ac:picMkLst>
        </pc:picChg>
      </pc:sldChg>
      <pc:sldChg chg="addSp delSp modSp mod setBg delAnim setClrOvrMap">
        <pc:chgData name="Esther Owusu Bempah (2131474)" userId="S::2131474@student.uwtsd.ac.uk::62c9af58-641a-42d2-a374-0031920f461b" providerId="AD" clId="Web-{4B4CB00B-927F-A8B8-C24F-1C9FAD74710C}" dt="2022-07-03T13:04:01.005" v="49"/>
        <pc:sldMkLst>
          <pc:docMk/>
          <pc:sldMk cId="3205517064" sldId="314"/>
        </pc:sldMkLst>
        <pc:spChg chg="del mod">
          <ac:chgData name="Esther Owusu Bempah (2131474)" userId="S::2131474@student.uwtsd.ac.uk::62c9af58-641a-42d2-a374-0031920f461b" providerId="AD" clId="Web-{4B4CB00B-927F-A8B8-C24F-1C9FAD74710C}" dt="2022-07-03T13:00:34.405" v="22"/>
          <ac:spMkLst>
            <pc:docMk/>
            <pc:sldMk cId="3205517064" sldId="314"/>
            <ac:spMk id="2" creationId="{4DFDFC38-F317-4AE0-934F-899669246D2D}"/>
          </ac:spMkLst>
        </pc:spChg>
        <pc:spChg chg="mod ord">
          <ac:chgData name="Esther Owusu Bempah (2131474)" userId="S::2131474@student.uwtsd.ac.uk::62c9af58-641a-42d2-a374-0031920f461b" providerId="AD" clId="Web-{4B4CB00B-927F-A8B8-C24F-1C9FAD74710C}" dt="2022-07-03T13:04:00.989" v="48"/>
          <ac:spMkLst>
            <pc:docMk/>
            <pc:sldMk cId="3205517064" sldId="314"/>
            <ac:spMk id="3" creationId="{FF393D25-74E6-479E-A802-3C042B1E2F5A}"/>
          </ac:spMkLst>
        </pc:spChg>
        <pc:spChg chg="del">
          <ac:chgData name="Esther Owusu Bempah (2131474)" userId="S::2131474@student.uwtsd.ac.uk::62c9af58-641a-42d2-a374-0031920f461b" providerId="AD" clId="Web-{4B4CB00B-927F-A8B8-C24F-1C9FAD74710C}" dt="2022-07-03T13:00:42.953" v="23"/>
          <ac:spMkLst>
            <pc:docMk/>
            <pc:sldMk cId="3205517064" sldId="314"/>
            <ac:spMk id="4" creationId="{E2BD7A68-7CBD-439E-A86D-902B5B73BA6C}"/>
          </ac:spMkLst>
        </pc:spChg>
        <pc:spChg chg="mod ord">
          <ac:chgData name="Esther Owusu Bempah (2131474)" userId="S::2131474@student.uwtsd.ac.uk::62c9af58-641a-42d2-a374-0031920f461b" providerId="AD" clId="Web-{4B4CB00B-927F-A8B8-C24F-1C9FAD74710C}" dt="2022-07-03T13:04:00.989" v="48"/>
          <ac:spMkLst>
            <pc:docMk/>
            <pc:sldMk cId="3205517064" sldId="314"/>
            <ac:spMk id="6" creationId="{91CB91F6-8F13-4113-9AD9-C0307028DE2A}"/>
          </ac:spMkLst>
        </pc:spChg>
        <pc:spChg chg="add del mod">
          <ac:chgData name="Esther Owusu Bempah (2131474)" userId="S::2131474@student.uwtsd.ac.uk::62c9af58-641a-42d2-a374-0031920f461b" providerId="AD" clId="Web-{4B4CB00B-927F-A8B8-C24F-1C9FAD74710C}" dt="2022-07-03T13:03:06.551" v="43"/>
          <ac:spMkLst>
            <pc:docMk/>
            <pc:sldMk cId="3205517064" sldId="314"/>
            <ac:spMk id="8" creationId="{B306E5BC-902B-BCD8-89E7-CC89D2CF869E}"/>
          </ac:spMkLst>
        </pc:spChg>
        <pc:spChg chg="add del mod">
          <ac:chgData name="Esther Owusu Bempah (2131474)" userId="S::2131474@student.uwtsd.ac.uk::62c9af58-641a-42d2-a374-0031920f461b" providerId="AD" clId="Web-{4B4CB00B-927F-A8B8-C24F-1C9FAD74710C}" dt="2022-07-03T13:03:14.941" v="44"/>
          <ac:spMkLst>
            <pc:docMk/>
            <pc:sldMk cId="3205517064" sldId="314"/>
            <ac:spMk id="11" creationId="{4CCA9CEF-41D1-F744-B03B-6DB54D99210F}"/>
          </ac:spMkLst>
        </pc:spChg>
        <pc:spChg chg="add del mod">
          <ac:chgData name="Esther Owusu Bempah (2131474)" userId="S::2131474@student.uwtsd.ac.uk::62c9af58-641a-42d2-a374-0031920f461b" providerId="AD" clId="Web-{4B4CB00B-927F-A8B8-C24F-1C9FAD74710C}" dt="2022-07-03T13:03:01.222" v="42"/>
          <ac:spMkLst>
            <pc:docMk/>
            <pc:sldMk cId="3205517064" sldId="314"/>
            <ac:spMk id="14" creationId="{08F69584-C521-2E36-E1EB-99FCC9CD418F}"/>
          </ac:spMkLst>
        </pc:spChg>
        <pc:spChg chg="add del">
          <ac:chgData name="Esther Owusu Bempah (2131474)" userId="S::2131474@student.uwtsd.ac.uk::62c9af58-641a-42d2-a374-0031920f461b" providerId="AD" clId="Web-{4B4CB00B-927F-A8B8-C24F-1C9FAD74710C}" dt="2022-07-03T13:02:39.722" v="39"/>
          <ac:spMkLst>
            <pc:docMk/>
            <pc:sldMk cId="3205517064" sldId="314"/>
            <ac:spMk id="19" creationId="{1E94681D-2A4C-4A8D-B9B5-31D440D0328D}"/>
          </ac:spMkLst>
        </pc:spChg>
        <pc:spChg chg="add del">
          <ac:chgData name="Esther Owusu Bempah (2131474)" userId="S::2131474@student.uwtsd.ac.uk::62c9af58-641a-42d2-a374-0031920f461b" providerId="AD" clId="Web-{4B4CB00B-927F-A8B8-C24F-1C9FAD74710C}" dt="2022-07-03T13:02:39.722" v="39"/>
          <ac:spMkLst>
            <pc:docMk/>
            <pc:sldMk cId="3205517064" sldId="314"/>
            <ac:spMk id="21" creationId="{92B795FE-15BF-461D-9F54-2A2BAF8138B3}"/>
          </ac:spMkLst>
        </pc:spChg>
        <pc:spChg chg="add del">
          <ac:chgData name="Esther Owusu Bempah (2131474)" userId="S::2131474@student.uwtsd.ac.uk::62c9af58-641a-42d2-a374-0031920f461b" providerId="AD" clId="Web-{4B4CB00B-927F-A8B8-C24F-1C9FAD74710C}" dt="2022-07-03T13:02:39.722" v="39"/>
          <ac:spMkLst>
            <pc:docMk/>
            <pc:sldMk cId="3205517064" sldId="314"/>
            <ac:spMk id="23" creationId="{CB260B1E-F9C9-4E2E-8361-8E735E296545}"/>
          </ac:spMkLst>
        </pc:spChg>
        <pc:spChg chg="add del">
          <ac:chgData name="Esther Owusu Bempah (2131474)" userId="S::2131474@student.uwtsd.ac.uk::62c9af58-641a-42d2-a374-0031920f461b" providerId="AD" clId="Web-{4B4CB00B-927F-A8B8-C24F-1C9FAD74710C}" dt="2022-07-03T13:02:39.722" v="39"/>
          <ac:spMkLst>
            <pc:docMk/>
            <pc:sldMk cId="3205517064" sldId="314"/>
            <ac:spMk id="25" creationId="{E192707B-B929-41A7-9B41-E959A1C689E4}"/>
          </ac:spMkLst>
        </pc:spChg>
        <pc:spChg chg="add del">
          <ac:chgData name="Esther Owusu Bempah (2131474)" userId="S::2131474@student.uwtsd.ac.uk::62c9af58-641a-42d2-a374-0031920f461b" providerId="AD" clId="Web-{4B4CB00B-927F-A8B8-C24F-1C9FAD74710C}" dt="2022-07-03T13:02:39.722" v="39"/>
          <ac:spMkLst>
            <pc:docMk/>
            <pc:sldMk cId="3205517064" sldId="314"/>
            <ac:spMk id="27" creationId="{8FB4235C-4505-46C7-AD8F-8769A1972FC1}"/>
          </ac:spMkLst>
        </pc:spChg>
        <pc:spChg chg="add del">
          <ac:chgData name="Esther Owusu Bempah (2131474)" userId="S::2131474@student.uwtsd.ac.uk::62c9af58-641a-42d2-a374-0031920f461b" providerId="AD" clId="Web-{4B4CB00B-927F-A8B8-C24F-1C9FAD74710C}" dt="2022-07-03T13:04:01.005" v="49"/>
          <ac:spMkLst>
            <pc:docMk/>
            <pc:sldMk cId="3205517064" sldId="314"/>
            <ac:spMk id="29" creationId="{7BFCDFD7-7B3B-4ED9-B533-34D0B37244F1}"/>
          </ac:spMkLst>
        </pc:spChg>
        <pc:spChg chg="add del">
          <ac:chgData name="Esther Owusu Bempah (2131474)" userId="S::2131474@student.uwtsd.ac.uk::62c9af58-641a-42d2-a374-0031920f461b" providerId="AD" clId="Web-{4B4CB00B-927F-A8B8-C24F-1C9FAD74710C}" dt="2022-07-03T13:04:01.005" v="49"/>
          <ac:spMkLst>
            <pc:docMk/>
            <pc:sldMk cId="3205517064" sldId="314"/>
            <ac:spMk id="30" creationId="{1E94681D-2A4C-4A8D-B9B5-31D440D0328D}"/>
          </ac:spMkLst>
        </pc:spChg>
        <pc:spChg chg="add del">
          <ac:chgData name="Esther Owusu Bempah (2131474)" userId="S::2131474@student.uwtsd.ac.uk::62c9af58-641a-42d2-a374-0031920f461b" providerId="AD" clId="Web-{4B4CB00B-927F-A8B8-C24F-1C9FAD74710C}" dt="2022-07-03T13:04:01.005" v="49"/>
          <ac:spMkLst>
            <pc:docMk/>
            <pc:sldMk cId="3205517064" sldId="314"/>
            <ac:spMk id="31" creationId="{92B795FE-15BF-461D-9F54-2A2BAF8138B3}"/>
          </ac:spMkLst>
        </pc:spChg>
        <pc:spChg chg="add del">
          <ac:chgData name="Esther Owusu Bempah (2131474)" userId="S::2131474@student.uwtsd.ac.uk::62c9af58-641a-42d2-a374-0031920f461b" providerId="AD" clId="Web-{4B4CB00B-927F-A8B8-C24F-1C9FAD74710C}" dt="2022-07-03T13:04:01.005" v="49"/>
          <ac:spMkLst>
            <pc:docMk/>
            <pc:sldMk cId="3205517064" sldId="314"/>
            <ac:spMk id="32" creationId="{CB260B1E-F9C9-4E2E-8361-8E735E296545}"/>
          </ac:spMkLst>
        </pc:spChg>
        <pc:spChg chg="add del">
          <ac:chgData name="Esther Owusu Bempah (2131474)" userId="S::2131474@student.uwtsd.ac.uk::62c9af58-641a-42d2-a374-0031920f461b" providerId="AD" clId="Web-{4B4CB00B-927F-A8B8-C24F-1C9FAD74710C}" dt="2022-07-03T13:04:01.005" v="49"/>
          <ac:spMkLst>
            <pc:docMk/>
            <pc:sldMk cId="3205517064" sldId="314"/>
            <ac:spMk id="33" creationId="{A29F194B-E74C-43C0-BBF5-330CEFC4E120}"/>
          </ac:spMkLst>
        </pc:spChg>
        <pc:spChg chg="add del">
          <ac:chgData name="Esther Owusu Bempah (2131474)" userId="S::2131474@student.uwtsd.ac.uk::62c9af58-641a-42d2-a374-0031920f461b" providerId="AD" clId="Web-{4B4CB00B-927F-A8B8-C24F-1C9FAD74710C}" dt="2022-07-03T13:04:01.005" v="49"/>
          <ac:spMkLst>
            <pc:docMk/>
            <pc:sldMk cId="3205517064" sldId="314"/>
            <ac:spMk id="34" creationId="{CD64F326-929E-45E2-B54D-DC7E17207734}"/>
          </ac:spMkLst>
        </pc:spChg>
        <pc:spChg chg="add del">
          <ac:chgData name="Esther Owusu Bempah (2131474)" userId="S::2131474@student.uwtsd.ac.uk::62c9af58-641a-42d2-a374-0031920f461b" providerId="AD" clId="Web-{4B4CB00B-927F-A8B8-C24F-1C9FAD74710C}" dt="2022-07-03T13:03:52.974" v="46"/>
          <ac:spMkLst>
            <pc:docMk/>
            <pc:sldMk cId="3205517064" sldId="314"/>
            <ac:spMk id="39" creationId="{1E94681D-2A4C-4A8D-B9B5-31D440D0328D}"/>
          </ac:spMkLst>
        </pc:spChg>
        <pc:spChg chg="add del">
          <ac:chgData name="Esther Owusu Bempah (2131474)" userId="S::2131474@student.uwtsd.ac.uk::62c9af58-641a-42d2-a374-0031920f461b" providerId="AD" clId="Web-{4B4CB00B-927F-A8B8-C24F-1C9FAD74710C}" dt="2022-07-03T13:03:52.974" v="46"/>
          <ac:spMkLst>
            <pc:docMk/>
            <pc:sldMk cId="3205517064" sldId="314"/>
            <ac:spMk id="41" creationId="{92B795FE-15BF-461D-9F54-2A2BAF8138B3}"/>
          </ac:spMkLst>
        </pc:spChg>
        <pc:spChg chg="add del">
          <ac:chgData name="Esther Owusu Bempah (2131474)" userId="S::2131474@student.uwtsd.ac.uk::62c9af58-641a-42d2-a374-0031920f461b" providerId="AD" clId="Web-{4B4CB00B-927F-A8B8-C24F-1C9FAD74710C}" dt="2022-07-03T13:03:52.974" v="46"/>
          <ac:spMkLst>
            <pc:docMk/>
            <pc:sldMk cId="3205517064" sldId="314"/>
            <ac:spMk id="43" creationId="{CB260B1E-F9C9-4E2E-8361-8E735E296545}"/>
          </ac:spMkLst>
        </pc:spChg>
        <pc:spChg chg="add del">
          <ac:chgData name="Esther Owusu Bempah (2131474)" userId="S::2131474@student.uwtsd.ac.uk::62c9af58-641a-42d2-a374-0031920f461b" providerId="AD" clId="Web-{4B4CB00B-927F-A8B8-C24F-1C9FAD74710C}" dt="2022-07-03T13:03:52.974" v="46"/>
          <ac:spMkLst>
            <pc:docMk/>
            <pc:sldMk cId="3205517064" sldId="314"/>
            <ac:spMk id="45" creationId="{77B2BA5B-1894-4AF7-A31A-68B310384EB4}"/>
          </ac:spMkLst>
        </pc:spChg>
        <pc:spChg chg="add del">
          <ac:chgData name="Esther Owusu Bempah (2131474)" userId="S::2131474@student.uwtsd.ac.uk::62c9af58-641a-42d2-a374-0031920f461b" providerId="AD" clId="Web-{4B4CB00B-927F-A8B8-C24F-1C9FAD74710C}" dt="2022-07-03T13:03:52.974" v="46"/>
          <ac:spMkLst>
            <pc:docMk/>
            <pc:sldMk cId="3205517064" sldId="314"/>
            <ac:spMk id="47" creationId="{3F8292AA-2164-4B18-AEBD-CC13F4CA6F02}"/>
          </ac:spMkLst>
        </pc:spChg>
        <pc:spChg chg="add del">
          <ac:chgData name="Esther Owusu Bempah (2131474)" userId="S::2131474@student.uwtsd.ac.uk::62c9af58-641a-42d2-a374-0031920f461b" providerId="AD" clId="Web-{4B4CB00B-927F-A8B8-C24F-1C9FAD74710C}" dt="2022-07-03T13:03:52.974" v="46"/>
          <ac:spMkLst>
            <pc:docMk/>
            <pc:sldMk cId="3205517064" sldId="314"/>
            <ac:spMk id="49" creationId="{492E3DD6-EE3F-4714-B087-11DF4E1FBC37}"/>
          </ac:spMkLst>
        </pc:spChg>
        <pc:spChg chg="add del">
          <ac:chgData name="Esther Owusu Bempah (2131474)" userId="S::2131474@student.uwtsd.ac.uk::62c9af58-641a-42d2-a374-0031920f461b" providerId="AD" clId="Web-{4B4CB00B-927F-A8B8-C24F-1C9FAD74710C}" dt="2022-07-03T13:03:52.974" v="46"/>
          <ac:spMkLst>
            <pc:docMk/>
            <pc:sldMk cId="3205517064" sldId="314"/>
            <ac:spMk id="51" creationId="{25B8B2C1-56D3-48CF-B950-1C2F68E19831}"/>
          </ac:spMkLst>
        </pc:spChg>
        <pc:spChg chg="add del">
          <ac:chgData name="Esther Owusu Bempah (2131474)" userId="S::2131474@student.uwtsd.ac.uk::62c9af58-641a-42d2-a374-0031920f461b" providerId="AD" clId="Web-{4B4CB00B-927F-A8B8-C24F-1C9FAD74710C}" dt="2022-07-03T13:04:00.989" v="48"/>
          <ac:spMkLst>
            <pc:docMk/>
            <pc:sldMk cId="3205517064" sldId="314"/>
            <ac:spMk id="53" creationId="{1E94681D-2A4C-4A8D-B9B5-31D440D0328D}"/>
          </ac:spMkLst>
        </pc:spChg>
        <pc:spChg chg="add del">
          <ac:chgData name="Esther Owusu Bempah (2131474)" userId="S::2131474@student.uwtsd.ac.uk::62c9af58-641a-42d2-a374-0031920f461b" providerId="AD" clId="Web-{4B4CB00B-927F-A8B8-C24F-1C9FAD74710C}" dt="2022-07-03T13:04:00.989" v="48"/>
          <ac:spMkLst>
            <pc:docMk/>
            <pc:sldMk cId="3205517064" sldId="314"/>
            <ac:spMk id="54" creationId="{92B795FE-15BF-461D-9F54-2A2BAF8138B3}"/>
          </ac:spMkLst>
        </pc:spChg>
        <pc:spChg chg="add del">
          <ac:chgData name="Esther Owusu Bempah (2131474)" userId="S::2131474@student.uwtsd.ac.uk::62c9af58-641a-42d2-a374-0031920f461b" providerId="AD" clId="Web-{4B4CB00B-927F-A8B8-C24F-1C9FAD74710C}" dt="2022-07-03T13:04:00.989" v="48"/>
          <ac:spMkLst>
            <pc:docMk/>
            <pc:sldMk cId="3205517064" sldId="314"/>
            <ac:spMk id="55" creationId="{CB260B1E-F9C9-4E2E-8361-8E735E296545}"/>
          </ac:spMkLst>
        </pc:spChg>
        <pc:spChg chg="add del">
          <ac:chgData name="Esther Owusu Bempah (2131474)" userId="S::2131474@student.uwtsd.ac.uk::62c9af58-641a-42d2-a374-0031920f461b" providerId="AD" clId="Web-{4B4CB00B-927F-A8B8-C24F-1C9FAD74710C}" dt="2022-07-03T13:04:00.989" v="48"/>
          <ac:spMkLst>
            <pc:docMk/>
            <pc:sldMk cId="3205517064" sldId="314"/>
            <ac:spMk id="56" creationId="{D5851415-CF4E-4C41-9E36-04E444B517EB}"/>
          </ac:spMkLst>
        </pc:spChg>
        <pc:spChg chg="add del">
          <ac:chgData name="Esther Owusu Bempah (2131474)" userId="S::2131474@student.uwtsd.ac.uk::62c9af58-641a-42d2-a374-0031920f461b" providerId="AD" clId="Web-{4B4CB00B-927F-A8B8-C24F-1C9FAD74710C}" dt="2022-07-03T13:04:00.989" v="48"/>
          <ac:spMkLst>
            <pc:docMk/>
            <pc:sldMk cId="3205517064" sldId="314"/>
            <ac:spMk id="57" creationId="{3EA2D33E-BAA2-467B-80B0-8887D9A99FBE}"/>
          </ac:spMkLst>
        </pc:spChg>
        <pc:spChg chg="add del">
          <ac:chgData name="Esther Owusu Bempah (2131474)" userId="S::2131474@student.uwtsd.ac.uk::62c9af58-641a-42d2-a374-0031920f461b" providerId="AD" clId="Web-{4B4CB00B-927F-A8B8-C24F-1C9FAD74710C}" dt="2022-07-03T13:04:00.989" v="48"/>
          <ac:spMkLst>
            <pc:docMk/>
            <pc:sldMk cId="3205517064" sldId="314"/>
            <ac:spMk id="58" creationId="{6067C508-2065-42E3-98D2-F3A9B8339BA0}"/>
          </ac:spMkLst>
        </pc:spChg>
        <pc:spChg chg="add">
          <ac:chgData name="Esther Owusu Bempah (2131474)" userId="S::2131474@student.uwtsd.ac.uk::62c9af58-641a-42d2-a374-0031920f461b" providerId="AD" clId="Web-{4B4CB00B-927F-A8B8-C24F-1C9FAD74710C}" dt="2022-07-03T13:04:01.005" v="49"/>
          <ac:spMkLst>
            <pc:docMk/>
            <pc:sldMk cId="3205517064" sldId="314"/>
            <ac:spMk id="60" creationId="{1E94681D-2A4C-4A8D-B9B5-31D440D0328D}"/>
          </ac:spMkLst>
        </pc:spChg>
        <pc:spChg chg="add">
          <ac:chgData name="Esther Owusu Bempah (2131474)" userId="S::2131474@student.uwtsd.ac.uk::62c9af58-641a-42d2-a374-0031920f461b" providerId="AD" clId="Web-{4B4CB00B-927F-A8B8-C24F-1C9FAD74710C}" dt="2022-07-03T13:04:01.005" v="49"/>
          <ac:spMkLst>
            <pc:docMk/>
            <pc:sldMk cId="3205517064" sldId="314"/>
            <ac:spMk id="61" creationId="{92B795FE-15BF-461D-9F54-2A2BAF8138B3}"/>
          </ac:spMkLst>
        </pc:spChg>
        <pc:spChg chg="add">
          <ac:chgData name="Esther Owusu Bempah (2131474)" userId="S::2131474@student.uwtsd.ac.uk::62c9af58-641a-42d2-a374-0031920f461b" providerId="AD" clId="Web-{4B4CB00B-927F-A8B8-C24F-1C9FAD74710C}" dt="2022-07-03T13:04:01.005" v="49"/>
          <ac:spMkLst>
            <pc:docMk/>
            <pc:sldMk cId="3205517064" sldId="314"/>
            <ac:spMk id="62" creationId="{CB260B1E-F9C9-4E2E-8361-8E735E296545}"/>
          </ac:spMkLst>
        </pc:spChg>
        <pc:spChg chg="add">
          <ac:chgData name="Esther Owusu Bempah (2131474)" userId="S::2131474@student.uwtsd.ac.uk::62c9af58-641a-42d2-a374-0031920f461b" providerId="AD" clId="Web-{4B4CB00B-927F-A8B8-C24F-1C9FAD74710C}" dt="2022-07-03T13:04:01.005" v="49"/>
          <ac:spMkLst>
            <pc:docMk/>
            <pc:sldMk cId="3205517064" sldId="314"/>
            <ac:spMk id="63" creationId="{A29F194B-E74C-43C0-BBF5-330CEFC4E120}"/>
          </ac:spMkLst>
        </pc:spChg>
        <pc:spChg chg="add">
          <ac:chgData name="Esther Owusu Bempah (2131474)" userId="S::2131474@student.uwtsd.ac.uk::62c9af58-641a-42d2-a374-0031920f461b" providerId="AD" clId="Web-{4B4CB00B-927F-A8B8-C24F-1C9FAD74710C}" dt="2022-07-03T13:04:01.005" v="49"/>
          <ac:spMkLst>
            <pc:docMk/>
            <pc:sldMk cId="3205517064" sldId="314"/>
            <ac:spMk id="64" creationId="{CD64F326-929E-45E2-B54D-DC7E17207734}"/>
          </ac:spMkLst>
        </pc:spChg>
        <pc:spChg chg="add">
          <ac:chgData name="Esther Owusu Bempah (2131474)" userId="S::2131474@student.uwtsd.ac.uk::62c9af58-641a-42d2-a374-0031920f461b" providerId="AD" clId="Web-{4B4CB00B-927F-A8B8-C24F-1C9FAD74710C}" dt="2022-07-03T13:04:01.005" v="49"/>
          <ac:spMkLst>
            <pc:docMk/>
            <pc:sldMk cId="3205517064" sldId="314"/>
            <ac:spMk id="65" creationId="{7BFCDFD7-7B3B-4ED9-B533-34D0B37244F1}"/>
          </ac:spMkLst>
        </pc:spChg>
        <pc:picChg chg="del">
          <ac:chgData name="Esther Owusu Bempah (2131474)" userId="S::2131474@student.uwtsd.ac.uk::62c9af58-641a-42d2-a374-0031920f461b" providerId="AD" clId="Web-{4B4CB00B-927F-A8B8-C24F-1C9FAD74710C}" dt="2022-07-03T12:52:55.436" v="2"/>
          <ac:picMkLst>
            <pc:docMk/>
            <pc:sldMk cId="3205517064" sldId="314"/>
            <ac:picMk id="5" creationId="{8D289801-5243-7B7F-9440-1AFF0663ED45}"/>
          </ac:picMkLst>
        </pc:picChg>
        <pc:picChg chg="add mod ord">
          <ac:chgData name="Esther Owusu Bempah (2131474)" userId="S::2131474@student.uwtsd.ac.uk::62c9af58-641a-42d2-a374-0031920f461b" providerId="AD" clId="Web-{4B4CB00B-927F-A8B8-C24F-1C9FAD74710C}" dt="2022-07-03T13:04:00.989" v="48"/>
          <ac:picMkLst>
            <pc:docMk/>
            <pc:sldMk cId="3205517064" sldId="314"/>
            <ac:picMk id="7" creationId="{BB1357E4-1D0D-0F9B-C02A-C7B5AA163573}"/>
          </ac:picMkLst>
        </pc:picChg>
        <pc:picChg chg="add mod ord">
          <ac:chgData name="Esther Owusu Bempah (2131474)" userId="S::2131474@student.uwtsd.ac.uk::62c9af58-641a-42d2-a374-0031920f461b" providerId="AD" clId="Web-{4B4CB00B-927F-A8B8-C24F-1C9FAD74710C}" dt="2022-07-03T13:04:00.989" v="48"/>
          <ac:picMkLst>
            <pc:docMk/>
            <pc:sldMk cId="3205517064" sldId="314"/>
            <ac:picMk id="10" creationId="{1C30DE3A-9E84-B319-4800-E8E120D0512B}"/>
          </ac:picMkLst>
        </pc:picChg>
        <pc:picChg chg="add mod ord">
          <ac:chgData name="Esther Owusu Bempah (2131474)" userId="S::2131474@student.uwtsd.ac.uk::62c9af58-641a-42d2-a374-0031920f461b" providerId="AD" clId="Web-{4B4CB00B-927F-A8B8-C24F-1C9FAD74710C}" dt="2022-07-03T13:04:00.989" v="48"/>
          <ac:picMkLst>
            <pc:docMk/>
            <pc:sldMk cId="3205517064" sldId="314"/>
            <ac:picMk id="13" creationId="{C421B382-FC68-C896-8801-06766B2879E5}"/>
          </ac:picMkLst>
        </pc:picChg>
      </pc:sldChg>
      <pc:sldChg chg="modSp">
        <pc:chgData name="Esther Owusu Bempah (2131474)" userId="S::2131474@student.uwtsd.ac.uk::62c9af58-641a-42d2-a374-0031920f461b" providerId="AD" clId="Web-{4B4CB00B-927F-A8B8-C24F-1C9FAD74710C}" dt="2022-07-03T13:57:35.856" v="600" actId="20577"/>
        <pc:sldMkLst>
          <pc:docMk/>
          <pc:sldMk cId="2539580418" sldId="315"/>
        </pc:sldMkLst>
        <pc:spChg chg="mod">
          <ac:chgData name="Esther Owusu Bempah (2131474)" userId="S::2131474@student.uwtsd.ac.uk::62c9af58-641a-42d2-a374-0031920f461b" providerId="AD" clId="Web-{4B4CB00B-927F-A8B8-C24F-1C9FAD74710C}" dt="2022-07-03T13:57:35.856" v="600" actId="20577"/>
          <ac:spMkLst>
            <pc:docMk/>
            <pc:sldMk cId="2539580418" sldId="315"/>
            <ac:spMk id="2" creationId="{314929D7-82F3-4501-8C40-04C0532E7721}"/>
          </ac:spMkLst>
        </pc:spChg>
      </pc:sldChg>
      <pc:sldChg chg="addSp delSp modSp mod setBg">
        <pc:chgData name="Esther Owusu Bempah (2131474)" userId="S::2131474@student.uwtsd.ac.uk::62c9af58-641a-42d2-a374-0031920f461b" providerId="AD" clId="Web-{4B4CB00B-927F-A8B8-C24F-1C9FAD74710C}" dt="2022-07-03T13:38:57.891" v="353" actId="20577"/>
        <pc:sldMkLst>
          <pc:docMk/>
          <pc:sldMk cId="840140896" sldId="316"/>
        </pc:sldMkLst>
        <pc:spChg chg="mod">
          <ac:chgData name="Esther Owusu Bempah (2131474)" userId="S::2131474@student.uwtsd.ac.uk::62c9af58-641a-42d2-a374-0031920f461b" providerId="AD" clId="Web-{4B4CB00B-927F-A8B8-C24F-1C9FAD74710C}" dt="2022-07-03T13:38:41.703" v="349"/>
          <ac:spMkLst>
            <pc:docMk/>
            <pc:sldMk cId="840140896" sldId="316"/>
            <ac:spMk id="2" creationId="{A181EF23-5FA2-56F2-1CCC-2E52E9F289EB}"/>
          </ac:spMkLst>
        </pc:spChg>
        <pc:spChg chg="mod">
          <ac:chgData name="Esther Owusu Bempah (2131474)" userId="S::2131474@student.uwtsd.ac.uk::62c9af58-641a-42d2-a374-0031920f461b" providerId="AD" clId="Web-{4B4CB00B-927F-A8B8-C24F-1C9FAD74710C}" dt="2022-07-03T13:38:41.703" v="349"/>
          <ac:spMkLst>
            <pc:docMk/>
            <pc:sldMk cId="840140896" sldId="316"/>
            <ac:spMk id="3" creationId="{C28B0FFA-9062-21AA-E097-4CC2B652C3E0}"/>
          </ac:spMkLst>
        </pc:spChg>
        <pc:spChg chg="del">
          <ac:chgData name="Esther Owusu Bempah (2131474)" userId="S::2131474@student.uwtsd.ac.uk::62c9af58-641a-42d2-a374-0031920f461b" providerId="AD" clId="Web-{4B4CB00B-927F-A8B8-C24F-1C9FAD74710C}" dt="2022-07-03T13:36:55.013" v="334"/>
          <ac:spMkLst>
            <pc:docMk/>
            <pc:sldMk cId="840140896" sldId="316"/>
            <ac:spMk id="4" creationId="{E8ABB7E4-081B-D61E-9F52-23AC45BBF8A1}"/>
          </ac:spMkLst>
        </pc:spChg>
        <pc:spChg chg="mod">
          <ac:chgData name="Esther Owusu Bempah (2131474)" userId="S::2131474@student.uwtsd.ac.uk::62c9af58-641a-42d2-a374-0031920f461b" providerId="AD" clId="Web-{4B4CB00B-927F-A8B8-C24F-1C9FAD74710C}" dt="2022-07-03T13:38:57.891" v="353" actId="20577"/>
          <ac:spMkLst>
            <pc:docMk/>
            <pc:sldMk cId="840140896" sldId="316"/>
            <ac:spMk id="5" creationId="{BD0DB2BF-CEAC-3402-7246-967D5994457A}"/>
          </ac:spMkLst>
        </pc:spChg>
        <pc:spChg chg="add del mod">
          <ac:chgData name="Esther Owusu Bempah (2131474)" userId="S::2131474@student.uwtsd.ac.uk::62c9af58-641a-42d2-a374-0031920f461b" providerId="AD" clId="Web-{4B4CB00B-927F-A8B8-C24F-1C9FAD74710C}" dt="2022-07-03T13:37:18.873" v="339"/>
          <ac:spMkLst>
            <pc:docMk/>
            <pc:sldMk cId="840140896" sldId="316"/>
            <ac:spMk id="7" creationId="{7DEF48C6-28F8-4065-9F13-9761CA589047}"/>
          </ac:spMkLst>
        </pc:spChg>
        <pc:spChg chg="add del">
          <ac:chgData name="Esther Owusu Bempah (2131474)" userId="S::2131474@student.uwtsd.ac.uk::62c9af58-641a-42d2-a374-0031920f461b" providerId="AD" clId="Web-{4B4CB00B-927F-A8B8-C24F-1C9FAD74710C}" dt="2022-07-03T13:38:41.703" v="349"/>
          <ac:spMkLst>
            <pc:docMk/>
            <pc:sldMk cId="840140896" sldId="316"/>
            <ac:spMk id="12" creationId="{1E94681D-2A4C-4A8D-B9B5-31D440D0328D}"/>
          </ac:spMkLst>
        </pc:spChg>
        <pc:spChg chg="add del">
          <ac:chgData name="Esther Owusu Bempah (2131474)" userId="S::2131474@student.uwtsd.ac.uk::62c9af58-641a-42d2-a374-0031920f461b" providerId="AD" clId="Web-{4B4CB00B-927F-A8B8-C24F-1C9FAD74710C}" dt="2022-07-03T13:38:41.703" v="349"/>
          <ac:spMkLst>
            <pc:docMk/>
            <pc:sldMk cId="840140896" sldId="316"/>
            <ac:spMk id="14" creationId="{FB65ABA3-820C-4D75-9437-9EFA1ADFE134}"/>
          </ac:spMkLst>
        </pc:spChg>
        <pc:spChg chg="add del">
          <ac:chgData name="Esther Owusu Bempah (2131474)" userId="S::2131474@student.uwtsd.ac.uk::62c9af58-641a-42d2-a374-0031920f461b" providerId="AD" clId="Web-{4B4CB00B-927F-A8B8-C24F-1C9FAD74710C}" dt="2022-07-03T13:38:41.703" v="349"/>
          <ac:spMkLst>
            <pc:docMk/>
            <pc:sldMk cId="840140896" sldId="316"/>
            <ac:spMk id="16" creationId="{036BF2FB-90D8-48DB-BD34-D040CDCFF208}"/>
          </ac:spMkLst>
        </pc:spChg>
        <pc:spChg chg="add del">
          <ac:chgData name="Esther Owusu Bempah (2131474)" userId="S::2131474@student.uwtsd.ac.uk::62c9af58-641a-42d2-a374-0031920f461b" providerId="AD" clId="Web-{4B4CB00B-927F-A8B8-C24F-1C9FAD74710C}" dt="2022-07-03T13:38:41.703" v="349"/>
          <ac:spMkLst>
            <pc:docMk/>
            <pc:sldMk cId="840140896" sldId="316"/>
            <ac:spMk id="18" creationId="{78632963-757B-40C2-BB84-FC6107A54DAD}"/>
          </ac:spMkLst>
        </pc:spChg>
        <pc:spChg chg="add del">
          <ac:chgData name="Esther Owusu Bempah (2131474)" userId="S::2131474@student.uwtsd.ac.uk::62c9af58-641a-42d2-a374-0031920f461b" providerId="AD" clId="Web-{4B4CB00B-927F-A8B8-C24F-1C9FAD74710C}" dt="2022-07-03T13:38:41.703" v="349"/>
          <ac:spMkLst>
            <pc:docMk/>
            <pc:sldMk cId="840140896" sldId="316"/>
            <ac:spMk id="20" creationId="{2853AE55-7E35-44B0-89F1-3F52B262AF33}"/>
          </ac:spMkLst>
        </pc:spChg>
        <pc:spChg chg="add del">
          <ac:chgData name="Esther Owusu Bempah (2131474)" userId="S::2131474@student.uwtsd.ac.uk::62c9af58-641a-42d2-a374-0031920f461b" providerId="AD" clId="Web-{4B4CB00B-927F-A8B8-C24F-1C9FAD74710C}" dt="2022-07-03T13:38:41.703" v="349"/>
          <ac:spMkLst>
            <pc:docMk/>
            <pc:sldMk cId="840140896" sldId="316"/>
            <ac:spMk id="22" creationId="{DBC4BE4D-4B50-4F51-9F85-4B5D60B02D81}"/>
          </ac:spMkLst>
        </pc:spChg>
        <pc:spChg chg="add">
          <ac:chgData name="Esther Owusu Bempah (2131474)" userId="S::2131474@student.uwtsd.ac.uk::62c9af58-641a-42d2-a374-0031920f461b" providerId="AD" clId="Web-{4B4CB00B-927F-A8B8-C24F-1C9FAD74710C}" dt="2022-07-03T13:38:41.703" v="349"/>
          <ac:spMkLst>
            <pc:docMk/>
            <pc:sldMk cId="840140896" sldId="316"/>
            <ac:spMk id="27" creationId="{1E94681D-2A4C-4A8D-B9B5-31D440D0328D}"/>
          </ac:spMkLst>
        </pc:spChg>
        <pc:spChg chg="add">
          <ac:chgData name="Esther Owusu Bempah (2131474)" userId="S::2131474@student.uwtsd.ac.uk::62c9af58-641a-42d2-a374-0031920f461b" providerId="AD" clId="Web-{4B4CB00B-927F-A8B8-C24F-1C9FAD74710C}" dt="2022-07-03T13:38:41.703" v="349"/>
          <ac:spMkLst>
            <pc:docMk/>
            <pc:sldMk cId="840140896" sldId="316"/>
            <ac:spMk id="29" creationId="{FB65ABA3-820C-4D75-9437-9EFA1ADFE134}"/>
          </ac:spMkLst>
        </pc:spChg>
        <pc:spChg chg="add">
          <ac:chgData name="Esther Owusu Bempah (2131474)" userId="S::2131474@student.uwtsd.ac.uk::62c9af58-641a-42d2-a374-0031920f461b" providerId="AD" clId="Web-{4B4CB00B-927F-A8B8-C24F-1C9FAD74710C}" dt="2022-07-03T13:38:41.703" v="349"/>
          <ac:spMkLst>
            <pc:docMk/>
            <pc:sldMk cId="840140896" sldId="316"/>
            <ac:spMk id="31" creationId="{036BF2FB-90D8-48DB-BD34-D040CDCFF208}"/>
          </ac:spMkLst>
        </pc:spChg>
        <pc:spChg chg="add">
          <ac:chgData name="Esther Owusu Bempah (2131474)" userId="S::2131474@student.uwtsd.ac.uk::62c9af58-641a-42d2-a374-0031920f461b" providerId="AD" clId="Web-{4B4CB00B-927F-A8B8-C24F-1C9FAD74710C}" dt="2022-07-03T13:38:41.703" v="349"/>
          <ac:spMkLst>
            <pc:docMk/>
            <pc:sldMk cId="840140896" sldId="316"/>
            <ac:spMk id="33" creationId="{78632963-757B-40C2-BB84-FC6107A54DAD}"/>
          </ac:spMkLst>
        </pc:spChg>
        <pc:spChg chg="add">
          <ac:chgData name="Esther Owusu Bempah (2131474)" userId="S::2131474@student.uwtsd.ac.uk::62c9af58-641a-42d2-a374-0031920f461b" providerId="AD" clId="Web-{4B4CB00B-927F-A8B8-C24F-1C9FAD74710C}" dt="2022-07-03T13:38:41.703" v="349"/>
          <ac:spMkLst>
            <pc:docMk/>
            <pc:sldMk cId="840140896" sldId="316"/>
            <ac:spMk id="35" creationId="{2853AE55-7E35-44B0-89F1-3F52B262AF33}"/>
          </ac:spMkLst>
        </pc:spChg>
        <pc:spChg chg="add">
          <ac:chgData name="Esther Owusu Bempah (2131474)" userId="S::2131474@student.uwtsd.ac.uk::62c9af58-641a-42d2-a374-0031920f461b" providerId="AD" clId="Web-{4B4CB00B-927F-A8B8-C24F-1C9FAD74710C}" dt="2022-07-03T13:38:41.703" v="349"/>
          <ac:spMkLst>
            <pc:docMk/>
            <pc:sldMk cId="840140896" sldId="316"/>
            <ac:spMk id="37" creationId="{DBC4BE4D-4B50-4F51-9F85-4B5D60B02D81}"/>
          </ac:spMkLst>
        </pc:spChg>
        <pc:picChg chg="add mod ord">
          <ac:chgData name="Esther Owusu Bempah (2131474)" userId="S::2131474@student.uwtsd.ac.uk::62c9af58-641a-42d2-a374-0031920f461b" providerId="AD" clId="Web-{4B4CB00B-927F-A8B8-C24F-1C9FAD74710C}" dt="2022-07-03T13:38:41.703" v="349"/>
          <ac:picMkLst>
            <pc:docMk/>
            <pc:sldMk cId="840140896" sldId="316"/>
            <ac:picMk id="6" creationId="{C6CE161B-97AF-AEFF-75B1-4B9E56B5D907}"/>
          </ac:picMkLst>
        </pc:picChg>
      </pc:sldChg>
      <pc:sldChg chg="addSp delSp modSp">
        <pc:chgData name="Esther Owusu Bempah (2131474)" userId="S::2131474@student.uwtsd.ac.uk::62c9af58-641a-42d2-a374-0031920f461b" providerId="AD" clId="Web-{4B4CB00B-927F-A8B8-C24F-1C9FAD74710C}" dt="2022-07-03T13:35:39.511" v="333" actId="20577"/>
        <pc:sldMkLst>
          <pc:docMk/>
          <pc:sldMk cId="1680140552" sldId="319"/>
        </pc:sldMkLst>
        <pc:spChg chg="del mod">
          <ac:chgData name="Esther Owusu Bempah (2131474)" userId="S::2131474@student.uwtsd.ac.uk::62c9af58-641a-42d2-a374-0031920f461b" providerId="AD" clId="Web-{4B4CB00B-927F-A8B8-C24F-1C9FAD74710C}" dt="2022-07-03T13:06:06.539" v="54"/>
          <ac:spMkLst>
            <pc:docMk/>
            <pc:sldMk cId="1680140552" sldId="319"/>
            <ac:spMk id="2" creationId="{E6738983-735A-7A31-0CC3-F03CD913DF7F}"/>
          </ac:spMkLst>
        </pc:spChg>
        <pc:spChg chg="mod">
          <ac:chgData name="Esther Owusu Bempah (2131474)" userId="S::2131474@student.uwtsd.ac.uk::62c9af58-641a-42d2-a374-0031920f461b" providerId="AD" clId="Web-{4B4CB00B-927F-A8B8-C24F-1C9FAD74710C}" dt="2022-07-03T12:58:35.683" v="18" actId="1076"/>
          <ac:spMkLst>
            <pc:docMk/>
            <pc:sldMk cId="1680140552" sldId="319"/>
            <ac:spMk id="4" creationId="{1913D021-5DF8-3ED3-7EE2-624173F85BC9}"/>
          </ac:spMkLst>
        </pc:spChg>
        <pc:spChg chg="mod">
          <ac:chgData name="Esther Owusu Bempah (2131474)" userId="S::2131474@student.uwtsd.ac.uk::62c9af58-641a-42d2-a374-0031920f461b" providerId="AD" clId="Web-{4B4CB00B-927F-A8B8-C24F-1C9FAD74710C}" dt="2022-07-03T12:58:28.558" v="16" actId="14100"/>
          <ac:spMkLst>
            <pc:docMk/>
            <pc:sldMk cId="1680140552" sldId="319"/>
            <ac:spMk id="5" creationId="{74F0CE0C-D3F2-C919-9818-7E1952ED6693}"/>
          </ac:spMkLst>
        </pc:spChg>
        <pc:spChg chg="mod">
          <ac:chgData name="Esther Owusu Bempah (2131474)" userId="S::2131474@student.uwtsd.ac.uk::62c9af58-641a-42d2-a374-0031920f461b" providerId="AD" clId="Web-{4B4CB00B-927F-A8B8-C24F-1C9FAD74710C}" dt="2022-07-03T13:35:39.511" v="333" actId="20577"/>
          <ac:spMkLst>
            <pc:docMk/>
            <pc:sldMk cId="1680140552" sldId="319"/>
            <ac:spMk id="6" creationId="{0DC6C972-091C-D822-B2F6-40CFA232DEA8}"/>
          </ac:spMkLst>
        </pc:spChg>
        <pc:spChg chg="mod">
          <ac:chgData name="Esther Owusu Bempah (2131474)" userId="S::2131474@student.uwtsd.ac.uk::62c9af58-641a-42d2-a374-0031920f461b" providerId="AD" clId="Web-{4B4CB00B-927F-A8B8-C24F-1C9FAD74710C}" dt="2022-07-03T13:35:31.355" v="332" actId="20577"/>
          <ac:spMkLst>
            <pc:docMk/>
            <pc:sldMk cId="1680140552" sldId="319"/>
            <ac:spMk id="8" creationId="{C45B848F-E142-275F-51FA-172943361785}"/>
          </ac:spMkLst>
        </pc:spChg>
        <pc:spChg chg="mod">
          <ac:chgData name="Esther Owusu Bempah (2131474)" userId="S::2131474@student.uwtsd.ac.uk::62c9af58-641a-42d2-a374-0031920f461b" providerId="AD" clId="Web-{4B4CB00B-927F-A8B8-C24F-1C9FAD74710C}" dt="2022-07-03T13:35:22.651" v="330" actId="20577"/>
          <ac:spMkLst>
            <pc:docMk/>
            <pc:sldMk cId="1680140552" sldId="319"/>
            <ac:spMk id="10" creationId="{3DC4843F-6A63-2785-3313-B45D16634FD7}"/>
          </ac:spMkLst>
        </pc:spChg>
        <pc:spChg chg="add mod">
          <ac:chgData name="Esther Owusu Bempah (2131474)" userId="S::2131474@student.uwtsd.ac.uk::62c9af58-641a-42d2-a374-0031920f461b" providerId="AD" clId="Web-{4B4CB00B-927F-A8B8-C24F-1C9FAD74710C}" dt="2022-07-03T13:06:22.668" v="90" actId="20577"/>
          <ac:spMkLst>
            <pc:docMk/>
            <pc:sldMk cId="1680140552" sldId="319"/>
            <ac:spMk id="12" creationId="{CE28BA4F-AE35-A2D8-336C-D440CDF34A5E}"/>
          </ac:spMkLst>
        </pc:spChg>
        <pc:spChg chg="add del mod">
          <ac:chgData name="Esther Owusu Bempah (2131474)" userId="S::2131474@student.uwtsd.ac.uk::62c9af58-641a-42d2-a374-0031920f461b" providerId="AD" clId="Web-{4B4CB00B-927F-A8B8-C24F-1C9FAD74710C}" dt="2022-07-03T13:07:36.311" v="93"/>
          <ac:spMkLst>
            <pc:docMk/>
            <pc:sldMk cId="1680140552" sldId="319"/>
            <ac:spMk id="15" creationId="{B7885C58-3F4A-73B9-BCA5-95973657FE08}"/>
          </ac:spMkLst>
        </pc:spChg>
        <pc:spChg chg="add del mod">
          <ac:chgData name="Esther Owusu Bempah (2131474)" userId="S::2131474@student.uwtsd.ac.uk::62c9af58-641a-42d2-a374-0031920f461b" providerId="AD" clId="Web-{4B4CB00B-927F-A8B8-C24F-1C9FAD74710C}" dt="2022-07-03T13:09:06.053" v="104"/>
          <ac:spMkLst>
            <pc:docMk/>
            <pc:sldMk cId="1680140552" sldId="319"/>
            <ac:spMk id="18" creationId="{E649E158-6699-5AE8-0F3F-68EF2D8A3E04}"/>
          </ac:spMkLst>
        </pc:spChg>
        <pc:spChg chg="add del mod">
          <ac:chgData name="Esther Owusu Bempah (2131474)" userId="S::2131474@student.uwtsd.ac.uk::62c9af58-641a-42d2-a374-0031920f461b" providerId="AD" clId="Web-{4B4CB00B-927F-A8B8-C24F-1C9FAD74710C}" dt="2022-07-03T13:10:02.929" v="108"/>
          <ac:spMkLst>
            <pc:docMk/>
            <pc:sldMk cId="1680140552" sldId="319"/>
            <ac:spMk id="20" creationId="{E2E4D5E0-869C-CEBC-5F89-F7D6958FA460}"/>
          </ac:spMkLst>
        </pc:spChg>
        <pc:spChg chg="add del mod">
          <ac:chgData name="Esther Owusu Bempah (2131474)" userId="S::2131474@student.uwtsd.ac.uk::62c9af58-641a-42d2-a374-0031920f461b" providerId="AD" clId="Web-{4B4CB00B-927F-A8B8-C24F-1C9FAD74710C}" dt="2022-07-03T13:11:16.166" v="111"/>
          <ac:spMkLst>
            <pc:docMk/>
            <pc:sldMk cId="1680140552" sldId="319"/>
            <ac:spMk id="23" creationId="{86E26E0D-EE69-AE26-50F6-EF6DDB219900}"/>
          </ac:spMkLst>
        </pc:spChg>
        <pc:spChg chg="add del mod">
          <ac:chgData name="Esther Owusu Bempah (2131474)" userId="S::2131474@student.uwtsd.ac.uk::62c9af58-641a-42d2-a374-0031920f461b" providerId="AD" clId="Web-{4B4CB00B-927F-A8B8-C24F-1C9FAD74710C}" dt="2022-07-03T13:11:21.947" v="116"/>
          <ac:spMkLst>
            <pc:docMk/>
            <pc:sldMk cId="1680140552" sldId="319"/>
            <ac:spMk id="25" creationId="{170A720F-4BA5-2DAA-DB13-705FFBD57C45}"/>
          </ac:spMkLst>
        </pc:spChg>
        <pc:spChg chg="add del mod">
          <ac:chgData name="Esther Owusu Bempah (2131474)" userId="S::2131474@student.uwtsd.ac.uk::62c9af58-641a-42d2-a374-0031920f461b" providerId="AD" clId="Web-{4B4CB00B-927F-A8B8-C24F-1C9FAD74710C}" dt="2022-07-03T13:12:44.840" v="132"/>
          <ac:spMkLst>
            <pc:docMk/>
            <pc:sldMk cId="1680140552" sldId="319"/>
            <ac:spMk id="29" creationId="{32C82D15-68FD-2364-0760-13B6975FB4E9}"/>
          </ac:spMkLst>
        </pc:spChg>
        <pc:picChg chg="add del mod ord modCrop">
          <ac:chgData name="Esther Owusu Bempah (2131474)" userId="S::2131474@student.uwtsd.ac.uk::62c9af58-641a-42d2-a374-0031920f461b" providerId="AD" clId="Web-{4B4CB00B-927F-A8B8-C24F-1C9FAD74710C}" dt="2022-07-03T13:06:38.950" v="91"/>
          <ac:picMkLst>
            <pc:docMk/>
            <pc:sldMk cId="1680140552" sldId="319"/>
            <ac:picMk id="11" creationId="{878ECAD2-6AD5-0E2E-2E82-48DE1853AFD6}"/>
          </ac:picMkLst>
        </pc:picChg>
        <pc:picChg chg="add del mod ord modCrop">
          <ac:chgData name="Esther Owusu Bempah (2131474)" userId="S::2131474@student.uwtsd.ac.uk::62c9af58-641a-42d2-a374-0031920f461b" providerId="AD" clId="Web-{4B4CB00B-927F-A8B8-C24F-1C9FAD74710C}" dt="2022-07-03T13:09:15.960" v="106"/>
          <ac:picMkLst>
            <pc:docMk/>
            <pc:sldMk cId="1680140552" sldId="319"/>
            <ac:picMk id="16" creationId="{AC0F60E6-911E-FBA4-904F-EEE79A58B50A}"/>
          </ac:picMkLst>
        </pc:picChg>
        <pc:picChg chg="add del mod ord modCrop">
          <ac:chgData name="Esther Owusu Bempah (2131474)" userId="S::2131474@student.uwtsd.ac.uk::62c9af58-641a-42d2-a374-0031920f461b" providerId="AD" clId="Web-{4B4CB00B-927F-A8B8-C24F-1C9FAD74710C}" dt="2022-07-03T13:10:24.133" v="110"/>
          <ac:picMkLst>
            <pc:docMk/>
            <pc:sldMk cId="1680140552" sldId="319"/>
            <ac:picMk id="21" creationId="{379F5B6F-DCD1-995D-B7EE-31D37FD1B278}"/>
          </ac:picMkLst>
        </pc:picChg>
        <pc:picChg chg="add del mod ord modCrop">
          <ac:chgData name="Esther Owusu Bempah (2131474)" userId="S::2131474@student.uwtsd.ac.uk::62c9af58-641a-42d2-a374-0031920f461b" providerId="AD" clId="Web-{4B4CB00B-927F-A8B8-C24F-1C9FAD74710C}" dt="2022-07-03T13:15:25.926" v="144" actId="1076"/>
          <ac:picMkLst>
            <pc:docMk/>
            <pc:sldMk cId="1680140552" sldId="319"/>
            <ac:picMk id="24" creationId="{098ACAE0-B723-EDD7-3F3E-99A2EDF8C6BB}"/>
          </ac:picMkLst>
        </pc:picChg>
        <pc:picChg chg="add mod">
          <ac:chgData name="Esther Owusu Bempah (2131474)" userId="S::2131474@student.uwtsd.ac.uk::62c9af58-641a-42d2-a374-0031920f461b" providerId="AD" clId="Web-{4B4CB00B-927F-A8B8-C24F-1C9FAD74710C}" dt="2022-07-03T13:11:34.338" v="117" actId="1076"/>
          <ac:picMkLst>
            <pc:docMk/>
            <pc:sldMk cId="1680140552" sldId="319"/>
            <ac:picMk id="27" creationId="{3DCFBD2D-C69F-A7C3-0602-DC3F9C575267}"/>
          </ac:picMkLst>
        </pc:picChg>
      </pc:sldChg>
      <pc:sldChg chg="addSp delSp modSp mod ord setBg">
        <pc:chgData name="Esther Owusu Bempah (2131474)" userId="S::2131474@student.uwtsd.ac.uk::62c9af58-641a-42d2-a374-0031920f461b" providerId="AD" clId="Web-{4B4CB00B-927F-A8B8-C24F-1C9FAD74710C}" dt="2022-07-03T13:43:04.413" v="389"/>
        <pc:sldMkLst>
          <pc:docMk/>
          <pc:sldMk cId="1058481671" sldId="320"/>
        </pc:sldMkLst>
        <pc:spChg chg="mod">
          <ac:chgData name="Esther Owusu Bempah (2131474)" userId="S::2131474@student.uwtsd.ac.uk::62c9af58-641a-42d2-a374-0031920f461b" providerId="AD" clId="Web-{4B4CB00B-927F-A8B8-C24F-1C9FAD74710C}" dt="2022-07-03T13:42:22.552" v="387"/>
          <ac:spMkLst>
            <pc:docMk/>
            <pc:sldMk cId="1058481671" sldId="320"/>
            <ac:spMk id="2" creationId="{CD79F938-28A4-5636-8674-BCD71EA112DA}"/>
          </ac:spMkLst>
        </pc:spChg>
        <pc:spChg chg="mod ord">
          <ac:chgData name="Esther Owusu Bempah (2131474)" userId="S::2131474@student.uwtsd.ac.uk::62c9af58-641a-42d2-a374-0031920f461b" providerId="AD" clId="Web-{4B4CB00B-927F-A8B8-C24F-1C9FAD74710C}" dt="2022-07-03T13:42:22.552" v="387"/>
          <ac:spMkLst>
            <pc:docMk/>
            <pc:sldMk cId="1058481671" sldId="320"/>
            <ac:spMk id="3" creationId="{39C75093-E238-9084-FBD4-625C63B2ED25}"/>
          </ac:spMkLst>
        </pc:spChg>
        <pc:spChg chg="del">
          <ac:chgData name="Esther Owusu Bempah (2131474)" userId="S::2131474@student.uwtsd.ac.uk::62c9af58-641a-42d2-a374-0031920f461b" providerId="AD" clId="Web-{4B4CB00B-927F-A8B8-C24F-1C9FAD74710C}" dt="2022-07-03T13:39:37.486" v="355"/>
          <ac:spMkLst>
            <pc:docMk/>
            <pc:sldMk cId="1058481671" sldId="320"/>
            <ac:spMk id="4" creationId="{DCF20E70-1CA2-70A9-FB41-C524BEE69DED}"/>
          </ac:spMkLst>
        </pc:spChg>
        <pc:spChg chg="mod">
          <ac:chgData name="Esther Owusu Bempah (2131474)" userId="S::2131474@student.uwtsd.ac.uk::62c9af58-641a-42d2-a374-0031920f461b" providerId="AD" clId="Web-{4B4CB00B-927F-A8B8-C24F-1C9FAD74710C}" dt="2022-07-03T13:42:22.552" v="387"/>
          <ac:spMkLst>
            <pc:docMk/>
            <pc:sldMk cId="1058481671" sldId="320"/>
            <ac:spMk id="5" creationId="{CB561A41-D818-86E4-9385-7C444331BDF9}"/>
          </ac:spMkLst>
        </pc:spChg>
        <pc:spChg chg="add del mod">
          <ac:chgData name="Esther Owusu Bempah (2131474)" userId="S::2131474@student.uwtsd.ac.uk::62c9af58-641a-42d2-a374-0031920f461b" providerId="AD" clId="Web-{4B4CB00B-927F-A8B8-C24F-1C9FAD74710C}" dt="2022-07-03T13:39:46.877" v="359"/>
          <ac:spMkLst>
            <pc:docMk/>
            <pc:sldMk cId="1058481671" sldId="320"/>
            <ac:spMk id="7" creationId="{1843D1F4-430D-EEAB-2393-D25E47ED01C2}"/>
          </ac:spMkLst>
        </pc:spChg>
        <pc:spChg chg="add del mod">
          <ac:chgData name="Esther Owusu Bempah (2131474)" userId="S::2131474@student.uwtsd.ac.uk::62c9af58-641a-42d2-a374-0031920f461b" providerId="AD" clId="Web-{4B4CB00B-927F-A8B8-C24F-1C9FAD74710C}" dt="2022-07-03T13:40:41.112" v="361"/>
          <ac:spMkLst>
            <pc:docMk/>
            <pc:sldMk cId="1058481671" sldId="320"/>
            <ac:spMk id="10" creationId="{2216225A-983A-5999-AD88-5C37530D02AF}"/>
          </ac:spMkLst>
        </pc:spChg>
        <pc:spChg chg="add del mod ord">
          <ac:chgData name="Esther Owusu Bempah (2131474)" userId="S::2131474@student.uwtsd.ac.uk::62c9af58-641a-42d2-a374-0031920f461b" providerId="AD" clId="Web-{4B4CB00B-927F-A8B8-C24F-1C9FAD74710C}" dt="2022-07-03T13:41:06.754" v="376"/>
          <ac:spMkLst>
            <pc:docMk/>
            <pc:sldMk cId="1058481671" sldId="320"/>
            <ac:spMk id="12" creationId="{CF2E1F6D-A223-9F9B-526D-24248120DA64}"/>
          </ac:spMkLst>
        </pc:spChg>
        <pc:spChg chg="add del mod">
          <ac:chgData name="Esther Owusu Bempah (2131474)" userId="S::2131474@student.uwtsd.ac.uk::62c9af58-641a-42d2-a374-0031920f461b" providerId="AD" clId="Web-{4B4CB00B-927F-A8B8-C24F-1C9FAD74710C}" dt="2022-07-03T13:41:03.613" v="375"/>
          <ac:spMkLst>
            <pc:docMk/>
            <pc:sldMk cId="1058481671" sldId="320"/>
            <ac:spMk id="15" creationId="{48E2315C-D385-7D01-156F-79BDD15F2FFC}"/>
          </ac:spMkLst>
        </pc:spChg>
        <pc:spChg chg="add del mod">
          <ac:chgData name="Esther Owusu Bempah (2131474)" userId="S::2131474@student.uwtsd.ac.uk::62c9af58-641a-42d2-a374-0031920f461b" providerId="AD" clId="Web-{4B4CB00B-927F-A8B8-C24F-1C9FAD74710C}" dt="2022-07-03T13:40:59.988" v="374"/>
          <ac:spMkLst>
            <pc:docMk/>
            <pc:sldMk cId="1058481671" sldId="320"/>
            <ac:spMk id="18" creationId="{E1A41E99-46E1-323E-3E16-691928C2F062}"/>
          </ac:spMkLst>
        </pc:spChg>
        <pc:spChg chg="add del mod">
          <ac:chgData name="Esther Owusu Bempah (2131474)" userId="S::2131474@student.uwtsd.ac.uk::62c9af58-641a-42d2-a374-0031920f461b" providerId="AD" clId="Web-{4B4CB00B-927F-A8B8-C24F-1C9FAD74710C}" dt="2022-07-03T13:42:19.084" v="386"/>
          <ac:spMkLst>
            <pc:docMk/>
            <pc:sldMk cId="1058481671" sldId="320"/>
            <ac:spMk id="20" creationId="{A3189434-274A-B3FB-8027-42CC69073577}"/>
          </ac:spMkLst>
        </pc:spChg>
        <pc:spChg chg="add del">
          <ac:chgData name="Esther Owusu Bempah (2131474)" userId="S::2131474@student.uwtsd.ac.uk::62c9af58-641a-42d2-a374-0031920f461b" providerId="AD" clId="Web-{4B4CB00B-927F-A8B8-C24F-1C9FAD74710C}" dt="2022-07-03T13:41:20.332" v="379"/>
          <ac:spMkLst>
            <pc:docMk/>
            <pc:sldMk cId="1058481671" sldId="320"/>
            <ac:spMk id="23" creationId="{1E94681D-2A4C-4A8D-B9B5-31D440D0328D}"/>
          </ac:spMkLst>
        </pc:spChg>
        <pc:spChg chg="add del">
          <ac:chgData name="Esther Owusu Bempah (2131474)" userId="S::2131474@student.uwtsd.ac.uk::62c9af58-641a-42d2-a374-0031920f461b" providerId="AD" clId="Web-{4B4CB00B-927F-A8B8-C24F-1C9FAD74710C}" dt="2022-07-03T13:41:20.332" v="379"/>
          <ac:spMkLst>
            <pc:docMk/>
            <pc:sldMk cId="1058481671" sldId="320"/>
            <ac:spMk id="25" creationId="{92B795FE-15BF-461D-9F54-2A2BAF8138B3}"/>
          </ac:spMkLst>
        </pc:spChg>
        <pc:spChg chg="add del">
          <ac:chgData name="Esther Owusu Bempah (2131474)" userId="S::2131474@student.uwtsd.ac.uk::62c9af58-641a-42d2-a374-0031920f461b" providerId="AD" clId="Web-{4B4CB00B-927F-A8B8-C24F-1C9FAD74710C}" dt="2022-07-03T13:41:20.332" v="379"/>
          <ac:spMkLst>
            <pc:docMk/>
            <pc:sldMk cId="1058481671" sldId="320"/>
            <ac:spMk id="27" creationId="{CB260B1E-F9C9-4E2E-8361-8E735E296545}"/>
          </ac:spMkLst>
        </pc:spChg>
        <pc:spChg chg="add del">
          <ac:chgData name="Esther Owusu Bempah (2131474)" userId="S::2131474@student.uwtsd.ac.uk::62c9af58-641a-42d2-a374-0031920f461b" providerId="AD" clId="Web-{4B4CB00B-927F-A8B8-C24F-1C9FAD74710C}" dt="2022-07-03T13:41:20.332" v="379"/>
          <ac:spMkLst>
            <pc:docMk/>
            <pc:sldMk cId="1058481671" sldId="320"/>
            <ac:spMk id="29" creationId="{A29F194B-E74C-43C0-BBF5-330CEFC4E120}"/>
          </ac:spMkLst>
        </pc:spChg>
        <pc:spChg chg="add del">
          <ac:chgData name="Esther Owusu Bempah (2131474)" userId="S::2131474@student.uwtsd.ac.uk::62c9af58-641a-42d2-a374-0031920f461b" providerId="AD" clId="Web-{4B4CB00B-927F-A8B8-C24F-1C9FAD74710C}" dt="2022-07-03T13:41:20.332" v="379"/>
          <ac:spMkLst>
            <pc:docMk/>
            <pc:sldMk cId="1058481671" sldId="320"/>
            <ac:spMk id="31" creationId="{CD64F326-929E-45E2-B54D-DC7E17207734}"/>
          </ac:spMkLst>
        </pc:spChg>
        <pc:spChg chg="add del">
          <ac:chgData name="Esther Owusu Bempah (2131474)" userId="S::2131474@student.uwtsd.ac.uk::62c9af58-641a-42d2-a374-0031920f461b" providerId="AD" clId="Web-{4B4CB00B-927F-A8B8-C24F-1C9FAD74710C}" dt="2022-07-03T13:41:20.332" v="379"/>
          <ac:spMkLst>
            <pc:docMk/>
            <pc:sldMk cId="1058481671" sldId="320"/>
            <ac:spMk id="33" creationId="{7BFCDFD7-7B3B-4ED9-B533-34D0B37244F1}"/>
          </ac:spMkLst>
        </pc:spChg>
        <pc:spChg chg="add del">
          <ac:chgData name="Esther Owusu Bempah (2131474)" userId="S::2131474@student.uwtsd.ac.uk::62c9af58-641a-42d2-a374-0031920f461b" providerId="AD" clId="Web-{4B4CB00B-927F-A8B8-C24F-1C9FAD74710C}" dt="2022-07-03T13:41:20.332" v="378"/>
          <ac:spMkLst>
            <pc:docMk/>
            <pc:sldMk cId="1058481671" sldId="320"/>
            <ac:spMk id="38" creationId="{1E94681D-2A4C-4A8D-B9B5-31D440D0328D}"/>
          </ac:spMkLst>
        </pc:spChg>
        <pc:spChg chg="add del">
          <ac:chgData name="Esther Owusu Bempah (2131474)" userId="S::2131474@student.uwtsd.ac.uk::62c9af58-641a-42d2-a374-0031920f461b" providerId="AD" clId="Web-{4B4CB00B-927F-A8B8-C24F-1C9FAD74710C}" dt="2022-07-03T13:41:20.332" v="378"/>
          <ac:spMkLst>
            <pc:docMk/>
            <pc:sldMk cId="1058481671" sldId="320"/>
            <ac:spMk id="40" creationId="{92B795FE-15BF-461D-9F54-2A2BAF8138B3}"/>
          </ac:spMkLst>
        </pc:spChg>
        <pc:spChg chg="add del">
          <ac:chgData name="Esther Owusu Bempah (2131474)" userId="S::2131474@student.uwtsd.ac.uk::62c9af58-641a-42d2-a374-0031920f461b" providerId="AD" clId="Web-{4B4CB00B-927F-A8B8-C24F-1C9FAD74710C}" dt="2022-07-03T13:41:20.332" v="378"/>
          <ac:spMkLst>
            <pc:docMk/>
            <pc:sldMk cId="1058481671" sldId="320"/>
            <ac:spMk id="42" creationId="{CB260B1E-F9C9-4E2E-8361-8E735E296545}"/>
          </ac:spMkLst>
        </pc:spChg>
        <pc:spChg chg="add del">
          <ac:chgData name="Esther Owusu Bempah (2131474)" userId="S::2131474@student.uwtsd.ac.uk::62c9af58-641a-42d2-a374-0031920f461b" providerId="AD" clId="Web-{4B4CB00B-927F-A8B8-C24F-1C9FAD74710C}" dt="2022-07-03T13:41:20.332" v="378"/>
          <ac:spMkLst>
            <pc:docMk/>
            <pc:sldMk cId="1058481671" sldId="320"/>
            <ac:spMk id="44" creationId="{23EBFBD2-DA69-40F0-9B41-6AA12C08FC85}"/>
          </ac:spMkLst>
        </pc:spChg>
        <pc:spChg chg="add del">
          <ac:chgData name="Esther Owusu Bempah (2131474)" userId="S::2131474@student.uwtsd.ac.uk::62c9af58-641a-42d2-a374-0031920f461b" providerId="AD" clId="Web-{4B4CB00B-927F-A8B8-C24F-1C9FAD74710C}" dt="2022-07-03T13:41:20.332" v="378"/>
          <ac:spMkLst>
            <pc:docMk/>
            <pc:sldMk cId="1058481671" sldId="320"/>
            <ac:spMk id="46" creationId="{66E085B8-E6D9-4530-9AE3-4C2B79CE418B}"/>
          </ac:spMkLst>
        </pc:spChg>
        <pc:spChg chg="add del">
          <ac:chgData name="Esther Owusu Bempah (2131474)" userId="S::2131474@student.uwtsd.ac.uk::62c9af58-641a-42d2-a374-0031920f461b" providerId="AD" clId="Web-{4B4CB00B-927F-A8B8-C24F-1C9FAD74710C}" dt="2022-07-03T13:41:20.332" v="378"/>
          <ac:spMkLst>
            <pc:docMk/>
            <pc:sldMk cId="1058481671" sldId="320"/>
            <ac:spMk id="48" creationId="{4F2304C2-1AD0-4AFD-93A0-BB1D998E0F97}"/>
          </ac:spMkLst>
        </pc:spChg>
        <pc:spChg chg="add del">
          <ac:chgData name="Esther Owusu Bempah (2131474)" userId="S::2131474@student.uwtsd.ac.uk::62c9af58-641a-42d2-a374-0031920f461b" providerId="AD" clId="Web-{4B4CB00B-927F-A8B8-C24F-1C9FAD74710C}" dt="2022-07-03T13:42:22.552" v="387"/>
          <ac:spMkLst>
            <pc:docMk/>
            <pc:sldMk cId="1058481671" sldId="320"/>
            <ac:spMk id="50" creationId="{1E94681D-2A4C-4A8D-B9B5-31D440D0328D}"/>
          </ac:spMkLst>
        </pc:spChg>
        <pc:spChg chg="add del">
          <ac:chgData name="Esther Owusu Bempah (2131474)" userId="S::2131474@student.uwtsd.ac.uk::62c9af58-641a-42d2-a374-0031920f461b" providerId="AD" clId="Web-{4B4CB00B-927F-A8B8-C24F-1C9FAD74710C}" dt="2022-07-03T13:42:22.552" v="387"/>
          <ac:spMkLst>
            <pc:docMk/>
            <pc:sldMk cId="1058481671" sldId="320"/>
            <ac:spMk id="51" creationId="{92B795FE-15BF-461D-9F54-2A2BAF8138B3}"/>
          </ac:spMkLst>
        </pc:spChg>
        <pc:spChg chg="add del">
          <ac:chgData name="Esther Owusu Bempah (2131474)" userId="S::2131474@student.uwtsd.ac.uk::62c9af58-641a-42d2-a374-0031920f461b" providerId="AD" clId="Web-{4B4CB00B-927F-A8B8-C24F-1C9FAD74710C}" dt="2022-07-03T13:42:22.552" v="387"/>
          <ac:spMkLst>
            <pc:docMk/>
            <pc:sldMk cId="1058481671" sldId="320"/>
            <ac:spMk id="52" creationId="{CB260B1E-F9C9-4E2E-8361-8E735E296545}"/>
          </ac:spMkLst>
        </pc:spChg>
        <pc:spChg chg="add del">
          <ac:chgData name="Esther Owusu Bempah (2131474)" userId="S::2131474@student.uwtsd.ac.uk::62c9af58-641a-42d2-a374-0031920f461b" providerId="AD" clId="Web-{4B4CB00B-927F-A8B8-C24F-1C9FAD74710C}" dt="2022-07-03T13:42:22.552" v="387"/>
          <ac:spMkLst>
            <pc:docMk/>
            <pc:sldMk cId="1058481671" sldId="320"/>
            <ac:spMk id="53" creationId="{78632963-757B-40C2-BB84-FC6107A54DAD}"/>
          </ac:spMkLst>
        </pc:spChg>
        <pc:spChg chg="add del">
          <ac:chgData name="Esther Owusu Bempah (2131474)" userId="S::2131474@student.uwtsd.ac.uk::62c9af58-641a-42d2-a374-0031920f461b" providerId="AD" clId="Web-{4B4CB00B-927F-A8B8-C24F-1C9FAD74710C}" dt="2022-07-03T13:42:22.552" v="387"/>
          <ac:spMkLst>
            <pc:docMk/>
            <pc:sldMk cId="1058481671" sldId="320"/>
            <ac:spMk id="54" creationId="{2853AE55-7E35-44B0-89F1-3F52B262AF33}"/>
          </ac:spMkLst>
        </pc:spChg>
        <pc:spChg chg="add del">
          <ac:chgData name="Esther Owusu Bempah (2131474)" userId="S::2131474@student.uwtsd.ac.uk::62c9af58-641a-42d2-a374-0031920f461b" providerId="AD" clId="Web-{4B4CB00B-927F-A8B8-C24F-1C9FAD74710C}" dt="2022-07-03T13:42:22.552" v="387"/>
          <ac:spMkLst>
            <pc:docMk/>
            <pc:sldMk cId="1058481671" sldId="320"/>
            <ac:spMk id="55" creationId="{DBC4BE4D-4B50-4F51-9F85-4B5D60B02D81}"/>
          </ac:spMkLst>
        </pc:spChg>
        <pc:spChg chg="add">
          <ac:chgData name="Esther Owusu Bempah (2131474)" userId="S::2131474@student.uwtsd.ac.uk::62c9af58-641a-42d2-a374-0031920f461b" providerId="AD" clId="Web-{4B4CB00B-927F-A8B8-C24F-1C9FAD74710C}" dt="2022-07-03T13:42:22.552" v="387"/>
          <ac:spMkLst>
            <pc:docMk/>
            <pc:sldMk cId="1058481671" sldId="320"/>
            <ac:spMk id="60" creationId="{1E94681D-2A4C-4A8D-B9B5-31D440D0328D}"/>
          </ac:spMkLst>
        </pc:spChg>
        <pc:spChg chg="add">
          <ac:chgData name="Esther Owusu Bempah (2131474)" userId="S::2131474@student.uwtsd.ac.uk::62c9af58-641a-42d2-a374-0031920f461b" providerId="AD" clId="Web-{4B4CB00B-927F-A8B8-C24F-1C9FAD74710C}" dt="2022-07-03T13:42:22.552" v="387"/>
          <ac:spMkLst>
            <pc:docMk/>
            <pc:sldMk cId="1058481671" sldId="320"/>
            <ac:spMk id="62" creationId="{92B795FE-15BF-461D-9F54-2A2BAF8138B3}"/>
          </ac:spMkLst>
        </pc:spChg>
        <pc:spChg chg="add">
          <ac:chgData name="Esther Owusu Bempah (2131474)" userId="S::2131474@student.uwtsd.ac.uk::62c9af58-641a-42d2-a374-0031920f461b" providerId="AD" clId="Web-{4B4CB00B-927F-A8B8-C24F-1C9FAD74710C}" dt="2022-07-03T13:42:22.552" v="387"/>
          <ac:spMkLst>
            <pc:docMk/>
            <pc:sldMk cId="1058481671" sldId="320"/>
            <ac:spMk id="64" creationId="{CB260B1E-F9C9-4E2E-8361-8E735E296545}"/>
          </ac:spMkLst>
        </pc:spChg>
        <pc:spChg chg="add">
          <ac:chgData name="Esther Owusu Bempah (2131474)" userId="S::2131474@student.uwtsd.ac.uk::62c9af58-641a-42d2-a374-0031920f461b" providerId="AD" clId="Web-{4B4CB00B-927F-A8B8-C24F-1C9FAD74710C}" dt="2022-07-03T13:42:22.552" v="387"/>
          <ac:spMkLst>
            <pc:docMk/>
            <pc:sldMk cId="1058481671" sldId="320"/>
            <ac:spMk id="66" creationId="{D5851415-CF4E-4C41-9E36-04E444B517EB}"/>
          </ac:spMkLst>
        </pc:spChg>
        <pc:spChg chg="add">
          <ac:chgData name="Esther Owusu Bempah (2131474)" userId="S::2131474@student.uwtsd.ac.uk::62c9af58-641a-42d2-a374-0031920f461b" providerId="AD" clId="Web-{4B4CB00B-927F-A8B8-C24F-1C9FAD74710C}" dt="2022-07-03T13:42:22.552" v="387"/>
          <ac:spMkLst>
            <pc:docMk/>
            <pc:sldMk cId="1058481671" sldId="320"/>
            <ac:spMk id="68" creationId="{3EA2D33E-BAA2-467B-80B0-8887D9A99FBE}"/>
          </ac:spMkLst>
        </pc:spChg>
        <pc:spChg chg="add">
          <ac:chgData name="Esther Owusu Bempah (2131474)" userId="S::2131474@student.uwtsd.ac.uk::62c9af58-641a-42d2-a374-0031920f461b" providerId="AD" clId="Web-{4B4CB00B-927F-A8B8-C24F-1C9FAD74710C}" dt="2022-07-03T13:42:22.552" v="387"/>
          <ac:spMkLst>
            <pc:docMk/>
            <pc:sldMk cId="1058481671" sldId="320"/>
            <ac:spMk id="70" creationId="{6067C508-2065-42E3-98D2-F3A9B8339BA0}"/>
          </ac:spMkLst>
        </pc:spChg>
        <pc:picChg chg="add del mod ord">
          <ac:chgData name="Esther Owusu Bempah (2131474)" userId="S::2131474@student.uwtsd.ac.uk::62c9af58-641a-42d2-a374-0031920f461b" providerId="AD" clId="Web-{4B4CB00B-927F-A8B8-C24F-1C9FAD74710C}" dt="2022-07-03T13:39:46.923" v="360"/>
          <ac:picMkLst>
            <pc:docMk/>
            <pc:sldMk cId="1058481671" sldId="320"/>
            <ac:picMk id="6" creationId="{ED7C97E6-58CC-0CDA-34BF-8C156099DB28}"/>
          </ac:picMkLst>
        </pc:picChg>
        <pc:picChg chg="add mod ord">
          <ac:chgData name="Esther Owusu Bempah (2131474)" userId="S::2131474@student.uwtsd.ac.uk::62c9af58-641a-42d2-a374-0031920f461b" providerId="AD" clId="Web-{4B4CB00B-927F-A8B8-C24F-1C9FAD74710C}" dt="2022-07-03T13:42:22.552" v="387"/>
          <ac:picMkLst>
            <pc:docMk/>
            <pc:sldMk cId="1058481671" sldId="320"/>
            <ac:picMk id="11" creationId="{F8BEE852-EF8E-C160-9A6B-51E03936D608}"/>
          </ac:picMkLst>
        </pc:picChg>
        <pc:picChg chg="add mod ord">
          <ac:chgData name="Esther Owusu Bempah (2131474)" userId="S::2131474@student.uwtsd.ac.uk::62c9af58-641a-42d2-a374-0031920f461b" providerId="AD" clId="Web-{4B4CB00B-927F-A8B8-C24F-1C9FAD74710C}" dt="2022-07-03T13:42:22.552" v="387"/>
          <ac:picMkLst>
            <pc:docMk/>
            <pc:sldMk cId="1058481671" sldId="320"/>
            <ac:picMk id="14" creationId="{6B12DB11-DA60-518F-E284-E922BE8D05FD}"/>
          </ac:picMkLst>
        </pc:picChg>
        <pc:picChg chg="add mod ord">
          <ac:chgData name="Esther Owusu Bempah (2131474)" userId="S::2131474@student.uwtsd.ac.uk::62c9af58-641a-42d2-a374-0031920f461b" providerId="AD" clId="Web-{4B4CB00B-927F-A8B8-C24F-1C9FAD74710C}" dt="2022-07-03T13:42:33.553" v="388" actId="14100"/>
          <ac:picMkLst>
            <pc:docMk/>
            <pc:sldMk cId="1058481671" sldId="320"/>
            <ac:picMk id="17" creationId="{94F533A7-65EE-794D-E4A2-D8DD9301464B}"/>
          </ac:picMkLst>
        </pc:picChg>
      </pc:sldChg>
      <pc:sldChg chg="addSp delSp modSp mod ord setBg">
        <pc:chgData name="Esther Owusu Bempah (2131474)" userId="S::2131474@student.uwtsd.ac.uk::62c9af58-641a-42d2-a374-0031920f461b" providerId="AD" clId="Web-{4B4CB00B-927F-A8B8-C24F-1C9FAD74710C}" dt="2022-07-03T13:50:07.751" v="520" actId="20577"/>
        <pc:sldMkLst>
          <pc:docMk/>
          <pc:sldMk cId="3646466308" sldId="321"/>
        </pc:sldMkLst>
        <pc:spChg chg="mod">
          <ac:chgData name="Esther Owusu Bempah (2131474)" userId="S::2131474@student.uwtsd.ac.uk::62c9af58-641a-42d2-a374-0031920f461b" providerId="AD" clId="Web-{4B4CB00B-927F-A8B8-C24F-1C9FAD74710C}" dt="2022-07-03T13:50:07.751" v="520" actId="20577"/>
          <ac:spMkLst>
            <pc:docMk/>
            <pc:sldMk cId="3646466308" sldId="321"/>
            <ac:spMk id="2" creationId="{C16DCCE5-4D00-C2AC-47AF-7D2B995F3DCB}"/>
          </ac:spMkLst>
        </pc:spChg>
        <pc:spChg chg="del">
          <ac:chgData name="Esther Owusu Bempah (2131474)" userId="S::2131474@student.uwtsd.ac.uk::62c9af58-641a-42d2-a374-0031920f461b" providerId="AD" clId="Web-{4B4CB00B-927F-A8B8-C24F-1C9FAD74710C}" dt="2022-07-03T13:47:26.529" v="405"/>
          <ac:spMkLst>
            <pc:docMk/>
            <pc:sldMk cId="3646466308" sldId="321"/>
            <ac:spMk id="3" creationId="{E1C5ABD7-426C-7890-3CE9-0C8B545F933E}"/>
          </ac:spMkLst>
        </pc:spChg>
        <pc:spChg chg="del">
          <ac:chgData name="Esther Owusu Bempah (2131474)" userId="S::2131474@student.uwtsd.ac.uk::62c9af58-641a-42d2-a374-0031920f461b" providerId="AD" clId="Web-{4B4CB00B-927F-A8B8-C24F-1C9FAD74710C}" dt="2022-07-03T13:15:37.863" v="145"/>
          <ac:spMkLst>
            <pc:docMk/>
            <pc:sldMk cId="3646466308" sldId="321"/>
            <ac:spMk id="4" creationId="{63CDDCA1-225F-5ADA-5507-8CA4DEE430E5}"/>
          </ac:spMkLst>
        </pc:spChg>
        <pc:spChg chg="add">
          <ac:chgData name="Esther Owusu Bempah (2131474)" userId="S::2131474@student.uwtsd.ac.uk::62c9af58-641a-42d2-a374-0031920f461b" providerId="AD" clId="Web-{4B4CB00B-927F-A8B8-C24F-1C9FAD74710C}" dt="2022-07-03T13:49:41.298" v="516"/>
          <ac:spMkLst>
            <pc:docMk/>
            <pc:sldMk cId="3646466308" sldId="321"/>
            <ac:spMk id="10" creationId="{09D6CD28-D147-4DC0-A5FF-335351C7D0C9}"/>
          </ac:spMkLst>
        </pc:spChg>
        <pc:spChg chg="add">
          <ac:chgData name="Esther Owusu Bempah (2131474)" userId="S::2131474@student.uwtsd.ac.uk::62c9af58-641a-42d2-a374-0031920f461b" providerId="AD" clId="Web-{4B4CB00B-927F-A8B8-C24F-1C9FAD74710C}" dt="2022-07-03T13:49:41.298" v="516"/>
          <ac:spMkLst>
            <pc:docMk/>
            <pc:sldMk cId="3646466308" sldId="321"/>
            <ac:spMk id="12" creationId="{47CDDF69-9963-4CB8-8441-2D6CA2C66673}"/>
          </ac:spMkLst>
        </pc:spChg>
        <pc:spChg chg="add">
          <ac:chgData name="Esther Owusu Bempah (2131474)" userId="S::2131474@student.uwtsd.ac.uk::62c9af58-641a-42d2-a374-0031920f461b" providerId="AD" clId="Web-{4B4CB00B-927F-A8B8-C24F-1C9FAD74710C}" dt="2022-07-03T13:49:41.298" v="516"/>
          <ac:spMkLst>
            <pc:docMk/>
            <pc:sldMk cId="3646466308" sldId="321"/>
            <ac:spMk id="14" creationId="{58B53A5F-63B3-4E86-93F7-275390D707F1}"/>
          </ac:spMkLst>
        </pc:spChg>
        <pc:graphicFrameChg chg="add mod modGraphic">
          <ac:chgData name="Esther Owusu Bempah (2131474)" userId="S::2131474@student.uwtsd.ac.uk::62c9af58-641a-42d2-a374-0031920f461b" providerId="AD" clId="Web-{4B4CB00B-927F-A8B8-C24F-1C9FAD74710C}" dt="2022-07-03T13:49:41.298" v="516"/>
          <ac:graphicFrameMkLst>
            <pc:docMk/>
            <pc:sldMk cId="3646466308" sldId="321"/>
            <ac:graphicFrameMk id="5" creationId="{77CFA738-8F79-08C7-AEE2-6B9DF2F5C869}"/>
          </ac:graphicFrameMkLst>
        </pc:graphicFrameChg>
      </pc:sldChg>
      <pc:sldChg chg="new del">
        <pc:chgData name="Esther Owusu Bempah (2131474)" userId="S::2131474@student.uwtsd.ac.uk::62c9af58-641a-42d2-a374-0031920f461b" providerId="AD" clId="Web-{4B4CB00B-927F-A8B8-C24F-1C9FAD74710C}" dt="2022-07-03T13:47:10.278" v="403"/>
        <pc:sldMkLst>
          <pc:docMk/>
          <pc:sldMk cId="2194255908" sldId="322"/>
        </pc:sldMkLst>
      </pc:sldChg>
      <pc:sldChg chg="del">
        <pc:chgData name="Esther Owusu Bempah (2131474)" userId="S::2131474@student.uwtsd.ac.uk::62c9af58-641a-42d2-a374-0031920f461b" providerId="AD" clId="Web-{4B4CB00B-927F-A8B8-C24F-1C9FAD74710C}" dt="2022-07-03T12:52:30.513" v="0"/>
        <pc:sldMkLst>
          <pc:docMk/>
          <pc:sldMk cId="3061033346" sldId="322"/>
        </pc:sldMkLst>
      </pc:sldChg>
      <pc:sldChg chg="del">
        <pc:chgData name="Esther Owusu Bempah (2131474)" userId="S::2131474@student.uwtsd.ac.uk::62c9af58-641a-42d2-a374-0031920f461b" providerId="AD" clId="Web-{4B4CB00B-927F-A8B8-C24F-1C9FAD74710C}" dt="2022-07-03T12:52:36.388" v="1"/>
        <pc:sldMkLst>
          <pc:docMk/>
          <pc:sldMk cId="2455956570" sldId="323"/>
        </pc:sldMkLst>
      </pc:sldChg>
      <pc:sldChg chg="addSp delSp modSp new mod ord setBg setClrOvrMap">
        <pc:chgData name="Esther Owusu Bempah (2131474)" userId="S::2131474@student.uwtsd.ac.uk::62c9af58-641a-42d2-a374-0031920f461b" providerId="AD" clId="Web-{4B4CB00B-927F-A8B8-C24F-1C9FAD74710C}" dt="2022-07-03T13:57:27.090" v="597" actId="20577"/>
        <pc:sldMkLst>
          <pc:docMk/>
          <pc:sldMk cId="3146710648" sldId="323"/>
        </pc:sldMkLst>
        <pc:spChg chg="mod">
          <ac:chgData name="Esther Owusu Bempah (2131474)" userId="S::2131474@student.uwtsd.ac.uk::62c9af58-641a-42d2-a374-0031920f461b" providerId="AD" clId="Web-{4B4CB00B-927F-A8B8-C24F-1C9FAD74710C}" dt="2022-07-03T13:56:52.621" v="593"/>
          <ac:spMkLst>
            <pc:docMk/>
            <pc:sldMk cId="3146710648" sldId="323"/>
            <ac:spMk id="2" creationId="{4B444082-DD86-0C0E-3F4B-BB38CD049C3C}"/>
          </ac:spMkLst>
        </pc:spChg>
        <pc:spChg chg="del">
          <ac:chgData name="Esther Owusu Bempah (2131474)" userId="S::2131474@student.uwtsd.ac.uk::62c9af58-641a-42d2-a374-0031920f461b" providerId="AD" clId="Web-{4B4CB00B-927F-A8B8-C24F-1C9FAD74710C}" dt="2022-07-03T13:50:33.799" v="521"/>
          <ac:spMkLst>
            <pc:docMk/>
            <pc:sldMk cId="3146710648" sldId="323"/>
            <ac:spMk id="3" creationId="{729E0EC8-C442-F3FF-2857-993B516CB8CD}"/>
          </ac:spMkLst>
        </pc:spChg>
        <pc:spChg chg="mod">
          <ac:chgData name="Esther Owusu Bempah (2131474)" userId="S::2131474@student.uwtsd.ac.uk::62c9af58-641a-42d2-a374-0031920f461b" providerId="AD" clId="Web-{4B4CB00B-927F-A8B8-C24F-1C9FAD74710C}" dt="2022-07-03T13:56:52.621" v="593"/>
          <ac:spMkLst>
            <pc:docMk/>
            <pc:sldMk cId="3146710648" sldId="323"/>
            <ac:spMk id="4" creationId="{5EF80BCB-589E-7CD1-7F24-78CCBA6372F9}"/>
          </ac:spMkLst>
        </pc:spChg>
        <pc:spChg chg="mod ord">
          <ac:chgData name="Esther Owusu Bempah (2131474)" userId="S::2131474@student.uwtsd.ac.uk::62c9af58-641a-42d2-a374-0031920f461b" providerId="AD" clId="Web-{4B4CB00B-927F-A8B8-C24F-1C9FAD74710C}" dt="2022-07-03T13:57:27.090" v="597" actId="20577"/>
          <ac:spMkLst>
            <pc:docMk/>
            <pc:sldMk cId="3146710648" sldId="323"/>
            <ac:spMk id="5" creationId="{BB9B9B9A-9E6B-5C0B-E3A3-E66E2C466F18}"/>
          </ac:spMkLst>
        </pc:spChg>
        <pc:spChg chg="add del mod">
          <ac:chgData name="Esther Owusu Bempah (2131474)" userId="S::2131474@student.uwtsd.ac.uk::62c9af58-641a-42d2-a374-0031920f461b" providerId="AD" clId="Web-{4B4CB00B-927F-A8B8-C24F-1C9FAD74710C}" dt="2022-07-03T13:56:26.136" v="587"/>
          <ac:spMkLst>
            <pc:docMk/>
            <pc:sldMk cId="3146710648" sldId="323"/>
            <ac:spMk id="7" creationId="{C3FA272D-5587-D296-CFBB-EC611E51EB80}"/>
          </ac:spMkLst>
        </pc:spChg>
        <pc:spChg chg="add del mod">
          <ac:chgData name="Esther Owusu Bempah (2131474)" userId="S::2131474@student.uwtsd.ac.uk::62c9af58-641a-42d2-a374-0031920f461b" providerId="AD" clId="Web-{4B4CB00B-927F-A8B8-C24F-1C9FAD74710C}" dt="2022-07-03T13:56:44.433" v="589"/>
          <ac:spMkLst>
            <pc:docMk/>
            <pc:sldMk cId="3146710648" sldId="323"/>
            <ac:spMk id="10" creationId="{A51F1AE2-E87C-4CA5-06BD-F80785440D5C}"/>
          </ac:spMkLst>
        </pc:spChg>
        <pc:spChg chg="add del mod">
          <ac:chgData name="Esther Owusu Bempah (2131474)" userId="S::2131474@student.uwtsd.ac.uk::62c9af58-641a-42d2-a374-0031920f461b" providerId="AD" clId="Web-{4B4CB00B-927F-A8B8-C24F-1C9FAD74710C}" dt="2022-07-03T13:57:01.730" v="594"/>
          <ac:spMkLst>
            <pc:docMk/>
            <pc:sldMk cId="3146710648" sldId="323"/>
            <ac:spMk id="12" creationId="{E7941AE6-A28A-3FCC-7188-2F1D945EA656}"/>
          </ac:spMkLst>
        </pc:spChg>
        <pc:spChg chg="add">
          <ac:chgData name="Esther Owusu Bempah (2131474)" userId="S::2131474@student.uwtsd.ac.uk::62c9af58-641a-42d2-a374-0031920f461b" providerId="AD" clId="Web-{4B4CB00B-927F-A8B8-C24F-1C9FAD74710C}" dt="2022-07-03T13:56:52.621" v="593"/>
          <ac:spMkLst>
            <pc:docMk/>
            <pc:sldMk cId="3146710648" sldId="323"/>
            <ac:spMk id="17" creationId="{1E94681D-2A4C-4A8D-B9B5-31D440D0328D}"/>
          </ac:spMkLst>
        </pc:spChg>
        <pc:spChg chg="add">
          <ac:chgData name="Esther Owusu Bempah (2131474)" userId="S::2131474@student.uwtsd.ac.uk::62c9af58-641a-42d2-a374-0031920f461b" providerId="AD" clId="Web-{4B4CB00B-927F-A8B8-C24F-1C9FAD74710C}" dt="2022-07-03T13:56:52.621" v="593"/>
          <ac:spMkLst>
            <pc:docMk/>
            <pc:sldMk cId="3146710648" sldId="323"/>
            <ac:spMk id="19" creationId="{04B7AC44-1B7B-4F09-9AA4-3DFDEC5751A8}"/>
          </ac:spMkLst>
        </pc:spChg>
        <pc:spChg chg="add">
          <ac:chgData name="Esther Owusu Bempah (2131474)" userId="S::2131474@student.uwtsd.ac.uk::62c9af58-641a-42d2-a374-0031920f461b" providerId="AD" clId="Web-{4B4CB00B-927F-A8B8-C24F-1C9FAD74710C}" dt="2022-07-03T13:56:52.621" v="593"/>
          <ac:spMkLst>
            <pc:docMk/>
            <pc:sldMk cId="3146710648" sldId="323"/>
            <ac:spMk id="21" creationId="{6683E473-94FF-4ACE-9433-1F14799E8907}"/>
          </ac:spMkLst>
        </pc:spChg>
        <pc:spChg chg="add">
          <ac:chgData name="Esther Owusu Bempah (2131474)" userId="S::2131474@student.uwtsd.ac.uk::62c9af58-641a-42d2-a374-0031920f461b" providerId="AD" clId="Web-{4B4CB00B-927F-A8B8-C24F-1C9FAD74710C}" dt="2022-07-03T13:56:52.621" v="593"/>
          <ac:spMkLst>
            <pc:docMk/>
            <pc:sldMk cId="3146710648" sldId="323"/>
            <ac:spMk id="23" creationId="{282E2A95-1A08-4118-83C6-B1CA5648E075}"/>
          </ac:spMkLst>
        </pc:spChg>
        <pc:spChg chg="add">
          <ac:chgData name="Esther Owusu Bempah (2131474)" userId="S::2131474@student.uwtsd.ac.uk::62c9af58-641a-42d2-a374-0031920f461b" providerId="AD" clId="Web-{4B4CB00B-927F-A8B8-C24F-1C9FAD74710C}" dt="2022-07-03T13:56:52.621" v="593"/>
          <ac:spMkLst>
            <pc:docMk/>
            <pc:sldMk cId="3146710648" sldId="323"/>
            <ac:spMk id="25" creationId="{2FFEFC7E-85EE-4AC9-A351-FBEB13A1D622}"/>
          </ac:spMkLst>
        </pc:spChg>
        <pc:spChg chg="add">
          <ac:chgData name="Esther Owusu Bempah (2131474)" userId="S::2131474@student.uwtsd.ac.uk::62c9af58-641a-42d2-a374-0031920f461b" providerId="AD" clId="Web-{4B4CB00B-927F-A8B8-C24F-1C9FAD74710C}" dt="2022-07-03T13:56:52.621" v="593"/>
          <ac:spMkLst>
            <pc:docMk/>
            <pc:sldMk cId="3146710648" sldId="323"/>
            <ac:spMk id="27" creationId="{CB2511BB-FC4C-45F3-94EB-661D6806C942}"/>
          </ac:spMkLst>
        </pc:spChg>
        <pc:spChg chg="add">
          <ac:chgData name="Esther Owusu Bempah (2131474)" userId="S::2131474@student.uwtsd.ac.uk::62c9af58-641a-42d2-a374-0031920f461b" providerId="AD" clId="Web-{4B4CB00B-927F-A8B8-C24F-1C9FAD74710C}" dt="2022-07-03T13:56:52.621" v="593"/>
          <ac:spMkLst>
            <pc:docMk/>
            <pc:sldMk cId="3146710648" sldId="323"/>
            <ac:spMk id="29" creationId="{68DC0EC7-60EA-4BD3-BC04-D547DE1B2891}"/>
          </ac:spMkLst>
        </pc:spChg>
        <pc:picChg chg="add del mod ord">
          <ac:chgData name="Esther Owusu Bempah (2131474)" userId="S::2131474@student.uwtsd.ac.uk::62c9af58-641a-42d2-a374-0031920f461b" providerId="AD" clId="Web-{4B4CB00B-927F-A8B8-C24F-1C9FAD74710C}" dt="2022-07-03T13:56:29.933" v="588"/>
          <ac:picMkLst>
            <pc:docMk/>
            <pc:sldMk cId="3146710648" sldId="323"/>
            <ac:picMk id="6" creationId="{D0027FE3-19EE-A8D0-54F2-C46195A33404}"/>
          </ac:picMkLst>
        </pc:picChg>
        <pc:picChg chg="add mod ord">
          <ac:chgData name="Esther Owusu Bempah (2131474)" userId="S::2131474@student.uwtsd.ac.uk::62c9af58-641a-42d2-a374-0031920f461b" providerId="AD" clId="Web-{4B4CB00B-927F-A8B8-C24F-1C9FAD74710C}" dt="2022-07-03T13:56:52.621" v="593"/>
          <ac:picMkLst>
            <pc:docMk/>
            <pc:sldMk cId="3146710648" sldId="323"/>
            <ac:picMk id="11" creationId="{B58A4B01-80FD-8077-0AC1-882CBB42F353}"/>
          </ac:picMkLst>
        </pc:picChg>
      </pc:sldChg>
    </pc:docChg>
  </pc:docChgLst>
  <pc:docChgLst>
    <pc:chgData name="Charity Doe (2132777)" userId="S::2132777@student.uwtsd.ac.uk::cb577299-24d4-455b-960e-0bfc96bc40fa" providerId="AD" clId="Web-{917CE6FB-7BD1-8598-3ADD-B543A5FE3CC2}"/>
    <pc:docChg chg="addSld modSld">
      <pc:chgData name="Charity Doe (2132777)" userId="S::2132777@student.uwtsd.ac.uk::cb577299-24d4-455b-960e-0bfc96bc40fa" providerId="AD" clId="Web-{917CE6FB-7BD1-8598-3ADD-B543A5FE3CC2}" dt="2022-07-03T12:27:32.040" v="448" actId="14100"/>
      <pc:docMkLst>
        <pc:docMk/>
      </pc:docMkLst>
      <pc:sldChg chg="addSp modSp">
        <pc:chgData name="Charity Doe (2132777)" userId="S::2132777@student.uwtsd.ac.uk::cb577299-24d4-455b-960e-0bfc96bc40fa" providerId="AD" clId="Web-{917CE6FB-7BD1-8598-3ADD-B543A5FE3CC2}" dt="2022-07-03T12:27:32.040" v="448" actId="14100"/>
        <pc:sldMkLst>
          <pc:docMk/>
          <pc:sldMk cId="2539580418" sldId="315"/>
        </pc:sldMkLst>
        <pc:spChg chg="add mod">
          <ac:chgData name="Charity Doe (2132777)" userId="S::2132777@student.uwtsd.ac.uk::cb577299-24d4-455b-960e-0bfc96bc40fa" providerId="AD" clId="Web-{917CE6FB-7BD1-8598-3ADD-B543A5FE3CC2}" dt="2022-07-03T12:20:25.044" v="439" actId="20577"/>
          <ac:spMkLst>
            <pc:docMk/>
            <pc:sldMk cId="2539580418" sldId="315"/>
            <ac:spMk id="4" creationId="{D7631E4D-1538-7BE9-AB86-A206DF7938AF}"/>
          </ac:spMkLst>
        </pc:spChg>
        <pc:spChg chg="add mod">
          <ac:chgData name="Charity Doe (2132777)" userId="S::2132777@student.uwtsd.ac.uk::cb577299-24d4-455b-960e-0bfc96bc40fa" providerId="AD" clId="Web-{917CE6FB-7BD1-8598-3ADD-B543A5FE3CC2}" dt="2022-07-03T12:27:32.040" v="448" actId="14100"/>
          <ac:spMkLst>
            <pc:docMk/>
            <pc:sldMk cId="2539580418" sldId="315"/>
            <ac:spMk id="5" creationId="{C798B857-E103-3400-4DCC-6BD5F3323D05}"/>
          </ac:spMkLst>
        </pc:spChg>
      </pc:sldChg>
      <pc:sldChg chg="addSp delSp modSp">
        <pc:chgData name="Charity Doe (2132777)" userId="S::2132777@student.uwtsd.ac.uk::cb577299-24d4-455b-960e-0bfc96bc40fa" providerId="AD" clId="Web-{917CE6FB-7BD1-8598-3ADD-B543A5FE3CC2}" dt="2022-07-03T11:58:08.732" v="121" actId="20577"/>
        <pc:sldMkLst>
          <pc:docMk/>
          <pc:sldMk cId="1680140552" sldId="319"/>
        </pc:sldMkLst>
        <pc:spChg chg="mod">
          <ac:chgData name="Charity Doe (2132777)" userId="S::2132777@student.uwtsd.ac.uk::cb577299-24d4-455b-960e-0bfc96bc40fa" providerId="AD" clId="Web-{917CE6FB-7BD1-8598-3ADD-B543A5FE3CC2}" dt="2022-07-03T11:53:54.003" v="87" actId="1076"/>
          <ac:spMkLst>
            <pc:docMk/>
            <pc:sldMk cId="1680140552" sldId="319"/>
            <ac:spMk id="2" creationId="{E6738983-735A-7A31-0CC3-F03CD913DF7F}"/>
          </ac:spMkLst>
        </pc:spChg>
        <pc:spChg chg="mod">
          <ac:chgData name="Charity Doe (2132777)" userId="S::2132777@student.uwtsd.ac.uk::cb577299-24d4-455b-960e-0bfc96bc40fa" providerId="AD" clId="Web-{917CE6FB-7BD1-8598-3ADD-B543A5FE3CC2}" dt="2022-07-03T11:44:24.216" v="0" actId="20577"/>
          <ac:spMkLst>
            <pc:docMk/>
            <pc:sldMk cId="1680140552" sldId="319"/>
            <ac:spMk id="6" creationId="{0DC6C972-091C-D822-B2F6-40CFA232DEA8}"/>
          </ac:spMkLst>
        </pc:spChg>
        <pc:spChg chg="mod">
          <ac:chgData name="Charity Doe (2132777)" userId="S::2132777@student.uwtsd.ac.uk::cb577299-24d4-455b-960e-0bfc96bc40fa" providerId="AD" clId="Web-{917CE6FB-7BD1-8598-3ADD-B543A5FE3CC2}" dt="2022-07-03T11:58:08.732" v="121" actId="20577"/>
          <ac:spMkLst>
            <pc:docMk/>
            <pc:sldMk cId="1680140552" sldId="319"/>
            <ac:spMk id="8" creationId="{C45B848F-E142-275F-51FA-172943361785}"/>
          </ac:spMkLst>
        </pc:spChg>
        <pc:spChg chg="mod">
          <ac:chgData name="Charity Doe (2132777)" userId="S::2132777@student.uwtsd.ac.uk::cb577299-24d4-455b-960e-0bfc96bc40fa" providerId="AD" clId="Web-{917CE6FB-7BD1-8598-3ADD-B543A5FE3CC2}" dt="2022-07-03T11:58:02.091" v="120" actId="20577"/>
          <ac:spMkLst>
            <pc:docMk/>
            <pc:sldMk cId="1680140552" sldId="319"/>
            <ac:spMk id="10" creationId="{3DC4843F-6A63-2785-3313-B45D16634FD7}"/>
          </ac:spMkLst>
        </pc:spChg>
        <pc:spChg chg="add del mod">
          <ac:chgData name="Charity Doe (2132777)" userId="S::2132777@student.uwtsd.ac.uk::cb577299-24d4-455b-960e-0bfc96bc40fa" providerId="AD" clId="Web-{917CE6FB-7BD1-8598-3ADD-B543A5FE3CC2}" dt="2022-07-03T11:57:17.946" v="118"/>
          <ac:spMkLst>
            <pc:docMk/>
            <pc:sldMk cId="1680140552" sldId="319"/>
            <ac:spMk id="11" creationId="{BEE0377E-A272-5D31-4A52-7C9FCABDF636}"/>
          </ac:spMkLst>
        </pc:spChg>
      </pc:sldChg>
      <pc:sldChg chg="modSp new">
        <pc:chgData name="Charity Doe (2132777)" userId="S::2132777@student.uwtsd.ac.uk::cb577299-24d4-455b-960e-0bfc96bc40fa" providerId="AD" clId="Web-{917CE6FB-7BD1-8598-3ADD-B543A5FE3CC2}" dt="2022-07-03T12:07:41.013" v="271" actId="20577"/>
        <pc:sldMkLst>
          <pc:docMk/>
          <pc:sldMk cId="1058481671" sldId="320"/>
        </pc:sldMkLst>
        <pc:spChg chg="mod">
          <ac:chgData name="Charity Doe (2132777)" userId="S::2132777@student.uwtsd.ac.uk::cb577299-24d4-455b-960e-0bfc96bc40fa" providerId="AD" clId="Web-{917CE6FB-7BD1-8598-3ADD-B543A5FE3CC2}" dt="2022-07-03T12:00:39.126" v="134" actId="20577"/>
          <ac:spMkLst>
            <pc:docMk/>
            <pc:sldMk cId="1058481671" sldId="320"/>
            <ac:spMk id="2" creationId="{CD79F938-28A4-5636-8674-BCD71EA112DA}"/>
          </ac:spMkLst>
        </pc:spChg>
        <pc:spChg chg="mod">
          <ac:chgData name="Charity Doe (2132777)" userId="S::2132777@student.uwtsd.ac.uk::cb577299-24d4-455b-960e-0bfc96bc40fa" providerId="AD" clId="Web-{917CE6FB-7BD1-8598-3ADD-B543A5FE3CC2}" dt="2022-07-03T12:07:41.013" v="271" actId="20577"/>
          <ac:spMkLst>
            <pc:docMk/>
            <pc:sldMk cId="1058481671" sldId="320"/>
            <ac:spMk id="3" creationId="{39C75093-E238-9084-FBD4-625C63B2ED25}"/>
          </ac:spMkLst>
        </pc:spChg>
      </pc:sldChg>
      <pc:sldChg chg="modSp new">
        <pc:chgData name="Charity Doe (2132777)" userId="S::2132777@student.uwtsd.ac.uk::cb577299-24d4-455b-960e-0bfc96bc40fa" providerId="AD" clId="Web-{917CE6FB-7BD1-8598-3ADD-B543A5FE3CC2}" dt="2022-07-03T12:15:48.886" v="431" actId="20577"/>
        <pc:sldMkLst>
          <pc:docMk/>
          <pc:sldMk cId="3646466308" sldId="321"/>
        </pc:sldMkLst>
        <pc:spChg chg="mod">
          <ac:chgData name="Charity Doe (2132777)" userId="S::2132777@student.uwtsd.ac.uk::cb577299-24d4-455b-960e-0bfc96bc40fa" providerId="AD" clId="Web-{917CE6FB-7BD1-8598-3ADD-B543A5FE3CC2}" dt="2022-07-03T12:08:37.108" v="279" actId="20577"/>
          <ac:spMkLst>
            <pc:docMk/>
            <pc:sldMk cId="3646466308" sldId="321"/>
            <ac:spMk id="2" creationId="{C16DCCE5-4D00-C2AC-47AF-7D2B995F3DCB}"/>
          </ac:spMkLst>
        </pc:spChg>
        <pc:spChg chg="mod">
          <ac:chgData name="Charity Doe (2132777)" userId="S::2132777@student.uwtsd.ac.uk::cb577299-24d4-455b-960e-0bfc96bc40fa" providerId="AD" clId="Web-{917CE6FB-7BD1-8598-3ADD-B543A5FE3CC2}" dt="2022-07-03T12:15:48.886" v="431" actId="20577"/>
          <ac:spMkLst>
            <pc:docMk/>
            <pc:sldMk cId="3646466308" sldId="321"/>
            <ac:spMk id="3" creationId="{E1C5ABD7-426C-7890-3CE9-0C8B545F933E}"/>
          </ac:spMkLst>
        </pc:spChg>
      </pc:sldChg>
      <pc:sldChg chg="new">
        <pc:chgData name="Charity Doe (2132777)" userId="S::2132777@student.uwtsd.ac.uk::cb577299-24d4-455b-960e-0bfc96bc40fa" providerId="AD" clId="Web-{917CE6FB-7BD1-8598-3ADD-B543A5FE3CC2}" dt="2022-07-03T12:22:28.719" v="440"/>
        <pc:sldMkLst>
          <pc:docMk/>
          <pc:sldMk cId="3061033346" sldId="322"/>
        </pc:sldMkLst>
      </pc:sldChg>
      <pc:sldChg chg="new">
        <pc:chgData name="Charity Doe (2132777)" userId="S::2132777@student.uwtsd.ac.uk::cb577299-24d4-455b-960e-0bfc96bc40fa" providerId="AD" clId="Web-{917CE6FB-7BD1-8598-3ADD-B543A5FE3CC2}" dt="2022-07-03T12:22:32.610" v="441"/>
        <pc:sldMkLst>
          <pc:docMk/>
          <pc:sldMk cId="2455956570" sldId="323"/>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710FAF-0B72-4C7E-9854-6CFF96B704DE}"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67DBEE31-B673-42B5-A599-F0C2FFAAC3AE}">
      <dgm:prSet/>
      <dgm:spPr/>
      <dgm:t>
        <a:bodyPr/>
        <a:lstStyle/>
        <a:p>
          <a:r>
            <a:rPr lang="en-GB"/>
            <a:t>Most people prefer to be trained or thought online rather than face to face</a:t>
          </a:r>
        </a:p>
      </dgm:t>
    </dgm:pt>
    <dgm:pt modelId="{960A56CE-E7CC-420D-9E3B-0F757B3F6307}" type="parTrans" cxnId="{0E538CF8-3833-4E56-861A-F4C4EC09CFEC}">
      <dgm:prSet/>
      <dgm:spPr/>
      <dgm:t>
        <a:bodyPr/>
        <a:lstStyle/>
        <a:p>
          <a:endParaRPr lang="en-US"/>
        </a:p>
      </dgm:t>
    </dgm:pt>
    <dgm:pt modelId="{9821706B-CEA2-4D88-93F3-AA15D1877892}" type="sibTrans" cxnId="{0E538CF8-3833-4E56-861A-F4C4EC09CFEC}">
      <dgm:prSet/>
      <dgm:spPr/>
      <dgm:t>
        <a:bodyPr/>
        <a:lstStyle/>
        <a:p>
          <a:endParaRPr lang="en-US"/>
        </a:p>
      </dgm:t>
    </dgm:pt>
    <dgm:pt modelId="{295F1BF6-0F2D-4379-A258-339329794BC5}">
      <dgm:prSet/>
      <dgm:spPr/>
      <dgm:t>
        <a:bodyPr/>
        <a:lstStyle/>
        <a:p>
          <a:r>
            <a:rPr lang="en-GB"/>
            <a:t>Teaching or training is important it is good for everyone to </a:t>
          </a:r>
          <a:r>
            <a:rPr lang="en-GB">
              <a:latin typeface="Avenir Next LT Pro Light" panose="02020404030301010803"/>
            </a:rPr>
            <a:t>gain extra knowledge</a:t>
          </a:r>
          <a:r>
            <a:rPr lang="en-GB"/>
            <a:t> and skills in the world of advanced technology</a:t>
          </a:r>
          <a:r>
            <a:rPr lang="en-GB">
              <a:latin typeface="Avenir Next LT Pro Light" panose="02020404030301010803"/>
            </a:rPr>
            <a:t>.</a:t>
          </a:r>
          <a:endParaRPr lang="en-US">
            <a:latin typeface="Avenir Next LT Pro Light" panose="02020404030301010803"/>
          </a:endParaRPr>
        </a:p>
      </dgm:t>
    </dgm:pt>
    <dgm:pt modelId="{B32B148E-DF55-46AB-8085-7B195E2065EC}" type="parTrans" cxnId="{938475ED-30F8-4F2A-8C32-18C272CA1458}">
      <dgm:prSet/>
      <dgm:spPr/>
      <dgm:t>
        <a:bodyPr/>
        <a:lstStyle/>
        <a:p>
          <a:endParaRPr lang="en-US"/>
        </a:p>
      </dgm:t>
    </dgm:pt>
    <dgm:pt modelId="{ECB63905-7953-498D-9F1B-8E5A64801EFF}" type="sibTrans" cxnId="{938475ED-30F8-4F2A-8C32-18C272CA1458}">
      <dgm:prSet/>
      <dgm:spPr/>
      <dgm:t>
        <a:bodyPr/>
        <a:lstStyle/>
        <a:p>
          <a:endParaRPr lang="en-US"/>
        </a:p>
      </dgm:t>
    </dgm:pt>
    <dgm:pt modelId="{1885DF42-7DE6-4DCD-8BA9-E15B8F2380FA}">
      <dgm:prSet phldr="0"/>
      <dgm:spPr/>
      <dgm:t>
        <a:bodyPr/>
        <a:lstStyle/>
        <a:p>
          <a:r>
            <a:rPr lang="en-GB">
              <a:latin typeface="Avenir Next LT Pro Light" panose="02020404030301010803"/>
            </a:rPr>
            <a:t>It is evidently shown that older people prefer to do face to face instead of using technological skills.</a:t>
          </a:r>
        </a:p>
      </dgm:t>
    </dgm:pt>
    <dgm:pt modelId="{628E3D30-7182-4AF2-B940-4328CFBC92E2}" type="parTrans" cxnId="{E0E0B949-8F3B-44B0-9F35-83D8FC2B0783}">
      <dgm:prSet/>
      <dgm:spPr/>
    </dgm:pt>
    <dgm:pt modelId="{27F3AC26-3B7C-4D2D-84E7-6B79ED1BE745}" type="sibTrans" cxnId="{E0E0B949-8F3B-44B0-9F35-83D8FC2B0783}">
      <dgm:prSet/>
      <dgm:spPr/>
    </dgm:pt>
    <dgm:pt modelId="{FD1D4092-8E93-473F-A7C4-196064B9D993}" type="pres">
      <dgm:prSet presAssocID="{0F710FAF-0B72-4C7E-9854-6CFF96B704DE}" presName="root" presStyleCnt="0">
        <dgm:presLayoutVars>
          <dgm:dir/>
          <dgm:resizeHandles val="exact"/>
        </dgm:presLayoutVars>
      </dgm:prSet>
      <dgm:spPr/>
    </dgm:pt>
    <dgm:pt modelId="{2429498B-1432-4788-986A-59FC37E11AA1}" type="pres">
      <dgm:prSet presAssocID="{67DBEE31-B673-42B5-A599-F0C2FFAAC3AE}" presName="compNode" presStyleCnt="0"/>
      <dgm:spPr/>
    </dgm:pt>
    <dgm:pt modelId="{BA5A7800-FB48-4255-A067-3B9149DC1373}" type="pres">
      <dgm:prSet presAssocID="{67DBEE31-B673-42B5-A599-F0C2FFAAC3AE}" presName="bgRect" presStyleLbl="bgShp" presStyleIdx="0" presStyleCnt="3"/>
      <dgm:spPr/>
    </dgm:pt>
    <dgm:pt modelId="{A43A1A3D-2B4C-4D33-8FCD-492448B5DA3D}" type="pres">
      <dgm:prSet presAssocID="{67DBEE31-B673-42B5-A599-F0C2FFAAC3A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5A69C2C6-DF43-4A13-AC77-423316A24F7D}" type="pres">
      <dgm:prSet presAssocID="{67DBEE31-B673-42B5-A599-F0C2FFAAC3AE}" presName="spaceRect" presStyleCnt="0"/>
      <dgm:spPr/>
    </dgm:pt>
    <dgm:pt modelId="{97B9A39D-924B-4E16-94DB-54086D1704D0}" type="pres">
      <dgm:prSet presAssocID="{67DBEE31-B673-42B5-A599-F0C2FFAAC3AE}" presName="parTx" presStyleLbl="revTx" presStyleIdx="0" presStyleCnt="3">
        <dgm:presLayoutVars>
          <dgm:chMax val="0"/>
          <dgm:chPref val="0"/>
        </dgm:presLayoutVars>
      </dgm:prSet>
      <dgm:spPr/>
    </dgm:pt>
    <dgm:pt modelId="{24EE14F6-B729-42D1-8A0B-FA938A477EFF}" type="pres">
      <dgm:prSet presAssocID="{9821706B-CEA2-4D88-93F3-AA15D1877892}" presName="sibTrans" presStyleCnt="0"/>
      <dgm:spPr/>
    </dgm:pt>
    <dgm:pt modelId="{14050BF3-0E1D-45F0-89D4-986A81E5AD0D}" type="pres">
      <dgm:prSet presAssocID="{1885DF42-7DE6-4DCD-8BA9-E15B8F2380FA}" presName="compNode" presStyleCnt="0"/>
      <dgm:spPr/>
    </dgm:pt>
    <dgm:pt modelId="{1F0B569F-8238-4DCB-A56A-576DEABFD3F2}" type="pres">
      <dgm:prSet presAssocID="{1885DF42-7DE6-4DCD-8BA9-E15B8F2380FA}" presName="bgRect" presStyleLbl="bgShp" presStyleIdx="1" presStyleCnt="3"/>
      <dgm:spPr/>
    </dgm:pt>
    <dgm:pt modelId="{F17144C9-D801-44CD-A2BF-1A9A5F402C06}" type="pres">
      <dgm:prSet presAssocID="{1885DF42-7DE6-4DCD-8BA9-E15B8F2380FA}" presName="iconRect" presStyleLbl="node1" presStyleIdx="1" presStyleCnt="3"/>
      <dgm:spPr>
        <a:ln>
          <a:noFill/>
        </a:ln>
      </dgm:spPr>
    </dgm:pt>
    <dgm:pt modelId="{3EBA0710-E133-49E7-87AE-0E8DBE35C548}" type="pres">
      <dgm:prSet presAssocID="{1885DF42-7DE6-4DCD-8BA9-E15B8F2380FA}" presName="spaceRect" presStyleCnt="0"/>
      <dgm:spPr/>
    </dgm:pt>
    <dgm:pt modelId="{B7C50A79-9494-4F6B-8840-E10CE4EE4989}" type="pres">
      <dgm:prSet presAssocID="{1885DF42-7DE6-4DCD-8BA9-E15B8F2380FA}" presName="parTx" presStyleLbl="revTx" presStyleIdx="1" presStyleCnt="3">
        <dgm:presLayoutVars>
          <dgm:chMax val="0"/>
          <dgm:chPref val="0"/>
        </dgm:presLayoutVars>
      </dgm:prSet>
      <dgm:spPr/>
    </dgm:pt>
    <dgm:pt modelId="{35D082C7-79B4-496F-8977-516F7B5F7B37}" type="pres">
      <dgm:prSet presAssocID="{27F3AC26-3B7C-4D2D-84E7-6B79ED1BE745}" presName="sibTrans" presStyleCnt="0"/>
      <dgm:spPr/>
    </dgm:pt>
    <dgm:pt modelId="{DCFD6372-131A-4617-AD55-64DDB005BACE}" type="pres">
      <dgm:prSet presAssocID="{295F1BF6-0F2D-4379-A258-339329794BC5}" presName="compNode" presStyleCnt="0"/>
      <dgm:spPr/>
    </dgm:pt>
    <dgm:pt modelId="{33436665-74A4-4E52-BFB2-F94FF77AF4A2}" type="pres">
      <dgm:prSet presAssocID="{295F1BF6-0F2D-4379-A258-339329794BC5}" presName="bgRect" presStyleLbl="bgShp" presStyleIdx="2" presStyleCnt="3"/>
      <dgm:spPr/>
    </dgm:pt>
    <dgm:pt modelId="{8F32E65B-7974-48EA-A768-49DF975474BD}" type="pres">
      <dgm:prSet presAssocID="{295F1BF6-0F2D-4379-A258-339329794BC5}" presName="icon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ula"/>
        </a:ext>
      </dgm:extLst>
    </dgm:pt>
    <dgm:pt modelId="{CA2E3AFC-A097-48B4-BD48-0A8A00A587AF}" type="pres">
      <dgm:prSet presAssocID="{295F1BF6-0F2D-4379-A258-339329794BC5}" presName="spaceRect" presStyleCnt="0"/>
      <dgm:spPr/>
    </dgm:pt>
    <dgm:pt modelId="{01ABEEAD-A35F-4584-8E82-58710ED38A26}" type="pres">
      <dgm:prSet presAssocID="{295F1BF6-0F2D-4379-A258-339329794BC5}" presName="parTx" presStyleLbl="revTx" presStyleIdx="2" presStyleCnt="3">
        <dgm:presLayoutVars>
          <dgm:chMax val="0"/>
          <dgm:chPref val="0"/>
        </dgm:presLayoutVars>
      </dgm:prSet>
      <dgm:spPr/>
    </dgm:pt>
  </dgm:ptLst>
  <dgm:cxnLst>
    <dgm:cxn modelId="{CB7A132C-640C-4AF0-9563-6C0368C966A9}" type="presOf" srcId="{1885DF42-7DE6-4DCD-8BA9-E15B8F2380FA}" destId="{B7C50A79-9494-4F6B-8840-E10CE4EE4989}" srcOrd="0" destOrd="0" presId="urn:microsoft.com/office/officeart/2018/2/layout/IconVerticalSolidList"/>
    <dgm:cxn modelId="{F9B3DD2D-B371-46EB-9582-ACE189A411FF}" type="presOf" srcId="{295F1BF6-0F2D-4379-A258-339329794BC5}" destId="{01ABEEAD-A35F-4584-8E82-58710ED38A26}" srcOrd="0" destOrd="0" presId="urn:microsoft.com/office/officeart/2018/2/layout/IconVerticalSolidList"/>
    <dgm:cxn modelId="{E0E0B949-8F3B-44B0-9F35-83D8FC2B0783}" srcId="{0F710FAF-0B72-4C7E-9854-6CFF96B704DE}" destId="{1885DF42-7DE6-4DCD-8BA9-E15B8F2380FA}" srcOrd="1" destOrd="0" parTransId="{628E3D30-7182-4AF2-B940-4328CFBC92E2}" sibTransId="{27F3AC26-3B7C-4D2D-84E7-6B79ED1BE745}"/>
    <dgm:cxn modelId="{3B93854E-0328-48B0-AA97-6530D11A173E}" type="presOf" srcId="{67DBEE31-B673-42B5-A599-F0C2FFAAC3AE}" destId="{97B9A39D-924B-4E16-94DB-54086D1704D0}" srcOrd="0" destOrd="0" presId="urn:microsoft.com/office/officeart/2018/2/layout/IconVerticalSolidList"/>
    <dgm:cxn modelId="{371EA353-DC8E-41CE-B1B1-5EC3E1E9ADC0}" type="presOf" srcId="{0F710FAF-0B72-4C7E-9854-6CFF96B704DE}" destId="{FD1D4092-8E93-473F-A7C4-196064B9D993}" srcOrd="0" destOrd="0" presId="urn:microsoft.com/office/officeart/2018/2/layout/IconVerticalSolidList"/>
    <dgm:cxn modelId="{938475ED-30F8-4F2A-8C32-18C272CA1458}" srcId="{0F710FAF-0B72-4C7E-9854-6CFF96B704DE}" destId="{295F1BF6-0F2D-4379-A258-339329794BC5}" srcOrd="2" destOrd="0" parTransId="{B32B148E-DF55-46AB-8085-7B195E2065EC}" sibTransId="{ECB63905-7953-498D-9F1B-8E5A64801EFF}"/>
    <dgm:cxn modelId="{0E538CF8-3833-4E56-861A-F4C4EC09CFEC}" srcId="{0F710FAF-0B72-4C7E-9854-6CFF96B704DE}" destId="{67DBEE31-B673-42B5-A599-F0C2FFAAC3AE}" srcOrd="0" destOrd="0" parTransId="{960A56CE-E7CC-420D-9E3B-0F757B3F6307}" sibTransId="{9821706B-CEA2-4D88-93F3-AA15D1877892}"/>
    <dgm:cxn modelId="{673F2729-A1A5-4BD0-BC91-F892E6787A6F}" type="presParOf" srcId="{FD1D4092-8E93-473F-A7C4-196064B9D993}" destId="{2429498B-1432-4788-986A-59FC37E11AA1}" srcOrd="0" destOrd="0" presId="urn:microsoft.com/office/officeart/2018/2/layout/IconVerticalSolidList"/>
    <dgm:cxn modelId="{38FD2EE9-AF5C-4DE5-AD94-2B9934CBEF3C}" type="presParOf" srcId="{2429498B-1432-4788-986A-59FC37E11AA1}" destId="{BA5A7800-FB48-4255-A067-3B9149DC1373}" srcOrd="0" destOrd="0" presId="urn:microsoft.com/office/officeart/2018/2/layout/IconVerticalSolidList"/>
    <dgm:cxn modelId="{BE682F4C-F93A-45B2-A5A5-201AC7F894A1}" type="presParOf" srcId="{2429498B-1432-4788-986A-59FC37E11AA1}" destId="{A43A1A3D-2B4C-4D33-8FCD-492448B5DA3D}" srcOrd="1" destOrd="0" presId="urn:microsoft.com/office/officeart/2018/2/layout/IconVerticalSolidList"/>
    <dgm:cxn modelId="{00B17AC0-0301-4F99-93A5-577FC080B839}" type="presParOf" srcId="{2429498B-1432-4788-986A-59FC37E11AA1}" destId="{5A69C2C6-DF43-4A13-AC77-423316A24F7D}" srcOrd="2" destOrd="0" presId="urn:microsoft.com/office/officeart/2018/2/layout/IconVerticalSolidList"/>
    <dgm:cxn modelId="{6C46EDCA-5ECA-4DB0-966B-89BF7874152E}" type="presParOf" srcId="{2429498B-1432-4788-986A-59FC37E11AA1}" destId="{97B9A39D-924B-4E16-94DB-54086D1704D0}" srcOrd="3" destOrd="0" presId="urn:microsoft.com/office/officeart/2018/2/layout/IconVerticalSolidList"/>
    <dgm:cxn modelId="{BAFFA104-3130-4748-97D7-FDE846408AA1}" type="presParOf" srcId="{FD1D4092-8E93-473F-A7C4-196064B9D993}" destId="{24EE14F6-B729-42D1-8A0B-FA938A477EFF}" srcOrd="1" destOrd="0" presId="urn:microsoft.com/office/officeart/2018/2/layout/IconVerticalSolidList"/>
    <dgm:cxn modelId="{0E2D8216-CD39-4E1A-83EA-0F905AE45049}" type="presParOf" srcId="{FD1D4092-8E93-473F-A7C4-196064B9D993}" destId="{14050BF3-0E1D-45F0-89D4-986A81E5AD0D}" srcOrd="2" destOrd="0" presId="urn:microsoft.com/office/officeart/2018/2/layout/IconVerticalSolidList"/>
    <dgm:cxn modelId="{B6612A7D-4000-4CA3-AFB0-22454008D202}" type="presParOf" srcId="{14050BF3-0E1D-45F0-89D4-986A81E5AD0D}" destId="{1F0B569F-8238-4DCB-A56A-576DEABFD3F2}" srcOrd="0" destOrd="0" presId="urn:microsoft.com/office/officeart/2018/2/layout/IconVerticalSolidList"/>
    <dgm:cxn modelId="{9EF9763F-E135-45F0-A4FC-88746138A13E}" type="presParOf" srcId="{14050BF3-0E1D-45F0-89D4-986A81E5AD0D}" destId="{F17144C9-D801-44CD-A2BF-1A9A5F402C06}" srcOrd="1" destOrd="0" presId="urn:microsoft.com/office/officeart/2018/2/layout/IconVerticalSolidList"/>
    <dgm:cxn modelId="{67795F89-7C2B-4066-9309-62D6259AA9D7}" type="presParOf" srcId="{14050BF3-0E1D-45F0-89D4-986A81E5AD0D}" destId="{3EBA0710-E133-49E7-87AE-0E8DBE35C548}" srcOrd="2" destOrd="0" presId="urn:microsoft.com/office/officeart/2018/2/layout/IconVerticalSolidList"/>
    <dgm:cxn modelId="{4646B001-90F9-468B-BBDE-DCC88093F5DB}" type="presParOf" srcId="{14050BF3-0E1D-45F0-89D4-986A81E5AD0D}" destId="{B7C50A79-9494-4F6B-8840-E10CE4EE4989}" srcOrd="3" destOrd="0" presId="urn:microsoft.com/office/officeart/2018/2/layout/IconVerticalSolidList"/>
    <dgm:cxn modelId="{FE45B62B-0F0F-4746-A9E5-8EB982915E80}" type="presParOf" srcId="{FD1D4092-8E93-473F-A7C4-196064B9D993}" destId="{35D082C7-79B4-496F-8977-516F7B5F7B37}" srcOrd="3" destOrd="0" presId="urn:microsoft.com/office/officeart/2018/2/layout/IconVerticalSolidList"/>
    <dgm:cxn modelId="{D2A8F0BD-6C44-4EAA-8B1E-637ADBED74C2}" type="presParOf" srcId="{FD1D4092-8E93-473F-A7C4-196064B9D993}" destId="{DCFD6372-131A-4617-AD55-64DDB005BACE}" srcOrd="4" destOrd="0" presId="urn:microsoft.com/office/officeart/2018/2/layout/IconVerticalSolidList"/>
    <dgm:cxn modelId="{D3F4E7B4-F28F-44B9-8FB4-888D72318CB8}" type="presParOf" srcId="{DCFD6372-131A-4617-AD55-64DDB005BACE}" destId="{33436665-74A4-4E52-BFB2-F94FF77AF4A2}" srcOrd="0" destOrd="0" presId="urn:microsoft.com/office/officeart/2018/2/layout/IconVerticalSolidList"/>
    <dgm:cxn modelId="{D752B92D-D1BA-4A3E-88E0-A61CA018A969}" type="presParOf" srcId="{DCFD6372-131A-4617-AD55-64DDB005BACE}" destId="{8F32E65B-7974-48EA-A768-49DF975474BD}" srcOrd="1" destOrd="0" presId="urn:microsoft.com/office/officeart/2018/2/layout/IconVerticalSolidList"/>
    <dgm:cxn modelId="{A06E8833-129A-48C4-9B60-1C37D8CB43B5}" type="presParOf" srcId="{DCFD6372-131A-4617-AD55-64DDB005BACE}" destId="{CA2E3AFC-A097-48B4-BD48-0A8A00A587AF}" srcOrd="2" destOrd="0" presId="urn:microsoft.com/office/officeart/2018/2/layout/IconVerticalSolidList"/>
    <dgm:cxn modelId="{747303EE-829E-45FD-8EA9-FE2E74542053}" type="presParOf" srcId="{DCFD6372-131A-4617-AD55-64DDB005BACE}" destId="{01ABEEAD-A35F-4584-8E82-58710ED38A2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A7800-FB48-4255-A067-3B9149DC1373}">
      <dsp:nvSpPr>
        <dsp:cNvPr id="0" name=""/>
        <dsp:cNvSpPr/>
      </dsp:nvSpPr>
      <dsp:spPr>
        <a:xfrm>
          <a:off x="0" y="355"/>
          <a:ext cx="9269012" cy="8307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3A1A3D-2B4C-4D33-8FCD-492448B5DA3D}">
      <dsp:nvSpPr>
        <dsp:cNvPr id="0" name=""/>
        <dsp:cNvSpPr/>
      </dsp:nvSpPr>
      <dsp:spPr>
        <a:xfrm>
          <a:off x="251310" y="187280"/>
          <a:ext cx="456928" cy="4569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7B9A39D-924B-4E16-94DB-54086D1704D0}">
      <dsp:nvSpPr>
        <dsp:cNvPr id="0" name=""/>
        <dsp:cNvSpPr/>
      </dsp:nvSpPr>
      <dsp:spPr>
        <a:xfrm>
          <a:off x="959549" y="355"/>
          <a:ext cx="8309462" cy="830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924" tIns="87924" rIns="87924" bIns="87924" numCol="1" spcCol="1270" anchor="ctr" anchorCtr="0">
          <a:noAutofit/>
        </a:bodyPr>
        <a:lstStyle/>
        <a:p>
          <a:pPr marL="0" lvl="0" indent="0" algn="l" defTabSz="933450">
            <a:lnSpc>
              <a:spcPct val="90000"/>
            </a:lnSpc>
            <a:spcBef>
              <a:spcPct val="0"/>
            </a:spcBef>
            <a:spcAft>
              <a:spcPct val="35000"/>
            </a:spcAft>
            <a:buNone/>
          </a:pPr>
          <a:r>
            <a:rPr lang="en-GB" sz="2100" kern="1200"/>
            <a:t>Most people prefer to be trained or thought online rather than face to face</a:t>
          </a:r>
        </a:p>
      </dsp:txBody>
      <dsp:txXfrm>
        <a:off x="959549" y="355"/>
        <a:ext cx="8309462" cy="830779"/>
      </dsp:txXfrm>
    </dsp:sp>
    <dsp:sp modelId="{1F0B569F-8238-4DCB-A56A-576DEABFD3F2}">
      <dsp:nvSpPr>
        <dsp:cNvPr id="0" name=""/>
        <dsp:cNvSpPr/>
      </dsp:nvSpPr>
      <dsp:spPr>
        <a:xfrm>
          <a:off x="0" y="1038828"/>
          <a:ext cx="9269012" cy="8307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7144C9-D801-44CD-A2BF-1A9A5F402C06}">
      <dsp:nvSpPr>
        <dsp:cNvPr id="0" name=""/>
        <dsp:cNvSpPr/>
      </dsp:nvSpPr>
      <dsp:spPr>
        <a:xfrm>
          <a:off x="251310" y="1225754"/>
          <a:ext cx="456928" cy="456928"/>
        </a:xfrm>
        <a:prstGeom prst="rect">
          <a:avLst/>
        </a:prstGeom>
        <a:solidFill>
          <a:schemeClr val="dk2">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C50A79-9494-4F6B-8840-E10CE4EE4989}">
      <dsp:nvSpPr>
        <dsp:cNvPr id="0" name=""/>
        <dsp:cNvSpPr/>
      </dsp:nvSpPr>
      <dsp:spPr>
        <a:xfrm>
          <a:off x="959549" y="1038828"/>
          <a:ext cx="8309462" cy="830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924" tIns="87924" rIns="87924" bIns="87924" numCol="1" spcCol="1270" anchor="ctr" anchorCtr="0">
          <a:noAutofit/>
        </a:bodyPr>
        <a:lstStyle/>
        <a:p>
          <a:pPr marL="0" lvl="0" indent="0" algn="l" defTabSz="933450">
            <a:lnSpc>
              <a:spcPct val="90000"/>
            </a:lnSpc>
            <a:spcBef>
              <a:spcPct val="0"/>
            </a:spcBef>
            <a:spcAft>
              <a:spcPct val="35000"/>
            </a:spcAft>
            <a:buNone/>
          </a:pPr>
          <a:r>
            <a:rPr lang="en-GB" sz="2100" kern="1200">
              <a:latin typeface="Avenir Next LT Pro Light" panose="02020404030301010803"/>
            </a:rPr>
            <a:t>It is evidently shown that older people prefer to do face to face instead of using technological skills.</a:t>
          </a:r>
        </a:p>
      </dsp:txBody>
      <dsp:txXfrm>
        <a:off x="959549" y="1038828"/>
        <a:ext cx="8309462" cy="830779"/>
      </dsp:txXfrm>
    </dsp:sp>
    <dsp:sp modelId="{33436665-74A4-4E52-BFB2-F94FF77AF4A2}">
      <dsp:nvSpPr>
        <dsp:cNvPr id="0" name=""/>
        <dsp:cNvSpPr/>
      </dsp:nvSpPr>
      <dsp:spPr>
        <a:xfrm>
          <a:off x="0" y="2077302"/>
          <a:ext cx="9269012" cy="8307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32E65B-7974-48EA-A768-49DF975474BD}">
      <dsp:nvSpPr>
        <dsp:cNvPr id="0" name=""/>
        <dsp:cNvSpPr/>
      </dsp:nvSpPr>
      <dsp:spPr>
        <a:xfrm>
          <a:off x="251310" y="2264228"/>
          <a:ext cx="456928" cy="4569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ABEEAD-A35F-4584-8E82-58710ED38A26}">
      <dsp:nvSpPr>
        <dsp:cNvPr id="0" name=""/>
        <dsp:cNvSpPr/>
      </dsp:nvSpPr>
      <dsp:spPr>
        <a:xfrm>
          <a:off x="959549" y="2077302"/>
          <a:ext cx="8309462" cy="830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924" tIns="87924" rIns="87924" bIns="87924" numCol="1" spcCol="1270" anchor="ctr" anchorCtr="0">
          <a:noAutofit/>
        </a:bodyPr>
        <a:lstStyle/>
        <a:p>
          <a:pPr marL="0" lvl="0" indent="0" algn="l" defTabSz="933450">
            <a:lnSpc>
              <a:spcPct val="90000"/>
            </a:lnSpc>
            <a:spcBef>
              <a:spcPct val="0"/>
            </a:spcBef>
            <a:spcAft>
              <a:spcPct val="35000"/>
            </a:spcAft>
            <a:buNone/>
          </a:pPr>
          <a:r>
            <a:rPr lang="en-GB" sz="2100" kern="1200"/>
            <a:t>Teaching or training is important it is good for everyone to </a:t>
          </a:r>
          <a:r>
            <a:rPr lang="en-GB" sz="2100" kern="1200">
              <a:latin typeface="Avenir Next LT Pro Light" panose="02020404030301010803"/>
            </a:rPr>
            <a:t>gain extra knowledge</a:t>
          </a:r>
          <a:r>
            <a:rPr lang="en-GB" sz="2100" kern="1200"/>
            <a:t> and skills in the world of advanced technology</a:t>
          </a:r>
          <a:r>
            <a:rPr lang="en-GB" sz="2100" kern="1200">
              <a:latin typeface="Avenir Next LT Pro Light" panose="02020404030301010803"/>
            </a:rPr>
            <a:t>.</a:t>
          </a:r>
          <a:endParaRPr lang="en-US" sz="2100" kern="1200">
            <a:latin typeface="Avenir Next LT Pro Light" panose="02020404030301010803"/>
          </a:endParaRPr>
        </a:p>
      </dsp:txBody>
      <dsp:txXfrm>
        <a:off x="959549" y="2077302"/>
        <a:ext cx="8309462" cy="83077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6DBDFE-DD3D-4291-A404-1B97A83A6EA8}" type="datetimeFigureOut">
              <a:rPr lang="en-US" smtClean="0"/>
              <a:t>7/3/2022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456DE3-4E01-4AFD-AD42-42312842ED89}" type="slidenum">
              <a:rPr lang="en-US" smtClean="0"/>
              <a:t>‹#›</a:t>
            </a:fld>
            <a:endParaRPr lang="en-US"/>
          </a:p>
        </p:txBody>
      </p:sp>
    </p:spTree>
    <p:extLst>
      <p:ext uri="{BB962C8B-B14F-4D97-AF65-F5344CB8AC3E}">
        <p14:creationId xmlns:p14="http://schemas.microsoft.com/office/powerpoint/2010/main" val="702961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A3287709-6627-4605-87C4-095BB68BBEB2}" type="datetime1">
              <a:rPr lang="en-US" smtClean="0"/>
              <a:t>7/3/2022</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r>
              <a:rPr lang="en-US"/>
              <a:t>Charity Doe 2132777</a:t>
            </a:r>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18470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16E6E58-7CA4-4B9D-AD55-3411D2F13420}" type="datetime1">
              <a:rPr lang="en-US" smtClean="0"/>
              <a:t>7/3/2022</a:t>
            </a:fld>
            <a:endParaRPr lang="en-US"/>
          </a:p>
        </p:txBody>
      </p:sp>
      <p:sp>
        <p:nvSpPr>
          <p:cNvPr id="5" name="Footer Placeholder 4"/>
          <p:cNvSpPr>
            <a:spLocks noGrp="1"/>
          </p:cNvSpPr>
          <p:nvPr>
            <p:ph type="ftr" sz="quarter" idx="11"/>
          </p:nvPr>
        </p:nvSpPr>
        <p:spPr/>
        <p:txBody>
          <a:bodyPr/>
          <a:lstStyle/>
          <a:p>
            <a:r>
              <a:rPr lang="en-US"/>
              <a:t>Charity Doe 2132777</a:t>
            </a:r>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75881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A5381AE3-6528-4239-AD13-AA182789E035}" type="datetime1">
              <a:rPr lang="en-US" smtClean="0"/>
              <a:t>7/3/2022</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r>
              <a:rPr lang="en-US"/>
              <a:t>Charity Doe 2132777</a:t>
            </a:r>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169732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7C53683-5865-4E52-8A4A-5D4D04CE35D8}" type="datetime1">
              <a:rPr lang="en-US" smtClean="0"/>
              <a:t>7/3/2022</a:t>
            </a:fld>
            <a:endParaRPr lang="en-US"/>
          </a:p>
        </p:txBody>
      </p:sp>
      <p:sp>
        <p:nvSpPr>
          <p:cNvPr id="6" name="Footer Placeholder 5"/>
          <p:cNvSpPr>
            <a:spLocks noGrp="1"/>
          </p:cNvSpPr>
          <p:nvPr>
            <p:ph type="ftr" sz="quarter" idx="11"/>
          </p:nvPr>
        </p:nvSpPr>
        <p:spPr/>
        <p:txBody>
          <a:bodyPr/>
          <a:lstStyle/>
          <a:p>
            <a:r>
              <a:rPr lang="en-US"/>
              <a:t>Charity Doe 2132777</a:t>
            </a:r>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00582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1DE808C-202A-4948-9C23-63FE582AABA6}" type="datetime1">
              <a:rPr lang="en-US" smtClean="0"/>
              <a:t>7/3/2022</a:t>
            </a:fld>
            <a:endParaRPr lang="en-US"/>
          </a:p>
        </p:txBody>
      </p:sp>
      <p:sp>
        <p:nvSpPr>
          <p:cNvPr id="8" name="Footer Placeholder 7"/>
          <p:cNvSpPr>
            <a:spLocks noGrp="1"/>
          </p:cNvSpPr>
          <p:nvPr>
            <p:ph type="ftr" sz="quarter" idx="11"/>
          </p:nvPr>
        </p:nvSpPr>
        <p:spPr/>
        <p:txBody>
          <a:bodyPr/>
          <a:lstStyle/>
          <a:p>
            <a:r>
              <a:rPr lang="en-US"/>
              <a:t>Charity Doe 2132777</a:t>
            </a:r>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20732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C2CB91B-9C71-4F57-9D67-9DC80010F1A5}" type="datetime1">
              <a:rPr lang="en-US" smtClean="0"/>
              <a:t>7/3/2022</a:t>
            </a:fld>
            <a:endParaRPr lang="en-US"/>
          </a:p>
        </p:txBody>
      </p:sp>
      <p:sp>
        <p:nvSpPr>
          <p:cNvPr id="4" name="Footer Placeholder 3"/>
          <p:cNvSpPr>
            <a:spLocks noGrp="1"/>
          </p:cNvSpPr>
          <p:nvPr>
            <p:ph type="ftr" sz="quarter" idx="11"/>
          </p:nvPr>
        </p:nvSpPr>
        <p:spPr/>
        <p:txBody>
          <a:bodyPr/>
          <a:lstStyle/>
          <a:p>
            <a:r>
              <a:rPr lang="en-US"/>
              <a:t>Charity Doe 2132777</a:t>
            </a:r>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73587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684A25-C760-4EFA-9473-3E8AB02485DE}" type="datetime1">
              <a:rPr lang="en-US" smtClean="0"/>
              <a:t>7/3/2022</a:t>
            </a:fld>
            <a:endParaRPr lang="en-US"/>
          </a:p>
        </p:txBody>
      </p:sp>
      <p:sp>
        <p:nvSpPr>
          <p:cNvPr id="3" name="Footer Placeholder 2"/>
          <p:cNvSpPr>
            <a:spLocks noGrp="1"/>
          </p:cNvSpPr>
          <p:nvPr>
            <p:ph type="ftr" sz="quarter" idx="11"/>
          </p:nvPr>
        </p:nvSpPr>
        <p:spPr/>
        <p:txBody>
          <a:bodyPr/>
          <a:lstStyle/>
          <a:p>
            <a:r>
              <a:rPr lang="en-US"/>
              <a:t>Charity Doe 2132777</a:t>
            </a:r>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75327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5A7D8BE4-35C3-4C18-8F8B-816DF3789CF5}" type="datetime1">
              <a:rPr lang="en-US" smtClean="0"/>
              <a:t>7/3/2022</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r>
              <a:rPr lang="en-US"/>
              <a:t>Charity Doe 2132777</a:t>
            </a:r>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32160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D9FDDBFC-E398-446A-BF07-90CD7CE10C2A}" type="datetime1">
              <a:rPr lang="en-US" smtClean="0"/>
              <a:t>7/3/2022</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r>
              <a:rPr lang="en-US"/>
              <a:t>Charity Doe 2132777</a:t>
            </a:r>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099103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BF81DD29-BB02-4398-BF38-C3FE6B916C5B}" type="datetime1">
              <a:rPr lang="en-US" smtClean="0"/>
              <a:t>7/3/2022</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r>
              <a:rPr lang="en-US"/>
              <a:t>Charity Doe 2132777</a:t>
            </a:r>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720901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peoplematters.in/article/c-suite/hr-in-the-world-of-ai-algorithms-and-big-data-16119" TargetMode="External"/><Relationship Id="rId7" Type="http://schemas.openxmlformats.org/officeDocument/2006/relationships/hyperlink" Target="https://www.peoplematters.in/article/technology/integrating-human-and-technology-15890" TargetMode="External"/><Relationship Id="rId2" Type="http://schemas.openxmlformats.org/officeDocument/2006/relationships/image" Target="../media/image4.jpeg"/><Relationship Id="rId1" Type="http://schemas.openxmlformats.org/officeDocument/2006/relationships/slideLayout" Target="../slideLayouts/slideLayout8.xml"/><Relationship Id="rId6" Type="http://schemas.openxmlformats.org/officeDocument/2006/relationships/image" Target="../media/image6.jpeg"/><Relationship Id="rId5" Type="http://schemas.openxmlformats.org/officeDocument/2006/relationships/hyperlink" Target="https://nedhayes.com/future-of-technology-a-few-predictions" TargetMode="Externa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scitecpub.com/" TargetMode="External"/><Relationship Id="rId2" Type="http://schemas.openxmlformats.org/officeDocument/2006/relationships/image" Target="../media/image9.jpeg"/><Relationship Id="rId1" Type="http://schemas.openxmlformats.org/officeDocument/2006/relationships/slideLayout" Target="../slideLayouts/slideLayout9.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hyperlink" Target="https://technofaq.org/posts/2020/02/sharing-sensitive-data-without-losing-control/" TargetMode="External"/><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www.picpedia.org/suspension-file/e/ethics-codes.html" TargetMode="External"/><Relationship Id="rId7" Type="http://schemas.openxmlformats.org/officeDocument/2006/relationships/hyperlink" Target="https://blogs.lse.ac.uk/usappblog/2015/11/24/education-matters-in-how-public-servants-approach-administrative-ethics/" TargetMode="External"/><Relationship Id="rId2" Type="http://schemas.openxmlformats.org/officeDocument/2006/relationships/image" Target="../media/image12.jpeg"/><Relationship Id="rId1" Type="http://schemas.openxmlformats.org/officeDocument/2006/relationships/slideLayout" Target="../slideLayouts/slideLayout4.xml"/><Relationship Id="rId6" Type="http://schemas.openxmlformats.org/officeDocument/2006/relationships/image" Target="../media/image14.jpeg"/><Relationship Id="rId5" Type="http://schemas.openxmlformats.org/officeDocument/2006/relationships/hyperlink" Target="https://www.peoplemattersglobal.com/article/strategic-hr/the-dilemma-of-decision-making-15926" TargetMode="External"/><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3" Type="http://schemas.openxmlformats.org/officeDocument/2006/relationships/hyperlink" Target="https://www.enago.com/academy/how-to-develop-a-good-research-hypothesis/" TargetMode="External"/><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7" name="Picture 7" descr="Multiethnic students showing information on laptop to black man sitting ...">
            <a:extLst>
              <a:ext uri="{FF2B5EF4-FFF2-40B4-BE49-F238E27FC236}">
                <a16:creationId xmlns:a16="http://schemas.microsoft.com/office/drawing/2014/main" id="{39D80AE6-5B7C-2598-79F5-B869C44BE7A1}"/>
              </a:ext>
            </a:extLst>
          </p:cNvPr>
          <p:cNvPicPr>
            <a:picLocks noChangeAspect="1"/>
          </p:cNvPicPr>
          <p:nvPr/>
        </p:nvPicPr>
        <p:blipFill rotWithShape="1">
          <a:blip r:embed="rId2">
            <a:alphaModFix amt="35000"/>
          </a:blip>
          <a:srcRect l="25651" r="15015" b="-1"/>
          <a:stretch/>
        </p:blipFill>
        <p:spPr>
          <a:xfrm>
            <a:off x="2" y="10"/>
            <a:ext cx="6095993" cy="6857990"/>
          </a:xfrm>
          <a:prstGeom prst="rect">
            <a:avLst/>
          </a:prstGeom>
        </p:spPr>
      </p:pic>
      <p:pic>
        <p:nvPicPr>
          <p:cNvPr id="6" name="Picture 5">
            <a:extLst>
              <a:ext uri="{FF2B5EF4-FFF2-40B4-BE49-F238E27FC236}">
                <a16:creationId xmlns:a16="http://schemas.microsoft.com/office/drawing/2014/main" id="{C5BA5511-451A-38A2-1F58-815309B4303B}"/>
              </a:ext>
            </a:extLst>
          </p:cNvPr>
          <p:cNvPicPr>
            <a:picLocks noChangeAspect="1"/>
          </p:cNvPicPr>
          <p:nvPr/>
        </p:nvPicPr>
        <p:blipFill rotWithShape="1">
          <a:blip r:embed="rId3">
            <a:alphaModFix amt="35000"/>
          </a:blip>
          <a:srcRect l="22463" r="27537"/>
          <a:stretch/>
        </p:blipFill>
        <p:spPr>
          <a:xfrm>
            <a:off x="6095989" y="-129386"/>
            <a:ext cx="6096008" cy="6857990"/>
          </a:xfrm>
          <a:prstGeom prst="rect">
            <a:avLst/>
          </a:prstGeom>
        </p:spPr>
      </p:pic>
      <p:sp>
        <p:nvSpPr>
          <p:cNvPr id="26" name="Title 1">
            <a:extLst>
              <a:ext uri="{FF2B5EF4-FFF2-40B4-BE49-F238E27FC236}">
                <a16:creationId xmlns:a16="http://schemas.microsoft.com/office/drawing/2014/main" id="{F7CF1457-4884-0CA1-B7ED-6B8ED8938D1D}"/>
              </a:ext>
            </a:extLst>
          </p:cNvPr>
          <p:cNvSpPr>
            <a:spLocks noGrp="1"/>
          </p:cNvSpPr>
          <p:nvPr>
            <p:ph type="title"/>
          </p:nvPr>
        </p:nvSpPr>
        <p:spPr>
          <a:xfrm>
            <a:off x="1210574" y="858255"/>
            <a:ext cx="10460966" cy="1371600"/>
          </a:xfrm>
        </p:spPr>
        <p:txBody>
          <a:bodyPr>
            <a:normAutofit/>
          </a:bodyPr>
          <a:lstStyle/>
          <a:p>
            <a:r>
              <a:rPr lang="en-US" b="1" u="sng" cap="all">
                <a:ea typeface="+mj-lt"/>
                <a:cs typeface="+mj-lt"/>
              </a:rPr>
              <a:t>DIGITAL SKIILS AND RESEARCH METHODS</a:t>
            </a:r>
            <a:endParaRPr lang="en-US"/>
          </a:p>
        </p:txBody>
      </p:sp>
      <p:sp>
        <p:nvSpPr>
          <p:cNvPr id="35" name="Rectangle 34">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sp>
        <p:nvSpPr>
          <p:cNvPr id="8" name="TextBox 7">
            <a:extLst>
              <a:ext uri="{FF2B5EF4-FFF2-40B4-BE49-F238E27FC236}">
                <a16:creationId xmlns:a16="http://schemas.microsoft.com/office/drawing/2014/main" id="{0896F169-C877-BE35-3AD1-F3272B94D4EB}"/>
              </a:ext>
            </a:extLst>
          </p:cNvPr>
          <p:cNvSpPr txBox="1"/>
          <p:nvPr/>
        </p:nvSpPr>
        <p:spPr>
          <a:xfrm>
            <a:off x="2524665" y="4508740"/>
            <a:ext cx="101906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mn-lt"/>
                <a:cs typeface="+mn-lt"/>
              </a:rPr>
              <a:t>Charity Doe 2132777    Esther Bempah 2131474      Tara Spears 2131325</a:t>
            </a:r>
            <a:endParaRPr lang="en-US"/>
          </a:p>
        </p:txBody>
      </p:sp>
      <p:sp>
        <p:nvSpPr>
          <p:cNvPr id="9" name="TextBox 8">
            <a:extLst>
              <a:ext uri="{FF2B5EF4-FFF2-40B4-BE49-F238E27FC236}">
                <a16:creationId xmlns:a16="http://schemas.microsoft.com/office/drawing/2014/main" id="{958DB383-7682-B8DC-431A-6295BE057535}"/>
              </a:ext>
            </a:extLst>
          </p:cNvPr>
          <p:cNvSpPr txBox="1"/>
          <p:nvPr/>
        </p:nvSpPr>
        <p:spPr>
          <a:xfrm>
            <a:off x="3932746" y="2955088"/>
            <a:ext cx="521610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t>MODULE- LCHS4002_BIRM</a:t>
            </a:r>
          </a:p>
        </p:txBody>
      </p:sp>
      <p:sp>
        <p:nvSpPr>
          <p:cNvPr id="10" name="TextBox 9">
            <a:extLst>
              <a:ext uri="{FF2B5EF4-FFF2-40B4-BE49-F238E27FC236}">
                <a16:creationId xmlns:a16="http://schemas.microsoft.com/office/drawing/2014/main" id="{E1A202E5-AB92-369B-2095-945423535E20}"/>
              </a:ext>
            </a:extLst>
          </p:cNvPr>
          <p:cNvSpPr txBox="1"/>
          <p:nvPr/>
        </p:nvSpPr>
        <p:spPr>
          <a:xfrm>
            <a:off x="986288" y="2050212"/>
            <a:ext cx="1148463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a:ea typeface="+mn-lt"/>
                <a:cs typeface="+mn-lt"/>
              </a:rPr>
              <a:t>Are students confident in using technology to collaborate?</a:t>
            </a:r>
            <a:endParaRPr lang="en-US" sz="2800"/>
          </a:p>
        </p:txBody>
      </p:sp>
    </p:spTree>
    <p:extLst>
      <p:ext uri="{BB962C8B-B14F-4D97-AF65-F5344CB8AC3E}">
        <p14:creationId xmlns:p14="http://schemas.microsoft.com/office/powerpoint/2010/main" val="12322441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3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40">
            <a:extLst>
              <a:ext uri="{FF2B5EF4-FFF2-40B4-BE49-F238E27FC236}">
                <a16:creationId xmlns:a16="http://schemas.microsoft.com/office/drawing/2014/main" id="{92B795FE-15BF-461D-9F54-2A2BAF813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62" name="Rectangle 42">
            <a:extLst>
              <a:ext uri="{FF2B5EF4-FFF2-40B4-BE49-F238E27FC236}">
                <a16:creationId xmlns:a16="http://schemas.microsoft.com/office/drawing/2014/main" id="{CB260B1E-F9C9-4E2E-8361-8E735E296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useBgFill="1">
        <p:nvSpPr>
          <p:cNvPr id="63" name="Rectangle 44">
            <a:extLst>
              <a:ext uri="{FF2B5EF4-FFF2-40B4-BE49-F238E27FC236}">
                <a16:creationId xmlns:a16="http://schemas.microsoft.com/office/drawing/2014/main" id="{A29F194B-E74C-43C0-BBF5-330CEFC4E1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0" name="Picture 10">
            <a:extLst>
              <a:ext uri="{FF2B5EF4-FFF2-40B4-BE49-F238E27FC236}">
                <a16:creationId xmlns:a16="http://schemas.microsoft.com/office/drawing/2014/main" id="{1C30DE3A-9E84-B319-4800-E8E120D0512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38200"/>
          <a:stretch/>
        </p:blipFill>
        <p:spPr>
          <a:xfrm>
            <a:off x="20" y="10"/>
            <a:ext cx="7534635" cy="6857990"/>
          </a:xfrm>
          <a:prstGeom prst="rect">
            <a:avLst/>
          </a:prstGeom>
        </p:spPr>
      </p:pic>
      <p:sp>
        <p:nvSpPr>
          <p:cNvPr id="64" name="Rectangle 46">
            <a:extLst>
              <a:ext uri="{FF2B5EF4-FFF2-40B4-BE49-F238E27FC236}">
                <a16:creationId xmlns:a16="http://schemas.microsoft.com/office/drawing/2014/main" id="{CD64F326-929E-45E2-B54D-DC7E1720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941695"/>
            <a:ext cx="5452527" cy="4974610"/>
          </a:xfrm>
          <a:prstGeom prst="rect">
            <a:avLst/>
          </a:prstGeom>
          <a:solidFill>
            <a:schemeClr val="bg1">
              <a:lumMod val="85000"/>
              <a:lumOff val="15000"/>
            </a:schemeClr>
          </a:solidFill>
          <a:ln w="6350" cap="sq" cmpd="sng" algn="ctr">
            <a:noFill/>
            <a:prstDash val="solid"/>
            <a:miter lim="800000"/>
          </a:ln>
          <a:effectLst/>
        </p:spPr>
      </p:sp>
      <p:sp>
        <p:nvSpPr>
          <p:cNvPr id="65" name="Rectangle 48">
            <a:extLst>
              <a:ext uri="{FF2B5EF4-FFF2-40B4-BE49-F238E27FC236}">
                <a16:creationId xmlns:a16="http://schemas.microsoft.com/office/drawing/2014/main" id="{7BFCDFD7-7B3B-4ED9-B533-34D0B3724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106424"/>
            <a:ext cx="5120640" cy="4645152"/>
          </a:xfrm>
          <a:prstGeom prst="rect">
            <a:avLst/>
          </a:prstGeom>
          <a:noFill/>
          <a:ln w="6350" cap="sq" cmpd="sng" algn="ctr">
            <a:solidFill>
              <a:schemeClr val="tx1"/>
            </a:solidFill>
            <a:prstDash val="solid"/>
            <a:miter lim="800000"/>
          </a:ln>
          <a:effectLst>
            <a:softEdge rad="0"/>
          </a:effectLst>
        </p:spPr>
      </p:sp>
      <p:sp>
        <p:nvSpPr>
          <p:cNvPr id="6" name="TextBox 5">
            <a:extLst>
              <a:ext uri="{FF2B5EF4-FFF2-40B4-BE49-F238E27FC236}">
                <a16:creationId xmlns:a16="http://schemas.microsoft.com/office/drawing/2014/main" id="{91CB91F6-8F13-4113-9AD9-C0307028DE2A}"/>
              </a:ext>
            </a:extLst>
          </p:cNvPr>
          <p:cNvSpPr txBox="1"/>
          <p:nvPr/>
        </p:nvSpPr>
        <p:spPr>
          <a:xfrm>
            <a:off x="1357951" y="1395557"/>
            <a:ext cx="4633416" cy="132831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solidFill>
                  <a:schemeClr val="tx1">
                    <a:lumMod val="85000"/>
                    <a:lumOff val="15000"/>
                  </a:schemeClr>
                </a:solidFill>
                <a:latin typeface="+mj-lt"/>
              </a:rPr>
              <a:t>INTRODUCTION:</a:t>
            </a:r>
          </a:p>
        </p:txBody>
      </p:sp>
      <p:sp>
        <p:nvSpPr>
          <p:cNvPr id="3" name="Content Placeholder 2">
            <a:extLst>
              <a:ext uri="{FF2B5EF4-FFF2-40B4-BE49-F238E27FC236}">
                <a16:creationId xmlns:a16="http://schemas.microsoft.com/office/drawing/2014/main" id="{FF393D25-74E6-479E-A802-3C042B1E2F5A}"/>
              </a:ext>
            </a:extLst>
          </p:cNvPr>
          <p:cNvSpPr>
            <a:spLocks noGrp="1"/>
          </p:cNvSpPr>
          <p:nvPr>
            <p:ph idx="1"/>
          </p:nvPr>
        </p:nvSpPr>
        <p:spPr>
          <a:xfrm>
            <a:off x="1357950" y="2852792"/>
            <a:ext cx="4633415" cy="2572193"/>
          </a:xfrm>
        </p:spPr>
        <p:txBody>
          <a:bodyPr vert="horz" lIns="91440" tIns="45720" rIns="91440" bIns="45720" rtlCol="0">
            <a:normAutofit/>
          </a:bodyPr>
          <a:lstStyle/>
          <a:p>
            <a:pPr>
              <a:lnSpc>
                <a:spcPct val="100000"/>
              </a:lnSpc>
            </a:pPr>
            <a:r>
              <a:rPr lang="en-US"/>
              <a:t>Technology is a long-term source of digital teaching and learning which helps students to boost their technological skills and development. Students find technology as a reliable source that helps their intellectual skills according to their knowledge towards.</a:t>
            </a:r>
          </a:p>
        </p:txBody>
      </p:sp>
      <p:pic>
        <p:nvPicPr>
          <p:cNvPr id="7" name="Picture 7">
            <a:extLst>
              <a:ext uri="{FF2B5EF4-FFF2-40B4-BE49-F238E27FC236}">
                <a16:creationId xmlns:a16="http://schemas.microsoft.com/office/drawing/2014/main" id="{BB1357E4-1D0D-0F9B-C02A-C7B5AA163573}"/>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9338" r="3" b="3"/>
          <a:stretch/>
        </p:blipFill>
        <p:spPr>
          <a:xfrm>
            <a:off x="7534655" y="10"/>
            <a:ext cx="4657345" cy="3428990"/>
          </a:xfrm>
          <a:prstGeom prst="rect">
            <a:avLst/>
          </a:prstGeom>
        </p:spPr>
      </p:pic>
      <p:pic>
        <p:nvPicPr>
          <p:cNvPr id="13" name="Picture 13">
            <a:extLst>
              <a:ext uri="{FF2B5EF4-FFF2-40B4-BE49-F238E27FC236}">
                <a16:creationId xmlns:a16="http://schemas.microsoft.com/office/drawing/2014/main" id="{C421B382-FC68-C896-8801-06766B2879E5}"/>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l="20045" r="3555"/>
          <a:stretch/>
        </p:blipFill>
        <p:spPr>
          <a:xfrm>
            <a:off x="7534655" y="3429000"/>
            <a:ext cx="4657345" cy="3429000"/>
          </a:xfrm>
          <a:prstGeom prst="rect">
            <a:avLst/>
          </a:prstGeom>
        </p:spPr>
      </p:pic>
    </p:spTree>
    <p:extLst>
      <p:ext uri="{BB962C8B-B14F-4D97-AF65-F5344CB8AC3E}">
        <p14:creationId xmlns:p14="http://schemas.microsoft.com/office/powerpoint/2010/main" val="320551706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p:cTn id="7" dur="1000" fill="hold"/>
                                        <p:tgtEl>
                                          <p:spTgt spid="6">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6">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6">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FC88856-5C40-4F5B-BCD7-CD624FFEBF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B029AB4-A052-48B9-B3FB-4BAA10B7D5B7}"/>
              </a:ext>
            </a:extLst>
          </p:cNvPr>
          <p:cNvPicPr>
            <a:picLocks noChangeAspect="1"/>
          </p:cNvPicPr>
          <p:nvPr/>
        </p:nvPicPr>
        <p:blipFill>
          <a:blip r:embed="rId2"/>
          <a:stretch>
            <a:fillRect/>
          </a:stretch>
        </p:blipFill>
        <p:spPr>
          <a:xfrm>
            <a:off x="1041215" y="941695"/>
            <a:ext cx="3895715" cy="2395865"/>
          </a:xfrm>
          <a:prstGeom prst="rect">
            <a:avLst/>
          </a:prstGeom>
        </p:spPr>
      </p:pic>
      <p:sp>
        <p:nvSpPr>
          <p:cNvPr id="24" name="Rectangle 23">
            <a:extLst>
              <a:ext uri="{FF2B5EF4-FFF2-40B4-BE49-F238E27FC236}">
                <a16:creationId xmlns:a16="http://schemas.microsoft.com/office/drawing/2014/main" id="{CD64F326-929E-45E2-B54D-DC7E1720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0224" y="941695"/>
            <a:ext cx="5452527" cy="4974610"/>
          </a:xfrm>
          <a:prstGeom prst="rect">
            <a:avLst/>
          </a:prstGeom>
          <a:solidFill>
            <a:schemeClr val="tx1">
              <a:lumMod val="85000"/>
              <a:lumOff val="15000"/>
            </a:schemeClr>
          </a:solidFill>
          <a:ln w="6350" cap="sq" cmpd="sng" algn="ctr">
            <a:noFill/>
            <a:prstDash val="solid"/>
            <a:miter lim="800000"/>
          </a:ln>
          <a:effectLst/>
        </p:spPr>
      </p:sp>
      <p:sp>
        <p:nvSpPr>
          <p:cNvPr id="26" name="Rectangle 25">
            <a:extLst>
              <a:ext uri="{FF2B5EF4-FFF2-40B4-BE49-F238E27FC236}">
                <a16:creationId xmlns:a16="http://schemas.microsoft.com/office/drawing/2014/main" id="{7BFCDFD7-7B3B-4ED9-B533-34D0B3724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56167" y="1106424"/>
            <a:ext cx="5120640" cy="4645152"/>
          </a:xfrm>
          <a:prstGeom prst="rect">
            <a:avLst/>
          </a:prstGeom>
          <a:noFill/>
          <a:ln w="6350" cap="sq" cmpd="sng" algn="ctr">
            <a:solidFill>
              <a:schemeClr val="bg1"/>
            </a:solidFill>
            <a:prstDash val="solid"/>
            <a:miter lim="800000"/>
          </a:ln>
          <a:effectLst>
            <a:softEdge rad="0"/>
          </a:effectLst>
        </p:spPr>
      </p:sp>
      <p:sp>
        <p:nvSpPr>
          <p:cNvPr id="2" name="Title 1">
            <a:extLst>
              <a:ext uri="{FF2B5EF4-FFF2-40B4-BE49-F238E27FC236}">
                <a16:creationId xmlns:a16="http://schemas.microsoft.com/office/drawing/2014/main" id="{CC8E7E0C-0D65-4738-8F81-6D4CBD3450C9}"/>
              </a:ext>
            </a:extLst>
          </p:cNvPr>
          <p:cNvSpPr>
            <a:spLocks noGrp="1"/>
          </p:cNvSpPr>
          <p:nvPr>
            <p:ph type="title"/>
          </p:nvPr>
        </p:nvSpPr>
        <p:spPr>
          <a:xfrm>
            <a:off x="5956846" y="881907"/>
            <a:ext cx="3393520" cy="786083"/>
          </a:xfrm>
        </p:spPr>
        <p:txBody>
          <a:bodyPr>
            <a:normAutofit/>
          </a:bodyPr>
          <a:lstStyle/>
          <a:p>
            <a:r>
              <a:rPr lang="en-GB" sz="2400" b="1">
                <a:solidFill>
                  <a:schemeClr val="bg1"/>
                </a:solidFill>
                <a:latin typeface="Bahnschrift Condensed"/>
              </a:rPr>
              <a:t>RATIONALE</a:t>
            </a:r>
            <a:r>
              <a:rPr lang="en-GB" b="1">
                <a:solidFill>
                  <a:schemeClr val="bg1"/>
                </a:solidFill>
                <a:latin typeface="Bahnschrift Condensed"/>
              </a:rPr>
              <a:t>:</a:t>
            </a:r>
          </a:p>
        </p:txBody>
      </p:sp>
      <p:pic>
        <p:nvPicPr>
          <p:cNvPr id="6" name="Picture 5">
            <a:extLst>
              <a:ext uri="{FF2B5EF4-FFF2-40B4-BE49-F238E27FC236}">
                <a16:creationId xmlns:a16="http://schemas.microsoft.com/office/drawing/2014/main" id="{AD412A2E-3F44-4B2C-B2C3-1FD264107D4C}"/>
              </a:ext>
            </a:extLst>
          </p:cNvPr>
          <p:cNvPicPr>
            <a:picLocks noChangeAspect="1"/>
          </p:cNvPicPr>
          <p:nvPr/>
        </p:nvPicPr>
        <p:blipFill>
          <a:blip r:embed="rId3"/>
          <a:stretch>
            <a:fillRect/>
          </a:stretch>
        </p:blipFill>
        <p:spPr>
          <a:xfrm>
            <a:off x="739434" y="3520440"/>
            <a:ext cx="4499277" cy="2395865"/>
          </a:xfrm>
          <a:prstGeom prst="rect">
            <a:avLst/>
          </a:prstGeom>
        </p:spPr>
      </p:pic>
      <p:sp>
        <p:nvSpPr>
          <p:cNvPr id="10" name="Content Placeholder 9">
            <a:extLst>
              <a:ext uri="{FF2B5EF4-FFF2-40B4-BE49-F238E27FC236}">
                <a16:creationId xmlns:a16="http://schemas.microsoft.com/office/drawing/2014/main" id="{00A7C0FC-AE85-9681-BF8F-70ACA935C92A}"/>
              </a:ext>
            </a:extLst>
          </p:cNvPr>
          <p:cNvSpPr>
            <a:spLocks noGrp="1"/>
          </p:cNvSpPr>
          <p:nvPr>
            <p:ph idx="1"/>
          </p:nvPr>
        </p:nvSpPr>
        <p:spPr>
          <a:xfrm>
            <a:off x="5787513" y="1467269"/>
            <a:ext cx="5283276" cy="4569197"/>
          </a:xfrm>
        </p:spPr>
        <p:txBody>
          <a:bodyPr vert="horz" lIns="91440" tIns="45720" rIns="91440" bIns="45720" rtlCol="0" anchor="t">
            <a:normAutofit fontScale="92500" lnSpcReduction="10000"/>
          </a:bodyPr>
          <a:lstStyle/>
          <a:p>
            <a:r>
              <a:rPr lang="en-US">
                <a:solidFill>
                  <a:schemeClr val="bg1"/>
                </a:solidFill>
              </a:rPr>
              <a:t>To be able to receive positive feedback, unless we provide technology training in many ways, we can gain the access through it.</a:t>
            </a:r>
          </a:p>
          <a:p>
            <a:pPr>
              <a:buClr>
                <a:srgbClr val="262626"/>
              </a:buClr>
            </a:pPr>
            <a:r>
              <a:rPr lang="en-US">
                <a:solidFill>
                  <a:schemeClr val="bg1"/>
                </a:solidFill>
                <a:ea typeface="+mn-lt"/>
                <a:cs typeface="+mn-lt"/>
              </a:rPr>
              <a:t>Higgins  (2012) provide a summary of research findings from studies with experimental and quasi-experimental designs, which have been combined in meta-analyses to assess the impact of digital learning in schools. Their search identified 48 studies which synthesized empirical research of the impact of digital tools and resources on the attainment of school age learners (5–18-year-old).</a:t>
            </a:r>
            <a:endParaRPr lang="en-US">
              <a:solidFill>
                <a:schemeClr val="bg1"/>
              </a:solidFill>
            </a:endParaRPr>
          </a:p>
          <a:p>
            <a:pPr>
              <a:buClr>
                <a:srgbClr val="262626"/>
              </a:buClr>
            </a:pPr>
            <a:r>
              <a:rPr lang="en-US">
                <a:solidFill>
                  <a:schemeClr val="bg1"/>
                </a:solidFill>
              </a:rPr>
              <a:t>The main long-term goal is to help elderly people to get used to the source of technology resources and be able to get used to it.</a:t>
            </a:r>
          </a:p>
          <a:p>
            <a:pPr>
              <a:buClr>
                <a:srgbClr val="262626"/>
              </a:buClr>
            </a:pPr>
            <a:r>
              <a:rPr lang="en-US">
                <a:solidFill>
                  <a:schemeClr val="bg1"/>
                </a:solidFill>
                <a:ea typeface="+mn-lt"/>
                <a:cs typeface="+mn-lt"/>
              </a:rPr>
              <a:t>•Harrison (2004) identified statistically significant findings, positively associating higher levels of ICT use with school achievement at each Key Stage in England, and in English, Math, science, modern foreign languages and design technology.</a:t>
            </a:r>
            <a:endParaRPr lang="en-US">
              <a:solidFill>
                <a:schemeClr val="bg1"/>
              </a:solidFill>
            </a:endParaRPr>
          </a:p>
          <a:p>
            <a:pPr>
              <a:buClr>
                <a:srgbClr val="262626"/>
              </a:buClr>
            </a:pPr>
            <a:endParaRPr lang="en-US">
              <a:solidFill>
                <a:schemeClr val="bg1"/>
              </a:solidFill>
            </a:endParaRPr>
          </a:p>
          <a:p>
            <a:pPr>
              <a:buClr>
                <a:srgbClr val="262626"/>
              </a:buClr>
            </a:pPr>
            <a:endParaRPr lang="en-US">
              <a:solidFill>
                <a:schemeClr val="bg1"/>
              </a:solidFill>
            </a:endParaRPr>
          </a:p>
          <a:p>
            <a:pPr>
              <a:buClr>
                <a:srgbClr val="262626"/>
              </a:buClr>
            </a:pPr>
            <a:endParaRPr lang="en-US">
              <a:solidFill>
                <a:schemeClr val="bg1"/>
              </a:solidFill>
            </a:endParaRPr>
          </a:p>
        </p:txBody>
      </p:sp>
    </p:spTree>
    <p:extLst>
      <p:ext uri="{BB962C8B-B14F-4D97-AF65-F5344CB8AC3E}">
        <p14:creationId xmlns:p14="http://schemas.microsoft.com/office/powerpoint/2010/main" val="12312237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4">
            <a:extLst>
              <a:ext uri="{FF2B5EF4-FFF2-40B4-BE49-F238E27FC236}">
                <a16:creationId xmlns:a16="http://schemas.microsoft.com/office/drawing/2014/main" id="{098ACAE0-B723-EDD7-3F3E-99A2EDF8C6BB}"/>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29900" r="29900"/>
          <a:stretch/>
        </p:blipFill>
        <p:spPr>
          <a:xfrm>
            <a:off x="59265" y="265966"/>
            <a:ext cx="8044276" cy="6316661"/>
          </a:xfrm>
        </p:spPr>
      </p:pic>
      <p:sp>
        <p:nvSpPr>
          <p:cNvPr id="4" name="Title 3">
            <a:extLst>
              <a:ext uri="{FF2B5EF4-FFF2-40B4-BE49-F238E27FC236}">
                <a16:creationId xmlns:a16="http://schemas.microsoft.com/office/drawing/2014/main" id="{1913D021-5DF8-3ED3-7EE2-624173F85BC9}"/>
              </a:ext>
            </a:extLst>
          </p:cNvPr>
          <p:cNvSpPr>
            <a:spLocks noGrp="1"/>
          </p:cNvSpPr>
          <p:nvPr>
            <p:ph type="title"/>
          </p:nvPr>
        </p:nvSpPr>
        <p:spPr>
          <a:xfrm>
            <a:off x="8433387" y="491295"/>
            <a:ext cx="3229440" cy="1391920"/>
          </a:xfrm>
        </p:spPr>
        <p:txBody>
          <a:bodyPr/>
          <a:lstStyle/>
          <a:p>
            <a:r>
              <a:rPr lang="en-GB" sz="2000" u="sng">
                <a:highlight>
                  <a:srgbClr val="FFFF00"/>
                </a:highlight>
                <a:ea typeface="+mj-lt"/>
                <a:cs typeface="+mj-lt"/>
              </a:rPr>
              <a:t>Are students confident in using technology to collaborate?</a:t>
            </a:r>
            <a:br>
              <a:rPr lang="en-GB" sz="2000" u="sng">
                <a:highlight>
                  <a:srgbClr val="FFFF00"/>
                </a:highlight>
                <a:ea typeface="+mj-lt"/>
                <a:cs typeface="+mj-lt"/>
              </a:rPr>
            </a:br>
            <a:endParaRPr lang="en-US" sz="2000"/>
          </a:p>
        </p:txBody>
      </p:sp>
      <p:sp>
        <p:nvSpPr>
          <p:cNvPr id="5" name="Text Placeholder 4">
            <a:extLst>
              <a:ext uri="{FF2B5EF4-FFF2-40B4-BE49-F238E27FC236}">
                <a16:creationId xmlns:a16="http://schemas.microsoft.com/office/drawing/2014/main" id="{74F0CE0C-D3F2-C919-9818-7E1952ED6693}"/>
              </a:ext>
            </a:extLst>
          </p:cNvPr>
          <p:cNvSpPr>
            <a:spLocks noGrp="1"/>
          </p:cNvSpPr>
          <p:nvPr>
            <p:ph type="body" sz="half" idx="2"/>
          </p:nvPr>
        </p:nvSpPr>
        <p:spPr>
          <a:xfrm>
            <a:off x="8477250" y="1881985"/>
            <a:ext cx="3144774" cy="4420413"/>
          </a:xfrm>
        </p:spPr>
        <p:txBody>
          <a:bodyPr vert="horz" lIns="91440" tIns="45720" rIns="91440" bIns="45720" rtlCol="0" anchor="t">
            <a:normAutofit/>
          </a:bodyPr>
          <a:lstStyle/>
          <a:p>
            <a:pPr marL="285750" indent="-285750">
              <a:buFont typeface="Wingdings" pitchFamily="18" charset="0"/>
              <a:buChar char="q"/>
            </a:pPr>
            <a:r>
              <a:rPr lang="en-US"/>
              <a:t>It helps to expand access to education</a:t>
            </a:r>
          </a:p>
          <a:p>
            <a:pPr marL="285750" indent="-285750">
              <a:buClr>
                <a:srgbClr val="262626"/>
              </a:buClr>
              <a:buFont typeface="Wingdings" pitchFamily="18" charset="0"/>
              <a:buChar char="q"/>
            </a:pPr>
            <a:r>
              <a:rPr lang="en-US"/>
              <a:t>It promotes teamwork and collaboration in the classroom.</a:t>
            </a:r>
          </a:p>
          <a:p>
            <a:pPr marL="285750" indent="-285750">
              <a:buClr>
                <a:srgbClr val="262626"/>
              </a:buClr>
              <a:buFont typeface="Wingdings" pitchFamily="18" charset="0"/>
              <a:buChar char="q"/>
            </a:pPr>
            <a:r>
              <a:rPr lang="en-US"/>
              <a:t>It increases interaction of shyness students.</a:t>
            </a:r>
          </a:p>
          <a:p>
            <a:pPr marL="285750" indent="-285750">
              <a:buClr>
                <a:srgbClr val="262626"/>
              </a:buClr>
              <a:buFont typeface="Wingdings" pitchFamily="18" charset="0"/>
              <a:buChar char="q"/>
            </a:pPr>
            <a:endParaRPr lang="en-US"/>
          </a:p>
        </p:txBody>
      </p:sp>
      <p:sp>
        <p:nvSpPr>
          <p:cNvPr id="6" name="TextBox 5">
            <a:extLst>
              <a:ext uri="{FF2B5EF4-FFF2-40B4-BE49-F238E27FC236}">
                <a16:creationId xmlns:a16="http://schemas.microsoft.com/office/drawing/2014/main" id="{0DC6C972-091C-D822-B2F6-40CFA232DEA8}"/>
              </a:ext>
            </a:extLst>
          </p:cNvPr>
          <p:cNvSpPr txBox="1"/>
          <p:nvPr/>
        </p:nvSpPr>
        <p:spPr>
          <a:xfrm>
            <a:off x="60593" y="597834"/>
            <a:ext cx="8269992" cy="12920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10000"/>
              </a:lnSpc>
              <a:spcBef>
                <a:spcPts val="800"/>
              </a:spcBef>
              <a:buFont typeface="Wingdings"/>
              <a:buChar char="q"/>
            </a:pPr>
            <a:r>
              <a:rPr lang="en-US" b="1">
                <a:solidFill>
                  <a:schemeClr val="bg1"/>
                </a:solidFill>
                <a:highlight>
                  <a:srgbClr val="000080"/>
                </a:highlight>
                <a:latin typeface="Arial Nova"/>
                <a:ea typeface="+mn-lt"/>
                <a:cs typeface="+mn-lt"/>
              </a:rPr>
              <a:t>The classroom requires students to accept and retain information passively. Allows students to take an active role in their education. Active engagement through games, online assignments, discussions, and research help build student confidence through participation.</a:t>
            </a:r>
            <a:endParaRPr lang="en-US" b="1" u="sng">
              <a:solidFill>
                <a:schemeClr val="bg1"/>
              </a:solidFill>
              <a:highlight>
                <a:srgbClr val="000080"/>
              </a:highlight>
              <a:latin typeface="Arial Nova"/>
            </a:endParaRPr>
          </a:p>
        </p:txBody>
      </p:sp>
      <p:sp>
        <p:nvSpPr>
          <p:cNvPr id="3" name="TextBox 2">
            <a:extLst>
              <a:ext uri="{FF2B5EF4-FFF2-40B4-BE49-F238E27FC236}">
                <a16:creationId xmlns:a16="http://schemas.microsoft.com/office/drawing/2014/main" id="{82A47962-B073-26DA-4622-B328A4743D3E}"/>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B274D6F1-F071-895D-7826-7F3624ECA865}"/>
              </a:ext>
            </a:extLst>
          </p:cNvPr>
          <p:cNvSpPr txBox="1"/>
          <p:nvPr/>
        </p:nvSpPr>
        <p:spPr>
          <a:xfrm>
            <a:off x="7467600" y="584784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C45B848F-E142-275F-51FA-172943361785}"/>
              </a:ext>
            </a:extLst>
          </p:cNvPr>
          <p:cNvSpPr txBox="1"/>
          <p:nvPr/>
        </p:nvSpPr>
        <p:spPr>
          <a:xfrm>
            <a:off x="61148" y="3506760"/>
            <a:ext cx="797136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b="1">
                <a:solidFill>
                  <a:schemeClr val="bg1"/>
                </a:solidFill>
                <a:highlight>
                  <a:srgbClr val="000080"/>
                </a:highlight>
                <a:latin typeface="Arial Nova"/>
                <a:ea typeface="Open Sans"/>
                <a:cs typeface="Open Sans"/>
              </a:rPr>
              <a:t>Having online discussions or assignments boosts the involvement of  students who lack the confidence to raise their hands in class. The ability to verify their answer before giving it or privately answer a question helps students who are shy to engage with your course. Most students will  gradually gain confidence from repeated online interactions and will eventually start participating in class.</a:t>
            </a:r>
            <a:endParaRPr lang="en-GB" b="1">
              <a:solidFill>
                <a:schemeClr val="bg1"/>
              </a:solidFill>
              <a:highlight>
                <a:srgbClr val="000080"/>
              </a:highlight>
              <a:latin typeface="Arial Nova"/>
            </a:endParaRPr>
          </a:p>
        </p:txBody>
      </p:sp>
      <p:sp>
        <p:nvSpPr>
          <p:cNvPr id="9" name="TextBox 8">
            <a:extLst>
              <a:ext uri="{FF2B5EF4-FFF2-40B4-BE49-F238E27FC236}">
                <a16:creationId xmlns:a16="http://schemas.microsoft.com/office/drawing/2014/main" id="{65CD85B3-EFC3-D500-D469-DD3A4FA4FC82}"/>
              </a:ext>
            </a:extLst>
          </p:cNvPr>
          <p:cNvSpPr txBox="1"/>
          <p:nvPr/>
        </p:nvSpPr>
        <p:spPr>
          <a:xfrm>
            <a:off x="5187795" y="2430965"/>
            <a:ext cx="1828800" cy="369332"/>
          </a:xfrm>
          <a:prstGeom prst="rect">
            <a:avLst/>
          </a:prstGeom>
          <a:noFill/>
        </p:spPr>
        <p:txBody>
          <a:bodyPr wrap="square" rtlCol="0">
            <a:spAutoFit/>
          </a:bodyPr>
          <a:lstStyle/>
          <a:p>
            <a:pPr marL="342900" indent="-342900" algn="l">
              <a:buFont typeface="Arial" panose="020B0604020202020204" pitchFamily="34" charset="0"/>
              <a:buChar char="•"/>
            </a:pPr>
            <a:endParaRPr lang="en-US"/>
          </a:p>
        </p:txBody>
      </p:sp>
      <p:sp>
        <p:nvSpPr>
          <p:cNvPr id="10" name="TextBox 9">
            <a:extLst>
              <a:ext uri="{FF2B5EF4-FFF2-40B4-BE49-F238E27FC236}">
                <a16:creationId xmlns:a16="http://schemas.microsoft.com/office/drawing/2014/main" id="{3DC4843F-6A63-2785-3313-B45D16634FD7}"/>
              </a:ext>
            </a:extLst>
          </p:cNvPr>
          <p:cNvSpPr txBox="1"/>
          <p:nvPr/>
        </p:nvSpPr>
        <p:spPr>
          <a:xfrm>
            <a:off x="105218" y="2049713"/>
            <a:ext cx="814109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b="1">
                <a:solidFill>
                  <a:schemeClr val="bg1"/>
                </a:solidFill>
                <a:highlight>
                  <a:srgbClr val="000080"/>
                </a:highlight>
                <a:latin typeface="Arial Nova"/>
                <a:ea typeface="Open Sans"/>
                <a:cs typeface="Open Sans"/>
              </a:rPr>
              <a:t>Online communication and shared technology platforms encourage teamwork cooperation in class and on home-based assignments. Often students feel more able to ask for help in an email or text message than in person. </a:t>
            </a:r>
            <a:endParaRPr lang="en-US" b="1">
              <a:solidFill>
                <a:schemeClr val="bg1"/>
              </a:solidFill>
              <a:highlight>
                <a:srgbClr val="000080"/>
              </a:highlight>
              <a:latin typeface="Arial Nova"/>
            </a:endParaRPr>
          </a:p>
        </p:txBody>
      </p:sp>
      <p:sp>
        <p:nvSpPr>
          <p:cNvPr id="12" name="TextBox 11">
            <a:extLst>
              <a:ext uri="{FF2B5EF4-FFF2-40B4-BE49-F238E27FC236}">
                <a16:creationId xmlns:a16="http://schemas.microsoft.com/office/drawing/2014/main" id="{CE28BA4F-AE35-A2D8-336C-D440CDF34A5E}"/>
              </a:ext>
            </a:extLst>
          </p:cNvPr>
          <p:cNvSpPr txBox="1"/>
          <p:nvPr/>
        </p:nvSpPr>
        <p:spPr>
          <a:xfrm>
            <a:off x="1346200" y="6448425"/>
            <a:ext cx="5672138" cy="317500"/>
          </a:xfrm>
          <a:prstGeom prst="rect">
            <a:avLst/>
          </a:prstGeom>
        </p:spPr>
        <p:txBody>
          <a:bodyPr lIns="91440" tIns="45720" rIns="91440" bIns="45720" anchor="t">
            <a:normAutofit fontScale="92500" lnSpcReduction="20000"/>
          </a:bodyPr>
          <a:lstStyle/>
          <a:p>
            <a:endParaRPr lang="en-US"/>
          </a:p>
        </p:txBody>
      </p:sp>
      <p:pic>
        <p:nvPicPr>
          <p:cNvPr id="27" name="Picture 27" descr="Technology 2020 Free Stock Photo - Public Domain Pictures">
            <a:extLst>
              <a:ext uri="{FF2B5EF4-FFF2-40B4-BE49-F238E27FC236}">
                <a16:creationId xmlns:a16="http://schemas.microsoft.com/office/drawing/2014/main" id="{3DCFBD2D-C69F-A7C3-0602-DC3F9C575267}"/>
              </a:ext>
            </a:extLst>
          </p:cNvPr>
          <p:cNvPicPr>
            <a:picLocks noChangeAspect="1"/>
          </p:cNvPicPr>
          <p:nvPr/>
        </p:nvPicPr>
        <p:blipFill>
          <a:blip r:embed="rId4"/>
          <a:stretch>
            <a:fillRect/>
          </a:stretch>
        </p:blipFill>
        <p:spPr>
          <a:xfrm>
            <a:off x="8675511" y="4377267"/>
            <a:ext cx="2743200" cy="1828800"/>
          </a:xfrm>
          <a:prstGeom prst="rect">
            <a:avLst/>
          </a:prstGeom>
        </p:spPr>
      </p:pic>
    </p:spTree>
    <p:extLst>
      <p:ext uri="{BB962C8B-B14F-4D97-AF65-F5344CB8AC3E}">
        <p14:creationId xmlns:p14="http://schemas.microsoft.com/office/powerpoint/2010/main" val="1680140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B65ABA3-820C-4D75-9437-9EFA1ADFE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31" name="Rectangle 30">
            <a:extLst>
              <a:ext uri="{FF2B5EF4-FFF2-40B4-BE49-F238E27FC236}">
                <a16:creationId xmlns:a16="http://schemas.microsoft.com/office/drawing/2014/main" id="{036BF2FB-90D8-48DB-BD34-D040CDCFF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33" name="Rectangle 32">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a:extLst>
              <a:ext uri="{FF2B5EF4-FFF2-40B4-BE49-F238E27FC236}">
                <a16:creationId xmlns:a16="http://schemas.microsoft.com/office/drawing/2014/main" id="{C6CE161B-97AF-AEFF-75B1-4B9E56B5D907}"/>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l="9091" b="9493"/>
          <a:stretch/>
        </p:blipFill>
        <p:spPr>
          <a:xfrm>
            <a:off x="20" y="-1"/>
            <a:ext cx="12191980" cy="6857999"/>
          </a:xfrm>
          <a:prstGeom prst="rect">
            <a:avLst/>
          </a:prstGeom>
        </p:spPr>
      </p:pic>
      <p:sp>
        <p:nvSpPr>
          <p:cNvPr id="35" name="Rectangle 34">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81EF23-5FA2-56F2-1CCC-2E52E9F289EB}"/>
              </a:ext>
            </a:extLst>
          </p:cNvPr>
          <p:cNvSpPr>
            <a:spLocks noGrp="1"/>
          </p:cNvSpPr>
          <p:nvPr>
            <p:ph type="title"/>
          </p:nvPr>
        </p:nvSpPr>
        <p:spPr>
          <a:xfrm>
            <a:off x="6846137" y="727626"/>
            <a:ext cx="4602152" cy="1718225"/>
          </a:xfrm>
        </p:spPr>
        <p:txBody>
          <a:bodyPr vert="horz" lIns="91440" tIns="45720" rIns="91440" bIns="45720" rtlCol="0" anchor="ctr">
            <a:normAutofit/>
          </a:bodyPr>
          <a:lstStyle/>
          <a:p>
            <a:r>
              <a:rPr lang="en-US" sz="4400"/>
              <a:t>PROPOSED METHOD</a:t>
            </a:r>
          </a:p>
        </p:txBody>
      </p:sp>
      <p:sp>
        <p:nvSpPr>
          <p:cNvPr id="3" name="Content Placeholder 2">
            <a:extLst>
              <a:ext uri="{FF2B5EF4-FFF2-40B4-BE49-F238E27FC236}">
                <a16:creationId xmlns:a16="http://schemas.microsoft.com/office/drawing/2014/main" id="{C28B0FFA-9062-21AA-E097-4CC2B652C3E0}"/>
              </a:ext>
            </a:extLst>
          </p:cNvPr>
          <p:cNvSpPr>
            <a:spLocks noGrp="1"/>
          </p:cNvSpPr>
          <p:nvPr>
            <p:ph sz="half" idx="1"/>
          </p:nvPr>
        </p:nvSpPr>
        <p:spPr>
          <a:xfrm>
            <a:off x="6846137" y="2538920"/>
            <a:ext cx="4602152" cy="3480066"/>
          </a:xfrm>
        </p:spPr>
        <p:txBody>
          <a:bodyPr vert="horz" lIns="91440" tIns="45720" rIns="91440" bIns="45720" rtlCol="0">
            <a:normAutofit/>
          </a:bodyPr>
          <a:lstStyle/>
          <a:p>
            <a:pPr>
              <a:lnSpc>
                <a:spcPct val="100000"/>
              </a:lnSpc>
            </a:pPr>
            <a:r>
              <a:rPr lang="en-US"/>
              <a:t>THE PROPOSED METHOD IN OUR RESEARCH IS TO  CARRY OUT QUALITATIVE AND QUANTITATIVE DATA  POINT OF VIEW WHICH IS MAINLY FOCUS ON EACH GROUPS, AND THE CONTENT THAT CAN ATTEST THE VALIDITY OF THIS POWER POINT QUESTIONNAIRE/ RESEARCH METHOD TO FIND OUT IF THE SOURCE IS RELIABLE OR NOT </a:t>
            </a:r>
          </a:p>
        </p:txBody>
      </p:sp>
      <p:sp>
        <p:nvSpPr>
          <p:cNvPr id="5" name="Footer Placeholder 4">
            <a:extLst>
              <a:ext uri="{FF2B5EF4-FFF2-40B4-BE49-F238E27FC236}">
                <a16:creationId xmlns:a16="http://schemas.microsoft.com/office/drawing/2014/main" id="{BD0DB2BF-CEAC-3402-7246-967D5994457A}"/>
              </a:ext>
            </a:extLst>
          </p:cNvPr>
          <p:cNvSpPr>
            <a:spLocks noGrp="1"/>
          </p:cNvSpPr>
          <p:nvPr>
            <p:ph type="ftr" sz="quarter" idx="11"/>
          </p:nvPr>
        </p:nvSpPr>
        <p:spPr>
          <a:xfrm>
            <a:off x="6648409" y="6018987"/>
            <a:ext cx="5033560" cy="274320"/>
          </a:xfrm>
        </p:spPr>
        <p:txBody>
          <a:bodyPr vert="horz" lIns="91440" tIns="45720" rIns="91440" bIns="45720" rtlCol="0" anchor="b">
            <a:normAutofit fontScale="77500" lnSpcReduction="20000"/>
          </a:bodyPr>
          <a:lstStyle/>
          <a:p>
            <a:pPr defTabSz="457200">
              <a:spcAft>
                <a:spcPts val="600"/>
              </a:spcAft>
            </a:pPr>
            <a:r>
              <a:rPr lang="en-US" sz="1000" b="1">
                <a:ea typeface="+mn-lt"/>
                <a:cs typeface="+mn-lt"/>
              </a:rPr>
              <a:t>Charity Doe 2132777    Esther Bempah 2131474      Tara Spears 2131325</a:t>
            </a:r>
            <a:endParaRPr lang="en-US" sz="1000">
              <a:ea typeface="+mn-lt"/>
              <a:cs typeface="+mn-lt"/>
            </a:endParaRPr>
          </a:p>
          <a:p>
            <a:pPr defTabSz="457200">
              <a:spcAft>
                <a:spcPts val="600"/>
              </a:spcAft>
            </a:pPr>
            <a:endParaRPr lang="en-US" sz="1000" kern="1200">
              <a:latin typeface="+mn-lt"/>
            </a:endParaRPr>
          </a:p>
        </p:txBody>
      </p:sp>
    </p:spTree>
    <p:extLst>
      <p:ext uri="{BB962C8B-B14F-4D97-AF65-F5344CB8AC3E}">
        <p14:creationId xmlns:p14="http://schemas.microsoft.com/office/powerpoint/2010/main" val="8401408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92B795FE-15BF-461D-9F54-2A2BAF813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64" name="Rectangle 63">
            <a:extLst>
              <a:ext uri="{FF2B5EF4-FFF2-40B4-BE49-F238E27FC236}">
                <a16:creationId xmlns:a16="http://schemas.microsoft.com/office/drawing/2014/main" id="{CB260B1E-F9C9-4E2E-8361-8E735E296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useBgFill="1">
        <p:nvSpPr>
          <p:cNvPr id="66" name="Rectangle 65">
            <a:extLst>
              <a:ext uri="{FF2B5EF4-FFF2-40B4-BE49-F238E27FC236}">
                <a16:creationId xmlns:a16="http://schemas.microsoft.com/office/drawing/2014/main" id="{D5851415-CF4E-4C41-9E36-04E444B51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pic>
        <p:nvPicPr>
          <p:cNvPr id="14" name="Picture 14">
            <a:extLst>
              <a:ext uri="{FF2B5EF4-FFF2-40B4-BE49-F238E27FC236}">
                <a16:creationId xmlns:a16="http://schemas.microsoft.com/office/drawing/2014/main" id="{6B12DB11-DA60-518F-E284-E922BE8D05F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432" r="17204" b="-2"/>
          <a:stretch/>
        </p:blipFill>
        <p:spPr>
          <a:xfrm>
            <a:off x="20" y="-3"/>
            <a:ext cx="6099028" cy="6858000"/>
          </a:xfrm>
          <a:prstGeom prst="rect">
            <a:avLst/>
          </a:prstGeom>
        </p:spPr>
      </p:pic>
      <p:sp>
        <p:nvSpPr>
          <p:cNvPr id="68" name="Rectangle 67">
            <a:extLst>
              <a:ext uri="{FF2B5EF4-FFF2-40B4-BE49-F238E27FC236}">
                <a16:creationId xmlns:a16="http://schemas.microsoft.com/office/drawing/2014/main" id="{3EA2D33E-BAA2-467B-80B0-8887D9A99F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34" y="237744"/>
            <a:ext cx="3804945" cy="6382512"/>
          </a:xfrm>
          <a:prstGeom prst="rect">
            <a:avLst/>
          </a:prstGeom>
          <a:solidFill>
            <a:schemeClr val="bg1">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 name="Rectangle 69">
            <a:extLst>
              <a:ext uri="{FF2B5EF4-FFF2-40B4-BE49-F238E27FC236}">
                <a16:creationId xmlns:a16="http://schemas.microsoft.com/office/drawing/2014/main" id="{6067C508-2065-42E3-98D2-F3A9B8339B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0646" y="402336"/>
            <a:ext cx="3474720" cy="605332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79F938-28A4-5636-8674-BCD71EA112DA}"/>
              </a:ext>
            </a:extLst>
          </p:cNvPr>
          <p:cNvSpPr>
            <a:spLocks noGrp="1"/>
          </p:cNvSpPr>
          <p:nvPr>
            <p:ph type="title"/>
          </p:nvPr>
        </p:nvSpPr>
        <p:spPr>
          <a:xfrm>
            <a:off x="557718" y="2737224"/>
            <a:ext cx="3147693" cy="1189429"/>
          </a:xfrm>
        </p:spPr>
        <p:txBody>
          <a:bodyPr vert="horz" lIns="91440" tIns="45720" rIns="91440" bIns="45720" rtlCol="0" anchor="b">
            <a:normAutofit/>
          </a:bodyPr>
          <a:lstStyle/>
          <a:p>
            <a:r>
              <a:rPr lang="en-US" sz="2600"/>
              <a:t>ETHICAL CONSIDERATIONS</a:t>
            </a:r>
          </a:p>
        </p:txBody>
      </p:sp>
      <p:pic>
        <p:nvPicPr>
          <p:cNvPr id="17" name="Picture 17">
            <a:extLst>
              <a:ext uri="{FF2B5EF4-FFF2-40B4-BE49-F238E27FC236}">
                <a16:creationId xmlns:a16="http://schemas.microsoft.com/office/drawing/2014/main" id="{94F533A7-65EE-794D-E4A2-D8DD9301464B}"/>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5678" r="5681" b="3"/>
          <a:stretch/>
        </p:blipFill>
        <p:spPr>
          <a:xfrm>
            <a:off x="380166" y="398438"/>
            <a:ext cx="3505200" cy="2204929"/>
          </a:xfrm>
          <a:prstGeom prst="rect">
            <a:avLst/>
          </a:prstGeom>
        </p:spPr>
      </p:pic>
      <p:sp>
        <p:nvSpPr>
          <p:cNvPr id="3" name="Content Placeholder 2">
            <a:extLst>
              <a:ext uri="{FF2B5EF4-FFF2-40B4-BE49-F238E27FC236}">
                <a16:creationId xmlns:a16="http://schemas.microsoft.com/office/drawing/2014/main" id="{39C75093-E238-9084-FBD4-625C63B2ED25}"/>
              </a:ext>
            </a:extLst>
          </p:cNvPr>
          <p:cNvSpPr>
            <a:spLocks noGrp="1"/>
          </p:cNvSpPr>
          <p:nvPr>
            <p:ph sz="half" idx="1"/>
          </p:nvPr>
        </p:nvSpPr>
        <p:spPr>
          <a:xfrm>
            <a:off x="557719" y="3981523"/>
            <a:ext cx="3147692" cy="2311701"/>
          </a:xfrm>
        </p:spPr>
        <p:txBody>
          <a:bodyPr vert="horz" lIns="91440" tIns="45720" rIns="91440" bIns="45720" rtlCol="0">
            <a:normAutofit/>
          </a:bodyPr>
          <a:lstStyle/>
          <a:p>
            <a:pPr>
              <a:lnSpc>
                <a:spcPct val="100000"/>
              </a:lnSpc>
            </a:pPr>
            <a:r>
              <a:rPr lang="en-US" sz="1700">
                <a:solidFill>
                  <a:schemeClr val="tx1">
                    <a:lumMod val="85000"/>
                    <a:lumOff val="15000"/>
                  </a:schemeClr>
                </a:solidFill>
              </a:rPr>
              <a:t>Everyone who took part is aware of the data gathered </a:t>
            </a:r>
          </a:p>
          <a:p>
            <a:pPr>
              <a:lnSpc>
                <a:spcPct val="100000"/>
              </a:lnSpc>
            </a:pPr>
            <a:r>
              <a:rPr lang="en-US" sz="1700">
                <a:solidFill>
                  <a:schemeClr val="tx1">
                    <a:lumMod val="85000"/>
                    <a:lumOff val="15000"/>
                  </a:schemeClr>
                </a:solidFill>
              </a:rPr>
              <a:t>All backgrounds and ages are involved in the research </a:t>
            </a:r>
          </a:p>
          <a:p>
            <a:pPr>
              <a:lnSpc>
                <a:spcPct val="100000"/>
              </a:lnSpc>
            </a:pPr>
            <a:r>
              <a:rPr lang="en-US" sz="1700">
                <a:solidFill>
                  <a:schemeClr val="tx1">
                    <a:lumMod val="85000"/>
                    <a:lumOff val="15000"/>
                  </a:schemeClr>
                </a:solidFill>
              </a:rPr>
              <a:t>All information gathered does not have any personal influence in this research.</a:t>
            </a:r>
          </a:p>
        </p:txBody>
      </p:sp>
      <p:pic>
        <p:nvPicPr>
          <p:cNvPr id="11" name="Picture 11">
            <a:extLst>
              <a:ext uri="{FF2B5EF4-FFF2-40B4-BE49-F238E27FC236}">
                <a16:creationId xmlns:a16="http://schemas.microsoft.com/office/drawing/2014/main" id="{F8BEE852-EF8E-C160-9A6B-51E03936D608}"/>
              </a:ext>
            </a:extLst>
          </p:cNvPr>
          <p:cNvPicPr>
            <a:picLocks noGrp="1" noChangeAspect="1"/>
          </p:cNvPicPr>
          <p:nvPr>
            <p:ph sz="half" idx="2"/>
          </p:nvPr>
        </p:nvPicPr>
        <p:blipFill rotWithShape="1">
          <a:blip r:embed="rId6">
            <a:extLst>
              <a:ext uri="{837473B0-CC2E-450A-ABE3-18F120FF3D39}">
                <a1611:picAttrSrcUrl xmlns:a1611="http://schemas.microsoft.com/office/drawing/2016/11/main" r:id="rId7"/>
              </a:ext>
            </a:extLst>
          </a:blip>
          <a:srcRect l="31070" r="24707" b="-1"/>
          <a:stretch/>
        </p:blipFill>
        <p:spPr>
          <a:xfrm>
            <a:off x="6096000" y="-9"/>
            <a:ext cx="6096000" cy="6858006"/>
          </a:xfrm>
          <a:prstGeom prst="rect">
            <a:avLst/>
          </a:prstGeom>
        </p:spPr>
      </p:pic>
      <p:sp>
        <p:nvSpPr>
          <p:cNvPr id="5" name="Footer Placeholder 4">
            <a:extLst>
              <a:ext uri="{FF2B5EF4-FFF2-40B4-BE49-F238E27FC236}">
                <a16:creationId xmlns:a16="http://schemas.microsoft.com/office/drawing/2014/main" id="{CB561A41-D818-86E4-9385-7C444331BDF9}"/>
              </a:ext>
            </a:extLst>
          </p:cNvPr>
          <p:cNvSpPr>
            <a:spLocks noGrp="1"/>
          </p:cNvSpPr>
          <p:nvPr>
            <p:ph type="ftr" sz="quarter" idx="11"/>
          </p:nvPr>
        </p:nvSpPr>
        <p:spPr>
          <a:xfrm>
            <a:off x="4390103" y="6035040"/>
            <a:ext cx="4266306" cy="365760"/>
          </a:xfrm>
        </p:spPr>
        <p:txBody>
          <a:bodyPr vert="horz" lIns="91440" tIns="45720" rIns="91440" bIns="45720" rtlCol="0" anchor="b">
            <a:normAutofit/>
          </a:bodyPr>
          <a:lstStyle/>
          <a:p>
            <a:pPr defTabSz="457200">
              <a:spcAft>
                <a:spcPts val="600"/>
              </a:spcAft>
            </a:pPr>
            <a:r>
              <a:rPr lang="en-US" sz="1000" kern="1200">
                <a:solidFill>
                  <a:srgbClr val="FFFFFF"/>
                </a:solidFill>
                <a:latin typeface="+mn-lt"/>
                <a:ea typeface="+mn-ea"/>
                <a:cs typeface="+mn-cs"/>
              </a:rPr>
              <a:t>Charity Doe 2132777</a:t>
            </a:r>
          </a:p>
        </p:txBody>
      </p:sp>
    </p:spTree>
    <p:extLst>
      <p:ext uri="{BB962C8B-B14F-4D97-AF65-F5344CB8AC3E}">
        <p14:creationId xmlns:p14="http://schemas.microsoft.com/office/powerpoint/2010/main" val="1058481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4B7AC44-1B7B-4F09-9AA4-3DFDEC575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1" name="Rectangle 20">
            <a:extLst>
              <a:ext uri="{FF2B5EF4-FFF2-40B4-BE49-F238E27FC236}">
                <a16:creationId xmlns:a16="http://schemas.microsoft.com/office/drawing/2014/main" id="{6683E473-94FF-4ACE-9433-1F14799E8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3" name="Rectangle 22">
            <a:extLst>
              <a:ext uri="{FF2B5EF4-FFF2-40B4-BE49-F238E27FC236}">
                <a16:creationId xmlns:a16="http://schemas.microsoft.com/office/drawing/2014/main" id="{282E2A95-1A08-4118-83C6-B1CA5648E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FFEFC7E-85EE-4AC9-A351-FBEB13A1D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34" y="237744"/>
            <a:ext cx="2926080" cy="6382512"/>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a:extLst>
              <a:ext uri="{FF2B5EF4-FFF2-40B4-BE49-F238E27FC236}">
                <a16:creationId xmlns:a16="http://schemas.microsoft.com/office/drawing/2014/main" id="{CB2511BB-FC4C-45F3-94EB-661D6806C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9100" y="413053"/>
            <a:ext cx="2616201" cy="606459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444082-DD86-0C0E-3F4B-BB38CD049C3C}"/>
              </a:ext>
            </a:extLst>
          </p:cNvPr>
          <p:cNvSpPr>
            <a:spLocks noGrp="1"/>
          </p:cNvSpPr>
          <p:nvPr>
            <p:ph type="title"/>
          </p:nvPr>
        </p:nvSpPr>
        <p:spPr>
          <a:xfrm>
            <a:off x="557720" y="612843"/>
            <a:ext cx="2312480" cy="1499738"/>
          </a:xfrm>
        </p:spPr>
        <p:txBody>
          <a:bodyPr vert="horz" lIns="91440" tIns="45720" rIns="91440" bIns="45720" rtlCol="0" anchor="b">
            <a:normAutofit/>
          </a:bodyPr>
          <a:lstStyle/>
          <a:p>
            <a:pPr>
              <a:lnSpc>
                <a:spcPct val="90000"/>
              </a:lnSpc>
            </a:pPr>
            <a:r>
              <a:rPr lang="en-US" sz="2800" b="1">
                <a:solidFill>
                  <a:schemeClr val="tx1">
                    <a:lumMod val="85000"/>
                    <a:lumOff val="15000"/>
                  </a:schemeClr>
                </a:solidFill>
              </a:rPr>
              <a:t>HYPOTHESIS</a:t>
            </a:r>
          </a:p>
        </p:txBody>
      </p:sp>
      <p:sp>
        <p:nvSpPr>
          <p:cNvPr id="4" name="Text Placeholder 3">
            <a:extLst>
              <a:ext uri="{FF2B5EF4-FFF2-40B4-BE49-F238E27FC236}">
                <a16:creationId xmlns:a16="http://schemas.microsoft.com/office/drawing/2014/main" id="{5EF80BCB-589E-7CD1-7F24-78CCBA6372F9}"/>
              </a:ext>
            </a:extLst>
          </p:cNvPr>
          <p:cNvSpPr>
            <a:spLocks noGrp="1"/>
          </p:cNvSpPr>
          <p:nvPr>
            <p:ph type="body" sz="half" idx="2"/>
          </p:nvPr>
        </p:nvSpPr>
        <p:spPr>
          <a:xfrm>
            <a:off x="557720" y="2149813"/>
            <a:ext cx="2312479" cy="3854197"/>
          </a:xfrm>
        </p:spPr>
        <p:txBody>
          <a:bodyPr vert="horz" lIns="91440" tIns="45720" rIns="91440" bIns="45720" rtlCol="0">
            <a:normAutofit/>
          </a:bodyPr>
          <a:lstStyle/>
          <a:p>
            <a:pPr indent="-182880">
              <a:lnSpc>
                <a:spcPct val="90000"/>
              </a:lnSpc>
              <a:buFont typeface="Garamond" pitchFamily="18" charset="0"/>
              <a:buChar char="◦"/>
            </a:pPr>
            <a:r>
              <a:rPr lang="en-US" sz="1200">
                <a:solidFill>
                  <a:schemeClr val="tx1">
                    <a:lumMod val="85000"/>
                    <a:lumOff val="15000"/>
                  </a:schemeClr>
                </a:solidFill>
              </a:rPr>
              <a:t>- Questionnaires have shown that adults aged 65-85 need more training when it come of using technology because of their less advanced knowledge  where it is evidently  studies show that the younger generation can process information way faster than the older generation.</a:t>
            </a:r>
          </a:p>
          <a:p>
            <a:pPr indent="-182880">
              <a:lnSpc>
                <a:spcPct val="90000"/>
              </a:lnSpc>
              <a:buFont typeface="Garamond" pitchFamily="18" charset="0"/>
              <a:buChar char="◦"/>
            </a:pPr>
            <a:r>
              <a:rPr lang="en-US" sz="1200">
                <a:solidFill>
                  <a:schemeClr val="tx1">
                    <a:lumMod val="85000"/>
                    <a:lumOff val="15000"/>
                  </a:schemeClr>
                </a:solidFill>
              </a:rPr>
              <a:t> ● Bingimles K.A. (2009) explained it  that the use of IT at classroom is extremely important in this technological era we are in. ● It is evident that users of age over 65 are using technology and the demand for further training is increasing</a:t>
            </a:r>
          </a:p>
        </p:txBody>
      </p:sp>
      <p:sp>
        <p:nvSpPr>
          <p:cNvPr id="29" name="Rectangle 28">
            <a:extLst>
              <a:ext uri="{FF2B5EF4-FFF2-40B4-BE49-F238E27FC236}">
                <a16:creationId xmlns:a16="http://schemas.microsoft.com/office/drawing/2014/main" id="{68DC0EC7-60EA-4BD3-BC04-D547DE1B2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9764" y="413053"/>
            <a:ext cx="8212114" cy="6064596"/>
          </a:xfrm>
          <a:prstGeom prst="rect">
            <a:avLst/>
          </a:prstGeom>
          <a:noFill/>
          <a:ln w="6350" cap="sq" cmpd="sng" algn="ctr">
            <a:solidFill>
              <a:srgbClr val="404040"/>
            </a:solidFill>
            <a:prstDash val="solid"/>
            <a:miter lim="800000"/>
          </a:ln>
          <a:effectLst/>
        </p:spPr>
      </p:sp>
      <p:pic>
        <p:nvPicPr>
          <p:cNvPr id="11" name="Picture 11">
            <a:extLst>
              <a:ext uri="{FF2B5EF4-FFF2-40B4-BE49-F238E27FC236}">
                <a16:creationId xmlns:a16="http://schemas.microsoft.com/office/drawing/2014/main" id="{B58A4B01-80FD-8077-0AC1-882CBB42F353}"/>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049422" y="1371362"/>
            <a:ext cx="7237877" cy="4143684"/>
          </a:xfrm>
          <a:prstGeom prst="rect">
            <a:avLst/>
          </a:prstGeom>
        </p:spPr>
      </p:pic>
      <p:sp>
        <p:nvSpPr>
          <p:cNvPr id="5" name="Footer Placeholder 4">
            <a:extLst>
              <a:ext uri="{FF2B5EF4-FFF2-40B4-BE49-F238E27FC236}">
                <a16:creationId xmlns:a16="http://schemas.microsoft.com/office/drawing/2014/main" id="{BB9B9B9A-9E6B-5C0B-E3A3-E66E2C466F18}"/>
              </a:ext>
            </a:extLst>
          </p:cNvPr>
          <p:cNvSpPr>
            <a:spLocks noGrp="1"/>
          </p:cNvSpPr>
          <p:nvPr>
            <p:ph type="ftr" sz="quarter" idx="11"/>
          </p:nvPr>
        </p:nvSpPr>
        <p:spPr>
          <a:xfrm>
            <a:off x="4049422" y="6035040"/>
            <a:ext cx="4937760" cy="365760"/>
          </a:xfrm>
        </p:spPr>
        <p:txBody>
          <a:bodyPr vert="horz" lIns="91440" tIns="45720" rIns="91440" bIns="45720" rtlCol="0" anchor="b">
            <a:normAutofit/>
          </a:bodyPr>
          <a:lstStyle/>
          <a:p>
            <a:pPr defTabSz="457200"/>
            <a:r>
              <a:rPr lang="en-US" sz="1000" b="1">
                <a:ea typeface="+mn-lt"/>
                <a:cs typeface="+mn-lt"/>
              </a:rPr>
              <a:t>Charity Doe 2132777    Esther Bempah 2131474      Tara Spears 2131325</a:t>
            </a:r>
            <a:endParaRPr lang="en-US" sz="1000">
              <a:ea typeface="+mn-lt"/>
              <a:cs typeface="+mn-lt"/>
            </a:endParaRPr>
          </a:p>
          <a:p>
            <a:pPr defTabSz="457200">
              <a:spcAft>
                <a:spcPts val="600"/>
              </a:spcAft>
            </a:pPr>
            <a:endParaRPr lang="en-US" sz="1000" kern="1200">
              <a:solidFill>
                <a:srgbClr val="000000"/>
              </a:solidFill>
              <a:latin typeface="+mn-lt"/>
            </a:endParaRPr>
          </a:p>
        </p:txBody>
      </p:sp>
    </p:spTree>
    <p:extLst>
      <p:ext uri="{BB962C8B-B14F-4D97-AF65-F5344CB8AC3E}">
        <p14:creationId xmlns:p14="http://schemas.microsoft.com/office/powerpoint/2010/main" val="314671064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D6CD28-D147-4DC0-A5FF-335351C7D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7CDDF69-9963-4CB8-8441-2D6CA2C66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199"/>
            <a:ext cx="11281609" cy="2146164"/>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58B53A5F-63B3-4E86-93F7-275390D70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0453"/>
            <a:ext cx="10954512" cy="1819656"/>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C16DCCE5-4D00-C2AC-47AF-7D2B995F3DCB}"/>
              </a:ext>
            </a:extLst>
          </p:cNvPr>
          <p:cNvSpPr>
            <a:spLocks noGrp="1"/>
          </p:cNvSpPr>
          <p:nvPr>
            <p:ph type="title"/>
          </p:nvPr>
        </p:nvSpPr>
        <p:spPr>
          <a:xfrm>
            <a:off x="1064794" y="844481"/>
            <a:ext cx="10058400" cy="1371600"/>
          </a:xfrm>
        </p:spPr>
        <p:txBody>
          <a:bodyPr>
            <a:normAutofit/>
          </a:bodyPr>
          <a:lstStyle/>
          <a:p>
            <a:pPr algn="ctr"/>
            <a:r>
              <a:rPr lang="en-GB">
                <a:solidFill>
                  <a:schemeClr val="bg1"/>
                </a:solidFill>
              </a:rPr>
              <a:t>CONCLUSION/SUMMARY </a:t>
            </a:r>
          </a:p>
        </p:txBody>
      </p:sp>
      <p:graphicFrame>
        <p:nvGraphicFramePr>
          <p:cNvPr id="5" name="Content Placeholder 2">
            <a:extLst>
              <a:ext uri="{FF2B5EF4-FFF2-40B4-BE49-F238E27FC236}">
                <a16:creationId xmlns:a16="http://schemas.microsoft.com/office/drawing/2014/main" id="{77CFA738-8F79-08C7-AEE2-6B9DF2F5C869}"/>
              </a:ext>
            </a:extLst>
          </p:cNvPr>
          <p:cNvGraphicFramePr>
            <a:graphicFrameLocks noGrp="1"/>
          </p:cNvGraphicFramePr>
          <p:nvPr>
            <p:ph idx="1"/>
            <p:extLst>
              <p:ext uri="{D42A27DB-BD31-4B8C-83A1-F6EECF244321}">
                <p14:modId xmlns:p14="http://schemas.microsoft.com/office/powerpoint/2010/main" val="813748038"/>
              </p:ext>
            </p:extLst>
          </p:nvPr>
        </p:nvGraphicFramePr>
        <p:xfrm>
          <a:off x="1473200" y="3060562"/>
          <a:ext cx="9269012" cy="2908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6466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314929D7-82F3-4501-8C40-04C0532E7721}"/>
              </a:ext>
            </a:extLst>
          </p:cNvPr>
          <p:cNvSpPr>
            <a:spLocks noGrp="1"/>
          </p:cNvSpPr>
          <p:nvPr>
            <p:ph type="ftr" sz="quarter" idx="11"/>
          </p:nvPr>
        </p:nvSpPr>
        <p:spPr/>
        <p:txBody>
          <a:bodyPr/>
          <a:lstStyle/>
          <a:p>
            <a:r>
              <a:rPr lang="en-US" b="1">
                <a:ea typeface="+mn-lt"/>
                <a:cs typeface="+mn-lt"/>
              </a:rPr>
              <a:t>Charity Doe 2132777    Esther Bempah 2131474      Tara Spears 2131325</a:t>
            </a:r>
            <a:endParaRPr lang="en-US">
              <a:ea typeface="+mn-lt"/>
              <a:cs typeface="+mn-lt"/>
            </a:endParaRPr>
          </a:p>
          <a:p>
            <a:endParaRPr lang="en-US"/>
          </a:p>
        </p:txBody>
      </p:sp>
      <p:sp>
        <p:nvSpPr>
          <p:cNvPr id="3" name="TextBox 2">
            <a:extLst>
              <a:ext uri="{FF2B5EF4-FFF2-40B4-BE49-F238E27FC236}">
                <a16:creationId xmlns:a16="http://schemas.microsoft.com/office/drawing/2014/main" id="{DA49EBB0-004F-4DF6-A4B7-DDA2E188CBFB}"/>
              </a:ext>
            </a:extLst>
          </p:cNvPr>
          <p:cNvSpPr txBox="1"/>
          <p:nvPr/>
        </p:nvSpPr>
        <p:spPr>
          <a:xfrm>
            <a:off x="557841" y="595223"/>
            <a:ext cx="11076317" cy="1477328"/>
          </a:xfrm>
          <a:prstGeom prst="rect">
            <a:avLst/>
          </a:prstGeom>
          <a:noFill/>
        </p:spPr>
        <p:txBody>
          <a:bodyPr wrap="square" rtlCol="0">
            <a:spAutoFit/>
          </a:bodyPr>
          <a:lstStyle/>
          <a:p>
            <a:r>
              <a:rPr lang="en-GB"/>
              <a:t>References</a:t>
            </a:r>
          </a:p>
          <a:p>
            <a:endParaRPr lang="en-GB"/>
          </a:p>
          <a:p>
            <a:r>
              <a:rPr lang="en-GB"/>
              <a:t>World Economic Forum. 2022. 4 ways COVID-19 could change how we educate future generations. [online] Available at: &lt;https://www.weforum.org/agenda/2020/03/4-ways-covid-19-education-future-generations/&gt; [Accessed 17 June 2022].</a:t>
            </a:r>
          </a:p>
        </p:txBody>
      </p:sp>
      <p:sp>
        <p:nvSpPr>
          <p:cNvPr id="4" name="TextBox 3">
            <a:extLst>
              <a:ext uri="{FF2B5EF4-FFF2-40B4-BE49-F238E27FC236}">
                <a16:creationId xmlns:a16="http://schemas.microsoft.com/office/drawing/2014/main" id="{D7631E4D-1538-7BE9-AB86-A206DF7938A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5" name="TextBox 4">
            <a:extLst>
              <a:ext uri="{FF2B5EF4-FFF2-40B4-BE49-F238E27FC236}">
                <a16:creationId xmlns:a16="http://schemas.microsoft.com/office/drawing/2014/main" id="{C798B857-E103-3400-4DCC-6BD5F3323D05}"/>
              </a:ext>
            </a:extLst>
          </p:cNvPr>
          <p:cNvSpPr txBox="1"/>
          <p:nvPr/>
        </p:nvSpPr>
        <p:spPr>
          <a:xfrm>
            <a:off x="554567" y="2237317"/>
            <a:ext cx="10966449" cy="11897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References</a:t>
            </a:r>
          </a:p>
          <a:p>
            <a:r>
              <a:rPr lang="en-US"/>
              <a:t>Study International. 2022. </a:t>
            </a:r>
            <a:r>
              <a:rPr lang="en-US" i="1"/>
              <a:t>How technology can increase collaboration in the classroom - Study International</a:t>
            </a:r>
            <a:r>
              <a:rPr lang="en-US"/>
              <a:t>. [online] Available at: &lt;https://www.studyinternational.com/news/technology-can-increase-collaboration-classroom/&gt; [Accessed 3 July 2022].</a:t>
            </a:r>
          </a:p>
        </p:txBody>
      </p:sp>
    </p:spTree>
    <p:extLst>
      <p:ext uri="{BB962C8B-B14F-4D97-AF65-F5344CB8AC3E}">
        <p14:creationId xmlns:p14="http://schemas.microsoft.com/office/powerpoint/2010/main" val="25395804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0" ma:contentTypeDescription="Create a new document." ma:contentTypeScope="" ma:versionID="65b927d6c9815381949b16cbec876065">
  <xsd:schema xmlns:xsd="http://www.w3.org/2001/XMLSchema" xmlns:xs="http://www.w3.org/2001/XMLSchema" xmlns:p="http://schemas.microsoft.com/office/2006/metadata/properties" targetNamespace="http://schemas.microsoft.com/office/2006/metadata/properties" ma:root="true" ma:fieldsID="1c796ff70137237ce6751b72e16ced48">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6BCBFB-BBC7-42F1-95CD-058E172363A0}">
  <ds:schemaRefs>
    <ds:schemaRef ds:uri="http://schemas.microsoft.com/office/2006/metadata/properties"/>
    <ds:schemaRef ds:uri="http://schemas.microsoft.com/office/infopath/2007/PartnerControls"/>
    <ds:schemaRef ds:uri="http://www.w3.org/2000/xmlns/"/>
  </ds:schemaRefs>
</ds:datastoreItem>
</file>

<file path=customXml/itemProps2.xml><?xml version="1.0" encoding="utf-8"?>
<ds:datastoreItem xmlns:ds="http://schemas.openxmlformats.org/officeDocument/2006/customXml" ds:itemID="{1259D436-C82E-43E0-8A01-53DF9CED6032}">
  <ds:schemaRefs>
    <ds:schemaRef ds:uri="http://schemas.microsoft.com/sharepoint/v3/contenttype/forms"/>
  </ds:schemaRefs>
</ds:datastoreItem>
</file>

<file path=customXml/itemProps3.xml><?xml version="1.0" encoding="utf-8"?>
<ds:datastoreItem xmlns:ds="http://schemas.openxmlformats.org/officeDocument/2006/customXml" ds:itemID="{C245783E-96E9-4371-B13B-F6F7443D0BBC}">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{E73F8C34-0B59-41A8-AD09-A5FC2B633B2B}tf11531919_win32</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SavonVTI</vt:lpstr>
      <vt:lpstr>DIGITAL SKIILS AND RESEARCH METHODS</vt:lpstr>
      <vt:lpstr>PowerPoint Presentation</vt:lpstr>
      <vt:lpstr>RATIONALE:</vt:lpstr>
      <vt:lpstr>Are students confident in using technology to collaborate? </vt:lpstr>
      <vt:lpstr>PROPOSED METHOD</vt:lpstr>
      <vt:lpstr>ETHICAL CONSIDERATIONS</vt:lpstr>
      <vt:lpstr>HYPOTHESIS</vt:lpstr>
      <vt:lpstr>CONCLUSION/SUMMARY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SKIILS AND RESEARCH METHODS </dc:title>
  <dc:creator>Esther Owusu Bempah (2131474)</dc:creator>
  <cp:revision>1</cp:revision>
  <dcterms:created xsi:type="dcterms:W3CDTF">2022-06-17T11:02:18Z</dcterms:created>
  <dcterms:modified xsi:type="dcterms:W3CDTF">2022-07-03T13:58:21Z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