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312" r:id="rId3"/>
    <p:sldId id="311" r:id="rId4"/>
    <p:sldId id="310" r:id="rId5"/>
    <p:sldId id="318" r:id="rId6"/>
    <p:sldId id="273" r:id="rId7"/>
    <p:sldId id="332" r:id="rId8"/>
    <p:sldId id="333" r:id="rId9"/>
    <p:sldId id="334" r:id="rId10"/>
    <p:sldId id="335" r:id="rId11"/>
    <p:sldId id="336" r:id="rId12"/>
    <p:sldId id="337" r:id="rId13"/>
    <p:sldId id="338" r:id="rId14"/>
    <p:sldId id="339" r:id="rId15"/>
    <p:sldId id="340" r:id="rId16"/>
    <p:sldId id="341" r:id="rId17"/>
    <p:sldId id="342" r:id="rId18"/>
    <p:sldId id="343" r:id="rId19"/>
    <p:sldId id="331" r:id="rId20"/>
    <p:sldId id="314" r:id="rId21"/>
    <p:sldId id="31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40A5A2-7221-472D-BFE7-C3A782BDEF26}" v="5" dt="2025-03-04T23:21:53.6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126" y="10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iying Jiao" userId="dad89eff-c5db-47ef-b2c9-fb1a784356ef" providerId="ADAL" clId="{6292110D-984D-460B-A756-E544A0AF3CB7}"/>
    <pc:docChg chg="undo custSel addSld delSld modSld">
      <pc:chgData name="Yiying Jiao" userId="dad89eff-c5db-47ef-b2c9-fb1a784356ef" providerId="ADAL" clId="{6292110D-984D-460B-A756-E544A0AF3CB7}" dt="2025-02-18T16:56:31.963" v="654" actId="1076"/>
      <pc:docMkLst>
        <pc:docMk/>
      </pc:docMkLst>
      <pc:sldChg chg="addSp delSp new del mod">
        <pc:chgData name="Yiying Jiao" userId="dad89eff-c5db-47ef-b2c9-fb1a784356ef" providerId="ADAL" clId="{6292110D-984D-460B-A756-E544A0AF3CB7}" dt="2025-02-11T16:14:20.109" v="12" actId="47"/>
        <pc:sldMkLst>
          <pc:docMk/>
          <pc:sldMk cId="282164882" sldId="256"/>
        </pc:sldMkLst>
      </pc:sldChg>
      <pc:sldChg chg="addSp delSp modSp add mod setBg delDesignElem">
        <pc:chgData name="Yiying Jiao" userId="dad89eff-c5db-47ef-b2c9-fb1a784356ef" providerId="ADAL" clId="{6292110D-984D-460B-A756-E544A0AF3CB7}" dt="2025-02-11T16:15:36.865" v="49" actId="26606"/>
        <pc:sldMkLst>
          <pc:docMk/>
          <pc:sldMk cId="1812884836" sldId="273"/>
        </pc:sldMkLst>
        <pc:spChg chg="mod">
          <ac:chgData name="Yiying Jiao" userId="dad89eff-c5db-47ef-b2c9-fb1a784356ef" providerId="ADAL" clId="{6292110D-984D-460B-A756-E544A0AF3CB7}" dt="2025-02-11T16:15:36.865" v="49" actId="26606"/>
          <ac:spMkLst>
            <pc:docMk/>
            <pc:sldMk cId="1812884836" sldId="273"/>
            <ac:spMk id="2" creationId="{7EF2C447-B93D-BCC0-8EF8-08B1BF786F74}"/>
          </ac:spMkLst>
        </pc:spChg>
        <pc:spChg chg="add">
          <ac:chgData name="Yiying Jiao" userId="dad89eff-c5db-47ef-b2c9-fb1a784356ef" providerId="ADAL" clId="{6292110D-984D-460B-A756-E544A0AF3CB7}" dt="2025-02-11T16:15:36.865" v="49" actId="26606"/>
          <ac:spMkLst>
            <pc:docMk/>
            <pc:sldMk cId="1812884836" sldId="273"/>
            <ac:spMk id="13" creationId="{9DBC8166-481C-4473-95F5-9A5B9073B7F1}"/>
          </ac:spMkLst>
        </pc:spChg>
        <pc:spChg chg="add">
          <ac:chgData name="Yiying Jiao" userId="dad89eff-c5db-47ef-b2c9-fb1a784356ef" providerId="ADAL" clId="{6292110D-984D-460B-A756-E544A0AF3CB7}" dt="2025-02-11T16:15:36.865" v="49" actId="26606"/>
          <ac:spMkLst>
            <pc:docMk/>
            <pc:sldMk cId="1812884836" sldId="273"/>
            <ac:spMk id="14" creationId="{A5A5CE6E-90AF-4D43-A014-1F9EC83EB93D}"/>
          </ac:spMkLst>
        </pc:spChg>
        <pc:graphicFrameChg chg="add">
          <ac:chgData name="Yiying Jiao" userId="dad89eff-c5db-47ef-b2c9-fb1a784356ef" providerId="ADAL" clId="{6292110D-984D-460B-A756-E544A0AF3CB7}" dt="2025-02-11T16:15:36.865" v="49" actId="26606"/>
          <ac:graphicFrameMkLst>
            <pc:docMk/>
            <pc:sldMk cId="1812884836" sldId="273"/>
            <ac:graphicFrameMk id="15" creationId="{FE220169-D660-21A6-3FC8-52E22F849C03}"/>
          </ac:graphicFrameMkLst>
        </pc:graphicFrameChg>
      </pc:sldChg>
      <pc:sldChg chg="delSp modSp add mod setBg delDesignElem">
        <pc:chgData name="Yiying Jiao" userId="dad89eff-c5db-47ef-b2c9-fb1a784356ef" providerId="ADAL" clId="{6292110D-984D-460B-A756-E544A0AF3CB7}" dt="2025-02-11T16:17:01.244" v="70" actId="27636"/>
        <pc:sldMkLst>
          <pc:docMk/>
          <pc:sldMk cId="3698352495" sldId="274"/>
        </pc:sldMkLst>
      </pc:sldChg>
      <pc:sldChg chg="delSp modSp add mod setBg delDesignElem">
        <pc:chgData name="Yiying Jiao" userId="dad89eff-c5db-47ef-b2c9-fb1a784356ef" providerId="ADAL" clId="{6292110D-984D-460B-A756-E544A0AF3CB7}" dt="2025-02-11T16:17:01.252" v="72" actId="27636"/>
        <pc:sldMkLst>
          <pc:docMk/>
          <pc:sldMk cId="2884960905" sldId="275"/>
        </pc:sldMkLst>
      </pc:sldChg>
      <pc:sldChg chg="delSp modSp add mod setBg delDesignElem">
        <pc:chgData name="Yiying Jiao" userId="dad89eff-c5db-47ef-b2c9-fb1a784356ef" providerId="ADAL" clId="{6292110D-984D-460B-A756-E544A0AF3CB7}" dt="2025-02-11T16:17:01.261" v="74" actId="27636"/>
        <pc:sldMkLst>
          <pc:docMk/>
          <pc:sldMk cId="2939796598" sldId="276"/>
        </pc:sldMkLst>
      </pc:sldChg>
      <pc:sldChg chg="addSp delSp modSp add mod setBg delDesignElem">
        <pc:chgData name="Yiying Jiao" userId="dad89eff-c5db-47ef-b2c9-fb1a784356ef" providerId="ADAL" clId="{6292110D-984D-460B-A756-E544A0AF3CB7}" dt="2025-02-18T13:56:21.825" v="103" actId="20577"/>
        <pc:sldMkLst>
          <pc:docMk/>
          <pc:sldMk cId="3612898667" sldId="277"/>
        </pc:sldMkLst>
      </pc:sldChg>
      <pc:sldChg chg="delSp modSp add mod setBg delDesignElem">
        <pc:chgData name="Yiying Jiao" userId="dad89eff-c5db-47ef-b2c9-fb1a784356ef" providerId="ADAL" clId="{6292110D-984D-460B-A756-E544A0AF3CB7}" dt="2025-02-18T13:57:21.360" v="142" actId="313"/>
        <pc:sldMkLst>
          <pc:docMk/>
          <pc:sldMk cId="3501299543" sldId="290"/>
        </pc:sldMkLst>
      </pc:sldChg>
      <pc:sldChg chg="delSp modSp add mod setBg delDesignElem">
        <pc:chgData name="Yiying Jiao" userId="dad89eff-c5db-47ef-b2c9-fb1a784356ef" providerId="ADAL" clId="{6292110D-984D-460B-A756-E544A0AF3CB7}" dt="2025-02-18T13:58:32.357" v="222" actId="20577"/>
        <pc:sldMkLst>
          <pc:docMk/>
          <pc:sldMk cId="229738430" sldId="291"/>
        </pc:sldMkLst>
      </pc:sldChg>
      <pc:sldChg chg="delSp modSp add mod setBg delDesignElem">
        <pc:chgData name="Yiying Jiao" userId="dad89eff-c5db-47ef-b2c9-fb1a784356ef" providerId="ADAL" clId="{6292110D-984D-460B-A756-E544A0AF3CB7}" dt="2025-02-11T16:17:01.211" v="66" actId="27636"/>
        <pc:sldMkLst>
          <pc:docMk/>
          <pc:sldMk cId="3756837989" sldId="292"/>
        </pc:sldMkLst>
      </pc:sldChg>
      <pc:sldChg chg="delSp add setBg delDesignElem">
        <pc:chgData name="Yiying Jiao" userId="dad89eff-c5db-47ef-b2c9-fb1a784356ef" providerId="ADAL" clId="{6292110D-984D-460B-A756-E544A0AF3CB7}" dt="2025-02-11T16:14:33.819" v="30"/>
        <pc:sldMkLst>
          <pc:docMk/>
          <pc:sldMk cId="2570509679" sldId="293"/>
        </pc:sldMkLst>
      </pc:sldChg>
      <pc:sldChg chg="delSp add setBg delDesignElem">
        <pc:chgData name="Yiying Jiao" userId="dad89eff-c5db-47ef-b2c9-fb1a784356ef" providerId="ADAL" clId="{6292110D-984D-460B-A756-E544A0AF3CB7}" dt="2025-02-11T16:14:33.819" v="30"/>
        <pc:sldMkLst>
          <pc:docMk/>
          <pc:sldMk cId="1596391628" sldId="294"/>
        </pc:sldMkLst>
      </pc:sldChg>
      <pc:sldChg chg="delSp add setBg delDesignElem">
        <pc:chgData name="Yiying Jiao" userId="dad89eff-c5db-47ef-b2c9-fb1a784356ef" providerId="ADAL" clId="{6292110D-984D-460B-A756-E544A0AF3CB7}" dt="2025-02-11T16:14:33.819" v="30"/>
        <pc:sldMkLst>
          <pc:docMk/>
          <pc:sldMk cId="338168628" sldId="295"/>
        </pc:sldMkLst>
      </pc:sldChg>
      <pc:sldChg chg="delSp modSp add mod setBg delDesignElem">
        <pc:chgData name="Yiying Jiao" userId="dad89eff-c5db-47ef-b2c9-fb1a784356ef" providerId="ADAL" clId="{6292110D-984D-460B-A756-E544A0AF3CB7}" dt="2025-02-11T16:17:01.220" v="67" actId="27636"/>
        <pc:sldMkLst>
          <pc:docMk/>
          <pc:sldMk cId="2800770252" sldId="296"/>
        </pc:sldMkLst>
      </pc:sldChg>
      <pc:sldChg chg="delSp modSp add mod setBg delDesignElem">
        <pc:chgData name="Yiying Jiao" userId="dad89eff-c5db-47ef-b2c9-fb1a784356ef" providerId="ADAL" clId="{6292110D-984D-460B-A756-E544A0AF3CB7}" dt="2025-02-11T16:17:01.230" v="68" actId="27636"/>
        <pc:sldMkLst>
          <pc:docMk/>
          <pc:sldMk cId="2836827534" sldId="297"/>
        </pc:sldMkLst>
      </pc:sldChg>
      <pc:sldChg chg="delSp modSp add mod setBg delDesignElem">
        <pc:chgData name="Yiying Jiao" userId="dad89eff-c5db-47ef-b2c9-fb1a784356ef" providerId="ADAL" clId="{6292110D-984D-460B-A756-E544A0AF3CB7}" dt="2025-02-11T16:17:01.236" v="69" actId="27636"/>
        <pc:sldMkLst>
          <pc:docMk/>
          <pc:sldMk cId="3964238913" sldId="298"/>
        </pc:sldMkLst>
      </pc:sldChg>
      <pc:sldChg chg="delSp add setBg delDesignElem">
        <pc:chgData name="Yiying Jiao" userId="dad89eff-c5db-47ef-b2c9-fb1a784356ef" providerId="ADAL" clId="{6292110D-984D-460B-A756-E544A0AF3CB7}" dt="2025-02-11T16:14:33.819" v="30"/>
        <pc:sldMkLst>
          <pc:docMk/>
          <pc:sldMk cId="453098347" sldId="299"/>
        </pc:sldMkLst>
      </pc:sldChg>
      <pc:sldChg chg="delSp add setBg delDesignElem">
        <pc:chgData name="Yiying Jiao" userId="dad89eff-c5db-47ef-b2c9-fb1a784356ef" providerId="ADAL" clId="{6292110D-984D-460B-A756-E544A0AF3CB7}" dt="2025-02-11T16:14:33.819" v="30"/>
        <pc:sldMkLst>
          <pc:docMk/>
          <pc:sldMk cId="2714065393" sldId="300"/>
        </pc:sldMkLst>
      </pc:sldChg>
      <pc:sldChg chg="modSp add mod">
        <pc:chgData name="Yiying Jiao" userId="dad89eff-c5db-47ef-b2c9-fb1a784356ef" providerId="ADAL" clId="{6292110D-984D-460B-A756-E544A0AF3CB7}" dt="2025-02-11T16:15:01.112" v="38" actId="1076"/>
        <pc:sldMkLst>
          <pc:docMk/>
          <pc:sldMk cId="2978963964" sldId="307"/>
        </pc:sldMkLst>
      </pc:sldChg>
      <pc:sldChg chg="delSp add setBg delDesignElem">
        <pc:chgData name="Yiying Jiao" userId="dad89eff-c5db-47ef-b2c9-fb1a784356ef" providerId="ADAL" clId="{6292110D-984D-460B-A756-E544A0AF3CB7}" dt="2025-02-11T16:14:48.668" v="34"/>
        <pc:sldMkLst>
          <pc:docMk/>
          <pc:sldMk cId="3790438255" sldId="310"/>
        </pc:sldMkLst>
      </pc:sldChg>
      <pc:sldChg chg="addSp delSp modSp add del mod setBg addAnim delDesignElem">
        <pc:chgData name="Yiying Jiao" userId="dad89eff-c5db-47ef-b2c9-fb1a784356ef" providerId="ADAL" clId="{6292110D-984D-460B-A756-E544A0AF3CB7}" dt="2025-02-11T16:14:17.181" v="11" actId="20577"/>
        <pc:sldMkLst>
          <pc:docMk/>
          <pc:sldMk cId="672523791" sldId="312"/>
        </pc:sldMkLst>
        <pc:spChg chg="mod">
          <ac:chgData name="Yiying Jiao" userId="dad89eff-c5db-47ef-b2c9-fb1a784356ef" providerId="ADAL" clId="{6292110D-984D-460B-A756-E544A0AF3CB7}" dt="2025-02-11T16:14:12.551" v="7" actId="26606"/>
          <ac:spMkLst>
            <pc:docMk/>
            <pc:sldMk cId="672523791" sldId="312"/>
            <ac:spMk id="2" creationId="{A4A36283-B90D-D5C8-6EE2-08C66EF29198}"/>
          </ac:spMkLst>
        </pc:spChg>
        <pc:spChg chg="mod">
          <ac:chgData name="Yiying Jiao" userId="dad89eff-c5db-47ef-b2c9-fb1a784356ef" providerId="ADAL" clId="{6292110D-984D-460B-A756-E544A0AF3CB7}" dt="2025-02-11T16:14:17.181" v="11" actId="20577"/>
          <ac:spMkLst>
            <pc:docMk/>
            <pc:sldMk cId="672523791" sldId="312"/>
            <ac:spMk id="3" creationId="{375B6344-FA20-FEE4-E8D4-C27A71012C1F}"/>
          </ac:spMkLst>
        </pc:spChg>
        <pc:spChg chg="add">
          <ac:chgData name="Yiying Jiao" userId="dad89eff-c5db-47ef-b2c9-fb1a784356ef" providerId="ADAL" clId="{6292110D-984D-460B-A756-E544A0AF3CB7}" dt="2025-02-11T16:14:12.551" v="7" actId="26606"/>
          <ac:spMkLst>
            <pc:docMk/>
            <pc:sldMk cId="672523791" sldId="312"/>
            <ac:spMk id="36" creationId="{657F69E0-C4B0-4BEC-A689-4F8D877F05D4}"/>
          </ac:spMkLst>
        </pc:spChg>
        <pc:spChg chg="add">
          <ac:chgData name="Yiying Jiao" userId="dad89eff-c5db-47ef-b2c9-fb1a784356ef" providerId="ADAL" clId="{6292110D-984D-460B-A756-E544A0AF3CB7}" dt="2025-02-11T16:14:12.551" v="7" actId="26606"/>
          <ac:spMkLst>
            <pc:docMk/>
            <pc:sldMk cId="672523791" sldId="312"/>
            <ac:spMk id="38" creationId="{9F6380B4-6A1C-481E-8408-B4E6C75B9B81}"/>
          </ac:spMkLst>
        </pc:spChg>
        <pc:picChg chg="mod ord">
          <ac:chgData name="Yiying Jiao" userId="dad89eff-c5db-47ef-b2c9-fb1a784356ef" providerId="ADAL" clId="{6292110D-984D-460B-A756-E544A0AF3CB7}" dt="2025-02-11T16:14:12.551" v="7" actId="26606"/>
          <ac:picMkLst>
            <pc:docMk/>
            <pc:sldMk cId="672523791" sldId="312"/>
            <ac:picMk id="31" creationId="{E154A33E-17A7-EAF6-CB47-1BA19280EA3E}"/>
          </ac:picMkLst>
        </pc:picChg>
      </pc:sldChg>
      <pc:sldChg chg="addSp delSp modSp new mod setBg delDesignElem">
        <pc:chgData name="Yiying Jiao" userId="dad89eff-c5db-47ef-b2c9-fb1a784356ef" providerId="ADAL" clId="{6292110D-984D-460B-A756-E544A0AF3CB7}" dt="2025-02-11T16:17:17.339" v="76" actId="207"/>
        <pc:sldMkLst>
          <pc:docMk/>
          <pc:sldMk cId="2036928742" sldId="313"/>
        </pc:sldMkLst>
      </pc:sldChg>
      <pc:sldChg chg="new add del">
        <pc:chgData name="Yiying Jiao" userId="dad89eff-c5db-47ef-b2c9-fb1a784356ef" providerId="ADAL" clId="{6292110D-984D-460B-A756-E544A0AF3CB7}" dt="2025-02-11T16:14:50.767" v="35" actId="47"/>
        <pc:sldMkLst>
          <pc:docMk/>
          <pc:sldMk cId="2612710813" sldId="313"/>
        </pc:sldMkLst>
      </pc:sldChg>
      <pc:sldChg chg="delSp add setBg delDesignElem">
        <pc:chgData name="Yiying Jiao" userId="dad89eff-c5db-47ef-b2c9-fb1a784356ef" providerId="ADAL" clId="{6292110D-984D-460B-A756-E544A0AF3CB7}" dt="2025-02-18T15:51:39.374" v="236"/>
        <pc:sldMkLst>
          <pc:docMk/>
          <pc:sldMk cId="282244608" sldId="314"/>
        </pc:sldMkLst>
      </pc:sldChg>
      <pc:sldChg chg="addSp delSp modSp new del mod setBg">
        <pc:chgData name="Yiying Jiao" userId="dad89eff-c5db-47ef-b2c9-fb1a784356ef" providerId="ADAL" clId="{6292110D-984D-460B-A756-E544A0AF3CB7}" dt="2025-02-18T15:51:36.845" v="234" actId="2696"/>
        <pc:sldMkLst>
          <pc:docMk/>
          <pc:sldMk cId="3348609039" sldId="314"/>
        </pc:sldMkLst>
      </pc:sldChg>
      <pc:sldChg chg="addSp delSp modSp new mod setBg">
        <pc:chgData name="Yiying Jiao" userId="dad89eff-c5db-47ef-b2c9-fb1a784356ef" providerId="ADAL" clId="{6292110D-984D-460B-A756-E544A0AF3CB7}" dt="2025-02-18T16:07:54.099" v="519"/>
        <pc:sldMkLst>
          <pc:docMk/>
          <pc:sldMk cId="1478735865" sldId="315"/>
        </pc:sldMkLst>
        <pc:spChg chg="mod">
          <ac:chgData name="Yiying Jiao" userId="dad89eff-c5db-47ef-b2c9-fb1a784356ef" providerId="ADAL" clId="{6292110D-984D-460B-A756-E544A0AF3CB7}" dt="2025-02-18T16:07:50.955" v="518" actId="255"/>
          <ac:spMkLst>
            <pc:docMk/>
            <pc:sldMk cId="1478735865" sldId="315"/>
            <ac:spMk id="2" creationId="{993D4CB4-99A7-852C-4484-BE5E0168FEEB}"/>
          </ac:spMkLst>
        </pc:spChg>
        <pc:spChg chg="add">
          <ac:chgData name="Yiying Jiao" userId="dad89eff-c5db-47ef-b2c9-fb1a784356ef" providerId="ADAL" clId="{6292110D-984D-460B-A756-E544A0AF3CB7}" dt="2025-02-18T16:07:42.125" v="517" actId="26606"/>
          <ac:spMkLst>
            <pc:docMk/>
            <pc:sldMk cId="1478735865" sldId="315"/>
            <ac:spMk id="58" creationId="{23C0BAB1-34E8-4BFC-B4CE-CC49E57B92AF}"/>
          </ac:spMkLst>
        </pc:spChg>
        <pc:spChg chg="add">
          <ac:chgData name="Yiying Jiao" userId="dad89eff-c5db-47ef-b2c9-fb1a784356ef" providerId="ADAL" clId="{6292110D-984D-460B-A756-E544A0AF3CB7}" dt="2025-02-18T16:07:42.125" v="517" actId="26606"/>
          <ac:spMkLst>
            <pc:docMk/>
            <pc:sldMk cId="1478735865" sldId="315"/>
            <ac:spMk id="59" creationId="{2A408A61-E4F0-4A04-8F86-EE659FD5867A}"/>
          </ac:spMkLst>
        </pc:spChg>
        <pc:spChg chg="add">
          <ac:chgData name="Yiying Jiao" userId="dad89eff-c5db-47ef-b2c9-fb1a784356ef" providerId="ADAL" clId="{6292110D-984D-460B-A756-E544A0AF3CB7}" dt="2025-02-18T16:07:42.125" v="517" actId="26606"/>
          <ac:spMkLst>
            <pc:docMk/>
            <pc:sldMk cId="1478735865" sldId="315"/>
            <ac:spMk id="60" creationId="{D5C8C1AB-1211-45E4-9383-18E88DC9E01A}"/>
          </ac:spMkLst>
        </pc:spChg>
        <pc:graphicFrameChg chg="add mod modGraphic">
          <ac:chgData name="Yiying Jiao" userId="dad89eff-c5db-47ef-b2c9-fb1a784356ef" providerId="ADAL" clId="{6292110D-984D-460B-A756-E544A0AF3CB7}" dt="2025-02-18T16:07:54.099" v="519"/>
          <ac:graphicFrameMkLst>
            <pc:docMk/>
            <pc:sldMk cId="1478735865" sldId="315"/>
            <ac:graphicFrameMk id="5" creationId="{2EDA8CD9-7343-332A-778F-8BE4909FF159}"/>
          </ac:graphicFrameMkLst>
        </pc:graphicFrameChg>
      </pc:sldChg>
      <pc:sldChg chg="addSp modSp new mod">
        <pc:chgData name="Yiying Jiao" userId="dad89eff-c5db-47ef-b2c9-fb1a784356ef" providerId="ADAL" clId="{6292110D-984D-460B-A756-E544A0AF3CB7}" dt="2025-02-18T16:56:31.963" v="654" actId="1076"/>
        <pc:sldMkLst>
          <pc:docMk/>
          <pc:sldMk cId="3547403034" sldId="316"/>
        </pc:sldMkLst>
      </pc:sldChg>
    </pc:docChg>
  </pc:docChgLst>
  <pc:docChgLst>
    <pc:chgData name="Yiying Jiao" userId="dad89eff-c5db-47ef-b2c9-fb1a784356ef" providerId="ADAL" clId="{9F40A5A2-7221-472D-BFE7-C3A782BDEF26}"/>
    <pc:docChg chg="undo redo custSel addSld delSld modSld sldOrd">
      <pc:chgData name="Yiying Jiao" userId="dad89eff-c5db-47ef-b2c9-fb1a784356ef" providerId="ADAL" clId="{9F40A5A2-7221-472D-BFE7-C3A782BDEF26}" dt="2025-03-04T23:21:21.166" v="47" actId="20577"/>
      <pc:docMkLst>
        <pc:docMk/>
      </pc:docMkLst>
      <pc:sldChg chg="add del">
        <pc:chgData name="Yiying Jiao" userId="dad89eff-c5db-47ef-b2c9-fb1a784356ef" providerId="ADAL" clId="{9F40A5A2-7221-472D-BFE7-C3A782BDEF26}" dt="2025-03-04T22:51:25.466" v="33" actId="47"/>
        <pc:sldMkLst>
          <pc:docMk/>
          <pc:sldMk cId="3698352495" sldId="274"/>
        </pc:sldMkLst>
      </pc:sldChg>
      <pc:sldChg chg="add del">
        <pc:chgData name="Yiying Jiao" userId="dad89eff-c5db-47ef-b2c9-fb1a784356ef" providerId="ADAL" clId="{9F40A5A2-7221-472D-BFE7-C3A782BDEF26}" dt="2025-03-04T22:51:25.466" v="33" actId="47"/>
        <pc:sldMkLst>
          <pc:docMk/>
          <pc:sldMk cId="2884960905" sldId="275"/>
        </pc:sldMkLst>
      </pc:sldChg>
      <pc:sldChg chg="add del">
        <pc:chgData name="Yiying Jiao" userId="dad89eff-c5db-47ef-b2c9-fb1a784356ef" providerId="ADAL" clId="{9F40A5A2-7221-472D-BFE7-C3A782BDEF26}" dt="2025-03-04T22:51:25.466" v="33" actId="47"/>
        <pc:sldMkLst>
          <pc:docMk/>
          <pc:sldMk cId="2939796598" sldId="276"/>
        </pc:sldMkLst>
      </pc:sldChg>
      <pc:sldChg chg="add del">
        <pc:chgData name="Yiying Jiao" userId="dad89eff-c5db-47ef-b2c9-fb1a784356ef" providerId="ADAL" clId="{9F40A5A2-7221-472D-BFE7-C3A782BDEF26}" dt="2025-03-04T22:51:25.466" v="33" actId="47"/>
        <pc:sldMkLst>
          <pc:docMk/>
          <pc:sldMk cId="3612898667" sldId="277"/>
        </pc:sldMkLst>
      </pc:sldChg>
      <pc:sldChg chg="add del">
        <pc:chgData name="Yiying Jiao" userId="dad89eff-c5db-47ef-b2c9-fb1a784356ef" providerId="ADAL" clId="{9F40A5A2-7221-472D-BFE7-C3A782BDEF26}" dt="2025-03-04T22:51:25.466" v="33" actId="47"/>
        <pc:sldMkLst>
          <pc:docMk/>
          <pc:sldMk cId="3501299543" sldId="290"/>
        </pc:sldMkLst>
      </pc:sldChg>
      <pc:sldChg chg="add del">
        <pc:chgData name="Yiying Jiao" userId="dad89eff-c5db-47ef-b2c9-fb1a784356ef" providerId="ADAL" clId="{9F40A5A2-7221-472D-BFE7-C3A782BDEF26}" dt="2025-03-04T22:51:25.466" v="33" actId="47"/>
        <pc:sldMkLst>
          <pc:docMk/>
          <pc:sldMk cId="229738430" sldId="291"/>
        </pc:sldMkLst>
      </pc:sldChg>
      <pc:sldChg chg="add del">
        <pc:chgData name="Yiying Jiao" userId="dad89eff-c5db-47ef-b2c9-fb1a784356ef" providerId="ADAL" clId="{9F40A5A2-7221-472D-BFE7-C3A782BDEF26}" dt="2025-03-04T22:51:25.466" v="33" actId="47"/>
        <pc:sldMkLst>
          <pc:docMk/>
          <pc:sldMk cId="3756837989" sldId="292"/>
        </pc:sldMkLst>
      </pc:sldChg>
      <pc:sldChg chg="add del">
        <pc:chgData name="Yiying Jiao" userId="dad89eff-c5db-47ef-b2c9-fb1a784356ef" providerId="ADAL" clId="{9F40A5A2-7221-472D-BFE7-C3A782BDEF26}" dt="2025-03-04T22:51:25.466" v="33" actId="47"/>
        <pc:sldMkLst>
          <pc:docMk/>
          <pc:sldMk cId="2570509679" sldId="293"/>
        </pc:sldMkLst>
      </pc:sldChg>
      <pc:sldChg chg="add del">
        <pc:chgData name="Yiying Jiao" userId="dad89eff-c5db-47ef-b2c9-fb1a784356ef" providerId="ADAL" clId="{9F40A5A2-7221-472D-BFE7-C3A782BDEF26}" dt="2025-03-04T22:51:25.466" v="33" actId="47"/>
        <pc:sldMkLst>
          <pc:docMk/>
          <pc:sldMk cId="1596391628" sldId="294"/>
        </pc:sldMkLst>
      </pc:sldChg>
      <pc:sldChg chg="add del">
        <pc:chgData name="Yiying Jiao" userId="dad89eff-c5db-47ef-b2c9-fb1a784356ef" providerId="ADAL" clId="{9F40A5A2-7221-472D-BFE7-C3A782BDEF26}" dt="2025-03-04T22:51:25.466" v="33" actId="47"/>
        <pc:sldMkLst>
          <pc:docMk/>
          <pc:sldMk cId="338168628" sldId="295"/>
        </pc:sldMkLst>
      </pc:sldChg>
      <pc:sldChg chg="add del">
        <pc:chgData name="Yiying Jiao" userId="dad89eff-c5db-47ef-b2c9-fb1a784356ef" providerId="ADAL" clId="{9F40A5A2-7221-472D-BFE7-C3A782BDEF26}" dt="2025-03-04T22:51:25.466" v="33" actId="47"/>
        <pc:sldMkLst>
          <pc:docMk/>
          <pc:sldMk cId="2800770252" sldId="296"/>
        </pc:sldMkLst>
      </pc:sldChg>
      <pc:sldChg chg="add del">
        <pc:chgData name="Yiying Jiao" userId="dad89eff-c5db-47ef-b2c9-fb1a784356ef" providerId="ADAL" clId="{9F40A5A2-7221-472D-BFE7-C3A782BDEF26}" dt="2025-03-04T22:51:25.466" v="33" actId="47"/>
        <pc:sldMkLst>
          <pc:docMk/>
          <pc:sldMk cId="2836827534" sldId="297"/>
        </pc:sldMkLst>
      </pc:sldChg>
      <pc:sldChg chg="add del">
        <pc:chgData name="Yiying Jiao" userId="dad89eff-c5db-47ef-b2c9-fb1a784356ef" providerId="ADAL" clId="{9F40A5A2-7221-472D-BFE7-C3A782BDEF26}" dt="2025-03-04T22:51:25.466" v="33" actId="47"/>
        <pc:sldMkLst>
          <pc:docMk/>
          <pc:sldMk cId="3964238913" sldId="298"/>
        </pc:sldMkLst>
      </pc:sldChg>
      <pc:sldChg chg="add del">
        <pc:chgData name="Yiying Jiao" userId="dad89eff-c5db-47ef-b2c9-fb1a784356ef" providerId="ADAL" clId="{9F40A5A2-7221-472D-BFE7-C3A782BDEF26}" dt="2025-03-04T22:51:25.466" v="33" actId="47"/>
        <pc:sldMkLst>
          <pc:docMk/>
          <pc:sldMk cId="453098347" sldId="299"/>
        </pc:sldMkLst>
      </pc:sldChg>
      <pc:sldChg chg="add del">
        <pc:chgData name="Yiying Jiao" userId="dad89eff-c5db-47ef-b2c9-fb1a784356ef" providerId="ADAL" clId="{9F40A5A2-7221-472D-BFE7-C3A782BDEF26}" dt="2025-03-04T22:51:25.466" v="33" actId="47"/>
        <pc:sldMkLst>
          <pc:docMk/>
          <pc:sldMk cId="2714065393" sldId="300"/>
        </pc:sldMkLst>
      </pc:sldChg>
      <pc:sldChg chg="del">
        <pc:chgData name="Yiying Jiao" userId="dad89eff-c5db-47ef-b2c9-fb1a784356ef" providerId="ADAL" clId="{9F40A5A2-7221-472D-BFE7-C3A782BDEF26}" dt="2025-03-03T23:23:28.980" v="2" actId="47"/>
        <pc:sldMkLst>
          <pc:docMk/>
          <pc:sldMk cId="2978963964" sldId="307"/>
        </pc:sldMkLst>
      </pc:sldChg>
      <pc:sldChg chg="add ord">
        <pc:chgData name="Yiying Jiao" userId="dad89eff-c5db-47ef-b2c9-fb1a784356ef" providerId="ADAL" clId="{9F40A5A2-7221-472D-BFE7-C3A782BDEF26}" dt="2025-03-04T22:49:27.640" v="7"/>
        <pc:sldMkLst>
          <pc:docMk/>
          <pc:sldMk cId="1572874244" sldId="311"/>
        </pc:sldMkLst>
      </pc:sldChg>
      <pc:sldChg chg="add del">
        <pc:chgData name="Yiying Jiao" userId="dad89eff-c5db-47ef-b2c9-fb1a784356ef" providerId="ADAL" clId="{9F40A5A2-7221-472D-BFE7-C3A782BDEF26}" dt="2025-03-04T22:51:25.466" v="33" actId="47"/>
        <pc:sldMkLst>
          <pc:docMk/>
          <pc:sldMk cId="2036928742" sldId="313"/>
        </pc:sldMkLst>
      </pc:sldChg>
      <pc:sldChg chg="addSp delSp modSp mod setBg">
        <pc:chgData name="Yiying Jiao" userId="dad89eff-c5db-47ef-b2c9-fb1a784356ef" providerId="ADAL" clId="{9F40A5A2-7221-472D-BFE7-C3A782BDEF26}" dt="2025-03-04T22:51:22.437" v="31" actId="26606"/>
        <pc:sldMkLst>
          <pc:docMk/>
          <pc:sldMk cId="282244608" sldId="314"/>
        </pc:sldMkLst>
        <pc:spChg chg="mod">
          <ac:chgData name="Yiying Jiao" userId="dad89eff-c5db-47ef-b2c9-fb1a784356ef" providerId="ADAL" clId="{9F40A5A2-7221-472D-BFE7-C3A782BDEF26}" dt="2025-03-04T22:51:22.437" v="31" actId="26606"/>
          <ac:spMkLst>
            <pc:docMk/>
            <pc:sldMk cId="282244608" sldId="314"/>
            <ac:spMk id="2" creationId="{06F91C98-00F3-01F7-BC3B-287FEE6BE9C1}"/>
          </ac:spMkLst>
        </pc:spChg>
        <pc:spChg chg="add del">
          <ac:chgData name="Yiying Jiao" userId="dad89eff-c5db-47ef-b2c9-fb1a784356ef" providerId="ADAL" clId="{9F40A5A2-7221-472D-BFE7-C3A782BDEF26}" dt="2025-03-04T22:51:19.352" v="29" actId="26606"/>
          <ac:spMkLst>
            <pc:docMk/>
            <pc:sldMk cId="282244608" sldId="314"/>
            <ac:spMk id="10" creationId="{BD7A9026-87C9-4F44-9EC3-75AA7E6FB8D2}"/>
          </ac:spMkLst>
        </pc:spChg>
        <pc:spChg chg="add del">
          <ac:chgData name="Yiying Jiao" userId="dad89eff-c5db-47ef-b2c9-fb1a784356ef" providerId="ADAL" clId="{9F40A5A2-7221-472D-BFE7-C3A782BDEF26}" dt="2025-03-04T22:51:19.352" v="29" actId="26606"/>
          <ac:spMkLst>
            <pc:docMk/>
            <pc:sldMk cId="282244608" sldId="314"/>
            <ac:spMk id="12" creationId="{39D4A564-D451-4CDB-971B-95F3B044C6A3}"/>
          </ac:spMkLst>
        </pc:spChg>
        <pc:spChg chg="add del">
          <ac:chgData name="Yiying Jiao" userId="dad89eff-c5db-47ef-b2c9-fb1a784356ef" providerId="ADAL" clId="{9F40A5A2-7221-472D-BFE7-C3A782BDEF26}" dt="2025-03-04T22:51:19.352" v="29" actId="26606"/>
          <ac:spMkLst>
            <pc:docMk/>
            <pc:sldMk cId="282244608" sldId="314"/>
            <ac:spMk id="14" creationId="{C7CB884E-F589-488F-ADF5-77FF20080A2C}"/>
          </ac:spMkLst>
        </pc:spChg>
        <pc:spChg chg="add del">
          <ac:chgData name="Yiying Jiao" userId="dad89eff-c5db-47ef-b2c9-fb1a784356ef" providerId="ADAL" clId="{9F40A5A2-7221-472D-BFE7-C3A782BDEF26}" dt="2025-03-04T22:51:19.352" v="29" actId="26606"/>
          <ac:spMkLst>
            <pc:docMk/>
            <pc:sldMk cId="282244608" sldId="314"/>
            <ac:spMk id="16" creationId="{11603A8D-1B1C-4538-9FE9-374B8FD5550B}"/>
          </ac:spMkLst>
        </pc:spChg>
        <pc:spChg chg="add del">
          <ac:chgData name="Yiying Jiao" userId="dad89eff-c5db-47ef-b2c9-fb1a784356ef" providerId="ADAL" clId="{9F40A5A2-7221-472D-BFE7-C3A782BDEF26}" dt="2025-03-04T22:51:19.352" v="29" actId="26606"/>
          <ac:spMkLst>
            <pc:docMk/>
            <pc:sldMk cId="282244608" sldId="314"/>
            <ac:spMk id="18" creationId="{69BE86D1-7317-478F-819B-8779B075C234}"/>
          </ac:spMkLst>
        </pc:spChg>
        <pc:spChg chg="add del">
          <ac:chgData name="Yiying Jiao" userId="dad89eff-c5db-47ef-b2c9-fb1a784356ef" providerId="ADAL" clId="{9F40A5A2-7221-472D-BFE7-C3A782BDEF26}" dt="2025-03-04T22:51:22.437" v="31" actId="26606"/>
          <ac:spMkLst>
            <pc:docMk/>
            <pc:sldMk cId="282244608" sldId="314"/>
            <ac:spMk id="20" creationId="{BD7A9026-87C9-4F44-9EC3-75AA7E6FB8D2}"/>
          </ac:spMkLst>
        </pc:spChg>
        <pc:spChg chg="add del">
          <ac:chgData name="Yiying Jiao" userId="dad89eff-c5db-47ef-b2c9-fb1a784356ef" providerId="ADAL" clId="{9F40A5A2-7221-472D-BFE7-C3A782BDEF26}" dt="2025-03-04T22:51:22.437" v="31" actId="26606"/>
          <ac:spMkLst>
            <pc:docMk/>
            <pc:sldMk cId="282244608" sldId="314"/>
            <ac:spMk id="21" creationId="{39D4A564-D451-4CDB-971B-95F3B044C6A3}"/>
          </ac:spMkLst>
        </pc:spChg>
        <pc:spChg chg="add del">
          <ac:chgData name="Yiying Jiao" userId="dad89eff-c5db-47ef-b2c9-fb1a784356ef" providerId="ADAL" clId="{9F40A5A2-7221-472D-BFE7-C3A782BDEF26}" dt="2025-03-04T22:51:22.437" v="31" actId="26606"/>
          <ac:spMkLst>
            <pc:docMk/>
            <pc:sldMk cId="282244608" sldId="314"/>
            <ac:spMk id="22" creationId="{C7CB884E-F589-488F-ADF5-77FF20080A2C}"/>
          </ac:spMkLst>
        </pc:spChg>
        <pc:spChg chg="add del">
          <ac:chgData name="Yiying Jiao" userId="dad89eff-c5db-47ef-b2c9-fb1a784356ef" providerId="ADAL" clId="{9F40A5A2-7221-472D-BFE7-C3A782BDEF26}" dt="2025-03-04T22:51:22.437" v="31" actId="26606"/>
          <ac:spMkLst>
            <pc:docMk/>
            <pc:sldMk cId="282244608" sldId="314"/>
            <ac:spMk id="23" creationId="{11603A8D-1B1C-4538-9FE9-374B8FD5550B}"/>
          </ac:spMkLst>
        </pc:spChg>
        <pc:spChg chg="add del">
          <ac:chgData name="Yiying Jiao" userId="dad89eff-c5db-47ef-b2c9-fb1a784356ef" providerId="ADAL" clId="{9F40A5A2-7221-472D-BFE7-C3A782BDEF26}" dt="2025-03-04T22:51:22.437" v="31" actId="26606"/>
          <ac:spMkLst>
            <pc:docMk/>
            <pc:sldMk cId="282244608" sldId="314"/>
            <ac:spMk id="24" creationId="{69BE86D1-7317-478F-819B-8779B075C234}"/>
          </ac:spMkLst>
        </pc:spChg>
        <pc:graphicFrameChg chg="mod modGraphic">
          <ac:chgData name="Yiying Jiao" userId="dad89eff-c5db-47ef-b2c9-fb1a784356ef" providerId="ADAL" clId="{9F40A5A2-7221-472D-BFE7-C3A782BDEF26}" dt="2025-03-04T22:51:22.437" v="31" actId="26606"/>
          <ac:graphicFrameMkLst>
            <pc:docMk/>
            <pc:sldMk cId="282244608" sldId="314"/>
            <ac:graphicFrameMk id="5" creationId="{2936CBBE-F532-5144-B856-5375BF8B4FE0}"/>
          </ac:graphicFrameMkLst>
        </pc:graphicFrameChg>
      </pc:sldChg>
      <pc:sldChg chg="add del">
        <pc:chgData name="Yiying Jiao" userId="dad89eff-c5db-47ef-b2c9-fb1a784356ef" providerId="ADAL" clId="{9F40A5A2-7221-472D-BFE7-C3A782BDEF26}" dt="2025-03-04T22:51:25.466" v="33" actId="47"/>
        <pc:sldMkLst>
          <pc:docMk/>
          <pc:sldMk cId="3547403034" sldId="316"/>
        </pc:sldMkLst>
      </pc:sldChg>
      <pc:sldChg chg="delSp modSp add del mod setBg delDesignElem">
        <pc:chgData name="Yiying Jiao" userId="dad89eff-c5db-47ef-b2c9-fb1a784356ef" providerId="ADAL" clId="{9F40A5A2-7221-472D-BFE7-C3A782BDEF26}" dt="2025-03-04T22:51:25.466" v="33" actId="47"/>
        <pc:sldMkLst>
          <pc:docMk/>
          <pc:sldMk cId="658762820" sldId="317"/>
        </pc:sldMkLst>
        <pc:spChg chg="mod">
          <ac:chgData name="Yiying Jiao" userId="dad89eff-c5db-47ef-b2c9-fb1a784356ef" providerId="ADAL" clId="{9F40A5A2-7221-472D-BFE7-C3A782BDEF26}" dt="2025-03-04T22:49:56.699" v="22" actId="27636"/>
          <ac:spMkLst>
            <pc:docMk/>
            <pc:sldMk cId="658762820" sldId="317"/>
            <ac:spMk id="3" creationId="{433E77B1-FC9D-07C8-601F-6247824009F9}"/>
          </ac:spMkLst>
        </pc:spChg>
        <pc:spChg chg="del">
          <ac:chgData name="Yiying Jiao" userId="dad89eff-c5db-47ef-b2c9-fb1a784356ef" providerId="ADAL" clId="{9F40A5A2-7221-472D-BFE7-C3A782BDEF26}" dt="2025-03-04T22:49:56.650" v="21"/>
          <ac:spMkLst>
            <pc:docMk/>
            <pc:sldMk cId="658762820" sldId="317"/>
            <ac:spMk id="8" creationId="{70DFC902-7D23-471A-B557-B6B6917D7A0D}"/>
          </ac:spMkLst>
        </pc:spChg>
        <pc:spChg chg="del">
          <ac:chgData name="Yiying Jiao" userId="dad89eff-c5db-47ef-b2c9-fb1a784356ef" providerId="ADAL" clId="{9F40A5A2-7221-472D-BFE7-C3A782BDEF26}" dt="2025-03-04T22:49:56.650" v="21"/>
          <ac:spMkLst>
            <pc:docMk/>
            <pc:sldMk cId="658762820" sldId="317"/>
            <ac:spMk id="10" creationId="{A55D5633-D557-4DCA-982C-FF36EB7A1C00}"/>
          </ac:spMkLst>
        </pc:spChg>
        <pc:spChg chg="del">
          <ac:chgData name="Yiying Jiao" userId="dad89eff-c5db-47ef-b2c9-fb1a784356ef" providerId="ADAL" clId="{9F40A5A2-7221-472D-BFE7-C3A782BDEF26}" dt="2025-03-04T22:49:56.650" v="21"/>
          <ac:spMkLst>
            <pc:docMk/>
            <pc:sldMk cId="658762820" sldId="317"/>
            <ac:spMk id="12" creationId="{450D3AD2-FA80-415F-A9CE-54D884561CD7}"/>
          </ac:spMkLst>
        </pc:spChg>
      </pc:sldChg>
      <pc:sldChg chg="delSp add del setBg delDesignElem">
        <pc:chgData name="Yiying Jiao" userId="dad89eff-c5db-47ef-b2c9-fb1a784356ef" providerId="ADAL" clId="{9F40A5A2-7221-472D-BFE7-C3A782BDEF26}" dt="2025-03-03T23:23:31.374" v="3" actId="47"/>
        <pc:sldMkLst>
          <pc:docMk/>
          <pc:sldMk cId="3629618441" sldId="317"/>
        </pc:sldMkLst>
        <pc:spChg chg="del">
          <ac:chgData name="Yiying Jiao" userId="dad89eff-c5db-47ef-b2c9-fb1a784356ef" providerId="ADAL" clId="{9F40A5A2-7221-472D-BFE7-C3A782BDEF26}" dt="2025-03-03T23:23:26.273" v="1"/>
          <ac:spMkLst>
            <pc:docMk/>
            <pc:sldMk cId="3629618441" sldId="317"/>
            <ac:spMk id="9" creationId="{3ECBE1F1-D69B-4AFA-ABD5-8E41720EF6DE}"/>
          </ac:spMkLst>
        </pc:spChg>
        <pc:spChg chg="del">
          <ac:chgData name="Yiying Jiao" userId="dad89eff-c5db-47ef-b2c9-fb1a784356ef" providerId="ADAL" clId="{9F40A5A2-7221-472D-BFE7-C3A782BDEF26}" dt="2025-03-03T23:23:26.273" v="1"/>
          <ac:spMkLst>
            <pc:docMk/>
            <pc:sldMk cId="3629618441" sldId="317"/>
            <ac:spMk id="11" creationId="{603A6265-E10C-4B85-9C20-E75FCAF9CC63}"/>
          </ac:spMkLst>
        </pc:spChg>
      </pc:sldChg>
      <pc:sldChg chg="modSp add mod">
        <pc:chgData name="Yiying Jiao" userId="dad89eff-c5db-47ef-b2c9-fb1a784356ef" providerId="ADAL" clId="{9F40A5A2-7221-472D-BFE7-C3A782BDEF26}" dt="2025-03-03T23:23:36.273" v="4" actId="14100"/>
        <pc:sldMkLst>
          <pc:docMk/>
          <pc:sldMk cId="2596919374" sldId="318"/>
        </pc:sldMkLst>
        <pc:spChg chg="mod">
          <ac:chgData name="Yiying Jiao" userId="dad89eff-c5db-47ef-b2c9-fb1a784356ef" providerId="ADAL" clId="{9F40A5A2-7221-472D-BFE7-C3A782BDEF26}" dt="2025-03-03T23:23:36.273" v="4" actId="14100"/>
          <ac:spMkLst>
            <pc:docMk/>
            <pc:sldMk cId="2596919374" sldId="318"/>
            <ac:spMk id="3" creationId="{28235065-E41A-3585-A17E-616894972D65}"/>
          </ac:spMkLst>
        </pc:spChg>
      </pc:sldChg>
      <pc:sldChg chg="delSp add del setBg delDesignElem">
        <pc:chgData name="Yiying Jiao" userId="dad89eff-c5db-47ef-b2c9-fb1a784356ef" providerId="ADAL" clId="{9F40A5A2-7221-472D-BFE7-C3A782BDEF26}" dt="2025-03-04T22:51:25.466" v="33" actId="47"/>
        <pc:sldMkLst>
          <pc:docMk/>
          <pc:sldMk cId="931503489" sldId="319"/>
        </pc:sldMkLst>
        <pc:spChg chg="del">
          <ac:chgData name="Yiying Jiao" userId="dad89eff-c5db-47ef-b2c9-fb1a784356ef" providerId="ADAL" clId="{9F40A5A2-7221-472D-BFE7-C3A782BDEF26}" dt="2025-03-04T22:49:56.650" v="21"/>
          <ac:spMkLst>
            <pc:docMk/>
            <pc:sldMk cId="931503489" sldId="319"/>
            <ac:spMk id="8" creationId="{70DFC902-7D23-471A-B557-B6B6917D7A0D}"/>
          </ac:spMkLst>
        </pc:spChg>
        <pc:spChg chg="del">
          <ac:chgData name="Yiying Jiao" userId="dad89eff-c5db-47ef-b2c9-fb1a784356ef" providerId="ADAL" clId="{9F40A5A2-7221-472D-BFE7-C3A782BDEF26}" dt="2025-03-04T22:49:56.650" v="21"/>
          <ac:spMkLst>
            <pc:docMk/>
            <pc:sldMk cId="931503489" sldId="319"/>
            <ac:spMk id="10" creationId="{A55D5633-D557-4DCA-982C-FF36EB7A1C00}"/>
          </ac:spMkLst>
        </pc:spChg>
        <pc:spChg chg="del">
          <ac:chgData name="Yiying Jiao" userId="dad89eff-c5db-47ef-b2c9-fb1a784356ef" providerId="ADAL" clId="{9F40A5A2-7221-472D-BFE7-C3A782BDEF26}" dt="2025-03-04T22:49:56.650" v="21"/>
          <ac:spMkLst>
            <pc:docMk/>
            <pc:sldMk cId="931503489" sldId="319"/>
            <ac:spMk id="12" creationId="{450D3AD2-FA80-415F-A9CE-54D884561CD7}"/>
          </ac:spMkLst>
        </pc:spChg>
      </pc:sldChg>
      <pc:sldChg chg="delSp add del setBg delDesignElem">
        <pc:chgData name="Yiying Jiao" userId="dad89eff-c5db-47ef-b2c9-fb1a784356ef" providerId="ADAL" clId="{9F40A5A2-7221-472D-BFE7-C3A782BDEF26}" dt="2025-03-04T22:51:25.466" v="33" actId="47"/>
        <pc:sldMkLst>
          <pc:docMk/>
          <pc:sldMk cId="372097796" sldId="320"/>
        </pc:sldMkLst>
        <pc:spChg chg="del">
          <ac:chgData name="Yiying Jiao" userId="dad89eff-c5db-47ef-b2c9-fb1a784356ef" providerId="ADAL" clId="{9F40A5A2-7221-472D-BFE7-C3A782BDEF26}" dt="2025-03-04T22:49:56.650" v="21"/>
          <ac:spMkLst>
            <pc:docMk/>
            <pc:sldMk cId="372097796" sldId="320"/>
            <ac:spMk id="6" creationId="{BACC6370-2D7E-4714-9D71-7542949D7D5D}"/>
          </ac:spMkLst>
        </pc:spChg>
        <pc:spChg chg="del">
          <ac:chgData name="Yiying Jiao" userId="dad89eff-c5db-47ef-b2c9-fb1a784356ef" providerId="ADAL" clId="{9F40A5A2-7221-472D-BFE7-C3A782BDEF26}" dt="2025-03-04T22:49:56.650" v="21"/>
          <ac:spMkLst>
            <pc:docMk/>
            <pc:sldMk cId="372097796" sldId="320"/>
            <ac:spMk id="9" creationId="{F68B3F68-107C-434F-AA38-110D5EA91B85}"/>
          </ac:spMkLst>
        </pc:spChg>
        <pc:spChg chg="del">
          <ac:chgData name="Yiying Jiao" userId="dad89eff-c5db-47ef-b2c9-fb1a784356ef" providerId="ADAL" clId="{9F40A5A2-7221-472D-BFE7-C3A782BDEF26}" dt="2025-03-04T22:49:56.650" v="21"/>
          <ac:spMkLst>
            <pc:docMk/>
            <pc:sldMk cId="372097796" sldId="320"/>
            <ac:spMk id="14" creationId="{AAD0DBB9-1A4B-4391-81D4-CB19F9AB918A}"/>
          </ac:spMkLst>
        </pc:spChg>
        <pc:spChg chg="del">
          <ac:chgData name="Yiying Jiao" userId="dad89eff-c5db-47ef-b2c9-fb1a784356ef" providerId="ADAL" clId="{9F40A5A2-7221-472D-BFE7-C3A782BDEF26}" dt="2025-03-04T22:49:56.650" v="21"/>
          <ac:spMkLst>
            <pc:docMk/>
            <pc:sldMk cId="372097796" sldId="320"/>
            <ac:spMk id="16" creationId="{063BBA22-50EA-4C4D-BE05-F1CE4E63AA56}"/>
          </ac:spMkLst>
        </pc:spChg>
      </pc:sldChg>
      <pc:sldChg chg="delSp add del setBg delDesignElem">
        <pc:chgData name="Yiying Jiao" userId="dad89eff-c5db-47ef-b2c9-fb1a784356ef" providerId="ADAL" clId="{9F40A5A2-7221-472D-BFE7-C3A782BDEF26}" dt="2025-03-04T22:51:25.466" v="33" actId="47"/>
        <pc:sldMkLst>
          <pc:docMk/>
          <pc:sldMk cId="858940882" sldId="321"/>
        </pc:sldMkLst>
        <pc:spChg chg="del">
          <ac:chgData name="Yiying Jiao" userId="dad89eff-c5db-47ef-b2c9-fb1a784356ef" providerId="ADAL" clId="{9F40A5A2-7221-472D-BFE7-C3A782BDEF26}" dt="2025-03-04T22:49:56.650" v="21"/>
          <ac:spMkLst>
            <pc:docMk/>
            <pc:sldMk cId="858940882" sldId="321"/>
            <ac:spMk id="5" creationId="{1B15ED52-F352-441B-82BF-E0EA34836D08}"/>
          </ac:spMkLst>
        </pc:spChg>
        <pc:spChg chg="del">
          <ac:chgData name="Yiying Jiao" userId="dad89eff-c5db-47ef-b2c9-fb1a784356ef" providerId="ADAL" clId="{9F40A5A2-7221-472D-BFE7-C3A782BDEF26}" dt="2025-03-04T22:49:56.650" v="21"/>
          <ac:spMkLst>
            <pc:docMk/>
            <pc:sldMk cId="858940882" sldId="321"/>
            <ac:spMk id="6" creationId="{3B2E3793-BFE6-45A2-9B7B-E18844431C99}"/>
          </ac:spMkLst>
        </pc:spChg>
        <pc:spChg chg="del">
          <ac:chgData name="Yiying Jiao" userId="dad89eff-c5db-47ef-b2c9-fb1a784356ef" providerId="ADAL" clId="{9F40A5A2-7221-472D-BFE7-C3A782BDEF26}" dt="2025-03-04T22:49:56.650" v="21"/>
          <ac:spMkLst>
            <pc:docMk/>
            <pc:sldMk cId="858940882" sldId="321"/>
            <ac:spMk id="7" creationId="{BC4C4868-CB8F-4AF9-9CDB-8108F2C19B67}"/>
          </ac:spMkLst>
        </pc:spChg>
        <pc:spChg chg="del">
          <ac:chgData name="Yiying Jiao" userId="dad89eff-c5db-47ef-b2c9-fb1a784356ef" providerId="ADAL" clId="{9F40A5A2-7221-472D-BFE7-C3A782BDEF26}" dt="2025-03-04T22:49:56.650" v="21"/>
          <ac:spMkLst>
            <pc:docMk/>
            <pc:sldMk cId="858940882" sldId="321"/>
            <ac:spMk id="14" creationId="{375E0459-6403-40CD-989D-56A4407CA12E}"/>
          </ac:spMkLst>
        </pc:spChg>
        <pc:spChg chg="del">
          <ac:chgData name="Yiying Jiao" userId="dad89eff-c5db-47ef-b2c9-fb1a784356ef" providerId="ADAL" clId="{9F40A5A2-7221-472D-BFE7-C3A782BDEF26}" dt="2025-03-04T22:49:56.650" v="21"/>
          <ac:spMkLst>
            <pc:docMk/>
            <pc:sldMk cId="858940882" sldId="321"/>
            <ac:spMk id="16" creationId="{53E5B1A8-3AC9-4BD1-9BBC-78CA94F2D1BA}"/>
          </ac:spMkLst>
        </pc:spChg>
      </pc:sldChg>
      <pc:sldChg chg="delSp add del setBg delDesignElem">
        <pc:chgData name="Yiying Jiao" userId="dad89eff-c5db-47ef-b2c9-fb1a784356ef" providerId="ADAL" clId="{9F40A5A2-7221-472D-BFE7-C3A782BDEF26}" dt="2025-03-04T22:51:25.466" v="33" actId="47"/>
        <pc:sldMkLst>
          <pc:docMk/>
          <pc:sldMk cId="3489143181" sldId="323"/>
        </pc:sldMkLst>
        <pc:spChg chg="del">
          <ac:chgData name="Yiying Jiao" userId="dad89eff-c5db-47ef-b2c9-fb1a784356ef" providerId="ADAL" clId="{9F40A5A2-7221-472D-BFE7-C3A782BDEF26}" dt="2025-03-04T22:49:56.650" v="21"/>
          <ac:spMkLst>
            <pc:docMk/>
            <pc:sldMk cId="3489143181" sldId="323"/>
            <ac:spMk id="8" creationId="{1B15ED52-F352-441B-82BF-E0EA34836D08}"/>
          </ac:spMkLst>
        </pc:spChg>
        <pc:spChg chg="del">
          <ac:chgData name="Yiying Jiao" userId="dad89eff-c5db-47ef-b2c9-fb1a784356ef" providerId="ADAL" clId="{9F40A5A2-7221-472D-BFE7-C3A782BDEF26}" dt="2025-03-04T22:49:56.650" v="21"/>
          <ac:spMkLst>
            <pc:docMk/>
            <pc:sldMk cId="3489143181" sldId="323"/>
            <ac:spMk id="10" creationId="{3B2E3793-BFE6-45A2-9B7B-E18844431C99}"/>
          </ac:spMkLst>
        </pc:spChg>
        <pc:spChg chg="del">
          <ac:chgData name="Yiying Jiao" userId="dad89eff-c5db-47ef-b2c9-fb1a784356ef" providerId="ADAL" clId="{9F40A5A2-7221-472D-BFE7-C3A782BDEF26}" dt="2025-03-04T22:49:56.650" v="21"/>
          <ac:spMkLst>
            <pc:docMk/>
            <pc:sldMk cId="3489143181" sldId="323"/>
            <ac:spMk id="12" creationId="{BC4C4868-CB8F-4AF9-9CDB-8108F2C19B67}"/>
          </ac:spMkLst>
        </pc:spChg>
        <pc:spChg chg="del">
          <ac:chgData name="Yiying Jiao" userId="dad89eff-c5db-47ef-b2c9-fb1a784356ef" providerId="ADAL" clId="{9F40A5A2-7221-472D-BFE7-C3A782BDEF26}" dt="2025-03-04T22:49:56.650" v="21"/>
          <ac:spMkLst>
            <pc:docMk/>
            <pc:sldMk cId="3489143181" sldId="323"/>
            <ac:spMk id="14" creationId="{375E0459-6403-40CD-989D-56A4407CA12E}"/>
          </ac:spMkLst>
        </pc:spChg>
        <pc:spChg chg="del">
          <ac:chgData name="Yiying Jiao" userId="dad89eff-c5db-47ef-b2c9-fb1a784356ef" providerId="ADAL" clId="{9F40A5A2-7221-472D-BFE7-C3A782BDEF26}" dt="2025-03-04T22:49:56.650" v="21"/>
          <ac:spMkLst>
            <pc:docMk/>
            <pc:sldMk cId="3489143181" sldId="323"/>
            <ac:spMk id="16" creationId="{53E5B1A8-3AC9-4BD1-9BBC-78CA94F2D1BA}"/>
          </ac:spMkLst>
        </pc:spChg>
      </pc:sldChg>
      <pc:sldChg chg="delSp add del setBg delDesignElem">
        <pc:chgData name="Yiying Jiao" userId="dad89eff-c5db-47ef-b2c9-fb1a784356ef" providerId="ADAL" clId="{9F40A5A2-7221-472D-BFE7-C3A782BDEF26}" dt="2025-03-04T22:51:25.466" v="33" actId="47"/>
        <pc:sldMkLst>
          <pc:docMk/>
          <pc:sldMk cId="1141416891" sldId="324"/>
        </pc:sldMkLst>
        <pc:spChg chg="del">
          <ac:chgData name="Yiying Jiao" userId="dad89eff-c5db-47ef-b2c9-fb1a784356ef" providerId="ADAL" clId="{9F40A5A2-7221-472D-BFE7-C3A782BDEF26}" dt="2025-03-04T22:49:56.650" v="21"/>
          <ac:spMkLst>
            <pc:docMk/>
            <pc:sldMk cId="1141416891" sldId="324"/>
            <ac:spMk id="8" creationId="{1B15ED52-F352-441B-82BF-E0EA34836D08}"/>
          </ac:spMkLst>
        </pc:spChg>
        <pc:spChg chg="del">
          <ac:chgData name="Yiying Jiao" userId="dad89eff-c5db-47ef-b2c9-fb1a784356ef" providerId="ADAL" clId="{9F40A5A2-7221-472D-BFE7-C3A782BDEF26}" dt="2025-03-04T22:49:56.650" v="21"/>
          <ac:spMkLst>
            <pc:docMk/>
            <pc:sldMk cId="1141416891" sldId="324"/>
            <ac:spMk id="10" creationId="{3B2E3793-BFE6-45A2-9B7B-E18844431C99}"/>
          </ac:spMkLst>
        </pc:spChg>
        <pc:spChg chg="del">
          <ac:chgData name="Yiying Jiao" userId="dad89eff-c5db-47ef-b2c9-fb1a784356ef" providerId="ADAL" clId="{9F40A5A2-7221-472D-BFE7-C3A782BDEF26}" dt="2025-03-04T22:49:56.650" v="21"/>
          <ac:spMkLst>
            <pc:docMk/>
            <pc:sldMk cId="1141416891" sldId="324"/>
            <ac:spMk id="12" creationId="{BC4C4868-CB8F-4AF9-9CDB-8108F2C19B67}"/>
          </ac:spMkLst>
        </pc:spChg>
        <pc:spChg chg="del">
          <ac:chgData name="Yiying Jiao" userId="dad89eff-c5db-47ef-b2c9-fb1a784356ef" providerId="ADAL" clId="{9F40A5A2-7221-472D-BFE7-C3A782BDEF26}" dt="2025-03-04T22:49:56.650" v="21"/>
          <ac:spMkLst>
            <pc:docMk/>
            <pc:sldMk cId="1141416891" sldId="324"/>
            <ac:spMk id="14" creationId="{375E0459-6403-40CD-989D-56A4407CA12E}"/>
          </ac:spMkLst>
        </pc:spChg>
        <pc:spChg chg="del">
          <ac:chgData name="Yiying Jiao" userId="dad89eff-c5db-47ef-b2c9-fb1a784356ef" providerId="ADAL" clId="{9F40A5A2-7221-472D-BFE7-C3A782BDEF26}" dt="2025-03-04T22:49:56.650" v="21"/>
          <ac:spMkLst>
            <pc:docMk/>
            <pc:sldMk cId="1141416891" sldId="324"/>
            <ac:spMk id="16" creationId="{53E5B1A8-3AC9-4BD1-9BBC-78CA94F2D1BA}"/>
          </ac:spMkLst>
        </pc:spChg>
      </pc:sldChg>
      <pc:sldChg chg="delSp add del setBg delDesignElem">
        <pc:chgData name="Yiying Jiao" userId="dad89eff-c5db-47ef-b2c9-fb1a784356ef" providerId="ADAL" clId="{9F40A5A2-7221-472D-BFE7-C3A782BDEF26}" dt="2025-03-04T22:51:25.466" v="33" actId="47"/>
        <pc:sldMkLst>
          <pc:docMk/>
          <pc:sldMk cId="2091864464" sldId="325"/>
        </pc:sldMkLst>
        <pc:spChg chg="del">
          <ac:chgData name="Yiying Jiao" userId="dad89eff-c5db-47ef-b2c9-fb1a784356ef" providerId="ADAL" clId="{9F40A5A2-7221-472D-BFE7-C3A782BDEF26}" dt="2025-03-04T22:49:56.650" v="21"/>
          <ac:spMkLst>
            <pc:docMk/>
            <pc:sldMk cId="2091864464" sldId="325"/>
            <ac:spMk id="5" creationId="{1B15ED52-F352-441B-82BF-E0EA34836D08}"/>
          </ac:spMkLst>
        </pc:spChg>
        <pc:spChg chg="del">
          <ac:chgData name="Yiying Jiao" userId="dad89eff-c5db-47ef-b2c9-fb1a784356ef" providerId="ADAL" clId="{9F40A5A2-7221-472D-BFE7-C3A782BDEF26}" dt="2025-03-04T22:49:56.650" v="21"/>
          <ac:spMkLst>
            <pc:docMk/>
            <pc:sldMk cId="2091864464" sldId="325"/>
            <ac:spMk id="6" creationId="{3B2E3793-BFE6-45A2-9B7B-E18844431C99}"/>
          </ac:spMkLst>
        </pc:spChg>
        <pc:spChg chg="del">
          <ac:chgData name="Yiying Jiao" userId="dad89eff-c5db-47ef-b2c9-fb1a784356ef" providerId="ADAL" clId="{9F40A5A2-7221-472D-BFE7-C3A782BDEF26}" dt="2025-03-04T22:49:56.650" v="21"/>
          <ac:spMkLst>
            <pc:docMk/>
            <pc:sldMk cId="2091864464" sldId="325"/>
            <ac:spMk id="7" creationId="{BC4C4868-CB8F-4AF9-9CDB-8108F2C19B67}"/>
          </ac:spMkLst>
        </pc:spChg>
        <pc:spChg chg="del">
          <ac:chgData name="Yiying Jiao" userId="dad89eff-c5db-47ef-b2c9-fb1a784356ef" providerId="ADAL" clId="{9F40A5A2-7221-472D-BFE7-C3A782BDEF26}" dt="2025-03-04T22:49:56.650" v="21"/>
          <ac:spMkLst>
            <pc:docMk/>
            <pc:sldMk cId="2091864464" sldId="325"/>
            <ac:spMk id="9" creationId="{375E0459-6403-40CD-989D-56A4407CA12E}"/>
          </ac:spMkLst>
        </pc:spChg>
        <pc:spChg chg="del">
          <ac:chgData name="Yiying Jiao" userId="dad89eff-c5db-47ef-b2c9-fb1a784356ef" providerId="ADAL" clId="{9F40A5A2-7221-472D-BFE7-C3A782BDEF26}" dt="2025-03-04T22:49:56.650" v="21"/>
          <ac:spMkLst>
            <pc:docMk/>
            <pc:sldMk cId="2091864464" sldId="325"/>
            <ac:spMk id="11" creationId="{53E5B1A8-3AC9-4BD1-9BBC-78CA94F2D1BA}"/>
          </ac:spMkLst>
        </pc:spChg>
      </pc:sldChg>
      <pc:sldChg chg="delSp modSp add del mod setBg delDesignElem">
        <pc:chgData name="Yiying Jiao" userId="dad89eff-c5db-47ef-b2c9-fb1a784356ef" providerId="ADAL" clId="{9F40A5A2-7221-472D-BFE7-C3A782BDEF26}" dt="2025-03-04T22:51:25.466" v="33" actId="47"/>
        <pc:sldMkLst>
          <pc:docMk/>
          <pc:sldMk cId="2702001459" sldId="326"/>
        </pc:sldMkLst>
        <pc:spChg chg="mod">
          <ac:chgData name="Yiying Jiao" userId="dad89eff-c5db-47ef-b2c9-fb1a784356ef" providerId="ADAL" clId="{9F40A5A2-7221-472D-BFE7-C3A782BDEF26}" dt="2025-03-04T22:49:56.756" v="23" actId="27636"/>
          <ac:spMkLst>
            <pc:docMk/>
            <pc:sldMk cId="2702001459" sldId="326"/>
            <ac:spMk id="3" creationId="{72617F75-FF70-B97B-570A-72FCDE07C1A5}"/>
          </ac:spMkLst>
        </pc:spChg>
        <pc:spChg chg="del">
          <ac:chgData name="Yiying Jiao" userId="dad89eff-c5db-47ef-b2c9-fb1a784356ef" providerId="ADAL" clId="{9F40A5A2-7221-472D-BFE7-C3A782BDEF26}" dt="2025-03-04T22:49:56.650" v="21"/>
          <ac:spMkLst>
            <pc:docMk/>
            <pc:sldMk cId="2702001459" sldId="326"/>
            <ac:spMk id="8" creationId="{1B15ED52-F352-441B-82BF-E0EA34836D08}"/>
          </ac:spMkLst>
        </pc:spChg>
        <pc:spChg chg="del">
          <ac:chgData name="Yiying Jiao" userId="dad89eff-c5db-47ef-b2c9-fb1a784356ef" providerId="ADAL" clId="{9F40A5A2-7221-472D-BFE7-C3A782BDEF26}" dt="2025-03-04T22:49:56.650" v="21"/>
          <ac:spMkLst>
            <pc:docMk/>
            <pc:sldMk cId="2702001459" sldId="326"/>
            <ac:spMk id="10" creationId="{3B2E3793-BFE6-45A2-9B7B-E18844431C99}"/>
          </ac:spMkLst>
        </pc:spChg>
        <pc:spChg chg="del">
          <ac:chgData name="Yiying Jiao" userId="dad89eff-c5db-47ef-b2c9-fb1a784356ef" providerId="ADAL" clId="{9F40A5A2-7221-472D-BFE7-C3A782BDEF26}" dt="2025-03-04T22:49:56.650" v="21"/>
          <ac:spMkLst>
            <pc:docMk/>
            <pc:sldMk cId="2702001459" sldId="326"/>
            <ac:spMk id="12" creationId="{BC4C4868-CB8F-4AF9-9CDB-8108F2C19B67}"/>
          </ac:spMkLst>
        </pc:spChg>
        <pc:spChg chg="del">
          <ac:chgData name="Yiying Jiao" userId="dad89eff-c5db-47ef-b2c9-fb1a784356ef" providerId="ADAL" clId="{9F40A5A2-7221-472D-BFE7-C3A782BDEF26}" dt="2025-03-04T22:49:56.650" v="21"/>
          <ac:spMkLst>
            <pc:docMk/>
            <pc:sldMk cId="2702001459" sldId="326"/>
            <ac:spMk id="14" creationId="{375E0459-6403-40CD-989D-56A4407CA12E}"/>
          </ac:spMkLst>
        </pc:spChg>
        <pc:spChg chg="del">
          <ac:chgData name="Yiying Jiao" userId="dad89eff-c5db-47ef-b2c9-fb1a784356ef" providerId="ADAL" clId="{9F40A5A2-7221-472D-BFE7-C3A782BDEF26}" dt="2025-03-04T22:49:56.650" v="21"/>
          <ac:spMkLst>
            <pc:docMk/>
            <pc:sldMk cId="2702001459" sldId="326"/>
            <ac:spMk id="16" creationId="{53E5B1A8-3AC9-4BD1-9BBC-78CA94F2D1BA}"/>
          </ac:spMkLst>
        </pc:spChg>
      </pc:sldChg>
      <pc:sldChg chg="delSp add del setBg delDesignElem">
        <pc:chgData name="Yiying Jiao" userId="dad89eff-c5db-47ef-b2c9-fb1a784356ef" providerId="ADAL" clId="{9F40A5A2-7221-472D-BFE7-C3A782BDEF26}" dt="2025-03-04T22:51:25.466" v="33" actId="47"/>
        <pc:sldMkLst>
          <pc:docMk/>
          <pc:sldMk cId="1434387275" sldId="327"/>
        </pc:sldMkLst>
        <pc:spChg chg="del">
          <ac:chgData name="Yiying Jiao" userId="dad89eff-c5db-47ef-b2c9-fb1a784356ef" providerId="ADAL" clId="{9F40A5A2-7221-472D-BFE7-C3A782BDEF26}" dt="2025-03-04T22:49:56.650" v="21"/>
          <ac:spMkLst>
            <pc:docMk/>
            <pc:sldMk cId="1434387275" sldId="327"/>
            <ac:spMk id="8" creationId="{1B15ED52-F352-441B-82BF-E0EA34836D08}"/>
          </ac:spMkLst>
        </pc:spChg>
        <pc:spChg chg="del">
          <ac:chgData name="Yiying Jiao" userId="dad89eff-c5db-47ef-b2c9-fb1a784356ef" providerId="ADAL" clId="{9F40A5A2-7221-472D-BFE7-C3A782BDEF26}" dt="2025-03-04T22:49:56.650" v="21"/>
          <ac:spMkLst>
            <pc:docMk/>
            <pc:sldMk cId="1434387275" sldId="327"/>
            <ac:spMk id="10" creationId="{3B2E3793-BFE6-45A2-9B7B-E18844431C99}"/>
          </ac:spMkLst>
        </pc:spChg>
        <pc:spChg chg="del">
          <ac:chgData name="Yiying Jiao" userId="dad89eff-c5db-47ef-b2c9-fb1a784356ef" providerId="ADAL" clId="{9F40A5A2-7221-472D-BFE7-C3A782BDEF26}" dt="2025-03-04T22:49:56.650" v="21"/>
          <ac:spMkLst>
            <pc:docMk/>
            <pc:sldMk cId="1434387275" sldId="327"/>
            <ac:spMk id="12" creationId="{BC4C4868-CB8F-4AF9-9CDB-8108F2C19B67}"/>
          </ac:spMkLst>
        </pc:spChg>
        <pc:spChg chg="del">
          <ac:chgData name="Yiying Jiao" userId="dad89eff-c5db-47ef-b2c9-fb1a784356ef" providerId="ADAL" clId="{9F40A5A2-7221-472D-BFE7-C3A782BDEF26}" dt="2025-03-04T22:49:56.650" v="21"/>
          <ac:spMkLst>
            <pc:docMk/>
            <pc:sldMk cId="1434387275" sldId="327"/>
            <ac:spMk id="14" creationId="{375E0459-6403-40CD-989D-56A4407CA12E}"/>
          </ac:spMkLst>
        </pc:spChg>
        <pc:spChg chg="del">
          <ac:chgData name="Yiying Jiao" userId="dad89eff-c5db-47ef-b2c9-fb1a784356ef" providerId="ADAL" clId="{9F40A5A2-7221-472D-BFE7-C3A782BDEF26}" dt="2025-03-04T22:49:56.650" v="21"/>
          <ac:spMkLst>
            <pc:docMk/>
            <pc:sldMk cId="1434387275" sldId="327"/>
            <ac:spMk id="16" creationId="{53E5B1A8-3AC9-4BD1-9BBC-78CA94F2D1BA}"/>
          </ac:spMkLst>
        </pc:spChg>
      </pc:sldChg>
      <pc:sldChg chg="delSp modSp add del mod setBg delDesignElem">
        <pc:chgData name="Yiying Jiao" userId="dad89eff-c5db-47ef-b2c9-fb1a784356ef" providerId="ADAL" clId="{9F40A5A2-7221-472D-BFE7-C3A782BDEF26}" dt="2025-03-04T22:51:25.466" v="33" actId="47"/>
        <pc:sldMkLst>
          <pc:docMk/>
          <pc:sldMk cId="1980844734" sldId="328"/>
        </pc:sldMkLst>
        <pc:spChg chg="mod">
          <ac:chgData name="Yiying Jiao" userId="dad89eff-c5db-47ef-b2c9-fb1a784356ef" providerId="ADAL" clId="{9F40A5A2-7221-472D-BFE7-C3A782BDEF26}" dt="2025-03-04T22:49:56.767" v="24" actId="27636"/>
          <ac:spMkLst>
            <pc:docMk/>
            <pc:sldMk cId="1980844734" sldId="328"/>
            <ac:spMk id="3" creationId="{FFF88180-78E0-AC7F-F403-97AD065ECF67}"/>
          </ac:spMkLst>
        </pc:spChg>
        <pc:spChg chg="del">
          <ac:chgData name="Yiying Jiao" userId="dad89eff-c5db-47ef-b2c9-fb1a784356ef" providerId="ADAL" clId="{9F40A5A2-7221-472D-BFE7-C3A782BDEF26}" dt="2025-03-04T22:49:56.650" v="21"/>
          <ac:spMkLst>
            <pc:docMk/>
            <pc:sldMk cId="1980844734" sldId="328"/>
            <ac:spMk id="8" creationId="{1B15ED52-F352-441B-82BF-E0EA34836D08}"/>
          </ac:spMkLst>
        </pc:spChg>
        <pc:spChg chg="del">
          <ac:chgData name="Yiying Jiao" userId="dad89eff-c5db-47ef-b2c9-fb1a784356ef" providerId="ADAL" clId="{9F40A5A2-7221-472D-BFE7-C3A782BDEF26}" dt="2025-03-04T22:49:56.650" v="21"/>
          <ac:spMkLst>
            <pc:docMk/>
            <pc:sldMk cId="1980844734" sldId="328"/>
            <ac:spMk id="10" creationId="{3B2E3793-BFE6-45A2-9B7B-E18844431C99}"/>
          </ac:spMkLst>
        </pc:spChg>
        <pc:spChg chg="del">
          <ac:chgData name="Yiying Jiao" userId="dad89eff-c5db-47ef-b2c9-fb1a784356ef" providerId="ADAL" clId="{9F40A5A2-7221-472D-BFE7-C3A782BDEF26}" dt="2025-03-04T22:49:56.650" v="21"/>
          <ac:spMkLst>
            <pc:docMk/>
            <pc:sldMk cId="1980844734" sldId="328"/>
            <ac:spMk id="12" creationId="{BC4C4868-CB8F-4AF9-9CDB-8108F2C19B67}"/>
          </ac:spMkLst>
        </pc:spChg>
        <pc:spChg chg="del">
          <ac:chgData name="Yiying Jiao" userId="dad89eff-c5db-47ef-b2c9-fb1a784356ef" providerId="ADAL" clId="{9F40A5A2-7221-472D-BFE7-C3A782BDEF26}" dt="2025-03-04T22:49:56.650" v="21"/>
          <ac:spMkLst>
            <pc:docMk/>
            <pc:sldMk cId="1980844734" sldId="328"/>
            <ac:spMk id="14" creationId="{375E0459-6403-40CD-989D-56A4407CA12E}"/>
          </ac:spMkLst>
        </pc:spChg>
        <pc:spChg chg="del">
          <ac:chgData name="Yiying Jiao" userId="dad89eff-c5db-47ef-b2c9-fb1a784356ef" providerId="ADAL" clId="{9F40A5A2-7221-472D-BFE7-C3A782BDEF26}" dt="2025-03-04T22:49:56.650" v="21"/>
          <ac:spMkLst>
            <pc:docMk/>
            <pc:sldMk cId="1980844734" sldId="328"/>
            <ac:spMk id="16" creationId="{53E5B1A8-3AC9-4BD1-9BBC-78CA94F2D1BA}"/>
          </ac:spMkLst>
        </pc:spChg>
      </pc:sldChg>
      <pc:sldChg chg="delSp modSp add del mod setBg delDesignElem">
        <pc:chgData name="Yiying Jiao" userId="dad89eff-c5db-47ef-b2c9-fb1a784356ef" providerId="ADAL" clId="{9F40A5A2-7221-472D-BFE7-C3A782BDEF26}" dt="2025-03-04T22:51:25.466" v="33" actId="47"/>
        <pc:sldMkLst>
          <pc:docMk/>
          <pc:sldMk cId="1092437674" sldId="329"/>
        </pc:sldMkLst>
        <pc:spChg chg="mod">
          <ac:chgData name="Yiying Jiao" userId="dad89eff-c5db-47ef-b2c9-fb1a784356ef" providerId="ADAL" clId="{9F40A5A2-7221-472D-BFE7-C3A782BDEF26}" dt="2025-03-04T22:49:56.774" v="25" actId="27636"/>
          <ac:spMkLst>
            <pc:docMk/>
            <pc:sldMk cId="1092437674" sldId="329"/>
            <ac:spMk id="3" creationId="{976CBB32-A235-735B-D5D9-AE533FAB5E0D}"/>
          </ac:spMkLst>
        </pc:spChg>
        <pc:spChg chg="del">
          <ac:chgData name="Yiying Jiao" userId="dad89eff-c5db-47ef-b2c9-fb1a784356ef" providerId="ADAL" clId="{9F40A5A2-7221-472D-BFE7-C3A782BDEF26}" dt="2025-03-04T22:49:56.650" v="21"/>
          <ac:spMkLst>
            <pc:docMk/>
            <pc:sldMk cId="1092437674" sldId="329"/>
            <ac:spMk id="8" creationId="{1B15ED52-F352-441B-82BF-E0EA34836D08}"/>
          </ac:spMkLst>
        </pc:spChg>
        <pc:spChg chg="del">
          <ac:chgData name="Yiying Jiao" userId="dad89eff-c5db-47ef-b2c9-fb1a784356ef" providerId="ADAL" clId="{9F40A5A2-7221-472D-BFE7-C3A782BDEF26}" dt="2025-03-04T22:49:56.650" v="21"/>
          <ac:spMkLst>
            <pc:docMk/>
            <pc:sldMk cId="1092437674" sldId="329"/>
            <ac:spMk id="10" creationId="{3B2E3793-BFE6-45A2-9B7B-E18844431C99}"/>
          </ac:spMkLst>
        </pc:spChg>
        <pc:spChg chg="del">
          <ac:chgData name="Yiying Jiao" userId="dad89eff-c5db-47ef-b2c9-fb1a784356ef" providerId="ADAL" clId="{9F40A5A2-7221-472D-BFE7-C3A782BDEF26}" dt="2025-03-04T22:49:56.650" v="21"/>
          <ac:spMkLst>
            <pc:docMk/>
            <pc:sldMk cId="1092437674" sldId="329"/>
            <ac:spMk id="12" creationId="{BC4C4868-CB8F-4AF9-9CDB-8108F2C19B67}"/>
          </ac:spMkLst>
        </pc:spChg>
        <pc:spChg chg="del">
          <ac:chgData name="Yiying Jiao" userId="dad89eff-c5db-47ef-b2c9-fb1a784356ef" providerId="ADAL" clId="{9F40A5A2-7221-472D-BFE7-C3A782BDEF26}" dt="2025-03-04T22:49:56.650" v="21"/>
          <ac:spMkLst>
            <pc:docMk/>
            <pc:sldMk cId="1092437674" sldId="329"/>
            <ac:spMk id="14" creationId="{375E0459-6403-40CD-989D-56A4407CA12E}"/>
          </ac:spMkLst>
        </pc:spChg>
        <pc:spChg chg="del">
          <ac:chgData name="Yiying Jiao" userId="dad89eff-c5db-47ef-b2c9-fb1a784356ef" providerId="ADAL" clId="{9F40A5A2-7221-472D-BFE7-C3A782BDEF26}" dt="2025-03-04T22:49:56.650" v="21"/>
          <ac:spMkLst>
            <pc:docMk/>
            <pc:sldMk cId="1092437674" sldId="329"/>
            <ac:spMk id="16" creationId="{53E5B1A8-3AC9-4BD1-9BBC-78CA94F2D1BA}"/>
          </ac:spMkLst>
        </pc:spChg>
      </pc:sldChg>
      <pc:sldChg chg="delSp add del setBg delDesignElem">
        <pc:chgData name="Yiying Jiao" userId="dad89eff-c5db-47ef-b2c9-fb1a784356ef" providerId="ADAL" clId="{9F40A5A2-7221-472D-BFE7-C3A782BDEF26}" dt="2025-03-04T22:51:25.466" v="33" actId="47"/>
        <pc:sldMkLst>
          <pc:docMk/>
          <pc:sldMk cId="3336755612" sldId="330"/>
        </pc:sldMkLst>
        <pc:spChg chg="del">
          <ac:chgData name="Yiying Jiao" userId="dad89eff-c5db-47ef-b2c9-fb1a784356ef" providerId="ADAL" clId="{9F40A5A2-7221-472D-BFE7-C3A782BDEF26}" dt="2025-03-04T22:49:56.650" v="21"/>
          <ac:spMkLst>
            <pc:docMk/>
            <pc:sldMk cId="3336755612" sldId="330"/>
            <ac:spMk id="5" creationId="{1B15ED52-F352-441B-82BF-E0EA34836D08}"/>
          </ac:spMkLst>
        </pc:spChg>
        <pc:spChg chg="del">
          <ac:chgData name="Yiying Jiao" userId="dad89eff-c5db-47ef-b2c9-fb1a784356ef" providerId="ADAL" clId="{9F40A5A2-7221-472D-BFE7-C3A782BDEF26}" dt="2025-03-04T22:49:56.650" v="21"/>
          <ac:spMkLst>
            <pc:docMk/>
            <pc:sldMk cId="3336755612" sldId="330"/>
            <ac:spMk id="6" creationId="{3B2E3793-BFE6-45A2-9B7B-E18844431C99}"/>
          </ac:spMkLst>
        </pc:spChg>
        <pc:spChg chg="del">
          <ac:chgData name="Yiying Jiao" userId="dad89eff-c5db-47ef-b2c9-fb1a784356ef" providerId="ADAL" clId="{9F40A5A2-7221-472D-BFE7-C3A782BDEF26}" dt="2025-03-04T22:49:56.650" v="21"/>
          <ac:spMkLst>
            <pc:docMk/>
            <pc:sldMk cId="3336755612" sldId="330"/>
            <ac:spMk id="7" creationId="{BC4C4868-CB8F-4AF9-9CDB-8108F2C19B67}"/>
          </ac:spMkLst>
        </pc:spChg>
        <pc:spChg chg="del">
          <ac:chgData name="Yiying Jiao" userId="dad89eff-c5db-47ef-b2c9-fb1a784356ef" providerId="ADAL" clId="{9F40A5A2-7221-472D-BFE7-C3A782BDEF26}" dt="2025-03-04T22:49:56.650" v="21"/>
          <ac:spMkLst>
            <pc:docMk/>
            <pc:sldMk cId="3336755612" sldId="330"/>
            <ac:spMk id="9" creationId="{375E0459-6403-40CD-989D-56A4407CA12E}"/>
          </ac:spMkLst>
        </pc:spChg>
        <pc:spChg chg="del">
          <ac:chgData name="Yiying Jiao" userId="dad89eff-c5db-47ef-b2c9-fb1a784356ef" providerId="ADAL" clId="{9F40A5A2-7221-472D-BFE7-C3A782BDEF26}" dt="2025-03-04T22:49:56.650" v="21"/>
          <ac:spMkLst>
            <pc:docMk/>
            <pc:sldMk cId="3336755612" sldId="330"/>
            <ac:spMk id="11" creationId="{53E5B1A8-3AC9-4BD1-9BBC-78CA94F2D1BA}"/>
          </ac:spMkLst>
        </pc:spChg>
      </pc:sldChg>
      <pc:sldChg chg="delSp modSp add mod">
        <pc:chgData name="Yiying Jiao" userId="dad89eff-c5db-47ef-b2c9-fb1a784356ef" providerId="ADAL" clId="{9F40A5A2-7221-472D-BFE7-C3A782BDEF26}" dt="2025-03-04T23:21:21.166" v="47" actId="20577"/>
        <pc:sldMkLst>
          <pc:docMk/>
          <pc:sldMk cId="3556593790" sldId="331"/>
        </pc:sldMkLst>
        <pc:spChg chg="mod">
          <ac:chgData name="Yiying Jiao" userId="dad89eff-c5db-47ef-b2c9-fb1a784356ef" providerId="ADAL" clId="{9F40A5A2-7221-472D-BFE7-C3A782BDEF26}" dt="2025-03-04T23:21:21.166" v="47" actId="20577"/>
          <ac:spMkLst>
            <pc:docMk/>
            <pc:sldMk cId="3556593790" sldId="331"/>
            <ac:spMk id="4" creationId="{19FB1E5B-C2F2-B3E5-EA21-E748C2C50079}"/>
          </ac:spMkLst>
        </pc:spChg>
        <pc:picChg chg="del">
          <ac:chgData name="Yiying Jiao" userId="dad89eff-c5db-47ef-b2c9-fb1a784356ef" providerId="ADAL" clId="{9F40A5A2-7221-472D-BFE7-C3A782BDEF26}" dt="2025-03-04T22:51:51.870" v="34" actId="478"/>
          <ac:picMkLst>
            <pc:docMk/>
            <pc:sldMk cId="3556593790" sldId="331"/>
            <ac:picMk id="6" creationId="{B4B6C647-CD35-CBB7-C282-7A7D8AB62A14}"/>
          </ac:picMkLst>
        </pc:picChg>
      </pc:sldChg>
      <pc:sldChg chg="add del">
        <pc:chgData name="Yiying Jiao" userId="dad89eff-c5db-47ef-b2c9-fb1a784356ef" providerId="ADAL" clId="{9F40A5A2-7221-472D-BFE7-C3A782BDEF26}" dt="2025-03-04T22:50:03.130" v="26" actId="47"/>
        <pc:sldMkLst>
          <pc:docMk/>
          <pc:sldMk cId="1922537587" sldId="332"/>
        </pc:sldMkLst>
      </pc:sldChg>
      <pc:sldChg chg="delSp add del setBg delDesignElem">
        <pc:chgData name="Yiying Jiao" userId="dad89eff-c5db-47ef-b2c9-fb1a784356ef" providerId="ADAL" clId="{9F40A5A2-7221-472D-BFE7-C3A782BDEF26}" dt="2025-03-04T22:50:03.130" v="26" actId="47"/>
        <pc:sldMkLst>
          <pc:docMk/>
          <pc:sldMk cId="1280289351" sldId="333"/>
        </pc:sldMkLst>
        <pc:spChg chg="del">
          <ac:chgData name="Yiying Jiao" userId="dad89eff-c5db-47ef-b2c9-fb1a784356ef" providerId="ADAL" clId="{9F40A5A2-7221-472D-BFE7-C3A782BDEF26}" dt="2025-03-04T22:49:56.650" v="21"/>
          <ac:spMkLst>
            <pc:docMk/>
            <pc:sldMk cId="1280289351" sldId="333"/>
            <ac:spMk id="58" creationId="{23C0BAB1-34E8-4BFC-B4CE-CC49E57B92AF}"/>
          </ac:spMkLst>
        </pc:spChg>
        <pc:spChg chg="del">
          <ac:chgData name="Yiying Jiao" userId="dad89eff-c5db-47ef-b2c9-fb1a784356ef" providerId="ADAL" clId="{9F40A5A2-7221-472D-BFE7-C3A782BDEF26}" dt="2025-03-04T22:49:56.650" v="21"/>
          <ac:spMkLst>
            <pc:docMk/>
            <pc:sldMk cId="1280289351" sldId="333"/>
            <ac:spMk id="59" creationId="{2A408A61-E4F0-4A04-8F86-EE659FD5867A}"/>
          </ac:spMkLst>
        </pc:spChg>
        <pc:spChg chg="del">
          <ac:chgData name="Yiying Jiao" userId="dad89eff-c5db-47ef-b2c9-fb1a784356ef" providerId="ADAL" clId="{9F40A5A2-7221-472D-BFE7-C3A782BDEF26}" dt="2025-03-04T22:49:56.650" v="21"/>
          <ac:spMkLst>
            <pc:docMk/>
            <pc:sldMk cId="1280289351" sldId="333"/>
            <ac:spMk id="60" creationId="{D5C8C1AB-1211-45E4-9383-18E88DC9E01A}"/>
          </ac:spMkLst>
        </pc:spChg>
      </pc:sldChg>
      <pc:sldChg chg="add del">
        <pc:chgData name="Yiying Jiao" userId="dad89eff-c5db-47ef-b2c9-fb1a784356ef" providerId="ADAL" clId="{9F40A5A2-7221-472D-BFE7-C3A782BDEF26}" dt="2025-03-04T22:51:25.466" v="33" actId="47"/>
        <pc:sldMkLst>
          <pc:docMk/>
          <pc:sldMk cId="756891353" sldId="344"/>
        </pc:sldMkLst>
      </pc:sldChg>
      <pc:sldChg chg="add del">
        <pc:chgData name="Yiying Jiao" userId="dad89eff-c5db-47ef-b2c9-fb1a784356ef" providerId="ADAL" clId="{9F40A5A2-7221-472D-BFE7-C3A782BDEF26}" dt="2025-03-04T22:51:25.466" v="33" actId="47"/>
        <pc:sldMkLst>
          <pc:docMk/>
          <pc:sldMk cId="2183749143" sldId="345"/>
        </pc:sldMkLst>
      </pc:sldChg>
      <pc:sldChg chg="add del">
        <pc:chgData name="Yiying Jiao" userId="dad89eff-c5db-47ef-b2c9-fb1a784356ef" providerId="ADAL" clId="{9F40A5A2-7221-472D-BFE7-C3A782BDEF26}" dt="2025-03-04T22:51:25.466" v="33" actId="47"/>
        <pc:sldMkLst>
          <pc:docMk/>
          <pc:sldMk cId="534699794" sldId="346"/>
        </pc:sldMkLst>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DA445-7DE9-4D1C-A926-DD44FFDEBA9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2B0F955-54E7-426C-97D9-555B1235D87F}">
      <dgm:prSet/>
      <dgm:spPr/>
      <dgm:t>
        <a:bodyPr/>
        <a:lstStyle/>
        <a:p>
          <a:r>
            <a:rPr lang="en-GB" dirty="0"/>
            <a:t>Q1: What is/are the current definition(s) of citizenship?</a:t>
          </a:r>
          <a:endParaRPr lang="en-US" dirty="0"/>
        </a:p>
      </dgm:t>
    </dgm:pt>
    <dgm:pt modelId="{11DCDD9F-0AB9-4D93-9C64-5023CE7B3E4C}" type="parTrans" cxnId="{9B206DC7-6C8C-4F74-8FA0-49E30CE6FD82}">
      <dgm:prSet/>
      <dgm:spPr/>
      <dgm:t>
        <a:bodyPr/>
        <a:lstStyle/>
        <a:p>
          <a:endParaRPr lang="en-US"/>
        </a:p>
      </dgm:t>
    </dgm:pt>
    <dgm:pt modelId="{9EEBFA4A-F435-4684-A067-7F63739110CC}" type="sibTrans" cxnId="{9B206DC7-6C8C-4F74-8FA0-49E30CE6FD82}">
      <dgm:prSet/>
      <dgm:spPr/>
      <dgm:t>
        <a:bodyPr/>
        <a:lstStyle/>
        <a:p>
          <a:endParaRPr lang="en-US"/>
        </a:p>
      </dgm:t>
    </dgm:pt>
    <dgm:pt modelId="{4A9CF886-321C-4067-82B2-912437B3DFE2}">
      <dgm:prSet/>
      <dgm:spPr/>
      <dgm:t>
        <a:bodyPr/>
        <a:lstStyle/>
        <a:p>
          <a:r>
            <a:rPr lang="en-GB" dirty="0"/>
            <a:t>Q2: Why did the definition(s) of citizenship change over time? </a:t>
          </a:r>
          <a:endParaRPr lang="en-US" dirty="0"/>
        </a:p>
      </dgm:t>
    </dgm:pt>
    <dgm:pt modelId="{2FB72EBE-8478-4090-9D3B-D3E2C85921EE}" type="parTrans" cxnId="{05D1598C-91D2-4145-84D6-09D31BB90CF3}">
      <dgm:prSet/>
      <dgm:spPr/>
      <dgm:t>
        <a:bodyPr/>
        <a:lstStyle/>
        <a:p>
          <a:endParaRPr lang="en-US"/>
        </a:p>
      </dgm:t>
    </dgm:pt>
    <dgm:pt modelId="{1BACDD23-93C9-4FE3-84EA-D887A590F75C}" type="sibTrans" cxnId="{05D1598C-91D2-4145-84D6-09D31BB90CF3}">
      <dgm:prSet/>
      <dgm:spPr/>
      <dgm:t>
        <a:bodyPr/>
        <a:lstStyle/>
        <a:p>
          <a:endParaRPr lang="en-US"/>
        </a:p>
      </dgm:t>
    </dgm:pt>
    <dgm:pt modelId="{31765171-5DF9-4817-962D-59AE70E0AE21}">
      <dgm:prSet/>
      <dgm:spPr/>
      <dgm:t>
        <a:bodyPr/>
        <a:lstStyle/>
        <a:p>
          <a:r>
            <a:rPr lang="en-GB" dirty="0"/>
            <a:t>Q3: In what ways has the internationalisation and globalisation influenced the definitions of citizenship in your country?</a:t>
          </a:r>
          <a:endParaRPr lang="en-US" dirty="0"/>
        </a:p>
      </dgm:t>
    </dgm:pt>
    <dgm:pt modelId="{87C6CBDE-36C4-47E6-A52B-2839FE16B147}" type="parTrans" cxnId="{05400432-6D99-4CCA-BA3F-E5B94F9A4D6B}">
      <dgm:prSet/>
      <dgm:spPr/>
      <dgm:t>
        <a:bodyPr/>
        <a:lstStyle/>
        <a:p>
          <a:endParaRPr lang="en-US"/>
        </a:p>
      </dgm:t>
    </dgm:pt>
    <dgm:pt modelId="{F041D333-168F-40BA-9010-0664C5BC19B0}" type="sibTrans" cxnId="{05400432-6D99-4CCA-BA3F-E5B94F9A4D6B}">
      <dgm:prSet/>
      <dgm:spPr/>
      <dgm:t>
        <a:bodyPr/>
        <a:lstStyle/>
        <a:p>
          <a:endParaRPr lang="en-US"/>
        </a:p>
      </dgm:t>
    </dgm:pt>
    <dgm:pt modelId="{8200E3A7-646E-4A05-9F9C-85A61160DF0F}" type="pres">
      <dgm:prSet presAssocID="{D0FDA445-7DE9-4D1C-A926-DD44FFDEBA9B}" presName="linear" presStyleCnt="0">
        <dgm:presLayoutVars>
          <dgm:animLvl val="lvl"/>
          <dgm:resizeHandles val="exact"/>
        </dgm:presLayoutVars>
      </dgm:prSet>
      <dgm:spPr/>
    </dgm:pt>
    <dgm:pt modelId="{1AD88AD0-9990-4FB4-BA38-DCD5C74EA56E}" type="pres">
      <dgm:prSet presAssocID="{02B0F955-54E7-426C-97D9-555B1235D87F}" presName="parentText" presStyleLbl="node1" presStyleIdx="0" presStyleCnt="3">
        <dgm:presLayoutVars>
          <dgm:chMax val="0"/>
          <dgm:bulletEnabled val="1"/>
        </dgm:presLayoutVars>
      </dgm:prSet>
      <dgm:spPr/>
    </dgm:pt>
    <dgm:pt modelId="{AF8F2A42-0324-4A18-BF8B-53C7AFD339D1}" type="pres">
      <dgm:prSet presAssocID="{9EEBFA4A-F435-4684-A067-7F63739110CC}" presName="spacer" presStyleCnt="0"/>
      <dgm:spPr/>
    </dgm:pt>
    <dgm:pt modelId="{DD436647-8717-42B7-BDB3-94C5F3437E33}" type="pres">
      <dgm:prSet presAssocID="{4A9CF886-321C-4067-82B2-912437B3DFE2}" presName="parentText" presStyleLbl="node1" presStyleIdx="1" presStyleCnt="3">
        <dgm:presLayoutVars>
          <dgm:chMax val="0"/>
          <dgm:bulletEnabled val="1"/>
        </dgm:presLayoutVars>
      </dgm:prSet>
      <dgm:spPr/>
    </dgm:pt>
    <dgm:pt modelId="{93CBB4A2-F4EC-4D1C-AFDE-0D5388CF2BC4}" type="pres">
      <dgm:prSet presAssocID="{1BACDD23-93C9-4FE3-84EA-D887A590F75C}" presName="spacer" presStyleCnt="0"/>
      <dgm:spPr/>
    </dgm:pt>
    <dgm:pt modelId="{3F9F5F7A-152E-40E0-ABA8-A3BC1F26BBC3}" type="pres">
      <dgm:prSet presAssocID="{31765171-5DF9-4817-962D-59AE70E0AE21}" presName="parentText" presStyleLbl="node1" presStyleIdx="2" presStyleCnt="3">
        <dgm:presLayoutVars>
          <dgm:chMax val="0"/>
          <dgm:bulletEnabled val="1"/>
        </dgm:presLayoutVars>
      </dgm:prSet>
      <dgm:spPr/>
    </dgm:pt>
  </dgm:ptLst>
  <dgm:cxnLst>
    <dgm:cxn modelId="{FF21DE06-6E1A-4DBA-B85A-1E92D48D4FC3}" type="presOf" srcId="{02B0F955-54E7-426C-97D9-555B1235D87F}" destId="{1AD88AD0-9990-4FB4-BA38-DCD5C74EA56E}" srcOrd="0" destOrd="0" presId="urn:microsoft.com/office/officeart/2005/8/layout/vList2"/>
    <dgm:cxn modelId="{05400432-6D99-4CCA-BA3F-E5B94F9A4D6B}" srcId="{D0FDA445-7DE9-4D1C-A926-DD44FFDEBA9B}" destId="{31765171-5DF9-4817-962D-59AE70E0AE21}" srcOrd="2" destOrd="0" parTransId="{87C6CBDE-36C4-47E6-A52B-2839FE16B147}" sibTransId="{F041D333-168F-40BA-9010-0664C5BC19B0}"/>
    <dgm:cxn modelId="{E7906B52-1C77-4796-86FD-C664C480645A}" type="presOf" srcId="{D0FDA445-7DE9-4D1C-A926-DD44FFDEBA9B}" destId="{8200E3A7-646E-4A05-9F9C-85A61160DF0F}" srcOrd="0" destOrd="0" presId="urn:microsoft.com/office/officeart/2005/8/layout/vList2"/>
    <dgm:cxn modelId="{05D1598C-91D2-4145-84D6-09D31BB90CF3}" srcId="{D0FDA445-7DE9-4D1C-A926-DD44FFDEBA9B}" destId="{4A9CF886-321C-4067-82B2-912437B3DFE2}" srcOrd="1" destOrd="0" parTransId="{2FB72EBE-8478-4090-9D3B-D3E2C85921EE}" sibTransId="{1BACDD23-93C9-4FE3-84EA-D887A590F75C}"/>
    <dgm:cxn modelId="{9B3C8F8D-0949-4D68-8AF9-F1A9DD089C11}" type="presOf" srcId="{4A9CF886-321C-4067-82B2-912437B3DFE2}" destId="{DD436647-8717-42B7-BDB3-94C5F3437E33}" srcOrd="0" destOrd="0" presId="urn:microsoft.com/office/officeart/2005/8/layout/vList2"/>
    <dgm:cxn modelId="{F2D345C1-5BA4-408D-AC86-3104EEEF1CEC}" type="presOf" srcId="{31765171-5DF9-4817-962D-59AE70E0AE21}" destId="{3F9F5F7A-152E-40E0-ABA8-A3BC1F26BBC3}" srcOrd="0" destOrd="0" presId="urn:microsoft.com/office/officeart/2005/8/layout/vList2"/>
    <dgm:cxn modelId="{9B206DC7-6C8C-4F74-8FA0-49E30CE6FD82}" srcId="{D0FDA445-7DE9-4D1C-A926-DD44FFDEBA9B}" destId="{02B0F955-54E7-426C-97D9-555B1235D87F}" srcOrd="0" destOrd="0" parTransId="{11DCDD9F-0AB9-4D93-9C64-5023CE7B3E4C}" sibTransId="{9EEBFA4A-F435-4684-A067-7F63739110CC}"/>
    <dgm:cxn modelId="{C9FB00DA-F469-473F-82A2-3638433DBEA2}" type="presParOf" srcId="{8200E3A7-646E-4A05-9F9C-85A61160DF0F}" destId="{1AD88AD0-9990-4FB4-BA38-DCD5C74EA56E}" srcOrd="0" destOrd="0" presId="urn:microsoft.com/office/officeart/2005/8/layout/vList2"/>
    <dgm:cxn modelId="{A05ACF82-B679-44F5-9514-119DD2D55C27}" type="presParOf" srcId="{8200E3A7-646E-4A05-9F9C-85A61160DF0F}" destId="{AF8F2A42-0324-4A18-BF8B-53C7AFD339D1}" srcOrd="1" destOrd="0" presId="urn:microsoft.com/office/officeart/2005/8/layout/vList2"/>
    <dgm:cxn modelId="{A5F8A0A8-21DA-4C53-B6EE-E03E5F502B73}" type="presParOf" srcId="{8200E3A7-646E-4A05-9F9C-85A61160DF0F}" destId="{DD436647-8717-42B7-BDB3-94C5F3437E33}" srcOrd="2" destOrd="0" presId="urn:microsoft.com/office/officeart/2005/8/layout/vList2"/>
    <dgm:cxn modelId="{D193AB16-343B-4166-A7DF-0D4C518433B4}" type="presParOf" srcId="{8200E3A7-646E-4A05-9F9C-85A61160DF0F}" destId="{93CBB4A2-F4EC-4D1C-AFDE-0D5388CF2BC4}" srcOrd="3" destOrd="0" presId="urn:microsoft.com/office/officeart/2005/8/layout/vList2"/>
    <dgm:cxn modelId="{FC10A6FE-D7B0-4F21-85DA-E9FCE5603E25}" type="presParOf" srcId="{8200E3A7-646E-4A05-9F9C-85A61160DF0F}" destId="{3F9F5F7A-152E-40E0-ABA8-A3BC1F26BBC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117223-6F33-49A0-8A9B-88BBA05657DB}"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80567730-EFAB-4F83-9672-10162E39985B}">
      <dgm:prSet/>
      <dgm:spPr/>
      <dgm:t>
        <a:bodyPr/>
        <a:lstStyle/>
        <a:p>
          <a:r>
            <a:rPr lang="en-GB" dirty="0"/>
            <a:t>What does a global citizen of the 21</a:t>
          </a:r>
          <a:r>
            <a:rPr lang="en-GB" baseline="30000" dirty="0"/>
            <a:t>st</a:t>
          </a:r>
          <a:r>
            <a:rPr lang="en-GB" dirty="0"/>
            <a:t> century look like?</a:t>
          </a:r>
          <a:endParaRPr lang="en-US" dirty="0"/>
        </a:p>
      </dgm:t>
    </dgm:pt>
    <dgm:pt modelId="{3759E5A5-57AA-414E-9166-88EDF4554EE3}" type="parTrans" cxnId="{687AB027-5987-43E3-9159-532D2645E66F}">
      <dgm:prSet/>
      <dgm:spPr/>
      <dgm:t>
        <a:bodyPr/>
        <a:lstStyle/>
        <a:p>
          <a:endParaRPr lang="en-US"/>
        </a:p>
      </dgm:t>
    </dgm:pt>
    <dgm:pt modelId="{CF9F0752-FFC8-4EFA-88F5-0B3C29588B8C}" type="sibTrans" cxnId="{687AB027-5987-43E3-9159-532D2645E66F}">
      <dgm:prSet/>
      <dgm:spPr/>
      <dgm:t>
        <a:bodyPr/>
        <a:lstStyle/>
        <a:p>
          <a:endParaRPr lang="en-US"/>
        </a:p>
      </dgm:t>
    </dgm:pt>
    <dgm:pt modelId="{9B9DF7D1-2427-43EB-A99C-F025076A1C67}">
      <dgm:prSet/>
      <dgm:spPr/>
      <dgm:t>
        <a:bodyPr/>
        <a:lstStyle/>
        <a:p>
          <a:r>
            <a:rPr lang="en-GB" dirty="0"/>
            <a:t>What skills and attributes do they need?</a:t>
          </a:r>
          <a:endParaRPr lang="en-US" dirty="0"/>
        </a:p>
      </dgm:t>
    </dgm:pt>
    <dgm:pt modelId="{6ABBC265-1301-40A6-BFBE-084DD7600E9D}" type="parTrans" cxnId="{8AD6F077-CA1A-49EA-A41D-8A993F59DF54}">
      <dgm:prSet/>
      <dgm:spPr/>
      <dgm:t>
        <a:bodyPr/>
        <a:lstStyle/>
        <a:p>
          <a:endParaRPr lang="en-US"/>
        </a:p>
      </dgm:t>
    </dgm:pt>
    <dgm:pt modelId="{37D25A0E-7277-4D44-9F94-41318FF09F3D}" type="sibTrans" cxnId="{8AD6F077-CA1A-49EA-A41D-8A993F59DF54}">
      <dgm:prSet/>
      <dgm:spPr/>
      <dgm:t>
        <a:bodyPr/>
        <a:lstStyle/>
        <a:p>
          <a:endParaRPr lang="en-US"/>
        </a:p>
      </dgm:t>
    </dgm:pt>
    <dgm:pt modelId="{27EB3FAA-136D-402D-A77E-F9946E44113A}">
      <dgm:prSet/>
      <dgm:spPr/>
      <dgm:t>
        <a:bodyPr/>
        <a:lstStyle/>
        <a:p>
          <a:r>
            <a:rPr lang="en-GB" dirty="0"/>
            <a:t>In your group produce a list that answers the above points.</a:t>
          </a:r>
          <a:endParaRPr lang="en-US" dirty="0"/>
        </a:p>
      </dgm:t>
    </dgm:pt>
    <dgm:pt modelId="{0772FA82-7E4F-48A5-BDC7-BD64190CFBB6}" type="parTrans" cxnId="{AB1D9031-D954-41BB-9372-837F1D041A8B}">
      <dgm:prSet/>
      <dgm:spPr/>
      <dgm:t>
        <a:bodyPr/>
        <a:lstStyle/>
        <a:p>
          <a:endParaRPr lang="en-US"/>
        </a:p>
      </dgm:t>
    </dgm:pt>
    <dgm:pt modelId="{3CC6A447-3577-4D8A-BFB4-F4417917E807}" type="sibTrans" cxnId="{AB1D9031-D954-41BB-9372-837F1D041A8B}">
      <dgm:prSet/>
      <dgm:spPr/>
      <dgm:t>
        <a:bodyPr/>
        <a:lstStyle/>
        <a:p>
          <a:endParaRPr lang="en-US"/>
        </a:p>
      </dgm:t>
    </dgm:pt>
    <dgm:pt modelId="{29E4D43E-A562-4E38-BDDE-5A69F754972A}">
      <dgm:prSet/>
      <dgm:spPr/>
      <dgm:t>
        <a:bodyPr/>
        <a:lstStyle/>
        <a:p>
          <a:r>
            <a:rPr lang="en-GB" dirty="0"/>
            <a:t>Now rank these in order of importance as you see them</a:t>
          </a:r>
          <a:endParaRPr lang="en-US" dirty="0"/>
        </a:p>
      </dgm:t>
    </dgm:pt>
    <dgm:pt modelId="{D90A98B8-89FD-4AEF-A230-949B013E691D}" type="parTrans" cxnId="{1C8F46BE-FA31-4867-8576-DD0709B9D1A4}">
      <dgm:prSet/>
      <dgm:spPr/>
      <dgm:t>
        <a:bodyPr/>
        <a:lstStyle/>
        <a:p>
          <a:endParaRPr lang="en-US"/>
        </a:p>
      </dgm:t>
    </dgm:pt>
    <dgm:pt modelId="{7B773A18-89B2-45A2-BDA6-99125CF2CD4D}" type="sibTrans" cxnId="{1C8F46BE-FA31-4867-8576-DD0709B9D1A4}">
      <dgm:prSet/>
      <dgm:spPr/>
      <dgm:t>
        <a:bodyPr/>
        <a:lstStyle/>
        <a:p>
          <a:endParaRPr lang="en-US"/>
        </a:p>
      </dgm:t>
    </dgm:pt>
    <dgm:pt modelId="{50F014C7-F4E9-4CF7-8B05-01A358D69D18}">
      <dgm:prSet/>
      <dgm:spPr/>
      <dgm:t>
        <a:bodyPr/>
        <a:lstStyle/>
        <a:p>
          <a:r>
            <a:rPr lang="en-GB" dirty="0"/>
            <a:t>Now that you have your list consider how education is responding to address these issues. What more could we be doing?</a:t>
          </a:r>
          <a:endParaRPr lang="en-US" dirty="0"/>
        </a:p>
      </dgm:t>
    </dgm:pt>
    <dgm:pt modelId="{71C7125A-4F1C-40F7-BF15-277F54821657}" type="parTrans" cxnId="{623C9E38-2F84-4774-9A9F-91098E55F7CD}">
      <dgm:prSet/>
      <dgm:spPr/>
      <dgm:t>
        <a:bodyPr/>
        <a:lstStyle/>
        <a:p>
          <a:endParaRPr lang="en-US"/>
        </a:p>
      </dgm:t>
    </dgm:pt>
    <dgm:pt modelId="{D56CE3BD-4737-4EF5-8563-FE3C7E75BB08}" type="sibTrans" cxnId="{623C9E38-2F84-4774-9A9F-91098E55F7CD}">
      <dgm:prSet/>
      <dgm:spPr/>
      <dgm:t>
        <a:bodyPr/>
        <a:lstStyle/>
        <a:p>
          <a:endParaRPr lang="en-US"/>
        </a:p>
      </dgm:t>
    </dgm:pt>
    <dgm:pt modelId="{59D5194C-DB6F-470A-A0C4-8303ACF6FC17}" type="pres">
      <dgm:prSet presAssocID="{A3117223-6F33-49A0-8A9B-88BBA05657DB}" presName="Name0" presStyleCnt="0">
        <dgm:presLayoutVars>
          <dgm:dir/>
          <dgm:resizeHandles val="exact"/>
        </dgm:presLayoutVars>
      </dgm:prSet>
      <dgm:spPr/>
    </dgm:pt>
    <dgm:pt modelId="{458AF05B-B6B4-4BCC-AB0C-C4EE43AE62B0}" type="pres">
      <dgm:prSet presAssocID="{80567730-EFAB-4F83-9672-10162E39985B}" presName="node" presStyleLbl="node1" presStyleIdx="0" presStyleCnt="5">
        <dgm:presLayoutVars>
          <dgm:bulletEnabled val="1"/>
        </dgm:presLayoutVars>
      </dgm:prSet>
      <dgm:spPr/>
    </dgm:pt>
    <dgm:pt modelId="{F3A3509E-3073-45B9-B9B8-9369F3687344}" type="pres">
      <dgm:prSet presAssocID="{CF9F0752-FFC8-4EFA-88F5-0B3C29588B8C}" presName="sibTrans" presStyleLbl="sibTrans1D1" presStyleIdx="0" presStyleCnt="4"/>
      <dgm:spPr/>
    </dgm:pt>
    <dgm:pt modelId="{DBEC05E6-E2D2-442C-96E2-3C1C38CC498B}" type="pres">
      <dgm:prSet presAssocID="{CF9F0752-FFC8-4EFA-88F5-0B3C29588B8C}" presName="connectorText" presStyleLbl="sibTrans1D1" presStyleIdx="0" presStyleCnt="4"/>
      <dgm:spPr/>
    </dgm:pt>
    <dgm:pt modelId="{BF810B33-0206-4E93-9E22-BC4D7C0A69A2}" type="pres">
      <dgm:prSet presAssocID="{9B9DF7D1-2427-43EB-A99C-F025076A1C67}" presName="node" presStyleLbl="node1" presStyleIdx="1" presStyleCnt="5">
        <dgm:presLayoutVars>
          <dgm:bulletEnabled val="1"/>
        </dgm:presLayoutVars>
      </dgm:prSet>
      <dgm:spPr/>
    </dgm:pt>
    <dgm:pt modelId="{BDB675DE-17B7-482F-9BBF-6157EFBFE7F5}" type="pres">
      <dgm:prSet presAssocID="{37D25A0E-7277-4D44-9F94-41318FF09F3D}" presName="sibTrans" presStyleLbl="sibTrans1D1" presStyleIdx="1" presStyleCnt="4"/>
      <dgm:spPr/>
    </dgm:pt>
    <dgm:pt modelId="{65A17FFC-2546-4808-886B-98DA8D02A24B}" type="pres">
      <dgm:prSet presAssocID="{37D25A0E-7277-4D44-9F94-41318FF09F3D}" presName="connectorText" presStyleLbl="sibTrans1D1" presStyleIdx="1" presStyleCnt="4"/>
      <dgm:spPr/>
    </dgm:pt>
    <dgm:pt modelId="{23A53D42-E666-4271-A2A2-7A724EA0DF4E}" type="pres">
      <dgm:prSet presAssocID="{27EB3FAA-136D-402D-A77E-F9946E44113A}" presName="node" presStyleLbl="node1" presStyleIdx="2" presStyleCnt="5">
        <dgm:presLayoutVars>
          <dgm:bulletEnabled val="1"/>
        </dgm:presLayoutVars>
      </dgm:prSet>
      <dgm:spPr/>
    </dgm:pt>
    <dgm:pt modelId="{590A72F7-2DB3-4BD5-945E-A90A7AC38E9F}" type="pres">
      <dgm:prSet presAssocID="{3CC6A447-3577-4D8A-BFB4-F4417917E807}" presName="sibTrans" presStyleLbl="sibTrans1D1" presStyleIdx="2" presStyleCnt="4"/>
      <dgm:spPr/>
    </dgm:pt>
    <dgm:pt modelId="{C9047A77-AC78-4E06-B761-97619FD92054}" type="pres">
      <dgm:prSet presAssocID="{3CC6A447-3577-4D8A-BFB4-F4417917E807}" presName="connectorText" presStyleLbl="sibTrans1D1" presStyleIdx="2" presStyleCnt="4"/>
      <dgm:spPr/>
    </dgm:pt>
    <dgm:pt modelId="{545E7BE8-4257-460A-8805-41098389F7FF}" type="pres">
      <dgm:prSet presAssocID="{29E4D43E-A562-4E38-BDDE-5A69F754972A}" presName="node" presStyleLbl="node1" presStyleIdx="3" presStyleCnt="5">
        <dgm:presLayoutVars>
          <dgm:bulletEnabled val="1"/>
        </dgm:presLayoutVars>
      </dgm:prSet>
      <dgm:spPr/>
    </dgm:pt>
    <dgm:pt modelId="{82A9BEAE-7E09-4EF7-8725-026F257D9000}" type="pres">
      <dgm:prSet presAssocID="{7B773A18-89B2-45A2-BDA6-99125CF2CD4D}" presName="sibTrans" presStyleLbl="sibTrans1D1" presStyleIdx="3" presStyleCnt="4"/>
      <dgm:spPr/>
    </dgm:pt>
    <dgm:pt modelId="{383C8D12-0AD8-4661-8F7F-0DEDA2A3783C}" type="pres">
      <dgm:prSet presAssocID="{7B773A18-89B2-45A2-BDA6-99125CF2CD4D}" presName="connectorText" presStyleLbl="sibTrans1D1" presStyleIdx="3" presStyleCnt="4"/>
      <dgm:spPr/>
    </dgm:pt>
    <dgm:pt modelId="{0B1597F8-88ED-4999-A3BD-C3C24304998E}" type="pres">
      <dgm:prSet presAssocID="{50F014C7-F4E9-4CF7-8B05-01A358D69D18}" presName="node" presStyleLbl="node1" presStyleIdx="4" presStyleCnt="5">
        <dgm:presLayoutVars>
          <dgm:bulletEnabled val="1"/>
        </dgm:presLayoutVars>
      </dgm:prSet>
      <dgm:spPr/>
    </dgm:pt>
  </dgm:ptLst>
  <dgm:cxnLst>
    <dgm:cxn modelId="{25458405-1389-4329-B881-63D3342DE405}" type="presOf" srcId="{7B773A18-89B2-45A2-BDA6-99125CF2CD4D}" destId="{82A9BEAE-7E09-4EF7-8725-026F257D9000}" srcOrd="0" destOrd="0" presId="urn:microsoft.com/office/officeart/2016/7/layout/RepeatingBendingProcessNew"/>
    <dgm:cxn modelId="{57D20E08-33DB-42E8-B142-80C8A2CD6B07}" type="presOf" srcId="{37D25A0E-7277-4D44-9F94-41318FF09F3D}" destId="{65A17FFC-2546-4808-886B-98DA8D02A24B}" srcOrd="1" destOrd="0" presId="urn:microsoft.com/office/officeart/2016/7/layout/RepeatingBendingProcessNew"/>
    <dgm:cxn modelId="{FCDD3C0F-DB55-4282-99B7-20C2B21E2070}" type="presOf" srcId="{27EB3FAA-136D-402D-A77E-F9946E44113A}" destId="{23A53D42-E666-4271-A2A2-7A724EA0DF4E}" srcOrd="0" destOrd="0" presId="urn:microsoft.com/office/officeart/2016/7/layout/RepeatingBendingProcessNew"/>
    <dgm:cxn modelId="{CBFF721B-DDBA-459D-BB49-8844B627BBCA}" type="presOf" srcId="{29E4D43E-A562-4E38-BDDE-5A69F754972A}" destId="{545E7BE8-4257-460A-8805-41098389F7FF}" srcOrd="0" destOrd="0" presId="urn:microsoft.com/office/officeart/2016/7/layout/RepeatingBendingProcessNew"/>
    <dgm:cxn modelId="{687AB027-5987-43E3-9159-532D2645E66F}" srcId="{A3117223-6F33-49A0-8A9B-88BBA05657DB}" destId="{80567730-EFAB-4F83-9672-10162E39985B}" srcOrd="0" destOrd="0" parTransId="{3759E5A5-57AA-414E-9166-88EDF4554EE3}" sibTransId="{CF9F0752-FFC8-4EFA-88F5-0B3C29588B8C}"/>
    <dgm:cxn modelId="{BC5E2729-9ECA-4801-89E1-E2F6D3E81ABF}" type="presOf" srcId="{CF9F0752-FFC8-4EFA-88F5-0B3C29588B8C}" destId="{DBEC05E6-E2D2-442C-96E2-3C1C38CC498B}" srcOrd="1" destOrd="0" presId="urn:microsoft.com/office/officeart/2016/7/layout/RepeatingBendingProcessNew"/>
    <dgm:cxn modelId="{AB1D9031-D954-41BB-9372-837F1D041A8B}" srcId="{A3117223-6F33-49A0-8A9B-88BBA05657DB}" destId="{27EB3FAA-136D-402D-A77E-F9946E44113A}" srcOrd="2" destOrd="0" parTransId="{0772FA82-7E4F-48A5-BDC7-BD64190CFBB6}" sibTransId="{3CC6A447-3577-4D8A-BFB4-F4417917E807}"/>
    <dgm:cxn modelId="{1E29DD35-A125-4FB4-A393-31AE6086044A}" type="presOf" srcId="{37D25A0E-7277-4D44-9F94-41318FF09F3D}" destId="{BDB675DE-17B7-482F-9BBF-6157EFBFE7F5}" srcOrd="0" destOrd="0" presId="urn:microsoft.com/office/officeart/2016/7/layout/RepeatingBendingProcessNew"/>
    <dgm:cxn modelId="{623C9E38-2F84-4774-9A9F-91098E55F7CD}" srcId="{A3117223-6F33-49A0-8A9B-88BBA05657DB}" destId="{50F014C7-F4E9-4CF7-8B05-01A358D69D18}" srcOrd="4" destOrd="0" parTransId="{71C7125A-4F1C-40F7-BF15-277F54821657}" sibTransId="{D56CE3BD-4737-4EF5-8563-FE3C7E75BB08}"/>
    <dgm:cxn modelId="{B668413A-1696-4135-896F-2D24A5A2AD62}" type="presOf" srcId="{3CC6A447-3577-4D8A-BFB4-F4417917E807}" destId="{C9047A77-AC78-4E06-B761-97619FD92054}" srcOrd="1" destOrd="0" presId="urn:microsoft.com/office/officeart/2016/7/layout/RepeatingBendingProcessNew"/>
    <dgm:cxn modelId="{A8BBB05D-9176-4A64-BE8E-BFC07799C258}" type="presOf" srcId="{CF9F0752-FFC8-4EFA-88F5-0B3C29588B8C}" destId="{F3A3509E-3073-45B9-B9B8-9369F3687344}" srcOrd="0" destOrd="0" presId="urn:microsoft.com/office/officeart/2016/7/layout/RepeatingBendingProcessNew"/>
    <dgm:cxn modelId="{717D4346-94E9-46C4-B774-616D9D69C44C}" type="presOf" srcId="{A3117223-6F33-49A0-8A9B-88BBA05657DB}" destId="{59D5194C-DB6F-470A-A0C4-8303ACF6FC17}" srcOrd="0" destOrd="0" presId="urn:microsoft.com/office/officeart/2016/7/layout/RepeatingBendingProcessNew"/>
    <dgm:cxn modelId="{C6101555-AB2A-4A8D-890D-49EC8FC683D3}" type="presOf" srcId="{9B9DF7D1-2427-43EB-A99C-F025076A1C67}" destId="{BF810B33-0206-4E93-9E22-BC4D7C0A69A2}" srcOrd="0" destOrd="0" presId="urn:microsoft.com/office/officeart/2016/7/layout/RepeatingBendingProcessNew"/>
    <dgm:cxn modelId="{8AD6F077-CA1A-49EA-A41D-8A993F59DF54}" srcId="{A3117223-6F33-49A0-8A9B-88BBA05657DB}" destId="{9B9DF7D1-2427-43EB-A99C-F025076A1C67}" srcOrd="1" destOrd="0" parTransId="{6ABBC265-1301-40A6-BFBE-084DD7600E9D}" sibTransId="{37D25A0E-7277-4D44-9F94-41318FF09F3D}"/>
    <dgm:cxn modelId="{DFF2047B-B9A8-4AB2-950B-CEDF8A65FF35}" type="presOf" srcId="{3CC6A447-3577-4D8A-BFB4-F4417917E807}" destId="{590A72F7-2DB3-4BD5-945E-A90A7AC38E9F}" srcOrd="0" destOrd="0" presId="urn:microsoft.com/office/officeart/2016/7/layout/RepeatingBendingProcessNew"/>
    <dgm:cxn modelId="{29A17E8A-CAAC-452A-B27C-F7F98AC0BC76}" type="presOf" srcId="{7B773A18-89B2-45A2-BDA6-99125CF2CD4D}" destId="{383C8D12-0AD8-4661-8F7F-0DEDA2A3783C}" srcOrd="1" destOrd="0" presId="urn:microsoft.com/office/officeart/2016/7/layout/RepeatingBendingProcessNew"/>
    <dgm:cxn modelId="{55F3CEA8-59DD-4329-A540-71F086256A8D}" type="presOf" srcId="{50F014C7-F4E9-4CF7-8B05-01A358D69D18}" destId="{0B1597F8-88ED-4999-A3BD-C3C24304998E}" srcOrd="0" destOrd="0" presId="urn:microsoft.com/office/officeart/2016/7/layout/RepeatingBendingProcessNew"/>
    <dgm:cxn modelId="{84EFDFB6-6A07-45B0-87DB-2D07B3D88835}" type="presOf" srcId="{80567730-EFAB-4F83-9672-10162E39985B}" destId="{458AF05B-B6B4-4BCC-AB0C-C4EE43AE62B0}" srcOrd="0" destOrd="0" presId="urn:microsoft.com/office/officeart/2016/7/layout/RepeatingBendingProcessNew"/>
    <dgm:cxn modelId="{1C8F46BE-FA31-4867-8576-DD0709B9D1A4}" srcId="{A3117223-6F33-49A0-8A9B-88BBA05657DB}" destId="{29E4D43E-A562-4E38-BDDE-5A69F754972A}" srcOrd="3" destOrd="0" parTransId="{D90A98B8-89FD-4AEF-A230-949B013E691D}" sibTransId="{7B773A18-89B2-45A2-BDA6-99125CF2CD4D}"/>
    <dgm:cxn modelId="{493F754A-44B3-42C2-BB85-0640B3CAD343}" type="presParOf" srcId="{59D5194C-DB6F-470A-A0C4-8303ACF6FC17}" destId="{458AF05B-B6B4-4BCC-AB0C-C4EE43AE62B0}" srcOrd="0" destOrd="0" presId="urn:microsoft.com/office/officeart/2016/7/layout/RepeatingBendingProcessNew"/>
    <dgm:cxn modelId="{AF52B8DF-9CC4-43E6-9E0E-648C63887E1D}" type="presParOf" srcId="{59D5194C-DB6F-470A-A0C4-8303ACF6FC17}" destId="{F3A3509E-3073-45B9-B9B8-9369F3687344}" srcOrd="1" destOrd="0" presId="urn:microsoft.com/office/officeart/2016/7/layout/RepeatingBendingProcessNew"/>
    <dgm:cxn modelId="{88D7584D-C961-419D-BC7A-58A8D6B042DC}" type="presParOf" srcId="{F3A3509E-3073-45B9-B9B8-9369F3687344}" destId="{DBEC05E6-E2D2-442C-96E2-3C1C38CC498B}" srcOrd="0" destOrd="0" presId="urn:microsoft.com/office/officeart/2016/7/layout/RepeatingBendingProcessNew"/>
    <dgm:cxn modelId="{50183F3F-7E57-4446-BB17-3C72BE30E892}" type="presParOf" srcId="{59D5194C-DB6F-470A-A0C4-8303ACF6FC17}" destId="{BF810B33-0206-4E93-9E22-BC4D7C0A69A2}" srcOrd="2" destOrd="0" presId="urn:microsoft.com/office/officeart/2016/7/layout/RepeatingBendingProcessNew"/>
    <dgm:cxn modelId="{81297003-999A-4F71-AE65-DE8B57722397}" type="presParOf" srcId="{59D5194C-DB6F-470A-A0C4-8303ACF6FC17}" destId="{BDB675DE-17B7-482F-9BBF-6157EFBFE7F5}" srcOrd="3" destOrd="0" presId="urn:microsoft.com/office/officeart/2016/7/layout/RepeatingBendingProcessNew"/>
    <dgm:cxn modelId="{0AE82FD8-EEF9-4AAA-95D8-26180821EA65}" type="presParOf" srcId="{BDB675DE-17B7-482F-9BBF-6157EFBFE7F5}" destId="{65A17FFC-2546-4808-886B-98DA8D02A24B}" srcOrd="0" destOrd="0" presId="urn:microsoft.com/office/officeart/2016/7/layout/RepeatingBendingProcessNew"/>
    <dgm:cxn modelId="{7DE0172D-D07B-4522-9F9B-4B2CA654A93B}" type="presParOf" srcId="{59D5194C-DB6F-470A-A0C4-8303ACF6FC17}" destId="{23A53D42-E666-4271-A2A2-7A724EA0DF4E}" srcOrd="4" destOrd="0" presId="urn:microsoft.com/office/officeart/2016/7/layout/RepeatingBendingProcessNew"/>
    <dgm:cxn modelId="{007EEEA7-6239-4115-AA01-55059C8CFD95}" type="presParOf" srcId="{59D5194C-DB6F-470A-A0C4-8303ACF6FC17}" destId="{590A72F7-2DB3-4BD5-945E-A90A7AC38E9F}" srcOrd="5" destOrd="0" presId="urn:microsoft.com/office/officeart/2016/7/layout/RepeatingBendingProcessNew"/>
    <dgm:cxn modelId="{BC101B6F-E63D-4F0F-823E-6839BC2D5665}" type="presParOf" srcId="{590A72F7-2DB3-4BD5-945E-A90A7AC38E9F}" destId="{C9047A77-AC78-4E06-B761-97619FD92054}" srcOrd="0" destOrd="0" presId="urn:microsoft.com/office/officeart/2016/7/layout/RepeatingBendingProcessNew"/>
    <dgm:cxn modelId="{571E80EA-7D68-4076-A5AD-838B7A1632AE}" type="presParOf" srcId="{59D5194C-DB6F-470A-A0C4-8303ACF6FC17}" destId="{545E7BE8-4257-460A-8805-41098389F7FF}" srcOrd="6" destOrd="0" presId="urn:microsoft.com/office/officeart/2016/7/layout/RepeatingBendingProcessNew"/>
    <dgm:cxn modelId="{3B24D19A-CF85-4BA2-AF70-775021BF34E7}" type="presParOf" srcId="{59D5194C-DB6F-470A-A0C4-8303ACF6FC17}" destId="{82A9BEAE-7E09-4EF7-8725-026F257D9000}" srcOrd="7" destOrd="0" presId="urn:microsoft.com/office/officeart/2016/7/layout/RepeatingBendingProcessNew"/>
    <dgm:cxn modelId="{69D606E3-9E7C-46E6-AC5D-2B2142003580}" type="presParOf" srcId="{82A9BEAE-7E09-4EF7-8725-026F257D9000}" destId="{383C8D12-0AD8-4661-8F7F-0DEDA2A3783C}" srcOrd="0" destOrd="0" presId="urn:microsoft.com/office/officeart/2016/7/layout/RepeatingBendingProcessNew"/>
    <dgm:cxn modelId="{4E0871EE-4EAC-4220-A5C4-9CD04564D839}" type="presParOf" srcId="{59D5194C-DB6F-470A-A0C4-8303ACF6FC17}" destId="{0B1597F8-88ED-4999-A3BD-C3C24304998E}"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A50E6CF-DD86-4C88-BB8A-8CFCBC0BFDD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0471594-79C0-4306-BDFE-9A83024E35F7}">
      <dgm:prSet/>
      <dgm:spPr/>
      <dgm:t>
        <a:bodyPr/>
        <a:lstStyle/>
        <a:p>
          <a:r>
            <a:rPr lang="en-GB"/>
            <a:t>Terminology/Terminologies?</a:t>
          </a:r>
          <a:endParaRPr lang="en-US"/>
        </a:p>
      </dgm:t>
    </dgm:pt>
    <dgm:pt modelId="{3588AC74-2197-4093-A1EB-5DA0AE851236}" type="parTrans" cxnId="{9C52581B-2BE1-42EC-9144-0E334A5CA162}">
      <dgm:prSet/>
      <dgm:spPr/>
      <dgm:t>
        <a:bodyPr/>
        <a:lstStyle/>
        <a:p>
          <a:endParaRPr lang="en-US"/>
        </a:p>
      </dgm:t>
    </dgm:pt>
    <dgm:pt modelId="{838F4EA3-5C26-4D07-BD0B-95807292906C}" type="sibTrans" cxnId="{9C52581B-2BE1-42EC-9144-0E334A5CA162}">
      <dgm:prSet/>
      <dgm:spPr/>
      <dgm:t>
        <a:bodyPr/>
        <a:lstStyle/>
        <a:p>
          <a:endParaRPr lang="en-US"/>
        </a:p>
      </dgm:t>
    </dgm:pt>
    <dgm:pt modelId="{CB4CCD03-06B4-4570-892B-609503C69C47}">
      <dgm:prSet/>
      <dgm:spPr/>
      <dgm:t>
        <a:bodyPr/>
        <a:lstStyle/>
        <a:p>
          <a:r>
            <a:rPr lang="en-GB"/>
            <a:t>Definition(s)?</a:t>
          </a:r>
          <a:endParaRPr lang="en-US"/>
        </a:p>
      </dgm:t>
    </dgm:pt>
    <dgm:pt modelId="{B3B6D395-2684-443A-A05A-F60236015C00}" type="parTrans" cxnId="{130E0E89-61B4-4A8E-B9C2-13E623251CFA}">
      <dgm:prSet/>
      <dgm:spPr/>
      <dgm:t>
        <a:bodyPr/>
        <a:lstStyle/>
        <a:p>
          <a:endParaRPr lang="en-US"/>
        </a:p>
      </dgm:t>
    </dgm:pt>
    <dgm:pt modelId="{DCB9521B-3505-4C88-A48C-2D4460FA8FFA}" type="sibTrans" cxnId="{130E0E89-61B4-4A8E-B9C2-13E623251CFA}">
      <dgm:prSet/>
      <dgm:spPr/>
      <dgm:t>
        <a:bodyPr/>
        <a:lstStyle/>
        <a:p>
          <a:endParaRPr lang="en-US"/>
        </a:p>
      </dgm:t>
    </dgm:pt>
    <dgm:pt modelId="{39077F29-A01B-4000-926F-7DABEA63AC06}" type="pres">
      <dgm:prSet presAssocID="{4A50E6CF-DD86-4C88-BB8A-8CFCBC0BFDDB}" presName="linear" presStyleCnt="0">
        <dgm:presLayoutVars>
          <dgm:animLvl val="lvl"/>
          <dgm:resizeHandles val="exact"/>
        </dgm:presLayoutVars>
      </dgm:prSet>
      <dgm:spPr/>
    </dgm:pt>
    <dgm:pt modelId="{034AF918-E5D2-4E9B-8982-4D6241D74FC2}" type="pres">
      <dgm:prSet presAssocID="{E0471594-79C0-4306-BDFE-9A83024E35F7}" presName="parentText" presStyleLbl="node1" presStyleIdx="0" presStyleCnt="2">
        <dgm:presLayoutVars>
          <dgm:chMax val="0"/>
          <dgm:bulletEnabled val="1"/>
        </dgm:presLayoutVars>
      </dgm:prSet>
      <dgm:spPr/>
    </dgm:pt>
    <dgm:pt modelId="{A4B29737-6E8F-4774-BC70-88197DE6D98C}" type="pres">
      <dgm:prSet presAssocID="{838F4EA3-5C26-4D07-BD0B-95807292906C}" presName="spacer" presStyleCnt="0"/>
      <dgm:spPr/>
    </dgm:pt>
    <dgm:pt modelId="{7E9885F7-7BB8-404C-B2F1-E3E151B41849}" type="pres">
      <dgm:prSet presAssocID="{CB4CCD03-06B4-4570-892B-609503C69C47}" presName="parentText" presStyleLbl="node1" presStyleIdx="1" presStyleCnt="2">
        <dgm:presLayoutVars>
          <dgm:chMax val="0"/>
          <dgm:bulletEnabled val="1"/>
        </dgm:presLayoutVars>
      </dgm:prSet>
      <dgm:spPr/>
    </dgm:pt>
  </dgm:ptLst>
  <dgm:cxnLst>
    <dgm:cxn modelId="{9C52581B-2BE1-42EC-9144-0E334A5CA162}" srcId="{4A50E6CF-DD86-4C88-BB8A-8CFCBC0BFDDB}" destId="{E0471594-79C0-4306-BDFE-9A83024E35F7}" srcOrd="0" destOrd="0" parTransId="{3588AC74-2197-4093-A1EB-5DA0AE851236}" sibTransId="{838F4EA3-5C26-4D07-BD0B-95807292906C}"/>
    <dgm:cxn modelId="{09624734-8CEF-4869-8F07-FF0D2EA02654}" type="presOf" srcId="{4A50E6CF-DD86-4C88-BB8A-8CFCBC0BFDDB}" destId="{39077F29-A01B-4000-926F-7DABEA63AC06}" srcOrd="0" destOrd="0" presId="urn:microsoft.com/office/officeart/2005/8/layout/vList2"/>
    <dgm:cxn modelId="{130E0E89-61B4-4A8E-B9C2-13E623251CFA}" srcId="{4A50E6CF-DD86-4C88-BB8A-8CFCBC0BFDDB}" destId="{CB4CCD03-06B4-4570-892B-609503C69C47}" srcOrd="1" destOrd="0" parTransId="{B3B6D395-2684-443A-A05A-F60236015C00}" sibTransId="{DCB9521B-3505-4C88-A48C-2D4460FA8FFA}"/>
    <dgm:cxn modelId="{745CECBE-0F25-4142-86AB-42A30AAD9621}" type="presOf" srcId="{CB4CCD03-06B4-4570-892B-609503C69C47}" destId="{7E9885F7-7BB8-404C-B2F1-E3E151B41849}" srcOrd="0" destOrd="0" presId="urn:microsoft.com/office/officeart/2005/8/layout/vList2"/>
    <dgm:cxn modelId="{D86450DB-4C81-4497-903C-A8B1554AA3B8}" type="presOf" srcId="{E0471594-79C0-4306-BDFE-9A83024E35F7}" destId="{034AF918-E5D2-4E9B-8982-4D6241D74FC2}" srcOrd="0" destOrd="0" presId="urn:microsoft.com/office/officeart/2005/8/layout/vList2"/>
    <dgm:cxn modelId="{5E00B3EC-873E-4F48-87AF-D576361A8CA5}" type="presParOf" srcId="{39077F29-A01B-4000-926F-7DABEA63AC06}" destId="{034AF918-E5D2-4E9B-8982-4D6241D74FC2}" srcOrd="0" destOrd="0" presId="urn:microsoft.com/office/officeart/2005/8/layout/vList2"/>
    <dgm:cxn modelId="{F12A9CA9-386B-42CC-98BF-E391949DD105}" type="presParOf" srcId="{39077F29-A01B-4000-926F-7DABEA63AC06}" destId="{A4B29737-6E8F-4774-BC70-88197DE6D98C}" srcOrd="1" destOrd="0" presId="urn:microsoft.com/office/officeart/2005/8/layout/vList2"/>
    <dgm:cxn modelId="{ADE9DFB3-0549-4DAA-8BFF-F6E5F366DF2B}" type="presParOf" srcId="{39077F29-A01B-4000-926F-7DABEA63AC06}" destId="{7E9885F7-7BB8-404C-B2F1-E3E151B4184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24FCF72-CDA2-4DC5-B433-092982BB5E6D}"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7CBE762-863A-4CF8-825D-E143D253DEE3}">
      <dgm:prSet/>
      <dgm:spPr/>
      <dgm:t>
        <a:bodyPr/>
        <a:lstStyle/>
        <a:p>
          <a:pPr>
            <a:lnSpc>
              <a:spcPct val="100000"/>
            </a:lnSpc>
          </a:pPr>
          <a:r>
            <a:rPr lang="en-GB"/>
            <a:t>Education </a:t>
          </a:r>
          <a:r>
            <a:rPr lang="en-GB" b="1" i="1"/>
            <a:t>about</a:t>
          </a:r>
          <a:r>
            <a:rPr lang="en-GB"/>
            <a:t> citizenship that provides students with knowledge of national political institutions and systems is indicative of a minimalist approach that could take place exclusively for the classroom </a:t>
          </a:r>
          <a:endParaRPr lang="en-US"/>
        </a:p>
      </dgm:t>
    </dgm:pt>
    <dgm:pt modelId="{4EB01FC4-8D0E-4AE0-800A-6D89848D5AE4}" type="parTrans" cxnId="{139498D3-9E69-4FBC-BE28-2DDD1ECB0188}">
      <dgm:prSet/>
      <dgm:spPr/>
      <dgm:t>
        <a:bodyPr/>
        <a:lstStyle/>
        <a:p>
          <a:endParaRPr lang="en-US"/>
        </a:p>
      </dgm:t>
    </dgm:pt>
    <dgm:pt modelId="{2EC03B33-0435-46E6-B6F8-7F431CB11A86}" type="sibTrans" cxnId="{139498D3-9E69-4FBC-BE28-2DDD1ECB0188}">
      <dgm:prSet/>
      <dgm:spPr/>
      <dgm:t>
        <a:bodyPr/>
        <a:lstStyle/>
        <a:p>
          <a:endParaRPr lang="en-US"/>
        </a:p>
      </dgm:t>
    </dgm:pt>
    <dgm:pt modelId="{C3FF6CAF-2E29-4927-8D33-CF188915C90A}">
      <dgm:prSet/>
      <dgm:spPr/>
      <dgm:t>
        <a:bodyPr/>
        <a:lstStyle/>
        <a:p>
          <a:pPr>
            <a:lnSpc>
              <a:spcPct val="100000"/>
            </a:lnSpc>
          </a:pPr>
          <a:r>
            <a:rPr lang="en-GB"/>
            <a:t>Education </a:t>
          </a:r>
          <a:r>
            <a:rPr lang="en-GB" b="1" i="1"/>
            <a:t>for</a:t>
          </a:r>
          <a:r>
            <a:rPr lang="en-GB"/>
            <a:t> citizenship reflects a maximal approach that aims to ensure students are ready to take on the role of adult citizens and associated responsibilities. This requires the development of relevant skills, values and attitudes to be an effective citizen, as opposed to simply the acquisition of knowledge and understanding</a:t>
          </a:r>
          <a:endParaRPr lang="en-US"/>
        </a:p>
      </dgm:t>
    </dgm:pt>
    <dgm:pt modelId="{C3E1BD67-904F-4F04-868F-F38CCDC40108}" type="parTrans" cxnId="{AC27C65B-4677-4340-A10F-EEDA9ED944A7}">
      <dgm:prSet/>
      <dgm:spPr/>
      <dgm:t>
        <a:bodyPr/>
        <a:lstStyle/>
        <a:p>
          <a:endParaRPr lang="en-US"/>
        </a:p>
      </dgm:t>
    </dgm:pt>
    <dgm:pt modelId="{E5C71C2E-FF06-48C9-AF19-49E3EB6C4B0F}" type="sibTrans" cxnId="{AC27C65B-4677-4340-A10F-EEDA9ED944A7}">
      <dgm:prSet/>
      <dgm:spPr/>
      <dgm:t>
        <a:bodyPr/>
        <a:lstStyle/>
        <a:p>
          <a:endParaRPr lang="en-US"/>
        </a:p>
      </dgm:t>
    </dgm:pt>
    <dgm:pt modelId="{F5BC6F81-4DB1-411E-B29D-61A27011DBF4}" type="pres">
      <dgm:prSet presAssocID="{124FCF72-CDA2-4DC5-B433-092982BB5E6D}" presName="hierChild1" presStyleCnt="0">
        <dgm:presLayoutVars>
          <dgm:chPref val="1"/>
          <dgm:dir/>
          <dgm:animOne val="branch"/>
          <dgm:animLvl val="lvl"/>
          <dgm:resizeHandles/>
        </dgm:presLayoutVars>
      </dgm:prSet>
      <dgm:spPr/>
    </dgm:pt>
    <dgm:pt modelId="{C2A086FC-0B7A-4C70-8149-09F05035BE4E}" type="pres">
      <dgm:prSet presAssocID="{17CBE762-863A-4CF8-825D-E143D253DEE3}" presName="hierRoot1" presStyleCnt="0"/>
      <dgm:spPr/>
    </dgm:pt>
    <dgm:pt modelId="{7BA04E85-A8B7-4AE3-AEA8-425F4DBAB858}" type="pres">
      <dgm:prSet presAssocID="{17CBE762-863A-4CF8-825D-E143D253DEE3}" presName="composite" presStyleCnt="0"/>
      <dgm:spPr/>
    </dgm:pt>
    <dgm:pt modelId="{9F17B457-059B-4CB2-BCF4-ACDA9DF84B98}" type="pres">
      <dgm:prSet presAssocID="{17CBE762-863A-4CF8-825D-E143D253DEE3}" presName="background" presStyleLbl="node0" presStyleIdx="0" presStyleCnt="2"/>
      <dgm:spPr/>
    </dgm:pt>
    <dgm:pt modelId="{B0C2B5DF-8D4F-4F14-BAD3-AFE12D7920BB}" type="pres">
      <dgm:prSet presAssocID="{17CBE762-863A-4CF8-825D-E143D253DEE3}" presName="text" presStyleLbl="fgAcc0" presStyleIdx="0" presStyleCnt="2">
        <dgm:presLayoutVars>
          <dgm:chPref val="3"/>
        </dgm:presLayoutVars>
      </dgm:prSet>
      <dgm:spPr/>
    </dgm:pt>
    <dgm:pt modelId="{52A0BAF0-DF25-4C46-BC16-4873A92F9A17}" type="pres">
      <dgm:prSet presAssocID="{17CBE762-863A-4CF8-825D-E143D253DEE3}" presName="hierChild2" presStyleCnt="0"/>
      <dgm:spPr/>
    </dgm:pt>
    <dgm:pt modelId="{285A9808-7486-47D5-A6B2-7AF35C6A96A8}" type="pres">
      <dgm:prSet presAssocID="{C3FF6CAF-2E29-4927-8D33-CF188915C90A}" presName="hierRoot1" presStyleCnt="0"/>
      <dgm:spPr/>
    </dgm:pt>
    <dgm:pt modelId="{A40A0D0B-A282-45F7-9C53-A253CCB8EC60}" type="pres">
      <dgm:prSet presAssocID="{C3FF6CAF-2E29-4927-8D33-CF188915C90A}" presName="composite" presStyleCnt="0"/>
      <dgm:spPr/>
    </dgm:pt>
    <dgm:pt modelId="{ACC3E1E0-D69A-40FB-B351-3D0EF0DC970F}" type="pres">
      <dgm:prSet presAssocID="{C3FF6CAF-2E29-4927-8D33-CF188915C90A}" presName="background" presStyleLbl="node0" presStyleIdx="1" presStyleCnt="2"/>
      <dgm:spPr/>
    </dgm:pt>
    <dgm:pt modelId="{E42DA93F-E310-4C1D-97CC-3F259656F7F8}" type="pres">
      <dgm:prSet presAssocID="{C3FF6CAF-2E29-4927-8D33-CF188915C90A}" presName="text" presStyleLbl="fgAcc0" presStyleIdx="1" presStyleCnt="2">
        <dgm:presLayoutVars>
          <dgm:chPref val="3"/>
        </dgm:presLayoutVars>
      </dgm:prSet>
      <dgm:spPr/>
    </dgm:pt>
    <dgm:pt modelId="{63A9E618-2A22-425C-8110-D073E1513D62}" type="pres">
      <dgm:prSet presAssocID="{C3FF6CAF-2E29-4927-8D33-CF188915C90A}" presName="hierChild2" presStyleCnt="0"/>
      <dgm:spPr/>
    </dgm:pt>
  </dgm:ptLst>
  <dgm:cxnLst>
    <dgm:cxn modelId="{678CDB21-3478-4FE3-9454-4D3121F7653B}" type="presOf" srcId="{C3FF6CAF-2E29-4927-8D33-CF188915C90A}" destId="{E42DA93F-E310-4C1D-97CC-3F259656F7F8}" srcOrd="0" destOrd="0" presId="urn:microsoft.com/office/officeart/2005/8/layout/hierarchy1"/>
    <dgm:cxn modelId="{0BC27430-09E9-41E2-99FC-E4581F109BD7}" type="presOf" srcId="{124FCF72-CDA2-4DC5-B433-092982BB5E6D}" destId="{F5BC6F81-4DB1-411E-B29D-61A27011DBF4}" srcOrd="0" destOrd="0" presId="urn:microsoft.com/office/officeart/2005/8/layout/hierarchy1"/>
    <dgm:cxn modelId="{AC27C65B-4677-4340-A10F-EEDA9ED944A7}" srcId="{124FCF72-CDA2-4DC5-B433-092982BB5E6D}" destId="{C3FF6CAF-2E29-4927-8D33-CF188915C90A}" srcOrd="1" destOrd="0" parTransId="{C3E1BD67-904F-4F04-868F-F38CCDC40108}" sibTransId="{E5C71C2E-FF06-48C9-AF19-49E3EB6C4B0F}"/>
    <dgm:cxn modelId="{139498D3-9E69-4FBC-BE28-2DDD1ECB0188}" srcId="{124FCF72-CDA2-4DC5-B433-092982BB5E6D}" destId="{17CBE762-863A-4CF8-825D-E143D253DEE3}" srcOrd="0" destOrd="0" parTransId="{4EB01FC4-8D0E-4AE0-800A-6D89848D5AE4}" sibTransId="{2EC03B33-0435-46E6-B6F8-7F431CB11A86}"/>
    <dgm:cxn modelId="{F4E22BE6-1F5B-47B9-A613-CE2D3954B7A9}" type="presOf" srcId="{17CBE762-863A-4CF8-825D-E143D253DEE3}" destId="{B0C2B5DF-8D4F-4F14-BAD3-AFE12D7920BB}" srcOrd="0" destOrd="0" presId="urn:microsoft.com/office/officeart/2005/8/layout/hierarchy1"/>
    <dgm:cxn modelId="{6AF37542-A213-4D44-903D-53565B347728}" type="presParOf" srcId="{F5BC6F81-4DB1-411E-B29D-61A27011DBF4}" destId="{C2A086FC-0B7A-4C70-8149-09F05035BE4E}" srcOrd="0" destOrd="0" presId="urn:microsoft.com/office/officeart/2005/8/layout/hierarchy1"/>
    <dgm:cxn modelId="{4822D663-C792-4624-9085-8C0757690E82}" type="presParOf" srcId="{C2A086FC-0B7A-4C70-8149-09F05035BE4E}" destId="{7BA04E85-A8B7-4AE3-AEA8-425F4DBAB858}" srcOrd="0" destOrd="0" presId="urn:microsoft.com/office/officeart/2005/8/layout/hierarchy1"/>
    <dgm:cxn modelId="{025ED56A-DBF6-42B3-AEA1-85F5A2A8DB20}" type="presParOf" srcId="{7BA04E85-A8B7-4AE3-AEA8-425F4DBAB858}" destId="{9F17B457-059B-4CB2-BCF4-ACDA9DF84B98}" srcOrd="0" destOrd="0" presId="urn:microsoft.com/office/officeart/2005/8/layout/hierarchy1"/>
    <dgm:cxn modelId="{B9066B11-F849-4775-AA50-6FDEA1C10A59}" type="presParOf" srcId="{7BA04E85-A8B7-4AE3-AEA8-425F4DBAB858}" destId="{B0C2B5DF-8D4F-4F14-BAD3-AFE12D7920BB}" srcOrd="1" destOrd="0" presId="urn:microsoft.com/office/officeart/2005/8/layout/hierarchy1"/>
    <dgm:cxn modelId="{5AACE748-1BDC-42BA-B73F-7852C65F7A8B}" type="presParOf" srcId="{C2A086FC-0B7A-4C70-8149-09F05035BE4E}" destId="{52A0BAF0-DF25-4C46-BC16-4873A92F9A17}" srcOrd="1" destOrd="0" presId="urn:microsoft.com/office/officeart/2005/8/layout/hierarchy1"/>
    <dgm:cxn modelId="{EC34B304-AA29-4078-BB36-B11F14D68C42}" type="presParOf" srcId="{F5BC6F81-4DB1-411E-B29D-61A27011DBF4}" destId="{285A9808-7486-47D5-A6B2-7AF35C6A96A8}" srcOrd="1" destOrd="0" presId="urn:microsoft.com/office/officeart/2005/8/layout/hierarchy1"/>
    <dgm:cxn modelId="{9FCBC4ED-4541-4314-A0D4-481C88710B55}" type="presParOf" srcId="{285A9808-7486-47D5-A6B2-7AF35C6A96A8}" destId="{A40A0D0B-A282-45F7-9C53-A253CCB8EC60}" srcOrd="0" destOrd="0" presId="urn:microsoft.com/office/officeart/2005/8/layout/hierarchy1"/>
    <dgm:cxn modelId="{83B23214-6A1A-4151-90BD-E3DE58D735D3}" type="presParOf" srcId="{A40A0D0B-A282-45F7-9C53-A253CCB8EC60}" destId="{ACC3E1E0-D69A-40FB-B351-3D0EF0DC970F}" srcOrd="0" destOrd="0" presId="urn:microsoft.com/office/officeart/2005/8/layout/hierarchy1"/>
    <dgm:cxn modelId="{2D3C4B08-CD70-478D-A712-A25743B0C170}" type="presParOf" srcId="{A40A0D0B-A282-45F7-9C53-A253CCB8EC60}" destId="{E42DA93F-E310-4C1D-97CC-3F259656F7F8}" srcOrd="1" destOrd="0" presId="urn:microsoft.com/office/officeart/2005/8/layout/hierarchy1"/>
    <dgm:cxn modelId="{BCFDC66A-4235-4C0A-BC5B-D4E5B50C826E}" type="presParOf" srcId="{285A9808-7486-47D5-A6B2-7AF35C6A96A8}" destId="{63A9E618-2A22-425C-8110-D073E1513D6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6C02C6-6511-4B60-ACA9-E07604FA87A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EC6E9B1-E13C-43F0-ADEC-CD4AC21C93E5}">
      <dgm:prSet/>
      <dgm:spPr/>
      <dgm:t>
        <a:bodyPr/>
        <a:lstStyle/>
        <a:p>
          <a:pPr>
            <a:lnSpc>
              <a:spcPct val="100000"/>
            </a:lnSpc>
          </a:pPr>
          <a:r>
            <a:rPr lang="en-GB" dirty="0"/>
            <a:t>Education </a:t>
          </a:r>
          <a:r>
            <a:rPr lang="en-GB" b="1" i="1" dirty="0"/>
            <a:t>about</a:t>
          </a:r>
          <a:r>
            <a:rPr lang="en-GB" dirty="0"/>
            <a:t> global citizenship</a:t>
          </a:r>
          <a:endParaRPr lang="en-US" dirty="0"/>
        </a:p>
      </dgm:t>
    </dgm:pt>
    <dgm:pt modelId="{7C843492-B694-4051-B520-CA1151F945B2}" type="parTrans" cxnId="{1F376CD2-F99E-41EC-A2D6-82EB6F96F2FF}">
      <dgm:prSet/>
      <dgm:spPr/>
      <dgm:t>
        <a:bodyPr/>
        <a:lstStyle/>
        <a:p>
          <a:endParaRPr lang="en-US"/>
        </a:p>
      </dgm:t>
    </dgm:pt>
    <dgm:pt modelId="{A252B77E-0026-41F7-AFA2-2B393F273488}" type="sibTrans" cxnId="{1F376CD2-F99E-41EC-A2D6-82EB6F96F2FF}">
      <dgm:prSet/>
      <dgm:spPr/>
      <dgm:t>
        <a:bodyPr/>
        <a:lstStyle/>
        <a:p>
          <a:endParaRPr lang="en-US"/>
        </a:p>
      </dgm:t>
    </dgm:pt>
    <dgm:pt modelId="{6C95656B-219D-4E70-8CF2-C31CE57482BF}">
      <dgm:prSet/>
      <dgm:spPr/>
      <dgm:t>
        <a:bodyPr/>
        <a:lstStyle/>
        <a:p>
          <a:pPr>
            <a:lnSpc>
              <a:spcPct val="100000"/>
            </a:lnSpc>
          </a:pPr>
          <a:r>
            <a:rPr lang="en-GB" dirty="0"/>
            <a:t>Education </a:t>
          </a:r>
          <a:r>
            <a:rPr lang="en-GB" b="1" i="1" dirty="0"/>
            <a:t>for</a:t>
          </a:r>
          <a:r>
            <a:rPr lang="en-GB" dirty="0"/>
            <a:t> global citizenship</a:t>
          </a:r>
          <a:endParaRPr lang="en-US" dirty="0"/>
        </a:p>
      </dgm:t>
    </dgm:pt>
    <dgm:pt modelId="{09BFB467-A3F8-4D33-AACD-5BDAD7D8236A}" type="parTrans" cxnId="{DEE977E0-E055-44E5-9B6F-402C8F17034B}">
      <dgm:prSet/>
      <dgm:spPr/>
      <dgm:t>
        <a:bodyPr/>
        <a:lstStyle/>
        <a:p>
          <a:endParaRPr lang="en-US"/>
        </a:p>
      </dgm:t>
    </dgm:pt>
    <dgm:pt modelId="{5D7C9EBB-6470-4412-BB63-7CE36CBFDABD}" type="sibTrans" cxnId="{DEE977E0-E055-44E5-9B6F-402C8F17034B}">
      <dgm:prSet/>
      <dgm:spPr/>
      <dgm:t>
        <a:bodyPr/>
        <a:lstStyle/>
        <a:p>
          <a:endParaRPr lang="en-US"/>
        </a:p>
      </dgm:t>
    </dgm:pt>
    <dgm:pt modelId="{A2E8760B-0809-4721-B701-7FB1AF76B52A}" type="pres">
      <dgm:prSet presAssocID="{016C02C6-6511-4B60-ACA9-E07604FA87A2}" presName="root" presStyleCnt="0">
        <dgm:presLayoutVars>
          <dgm:dir/>
          <dgm:resizeHandles val="exact"/>
        </dgm:presLayoutVars>
      </dgm:prSet>
      <dgm:spPr/>
    </dgm:pt>
    <dgm:pt modelId="{FE8F87BC-1F41-49E7-BEDD-1F6856F85ECB}" type="pres">
      <dgm:prSet presAssocID="{6EC6E9B1-E13C-43F0-ADEC-CD4AC21C93E5}" presName="compNode" presStyleCnt="0"/>
      <dgm:spPr/>
    </dgm:pt>
    <dgm:pt modelId="{C4539A95-D856-444F-8FDA-C2506FC72AEF}" type="pres">
      <dgm:prSet presAssocID="{6EC6E9B1-E13C-43F0-ADEC-CD4AC21C93E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arth Globe Americas"/>
        </a:ext>
      </dgm:extLst>
    </dgm:pt>
    <dgm:pt modelId="{BC6FF88D-DD3F-4210-8B30-9DCC3CEF80F8}" type="pres">
      <dgm:prSet presAssocID="{6EC6E9B1-E13C-43F0-ADEC-CD4AC21C93E5}" presName="spaceRect" presStyleCnt="0"/>
      <dgm:spPr/>
    </dgm:pt>
    <dgm:pt modelId="{D7438102-1B2E-4334-9AEC-C0079F80AA35}" type="pres">
      <dgm:prSet presAssocID="{6EC6E9B1-E13C-43F0-ADEC-CD4AC21C93E5}" presName="textRect" presStyleLbl="revTx" presStyleIdx="0" presStyleCnt="2">
        <dgm:presLayoutVars>
          <dgm:chMax val="1"/>
          <dgm:chPref val="1"/>
        </dgm:presLayoutVars>
      </dgm:prSet>
      <dgm:spPr/>
    </dgm:pt>
    <dgm:pt modelId="{4110A1F8-E828-4BB6-BCE1-5176DC3A62F5}" type="pres">
      <dgm:prSet presAssocID="{A252B77E-0026-41F7-AFA2-2B393F273488}" presName="sibTrans" presStyleCnt="0"/>
      <dgm:spPr/>
    </dgm:pt>
    <dgm:pt modelId="{63A2D5B6-A49C-45D7-A1C5-DA57C9442EF7}" type="pres">
      <dgm:prSet presAssocID="{6C95656B-219D-4E70-8CF2-C31CE57482BF}" presName="compNode" presStyleCnt="0"/>
      <dgm:spPr/>
    </dgm:pt>
    <dgm:pt modelId="{48C949F2-02D9-4056-A240-79B697378EA7}" type="pres">
      <dgm:prSet presAssocID="{6C95656B-219D-4E70-8CF2-C31CE57482B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arth Globe Europe-Africa"/>
        </a:ext>
      </dgm:extLst>
    </dgm:pt>
    <dgm:pt modelId="{0013E0DE-8BE7-436F-83AE-6AD21957A54C}" type="pres">
      <dgm:prSet presAssocID="{6C95656B-219D-4E70-8CF2-C31CE57482BF}" presName="spaceRect" presStyleCnt="0"/>
      <dgm:spPr/>
    </dgm:pt>
    <dgm:pt modelId="{50370765-65AA-4F01-A080-DDF931EFC289}" type="pres">
      <dgm:prSet presAssocID="{6C95656B-219D-4E70-8CF2-C31CE57482BF}" presName="textRect" presStyleLbl="revTx" presStyleIdx="1" presStyleCnt="2">
        <dgm:presLayoutVars>
          <dgm:chMax val="1"/>
          <dgm:chPref val="1"/>
        </dgm:presLayoutVars>
      </dgm:prSet>
      <dgm:spPr/>
    </dgm:pt>
  </dgm:ptLst>
  <dgm:cxnLst>
    <dgm:cxn modelId="{EDA4A754-13FE-4299-B5D5-53DD9349D493}" type="presOf" srcId="{6EC6E9B1-E13C-43F0-ADEC-CD4AC21C93E5}" destId="{D7438102-1B2E-4334-9AEC-C0079F80AA35}" srcOrd="0" destOrd="0" presId="urn:microsoft.com/office/officeart/2018/2/layout/IconLabelList"/>
    <dgm:cxn modelId="{4748D794-2862-481D-8719-5972ED2A93DC}" type="presOf" srcId="{6C95656B-219D-4E70-8CF2-C31CE57482BF}" destId="{50370765-65AA-4F01-A080-DDF931EFC289}" srcOrd="0" destOrd="0" presId="urn:microsoft.com/office/officeart/2018/2/layout/IconLabelList"/>
    <dgm:cxn modelId="{951528C3-0CF7-4176-82C4-86C25CEB2F7D}" type="presOf" srcId="{016C02C6-6511-4B60-ACA9-E07604FA87A2}" destId="{A2E8760B-0809-4721-B701-7FB1AF76B52A}" srcOrd="0" destOrd="0" presId="urn:microsoft.com/office/officeart/2018/2/layout/IconLabelList"/>
    <dgm:cxn modelId="{1F376CD2-F99E-41EC-A2D6-82EB6F96F2FF}" srcId="{016C02C6-6511-4B60-ACA9-E07604FA87A2}" destId="{6EC6E9B1-E13C-43F0-ADEC-CD4AC21C93E5}" srcOrd="0" destOrd="0" parTransId="{7C843492-B694-4051-B520-CA1151F945B2}" sibTransId="{A252B77E-0026-41F7-AFA2-2B393F273488}"/>
    <dgm:cxn modelId="{DEE977E0-E055-44E5-9B6F-402C8F17034B}" srcId="{016C02C6-6511-4B60-ACA9-E07604FA87A2}" destId="{6C95656B-219D-4E70-8CF2-C31CE57482BF}" srcOrd="1" destOrd="0" parTransId="{09BFB467-A3F8-4D33-AACD-5BDAD7D8236A}" sibTransId="{5D7C9EBB-6470-4412-BB63-7CE36CBFDABD}"/>
    <dgm:cxn modelId="{32692AD7-AF62-4A4A-9AFF-C2EFC3FB09A3}" type="presParOf" srcId="{A2E8760B-0809-4721-B701-7FB1AF76B52A}" destId="{FE8F87BC-1F41-49E7-BEDD-1F6856F85ECB}" srcOrd="0" destOrd="0" presId="urn:microsoft.com/office/officeart/2018/2/layout/IconLabelList"/>
    <dgm:cxn modelId="{BE5BF334-359C-4E8F-9365-D77F08B73015}" type="presParOf" srcId="{FE8F87BC-1F41-49E7-BEDD-1F6856F85ECB}" destId="{C4539A95-D856-444F-8FDA-C2506FC72AEF}" srcOrd="0" destOrd="0" presId="urn:microsoft.com/office/officeart/2018/2/layout/IconLabelList"/>
    <dgm:cxn modelId="{77694F94-E9E6-4D10-A326-4A15BEBB3E9E}" type="presParOf" srcId="{FE8F87BC-1F41-49E7-BEDD-1F6856F85ECB}" destId="{BC6FF88D-DD3F-4210-8B30-9DCC3CEF80F8}" srcOrd="1" destOrd="0" presId="urn:microsoft.com/office/officeart/2018/2/layout/IconLabelList"/>
    <dgm:cxn modelId="{DB09C88B-04F2-44C6-98D7-C21C25D3A69F}" type="presParOf" srcId="{FE8F87BC-1F41-49E7-BEDD-1F6856F85ECB}" destId="{D7438102-1B2E-4334-9AEC-C0079F80AA35}" srcOrd="2" destOrd="0" presId="urn:microsoft.com/office/officeart/2018/2/layout/IconLabelList"/>
    <dgm:cxn modelId="{148350F3-F647-43D3-B126-157C4262D33E}" type="presParOf" srcId="{A2E8760B-0809-4721-B701-7FB1AF76B52A}" destId="{4110A1F8-E828-4BB6-BCE1-5176DC3A62F5}" srcOrd="1" destOrd="0" presId="urn:microsoft.com/office/officeart/2018/2/layout/IconLabelList"/>
    <dgm:cxn modelId="{22825C27-D7A6-43A1-A3D0-EFDB9AAAAD5E}" type="presParOf" srcId="{A2E8760B-0809-4721-B701-7FB1AF76B52A}" destId="{63A2D5B6-A49C-45D7-A1C5-DA57C9442EF7}" srcOrd="2" destOrd="0" presId="urn:microsoft.com/office/officeart/2018/2/layout/IconLabelList"/>
    <dgm:cxn modelId="{10ACB0E6-3674-4DFA-A6B8-8D36D5EEFD26}" type="presParOf" srcId="{63A2D5B6-A49C-45D7-A1C5-DA57C9442EF7}" destId="{48C949F2-02D9-4056-A240-79B697378EA7}" srcOrd="0" destOrd="0" presId="urn:microsoft.com/office/officeart/2018/2/layout/IconLabelList"/>
    <dgm:cxn modelId="{AA022AE7-5B5D-4635-97FE-DDAFB8AEA775}" type="presParOf" srcId="{63A2D5B6-A49C-45D7-A1C5-DA57C9442EF7}" destId="{0013E0DE-8BE7-436F-83AE-6AD21957A54C}" srcOrd="1" destOrd="0" presId="urn:microsoft.com/office/officeart/2018/2/layout/IconLabelList"/>
    <dgm:cxn modelId="{3515186C-04A5-4139-87FB-7BA3F8060ABB}" type="presParOf" srcId="{63A2D5B6-A49C-45D7-A1C5-DA57C9442EF7}" destId="{50370765-65AA-4F01-A080-DDF931EFC28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88AD0-9990-4FB4-BA38-DCD5C74EA56E}">
      <dsp:nvSpPr>
        <dsp:cNvPr id="0" name=""/>
        <dsp:cNvSpPr/>
      </dsp:nvSpPr>
      <dsp:spPr>
        <a:xfrm>
          <a:off x="0" y="439850"/>
          <a:ext cx="5181600" cy="111881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Q1: What is/are the current definition(s) of citizenship?</a:t>
          </a:r>
          <a:endParaRPr lang="en-US" sz="2000" kern="1200" dirty="0"/>
        </a:p>
      </dsp:txBody>
      <dsp:txXfrm>
        <a:off x="54616" y="494466"/>
        <a:ext cx="5072368" cy="1009580"/>
      </dsp:txXfrm>
    </dsp:sp>
    <dsp:sp modelId="{DD436647-8717-42B7-BDB3-94C5F3437E33}">
      <dsp:nvSpPr>
        <dsp:cNvPr id="0" name=""/>
        <dsp:cNvSpPr/>
      </dsp:nvSpPr>
      <dsp:spPr>
        <a:xfrm>
          <a:off x="0" y="1616262"/>
          <a:ext cx="5181600" cy="111881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Q2: Why did the definition(s) of citizenship change over time? </a:t>
          </a:r>
          <a:endParaRPr lang="en-US" sz="2000" kern="1200" dirty="0"/>
        </a:p>
      </dsp:txBody>
      <dsp:txXfrm>
        <a:off x="54616" y="1670878"/>
        <a:ext cx="5072368" cy="1009580"/>
      </dsp:txXfrm>
    </dsp:sp>
    <dsp:sp modelId="{3F9F5F7A-152E-40E0-ABA8-A3BC1F26BBC3}">
      <dsp:nvSpPr>
        <dsp:cNvPr id="0" name=""/>
        <dsp:cNvSpPr/>
      </dsp:nvSpPr>
      <dsp:spPr>
        <a:xfrm>
          <a:off x="0" y="2792675"/>
          <a:ext cx="5181600" cy="111881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Q3: In what ways has the internationalisation and globalisation influenced the definitions of citizenship in your country?</a:t>
          </a:r>
          <a:endParaRPr lang="en-US" sz="2000" kern="1200" dirty="0"/>
        </a:p>
      </dsp:txBody>
      <dsp:txXfrm>
        <a:off x="54616" y="2847291"/>
        <a:ext cx="5072368" cy="10095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A3509E-3073-45B9-B9B8-9369F3687344}">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458AF05B-B6B4-4BCC-AB0C-C4EE43AE62B0}">
      <dsp:nvSpPr>
        <dsp:cNvPr id="0" name=""/>
        <dsp:cNvSpPr/>
      </dsp:nvSpPr>
      <dsp:spPr>
        <a:xfrm>
          <a:off x="8061"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dirty="0"/>
            <a:t>What does a global citizen of the 21</a:t>
          </a:r>
          <a:r>
            <a:rPr lang="en-GB" sz="1800" kern="1200" baseline="30000" dirty="0"/>
            <a:t>st</a:t>
          </a:r>
          <a:r>
            <a:rPr lang="en-GB" sz="1800" kern="1200" dirty="0"/>
            <a:t> century look like?</a:t>
          </a:r>
          <a:endParaRPr lang="en-US" sz="1800" kern="1200" dirty="0"/>
        </a:p>
      </dsp:txBody>
      <dsp:txXfrm>
        <a:off x="8061" y="5979"/>
        <a:ext cx="3034531" cy="1820718"/>
      </dsp:txXfrm>
    </dsp:sp>
    <dsp:sp modelId="{BDB675DE-17B7-482F-9BBF-6157EFBFE7F5}">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BF810B33-0206-4E93-9E22-BC4D7C0A69A2}">
      <dsp:nvSpPr>
        <dsp:cNvPr id="0" name=""/>
        <dsp:cNvSpPr/>
      </dsp:nvSpPr>
      <dsp:spPr>
        <a:xfrm>
          <a:off x="3740534"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dirty="0"/>
            <a:t>What skills and attributes do they need?</a:t>
          </a:r>
          <a:endParaRPr lang="en-US" sz="1800" kern="1200" dirty="0"/>
        </a:p>
      </dsp:txBody>
      <dsp:txXfrm>
        <a:off x="3740534" y="5979"/>
        <a:ext cx="3034531" cy="1820718"/>
      </dsp:txXfrm>
    </dsp:sp>
    <dsp:sp modelId="{590A72F7-2DB3-4BD5-945E-A90A7AC38E9F}">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23A53D42-E666-4271-A2A2-7A724EA0DF4E}">
      <dsp:nvSpPr>
        <dsp:cNvPr id="0" name=""/>
        <dsp:cNvSpPr/>
      </dsp:nvSpPr>
      <dsp:spPr>
        <a:xfrm>
          <a:off x="7473007"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dirty="0"/>
            <a:t>In your group produce a list that answers the above points.</a:t>
          </a:r>
          <a:endParaRPr lang="en-US" sz="1800" kern="1200" dirty="0"/>
        </a:p>
      </dsp:txBody>
      <dsp:txXfrm>
        <a:off x="7473007" y="5979"/>
        <a:ext cx="3034531" cy="1820718"/>
      </dsp:txXfrm>
    </dsp:sp>
    <dsp:sp modelId="{82A9BEAE-7E09-4EF7-8725-026F257D9000}">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545E7BE8-4257-460A-8805-41098389F7FF}">
      <dsp:nvSpPr>
        <dsp:cNvPr id="0" name=""/>
        <dsp:cNvSpPr/>
      </dsp:nvSpPr>
      <dsp:spPr>
        <a:xfrm>
          <a:off x="8061"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dirty="0"/>
            <a:t>Now rank these in order of importance as you see them</a:t>
          </a:r>
          <a:endParaRPr lang="en-US" sz="1800" kern="1200" dirty="0"/>
        </a:p>
      </dsp:txBody>
      <dsp:txXfrm>
        <a:off x="8061" y="2524640"/>
        <a:ext cx="3034531" cy="1820718"/>
      </dsp:txXfrm>
    </dsp:sp>
    <dsp:sp modelId="{0B1597F8-88ED-4999-A3BD-C3C24304998E}">
      <dsp:nvSpPr>
        <dsp:cNvPr id="0" name=""/>
        <dsp:cNvSpPr/>
      </dsp:nvSpPr>
      <dsp:spPr>
        <a:xfrm>
          <a:off x="3740534"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dirty="0"/>
            <a:t>Now that you have your list consider how education is responding to address these issues. What more could we be doing?</a:t>
          </a:r>
          <a:endParaRPr lang="en-US" sz="1800" kern="1200" dirty="0"/>
        </a:p>
      </dsp:txBody>
      <dsp:txXfrm>
        <a:off x="3740534" y="2524640"/>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4AF918-E5D2-4E9B-8982-4D6241D74FC2}">
      <dsp:nvSpPr>
        <dsp:cNvPr id="0" name=""/>
        <dsp:cNvSpPr/>
      </dsp:nvSpPr>
      <dsp:spPr>
        <a:xfrm>
          <a:off x="0" y="1776987"/>
          <a:ext cx="6291714" cy="9336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Terminology/Terminologies?</a:t>
          </a:r>
          <a:endParaRPr lang="en-US" sz="3800" kern="1200"/>
        </a:p>
      </dsp:txBody>
      <dsp:txXfrm>
        <a:off x="45578" y="1822565"/>
        <a:ext cx="6200558" cy="842504"/>
      </dsp:txXfrm>
    </dsp:sp>
    <dsp:sp modelId="{7E9885F7-7BB8-404C-B2F1-E3E151B41849}">
      <dsp:nvSpPr>
        <dsp:cNvPr id="0" name=""/>
        <dsp:cNvSpPr/>
      </dsp:nvSpPr>
      <dsp:spPr>
        <a:xfrm>
          <a:off x="0" y="2820087"/>
          <a:ext cx="6291714" cy="93366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Definition(s)?</a:t>
          </a:r>
          <a:endParaRPr lang="en-US" sz="3800" kern="1200"/>
        </a:p>
      </dsp:txBody>
      <dsp:txXfrm>
        <a:off x="45578" y="2865665"/>
        <a:ext cx="6200558" cy="8425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17B457-059B-4CB2-BCF4-ACDA9DF84B98}">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C2B5DF-8D4F-4F14-BAD3-AFE12D7920BB}">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GB" sz="1600" kern="1200"/>
            <a:t>Education </a:t>
          </a:r>
          <a:r>
            <a:rPr lang="en-GB" sz="1600" b="1" i="1" kern="1200"/>
            <a:t>about</a:t>
          </a:r>
          <a:r>
            <a:rPr lang="en-GB" sz="1600" kern="1200"/>
            <a:t> citizenship that provides students with knowledge of national political institutions and systems is indicative of a minimalist approach that could take place exclusively for the classroom </a:t>
          </a:r>
          <a:endParaRPr lang="en-US" sz="1600" kern="1200"/>
        </a:p>
      </dsp:txBody>
      <dsp:txXfrm>
        <a:off x="696297" y="538547"/>
        <a:ext cx="4171627" cy="2590157"/>
      </dsp:txXfrm>
    </dsp:sp>
    <dsp:sp modelId="{ACC3E1E0-D69A-40FB-B351-3D0EF0DC970F}">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2DA93F-E310-4C1D-97CC-3F259656F7F8}">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GB" sz="1600" kern="1200"/>
            <a:t>Education </a:t>
          </a:r>
          <a:r>
            <a:rPr lang="en-GB" sz="1600" b="1" i="1" kern="1200"/>
            <a:t>for</a:t>
          </a:r>
          <a:r>
            <a:rPr lang="en-GB" sz="1600" kern="1200"/>
            <a:t> citizenship reflects a maximal approach that aims to ensure students are ready to take on the role of adult citizens and associated responsibilities. This requires the development of relevant skills, values and attitudes to be an effective citizen, as opposed to simply the acquisition of knowledge and understanding</a:t>
          </a:r>
          <a:endParaRPr lang="en-US" sz="1600" kern="1200"/>
        </a:p>
      </dsp:txBody>
      <dsp:txXfrm>
        <a:off x="5991936" y="538547"/>
        <a:ext cx="4171627" cy="25901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539A95-D856-444F-8FDA-C2506FC72AEF}">
      <dsp:nvSpPr>
        <dsp:cNvPr id="0" name=""/>
        <dsp:cNvSpPr/>
      </dsp:nvSpPr>
      <dsp:spPr>
        <a:xfrm>
          <a:off x="2584440" y="80719"/>
          <a:ext cx="1128937" cy="1128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438102-1B2E-4334-9AEC-C0079F80AA35}">
      <dsp:nvSpPr>
        <dsp:cNvPr id="0" name=""/>
        <dsp:cNvSpPr/>
      </dsp:nvSpPr>
      <dsp:spPr>
        <a:xfrm>
          <a:off x="1894534" y="1536079"/>
          <a:ext cx="250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Education </a:t>
          </a:r>
          <a:r>
            <a:rPr lang="en-GB" sz="2300" b="1" i="1" kern="1200" dirty="0"/>
            <a:t>about</a:t>
          </a:r>
          <a:r>
            <a:rPr lang="en-GB" sz="2300" kern="1200" dirty="0"/>
            <a:t> global citizenship</a:t>
          </a:r>
          <a:endParaRPr lang="en-US" sz="2300" kern="1200" dirty="0"/>
        </a:p>
      </dsp:txBody>
      <dsp:txXfrm>
        <a:off x="1894534" y="1536079"/>
        <a:ext cx="2508750" cy="720000"/>
      </dsp:txXfrm>
    </dsp:sp>
    <dsp:sp modelId="{48C949F2-02D9-4056-A240-79B697378EA7}">
      <dsp:nvSpPr>
        <dsp:cNvPr id="0" name=""/>
        <dsp:cNvSpPr/>
      </dsp:nvSpPr>
      <dsp:spPr>
        <a:xfrm>
          <a:off x="5532221" y="80719"/>
          <a:ext cx="1128937" cy="1128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370765-65AA-4F01-A080-DDF931EFC289}">
      <dsp:nvSpPr>
        <dsp:cNvPr id="0" name=""/>
        <dsp:cNvSpPr/>
      </dsp:nvSpPr>
      <dsp:spPr>
        <a:xfrm>
          <a:off x="4842315" y="1536079"/>
          <a:ext cx="250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Education </a:t>
          </a:r>
          <a:r>
            <a:rPr lang="en-GB" sz="2300" b="1" i="1" kern="1200" dirty="0"/>
            <a:t>for</a:t>
          </a:r>
          <a:r>
            <a:rPr lang="en-GB" sz="2300" kern="1200" dirty="0"/>
            <a:t> global citizenship</a:t>
          </a:r>
          <a:endParaRPr lang="en-US" sz="2300" kern="1200" dirty="0"/>
        </a:p>
      </dsp:txBody>
      <dsp:txXfrm>
        <a:off x="4842315" y="1536079"/>
        <a:ext cx="25087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51F98-C9BD-35F5-AB8E-390470A273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64568B-24F9-B699-0678-2C07FE0BAA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F15BDA-85D9-E28F-E346-5E54D92924E8}"/>
              </a:ext>
            </a:extLst>
          </p:cNvPr>
          <p:cNvSpPr>
            <a:spLocks noGrp="1"/>
          </p:cNvSpPr>
          <p:nvPr>
            <p:ph type="dt" sz="half" idx="10"/>
          </p:nvPr>
        </p:nvSpPr>
        <p:spPr/>
        <p:txBody>
          <a:bodyPr/>
          <a:lstStyle/>
          <a:p>
            <a:fld id="{4B3DA44F-D34F-4AEE-BDBD-9D9EEA4EDA99}" type="datetimeFigureOut">
              <a:rPr lang="en-GB" smtClean="0"/>
              <a:t>04/03/2025</a:t>
            </a:fld>
            <a:endParaRPr lang="en-GB"/>
          </a:p>
        </p:txBody>
      </p:sp>
      <p:sp>
        <p:nvSpPr>
          <p:cNvPr id="5" name="Footer Placeholder 4">
            <a:extLst>
              <a:ext uri="{FF2B5EF4-FFF2-40B4-BE49-F238E27FC236}">
                <a16:creationId xmlns:a16="http://schemas.microsoft.com/office/drawing/2014/main" id="{12E1F39B-BBF0-744F-BFDF-F265674C74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D2A3B9-F2F5-A72A-1349-75CCA2D56251}"/>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12032462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E7A42-F49B-B3B1-9837-EB23151558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8E09B2-9278-A76D-905D-D5172B5824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78798C-ED08-9B84-38D2-F87CB31C4EF8}"/>
              </a:ext>
            </a:extLst>
          </p:cNvPr>
          <p:cNvSpPr>
            <a:spLocks noGrp="1"/>
          </p:cNvSpPr>
          <p:nvPr>
            <p:ph type="dt" sz="half" idx="10"/>
          </p:nvPr>
        </p:nvSpPr>
        <p:spPr/>
        <p:txBody>
          <a:bodyPr/>
          <a:lstStyle/>
          <a:p>
            <a:fld id="{4B3DA44F-D34F-4AEE-BDBD-9D9EEA4EDA99}" type="datetimeFigureOut">
              <a:rPr lang="en-GB" smtClean="0"/>
              <a:t>04/03/2025</a:t>
            </a:fld>
            <a:endParaRPr lang="en-GB"/>
          </a:p>
        </p:txBody>
      </p:sp>
      <p:sp>
        <p:nvSpPr>
          <p:cNvPr id="5" name="Footer Placeholder 4">
            <a:extLst>
              <a:ext uri="{FF2B5EF4-FFF2-40B4-BE49-F238E27FC236}">
                <a16:creationId xmlns:a16="http://schemas.microsoft.com/office/drawing/2014/main" id="{411A59EF-272B-560E-F0D5-6B25B0E15C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364C55-E073-E0AE-F7B7-FA98840A0B34}"/>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3977927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44421-FE45-5742-0B89-D750DFE6BB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8D5C32-E5F8-F0EC-FE2D-E190B7C0AC1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732865-E357-E25C-6D12-DCD044892EA0}"/>
              </a:ext>
            </a:extLst>
          </p:cNvPr>
          <p:cNvSpPr>
            <a:spLocks noGrp="1"/>
          </p:cNvSpPr>
          <p:nvPr>
            <p:ph type="dt" sz="half" idx="10"/>
          </p:nvPr>
        </p:nvSpPr>
        <p:spPr/>
        <p:txBody>
          <a:bodyPr/>
          <a:lstStyle/>
          <a:p>
            <a:fld id="{4B3DA44F-D34F-4AEE-BDBD-9D9EEA4EDA99}" type="datetimeFigureOut">
              <a:rPr lang="en-GB" smtClean="0"/>
              <a:t>04/03/2025</a:t>
            </a:fld>
            <a:endParaRPr lang="en-GB"/>
          </a:p>
        </p:txBody>
      </p:sp>
      <p:sp>
        <p:nvSpPr>
          <p:cNvPr id="5" name="Footer Placeholder 4">
            <a:extLst>
              <a:ext uri="{FF2B5EF4-FFF2-40B4-BE49-F238E27FC236}">
                <a16:creationId xmlns:a16="http://schemas.microsoft.com/office/drawing/2014/main" id="{44CD8DF8-9B6A-1371-F9B5-79865CF8CD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F4D6C2-7CAB-D52A-9E8D-A2A0AEF54EDA}"/>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110666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8521B-4533-213B-DAB3-AFF7A74B5A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F3FE70-F42B-1DCF-93F0-0D7B576AFE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14205C-7EF7-063D-00AF-D4BAC61AC9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B8EB358-E3D8-897A-5E08-2A5BC1348E4D}"/>
              </a:ext>
            </a:extLst>
          </p:cNvPr>
          <p:cNvSpPr>
            <a:spLocks noGrp="1"/>
          </p:cNvSpPr>
          <p:nvPr>
            <p:ph type="dt" sz="half" idx="10"/>
          </p:nvPr>
        </p:nvSpPr>
        <p:spPr/>
        <p:txBody>
          <a:bodyPr/>
          <a:lstStyle/>
          <a:p>
            <a:fld id="{4B3DA44F-D34F-4AEE-BDBD-9D9EEA4EDA99}" type="datetimeFigureOut">
              <a:rPr lang="en-GB" smtClean="0"/>
              <a:t>04/03/2025</a:t>
            </a:fld>
            <a:endParaRPr lang="en-GB"/>
          </a:p>
        </p:txBody>
      </p:sp>
      <p:sp>
        <p:nvSpPr>
          <p:cNvPr id="6" name="Footer Placeholder 5">
            <a:extLst>
              <a:ext uri="{FF2B5EF4-FFF2-40B4-BE49-F238E27FC236}">
                <a16:creationId xmlns:a16="http://schemas.microsoft.com/office/drawing/2014/main" id="{6DFD7B3B-519E-F5EC-FA12-B8595600C9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7BDB49-AD62-3AFE-BD27-7D6136DBFBCC}"/>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2419502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8962D-EBF7-3F1B-09EB-38BFD68C4B6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1BA181-C447-C226-9C51-F12375957F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0CDD0C-B9AE-E37E-A596-74B978238D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57DFC90-6E37-F054-8473-DA19A096F4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AD7158-6DB2-6692-EB1E-8940AFDFCFB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622C20C-A5CB-EC4B-3025-741F69D233A4}"/>
              </a:ext>
            </a:extLst>
          </p:cNvPr>
          <p:cNvSpPr>
            <a:spLocks noGrp="1"/>
          </p:cNvSpPr>
          <p:nvPr>
            <p:ph type="dt" sz="half" idx="10"/>
          </p:nvPr>
        </p:nvSpPr>
        <p:spPr/>
        <p:txBody>
          <a:bodyPr/>
          <a:lstStyle/>
          <a:p>
            <a:fld id="{4B3DA44F-D34F-4AEE-BDBD-9D9EEA4EDA99}" type="datetimeFigureOut">
              <a:rPr lang="en-GB" smtClean="0"/>
              <a:t>04/03/2025</a:t>
            </a:fld>
            <a:endParaRPr lang="en-GB"/>
          </a:p>
        </p:txBody>
      </p:sp>
      <p:sp>
        <p:nvSpPr>
          <p:cNvPr id="8" name="Footer Placeholder 7">
            <a:extLst>
              <a:ext uri="{FF2B5EF4-FFF2-40B4-BE49-F238E27FC236}">
                <a16:creationId xmlns:a16="http://schemas.microsoft.com/office/drawing/2014/main" id="{80FD120F-FE97-9140-0C06-C6F7CA38F6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1E7A08-CFF7-0821-984F-8FF9BFD2A34D}"/>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1414044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A811D-9B2B-5520-5887-95A00A2BB5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5BB9C1E-F62C-12B0-E0EB-27A543092F99}"/>
              </a:ext>
            </a:extLst>
          </p:cNvPr>
          <p:cNvSpPr>
            <a:spLocks noGrp="1"/>
          </p:cNvSpPr>
          <p:nvPr>
            <p:ph type="dt" sz="half" idx="10"/>
          </p:nvPr>
        </p:nvSpPr>
        <p:spPr/>
        <p:txBody>
          <a:bodyPr/>
          <a:lstStyle/>
          <a:p>
            <a:fld id="{4B3DA44F-D34F-4AEE-BDBD-9D9EEA4EDA99}" type="datetimeFigureOut">
              <a:rPr lang="en-GB" smtClean="0"/>
              <a:t>04/03/2025</a:t>
            </a:fld>
            <a:endParaRPr lang="en-GB"/>
          </a:p>
        </p:txBody>
      </p:sp>
      <p:sp>
        <p:nvSpPr>
          <p:cNvPr id="4" name="Footer Placeholder 3">
            <a:extLst>
              <a:ext uri="{FF2B5EF4-FFF2-40B4-BE49-F238E27FC236}">
                <a16:creationId xmlns:a16="http://schemas.microsoft.com/office/drawing/2014/main" id="{CFC4613C-9DE8-63C2-44B3-E7E88603E7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F16883-5084-74F5-D26C-9348711C15BE}"/>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1358193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B5A930-7838-444D-6578-35F64014FF39}"/>
              </a:ext>
            </a:extLst>
          </p:cNvPr>
          <p:cNvSpPr>
            <a:spLocks noGrp="1"/>
          </p:cNvSpPr>
          <p:nvPr>
            <p:ph type="dt" sz="half" idx="10"/>
          </p:nvPr>
        </p:nvSpPr>
        <p:spPr/>
        <p:txBody>
          <a:bodyPr/>
          <a:lstStyle/>
          <a:p>
            <a:fld id="{4B3DA44F-D34F-4AEE-BDBD-9D9EEA4EDA99}" type="datetimeFigureOut">
              <a:rPr lang="en-GB" smtClean="0"/>
              <a:t>04/03/2025</a:t>
            </a:fld>
            <a:endParaRPr lang="en-GB"/>
          </a:p>
        </p:txBody>
      </p:sp>
      <p:sp>
        <p:nvSpPr>
          <p:cNvPr id="3" name="Footer Placeholder 2">
            <a:extLst>
              <a:ext uri="{FF2B5EF4-FFF2-40B4-BE49-F238E27FC236}">
                <a16:creationId xmlns:a16="http://schemas.microsoft.com/office/drawing/2014/main" id="{A22ACE33-C8D4-3743-F719-A3838FFF31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2AA68E-6C18-6785-3CFB-F7B3CBBFD065}"/>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2805598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5AF50-045B-DBA1-2E94-18C61206E3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B1D4E0-394F-3933-DD23-C0516D75B1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A2E0F5-DC56-DEEA-CC2C-3E48F69287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B2A03C-35DB-A6C4-B9B8-86A6E183EAA0}"/>
              </a:ext>
            </a:extLst>
          </p:cNvPr>
          <p:cNvSpPr>
            <a:spLocks noGrp="1"/>
          </p:cNvSpPr>
          <p:nvPr>
            <p:ph type="dt" sz="half" idx="10"/>
          </p:nvPr>
        </p:nvSpPr>
        <p:spPr/>
        <p:txBody>
          <a:bodyPr/>
          <a:lstStyle/>
          <a:p>
            <a:fld id="{4B3DA44F-D34F-4AEE-BDBD-9D9EEA4EDA99}" type="datetimeFigureOut">
              <a:rPr lang="en-GB" smtClean="0"/>
              <a:t>04/03/2025</a:t>
            </a:fld>
            <a:endParaRPr lang="en-GB"/>
          </a:p>
        </p:txBody>
      </p:sp>
      <p:sp>
        <p:nvSpPr>
          <p:cNvPr id="6" name="Footer Placeholder 5">
            <a:extLst>
              <a:ext uri="{FF2B5EF4-FFF2-40B4-BE49-F238E27FC236}">
                <a16:creationId xmlns:a16="http://schemas.microsoft.com/office/drawing/2014/main" id="{72CF346D-7666-91C8-66FA-C2434F171C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E1C272-A0EE-BB51-1CA6-B295743D7E50}"/>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2453485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4D5C2-320C-A53A-5A62-53B6C24FC4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70E7E0E-D927-512A-8535-81B15EFB27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0ED538-4347-6250-4F2C-A9B491814D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EBCF13-B9C2-4542-BE16-DBEB98FAE30B}"/>
              </a:ext>
            </a:extLst>
          </p:cNvPr>
          <p:cNvSpPr>
            <a:spLocks noGrp="1"/>
          </p:cNvSpPr>
          <p:nvPr>
            <p:ph type="dt" sz="half" idx="10"/>
          </p:nvPr>
        </p:nvSpPr>
        <p:spPr/>
        <p:txBody>
          <a:bodyPr/>
          <a:lstStyle/>
          <a:p>
            <a:fld id="{4B3DA44F-D34F-4AEE-BDBD-9D9EEA4EDA99}" type="datetimeFigureOut">
              <a:rPr lang="en-GB" smtClean="0"/>
              <a:t>04/03/2025</a:t>
            </a:fld>
            <a:endParaRPr lang="en-GB"/>
          </a:p>
        </p:txBody>
      </p:sp>
      <p:sp>
        <p:nvSpPr>
          <p:cNvPr id="6" name="Footer Placeholder 5">
            <a:extLst>
              <a:ext uri="{FF2B5EF4-FFF2-40B4-BE49-F238E27FC236}">
                <a16:creationId xmlns:a16="http://schemas.microsoft.com/office/drawing/2014/main" id="{4EBACCBA-415D-BA2C-CEFA-E28A154CA1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E43864-77CE-245E-8BAE-5739F427E631}"/>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85910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4131B-C6C4-844B-9E8C-D2A2AD64C8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FEA401-960C-AAD2-C2E3-C11AECADED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3B8A8-4441-6EDE-651E-305EE6C60F6E}"/>
              </a:ext>
            </a:extLst>
          </p:cNvPr>
          <p:cNvSpPr>
            <a:spLocks noGrp="1"/>
          </p:cNvSpPr>
          <p:nvPr>
            <p:ph type="dt" sz="half" idx="10"/>
          </p:nvPr>
        </p:nvSpPr>
        <p:spPr/>
        <p:txBody>
          <a:bodyPr/>
          <a:lstStyle/>
          <a:p>
            <a:fld id="{4B3DA44F-D34F-4AEE-BDBD-9D9EEA4EDA99}" type="datetimeFigureOut">
              <a:rPr lang="en-GB" smtClean="0"/>
              <a:t>04/03/2025</a:t>
            </a:fld>
            <a:endParaRPr lang="en-GB"/>
          </a:p>
        </p:txBody>
      </p:sp>
      <p:sp>
        <p:nvSpPr>
          <p:cNvPr id="5" name="Footer Placeholder 4">
            <a:extLst>
              <a:ext uri="{FF2B5EF4-FFF2-40B4-BE49-F238E27FC236}">
                <a16:creationId xmlns:a16="http://schemas.microsoft.com/office/drawing/2014/main" id="{B3134D99-F12E-69A0-BBF4-29BADF3FD4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42DE6F-A714-5914-82F9-EA1386CC06AF}"/>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1988869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0F38CE-A593-A456-7EC7-CAB6CF6609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3589B2-CF5C-2B29-5D0B-CCA1325BDE7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C0F60D-00F7-2038-FC4B-0F7BF64C6623}"/>
              </a:ext>
            </a:extLst>
          </p:cNvPr>
          <p:cNvSpPr>
            <a:spLocks noGrp="1"/>
          </p:cNvSpPr>
          <p:nvPr>
            <p:ph type="dt" sz="half" idx="10"/>
          </p:nvPr>
        </p:nvSpPr>
        <p:spPr/>
        <p:txBody>
          <a:bodyPr/>
          <a:lstStyle/>
          <a:p>
            <a:fld id="{4B3DA44F-D34F-4AEE-BDBD-9D9EEA4EDA99}" type="datetimeFigureOut">
              <a:rPr lang="en-GB" smtClean="0"/>
              <a:t>04/03/2025</a:t>
            </a:fld>
            <a:endParaRPr lang="en-GB"/>
          </a:p>
        </p:txBody>
      </p:sp>
      <p:sp>
        <p:nvSpPr>
          <p:cNvPr id="5" name="Footer Placeholder 4">
            <a:extLst>
              <a:ext uri="{FF2B5EF4-FFF2-40B4-BE49-F238E27FC236}">
                <a16:creationId xmlns:a16="http://schemas.microsoft.com/office/drawing/2014/main" id="{88591F26-6118-B0E6-8EA0-75CEE3BAD1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F29978-573C-440D-9DD8-D090F3B9EB72}"/>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9314517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4B3DA44F-D34F-4AEE-BDBD-9D9EEA4EDA99}" type="datetimeFigureOut">
              <a:rPr lang="en-GB" smtClean="0"/>
              <a:t>04/03/2025</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3A4CAF94-7122-4964-B835-E2A04D70D42C}" type="slidenum">
              <a:rPr lang="en-GB" smtClean="0"/>
              <a:t>‹#›</a:t>
            </a:fld>
            <a:endParaRPr lang="en-GB"/>
          </a:p>
        </p:txBody>
      </p:sp>
    </p:spTree>
    <p:extLst>
      <p:ext uri="{BB962C8B-B14F-4D97-AF65-F5344CB8AC3E}">
        <p14:creationId xmlns:p14="http://schemas.microsoft.com/office/powerpoint/2010/main" val="2230056145"/>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3DA44F-D34F-4AEE-BDBD-9D9EEA4EDA99}" type="datetimeFigureOut">
              <a:rPr lang="en-GB" smtClean="0"/>
              <a:t>04/03/2025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3037829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4B3DA44F-D34F-4AEE-BDBD-9D9EEA4EDA99}" type="datetimeFigureOut">
              <a:rPr lang="en-GB" smtClean="0"/>
              <a:t>04/03/2025</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42903224"/>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3DA44F-D34F-4AEE-BDBD-9D9EEA4EDA99}" type="datetimeFigureOut">
              <a:rPr lang="en-GB" smtClean="0"/>
              <a:t>04/03/2025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133041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3DA44F-D34F-4AEE-BDBD-9D9EEA4EDA99}" type="datetimeFigureOut">
              <a:rPr lang="en-GB" smtClean="0"/>
              <a:t>04/03/2025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6552351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3DA44F-D34F-4AEE-BDBD-9D9EEA4EDA99}" type="datetimeFigureOut">
              <a:rPr lang="en-GB" smtClean="0"/>
              <a:t>04/03/2025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26809219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3DA44F-D34F-4AEE-BDBD-9D9EEA4EDA99}" type="datetimeFigureOut">
              <a:rPr lang="en-GB" smtClean="0"/>
              <a:t>04/03/2025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1312367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4B3DA44F-D34F-4AEE-BDBD-9D9EEA4EDA99}" type="datetimeFigureOut">
              <a:rPr lang="en-GB" smtClean="0"/>
              <a:t>04/03/2025</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3A4CAF94-7122-4964-B835-E2A04D70D42C}"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68690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4B3DA44F-D34F-4AEE-BDBD-9D9EEA4EDA99}" type="datetimeFigureOut">
              <a:rPr lang="en-GB" smtClean="0"/>
              <a:t>04/03/2025</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3A4CAF94-7122-4964-B835-E2A04D70D42C}"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394429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3DA44F-D34F-4AEE-BDBD-9D9EEA4EDA99}" type="datetimeFigureOut">
              <a:rPr lang="en-GB" smtClean="0"/>
              <a:t>04/03/2025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24244507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3DA44F-D34F-4AEE-BDBD-9D9EEA4EDA99}" type="datetimeFigureOut">
              <a:rPr lang="en-GB" smtClean="0"/>
              <a:t>04/03/2025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2193362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0DF1EE-ECE6-B12D-12B7-629C0EF946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7ED366-0908-6F4C-639C-07BDCDA808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85F5C4-BDEA-9CE4-CC6F-889DBAE248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3DA44F-D34F-4AEE-BDBD-9D9EEA4EDA99}" type="datetimeFigureOut">
              <a:rPr lang="en-GB" smtClean="0"/>
              <a:t>04/03/2025</a:t>
            </a:fld>
            <a:endParaRPr lang="en-GB"/>
          </a:p>
        </p:txBody>
      </p:sp>
      <p:sp>
        <p:nvSpPr>
          <p:cNvPr id="5" name="Footer Placeholder 4">
            <a:extLst>
              <a:ext uri="{FF2B5EF4-FFF2-40B4-BE49-F238E27FC236}">
                <a16:creationId xmlns:a16="http://schemas.microsoft.com/office/drawing/2014/main" id="{2B503E25-057F-3876-2257-5A76A8F56B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64EBC76-E6C0-74A1-C6C6-7DF21C096B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4CAF94-7122-4964-B835-E2A04D70D42C}" type="slidenum">
              <a:rPr lang="en-GB" smtClean="0"/>
              <a:t>‹#›</a:t>
            </a:fld>
            <a:endParaRPr lang="en-GB"/>
          </a:p>
        </p:txBody>
      </p:sp>
    </p:spTree>
    <p:extLst>
      <p:ext uri="{BB962C8B-B14F-4D97-AF65-F5344CB8AC3E}">
        <p14:creationId xmlns:p14="http://schemas.microsoft.com/office/powerpoint/2010/main" val="19647949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4B3DA44F-D34F-4AEE-BDBD-9D9EEA4EDA99}" type="datetimeFigureOut">
              <a:rPr lang="en-GB" smtClean="0"/>
              <a:t>04/03/2025</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A4CAF94-7122-4964-B835-E2A04D70D42C}" type="slidenum">
              <a:rPr lang="en-GB" smtClean="0"/>
              <a:t>‹#›</a:t>
            </a:fld>
            <a:endParaRPr lang="en-GB"/>
          </a:p>
        </p:txBody>
      </p:sp>
    </p:spTree>
    <p:extLst>
      <p:ext uri="{BB962C8B-B14F-4D97-AF65-F5344CB8AC3E}">
        <p14:creationId xmlns:p14="http://schemas.microsoft.com/office/powerpoint/2010/main" val="8461497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uowtsd-my.sharepoint.com/:wb:/g/personal/y_jiao_uwtsd_ac_uk/EUpfwlomxG5Dv37sRnjtAkUBni0-QmRPXdx9qmK1q3vYIw?e=NaMvmr" TargetMode="Externa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hyperlink" Target="https://uowtsd-my.sharepoint.com/:wb:/g/personal/y_jiao_uwtsd_ac_uk/Ec5bbh9TRxtDtUzUCQ9490oBK6mvuA4oWOn08gXS7ZfYKQ?e=yTGvAH" TargetMode="Externa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uowtsd-my.sharepoint.com/:wb:/g/personal/y_jiao_uwtsd_ac_uk/ERDuv3blBr5OqCGRqWT2u2UBfzcKtdz-pr7zpXmeLGowJg?e=Phe1aC" TargetMode="Externa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910304F-656C-AD4E-D865-8E4B8B9C5474}"/>
            </a:ext>
          </a:extLst>
        </p:cNvPr>
        <p:cNvGrpSpPr/>
        <p:nvPr/>
      </p:nvGrpSpPr>
      <p:grpSpPr>
        <a:xfrm>
          <a:off x="0" y="0"/>
          <a:ext cx="0" cy="0"/>
          <a:chOff x="0" y="0"/>
          <a:chExt cx="0" cy="0"/>
        </a:xfrm>
      </p:grpSpPr>
      <p:sp>
        <p:nvSpPr>
          <p:cNvPr id="36" name="Rectangle 3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20">
            <a:extLst>
              <a:ext uri="{FF2B5EF4-FFF2-40B4-BE49-F238E27FC236}">
                <a16:creationId xmlns:a16="http://schemas.microsoft.com/office/drawing/2014/main" id="{E154A33E-17A7-EAF6-CB47-1BA19280EA3E}"/>
              </a:ext>
            </a:extLst>
          </p:cNvPr>
          <p:cNvPicPr>
            <a:picLocks noChangeAspect="1"/>
          </p:cNvPicPr>
          <p:nvPr/>
        </p:nvPicPr>
        <p:blipFill rotWithShape="1">
          <a:blip r:embed="rId2">
            <a:alphaModFix amt="50000"/>
          </a:blip>
          <a:srcRect t="23968" r="-1"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A4A36283-B90D-D5C8-6EE2-08C66EF29198}"/>
              </a:ext>
            </a:extLst>
          </p:cNvPr>
          <p:cNvSpPr>
            <a:spLocks noGrp="1"/>
          </p:cNvSpPr>
          <p:nvPr>
            <p:ph type="ctrTitle"/>
          </p:nvPr>
        </p:nvSpPr>
        <p:spPr>
          <a:xfrm>
            <a:off x="1524000" y="1122363"/>
            <a:ext cx="9144000" cy="3063240"/>
          </a:xfrm>
        </p:spPr>
        <p:txBody>
          <a:bodyPr>
            <a:normAutofit/>
          </a:bodyPr>
          <a:lstStyle/>
          <a:p>
            <a:r>
              <a:rPr lang="en-GB" sz="5100">
                <a:solidFill>
                  <a:schemeClr val="bg1"/>
                </a:solidFill>
                <a:cs typeface="Calibri Light"/>
              </a:rPr>
              <a:t>ECWB7004</a:t>
            </a:r>
            <a:br>
              <a:rPr lang="en-GB" sz="5100">
                <a:solidFill>
                  <a:schemeClr val="bg1"/>
                </a:solidFill>
                <a:cs typeface="Calibri Light"/>
              </a:rPr>
            </a:br>
            <a:r>
              <a:rPr lang="en-GB" sz="5100">
                <a:solidFill>
                  <a:schemeClr val="bg1"/>
                </a:solidFill>
                <a:cs typeface="Calibri Light"/>
              </a:rPr>
              <a:t>Global Citizenship</a:t>
            </a:r>
            <a:br>
              <a:rPr lang="en-GB" sz="5100">
                <a:solidFill>
                  <a:schemeClr val="bg1"/>
                </a:solidFill>
                <a:cs typeface="Calibri Light"/>
              </a:rPr>
            </a:br>
            <a:r>
              <a:rPr lang="en-GB" sz="5100">
                <a:solidFill>
                  <a:schemeClr val="bg1"/>
                </a:solidFill>
                <a:cs typeface="Calibri Light"/>
              </a:rPr>
              <a:t>and</a:t>
            </a:r>
            <a:br>
              <a:rPr lang="en-GB" sz="5100">
                <a:solidFill>
                  <a:schemeClr val="bg1"/>
                </a:solidFill>
                <a:cs typeface="Calibri Light"/>
              </a:rPr>
            </a:br>
            <a:r>
              <a:rPr lang="en-GB" sz="5100">
                <a:solidFill>
                  <a:schemeClr val="bg1"/>
                </a:solidFill>
                <a:cs typeface="Calibri Light"/>
              </a:rPr>
              <a:t>Sustainability</a:t>
            </a:r>
            <a:endParaRPr lang="en-US" sz="5100">
              <a:solidFill>
                <a:schemeClr val="bg1"/>
              </a:solidFill>
            </a:endParaRPr>
          </a:p>
        </p:txBody>
      </p:sp>
      <p:sp>
        <p:nvSpPr>
          <p:cNvPr id="3" name="Subtitle 2">
            <a:extLst>
              <a:ext uri="{FF2B5EF4-FFF2-40B4-BE49-F238E27FC236}">
                <a16:creationId xmlns:a16="http://schemas.microsoft.com/office/drawing/2014/main" id="{375B6344-FA20-FEE4-E8D4-C27A71012C1F}"/>
              </a:ext>
            </a:extLst>
          </p:cNvPr>
          <p:cNvSpPr>
            <a:spLocks noGrp="1"/>
          </p:cNvSpPr>
          <p:nvPr>
            <p:ph type="subTitle" idx="1"/>
          </p:nvPr>
        </p:nvSpPr>
        <p:spPr>
          <a:xfrm>
            <a:off x="1527048" y="4599432"/>
            <a:ext cx="9144000" cy="1536192"/>
          </a:xfrm>
        </p:spPr>
        <p:txBody>
          <a:bodyPr vert="horz" lIns="91440" tIns="45720" rIns="91440" bIns="45720" rtlCol="0">
            <a:normAutofit/>
          </a:bodyPr>
          <a:lstStyle/>
          <a:p>
            <a:endParaRPr lang="en-GB" dirty="0">
              <a:solidFill>
                <a:schemeClr val="bg1"/>
              </a:solidFill>
              <a:cs typeface="Calibri"/>
            </a:endParaRPr>
          </a:p>
          <a:p>
            <a:r>
              <a:rPr lang="en-GB" b="1" dirty="0">
                <a:solidFill>
                  <a:schemeClr val="bg1"/>
                </a:solidFill>
                <a:cs typeface="Calibri"/>
              </a:rPr>
              <a:t>Session 02</a:t>
            </a:r>
          </a:p>
        </p:txBody>
      </p:sp>
      <p:sp>
        <p:nvSpPr>
          <p:cNvPr id="38"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2523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CE8A9-26BE-A767-AF2A-72B68EFBD318}"/>
              </a:ext>
            </a:extLst>
          </p:cNvPr>
          <p:cNvSpPr>
            <a:spLocks noGrp="1"/>
          </p:cNvSpPr>
          <p:nvPr>
            <p:ph type="title"/>
          </p:nvPr>
        </p:nvSpPr>
        <p:spPr/>
        <p:txBody>
          <a:bodyPr/>
          <a:lstStyle/>
          <a:p>
            <a:r>
              <a:rPr lang="en-GB" sz="4400" dirty="0"/>
              <a:t>Directed task</a:t>
            </a:r>
            <a:endParaRPr lang="en-GB" dirty="0"/>
          </a:p>
        </p:txBody>
      </p:sp>
      <p:graphicFrame>
        <p:nvGraphicFramePr>
          <p:cNvPr id="7" name="Content Placeholder 2">
            <a:extLst>
              <a:ext uri="{FF2B5EF4-FFF2-40B4-BE49-F238E27FC236}">
                <a16:creationId xmlns:a16="http://schemas.microsoft.com/office/drawing/2014/main" id="{B04309DD-6729-6457-0D5B-F2643C0A0AC6}"/>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7F22B966-EA31-2502-E73F-6283F27E4F83}"/>
              </a:ext>
            </a:extLst>
          </p:cNvPr>
          <p:cNvSpPr>
            <a:spLocks noGrp="1"/>
          </p:cNvSpPr>
          <p:nvPr>
            <p:ph sz="half" idx="2"/>
          </p:nvPr>
        </p:nvSpPr>
        <p:spPr>
          <a:xfrm>
            <a:off x="6172202" y="2158682"/>
            <a:ext cx="5181600" cy="4351338"/>
          </a:xfrm>
        </p:spPr>
        <p:txBody>
          <a:bodyPr/>
          <a:lstStyle/>
          <a:p>
            <a:pPr marL="0" indent="0">
              <a:buNone/>
            </a:pPr>
            <a:r>
              <a:rPr lang="en-GB" sz="2400" dirty="0"/>
              <a:t>(</a:t>
            </a:r>
            <a:r>
              <a:rPr lang="en-GB" sz="2400" i="0" dirty="0">
                <a:effectLst/>
              </a:rPr>
              <a:t>You can use UWTSD library catalogue/Google Scholar and Copilot to find answers to the above questions</a:t>
            </a:r>
            <a:r>
              <a:rPr lang="en-GB" sz="2400" dirty="0"/>
              <a:t>)</a:t>
            </a:r>
          </a:p>
          <a:p>
            <a:pPr marL="0" indent="0">
              <a:buNone/>
            </a:pPr>
            <a:endParaRPr lang="en-GB" sz="2400" dirty="0"/>
          </a:p>
          <a:p>
            <a:pPr marL="0" indent="0">
              <a:buNone/>
            </a:pPr>
            <a:r>
              <a:rPr lang="en-GB" sz="2400" dirty="0"/>
              <a:t>Please post your answers (with citations) </a:t>
            </a:r>
            <a:r>
              <a:rPr lang="en-GB" sz="2400" dirty="0">
                <a:hlinkClick r:id="rId7"/>
              </a:rPr>
              <a:t>on Whiteboard</a:t>
            </a:r>
            <a:r>
              <a:rPr lang="en-GB" sz="2400" dirty="0"/>
              <a:t> (please click on the link on the left).</a:t>
            </a:r>
          </a:p>
          <a:p>
            <a:endParaRPr lang="en-GB" dirty="0"/>
          </a:p>
        </p:txBody>
      </p:sp>
    </p:spTree>
    <p:extLst>
      <p:ext uri="{BB962C8B-B14F-4D97-AF65-F5344CB8AC3E}">
        <p14:creationId xmlns:p14="http://schemas.microsoft.com/office/powerpoint/2010/main" val="1572874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FF4743A5-2743-D411-50F4-C7BE4F3C9EA3}"/>
              </a:ext>
            </a:extLst>
          </p:cNvPr>
          <p:cNvPicPr>
            <a:picLocks noChangeAspect="1"/>
          </p:cNvPicPr>
          <p:nvPr/>
        </p:nvPicPr>
        <p:blipFill>
          <a:blip r:embed="rId2"/>
          <a:srcRect r="47341" b="-2"/>
          <a:stretch/>
        </p:blipFill>
        <p:spPr>
          <a:xfrm>
            <a:off x="-1" y="-2"/>
            <a:ext cx="5410198" cy="6858002"/>
          </a:xfrm>
          <a:prstGeom prst="rect">
            <a:avLst/>
          </a:prstGeom>
        </p:spPr>
      </p:pic>
      <p:sp>
        <p:nvSpPr>
          <p:cNvPr id="2" name="Title 1">
            <a:extLst>
              <a:ext uri="{FF2B5EF4-FFF2-40B4-BE49-F238E27FC236}">
                <a16:creationId xmlns:a16="http://schemas.microsoft.com/office/drawing/2014/main" id="{3E3A1E31-3119-5980-E23D-FD81697E9F85}"/>
              </a:ext>
            </a:extLst>
          </p:cNvPr>
          <p:cNvSpPr>
            <a:spLocks noGrp="1"/>
          </p:cNvSpPr>
          <p:nvPr>
            <p:ph type="title"/>
          </p:nvPr>
        </p:nvSpPr>
        <p:spPr>
          <a:xfrm>
            <a:off x="6115317" y="405685"/>
            <a:ext cx="5464968" cy="1559301"/>
          </a:xfrm>
        </p:spPr>
        <p:txBody>
          <a:bodyPr>
            <a:normAutofit/>
          </a:bodyPr>
          <a:lstStyle/>
          <a:p>
            <a:r>
              <a:rPr lang="en-GB" sz="4000" dirty="0"/>
              <a:t>Directed task cont.</a:t>
            </a:r>
          </a:p>
        </p:txBody>
      </p:sp>
      <p:sp>
        <p:nvSpPr>
          <p:cNvPr id="3" name="Content Placeholder 2">
            <a:extLst>
              <a:ext uri="{FF2B5EF4-FFF2-40B4-BE49-F238E27FC236}">
                <a16:creationId xmlns:a16="http://schemas.microsoft.com/office/drawing/2014/main" id="{BCE8410C-E734-1EE9-609A-5A890850DF5D}"/>
              </a:ext>
            </a:extLst>
          </p:cNvPr>
          <p:cNvSpPr>
            <a:spLocks noGrp="1"/>
          </p:cNvSpPr>
          <p:nvPr>
            <p:ph idx="1"/>
          </p:nvPr>
        </p:nvSpPr>
        <p:spPr>
          <a:xfrm>
            <a:off x="6115317" y="2743200"/>
            <a:ext cx="5247340" cy="3496878"/>
          </a:xfrm>
        </p:spPr>
        <p:txBody>
          <a:bodyPr anchor="ctr">
            <a:normAutofit/>
          </a:bodyPr>
          <a:lstStyle/>
          <a:p>
            <a:pPr marL="0" indent="0">
              <a:buNone/>
            </a:pPr>
            <a:r>
              <a:rPr lang="en-GB" sz="3200" dirty="0"/>
              <a:t>Base on your answers to the previous task…</a:t>
            </a:r>
          </a:p>
          <a:p>
            <a:pPr marL="0" indent="0">
              <a:buNone/>
            </a:pPr>
            <a:endParaRPr lang="en-GB" sz="3200" dirty="0"/>
          </a:p>
          <a:p>
            <a:pPr marL="0" indent="0">
              <a:buNone/>
            </a:pPr>
            <a:r>
              <a:rPr lang="en-GB" sz="3200" b="1" dirty="0"/>
              <a:t>What do you think the term ‘global citizenship’ means?</a:t>
            </a:r>
          </a:p>
          <a:p>
            <a:endParaRPr lang="en-GB" sz="2000" dirty="0"/>
          </a:p>
        </p:txBody>
      </p:sp>
    </p:spTree>
    <p:extLst>
      <p:ext uri="{BB962C8B-B14F-4D97-AF65-F5344CB8AC3E}">
        <p14:creationId xmlns:p14="http://schemas.microsoft.com/office/powerpoint/2010/main" val="3790438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CDC40-58AB-B2D4-F212-C3C155B57EF3}"/>
              </a:ext>
            </a:extLst>
          </p:cNvPr>
          <p:cNvSpPr>
            <a:spLocks noGrp="1"/>
          </p:cNvSpPr>
          <p:nvPr>
            <p:ph type="title"/>
          </p:nvPr>
        </p:nvSpPr>
        <p:spPr/>
        <p:txBody>
          <a:bodyPr/>
          <a:lstStyle/>
          <a:p>
            <a:r>
              <a:rPr lang="en-GB" dirty="0"/>
              <a:t>Group work</a:t>
            </a:r>
          </a:p>
        </p:txBody>
      </p:sp>
      <p:graphicFrame>
        <p:nvGraphicFramePr>
          <p:cNvPr id="5" name="Content Placeholder 2">
            <a:extLst>
              <a:ext uri="{FF2B5EF4-FFF2-40B4-BE49-F238E27FC236}">
                <a16:creationId xmlns:a16="http://schemas.microsoft.com/office/drawing/2014/main" id="{62B90547-ADBA-24DD-95DF-91650176241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28235065-E41A-3585-A17E-616894972D65}"/>
              </a:ext>
            </a:extLst>
          </p:cNvPr>
          <p:cNvSpPr txBox="1"/>
          <p:nvPr/>
        </p:nvSpPr>
        <p:spPr>
          <a:xfrm>
            <a:off x="8238931" y="4376057"/>
            <a:ext cx="3620559" cy="830997"/>
          </a:xfrm>
          <a:prstGeom prst="rect">
            <a:avLst/>
          </a:prstGeom>
          <a:noFill/>
        </p:spPr>
        <p:txBody>
          <a:bodyPr wrap="square" rtlCol="0">
            <a:spAutoFit/>
          </a:bodyPr>
          <a:lstStyle/>
          <a:p>
            <a:r>
              <a:rPr lang="en-GB" sz="2400" b="1" dirty="0"/>
              <a:t>Please post your answers </a:t>
            </a:r>
            <a:r>
              <a:rPr lang="en-GB" sz="2400" b="1" dirty="0">
                <a:hlinkClick r:id="rId7"/>
              </a:rPr>
              <a:t>on Whiteboard</a:t>
            </a:r>
            <a:r>
              <a:rPr lang="en-GB" sz="2400" b="1" dirty="0"/>
              <a:t>.</a:t>
            </a:r>
          </a:p>
        </p:txBody>
      </p:sp>
    </p:spTree>
    <p:extLst>
      <p:ext uri="{BB962C8B-B14F-4D97-AF65-F5344CB8AC3E}">
        <p14:creationId xmlns:p14="http://schemas.microsoft.com/office/powerpoint/2010/main" val="2596919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838200" y="643467"/>
            <a:ext cx="2951205" cy="5571066"/>
          </a:xfrm>
        </p:spPr>
        <p:txBody>
          <a:bodyPr>
            <a:normAutofit/>
          </a:bodyPr>
          <a:lstStyle/>
          <a:p>
            <a:r>
              <a:rPr lang="en-GB">
                <a:solidFill>
                  <a:srgbClr val="FFFFFF"/>
                </a:solidFill>
                <a:cs typeface="Calibri Light"/>
              </a:rPr>
              <a:t>Global Citizenship</a:t>
            </a:r>
          </a:p>
        </p:txBody>
      </p:sp>
      <p:graphicFrame>
        <p:nvGraphicFramePr>
          <p:cNvPr id="15" name="Content Placeholder 2">
            <a:extLst>
              <a:ext uri="{FF2B5EF4-FFF2-40B4-BE49-F238E27FC236}">
                <a16:creationId xmlns:a16="http://schemas.microsoft.com/office/drawing/2014/main" id="{FE220169-D660-21A6-3FC8-52E22F849C03}"/>
              </a:ext>
            </a:extLst>
          </p:cNvPr>
          <p:cNvGraphicFramePr>
            <a:graphicFrameLocks noGrp="1"/>
          </p:cNvGraphicFramePr>
          <p:nvPr>
            <p:ph idx="1"/>
            <p:extLst>
              <p:ext uri="{D42A27DB-BD31-4B8C-83A1-F6EECF244321}">
                <p14:modId xmlns:p14="http://schemas.microsoft.com/office/powerpoint/2010/main" val="2232010411"/>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2884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7C14116-55EC-EF0A-BD04-33D0ACB1F8B9}"/>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rPr>
              <a:t>Terminologies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433E77B1-FC9D-07C8-601F-6247824009F9}"/>
              </a:ext>
            </a:extLst>
          </p:cNvPr>
          <p:cNvSpPr>
            <a:spLocks noGrp="1"/>
          </p:cNvSpPr>
          <p:nvPr>
            <p:ph idx="1"/>
          </p:nvPr>
        </p:nvSpPr>
        <p:spPr>
          <a:xfrm>
            <a:off x="1155548" y="2217343"/>
            <a:ext cx="9880893" cy="3959619"/>
          </a:xfrm>
        </p:spPr>
        <p:txBody>
          <a:bodyPr>
            <a:normAutofit lnSpcReduction="10000"/>
          </a:bodyPr>
          <a:lstStyle/>
          <a:p>
            <a:pPr marL="0" indent="0">
              <a:buNone/>
            </a:pPr>
            <a:r>
              <a:rPr lang="en-GB" sz="2400" dirty="0"/>
              <a:t>Many </a:t>
            </a:r>
            <a:r>
              <a:rPr lang="en-GB" sz="2400" b="1" dirty="0"/>
              <a:t>synonymous terms</a:t>
            </a:r>
            <a:r>
              <a:rPr lang="en-GB" sz="2400" dirty="0"/>
              <a:t>/</a:t>
            </a:r>
            <a:r>
              <a:rPr lang="en-GB" sz="2400" b="1" dirty="0"/>
              <a:t>terms with similar meanings </a:t>
            </a:r>
            <a:r>
              <a:rPr lang="en-GB" sz="2400" dirty="0"/>
              <a:t>are used ‘to describe the superordinate Global Citizenship’ (</a:t>
            </a:r>
            <a:r>
              <a:rPr lang="en-GB" sz="2400" dirty="0" err="1"/>
              <a:t>Reysen</a:t>
            </a:r>
            <a:r>
              <a:rPr lang="en-GB" sz="2400" dirty="0"/>
              <a:t> &amp; </a:t>
            </a:r>
            <a:r>
              <a:rPr lang="en-GB" sz="2400" dirty="0" err="1"/>
              <a:t>Katzarska</a:t>
            </a:r>
            <a:r>
              <a:rPr lang="en-GB" sz="2400" dirty="0"/>
              <a:t>-Miller, 2013, p.859), for example:</a:t>
            </a:r>
          </a:p>
          <a:p>
            <a:pPr marL="0" indent="0">
              <a:buNone/>
            </a:pPr>
            <a:endParaRPr lang="en-GB" sz="2400" dirty="0"/>
          </a:p>
          <a:p>
            <a:r>
              <a:rPr lang="en-GB" sz="2400" dirty="0"/>
              <a:t>‘</a:t>
            </a:r>
            <a:r>
              <a:rPr lang="en-GB" sz="2400" b="1" dirty="0"/>
              <a:t>Cosmopolitan</a:t>
            </a:r>
            <a:r>
              <a:rPr lang="en-GB" sz="2400" dirty="0"/>
              <a:t>’</a:t>
            </a:r>
          </a:p>
          <a:p>
            <a:pPr lvl="1"/>
            <a:r>
              <a:rPr lang="en-GB" dirty="0"/>
              <a:t>closely related to cosmopolitanism and possesses the meaning of citizen of the world (Carter 2006);</a:t>
            </a:r>
          </a:p>
          <a:p>
            <a:pPr lvl="1"/>
            <a:r>
              <a:rPr lang="en-GB" dirty="0"/>
              <a:t>It equates with citizens of the world who are ‘free from any national registrations or allegiances’ (Rege, 2001).</a:t>
            </a:r>
          </a:p>
          <a:p>
            <a:r>
              <a:rPr lang="en-GB" sz="2400" dirty="0"/>
              <a:t>‘</a:t>
            </a:r>
            <a:r>
              <a:rPr lang="en-GB" sz="2400" b="1" dirty="0"/>
              <a:t>World Citizenship</a:t>
            </a:r>
            <a:r>
              <a:rPr lang="en-GB" sz="2400" dirty="0"/>
              <a:t>’ (</a:t>
            </a:r>
            <a:r>
              <a:rPr lang="en-GB" sz="2400" dirty="0" err="1"/>
              <a:t>Haugetad</a:t>
            </a:r>
            <a:r>
              <a:rPr lang="en-GB" sz="2400" dirty="0"/>
              <a:t>, 2004);</a:t>
            </a:r>
          </a:p>
          <a:p>
            <a:r>
              <a:rPr lang="en-GB" sz="2400" dirty="0"/>
              <a:t>‘</a:t>
            </a:r>
            <a:r>
              <a:rPr lang="en-GB" sz="2400" b="1" dirty="0"/>
              <a:t>Multidimensional Citizenship</a:t>
            </a:r>
            <a:r>
              <a:rPr lang="en-GB" sz="2400" dirty="0"/>
              <a:t>’ (Parker, Ninomiya and Cogan, 1999);</a:t>
            </a:r>
          </a:p>
        </p:txBody>
      </p:sp>
    </p:spTree>
    <p:extLst>
      <p:ext uri="{BB962C8B-B14F-4D97-AF65-F5344CB8AC3E}">
        <p14:creationId xmlns:p14="http://schemas.microsoft.com/office/powerpoint/2010/main" val="702345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14D648AF-EDFD-AE94-2A2B-2D4DBE92737C}"/>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rPr>
              <a:t>Terminologies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FF32F9F1-05F9-98D8-E276-F609BD628088}"/>
              </a:ext>
            </a:extLst>
          </p:cNvPr>
          <p:cNvSpPr>
            <a:spLocks noGrp="1"/>
          </p:cNvSpPr>
          <p:nvPr>
            <p:ph idx="1"/>
          </p:nvPr>
        </p:nvSpPr>
        <p:spPr>
          <a:xfrm>
            <a:off x="1155548" y="2217343"/>
            <a:ext cx="9880893" cy="3959619"/>
          </a:xfrm>
        </p:spPr>
        <p:txBody>
          <a:bodyPr>
            <a:normAutofit/>
          </a:bodyPr>
          <a:lstStyle/>
          <a:p>
            <a:pPr marL="0" indent="0">
              <a:buNone/>
            </a:pPr>
            <a:endParaRPr lang="en-GB" sz="2400" dirty="0"/>
          </a:p>
          <a:p>
            <a:r>
              <a:rPr lang="en-GB" sz="2400" dirty="0"/>
              <a:t>‘</a:t>
            </a:r>
            <a:r>
              <a:rPr lang="en-GB" sz="2400" b="1" dirty="0"/>
              <a:t>Citizens beyond borders</a:t>
            </a:r>
            <a:r>
              <a:rPr lang="en-GB" sz="2400" dirty="0"/>
              <a:t>’ (</a:t>
            </a:r>
            <a:r>
              <a:rPr lang="en-GB" sz="2400" dirty="0" err="1"/>
              <a:t>Weale</a:t>
            </a:r>
            <a:r>
              <a:rPr lang="en-GB" sz="2400" dirty="0"/>
              <a:t>, 1991);</a:t>
            </a:r>
          </a:p>
          <a:p>
            <a:r>
              <a:rPr lang="en-GB" sz="2400" dirty="0"/>
              <a:t>‘</a:t>
            </a:r>
            <a:r>
              <a:rPr lang="en-GB" sz="2400" b="1" dirty="0"/>
              <a:t>Citizenship beyond the nation state</a:t>
            </a:r>
            <a:r>
              <a:rPr lang="en-GB" sz="2400" dirty="0"/>
              <a:t>’ (</a:t>
            </a:r>
            <a:r>
              <a:rPr lang="en-GB" sz="2400" dirty="0" err="1"/>
              <a:t>Ballamy</a:t>
            </a:r>
            <a:r>
              <a:rPr lang="en-GB" sz="2400" dirty="0"/>
              <a:t>, 2000);</a:t>
            </a:r>
          </a:p>
          <a:p>
            <a:r>
              <a:rPr lang="en-GB" sz="2400" dirty="0"/>
              <a:t>‘</a:t>
            </a:r>
            <a:r>
              <a:rPr lang="en-GB" sz="2400" b="1" dirty="0"/>
              <a:t>Global-oriented citizenship</a:t>
            </a:r>
            <a:r>
              <a:rPr lang="en-GB" sz="2400" dirty="0"/>
              <a:t>’ (Parekh, 2003);</a:t>
            </a:r>
          </a:p>
          <a:p>
            <a:r>
              <a:rPr lang="en-GB" sz="2400" dirty="0"/>
              <a:t>‘</a:t>
            </a:r>
            <a:r>
              <a:rPr lang="en-GB" sz="2400" b="1" dirty="0"/>
              <a:t>Planetary citizenship</a:t>
            </a:r>
            <a:r>
              <a:rPr lang="en-GB" sz="2400" dirty="0"/>
              <a:t>’, ‘</a:t>
            </a:r>
            <a:r>
              <a:rPr lang="en-GB" sz="2400" b="1" dirty="0"/>
              <a:t>earth citizenship</a:t>
            </a:r>
            <a:r>
              <a:rPr lang="en-GB" sz="2400" dirty="0"/>
              <a:t>’</a:t>
            </a:r>
          </a:p>
          <a:p>
            <a:pPr lvl="1"/>
            <a:r>
              <a:rPr lang="en-GB" dirty="0">
                <a:ea typeface="+mn-lt"/>
                <a:cs typeface="+mn-lt"/>
              </a:rPr>
              <a:t>emphasis the community’s responsibility to protect planet Earth and the environment (</a:t>
            </a:r>
            <a:r>
              <a:rPr lang="en-GB" dirty="0" err="1">
                <a:ea typeface="+mn-lt"/>
                <a:cs typeface="+mn-lt"/>
              </a:rPr>
              <a:t>Haugetad</a:t>
            </a:r>
            <a:r>
              <a:rPr lang="en-GB" dirty="0">
                <a:ea typeface="+mn-lt"/>
                <a:cs typeface="+mn-lt"/>
              </a:rPr>
              <a:t>, 2004; Henderson and Idea, 2004, cited by UNESCO, 2014). </a:t>
            </a:r>
            <a:endParaRPr lang="en-GB" dirty="0"/>
          </a:p>
          <a:p>
            <a:endParaRPr lang="en-GB" sz="2400" dirty="0"/>
          </a:p>
        </p:txBody>
      </p:sp>
    </p:spTree>
    <p:extLst>
      <p:ext uri="{BB962C8B-B14F-4D97-AF65-F5344CB8AC3E}">
        <p14:creationId xmlns:p14="http://schemas.microsoft.com/office/powerpoint/2010/main" val="4031021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179EFF-F94F-8A31-79D2-F6DA675ED45D}"/>
            </a:ext>
          </a:extLst>
        </p:cNvPr>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Rectangle 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9569136-D98A-A9F1-D756-A96ADC429C4F}"/>
              </a:ext>
            </a:extLst>
          </p:cNvPr>
          <p:cNvSpPr>
            <a:spLocks noGrp="1"/>
          </p:cNvSpPr>
          <p:nvPr>
            <p:ph type="title"/>
          </p:nvPr>
        </p:nvSpPr>
        <p:spPr>
          <a:xfrm>
            <a:off x="1371597" y="348865"/>
            <a:ext cx="10044023" cy="877729"/>
          </a:xfrm>
        </p:spPr>
        <p:txBody>
          <a:bodyPr anchor="ctr">
            <a:normAutofit/>
          </a:bodyPr>
          <a:lstStyle/>
          <a:p>
            <a:r>
              <a:rPr lang="en-GB" sz="3700" dirty="0">
                <a:solidFill>
                  <a:srgbClr val="FFFFFF"/>
                </a:solidFill>
              </a:rPr>
              <a:t>Terminologies continued</a:t>
            </a:r>
          </a:p>
        </p:txBody>
      </p:sp>
      <p:graphicFrame>
        <p:nvGraphicFramePr>
          <p:cNvPr id="7" name="Content Placeholder 3">
            <a:extLst>
              <a:ext uri="{FF2B5EF4-FFF2-40B4-BE49-F238E27FC236}">
                <a16:creationId xmlns:a16="http://schemas.microsoft.com/office/drawing/2014/main" id="{C4174418-606A-B2E4-C7DE-C289969E0BCB}"/>
              </a:ext>
            </a:extLst>
          </p:cNvPr>
          <p:cNvGraphicFramePr>
            <a:graphicFrameLocks noGrp="1"/>
          </p:cNvGraphicFramePr>
          <p:nvPr>
            <p:ph idx="1"/>
          </p:nvPr>
        </p:nvGraphicFramePr>
        <p:xfrm>
          <a:off x="644053" y="2829425"/>
          <a:ext cx="11084883" cy="3796606"/>
        </p:xfrm>
        <a:graphic>
          <a:graphicData uri="http://schemas.openxmlformats.org/drawingml/2006/table">
            <a:tbl>
              <a:tblPr firstRow="1" bandRow="1">
                <a:tableStyleId>{3B4B98B0-60AC-42C2-AFA5-B58CD77FA1E5}</a:tableStyleId>
              </a:tblPr>
              <a:tblGrid>
                <a:gridCol w="4885181">
                  <a:extLst>
                    <a:ext uri="{9D8B030D-6E8A-4147-A177-3AD203B41FA5}">
                      <a16:colId xmlns:a16="http://schemas.microsoft.com/office/drawing/2014/main" val="3087854349"/>
                    </a:ext>
                  </a:extLst>
                </a:gridCol>
                <a:gridCol w="829437">
                  <a:extLst>
                    <a:ext uri="{9D8B030D-6E8A-4147-A177-3AD203B41FA5}">
                      <a16:colId xmlns:a16="http://schemas.microsoft.com/office/drawing/2014/main" val="2254795973"/>
                    </a:ext>
                  </a:extLst>
                </a:gridCol>
                <a:gridCol w="5370265">
                  <a:extLst>
                    <a:ext uri="{9D8B030D-6E8A-4147-A177-3AD203B41FA5}">
                      <a16:colId xmlns:a16="http://schemas.microsoft.com/office/drawing/2014/main" val="252238507"/>
                    </a:ext>
                  </a:extLst>
                </a:gridCol>
              </a:tblGrid>
              <a:tr h="1898303">
                <a:tc rowSpan="2">
                  <a:txBody>
                    <a:bodyPr/>
                    <a:lstStyle/>
                    <a:p>
                      <a:r>
                        <a:rPr lang="en-GB" sz="2800" b="1" dirty="0">
                          <a:ea typeface="+mn-lt"/>
                          <a:cs typeface="+mn-lt"/>
                        </a:rPr>
                        <a:t>Global citizenship </a:t>
                      </a:r>
                      <a:r>
                        <a:rPr lang="en-US" sz="2800" b="0" dirty="0"/>
                        <a:t> should be </a:t>
                      </a:r>
                      <a:r>
                        <a:rPr lang="en-US" sz="2800" b="1" dirty="0"/>
                        <a:t>distinguished</a:t>
                      </a:r>
                      <a:r>
                        <a:rPr lang="en-US" sz="2800" b="0" dirty="0"/>
                        <a:t> </a:t>
                      </a:r>
                      <a:r>
                        <a:rPr lang="en-US" sz="2800" b="1" dirty="0"/>
                        <a:t>from</a:t>
                      </a:r>
                      <a:r>
                        <a:rPr lang="en-US" sz="2800" b="0" dirty="0"/>
                        <a:t> terms like </a:t>
                      </a:r>
                    </a:p>
                    <a:p>
                      <a:r>
                        <a:rPr lang="en-US" sz="2800" b="0" dirty="0"/>
                        <a:t>‘</a:t>
                      </a:r>
                      <a:r>
                        <a:rPr lang="en-US" sz="2800" b="1" dirty="0"/>
                        <a:t>world citizenship</a:t>
                      </a:r>
                      <a:r>
                        <a:rPr lang="en-US" sz="2800" b="0" dirty="0"/>
                        <a:t>’(concerns trade and mobility) and ‘</a:t>
                      </a:r>
                      <a:r>
                        <a:rPr lang="en-US" sz="2800" b="1" dirty="0"/>
                        <a:t>earth citizenship</a:t>
                      </a:r>
                      <a:r>
                        <a:rPr lang="en-US" sz="2800" b="0" dirty="0"/>
                        <a:t>’ (concerns the environment)</a:t>
                      </a:r>
                    </a:p>
                    <a:p>
                      <a:r>
                        <a:rPr lang="en-US" sz="2800" b="0" dirty="0"/>
                        <a:t> (</a:t>
                      </a:r>
                      <a:r>
                        <a:rPr lang="en-US" sz="2800" b="0" dirty="0" err="1"/>
                        <a:t>Haugestad</a:t>
                      </a:r>
                      <a:r>
                        <a:rPr lang="en-US" sz="2800" b="0" dirty="0"/>
                        <a:t>, 2004)</a:t>
                      </a:r>
                      <a:endParaRPr lang="en-GB" sz="2800" b="0" dirty="0"/>
                    </a:p>
                  </a:txBody>
                  <a:tcPr marL="141664" marR="141664" marT="70832" marB="70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rowSpan="2">
                  <a:txBody>
                    <a:bodyPr/>
                    <a:lstStyle/>
                    <a:p>
                      <a:endParaRPr lang="en-GB" sz="2800" dirty="0"/>
                    </a:p>
                    <a:p>
                      <a:endParaRPr lang="en-GB" sz="2800" dirty="0"/>
                    </a:p>
                    <a:p>
                      <a:endParaRPr lang="en-GB" sz="2800" dirty="0"/>
                    </a:p>
                    <a:p>
                      <a:pPr algn="ctr"/>
                      <a:r>
                        <a:rPr lang="en-GB" sz="2800" dirty="0"/>
                        <a:t>VS</a:t>
                      </a:r>
                    </a:p>
                  </a:txBody>
                  <a:tcPr marL="141664" marR="141664" marT="70832" marB="70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t>G</a:t>
                      </a:r>
                      <a:r>
                        <a:rPr lang="en-GB" sz="2800" b="1" dirty="0">
                          <a:ea typeface="+mn-lt"/>
                          <a:cs typeface="+mn-lt"/>
                        </a:rPr>
                        <a:t>lobal citizenship </a:t>
                      </a:r>
                      <a:r>
                        <a:rPr lang="en-US" sz="2800" b="0" dirty="0"/>
                        <a:t> and ‘</a:t>
                      </a:r>
                      <a:r>
                        <a:rPr lang="en-US" sz="2800" b="1" dirty="0"/>
                        <a:t>cosmopolitan citizenship</a:t>
                      </a:r>
                      <a:r>
                        <a:rPr lang="en-US" sz="2800" b="0" dirty="0"/>
                        <a:t>’ can be </a:t>
                      </a:r>
                      <a:r>
                        <a:rPr lang="en-US" sz="2800" b="1" dirty="0"/>
                        <a:t>used interchangeably</a:t>
                      </a:r>
                      <a:r>
                        <a:rPr lang="en-US" sz="2800" b="0" dirty="0"/>
                        <a:t> (Linklater, 1998);</a:t>
                      </a:r>
                    </a:p>
                  </a:txBody>
                  <a:tcPr marL="141664" marR="141664" marT="70832" marB="70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80610541"/>
                  </a:ext>
                </a:extLst>
              </a:tr>
              <a:tr h="1898303">
                <a:tc vMerge="1">
                  <a:txBody>
                    <a:bodyPr/>
                    <a:lstStyle/>
                    <a:p>
                      <a:endParaRPr lang="en-GB"/>
                    </a:p>
                  </a:txBody>
                  <a:tcPr/>
                </a:tc>
                <a:tc vMerge="1">
                  <a:txBody>
                    <a:bodyPr/>
                    <a:lstStyle/>
                    <a:p>
                      <a:endParaRPr lang="en-GB"/>
                    </a:p>
                  </a:txBody>
                  <a:tcPr/>
                </a:tc>
                <a:tc>
                  <a:txBody>
                    <a:bodyPr/>
                    <a:lstStyle/>
                    <a:p>
                      <a:r>
                        <a:rPr lang="en-GB" sz="2800" dirty="0">
                          <a:ea typeface="+mn-lt"/>
                          <a:cs typeface="+mn-lt"/>
                        </a:rPr>
                        <a:t>‘</a:t>
                      </a:r>
                      <a:r>
                        <a:rPr lang="en-GB" sz="2800" b="1" dirty="0">
                          <a:ea typeface="+mn-lt"/>
                          <a:cs typeface="+mn-lt"/>
                        </a:rPr>
                        <a:t>International</a:t>
                      </a:r>
                      <a:r>
                        <a:rPr lang="en-GB" sz="2800" dirty="0">
                          <a:ea typeface="+mn-lt"/>
                          <a:cs typeface="+mn-lt"/>
                        </a:rPr>
                        <a:t>’, ‘</a:t>
                      </a:r>
                      <a:r>
                        <a:rPr lang="en-GB" sz="2800" b="1" dirty="0">
                          <a:ea typeface="+mn-lt"/>
                          <a:cs typeface="+mn-lt"/>
                        </a:rPr>
                        <a:t>world</a:t>
                      </a:r>
                      <a:r>
                        <a:rPr lang="en-GB" sz="2800" dirty="0">
                          <a:ea typeface="+mn-lt"/>
                          <a:cs typeface="+mn-lt"/>
                        </a:rPr>
                        <a:t>’ and </a:t>
                      </a:r>
                      <a:r>
                        <a:rPr lang="en-GB" sz="2800" b="1" dirty="0">
                          <a:ea typeface="+mn-lt"/>
                          <a:cs typeface="+mn-lt"/>
                        </a:rPr>
                        <a:t>global citizenship </a:t>
                      </a:r>
                      <a:r>
                        <a:rPr lang="en-GB" sz="2800" dirty="0">
                          <a:ea typeface="+mn-lt"/>
                          <a:cs typeface="+mn-lt"/>
                        </a:rPr>
                        <a:t>can be </a:t>
                      </a:r>
                      <a:r>
                        <a:rPr lang="en-GB" sz="2800" b="1" dirty="0">
                          <a:ea typeface="+mn-lt"/>
                          <a:cs typeface="+mn-lt"/>
                        </a:rPr>
                        <a:t>used interchangeably </a:t>
                      </a:r>
                      <a:r>
                        <a:rPr lang="en-GB" sz="2800" dirty="0">
                          <a:ea typeface="+mn-lt"/>
                          <a:cs typeface="+mn-lt"/>
                        </a:rPr>
                        <a:t>(</a:t>
                      </a:r>
                      <a:r>
                        <a:rPr lang="en-GB" sz="2800" dirty="0" err="1">
                          <a:ea typeface="+mn-lt"/>
                          <a:cs typeface="+mn-lt"/>
                        </a:rPr>
                        <a:t>Golmohamad</a:t>
                      </a:r>
                      <a:r>
                        <a:rPr lang="en-GB" sz="2800" dirty="0">
                          <a:ea typeface="+mn-lt"/>
                          <a:cs typeface="+mn-lt"/>
                        </a:rPr>
                        <a:t>, 2008)</a:t>
                      </a:r>
                      <a:endParaRPr lang="en-GB" sz="2800" dirty="0"/>
                    </a:p>
                  </a:txBody>
                  <a:tcPr marL="141664" marR="141664" marT="70832" marB="70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199165551"/>
                  </a:ext>
                </a:extLst>
              </a:tr>
            </a:tbl>
          </a:graphicData>
        </a:graphic>
      </p:graphicFrame>
      <p:sp>
        <p:nvSpPr>
          <p:cNvPr id="5" name="TextBox 4">
            <a:extLst>
              <a:ext uri="{FF2B5EF4-FFF2-40B4-BE49-F238E27FC236}">
                <a16:creationId xmlns:a16="http://schemas.microsoft.com/office/drawing/2014/main" id="{970FAF06-E7DC-F246-0DC1-C7BB756EED5C}"/>
              </a:ext>
            </a:extLst>
          </p:cNvPr>
          <p:cNvSpPr txBox="1"/>
          <p:nvPr/>
        </p:nvSpPr>
        <p:spPr>
          <a:xfrm>
            <a:off x="644054" y="1787075"/>
            <a:ext cx="11084883"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lt"/>
                <a:cs typeface="+mn-lt"/>
              </a:rPr>
              <a:t>‘</a:t>
            </a:r>
            <a:r>
              <a:rPr kumimoji="0" lang="en-GB" sz="2400" b="1" i="0" u="none" strike="noStrike" kern="1200" cap="none" spc="0" normalizeH="0" baseline="0" noProof="0" dirty="0">
                <a:ln>
                  <a:noFill/>
                </a:ln>
                <a:solidFill>
                  <a:prstClr val="black"/>
                </a:solidFill>
                <a:effectLst/>
                <a:uLnTx/>
                <a:uFillTx/>
                <a:latin typeface="Aptos" panose="02110004020202020204"/>
                <a:ea typeface="+mn-lt"/>
                <a:cs typeface="+mn-lt"/>
              </a:rPr>
              <a:t>Global Citizenship ’</a:t>
            </a:r>
            <a:r>
              <a:rPr kumimoji="0" lang="en-GB" sz="2400" b="0" i="0" u="none" strike="noStrike" kern="1200" cap="none" spc="0" normalizeH="0" baseline="0" noProof="0" dirty="0">
                <a:ln>
                  <a:noFill/>
                </a:ln>
                <a:solidFill>
                  <a:prstClr val="black"/>
                </a:solidFill>
                <a:effectLst/>
                <a:uLnTx/>
                <a:uFillTx/>
                <a:latin typeface="Aptos" panose="02110004020202020204"/>
                <a:ea typeface="+mn-lt"/>
                <a:cs typeface="+mn-lt"/>
              </a:rPr>
              <a:t> is the most popular and most frequently used term, however there is </a:t>
            </a:r>
            <a:r>
              <a:rPr kumimoji="0" lang="en-GB" sz="2400" b="1" i="0" u="none" strike="noStrike" kern="1200" cap="none" spc="0" normalizeH="0" baseline="0" noProof="0" dirty="0">
                <a:ln>
                  <a:noFill/>
                </a:ln>
                <a:solidFill>
                  <a:prstClr val="black"/>
                </a:solidFill>
                <a:effectLst/>
                <a:uLnTx/>
                <a:uFillTx/>
                <a:latin typeface="Aptos" panose="02110004020202020204"/>
                <a:ea typeface="+mn-lt"/>
                <a:cs typeface="+mn-lt"/>
              </a:rPr>
              <a:t>disagreement on the scope </a:t>
            </a:r>
            <a:r>
              <a:rPr kumimoji="0" lang="en-GB" sz="2400" b="0" i="0" u="none" strike="noStrike" kern="1200" cap="none" spc="0" normalizeH="0" baseline="0" noProof="0" dirty="0">
                <a:ln>
                  <a:noFill/>
                </a:ln>
                <a:solidFill>
                  <a:prstClr val="black"/>
                </a:solidFill>
                <a:effectLst/>
                <a:uLnTx/>
                <a:uFillTx/>
                <a:latin typeface="Aptos" panose="02110004020202020204"/>
                <a:ea typeface="+mn-lt"/>
                <a:cs typeface="+mn-lt"/>
              </a:rPr>
              <a:t>of which it is referred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44908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89A3407-AD7D-1872-35D2-B82DC458741F}"/>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Thinking question</a:t>
            </a:r>
          </a:p>
        </p:txBody>
      </p:sp>
      <p:sp>
        <p:nvSpPr>
          <p:cNvPr id="3" name="Content Placeholder 2">
            <a:extLst>
              <a:ext uri="{FF2B5EF4-FFF2-40B4-BE49-F238E27FC236}">
                <a16:creationId xmlns:a16="http://schemas.microsoft.com/office/drawing/2014/main" id="{66428334-341C-5551-40B0-D055F0CC0809}"/>
              </a:ext>
            </a:extLst>
          </p:cNvPr>
          <p:cNvSpPr>
            <a:spLocks noGrp="1"/>
          </p:cNvSpPr>
          <p:nvPr>
            <p:ph idx="1"/>
          </p:nvPr>
        </p:nvSpPr>
        <p:spPr>
          <a:xfrm>
            <a:off x="1371599" y="2318197"/>
            <a:ext cx="9724031" cy="3683358"/>
          </a:xfrm>
        </p:spPr>
        <p:txBody>
          <a:bodyPr anchor="ctr">
            <a:normAutofit/>
          </a:bodyPr>
          <a:lstStyle/>
          <a:p>
            <a:pPr marL="0" indent="0">
              <a:buNone/>
            </a:pPr>
            <a:r>
              <a:rPr lang="en-GB" sz="2000" dirty="0"/>
              <a:t>Considering the three layers of citizenship (Anderson, 2011):</a:t>
            </a:r>
          </a:p>
          <a:p>
            <a:pPr marL="342900" indent="-342900"/>
            <a:r>
              <a:rPr lang="en-GB" sz="2000" dirty="0">
                <a:ea typeface="+mn-lt"/>
                <a:cs typeface="+mn-lt"/>
              </a:rPr>
              <a:t>Legal Status – gives one the right to live in one country freely and not deported from it; Rights to welfare, education and health</a:t>
            </a:r>
          </a:p>
          <a:p>
            <a:pPr marL="342900" indent="-342900"/>
            <a:r>
              <a:rPr lang="en-GB" sz="2000" dirty="0">
                <a:ea typeface="+mn-lt"/>
                <a:cs typeface="+mn-lt"/>
              </a:rPr>
              <a:t>Subjective identity – who you are</a:t>
            </a:r>
          </a:p>
          <a:p>
            <a:pPr marL="342900" indent="-342900"/>
            <a:r>
              <a:rPr lang="en-GB" sz="2000" dirty="0">
                <a:ea typeface="+mn-lt"/>
                <a:cs typeface="+mn-lt"/>
              </a:rPr>
              <a:t>Social belongings - Relationship between citizens – insider/outsider</a:t>
            </a:r>
          </a:p>
          <a:p>
            <a:pPr marL="0" indent="0">
              <a:buNone/>
            </a:pPr>
            <a:endParaRPr lang="en-GB" sz="2000" dirty="0"/>
          </a:p>
          <a:p>
            <a:pPr marL="0" indent="0">
              <a:buNone/>
            </a:pPr>
            <a:r>
              <a:rPr lang="en-GB" b="1" dirty="0"/>
              <a:t>Is global citizenship a valid term?</a:t>
            </a:r>
          </a:p>
        </p:txBody>
      </p:sp>
    </p:spTree>
    <p:extLst>
      <p:ext uri="{BB962C8B-B14F-4D97-AF65-F5344CB8AC3E}">
        <p14:creationId xmlns:p14="http://schemas.microsoft.com/office/powerpoint/2010/main" val="402887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F359396-84DC-0B1D-BEA8-41CC40B67AB4}"/>
              </a:ext>
            </a:extLst>
          </p:cNvPr>
          <p:cNvSpPr>
            <a:spLocks noGrp="1"/>
          </p:cNvSpPr>
          <p:nvPr>
            <p:ph type="title"/>
          </p:nvPr>
        </p:nvSpPr>
        <p:spPr>
          <a:xfrm>
            <a:off x="1371599" y="294538"/>
            <a:ext cx="9895951" cy="1033669"/>
          </a:xfrm>
        </p:spPr>
        <p:txBody>
          <a:bodyPr>
            <a:normAutofit/>
          </a:bodyPr>
          <a:lstStyle/>
          <a:p>
            <a:pPr marL="0" indent="0">
              <a:buNone/>
            </a:pPr>
            <a:r>
              <a:rPr lang="en-GB" sz="4000" dirty="0">
                <a:solidFill>
                  <a:schemeClr val="bg1"/>
                </a:solidFill>
                <a:ea typeface="+mn-lt"/>
                <a:cs typeface="+mn-lt"/>
              </a:rPr>
              <a:t>Is global citizenship a valid term?</a:t>
            </a:r>
          </a:p>
        </p:txBody>
      </p:sp>
      <p:sp>
        <p:nvSpPr>
          <p:cNvPr id="3" name="Content Placeholder 2">
            <a:extLst>
              <a:ext uri="{FF2B5EF4-FFF2-40B4-BE49-F238E27FC236}">
                <a16:creationId xmlns:a16="http://schemas.microsoft.com/office/drawing/2014/main" id="{78279C85-B409-EF71-6909-7417C0F5365F}"/>
              </a:ext>
            </a:extLst>
          </p:cNvPr>
          <p:cNvSpPr>
            <a:spLocks noGrp="1"/>
          </p:cNvSpPr>
          <p:nvPr>
            <p:ph idx="1"/>
          </p:nvPr>
        </p:nvSpPr>
        <p:spPr>
          <a:xfrm>
            <a:off x="1371599" y="2318196"/>
            <a:ext cx="9724031" cy="4091395"/>
          </a:xfrm>
        </p:spPr>
        <p:txBody>
          <a:bodyPr anchor="ctr">
            <a:normAutofit lnSpcReduction="10000"/>
          </a:bodyPr>
          <a:lstStyle/>
          <a:p>
            <a:r>
              <a:rPr lang="en-GB" sz="2000" dirty="0">
                <a:ea typeface="+mn-lt"/>
                <a:cs typeface="+mn-lt"/>
              </a:rPr>
              <a:t>Traditional forms of citizenship are being challenged under the influence of globalization (Myers 2010).</a:t>
            </a:r>
          </a:p>
          <a:p>
            <a:r>
              <a:rPr lang="en-GB" sz="2000" dirty="0">
                <a:ea typeface="+mn-lt"/>
                <a:cs typeface="+mn-lt"/>
              </a:rPr>
              <a:t>Some scholars suggest a </a:t>
            </a:r>
            <a:r>
              <a:rPr lang="en-GB" sz="2000" b="1" dirty="0">
                <a:ea typeface="+mn-lt"/>
                <a:cs typeface="+mn-lt"/>
              </a:rPr>
              <a:t>simple replacement of ‘national citizenship’ to ‘global citizenship ’ </a:t>
            </a:r>
            <a:r>
              <a:rPr lang="en-GB" sz="2000" dirty="0">
                <a:ea typeface="+mn-lt"/>
                <a:cs typeface="+mn-lt"/>
              </a:rPr>
              <a:t>and claim that it can also be </a:t>
            </a:r>
            <a:r>
              <a:rPr lang="en-GB" sz="2000" b="1" dirty="0">
                <a:ea typeface="+mn-lt"/>
                <a:cs typeface="+mn-lt"/>
              </a:rPr>
              <a:t>a complement to the traditional ‘national citizenship’ </a:t>
            </a:r>
            <a:r>
              <a:rPr lang="en-GB" sz="2000" dirty="0">
                <a:ea typeface="+mn-lt"/>
                <a:cs typeface="+mn-lt"/>
              </a:rPr>
              <a:t>(</a:t>
            </a:r>
            <a:r>
              <a:rPr lang="en-GB" sz="2000" dirty="0" err="1">
                <a:ea typeface="+mn-lt"/>
                <a:cs typeface="+mn-lt"/>
              </a:rPr>
              <a:t>Delanty</a:t>
            </a:r>
            <a:r>
              <a:rPr lang="en-GB" sz="2000" dirty="0">
                <a:ea typeface="+mn-lt"/>
                <a:cs typeface="+mn-lt"/>
              </a:rPr>
              <a:t>, 2000; Linklater, 1998).</a:t>
            </a:r>
          </a:p>
          <a:p>
            <a:endParaRPr lang="en-GB" sz="2000" dirty="0">
              <a:ea typeface="+mn-lt"/>
              <a:cs typeface="+mn-lt"/>
            </a:endParaRPr>
          </a:p>
          <a:p>
            <a:pPr marL="0" indent="0">
              <a:buNone/>
            </a:pPr>
            <a:r>
              <a:rPr lang="en-GB" sz="2400" b="1" dirty="0">
                <a:ea typeface="+mn-lt"/>
                <a:cs typeface="+mn-lt"/>
              </a:rPr>
              <a:t>However, can global citizenship be a new type of citizenship?</a:t>
            </a:r>
          </a:p>
          <a:p>
            <a:pPr marL="0" indent="0">
              <a:buNone/>
            </a:pPr>
            <a:endParaRPr lang="en-GB" sz="2400" b="1" dirty="0">
              <a:ea typeface="+mn-lt"/>
              <a:cs typeface="+mn-lt"/>
            </a:endParaRPr>
          </a:p>
          <a:p>
            <a:r>
              <a:rPr lang="en-GB" sz="2000" dirty="0">
                <a:ea typeface="+mn-lt"/>
                <a:cs typeface="+mn-lt"/>
              </a:rPr>
              <a:t>Some scholars (such as Bates, 2011; </a:t>
            </a:r>
            <a:r>
              <a:rPr lang="en-GB" sz="2000" dirty="0" err="1">
                <a:ea typeface="+mn-lt"/>
                <a:cs typeface="+mn-lt"/>
              </a:rPr>
              <a:t>Noddings</a:t>
            </a:r>
            <a:r>
              <a:rPr lang="en-GB" sz="2000" dirty="0">
                <a:ea typeface="+mn-lt"/>
                <a:cs typeface="+mn-lt"/>
              </a:rPr>
              <a:t>, 2005; Chui &amp; Leung, 2014; Bowden, 2003) </a:t>
            </a:r>
            <a:r>
              <a:rPr lang="en-GB" sz="2000" b="1" dirty="0">
                <a:ea typeface="+mn-lt"/>
                <a:cs typeface="+mn-lt"/>
              </a:rPr>
              <a:t>question the validity of the term</a:t>
            </a:r>
            <a:r>
              <a:rPr lang="en-GB" sz="2000" dirty="0">
                <a:ea typeface="+mn-lt"/>
                <a:cs typeface="+mn-lt"/>
              </a:rPr>
              <a:t>, they argue that there is </a:t>
            </a:r>
            <a:r>
              <a:rPr lang="en-GB" sz="2000" b="1" dirty="0">
                <a:ea typeface="+mn-lt"/>
                <a:cs typeface="+mn-lt"/>
              </a:rPr>
              <a:t>no such thing as a ‘global citizen’ in the legal sense</a:t>
            </a:r>
            <a:r>
              <a:rPr lang="en-GB" sz="2000" dirty="0">
                <a:ea typeface="+mn-lt"/>
                <a:cs typeface="+mn-lt"/>
              </a:rPr>
              <a:t>, as there is no global state to hold the citizens of the world. </a:t>
            </a:r>
            <a:endParaRPr lang="en-GB" sz="1400" dirty="0"/>
          </a:p>
          <a:p>
            <a:pPr marL="0" indent="0">
              <a:buNone/>
            </a:pPr>
            <a:endParaRPr lang="en-GB" sz="2000" dirty="0"/>
          </a:p>
        </p:txBody>
      </p:sp>
    </p:spTree>
    <p:extLst>
      <p:ext uri="{BB962C8B-B14F-4D97-AF65-F5344CB8AC3E}">
        <p14:creationId xmlns:p14="http://schemas.microsoft.com/office/powerpoint/2010/main" val="2564505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A7202B8-86E4-D88A-632C-38C0BA3F279B}"/>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ea typeface="+mn-lt"/>
                <a:cs typeface="+mn-lt"/>
              </a:rPr>
              <a:t>Is global citizenship a valid term?</a:t>
            </a:r>
            <a:endParaRPr lang="en-GB" sz="4000" dirty="0">
              <a:solidFill>
                <a:srgbClr val="FFFFFF"/>
              </a:solidFill>
            </a:endParaRPr>
          </a:p>
        </p:txBody>
      </p:sp>
      <p:sp>
        <p:nvSpPr>
          <p:cNvPr id="3" name="Content Placeholder 2">
            <a:extLst>
              <a:ext uri="{FF2B5EF4-FFF2-40B4-BE49-F238E27FC236}">
                <a16:creationId xmlns:a16="http://schemas.microsoft.com/office/drawing/2014/main" id="{72617F75-FF70-B97B-570A-72FCDE07C1A5}"/>
              </a:ext>
            </a:extLst>
          </p:cNvPr>
          <p:cNvSpPr>
            <a:spLocks noGrp="1"/>
          </p:cNvSpPr>
          <p:nvPr>
            <p:ph idx="1"/>
          </p:nvPr>
        </p:nvSpPr>
        <p:spPr>
          <a:xfrm>
            <a:off x="1371599" y="2318197"/>
            <a:ext cx="9724031" cy="3683358"/>
          </a:xfrm>
        </p:spPr>
        <p:txBody>
          <a:bodyPr anchor="ctr">
            <a:normAutofit/>
          </a:bodyPr>
          <a:lstStyle/>
          <a:p>
            <a:pPr marL="0" indent="0">
              <a:buNone/>
            </a:pPr>
            <a:r>
              <a:rPr lang="en-GB" sz="2000" dirty="0">
                <a:ea typeface="+mn-lt"/>
                <a:cs typeface="+mn-lt"/>
              </a:rPr>
              <a:t>Such a discussion leads to clear statements that:</a:t>
            </a:r>
          </a:p>
          <a:p>
            <a:pPr marL="0" indent="0">
              <a:buNone/>
            </a:pPr>
            <a:endParaRPr lang="en-GB" sz="2000" dirty="0">
              <a:ea typeface="+mn-lt"/>
              <a:cs typeface="+mn-lt"/>
            </a:endParaRPr>
          </a:p>
          <a:p>
            <a:r>
              <a:rPr lang="en-GB" sz="2000" dirty="0">
                <a:ea typeface="+mn-lt"/>
                <a:cs typeface="+mn-lt"/>
              </a:rPr>
              <a:t> ‘</a:t>
            </a:r>
            <a:r>
              <a:rPr lang="en-GB" sz="2000" b="1" dirty="0">
                <a:ea typeface="+mn-lt"/>
                <a:cs typeface="+mn-lt"/>
              </a:rPr>
              <a:t>Global scope is rarely included </a:t>
            </a:r>
            <a:r>
              <a:rPr lang="en-GB" sz="2000" dirty="0">
                <a:ea typeface="+mn-lt"/>
                <a:cs typeface="+mn-lt"/>
              </a:rPr>
              <a:t>when considering </a:t>
            </a:r>
            <a:r>
              <a:rPr lang="en-GB" sz="2000" b="1" dirty="0">
                <a:ea typeface="+mn-lt"/>
                <a:cs typeface="+mn-lt"/>
              </a:rPr>
              <a:t>legal status in citizenship</a:t>
            </a:r>
            <a:r>
              <a:rPr lang="en-GB" sz="2000" dirty="0">
                <a:ea typeface="+mn-lt"/>
                <a:cs typeface="+mn-lt"/>
              </a:rPr>
              <a:t>’ (Keating, 2014);</a:t>
            </a:r>
          </a:p>
          <a:p>
            <a:r>
              <a:rPr lang="en-GB" sz="2000" dirty="0">
                <a:ea typeface="+mn-lt"/>
                <a:cs typeface="+mn-lt"/>
              </a:rPr>
              <a:t>‘There is a common understanding that </a:t>
            </a:r>
            <a:r>
              <a:rPr lang="en-GB" sz="2000" b="1" dirty="0">
                <a:ea typeface="+mn-lt"/>
                <a:cs typeface="+mn-lt"/>
              </a:rPr>
              <a:t>global citizenship does not imply a legal status</a:t>
            </a:r>
            <a:r>
              <a:rPr lang="en-GB" sz="2000" dirty="0">
                <a:ea typeface="+mn-lt"/>
                <a:cs typeface="+mn-lt"/>
              </a:rPr>
              <a:t>’ (UNESCO, 2014). </a:t>
            </a:r>
            <a:endParaRPr lang="en-US" sz="1400" dirty="0"/>
          </a:p>
          <a:p>
            <a:r>
              <a:rPr lang="en-GB" sz="2000" dirty="0">
                <a:ea typeface="+mn-lt"/>
                <a:cs typeface="+mn-lt"/>
              </a:rPr>
              <a:t>Global element can be identified and realised when considering participation and a sense of belonging, so </a:t>
            </a:r>
            <a:r>
              <a:rPr lang="en-GB" sz="2000" b="1" dirty="0">
                <a:ea typeface="+mn-lt"/>
                <a:cs typeface="+mn-lt"/>
              </a:rPr>
              <a:t>global citizenship can only be a metaphorical conception</a:t>
            </a:r>
            <a:r>
              <a:rPr lang="en-GB" sz="2000" dirty="0">
                <a:ea typeface="+mn-lt"/>
                <a:cs typeface="+mn-lt"/>
              </a:rPr>
              <a:t>’ (Bates, 2012) and a ‘</a:t>
            </a:r>
            <a:r>
              <a:rPr lang="en-GB" sz="2000" b="1" dirty="0">
                <a:ea typeface="+mn-lt"/>
                <a:cs typeface="+mn-lt"/>
              </a:rPr>
              <a:t>moral catalogue</a:t>
            </a:r>
            <a:r>
              <a:rPr lang="en-GB" sz="2000" dirty="0">
                <a:ea typeface="+mn-lt"/>
                <a:cs typeface="+mn-lt"/>
              </a:rPr>
              <a:t>’ (Nussbaum, 1997; </a:t>
            </a:r>
            <a:r>
              <a:rPr lang="en-GB" sz="2000" dirty="0" err="1">
                <a:ea typeface="+mn-lt"/>
                <a:cs typeface="+mn-lt"/>
              </a:rPr>
              <a:t>Suransky</a:t>
            </a:r>
            <a:r>
              <a:rPr lang="en-GB" sz="2000" dirty="0">
                <a:ea typeface="+mn-lt"/>
                <a:cs typeface="+mn-lt"/>
              </a:rPr>
              <a:t> and </a:t>
            </a:r>
            <a:r>
              <a:rPr lang="en-GB" sz="2000" dirty="0" err="1">
                <a:ea typeface="+mn-lt"/>
                <a:cs typeface="+mn-lt"/>
              </a:rPr>
              <a:t>Manschot</a:t>
            </a:r>
            <a:r>
              <a:rPr lang="en-GB" sz="2000" dirty="0">
                <a:ea typeface="+mn-lt"/>
                <a:cs typeface="+mn-lt"/>
              </a:rPr>
              <a:t>, 2005, cited by </a:t>
            </a:r>
            <a:r>
              <a:rPr lang="en-GB" sz="2000" dirty="0" err="1">
                <a:ea typeface="+mn-lt"/>
                <a:cs typeface="+mn-lt"/>
              </a:rPr>
              <a:t>Veugelers</a:t>
            </a:r>
            <a:r>
              <a:rPr lang="en-GB" sz="2000" dirty="0">
                <a:ea typeface="+mn-lt"/>
                <a:cs typeface="+mn-lt"/>
              </a:rPr>
              <a:t>, 2011, p. 473). </a:t>
            </a:r>
            <a:endParaRPr lang="en-GB" sz="1400" dirty="0"/>
          </a:p>
          <a:p>
            <a:pPr marL="0" indent="0">
              <a:buNone/>
            </a:pPr>
            <a:endParaRPr lang="en-GB" sz="2000" dirty="0"/>
          </a:p>
        </p:txBody>
      </p:sp>
    </p:spTree>
    <p:extLst>
      <p:ext uri="{BB962C8B-B14F-4D97-AF65-F5344CB8AC3E}">
        <p14:creationId xmlns:p14="http://schemas.microsoft.com/office/powerpoint/2010/main" val="16615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92F0AE-7E49-A516-59C0-E4AA6DFC5DC0}"/>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Rectangle 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 name="Rectangle 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Rectangle 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856FE89-D388-E849-EE68-40009101E891}"/>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ea typeface="+mn-lt"/>
                <a:cs typeface="+mn-lt"/>
              </a:rPr>
              <a:t>Is global citizenship a valid term?</a:t>
            </a:r>
            <a:endParaRPr lang="en-GB" sz="4000" dirty="0">
              <a:solidFill>
                <a:srgbClr val="FFFFFF"/>
              </a:solidFill>
            </a:endParaRPr>
          </a:p>
        </p:txBody>
      </p:sp>
      <p:sp>
        <p:nvSpPr>
          <p:cNvPr id="3" name="Content Placeholder 2">
            <a:extLst>
              <a:ext uri="{FF2B5EF4-FFF2-40B4-BE49-F238E27FC236}">
                <a16:creationId xmlns:a16="http://schemas.microsoft.com/office/drawing/2014/main" id="{4A7B553D-1ACF-2441-7AD9-E5C55B6E9030}"/>
              </a:ext>
            </a:extLst>
          </p:cNvPr>
          <p:cNvSpPr>
            <a:spLocks noGrp="1"/>
          </p:cNvSpPr>
          <p:nvPr>
            <p:ph idx="1"/>
          </p:nvPr>
        </p:nvSpPr>
        <p:spPr>
          <a:xfrm>
            <a:off x="1371599" y="2318197"/>
            <a:ext cx="9724031" cy="3683358"/>
          </a:xfrm>
        </p:spPr>
        <p:txBody>
          <a:bodyPr anchor="ctr">
            <a:normAutofit/>
          </a:bodyPr>
          <a:lstStyle/>
          <a:p>
            <a:r>
              <a:rPr lang="en-GB" sz="2000" dirty="0">
                <a:ea typeface="+mn-lt"/>
                <a:cs typeface="+mn-lt"/>
              </a:rPr>
              <a:t>Haydon (2006) point out that despite the fact that </a:t>
            </a:r>
            <a:r>
              <a:rPr lang="en-GB" sz="2000" b="1" dirty="0">
                <a:ea typeface="+mn-lt"/>
                <a:cs typeface="+mn-lt"/>
              </a:rPr>
              <a:t>global citizenship</a:t>
            </a:r>
            <a:r>
              <a:rPr lang="en-GB" sz="2000" dirty="0">
                <a:ea typeface="+mn-lt"/>
                <a:cs typeface="+mn-lt"/>
              </a:rPr>
              <a:t> does not imply legal status, it </a:t>
            </a:r>
            <a:r>
              <a:rPr lang="en-GB" sz="2000" b="1" dirty="0">
                <a:ea typeface="+mn-lt"/>
                <a:cs typeface="+mn-lt"/>
              </a:rPr>
              <a:t>is still possible in today’s world</a:t>
            </a:r>
            <a:r>
              <a:rPr lang="en-GB" sz="2000" dirty="0">
                <a:ea typeface="+mn-lt"/>
                <a:cs typeface="+mn-lt"/>
              </a:rPr>
              <a:t>, as people can see the interconnectivity, interdependency and power of influence between themselves and people from other parts of the world; between communities and nations.</a:t>
            </a:r>
          </a:p>
          <a:p>
            <a:r>
              <a:rPr lang="en-GB" sz="2000" dirty="0">
                <a:ea typeface="+mn-lt"/>
                <a:cs typeface="+mn-lt"/>
              </a:rPr>
              <a:t>Gibson et al. (2008) adds that </a:t>
            </a:r>
            <a:r>
              <a:rPr lang="en-GB" sz="2000" b="1" dirty="0">
                <a:ea typeface="+mn-lt"/>
                <a:cs typeface="+mn-lt"/>
              </a:rPr>
              <a:t>global citizenship is a supplement to national citizenship</a:t>
            </a:r>
            <a:r>
              <a:rPr lang="en-GB" sz="2000" dirty="0">
                <a:ea typeface="+mn-lt"/>
                <a:cs typeface="+mn-lt"/>
              </a:rPr>
              <a:t>, and it does not mean that individuals should give up their own identity while being a global citizen. </a:t>
            </a:r>
            <a:endParaRPr lang="en-GB" sz="1400" dirty="0"/>
          </a:p>
          <a:p>
            <a:r>
              <a:rPr lang="en-GB" sz="2000" dirty="0">
                <a:ea typeface="+mn-lt"/>
                <a:cs typeface="+mn-lt"/>
              </a:rPr>
              <a:t>Although the definitions of ‘global’ and ‘citizenship’ seem to be controversial, the term ‘global citizenship’ is still most widely used (Roberts, 2009).</a:t>
            </a:r>
            <a:endParaRPr lang="en-GB" sz="2000" dirty="0"/>
          </a:p>
          <a:p>
            <a:endParaRPr lang="en-GB" sz="2000" dirty="0"/>
          </a:p>
        </p:txBody>
      </p:sp>
    </p:spTree>
    <p:extLst>
      <p:ext uri="{BB962C8B-B14F-4D97-AF65-F5344CB8AC3E}">
        <p14:creationId xmlns:p14="http://schemas.microsoft.com/office/powerpoint/2010/main" val="749410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A54647-8367-C88E-A173-4646A22ECA7F}"/>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Rectangle 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 name="Rectangle 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EA05AF1-F9A0-71BA-83DF-BA8533E3294A}"/>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Definitions of Global Citizenship</a:t>
            </a:r>
          </a:p>
        </p:txBody>
      </p:sp>
      <p:sp>
        <p:nvSpPr>
          <p:cNvPr id="3" name="Content Placeholder 2">
            <a:extLst>
              <a:ext uri="{FF2B5EF4-FFF2-40B4-BE49-F238E27FC236}">
                <a16:creationId xmlns:a16="http://schemas.microsoft.com/office/drawing/2014/main" id="{18B9DF43-F248-405B-7641-66BD967EAA39}"/>
              </a:ext>
            </a:extLst>
          </p:cNvPr>
          <p:cNvSpPr>
            <a:spLocks noGrp="1"/>
          </p:cNvSpPr>
          <p:nvPr>
            <p:ph idx="1"/>
          </p:nvPr>
        </p:nvSpPr>
        <p:spPr>
          <a:xfrm>
            <a:off x="1371599" y="2318197"/>
            <a:ext cx="9724031" cy="3683358"/>
          </a:xfrm>
        </p:spPr>
        <p:txBody>
          <a:bodyPr anchor="ctr">
            <a:normAutofit/>
          </a:bodyPr>
          <a:lstStyle/>
          <a:p>
            <a:pPr marL="0" indent="0">
              <a:buNone/>
            </a:pPr>
            <a:endParaRPr lang="en-GB" sz="2000" dirty="0">
              <a:ea typeface="+mn-lt"/>
              <a:cs typeface="+mn-lt"/>
            </a:endParaRPr>
          </a:p>
          <a:p>
            <a:pPr marL="0" indent="0">
              <a:buNone/>
            </a:pPr>
            <a:endParaRPr lang="en-GB" sz="2000" dirty="0">
              <a:ea typeface="+mn-lt"/>
              <a:cs typeface="+mn-lt"/>
            </a:endParaRPr>
          </a:p>
        </p:txBody>
      </p:sp>
      <p:graphicFrame>
        <p:nvGraphicFramePr>
          <p:cNvPr id="9" name="Table 8">
            <a:extLst>
              <a:ext uri="{FF2B5EF4-FFF2-40B4-BE49-F238E27FC236}">
                <a16:creationId xmlns:a16="http://schemas.microsoft.com/office/drawing/2014/main" id="{A7833C67-B442-6728-E368-96DC99D579B6}"/>
              </a:ext>
            </a:extLst>
          </p:cNvPr>
          <p:cNvGraphicFramePr>
            <a:graphicFrameLocks noGrp="1"/>
          </p:cNvGraphicFramePr>
          <p:nvPr/>
        </p:nvGraphicFramePr>
        <p:xfrm>
          <a:off x="804364" y="2761340"/>
          <a:ext cx="10858500" cy="3022600"/>
        </p:xfrm>
        <a:graphic>
          <a:graphicData uri="http://schemas.openxmlformats.org/drawingml/2006/table">
            <a:tbl>
              <a:tblPr firstRow="1" bandRow="1">
                <a:tableStyleId>{5C22544A-7EE6-4342-B048-85BDC9FD1C3A}</a:tableStyleId>
              </a:tblPr>
              <a:tblGrid>
                <a:gridCol w="5429250">
                  <a:extLst>
                    <a:ext uri="{9D8B030D-6E8A-4147-A177-3AD203B41FA5}">
                      <a16:colId xmlns:a16="http://schemas.microsoft.com/office/drawing/2014/main" val="2181155772"/>
                    </a:ext>
                  </a:extLst>
                </a:gridCol>
                <a:gridCol w="5429250">
                  <a:extLst>
                    <a:ext uri="{9D8B030D-6E8A-4147-A177-3AD203B41FA5}">
                      <a16:colId xmlns:a16="http://schemas.microsoft.com/office/drawing/2014/main" val="89866801"/>
                    </a:ext>
                  </a:extLst>
                </a:gridCol>
              </a:tblGrid>
              <a:tr h="370840">
                <a:tc>
                  <a:txBody>
                    <a:bodyPr/>
                    <a:lstStyle/>
                    <a:p>
                      <a:r>
                        <a:rPr lang="en-GB" dirty="0"/>
                        <a:t>Narrow definitions of global citizenship</a:t>
                      </a:r>
                    </a:p>
                  </a:txBody>
                  <a:tcPr/>
                </a:tc>
                <a:tc>
                  <a:txBody>
                    <a:bodyPr/>
                    <a:lstStyle/>
                    <a:p>
                      <a:r>
                        <a:rPr lang="en-GB" dirty="0"/>
                        <a:t>Argument against the narrow definitions</a:t>
                      </a:r>
                    </a:p>
                  </a:txBody>
                  <a:tcPr/>
                </a:tc>
                <a:extLst>
                  <a:ext uri="{0D108BD9-81ED-4DB2-BD59-A6C34878D82A}">
                    <a16:rowId xmlns:a16="http://schemas.microsoft.com/office/drawing/2014/main" val="620410967"/>
                  </a:ext>
                </a:extLst>
              </a:tr>
              <a:tr h="370840">
                <a:tc>
                  <a:txBody>
                    <a:bodyPr/>
                    <a:lstStyle/>
                    <a:p>
                      <a:r>
                        <a:rPr lang="en-GB" dirty="0"/>
                        <a:t>Built on global mobility of trans-national elites (Bates, 2011).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err="1"/>
                        <a:t>Balarin</a:t>
                      </a:r>
                      <a:r>
                        <a:rPr lang="en-GB" dirty="0"/>
                        <a:t> (2011) suggests that </a:t>
                      </a:r>
                      <a:r>
                        <a:rPr lang="en-GB" sz="1800" dirty="0">
                          <a:ea typeface="+mn-lt"/>
                          <a:cs typeface="+mn-lt"/>
                        </a:rPr>
                        <a:t>global citizenship </a:t>
                      </a:r>
                      <a:r>
                        <a:rPr lang="en-GB" sz="1800" b="1" dirty="0">
                          <a:ea typeface="+mn-lt"/>
                          <a:cs typeface="+mn-lt"/>
                        </a:rPr>
                        <a:t>should include such elites as well as ‘marginalised citizens across the globe’ </a:t>
                      </a:r>
                      <a:r>
                        <a:rPr lang="en-GB" sz="1800" dirty="0">
                          <a:ea typeface="+mn-lt"/>
                          <a:cs typeface="+mn-lt"/>
                        </a:rPr>
                        <a:t>which are the larger half of world population.</a:t>
                      </a:r>
                      <a:endParaRPr lang="en-GB" dirty="0"/>
                    </a:p>
                  </a:txBody>
                  <a:tcPr/>
                </a:tc>
                <a:extLst>
                  <a:ext uri="{0D108BD9-81ED-4DB2-BD59-A6C34878D82A}">
                    <a16:rowId xmlns:a16="http://schemas.microsoft.com/office/drawing/2014/main" val="3708661106"/>
                  </a:ext>
                </a:extLst>
              </a:tr>
              <a:tr h="370840">
                <a:tc>
                  <a:txBody>
                    <a:bodyPr/>
                    <a:lstStyle/>
                    <a:p>
                      <a:r>
                        <a:rPr lang="en-GB" dirty="0"/>
                        <a:t>Influenced by disciplinary perspective of the author and use global citizenship to justify narrower aims such as disciplinary or curricular requirements or reform (</a:t>
                      </a:r>
                      <a:r>
                        <a:rPr lang="en-GB" dirty="0" err="1"/>
                        <a:t>Reysen</a:t>
                      </a:r>
                      <a:r>
                        <a:rPr lang="en-GB" dirty="0"/>
                        <a:t> and </a:t>
                      </a:r>
                      <a:r>
                        <a:rPr lang="en-GB" dirty="0" err="1"/>
                        <a:t>Katzarska</a:t>
                      </a:r>
                      <a:r>
                        <a:rPr lang="en-GB" dirty="0"/>
                        <a:t>-Miller, 2013; </a:t>
                      </a:r>
                      <a:r>
                        <a:rPr lang="en-GB" dirty="0" err="1"/>
                        <a:t>Noddings</a:t>
                      </a:r>
                      <a:r>
                        <a:rPr lang="en-GB" dirty="0"/>
                        <a:t>, 2005).</a:t>
                      </a:r>
                    </a:p>
                  </a:txBody>
                  <a:tcPr/>
                </a:tc>
                <a:tc>
                  <a:txBody>
                    <a:bodyPr/>
                    <a:lstStyle/>
                    <a:p>
                      <a:pPr marL="0" indent="0">
                        <a:buFont typeface="Arial" panose="020B0604020202020204" pitchFamily="34" charset="0"/>
                        <a:buNone/>
                      </a:pPr>
                      <a:r>
                        <a:rPr lang="en-GB" dirty="0" err="1"/>
                        <a:t>Bragaw</a:t>
                      </a:r>
                      <a:r>
                        <a:rPr lang="en-GB" dirty="0"/>
                        <a:t> (2001) argues that </a:t>
                      </a:r>
                      <a:r>
                        <a:rPr lang="en-GB" b="1" dirty="0"/>
                        <a:t>definitions of global citizenship through any disciplinary focus I ‘simply too narrow and incomplete’ </a:t>
                      </a:r>
                      <a:r>
                        <a:rPr lang="en-GB" dirty="0"/>
                        <a:t>(p.1)’.</a:t>
                      </a:r>
                    </a:p>
                  </a:txBody>
                  <a:tcPr/>
                </a:tc>
                <a:extLst>
                  <a:ext uri="{0D108BD9-81ED-4DB2-BD59-A6C34878D82A}">
                    <a16:rowId xmlns:a16="http://schemas.microsoft.com/office/drawing/2014/main" val="3660328626"/>
                  </a:ext>
                </a:extLst>
              </a:tr>
            </a:tbl>
          </a:graphicData>
        </a:graphic>
      </p:graphicFrame>
      <p:sp>
        <p:nvSpPr>
          <p:cNvPr id="13" name="TextBox 12">
            <a:extLst>
              <a:ext uri="{FF2B5EF4-FFF2-40B4-BE49-F238E27FC236}">
                <a16:creationId xmlns:a16="http://schemas.microsoft.com/office/drawing/2014/main" id="{D4BC1787-40EB-5245-707E-8DE81828AD1A}"/>
              </a:ext>
            </a:extLst>
          </p:cNvPr>
          <p:cNvSpPr txBox="1"/>
          <p:nvPr/>
        </p:nvSpPr>
        <p:spPr>
          <a:xfrm>
            <a:off x="2790496" y="1970070"/>
            <a:ext cx="7058156"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Aptos" panose="02110004020202020204"/>
                <a:ea typeface="+mn-lt"/>
                <a:cs typeface="+mn-lt"/>
              </a:rPr>
              <a:t>Why can a narrow definition of GC be problematic?</a:t>
            </a:r>
          </a:p>
        </p:txBody>
      </p:sp>
    </p:spTree>
    <p:extLst>
      <p:ext uri="{BB962C8B-B14F-4D97-AF65-F5344CB8AC3E}">
        <p14:creationId xmlns:p14="http://schemas.microsoft.com/office/powerpoint/2010/main" val="3345407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6D910D0-4441-07F0-618C-2E2EBE06AEE9}"/>
              </a:ext>
            </a:extLst>
          </p:cNvPr>
          <p:cNvSpPr>
            <a:spLocks noGrp="1"/>
          </p:cNvSpPr>
          <p:nvPr>
            <p:ph type="title"/>
          </p:nvPr>
        </p:nvSpPr>
        <p:spPr>
          <a:xfrm>
            <a:off x="2628899" y="-32909"/>
            <a:ext cx="9895951" cy="1033669"/>
          </a:xfrm>
        </p:spPr>
        <p:txBody>
          <a:bodyPr>
            <a:normAutofit/>
          </a:bodyPr>
          <a:lstStyle/>
          <a:p>
            <a:r>
              <a:rPr lang="en-GB" sz="4000" dirty="0">
                <a:solidFill>
                  <a:srgbClr val="FFFFFF"/>
                </a:solidFill>
              </a:rPr>
              <a:t>Definitions of Global Citizenship</a:t>
            </a:r>
          </a:p>
        </p:txBody>
      </p:sp>
      <p:graphicFrame>
        <p:nvGraphicFramePr>
          <p:cNvPr id="4" name="Content Placeholder 3">
            <a:extLst>
              <a:ext uri="{FF2B5EF4-FFF2-40B4-BE49-F238E27FC236}">
                <a16:creationId xmlns:a16="http://schemas.microsoft.com/office/drawing/2014/main" id="{719AB2FB-3815-D1D7-EEDA-00550731EA37}"/>
              </a:ext>
            </a:extLst>
          </p:cNvPr>
          <p:cNvGraphicFramePr>
            <a:graphicFrameLocks noGrp="1"/>
          </p:cNvGraphicFramePr>
          <p:nvPr>
            <p:ph idx="1"/>
          </p:nvPr>
        </p:nvGraphicFramePr>
        <p:xfrm>
          <a:off x="4" y="1033669"/>
          <a:ext cx="12191996" cy="5582920"/>
        </p:xfrm>
        <a:graphic>
          <a:graphicData uri="http://schemas.openxmlformats.org/drawingml/2006/table">
            <a:tbl>
              <a:tblPr firstRow="1" bandRow="1">
                <a:tableStyleId>{5C22544A-7EE6-4342-B048-85BDC9FD1C3A}</a:tableStyleId>
              </a:tblPr>
              <a:tblGrid>
                <a:gridCol w="2628896">
                  <a:extLst>
                    <a:ext uri="{9D8B030D-6E8A-4147-A177-3AD203B41FA5}">
                      <a16:colId xmlns:a16="http://schemas.microsoft.com/office/drawing/2014/main" val="1289659738"/>
                    </a:ext>
                  </a:extLst>
                </a:gridCol>
                <a:gridCol w="2910254">
                  <a:extLst>
                    <a:ext uri="{9D8B030D-6E8A-4147-A177-3AD203B41FA5}">
                      <a16:colId xmlns:a16="http://schemas.microsoft.com/office/drawing/2014/main" val="657022425"/>
                    </a:ext>
                  </a:extLst>
                </a:gridCol>
                <a:gridCol w="3604847">
                  <a:extLst>
                    <a:ext uri="{9D8B030D-6E8A-4147-A177-3AD203B41FA5}">
                      <a16:colId xmlns:a16="http://schemas.microsoft.com/office/drawing/2014/main" val="4126787057"/>
                    </a:ext>
                  </a:extLst>
                </a:gridCol>
                <a:gridCol w="3047999">
                  <a:extLst>
                    <a:ext uri="{9D8B030D-6E8A-4147-A177-3AD203B41FA5}">
                      <a16:colId xmlns:a16="http://schemas.microsoft.com/office/drawing/2014/main" val="864443635"/>
                    </a:ext>
                  </a:extLst>
                </a:gridCol>
              </a:tblGrid>
              <a:tr h="370840">
                <a:tc gridSpan="4">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a:t>Definitions of global citizenship should include</a:t>
                      </a:r>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748299880"/>
                  </a:ext>
                </a:extLst>
              </a:tr>
              <a:tr h="156308">
                <a:tc>
                  <a:txBody>
                    <a:bodyPr/>
                    <a:lstStyle/>
                    <a:p>
                      <a:r>
                        <a:rPr lang="en-GB"/>
                        <a:t>Schattle (2008)</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*Moral qualities </a:t>
                      </a:r>
                      <a:r>
                        <a:rPr lang="en-GB" dirty="0"/>
                        <a:t>such as: wisdom, courage, imaginative empathy</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*Ethical qualities </a:t>
                      </a:r>
                      <a:r>
                        <a:rPr lang="en-GB" dirty="0"/>
                        <a:t>such as: the understanding  of interdependence, embracing of diversity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Responsibilities and obligations</a:t>
                      </a:r>
                      <a:r>
                        <a:rPr lang="en-GB" dirty="0"/>
                        <a:t> to the global community and environment.</a:t>
                      </a:r>
                    </a:p>
                  </a:txBody>
                  <a:tcPr/>
                </a:tc>
                <a:extLst>
                  <a:ext uri="{0D108BD9-81ED-4DB2-BD59-A6C34878D82A}">
                    <a16:rowId xmlns:a16="http://schemas.microsoft.com/office/drawing/2014/main" val="2403689440"/>
                  </a:ext>
                </a:extLst>
              </a:tr>
              <a:tr h="370840">
                <a:tc>
                  <a:txBody>
                    <a:bodyPr/>
                    <a:lstStyle/>
                    <a:p>
                      <a:r>
                        <a:rPr lang="en-GB"/>
                        <a:t>Kramer (1997) cited by Lyons et al. (2012, p.364)</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Embrace </a:t>
                      </a:r>
                      <a:r>
                        <a:rPr lang="en-GB" b="1" dirty="0"/>
                        <a:t>diversity</a:t>
                      </a:r>
                      <a:r>
                        <a:rPr lang="en-GB" dirty="0"/>
                        <a:t> and </a:t>
                      </a:r>
                      <a:r>
                        <a:rPr lang="en-GB" b="1" dirty="0"/>
                        <a:t>be inclusive of others</a:t>
                      </a:r>
                      <a:r>
                        <a:rPr lang="en-GB" dirty="0"/>
                        <a:t> (develop </a:t>
                      </a:r>
                      <a:r>
                        <a:rPr lang="en-GB" sz="1800" dirty="0">
                          <a:ea typeface="+mn-lt"/>
                          <a:cs typeface="+mn-lt"/>
                        </a:rPr>
                        <a:t>an ‘internationalising a sense of global homogeneity and shared humanity’</a:t>
                      </a:r>
                      <a:r>
                        <a:rPr lang="en-GB" dirty="0"/>
                        <a:t>).</a:t>
                      </a:r>
                    </a:p>
                  </a:txBody>
                  <a:tcPr/>
                </a:tc>
                <a:tc>
                  <a:txBody>
                    <a:bodyPr/>
                    <a:lstStyle/>
                    <a:p>
                      <a:r>
                        <a:rPr lang="en-GB" dirty="0"/>
                        <a:t>Possess </a:t>
                      </a:r>
                      <a:r>
                        <a:rPr lang="en-GB" b="1" dirty="0"/>
                        <a:t>multi-cultural perspectives </a:t>
                      </a:r>
                      <a:r>
                        <a:rPr lang="en-GB" sz="1800" dirty="0">
                          <a:ea typeface="+mn-lt"/>
                          <a:cs typeface="+mn-lt"/>
                        </a:rPr>
                        <a:t>and to appreciate and understand the existence of </a:t>
                      </a:r>
                      <a:r>
                        <a:rPr lang="en-GB" sz="1800" b="1" dirty="0">
                          <a:ea typeface="+mn-lt"/>
                          <a:cs typeface="+mn-lt"/>
                        </a:rPr>
                        <a:t>profoundly different global perspectives</a:t>
                      </a:r>
                      <a:r>
                        <a:rPr lang="en-GB" sz="1800" dirty="0">
                          <a:ea typeface="+mn-lt"/>
                          <a:cs typeface="+mn-lt"/>
                        </a:rPr>
                        <a:t> </a:t>
                      </a:r>
                      <a:r>
                        <a:rPr lang="en-GB" sz="1800" b="1" dirty="0">
                          <a:ea typeface="+mn-lt"/>
                          <a:cs typeface="+mn-lt"/>
                        </a:rPr>
                        <a:t>through different cultural backgrounds</a:t>
                      </a:r>
                      <a:r>
                        <a:rPr lang="en-GB" sz="1800" dirty="0">
                          <a:ea typeface="+mn-lt"/>
                          <a:cs typeface="+mn-lt"/>
                        </a:rPr>
                        <a:t> (</a:t>
                      </a:r>
                      <a:r>
                        <a:rPr lang="en-GB" sz="1800" dirty="0" err="1">
                          <a:ea typeface="+mn-lt"/>
                          <a:cs typeface="+mn-lt"/>
                        </a:rPr>
                        <a:t>Chernotsky</a:t>
                      </a:r>
                      <a:r>
                        <a:rPr lang="en-GB" sz="1800" dirty="0">
                          <a:ea typeface="+mn-lt"/>
                          <a:cs typeface="+mn-lt"/>
                        </a:rPr>
                        <a:t>, and Hobbs, 2006).</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ea typeface="+mn-lt"/>
                          <a:cs typeface="+mn-lt"/>
                        </a:rPr>
                        <a:t>Have a sense of </a:t>
                      </a:r>
                      <a:r>
                        <a:rPr lang="en-GB" sz="1800" b="1" dirty="0">
                          <a:ea typeface="+mn-lt"/>
                          <a:cs typeface="+mn-lt"/>
                        </a:rPr>
                        <a:t>belonging</a:t>
                      </a:r>
                      <a:r>
                        <a:rPr lang="en-GB" sz="1800" b="0" dirty="0">
                          <a:ea typeface="+mn-lt"/>
                          <a:cs typeface="+mn-lt"/>
                        </a:rPr>
                        <a:t> in the global community and cultivate a sense of </a:t>
                      </a:r>
                      <a:r>
                        <a:rPr lang="en-GB" sz="1800" b="1" dirty="0">
                          <a:ea typeface="+mn-lt"/>
                          <a:cs typeface="+mn-lt"/>
                        </a:rPr>
                        <a:t>responsibility</a:t>
                      </a:r>
                      <a:r>
                        <a:rPr lang="en-GB" sz="1800" b="0" dirty="0">
                          <a:ea typeface="+mn-lt"/>
                          <a:cs typeface="+mn-lt"/>
                        </a:rPr>
                        <a:t> (Parekh, 2003; Chui and Leung, 2014).</a:t>
                      </a:r>
                      <a:endParaRPr lang="en-GB" dirty="0"/>
                    </a:p>
                  </a:txBody>
                  <a:tcPr/>
                </a:tc>
                <a:extLst>
                  <a:ext uri="{0D108BD9-81ED-4DB2-BD59-A6C34878D82A}">
                    <a16:rowId xmlns:a16="http://schemas.microsoft.com/office/drawing/2014/main" val="1610669731"/>
                  </a:ext>
                </a:extLst>
              </a:tr>
              <a:tr h="370840">
                <a:tc>
                  <a:txBody>
                    <a:bodyPr/>
                    <a:lstStyle/>
                    <a:p>
                      <a:r>
                        <a:rPr lang="en-GB" dirty="0"/>
                        <a:t>McIntosh (2005), Haydon (2006) and Davies (2006)</a:t>
                      </a:r>
                    </a:p>
                  </a:txBody>
                  <a:tcPr/>
                </a:tc>
                <a:tc>
                  <a:txBody>
                    <a:bodyPr/>
                    <a:lstStyle/>
                    <a:p>
                      <a:r>
                        <a:rPr lang="en-GB" sz="1800" b="1" dirty="0">
                          <a:ea typeface="+mn-lt"/>
                          <a:cs typeface="+mn-lt"/>
                        </a:rPr>
                        <a:t>Extending feelings </a:t>
                      </a:r>
                      <a:r>
                        <a:rPr lang="en-GB" sz="1800" dirty="0">
                          <a:ea typeface="+mn-lt"/>
                          <a:cs typeface="+mn-lt"/>
                        </a:rPr>
                        <a:t>such as respect, care and concern etc. </a:t>
                      </a:r>
                      <a:r>
                        <a:rPr lang="en-GB" sz="1800" b="1" dirty="0">
                          <a:ea typeface="+mn-lt"/>
                          <a:cs typeface="+mn-lt"/>
                        </a:rPr>
                        <a:t>to all walks of life</a:t>
                      </a:r>
                      <a:r>
                        <a:rPr lang="en-GB" sz="1800" b="0" dirty="0">
                          <a:ea typeface="+mn-lt"/>
                          <a:cs typeface="+mn-lt"/>
                        </a:rPr>
                        <a:t>.</a:t>
                      </a:r>
                    </a:p>
                  </a:txBody>
                  <a:tcPr/>
                </a:tc>
                <a:tc>
                  <a:txBody>
                    <a:bodyPr/>
                    <a:lstStyle/>
                    <a:p>
                      <a:r>
                        <a:rPr lang="en-GB" sz="1800" b="1" dirty="0">
                          <a:ea typeface="+mn-lt"/>
                          <a:cs typeface="+mn-lt"/>
                        </a:rPr>
                        <a:t>Establishing relationship and connections </a:t>
                      </a:r>
                      <a:r>
                        <a:rPr lang="en-GB" sz="1800" dirty="0">
                          <a:ea typeface="+mn-lt"/>
                          <a:cs typeface="+mn-lt"/>
                        </a:rPr>
                        <a:t>across lines of differences and distinctness, while </a:t>
                      </a:r>
                      <a:r>
                        <a:rPr lang="en-GB" sz="1800" b="1" dirty="0">
                          <a:ea typeface="+mn-lt"/>
                          <a:cs typeface="+mn-lt"/>
                        </a:rPr>
                        <a:t>keeping and deepening of individual identity and integrity</a:t>
                      </a:r>
                      <a:r>
                        <a:rPr lang="en-GB" sz="1800" dirty="0">
                          <a:ea typeface="+mn-lt"/>
                          <a:cs typeface="+mn-lt"/>
                        </a:rPr>
                        <a:t>. </a:t>
                      </a:r>
                      <a:endParaRPr lang="en-GB" dirty="0"/>
                    </a:p>
                  </a:txBody>
                  <a:tcPr/>
                </a:tc>
                <a:tc>
                  <a:txBody>
                    <a:bodyPr/>
                    <a:lstStyle/>
                    <a:p>
                      <a:r>
                        <a:rPr lang="en-GB" sz="1800" b="1" dirty="0">
                          <a:ea typeface="+mn-lt"/>
                          <a:cs typeface="+mn-lt"/>
                        </a:rPr>
                        <a:t>Understanding</a:t>
                      </a:r>
                      <a:r>
                        <a:rPr lang="en-GB" sz="1800" dirty="0">
                          <a:ea typeface="+mn-lt"/>
                          <a:cs typeface="+mn-lt"/>
                        </a:rPr>
                        <a:t> the values behind culture different from their own, and </a:t>
                      </a:r>
                      <a:r>
                        <a:rPr lang="en-GB" sz="1800" b="1" dirty="0">
                          <a:ea typeface="+mn-lt"/>
                          <a:cs typeface="+mn-lt"/>
                        </a:rPr>
                        <a:t>avoiding</a:t>
                      </a:r>
                      <a:r>
                        <a:rPr lang="en-GB" sz="1800" dirty="0">
                          <a:ea typeface="+mn-lt"/>
                          <a:cs typeface="+mn-lt"/>
                        </a:rPr>
                        <a:t> making crude judgements and dichotomy based on the values and ideologies with which they are familiar.</a:t>
                      </a:r>
                      <a:endParaRPr lang="en-GB" dirty="0"/>
                    </a:p>
                  </a:txBody>
                  <a:tcPr/>
                </a:tc>
                <a:extLst>
                  <a:ext uri="{0D108BD9-81ED-4DB2-BD59-A6C34878D82A}">
                    <a16:rowId xmlns:a16="http://schemas.microsoft.com/office/drawing/2014/main" val="454912048"/>
                  </a:ext>
                </a:extLst>
              </a:tr>
            </a:tbl>
          </a:graphicData>
        </a:graphic>
      </p:graphicFrame>
      <p:sp>
        <p:nvSpPr>
          <p:cNvPr id="6" name="TextBox 5">
            <a:extLst>
              <a:ext uri="{FF2B5EF4-FFF2-40B4-BE49-F238E27FC236}">
                <a16:creationId xmlns:a16="http://schemas.microsoft.com/office/drawing/2014/main" id="{A73E712B-63B4-ECC5-464B-B2C856337265}"/>
              </a:ext>
            </a:extLst>
          </p:cNvPr>
          <p:cNvSpPr txBox="1"/>
          <p:nvPr/>
        </p:nvSpPr>
        <p:spPr>
          <a:xfrm>
            <a:off x="0" y="6547117"/>
            <a:ext cx="11593049"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*Moral (personal, internal sense of right and wrong) vs ethical (interpersonal, external)</a:t>
            </a:r>
          </a:p>
        </p:txBody>
      </p:sp>
    </p:spTree>
    <p:extLst>
      <p:ext uri="{BB962C8B-B14F-4D97-AF65-F5344CB8AC3E}">
        <p14:creationId xmlns:p14="http://schemas.microsoft.com/office/powerpoint/2010/main" val="1617944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595EE9-F19A-52B8-FF10-6027E4582FE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9F05792-B9B3-FDF0-5BC5-0F30A0E15D28}"/>
              </a:ext>
            </a:extLst>
          </p:cNvPr>
          <p:cNvSpPr>
            <a:spLocks noGrp="1"/>
          </p:cNvSpPr>
          <p:nvPr>
            <p:ph type="title"/>
          </p:nvPr>
        </p:nvSpPr>
        <p:spPr>
          <a:xfrm>
            <a:off x="915472" y="278535"/>
            <a:ext cx="10361051" cy="1033669"/>
          </a:xfrm>
        </p:spPr>
        <p:txBody>
          <a:bodyPr>
            <a:normAutofit/>
          </a:bodyPr>
          <a:lstStyle/>
          <a:p>
            <a:r>
              <a:rPr lang="en-GB" sz="4000" dirty="0">
                <a:solidFill>
                  <a:srgbClr val="FFFFFF"/>
                </a:solidFill>
              </a:rPr>
              <a:t>Definitions of Global Citizenship</a:t>
            </a:r>
          </a:p>
        </p:txBody>
      </p:sp>
      <p:sp>
        <p:nvSpPr>
          <p:cNvPr id="3" name="Content Placeholder 2">
            <a:extLst>
              <a:ext uri="{FF2B5EF4-FFF2-40B4-BE49-F238E27FC236}">
                <a16:creationId xmlns:a16="http://schemas.microsoft.com/office/drawing/2014/main" id="{FFF88180-78E0-AC7F-F403-97AD065ECF67}"/>
              </a:ext>
            </a:extLst>
          </p:cNvPr>
          <p:cNvSpPr>
            <a:spLocks noGrp="1"/>
          </p:cNvSpPr>
          <p:nvPr>
            <p:ph idx="1"/>
          </p:nvPr>
        </p:nvSpPr>
        <p:spPr>
          <a:xfrm>
            <a:off x="1371599" y="2318197"/>
            <a:ext cx="9724031" cy="3683358"/>
          </a:xfrm>
        </p:spPr>
        <p:txBody>
          <a:bodyPr anchor="ctr">
            <a:normAutofit lnSpcReduction="10000"/>
          </a:bodyPr>
          <a:lstStyle/>
          <a:p>
            <a:pPr marL="0" indent="0">
              <a:buNone/>
            </a:pPr>
            <a:r>
              <a:rPr lang="en-GB" sz="2000" dirty="0">
                <a:ea typeface="+mn-lt"/>
                <a:cs typeface="+mn-lt"/>
              </a:rPr>
              <a:t>Oxfam’s definition of GC becomes a bench marker for Western, especially in British global citizenship education.</a:t>
            </a:r>
          </a:p>
          <a:p>
            <a:pPr marL="0" indent="0">
              <a:buNone/>
            </a:pPr>
            <a:endParaRPr lang="en-GB" sz="2000" dirty="0">
              <a:ea typeface="+mn-lt"/>
              <a:cs typeface="+mn-lt"/>
            </a:endParaRPr>
          </a:p>
          <a:p>
            <a:r>
              <a:rPr lang="en-GB" sz="2000" dirty="0"/>
              <a:t>Oxfam’s definition of global citizenship </a:t>
            </a:r>
            <a:r>
              <a:rPr lang="en-GB" sz="2000" dirty="0">
                <a:ea typeface="+mn-lt"/>
                <a:cs typeface="+mn-lt"/>
              </a:rPr>
              <a:t>emphasises the following aspects: individuals’ understanding of how the world works, and have a sense of identity, responsibility as well as strong desire to take voluntary actions to tackle challenges and problems at a global level, and to ensure a good future for our successors (Oxfam, 2015).</a:t>
            </a:r>
          </a:p>
          <a:p>
            <a:endParaRPr lang="en-GB" sz="2000" dirty="0">
              <a:ea typeface="+mn-lt"/>
              <a:cs typeface="+mn-lt"/>
            </a:endParaRPr>
          </a:p>
          <a:p>
            <a:r>
              <a:rPr lang="en-GB" sz="2000" dirty="0">
                <a:ea typeface="+mn-lt"/>
                <a:cs typeface="+mn-lt"/>
              </a:rPr>
              <a:t>Due to this, </a:t>
            </a:r>
            <a:r>
              <a:rPr lang="en-GB" sz="2000" dirty="0" err="1">
                <a:ea typeface="+mn-lt"/>
                <a:cs typeface="+mn-lt"/>
              </a:rPr>
              <a:t>Schattle</a:t>
            </a:r>
            <a:r>
              <a:rPr lang="en-GB" sz="2000" dirty="0">
                <a:ea typeface="+mn-lt"/>
                <a:cs typeface="+mn-lt"/>
              </a:rPr>
              <a:t> (2008) comments that although it is difficult for everyone to achieve Oxfam’s criteria in full, schools have been using its definition as a guidepost, and it is achievable when reducing its ideology into small steps.</a:t>
            </a:r>
            <a:endParaRPr lang="en-GB" sz="1400" dirty="0"/>
          </a:p>
          <a:p>
            <a:endParaRPr lang="en-GB" sz="2000" dirty="0"/>
          </a:p>
        </p:txBody>
      </p:sp>
    </p:spTree>
    <p:extLst>
      <p:ext uri="{BB962C8B-B14F-4D97-AF65-F5344CB8AC3E}">
        <p14:creationId xmlns:p14="http://schemas.microsoft.com/office/powerpoint/2010/main" val="6806011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65E479E9-181C-3770-ED98-E8CD7C0740D9}"/>
              </a:ext>
            </a:extLst>
          </p:cNvPr>
          <p:cNvSpPr>
            <a:spLocks noGrp="1"/>
          </p:cNvSpPr>
          <p:nvPr>
            <p:ph type="title"/>
          </p:nvPr>
        </p:nvSpPr>
        <p:spPr>
          <a:xfrm>
            <a:off x="1371599" y="294538"/>
            <a:ext cx="9895951" cy="1033669"/>
          </a:xfrm>
        </p:spPr>
        <p:txBody>
          <a:bodyPr>
            <a:normAutofit/>
          </a:bodyPr>
          <a:lstStyle/>
          <a:p>
            <a:r>
              <a:rPr lang="en-GB" sz="3400" dirty="0">
                <a:solidFill>
                  <a:srgbClr val="FFFFFF"/>
                </a:solidFill>
                <a:ea typeface="+mj-lt"/>
                <a:cs typeface="+mj-lt"/>
              </a:rPr>
              <a:t>Literature Mapping on Research on Global Citizenship</a:t>
            </a:r>
            <a:endParaRPr lang="en-GB" sz="3400" dirty="0">
              <a:solidFill>
                <a:srgbClr val="FFFFFF"/>
              </a:solidFill>
            </a:endParaRPr>
          </a:p>
        </p:txBody>
      </p:sp>
      <p:sp>
        <p:nvSpPr>
          <p:cNvPr id="3" name="Content Placeholder 2">
            <a:extLst>
              <a:ext uri="{FF2B5EF4-FFF2-40B4-BE49-F238E27FC236}">
                <a16:creationId xmlns:a16="http://schemas.microsoft.com/office/drawing/2014/main" id="{976CBB32-A235-735B-D5D9-AE533FAB5E0D}"/>
              </a:ext>
            </a:extLst>
          </p:cNvPr>
          <p:cNvSpPr>
            <a:spLocks noGrp="1"/>
          </p:cNvSpPr>
          <p:nvPr>
            <p:ph idx="1"/>
          </p:nvPr>
        </p:nvSpPr>
        <p:spPr>
          <a:xfrm>
            <a:off x="1371599" y="2318197"/>
            <a:ext cx="9724031" cy="3683358"/>
          </a:xfrm>
        </p:spPr>
        <p:txBody>
          <a:bodyPr anchor="ctr">
            <a:normAutofit fontScale="92500" lnSpcReduction="10000"/>
          </a:bodyPr>
          <a:lstStyle/>
          <a:p>
            <a:pPr marL="0" indent="0">
              <a:buNone/>
            </a:pPr>
            <a:r>
              <a:rPr lang="en-GB" sz="2000" dirty="0">
                <a:ea typeface="+mn-lt"/>
                <a:cs typeface="+mn-lt"/>
              </a:rPr>
              <a:t>Parmenter (2011) finds that the geographical affiliation of the authors of </a:t>
            </a:r>
            <a:r>
              <a:rPr lang="en-GB" sz="2000" b="1" dirty="0">
                <a:ea typeface="+mn-lt"/>
                <a:cs typeface="+mn-lt"/>
              </a:rPr>
              <a:t>global citizenship research based on institutional affiliations </a:t>
            </a:r>
            <a:r>
              <a:rPr lang="en-GB" sz="2000" dirty="0">
                <a:ea typeface="+mn-lt"/>
                <a:cs typeface="+mn-lt"/>
              </a:rPr>
              <a:t>presents a </a:t>
            </a:r>
            <a:r>
              <a:rPr lang="en-GB" sz="2000" b="1" dirty="0">
                <a:ea typeface="+mn-lt"/>
                <a:cs typeface="+mn-lt"/>
              </a:rPr>
              <a:t>skew towards the Western world </a:t>
            </a:r>
            <a:r>
              <a:rPr lang="en-GB" sz="2000" dirty="0">
                <a:ea typeface="+mn-lt"/>
                <a:cs typeface="+mn-lt"/>
              </a:rPr>
              <a:t>and is ‘massively dominated by western, English-speaking states and by the type and form of knowledge favoured in these societies’ (p.369): </a:t>
            </a:r>
            <a:endParaRPr lang="en-GB" sz="1400" dirty="0">
              <a:ea typeface="+mn-lt"/>
              <a:cs typeface="+mn-lt"/>
            </a:endParaRPr>
          </a:p>
          <a:p>
            <a:r>
              <a:rPr lang="en-GB" sz="2000" dirty="0">
                <a:ea typeface="+mn-lt"/>
                <a:cs typeface="+mn-lt"/>
              </a:rPr>
              <a:t>85% of the authors affiliated with institutions from the USA, UK, Australia and Canada, and USA dominates the literatures by 56% of the authors. </a:t>
            </a:r>
          </a:p>
          <a:p>
            <a:r>
              <a:rPr lang="en-GB" sz="2000" dirty="0">
                <a:ea typeface="+mn-lt"/>
                <a:cs typeface="+mn-lt"/>
              </a:rPr>
              <a:t>The English language dominates global academic discourse, with 90% of the articles written by authors who are native or fluent English users. </a:t>
            </a:r>
          </a:p>
          <a:p>
            <a:pPr marL="0" indent="0">
              <a:buNone/>
            </a:pPr>
            <a:endParaRPr lang="en-GB" sz="2000" dirty="0">
              <a:cs typeface="Calibri"/>
            </a:endParaRPr>
          </a:p>
          <a:p>
            <a:pPr marL="0" indent="0">
              <a:buNone/>
            </a:pPr>
            <a:r>
              <a:rPr lang="en-GB" sz="2000" dirty="0">
                <a:ea typeface="+mn-lt"/>
                <a:cs typeface="+mn-lt"/>
              </a:rPr>
              <a:t>Problem with </a:t>
            </a:r>
            <a:r>
              <a:rPr lang="en-GB" sz="2000" b="1" dirty="0">
                <a:ea typeface="+mn-lt"/>
                <a:cs typeface="+mn-lt"/>
              </a:rPr>
              <a:t>unclear audience orientation of the academic articles written in English</a:t>
            </a:r>
            <a:r>
              <a:rPr lang="en-GB" sz="2000" dirty="0">
                <a:ea typeface="+mn-lt"/>
                <a:cs typeface="+mn-lt"/>
              </a:rPr>
              <a:t>: whether the research is for national and international audience, might not have been distinguished clearly by native English authors, and this </a:t>
            </a:r>
            <a:r>
              <a:rPr lang="en-GB" sz="2000" b="1" dirty="0">
                <a:ea typeface="+mn-lt"/>
                <a:cs typeface="+mn-lt"/>
              </a:rPr>
              <a:t>may impose ‘a danger of transposing national interpretation to a global scale’ </a:t>
            </a:r>
            <a:r>
              <a:rPr lang="en-GB" sz="2000" dirty="0">
                <a:ea typeface="+mn-lt"/>
                <a:cs typeface="+mn-lt"/>
              </a:rPr>
              <a:t>(p. 370).</a:t>
            </a:r>
          </a:p>
          <a:p>
            <a:endParaRPr lang="en-GB" sz="2000" dirty="0"/>
          </a:p>
        </p:txBody>
      </p:sp>
    </p:spTree>
    <p:extLst>
      <p:ext uri="{BB962C8B-B14F-4D97-AF65-F5344CB8AC3E}">
        <p14:creationId xmlns:p14="http://schemas.microsoft.com/office/powerpoint/2010/main" val="1418339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BDDC91-3586-CC4A-15C7-2FF32B7B9160}"/>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Rectangle 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 name="Rectangle 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Rectangle 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C0ACF5D-3C53-5FD3-2F42-D579EE75935C}"/>
              </a:ext>
            </a:extLst>
          </p:cNvPr>
          <p:cNvSpPr>
            <a:spLocks noGrp="1"/>
          </p:cNvSpPr>
          <p:nvPr>
            <p:ph type="title"/>
          </p:nvPr>
        </p:nvSpPr>
        <p:spPr>
          <a:xfrm>
            <a:off x="1371599" y="294538"/>
            <a:ext cx="9895951" cy="1033669"/>
          </a:xfrm>
        </p:spPr>
        <p:txBody>
          <a:bodyPr>
            <a:normAutofit/>
          </a:bodyPr>
          <a:lstStyle/>
          <a:p>
            <a:r>
              <a:rPr lang="en-GB" sz="3400" dirty="0">
                <a:solidFill>
                  <a:srgbClr val="FFFFFF"/>
                </a:solidFill>
                <a:ea typeface="+mj-lt"/>
                <a:cs typeface="+mj-lt"/>
              </a:rPr>
              <a:t>Literature Mapping on Research on Global Citizenship</a:t>
            </a:r>
            <a:endParaRPr lang="en-GB" sz="3400" dirty="0">
              <a:solidFill>
                <a:srgbClr val="FFFFFF"/>
              </a:solidFill>
            </a:endParaRPr>
          </a:p>
        </p:txBody>
      </p:sp>
      <p:sp>
        <p:nvSpPr>
          <p:cNvPr id="3" name="Content Placeholder 2">
            <a:extLst>
              <a:ext uri="{FF2B5EF4-FFF2-40B4-BE49-F238E27FC236}">
                <a16:creationId xmlns:a16="http://schemas.microsoft.com/office/drawing/2014/main" id="{7EB32BE2-38B0-3809-3862-EA49C48EF380}"/>
              </a:ext>
            </a:extLst>
          </p:cNvPr>
          <p:cNvSpPr>
            <a:spLocks noGrp="1"/>
          </p:cNvSpPr>
          <p:nvPr>
            <p:ph idx="1"/>
          </p:nvPr>
        </p:nvSpPr>
        <p:spPr>
          <a:xfrm>
            <a:off x="1371599" y="2318197"/>
            <a:ext cx="9724031" cy="3683358"/>
          </a:xfrm>
        </p:spPr>
        <p:txBody>
          <a:bodyPr anchor="ctr">
            <a:normAutofit/>
          </a:bodyPr>
          <a:lstStyle/>
          <a:p>
            <a:r>
              <a:rPr lang="en-GB" sz="2000" dirty="0">
                <a:ea typeface="+mn-lt"/>
                <a:cs typeface="+mn-lt"/>
              </a:rPr>
              <a:t>Parmenter (2011) finds that ‘in terms of geographical representation…</a:t>
            </a:r>
            <a:r>
              <a:rPr lang="en-GB" sz="2000" b="1" dirty="0">
                <a:ea typeface="+mn-lt"/>
                <a:cs typeface="+mn-lt"/>
              </a:rPr>
              <a:t>86% of the place-specific literature…focused on 12% of the world’s population</a:t>
            </a:r>
            <a:r>
              <a:rPr lang="en-GB" sz="2000" dirty="0">
                <a:ea typeface="+mn-lt"/>
                <a:cs typeface="+mn-lt"/>
              </a:rPr>
              <a:t>, with only </a:t>
            </a:r>
            <a:r>
              <a:rPr lang="en-GB" sz="2000" b="1" dirty="0">
                <a:ea typeface="+mn-lt"/>
                <a:cs typeface="+mn-lt"/>
              </a:rPr>
              <a:t>14% of global literature focusing on the other 88% of the world’s population</a:t>
            </a:r>
            <a:r>
              <a:rPr lang="en-GB" sz="2000" dirty="0">
                <a:ea typeface="+mn-lt"/>
                <a:cs typeface="+mn-lt"/>
              </a:rPr>
              <a:t>’ (p.371). </a:t>
            </a:r>
          </a:p>
          <a:p>
            <a:endParaRPr lang="en-GB" sz="2000" dirty="0">
              <a:ea typeface="+mn-lt"/>
              <a:cs typeface="+mn-lt"/>
            </a:endParaRPr>
          </a:p>
          <a:p>
            <a:r>
              <a:rPr lang="en-GB" sz="2000" dirty="0">
                <a:ea typeface="+mn-lt"/>
                <a:cs typeface="+mn-lt"/>
              </a:rPr>
              <a:t>She also raises the concern over the danger of a ‘</a:t>
            </a:r>
            <a:r>
              <a:rPr lang="en-GB" sz="2000" b="1" dirty="0">
                <a:ea typeface="+mn-lt"/>
                <a:cs typeface="+mn-lt"/>
              </a:rPr>
              <a:t>power imbalance in knowledge production</a:t>
            </a:r>
            <a:r>
              <a:rPr lang="en-GB" sz="2000" dirty="0">
                <a:ea typeface="+mn-lt"/>
                <a:cs typeface="+mn-lt"/>
              </a:rPr>
              <a:t>’ (including research methodology) concerning GCE due to the lack of a non-western perspective on GCE research (p. 370).</a:t>
            </a:r>
            <a:endParaRPr lang="en-GB" sz="1400" dirty="0">
              <a:ea typeface="+mn-lt"/>
              <a:cs typeface="+mn-lt"/>
            </a:endParaRPr>
          </a:p>
          <a:p>
            <a:endParaRPr lang="en-GB" sz="2000" dirty="0"/>
          </a:p>
        </p:txBody>
      </p:sp>
    </p:spTree>
    <p:extLst>
      <p:ext uri="{BB962C8B-B14F-4D97-AF65-F5344CB8AC3E}">
        <p14:creationId xmlns:p14="http://schemas.microsoft.com/office/powerpoint/2010/main" val="2409661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C7541-1078-49F5-107D-1797490BBF06}"/>
              </a:ext>
            </a:extLst>
          </p:cNvPr>
          <p:cNvSpPr>
            <a:spLocks noGrp="1"/>
          </p:cNvSpPr>
          <p:nvPr>
            <p:ph type="title"/>
          </p:nvPr>
        </p:nvSpPr>
        <p:spPr/>
        <p:txBody>
          <a:bodyPr/>
          <a:lstStyle/>
          <a:p>
            <a:r>
              <a:rPr lang="en-GB" dirty="0"/>
              <a:t>Group work for Session 2</a:t>
            </a:r>
          </a:p>
        </p:txBody>
      </p:sp>
      <p:sp>
        <p:nvSpPr>
          <p:cNvPr id="3" name="Content Placeholder 2">
            <a:extLst>
              <a:ext uri="{FF2B5EF4-FFF2-40B4-BE49-F238E27FC236}">
                <a16:creationId xmlns:a16="http://schemas.microsoft.com/office/drawing/2014/main" id="{14C875C8-9084-B8D6-5BFE-036DB34BD7A1}"/>
              </a:ext>
            </a:extLst>
          </p:cNvPr>
          <p:cNvSpPr>
            <a:spLocks noGrp="1"/>
          </p:cNvSpPr>
          <p:nvPr>
            <p:ph idx="1"/>
          </p:nvPr>
        </p:nvSpPr>
        <p:spPr>
          <a:xfrm>
            <a:off x="1066800" y="2103120"/>
            <a:ext cx="4020589" cy="3931920"/>
          </a:xfrm>
        </p:spPr>
        <p:txBody>
          <a:bodyPr>
            <a:normAutofit/>
          </a:bodyPr>
          <a:lstStyle/>
          <a:p>
            <a:r>
              <a:rPr lang="en-GB" sz="2800" dirty="0"/>
              <a:t>What are the current definitions of global citizenship (within the past decade)?</a:t>
            </a:r>
          </a:p>
        </p:txBody>
      </p:sp>
      <p:sp>
        <p:nvSpPr>
          <p:cNvPr id="4" name="TextBox 3">
            <a:extLst>
              <a:ext uri="{FF2B5EF4-FFF2-40B4-BE49-F238E27FC236}">
                <a16:creationId xmlns:a16="http://schemas.microsoft.com/office/drawing/2014/main" id="{19FB1E5B-C2F2-B3E5-EA21-E748C2C50079}"/>
              </a:ext>
            </a:extLst>
          </p:cNvPr>
          <p:cNvSpPr txBox="1"/>
          <p:nvPr/>
        </p:nvSpPr>
        <p:spPr>
          <a:xfrm>
            <a:off x="6273338" y="2305396"/>
            <a:ext cx="4472247" cy="2585323"/>
          </a:xfrm>
          <a:prstGeom prst="rect">
            <a:avLst/>
          </a:prstGeom>
          <a:noFill/>
        </p:spPr>
        <p:txBody>
          <a:bodyPr wrap="square" rtlCol="0">
            <a:spAutoFit/>
          </a:bodyPr>
          <a:lstStyle/>
          <a:p>
            <a:r>
              <a:rPr lang="en-GB" dirty="0"/>
              <a:t>You can use the library catalogue, google scholar or generative AI to locate sources on global citizenship and quote the definitions.</a:t>
            </a:r>
          </a:p>
          <a:p>
            <a:endParaRPr lang="en-GB" dirty="0"/>
          </a:p>
          <a:p>
            <a:r>
              <a:rPr lang="en-GB" dirty="0"/>
              <a:t>Please go to </a:t>
            </a:r>
            <a:r>
              <a:rPr lang="en-GB" dirty="0">
                <a:hlinkClick r:id="rId2"/>
              </a:rPr>
              <a:t>Whiteboard</a:t>
            </a:r>
            <a:r>
              <a:rPr lang="en-GB" dirty="0"/>
              <a:t> and share your findings</a:t>
            </a:r>
            <a:r>
              <a:rPr lang="en-GB" sz="1800" dirty="0"/>
              <a:t>.</a:t>
            </a:r>
            <a:endParaRPr lang="en-GB" dirty="0"/>
          </a:p>
          <a:p>
            <a:endParaRPr lang="en-GB" dirty="0"/>
          </a:p>
          <a:p>
            <a:endParaRPr lang="en-GB" dirty="0"/>
          </a:p>
        </p:txBody>
      </p:sp>
    </p:spTree>
    <p:extLst>
      <p:ext uri="{BB962C8B-B14F-4D97-AF65-F5344CB8AC3E}">
        <p14:creationId xmlns:p14="http://schemas.microsoft.com/office/powerpoint/2010/main" val="35565937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91C98-00F3-01F7-BC3B-287FEE6BE9C1}"/>
              </a:ext>
            </a:extLst>
          </p:cNvPr>
          <p:cNvSpPr>
            <a:spLocks noGrp="1"/>
          </p:cNvSpPr>
          <p:nvPr>
            <p:ph type="title"/>
          </p:nvPr>
        </p:nvSpPr>
        <p:spPr>
          <a:xfrm>
            <a:off x="1043631" y="809898"/>
            <a:ext cx="10173010" cy="1554480"/>
          </a:xfrm>
        </p:spPr>
        <p:txBody>
          <a:bodyPr anchor="ctr">
            <a:normAutofit/>
          </a:bodyPr>
          <a:lstStyle/>
          <a:p>
            <a:r>
              <a:rPr lang="en-GB" sz="4800"/>
              <a:t>Osler and Starkey (2005)</a:t>
            </a:r>
          </a:p>
        </p:txBody>
      </p:sp>
      <p:graphicFrame>
        <p:nvGraphicFramePr>
          <p:cNvPr id="5" name="Content Placeholder 2">
            <a:extLst>
              <a:ext uri="{FF2B5EF4-FFF2-40B4-BE49-F238E27FC236}">
                <a16:creationId xmlns:a16="http://schemas.microsoft.com/office/drawing/2014/main" id="{2936CBBE-F532-5144-B856-5375BF8B4FE0}"/>
              </a:ext>
            </a:extLst>
          </p:cNvPr>
          <p:cNvGraphicFramePr>
            <a:graphicFrameLocks noGrp="1"/>
          </p:cNvGraphicFramePr>
          <p:nvPr>
            <p:ph idx="1"/>
            <p:extLst>
              <p:ext uri="{D42A27DB-BD31-4B8C-83A1-F6EECF244321}">
                <p14:modId xmlns:p14="http://schemas.microsoft.com/office/powerpoint/2010/main" val="406437062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2446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23C0BAB1-34E8-4BFC-B4CE-CC49E57B9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2A408A61-E4F0-4A04-8F86-EE659FD586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00472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60" name="Rectangle 59">
            <a:extLst>
              <a:ext uri="{FF2B5EF4-FFF2-40B4-BE49-F238E27FC236}">
                <a16:creationId xmlns:a16="http://schemas.microsoft.com/office/drawing/2014/main" id="{D5C8C1AB-1211-45E4-9383-18E88DC9E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4169490"/>
            <a:ext cx="10954512" cy="2066544"/>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993D4CB4-99A7-852C-4484-BE5E0168FEEB}"/>
              </a:ext>
            </a:extLst>
          </p:cNvPr>
          <p:cNvSpPr>
            <a:spLocks noGrp="1"/>
          </p:cNvSpPr>
          <p:nvPr>
            <p:ph type="title"/>
          </p:nvPr>
        </p:nvSpPr>
        <p:spPr>
          <a:xfrm>
            <a:off x="1066800" y="4521200"/>
            <a:ext cx="10058400" cy="1371600"/>
          </a:xfrm>
        </p:spPr>
        <p:txBody>
          <a:bodyPr>
            <a:normAutofit/>
          </a:bodyPr>
          <a:lstStyle/>
          <a:p>
            <a:pPr marL="0" indent="0" algn="ctr">
              <a:buNone/>
            </a:pPr>
            <a:r>
              <a:rPr lang="en-GB" sz="3600" dirty="0">
                <a:solidFill>
                  <a:srgbClr val="FFFFFF"/>
                </a:solidFill>
              </a:rPr>
              <a:t>What are the differences between them?</a:t>
            </a:r>
          </a:p>
        </p:txBody>
      </p:sp>
      <p:graphicFrame>
        <p:nvGraphicFramePr>
          <p:cNvPr id="5" name="Content Placeholder 2">
            <a:extLst>
              <a:ext uri="{FF2B5EF4-FFF2-40B4-BE49-F238E27FC236}">
                <a16:creationId xmlns:a16="http://schemas.microsoft.com/office/drawing/2014/main" id="{2EDA8CD9-7343-332A-778F-8BE4909FF159}"/>
              </a:ext>
            </a:extLst>
          </p:cNvPr>
          <p:cNvGraphicFramePr>
            <a:graphicFrameLocks noGrp="1"/>
          </p:cNvGraphicFramePr>
          <p:nvPr>
            <p:ph idx="1"/>
            <p:extLst>
              <p:ext uri="{D42A27DB-BD31-4B8C-83A1-F6EECF244321}">
                <p14:modId xmlns:p14="http://schemas.microsoft.com/office/powerpoint/2010/main" val="4013609011"/>
              </p:ext>
            </p:extLst>
          </p:nvPr>
        </p:nvGraphicFramePr>
        <p:xfrm>
          <a:off x="1473200" y="990601"/>
          <a:ext cx="9245600" cy="2336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873586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otalTime>0</TotalTime>
  <Words>1841</Words>
  <Application>Microsoft Office PowerPoint</Application>
  <PresentationFormat>Widescreen</PresentationFormat>
  <Paragraphs>124</Paragraphs>
  <Slides>20</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20</vt:i4>
      </vt:variant>
    </vt:vector>
  </HeadingPairs>
  <TitlesOfParts>
    <vt:vector size="29" baseType="lpstr">
      <vt:lpstr>Aptos</vt:lpstr>
      <vt:lpstr>Aptos Display</vt:lpstr>
      <vt:lpstr>Arial</vt:lpstr>
      <vt:lpstr>Calibri</vt:lpstr>
      <vt:lpstr>Calibri Light</vt:lpstr>
      <vt:lpstr>Century Gothic</vt:lpstr>
      <vt:lpstr>Garamond</vt:lpstr>
      <vt:lpstr>Office Theme</vt:lpstr>
      <vt:lpstr>Savon</vt:lpstr>
      <vt:lpstr>ECWB7004 Global Citizenship and Sustainability</vt:lpstr>
      <vt:lpstr>Directed task</vt:lpstr>
      <vt:lpstr>Directed task cont.</vt:lpstr>
      <vt:lpstr>Group work</vt:lpstr>
      <vt:lpstr>Global Citizenship</vt:lpstr>
      <vt:lpstr>Terminologies</vt:lpstr>
      <vt:lpstr>Terminologies</vt:lpstr>
      <vt:lpstr>Terminologies continued</vt:lpstr>
      <vt:lpstr>Thinking question</vt:lpstr>
      <vt:lpstr>Is global citizenship a valid term?</vt:lpstr>
      <vt:lpstr>Is global citizenship a valid term?</vt:lpstr>
      <vt:lpstr>Is global citizenship a valid term?</vt:lpstr>
      <vt:lpstr>Definitions of Global Citizenship</vt:lpstr>
      <vt:lpstr>Definitions of Global Citizenship</vt:lpstr>
      <vt:lpstr>Definitions of Global Citizenship</vt:lpstr>
      <vt:lpstr>Literature Mapping on Research on Global Citizenship</vt:lpstr>
      <vt:lpstr>Literature Mapping on Research on Global Citizenship</vt:lpstr>
      <vt:lpstr>Group work for Session 2</vt:lpstr>
      <vt:lpstr>Osler and Starkey (2005)</vt:lpstr>
      <vt:lpstr>What are the differences between them?</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Yiying Jiao</dc:creator>
  <cp:lastModifiedBy>Yiying Jiao</cp:lastModifiedBy>
  <cp:revision>1</cp:revision>
  <dcterms:created xsi:type="dcterms:W3CDTF">2025-02-11T16:13:30Z</dcterms:created>
  <dcterms:modified xsi:type="dcterms:W3CDTF">2025-03-04T23:22:04Z</dcterms:modified>
</cp:coreProperties>
</file>