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67" r:id="rId4"/>
    <p:sldId id="259" r:id="rId5"/>
    <p:sldId id="260" r:id="rId6"/>
    <p:sldId id="261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352F72-45CB-41FE-A11A-7A531FFDFFC1}" v="39" dt="2025-10-11T06:19:57.2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dele McCann" userId="a6391ffcd9da540f" providerId="LiveId" clId="{0E352F72-45CB-41FE-A11A-7A531FFDFFC1}"/>
    <pc:docChg chg="undo custSel addSld delSld modSld">
      <pc:chgData name="Adele McCann" userId="a6391ffcd9da540f" providerId="LiveId" clId="{0E352F72-45CB-41FE-A11A-7A531FFDFFC1}" dt="2025-10-11T06:22:06.633" v="555" actId="20577"/>
      <pc:docMkLst>
        <pc:docMk/>
      </pc:docMkLst>
      <pc:sldChg chg="addSp delSp modSp mod setBg addAnim">
        <pc:chgData name="Adele McCann" userId="a6391ffcd9da540f" providerId="LiveId" clId="{0E352F72-45CB-41FE-A11A-7A531FFDFFC1}" dt="2025-10-02T11:40:13.359" v="348" actId="20577"/>
        <pc:sldMkLst>
          <pc:docMk/>
          <pc:sldMk cId="2980258449" sldId="256"/>
        </pc:sldMkLst>
        <pc:spChg chg="mod">
          <ac:chgData name="Adele McCann" userId="a6391ffcd9da540f" providerId="LiveId" clId="{0E352F72-45CB-41FE-A11A-7A531FFDFFC1}" dt="2025-10-02T11:40:13.359" v="348" actId="20577"/>
          <ac:spMkLst>
            <pc:docMk/>
            <pc:sldMk cId="2980258449" sldId="256"/>
            <ac:spMk id="5" creationId="{75AC75F8-D24F-6985-6D6F-D21BA5B3473F}"/>
          </ac:spMkLst>
        </pc:spChg>
        <pc:spChg chg="mod">
          <ac:chgData name="Adele McCann" userId="a6391ffcd9da540f" providerId="LiveId" clId="{0E352F72-45CB-41FE-A11A-7A531FFDFFC1}" dt="2025-10-02T10:34:45.582" v="344" actId="1076"/>
          <ac:spMkLst>
            <pc:docMk/>
            <pc:sldMk cId="2980258449" sldId="256"/>
            <ac:spMk id="8" creationId="{8207DD05-4635-7CCC-2667-D29932F8BDA4}"/>
          </ac:spMkLst>
        </pc:spChg>
        <pc:spChg chg="add">
          <ac:chgData name="Adele McCann" userId="a6391ffcd9da540f" providerId="LiveId" clId="{0E352F72-45CB-41FE-A11A-7A531FFDFFC1}" dt="2025-09-12T20:21:16.399" v="333" actId="26606"/>
          <ac:spMkLst>
            <pc:docMk/>
            <pc:sldMk cId="2980258449" sldId="256"/>
            <ac:spMk id="24" creationId="{4522B21E-B2B9-4C72-9A71-C87EFD137480}"/>
          </ac:spMkLst>
        </pc:spChg>
        <pc:spChg chg="add">
          <ac:chgData name="Adele McCann" userId="a6391ffcd9da540f" providerId="LiveId" clId="{0E352F72-45CB-41FE-A11A-7A531FFDFFC1}" dt="2025-09-12T20:21:16.399" v="333" actId="26606"/>
          <ac:spMkLst>
            <pc:docMk/>
            <pc:sldMk cId="2980258449" sldId="256"/>
            <ac:spMk id="26" creationId="{5EB7D2A2-F448-44D4-938C-DC84CBCB3B1E}"/>
          </ac:spMkLst>
        </pc:spChg>
        <pc:spChg chg="add">
          <ac:chgData name="Adele McCann" userId="a6391ffcd9da540f" providerId="LiveId" clId="{0E352F72-45CB-41FE-A11A-7A531FFDFFC1}" dt="2025-09-12T20:21:16.399" v="333" actId="26606"/>
          <ac:spMkLst>
            <pc:docMk/>
            <pc:sldMk cId="2980258449" sldId="256"/>
            <ac:spMk id="28" creationId="{871AEA07-1E14-44B4-8E55-64EF049CD66F}"/>
          </ac:spMkLst>
        </pc:spChg>
        <pc:cxnChg chg="add">
          <ac:chgData name="Adele McCann" userId="a6391ffcd9da540f" providerId="LiveId" clId="{0E352F72-45CB-41FE-A11A-7A531FFDFFC1}" dt="2025-09-12T20:21:16.399" v="333" actId="26606"/>
          <ac:cxnSpMkLst>
            <pc:docMk/>
            <pc:sldMk cId="2980258449" sldId="256"/>
            <ac:cxnSpMk id="30" creationId="{F7C8EA93-3210-4C62-99E9-153C275E3A87}"/>
          </ac:cxnSpMkLst>
        </pc:cxnChg>
      </pc:sldChg>
      <pc:sldChg chg="del">
        <pc:chgData name="Adele McCann" userId="a6391ffcd9da540f" providerId="LiveId" clId="{0E352F72-45CB-41FE-A11A-7A531FFDFFC1}" dt="2025-09-12T19:23:37.975" v="0" actId="2696"/>
        <pc:sldMkLst>
          <pc:docMk/>
          <pc:sldMk cId="746068453" sldId="257"/>
        </pc:sldMkLst>
      </pc:sldChg>
      <pc:sldChg chg="addSp delSp modSp del mod setBg">
        <pc:chgData name="Adele McCann" userId="a6391ffcd9da540f" providerId="LiveId" clId="{0E352F72-45CB-41FE-A11A-7A531FFDFFC1}" dt="2025-09-12T19:52:51.971" v="143" actId="2696"/>
        <pc:sldMkLst>
          <pc:docMk/>
          <pc:sldMk cId="1757666681" sldId="258"/>
        </pc:sldMkLst>
      </pc:sldChg>
      <pc:sldChg chg="addSp delSp modSp mod setBg">
        <pc:chgData name="Adele McCann" userId="a6391ffcd9da540f" providerId="LiveId" clId="{0E352F72-45CB-41FE-A11A-7A531FFDFFC1}" dt="2025-09-12T19:59:02.312" v="220" actId="255"/>
        <pc:sldMkLst>
          <pc:docMk/>
          <pc:sldMk cId="3219462035" sldId="259"/>
        </pc:sldMkLst>
        <pc:spChg chg="mod ord">
          <ac:chgData name="Adele McCann" userId="a6391ffcd9da540f" providerId="LiveId" clId="{0E352F72-45CB-41FE-A11A-7A531FFDFFC1}" dt="2025-09-12T19:59:02.312" v="220" actId="255"/>
          <ac:spMkLst>
            <pc:docMk/>
            <pc:sldMk cId="3219462035" sldId="259"/>
            <ac:spMk id="2" creationId="{9752ACC4-60F8-19F2-C707-DD6D85EACCA0}"/>
          </ac:spMkLst>
        </pc:spChg>
        <pc:spChg chg="add mod">
          <ac:chgData name="Adele McCann" userId="a6391ffcd9da540f" providerId="LiveId" clId="{0E352F72-45CB-41FE-A11A-7A531FFDFFC1}" dt="2025-09-12T19:58:27.324" v="215" actId="313"/>
          <ac:spMkLst>
            <pc:docMk/>
            <pc:sldMk cId="3219462035" sldId="259"/>
            <ac:spMk id="3" creationId="{36DF8EE1-6504-9482-2014-06D1C1E030D2}"/>
          </ac:spMkLst>
        </pc:spChg>
        <pc:spChg chg="add">
          <ac:chgData name="Adele McCann" userId="a6391ffcd9da540f" providerId="LiveId" clId="{0E352F72-45CB-41FE-A11A-7A531FFDFFC1}" dt="2025-09-12T19:56:54.379" v="177" actId="26606"/>
          <ac:spMkLst>
            <pc:docMk/>
            <pc:sldMk cId="3219462035" sldId="259"/>
            <ac:spMk id="4114" creationId="{2EB492CD-616E-47F8-933B-5E2D952A0593}"/>
          </ac:spMkLst>
        </pc:spChg>
        <pc:spChg chg="add">
          <ac:chgData name="Adele McCann" userId="a6391ffcd9da540f" providerId="LiveId" clId="{0E352F72-45CB-41FE-A11A-7A531FFDFFC1}" dt="2025-09-12T19:56:54.379" v="177" actId="26606"/>
          <ac:spMkLst>
            <pc:docMk/>
            <pc:sldMk cId="3219462035" sldId="259"/>
            <ac:spMk id="4115" creationId="{59383CF9-23B5-4335-9B21-1791C4CF1C75}"/>
          </ac:spMkLst>
        </pc:spChg>
        <pc:spChg chg="add">
          <ac:chgData name="Adele McCann" userId="a6391ffcd9da540f" providerId="LiveId" clId="{0E352F72-45CB-41FE-A11A-7A531FFDFFC1}" dt="2025-09-12T19:56:54.379" v="177" actId="26606"/>
          <ac:spMkLst>
            <pc:docMk/>
            <pc:sldMk cId="3219462035" sldId="259"/>
            <ac:spMk id="4116" creationId="{0007FE00-9498-4706-B255-6437B0252C02}"/>
          </ac:spMkLst>
        </pc:spChg>
        <pc:picChg chg="add mod">
          <ac:chgData name="Adele McCann" userId="a6391ffcd9da540f" providerId="LiveId" clId="{0E352F72-45CB-41FE-A11A-7A531FFDFFC1}" dt="2025-09-12T19:56:54.379" v="177" actId="26606"/>
          <ac:picMkLst>
            <pc:docMk/>
            <pc:sldMk cId="3219462035" sldId="259"/>
            <ac:picMk id="4098" creationId="{E0283B4F-90B7-3F56-79D4-BBEDC304FEF4}"/>
          </ac:picMkLst>
        </pc:picChg>
      </pc:sldChg>
      <pc:sldChg chg="addSp modSp mod setBg">
        <pc:chgData name="Adele McCann" userId="a6391ffcd9da540f" providerId="LiveId" clId="{0E352F72-45CB-41FE-A11A-7A531FFDFFC1}" dt="2025-09-12T20:02:41.690" v="238" actId="255"/>
        <pc:sldMkLst>
          <pc:docMk/>
          <pc:sldMk cId="2092821034" sldId="260"/>
        </pc:sldMkLst>
        <pc:spChg chg="mod ord">
          <ac:chgData name="Adele McCann" userId="a6391ffcd9da540f" providerId="LiveId" clId="{0E352F72-45CB-41FE-A11A-7A531FFDFFC1}" dt="2025-09-12T20:02:41.690" v="238" actId="255"/>
          <ac:spMkLst>
            <pc:docMk/>
            <pc:sldMk cId="2092821034" sldId="260"/>
            <ac:spMk id="2" creationId="{22D6BDBD-59F0-D369-5DE8-7EFE316FD71F}"/>
          </ac:spMkLst>
        </pc:spChg>
        <pc:spChg chg="add">
          <ac:chgData name="Adele McCann" userId="a6391ffcd9da540f" providerId="LiveId" clId="{0E352F72-45CB-41FE-A11A-7A531FFDFFC1}" dt="2025-09-12T20:02:04.918" v="234" actId="26606"/>
          <ac:spMkLst>
            <pc:docMk/>
            <pc:sldMk cId="2092821034" sldId="260"/>
            <ac:spMk id="5127" creationId="{2EB492CD-616E-47F8-933B-5E2D952A0593}"/>
          </ac:spMkLst>
        </pc:spChg>
        <pc:spChg chg="add">
          <ac:chgData name="Adele McCann" userId="a6391ffcd9da540f" providerId="LiveId" clId="{0E352F72-45CB-41FE-A11A-7A531FFDFFC1}" dt="2025-09-12T20:02:04.918" v="234" actId="26606"/>
          <ac:spMkLst>
            <pc:docMk/>
            <pc:sldMk cId="2092821034" sldId="260"/>
            <ac:spMk id="5129" creationId="{59383CF9-23B5-4335-9B21-1791C4CF1C75}"/>
          </ac:spMkLst>
        </pc:spChg>
        <pc:spChg chg="add">
          <ac:chgData name="Adele McCann" userId="a6391ffcd9da540f" providerId="LiveId" clId="{0E352F72-45CB-41FE-A11A-7A531FFDFFC1}" dt="2025-09-12T20:02:04.918" v="234" actId="26606"/>
          <ac:spMkLst>
            <pc:docMk/>
            <pc:sldMk cId="2092821034" sldId="260"/>
            <ac:spMk id="5131" creationId="{0007FE00-9498-4706-B255-6437B0252C02}"/>
          </ac:spMkLst>
        </pc:spChg>
        <pc:picChg chg="add mod">
          <ac:chgData name="Adele McCann" userId="a6391ffcd9da540f" providerId="LiveId" clId="{0E352F72-45CB-41FE-A11A-7A531FFDFFC1}" dt="2025-09-12T20:02:04.918" v="234" actId="26606"/>
          <ac:picMkLst>
            <pc:docMk/>
            <pc:sldMk cId="2092821034" sldId="260"/>
            <ac:picMk id="5122" creationId="{FA37505C-CD8B-0B78-CBC6-6BCD4F44290A}"/>
          </ac:picMkLst>
        </pc:picChg>
      </pc:sldChg>
      <pc:sldChg chg="addSp delSp modSp mod setBg">
        <pc:chgData name="Adele McCann" userId="a6391ffcd9da540f" providerId="LiveId" clId="{0E352F72-45CB-41FE-A11A-7A531FFDFFC1}" dt="2025-09-12T20:07:47.684" v="247" actId="255"/>
        <pc:sldMkLst>
          <pc:docMk/>
          <pc:sldMk cId="1629923049" sldId="261"/>
        </pc:sldMkLst>
        <pc:spChg chg="mod ord">
          <ac:chgData name="Adele McCann" userId="a6391ffcd9da540f" providerId="LiveId" clId="{0E352F72-45CB-41FE-A11A-7A531FFDFFC1}" dt="2025-09-12T20:07:47.684" v="247" actId="255"/>
          <ac:spMkLst>
            <pc:docMk/>
            <pc:sldMk cId="1629923049" sldId="261"/>
            <ac:spMk id="2" creationId="{20776F00-653F-7EB8-7205-692442EEEA47}"/>
          </ac:spMkLst>
        </pc:spChg>
        <pc:spChg chg="add">
          <ac:chgData name="Adele McCann" userId="a6391ffcd9da540f" providerId="LiveId" clId="{0E352F72-45CB-41FE-A11A-7A531FFDFFC1}" dt="2025-09-12T20:07:13.210" v="242" actId="26606"/>
          <ac:spMkLst>
            <pc:docMk/>
            <pc:sldMk cId="1629923049" sldId="261"/>
            <ac:spMk id="6155" creationId="{0007FE00-9498-4706-B255-6437B0252C02}"/>
          </ac:spMkLst>
        </pc:spChg>
        <pc:spChg chg="add">
          <ac:chgData name="Adele McCann" userId="a6391ffcd9da540f" providerId="LiveId" clId="{0E352F72-45CB-41FE-A11A-7A531FFDFFC1}" dt="2025-09-12T20:07:13.210" v="242" actId="26606"/>
          <ac:spMkLst>
            <pc:docMk/>
            <pc:sldMk cId="1629923049" sldId="261"/>
            <ac:spMk id="6156" creationId="{2EB492CD-616E-47F8-933B-5E2D952A0593}"/>
          </ac:spMkLst>
        </pc:spChg>
        <pc:spChg chg="add">
          <ac:chgData name="Adele McCann" userId="a6391ffcd9da540f" providerId="LiveId" clId="{0E352F72-45CB-41FE-A11A-7A531FFDFFC1}" dt="2025-09-12T20:07:13.210" v="242" actId="26606"/>
          <ac:spMkLst>
            <pc:docMk/>
            <pc:sldMk cId="1629923049" sldId="261"/>
            <ac:spMk id="6157" creationId="{59383CF9-23B5-4335-9B21-1791C4CF1C75}"/>
          </ac:spMkLst>
        </pc:spChg>
        <pc:picChg chg="add mod">
          <ac:chgData name="Adele McCann" userId="a6391ffcd9da540f" providerId="LiveId" clId="{0E352F72-45CB-41FE-A11A-7A531FFDFFC1}" dt="2025-09-12T20:07:13.210" v="242" actId="26606"/>
          <ac:picMkLst>
            <pc:docMk/>
            <pc:sldMk cId="1629923049" sldId="261"/>
            <ac:picMk id="6146" creationId="{DF2F4D2C-BDB4-2EDF-8B2C-9D114E02E2D1}"/>
          </ac:picMkLst>
        </pc:picChg>
      </pc:sldChg>
      <pc:sldChg chg="del">
        <pc:chgData name="Adele McCann" userId="a6391ffcd9da540f" providerId="LiveId" clId="{0E352F72-45CB-41FE-A11A-7A531FFDFFC1}" dt="2025-09-12T19:52:17.520" v="142" actId="2696"/>
        <pc:sldMkLst>
          <pc:docMk/>
          <pc:sldMk cId="1577589458" sldId="262"/>
        </pc:sldMkLst>
      </pc:sldChg>
      <pc:sldChg chg="addSp modSp mod setBg">
        <pc:chgData name="Adele McCann" userId="a6391ffcd9da540f" providerId="LiveId" clId="{0E352F72-45CB-41FE-A11A-7A531FFDFFC1}" dt="2025-09-12T20:13:25.341" v="256" actId="12"/>
        <pc:sldMkLst>
          <pc:docMk/>
          <pc:sldMk cId="3696176905" sldId="263"/>
        </pc:sldMkLst>
        <pc:spChg chg="mod ord">
          <ac:chgData name="Adele McCann" userId="a6391ffcd9da540f" providerId="LiveId" clId="{0E352F72-45CB-41FE-A11A-7A531FFDFFC1}" dt="2025-09-12T20:13:25.341" v="256" actId="12"/>
          <ac:spMkLst>
            <pc:docMk/>
            <pc:sldMk cId="3696176905" sldId="263"/>
            <ac:spMk id="2" creationId="{5193CE3D-886B-8F06-E395-735EEC90AA92}"/>
          </ac:spMkLst>
        </pc:spChg>
        <pc:spChg chg="add">
          <ac:chgData name="Adele McCann" userId="a6391ffcd9da540f" providerId="LiveId" clId="{0E352F72-45CB-41FE-A11A-7A531FFDFFC1}" dt="2025-09-12T20:12:15.018" v="249" actId="26606"/>
          <ac:spMkLst>
            <pc:docMk/>
            <pc:sldMk cId="3696176905" sldId="263"/>
            <ac:spMk id="7175" creationId="{2EB492CD-616E-47F8-933B-5E2D952A0593}"/>
          </ac:spMkLst>
        </pc:spChg>
        <pc:spChg chg="add">
          <ac:chgData name="Adele McCann" userId="a6391ffcd9da540f" providerId="LiveId" clId="{0E352F72-45CB-41FE-A11A-7A531FFDFFC1}" dt="2025-09-12T20:12:15.018" v="249" actId="26606"/>
          <ac:spMkLst>
            <pc:docMk/>
            <pc:sldMk cId="3696176905" sldId="263"/>
            <ac:spMk id="7177" creationId="{59383CF9-23B5-4335-9B21-1791C4CF1C75}"/>
          </ac:spMkLst>
        </pc:spChg>
        <pc:spChg chg="add">
          <ac:chgData name="Adele McCann" userId="a6391ffcd9da540f" providerId="LiveId" clId="{0E352F72-45CB-41FE-A11A-7A531FFDFFC1}" dt="2025-09-12T20:12:15.018" v="249" actId="26606"/>
          <ac:spMkLst>
            <pc:docMk/>
            <pc:sldMk cId="3696176905" sldId="263"/>
            <ac:spMk id="7179" creationId="{0007FE00-9498-4706-B255-6437B0252C02}"/>
          </ac:spMkLst>
        </pc:spChg>
        <pc:picChg chg="add mod">
          <ac:chgData name="Adele McCann" userId="a6391ffcd9da540f" providerId="LiveId" clId="{0E352F72-45CB-41FE-A11A-7A531FFDFFC1}" dt="2025-09-12T20:12:15.018" v="249" actId="26606"/>
          <ac:picMkLst>
            <pc:docMk/>
            <pc:sldMk cId="3696176905" sldId="263"/>
            <ac:picMk id="7170" creationId="{B9303BA7-57F1-C839-160A-CA868B0B6854}"/>
          </ac:picMkLst>
        </pc:picChg>
      </pc:sldChg>
      <pc:sldChg chg="addSp delSp modSp mod setBg">
        <pc:chgData name="Adele McCann" userId="a6391ffcd9da540f" providerId="LiveId" clId="{0E352F72-45CB-41FE-A11A-7A531FFDFFC1}" dt="2025-09-12T20:20:09.204" v="316" actId="1076"/>
        <pc:sldMkLst>
          <pc:docMk/>
          <pc:sldMk cId="2260484367" sldId="264"/>
        </pc:sldMkLst>
        <pc:spChg chg="mod ord">
          <ac:chgData name="Adele McCann" userId="a6391ffcd9da540f" providerId="LiveId" clId="{0E352F72-45CB-41FE-A11A-7A531FFDFFC1}" dt="2025-09-12T20:20:09.204" v="316" actId="1076"/>
          <ac:spMkLst>
            <pc:docMk/>
            <pc:sldMk cId="2260484367" sldId="264"/>
            <ac:spMk id="2" creationId="{7082FD41-5B39-3D4C-86CB-1A560219B8B7}"/>
          </ac:spMkLst>
        </pc:spChg>
        <pc:spChg chg="add">
          <ac:chgData name="Adele McCann" userId="a6391ffcd9da540f" providerId="LiveId" clId="{0E352F72-45CB-41FE-A11A-7A531FFDFFC1}" dt="2025-09-12T20:18:49.322" v="265" actId="26606"/>
          <ac:spMkLst>
            <pc:docMk/>
            <pc:sldMk cId="2260484367" sldId="264"/>
            <ac:spMk id="8208" creationId="{D2B783EE-0239-4717-BBEA-8C9EAC61C824}"/>
          </ac:spMkLst>
        </pc:spChg>
        <pc:spChg chg="add">
          <ac:chgData name="Adele McCann" userId="a6391ffcd9da540f" providerId="LiveId" clId="{0E352F72-45CB-41FE-A11A-7A531FFDFFC1}" dt="2025-09-12T20:18:49.322" v="265" actId="26606"/>
          <ac:spMkLst>
            <pc:docMk/>
            <pc:sldMk cId="2260484367" sldId="264"/>
            <ac:spMk id="8210" creationId="{A7B99495-F43F-4D80-A44F-2CB4764EB90B}"/>
          </ac:spMkLst>
        </pc:spChg>
        <pc:spChg chg="add">
          <ac:chgData name="Adele McCann" userId="a6391ffcd9da540f" providerId="LiveId" clId="{0E352F72-45CB-41FE-A11A-7A531FFDFFC1}" dt="2025-09-12T20:18:49.322" v="265" actId="26606"/>
          <ac:spMkLst>
            <pc:docMk/>
            <pc:sldMk cId="2260484367" sldId="264"/>
            <ac:spMk id="8212" creationId="{70BEB1E7-2F88-40BC-B73D-42E5B6F80BFC}"/>
          </ac:spMkLst>
        </pc:spChg>
        <pc:picChg chg="add mod ord">
          <ac:chgData name="Adele McCann" userId="a6391ffcd9da540f" providerId="LiveId" clId="{0E352F72-45CB-41FE-A11A-7A531FFDFFC1}" dt="2025-09-12T20:18:49.322" v="265" actId="26606"/>
          <ac:picMkLst>
            <pc:docMk/>
            <pc:sldMk cId="2260484367" sldId="264"/>
            <ac:picMk id="8194" creationId="{0EEF07AA-4A54-9445-A6AD-3266E91EFF13}"/>
          </ac:picMkLst>
        </pc:picChg>
        <pc:picChg chg="add mod">
          <ac:chgData name="Adele McCann" userId="a6391ffcd9da540f" providerId="LiveId" clId="{0E352F72-45CB-41FE-A11A-7A531FFDFFC1}" dt="2025-09-12T20:18:49.322" v="265" actId="26606"/>
          <ac:picMkLst>
            <pc:docMk/>
            <pc:sldMk cId="2260484367" sldId="264"/>
            <ac:picMk id="8196" creationId="{5171FA6E-14D7-E596-DBA8-DEA66E50E9CB}"/>
          </ac:picMkLst>
        </pc:picChg>
      </pc:sldChg>
      <pc:sldChg chg="addSp delSp modSp mod setBg">
        <pc:chgData name="Adele McCann" userId="a6391ffcd9da540f" providerId="LiveId" clId="{0E352F72-45CB-41FE-A11A-7A531FFDFFC1}" dt="2025-10-11T06:22:06.633" v="555" actId="20577"/>
        <pc:sldMkLst>
          <pc:docMk/>
          <pc:sldMk cId="1575671046" sldId="265"/>
        </pc:sldMkLst>
        <pc:spChg chg="add del">
          <ac:chgData name="Adele McCann" userId="a6391ffcd9da540f" providerId="LiveId" clId="{0E352F72-45CB-41FE-A11A-7A531FFDFFC1}" dt="2025-10-11T06:19:42.780" v="391" actId="21"/>
          <ac:spMkLst>
            <pc:docMk/>
            <pc:sldMk cId="1575671046" sldId="265"/>
            <ac:spMk id="3" creationId="{1F411116-C4B5-805C-E205-E353EADF25D8}"/>
          </ac:spMkLst>
        </pc:spChg>
        <pc:spChg chg="add del mod">
          <ac:chgData name="Adele McCann" userId="a6391ffcd9da540f" providerId="LiveId" clId="{0E352F72-45CB-41FE-A11A-7A531FFDFFC1}" dt="2025-10-11T06:19:51.723" v="394" actId="21"/>
          <ac:spMkLst>
            <pc:docMk/>
            <pc:sldMk cId="1575671046" sldId="265"/>
            <ac:spMk id="4" creationId="{985D0AA8-29B2-1F8B-E7DE-9EC88482F029}"/>
          </ac:spMkLst>
        </pc:spChg>
        <pc:spChg chg="mod">
          <ac:chgData name="Adele McCann" userId="a6391ffcd9da540f" providerId="LiveId" clId="{0E352F72-45CB-41FE-A11A-7A531FFDFFC1}" dt="2025-10-11T06:22:06.633" v="555" actId="20577"/>
          <ac:spMkLst>
            <pc:docMk/>
            <pc:sldMk cId="1575671046" sldId="265"/>
            <ac:spMk id="5" creationId="{E4B56993-786B-1B1F-3FB7-E7AC1E6A7ADA}"/>
          </ac:spMkLst>
        </pc:spChg>
        <pc:spChg chg="add del mod">
          <ac:chgData name="Adele McCann" userId="a6391ffcd9da540f" providerId="LiveId" clId="{0E352F72-45CB-41FE-A11A-7A531FFDFFC1}" dt="2025-10-11T06:20:01.968" v="397" actId="21"/>
          <ac:spMkLst>
            <pc:docMk/>
            <pc:sldMk cId="1575671046" sldId="265"/>
            <ac:spMk id="6" creationId="{E41C6624-DBA1-625B-FF37-6530920BEA5C}"/>
          </ac:spMkLst>
        </pc:spChg>
        <pc:spChg chg="add">
          <ac:chgData name="Adele McCann" userId="a6391ffcd9da540f" providerId="LiveId" clId="{0E352F72-45CB-41FE-A11A-7A531FFDFFC1}" dt="2025-09-12T20:20:18.333" v="317" actId="26606"/>
          <ac:spMkLst>
            <pc:docMk/>
            <pc:sldMk cId="1575671046" sldId="265"/>
            <ac:spMk id="10" creationId="{1BB867FF-FC45-48F7-8104-F89BE54909F1}"/>
          </ac:spMkLst>
        </pc:spChg>
        <pc:spChg chg="add">
          <ac:chgData name="Adele McCann" userId="a6391ffcd9da540f" providerId="LiveId" clId="{0E352F72-45CB-41FE-A11A-7A531FFDFFC1}" dt="2025-09-12T20:20:18.333" v="317" actId="26606"/>
          <ac:spMkLst>
            <pc:docMk/>
            <pc:sldMk cId="1575671046" sldId="265"/>
            <ac:spMk id="12" creationId="{8BB56887-D0D5-4F0C-9E19-7247EB83C8B7}"/>
          </ac:spMkLst>
        </pc:spChg>
        <pc:spChg chg="add">
          <ac:chgData name="Adele McCann" userId="a6391ffcd9da540f" providerId="LiveId" clId="{0E352F72-45CB-41FE-A11A-7A531FFDFFC1}" dt="2025-09-12T20:20:18.333" v="317" actId="26606"/>
          <ac:spMkLst>
            <pc:docMk/>
            <pc:sldMk cId="1575671046" sldId="265"/>
            <ac:spMk id="14" creationId="{081E4A58-353D-44AE-B2FC-2A74E2E400F7}"/>
          </ac:spMkLst>
        </pc:spChg>
      </pc:sldChg>
      <pc:sldChg chg="addSp delSp modSp new mod setBg">
        <pc:chgData name="Adele McCann" userId="a6391ffcd9da540f" providerId="LiveId" clId="{0E352F72-45CB-41FE-A11A-7A531FFDFFC1}" dt="2025-09-12T19:59:35.087" v="224" actId="1076"/>
        <pc:sldMkLst>
          <pc:docMk/>
          <pc:sldMk cId="795542461" sldId="266"/>
        </pc:sldMkLst>
        <pc:spChg chg="add mod ord">
          <ac:chgData name="Adele McCann" userId="a6391ffcd9da540f" providerId="LiveId" clId="{0E352F72-45CB-41FE-A11A-7A531FFDFFC1}" dt="2025-09-12T19:59:35.087" v="224" actId="1076"/>
          <ac:spMkLst>
            <pc:docMk/>
            <pc:sldMk cId="795542461" sldId="266"/>
            <ac:spMk id="4" creationId="{B99BD170-FD89-07F7-3761-8EE89F21CD29}"/>
          </ac:spMkLst>
        </pc:spChg>
        <pc:spChg chg="add">
          <ac:chgData name="Adele McCann" userId="a6391ffcd9da540f" providerId="LiveId" clId="{0E352F72-45CB-41FE-A11A-7A531FFDFFC1}" dt="2025-09-12T19:54:10.313" v="156" actId="26606"/>
          <ac:spMkLst>
            <pc:docMk/>
            <pc:sldMk cId="795542461" sldId="266"/>
            <ac:spMk id="1062" creationId="{2EB492CD-616E-47F8-933B-5E2D952A0593}"/>
          </ac:spMkLst>
        </pc:spChg>
        <pc:spChg chg="add">
          <ac:chgData name="Adele McCann" userId="a6391ffcd9da540f" providerId="LiveId" clId="{0E352F72-45CB-41FE-A11A-7A531FFDFFC1}" dt="2025-09-12T19:54:10.313" v="156" actId="26606"/>
          <ac:spMkLst>
            <pc:docMk/>
            <pc:sldMk cId="795542461" sldId="266"/>
            <ac:spMk id="1063" creationId="{59383CF9-23B5-4335-9B21-1791C4CF1C75}"/>
          </ac:spMkLst>
        </pc:spChg>
        <pc:spChg chg="add">
          <ac:chgData name="Adele McCann" userId="a6391ffcd9da540f" providerId="LiveId" clId="{0E352F72-45CB-41FE-A11A-7A531FFDFFC1}" dt="2025-09-12T19:54:10.313" v="156" actId="26606"/>
          <ac:spMkLst>
            <pc:docMk/>
            <pc:sldMk cId="795542461" sldId="266"/>
            <ac:spMk id="1064" creationId="{0007FE00-9498-4706-B255-6437B0252C02}"/>
          </ac:spMkLst>
        </pc:spChg>
        <pc:picChg chg="add mod ord">
          <ac:chgData name="Adele McCann" userId="a6391ffcd9da540f" providerId="LiveId" clId="{0E352F72-45CB-41FE-A11A-7A531FFDFFC1}" dt="2025-09-12T19:54:39.877" v="159" actId="14100"/>
          <ac:picMkLst>
            <pc:docMk/>
            <pc:sldMk cId="795542461" sldId="266"/>
            <ac:picMk id="1026" creationId="{FFD8FEE2-4E0E-5F41-38BC-F06D2F9FAA09}"/>
          </ac:picMkLst>
        </pc:picChg>
      </pc:sldChg>
      <pc:sldChg chg="del">
        <pc:chgData name="Adele McCann" userId="a6391ffcd9da540f" providerId="LiveId" clId="{0E352F72-45CB-41FE-A11A-7A531FFDFFC1}" dt="2025-09-12T19:23:41.055" v="1" actId="2696"/>
        <pc:sldMkLst>
          <pc:docMk/>
          <pc:sldMk cId="2347650424" sldId="266"/>
        </pc:sldMkLst>
      </pc:sldChg>
      <pc:sldChg chg="addSp delSp modSp new mod setBg">
        <pc:chgData name="Adele McCann" userId="a6391ffcd9da540f" providerId="LiveId" clId="{0E352F72-45CB-41FE-A11A-7A531FFDFFC1}" dt="2025-09-12T19:59:21.734" v="222" actId="27636"/>
        <pc:sldMkLst>
          <pc:docMk/>
          <pc:sldMk cId="3153508730" sldId="267"/>
        </pc:sldMkLst>
        <pc:spChg chg="add mod ord">
          <ac:chgData name="Adele McCann" userId="a6391ffcd9da540f" providerId="LiveId" clId="{0E352F72-45CB-41FE-A11A-7A531FFDFFC1}" dt="2025-09-12T19:59:21.734" v="222" actId="27636"/>
          <ac:spMkLst>
            <pc:docMk/>
            <pc:sldMk cId="3153508730" sldId="267"/>
            <ac:spMk id="4" creationId="{A3B7DDBC-7FBB-929B-98F9-C1E4D7E53425}"/>
          </ac:spMkLst>
        </pc:spChg>
        <pc:spChg chg="add">
          <ac:chgData name="Adele McCann" userId="a6391ffcd9da540f" providerId="LiveId" clId="{0E352F72-45CB-41FE-A11A-7A531FFDFFC1}" dt="2025-09-12T19:42:51.478" v="81" actId="26606"/>
          <ac:spMkLst>
            <pc:docMk/>
            <pc:sldMk cId="3153508730" sldId="267"/>
            <ac:spMk id="2080" creationId="{D2B783EE-0239-4717-BBEA-8C9EAC61C824}"/>
          </ac:spMkLst>
        </pc:spChg>
        <pc:spChg chg="add">
          <ac:chgData name="Adele McCann" userId="a6391ffcd9da540f" providerId="LiveId" clId="{0E352F72-45CB-41FE-A11A-7A531FFDFFC1}" dt="2025-09-12T19:42:51.478" v="81" actId="26606"/>
          <ac:spMkLst>
            <pc:docMk/>
            <pc:sldMk cId="3153508730" sldId="267"/>
            <ac:spMk id="2082" creationId="{A7B99495-F43F-4D80-A44F-2CB4764EB90B}"/>
          </ac:spMkLst>
        </pc:spChg>
        <pc:spChg chg="add">
          <ac:chgData name="Adele McCann" userId="a6391ffcd9da540f" providerId="LiveId" clId="{0E352F72-45CB-41FE-A11A-7A531FFDFFC1}" dt="2025-09-12T19:42:51.478" v="81" actId="26606"/>
          <ac:spMkLst>
            <pc:docMk/>
            <pc:sldMk cId="3153508730" sldId="267"/>
            <ac:spMk id="2084" creationId="{70BEB1E7-2F88-40BC-B73D-42E5B6F80BFC}"/>
          </ac:spMkLst>
        </pc:spChg>
        <pc:picChg chg="add mod ord">
          <ac:chgData name="Adele McCann" userId="a6391ffcd9da540f" providerId="LiveId" clId="{0E352F72-45CB-41FE-A11A-7A531FFDFFC1}" dt="2025-09-12T19:42:51.478" v="81" actId="26606"/>
          <ac:picMkLst>
            <pc:docMk/>
            <pc:sldMk cId="3153508730" sldId="267"/>
            <ac:picMk id="2050" creationId="{D10331B0-F76C-F510-EFC5-B9CACC0BAA75}"/>
          </ac:picMkLst>
        </pc:picChg>
        <pc:picChg chg="add mod">
          <ac:chgData name="Adele McCann" userId="a6391ffcd9da540f" providerId="LiveId" clId="{0E352F72-45CB-41FE-A11A-7A531FFDFFC1}" dt="2025-09-12T19:42:51.478" v="81" actId="26606"/>
          <ac:picMkLst>
            <pc:docMk/>
            <pc:sldMk cId="3153508730" sldId="267"/>
            <ac:picMk id="2052" creationId="{72C03F93-A0A7-91FF-57D2-B75EC8DC0921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D746F8-7727-34B2-F83E-9E55EE0D7D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20D1EB-7106-FD30-B20A-6C7BC3810E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66F9D3-1B82-1E88-8BA3-1861EA364E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6E8C-EAE9-4867-9D57-9A08FCCA01BE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68B08A-870E-3657-E829-640BB9CA84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EA0867-0C88-A290-B356-A07F28735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BFBD2-91A4-48ED-BD59-8CDB0DA48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93078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D027A-ED1B-47C0-83C2-DF30006140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45A6CB-5E13-B9DA-4B73-A9DF6D601A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6390FD-46A5-F9B3-266F-41BA2A6FC1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6E8C-EAE9-4867-9D57-9A08FCCA01BE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42D06E-3B5C-4B9D-972C-28E6E84382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301FFD-5361-5B98-4325-9B766B5E62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BFBD2-91A4-48ED-BD59-8CDB0DA48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4547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C52335-4CBE-8C80-F10D-29B0446FE8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9CDD74-39F3-C114-2EFF-F0F3EF506C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0815E-6ECC-5611-887E-588133722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6E8C-EAE9-4867-9D57-9A08FCCA01BE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A2E438-9189-BCC4-EBE3-1DD1158255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354B98-2881-B25D-551D-25B2D2795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BFBD2-91A4-48ED-BD59-8CDB0DA48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5984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F56836-994E-3180-5507-9BF9323D6A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A8A20-B313-EB6B-4340-63D3F333B8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BE5548-300C-72C9-5E5E-0D3A3B5396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029F00-CF21-6111-245F-F829B1EECA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6E8C-EAE9-4867-9D57-9A08FCCA01BE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11A85F-C964-EF3B-49C7-0C4BEB8473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BDDC24-F3A4-7CFC-1F90-4388B948AA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BFBD2-91A4-48ED-BD59-8CDB0DA48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4630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990838-4E59-5388-D9DC-B069B204E1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20FFCB-61A1-5193-D251-060EEE3A17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4D2501-05EC-4581-0477-5DA2F64B42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5E0E24C-1A60-03F2-84ED-7D17E34D67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677E4E2-164B-9F3C-2913-EBC7BED42E8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978D415-32E6-3977-0D6D-8B61F71D33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6E8C-EAE9-4867-9D57-9A08FCCA01BE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82FFA39-0C54-BBB5-86C9-7FA3C2D397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B7BEEEF-0C22-4DE7-D282-4AF2245F15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BFBD2-91A4-48ED-BD59-8CDB0DA48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4268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9D3AF-6C86-34B9-C85D-0E05016345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4661DAC-CBE9-B281-0E7D-FFA16B8AA8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6E8C-EAE9-4867-9D57-9A08FCCA01BE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687E69-2933-2738-D1B3-6BBA255D1A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1C9478-D1B1-85EC-D939-B198120EEC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BFBD2-91A4-48ED-BD59-8CDB0DA48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78131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FA5BF1-79B7-5F10-EA19-BEF3E0B3A2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6E8C-EAE9-4867-9D57-9A08FCCA01BE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E12828A-24E1-59EA-2683-06A97BA21E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17D31D-4B7B-E451-E15D-EB549A0A7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BFBD2-91A4-48ED-BD59-8CDB0DA48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89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2E1298-370E-2289-78E3-F08C44B5E2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34A72A-F40F-8833-5A00-FB700089A4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D63463-529B-1700-D178-BC7E819F44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5FD1C4-03FD-1F01-94A3-AEAEB2F6C0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6E8C-EAE9-4867-9D57-9A08FCCA01BE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A63138-72CF-9ABC-0F44-BB059B2A2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B749BB-D77A-2F8F-375D-C7E0F81807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BFBD2-91A4-48ED-BD59-8CDB0DA48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2406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598A3-7EC7-D989-5970-9E6301BB4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F964FE3-0578-4B4C-02AE-BD6A60219D8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FFF403-C045-BD64-05D2-499022F8E0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BFA1A0-4405-5505-753B-9D313B3CD4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6E8C-EAE9-4867-9D57-9A08FCCA01BE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CD9E11-E7EE-5CB6-1A71-E4333DE7A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3CE187-5BC6-BF0A-73A7-2E1F38579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BFBD2-91A4-48ED-BD59-8CDB0DA48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441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045BF-E94C-E666-3B29-D2199CF4EF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9D13D9-2367-BCAB-52CD-58587099F9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94EE48-F1EF-8EEA-61A2-64CF95CBAC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6E8C-EAE9-4867-9D57-9A08FCCA01BE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66E66F-7133-A873-7778-7902583F91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47D201-D96C-6B11-1598-C7F840F2A5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BFBD2-91A4-48ED-BD59-8CDB0DA48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6986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C9E9C20-352B-8727-E021-DC21202A575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CCFE08E-7DBA-13F6-8FBA-023D806DF5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090B88-5CEA-54A8-E14C-DA6D1969B3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6E8C-EAE9-4867-9D57-9A08FCCA01BE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1C17F6-B32D-618A-CD92-6FE1228BE1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E9455B-F135-BC1C-710B-B60278C2E3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BFBD2-91A4-48ED-BD59-8CDB0DA48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3607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E69DC34-716C-161F-2473-162C6136A7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031D38-C098-FBB9-ABA3-1F12E81A65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E58078-1ACB-7C17-8094-CB1D288296E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CB36E8C-EAE9-4867-9D57-9A08FCCA01BE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7E4A05-52CE-9C93-A4B5-846183A4A0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E233E5-4A02-EEC1-3848-2DE4C3EBE0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CDBFBD2-91A4-48ED-BD59-8CDB0DA48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7930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75AC75F8-D24F-6985-6D6F-D21BA5B347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93338"/>
            <a:ext cx="9144000" cy="327459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Adele McCann - 2416685</a:t>
            </a:r>
            <a:br>
              <a:rPr lang="en-US" sz="20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  <a:r>
              <a:rPr lang="en-US" sz="2000" kern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_</a:t>
            </a:r>
            <a:r>
              <a:rPr lang="en-US" sz="20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BIRM)</a:t>
            </a:r>
            <a:br>
              <a:rPr lang="en-US" sz="20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Category: Birmingham Campus</a:t>
            </a:r>
            <a:br>
              <a:rPr lang="en-US" sz="20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– Kennedy </a:t>
            </a:r>
            <a:r>
              <a:rPr lang="en-US" sz="2000" kern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Obohwemu</a:t>
            </a:r>
            <a:br>
              <a:rPr lang="en-US" sz="20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Component 1</a:t>
            </a:r>
            <a:br>
              <a:rPr lang="en-US" sz="2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9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9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8207DD05-4635-7CCC-2667-D29932F8BD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5396516"/>
            <a:ext cx="9144000" cy="65191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 fontScale="92500"/>
          </a:bodyPr>
          <a:lstStyle/>
          <a:p>
            <a:pPr marR="0" lvl="0" algn="ctr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400" b="0" i="0" u="none" strike="noStrike" kern="1200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Understanding Amira’s Needs Through Bowlby’s Attachment Theory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0258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62" name="Rectangle 1061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63" name="Arc 1062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64" name="Freeform: Shape 1051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26" name="Picture 2" descr="Hand Sanitising Isolated Cartoon Vector Illustration Stock Vector ...">
            <a:extLst>
              <a:ext uri="{FF2B5EF4-FFF2-40B4-BE49-F238E27FC236}">
                <a16:creationId xmlns:a16="http://schemas.microsoft.com/office/drawing/2014/main" id="{FFD8FEE2-4E0E-5F41-38BC-F06D2F9FAA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3182" y="771692"/>
            <a:ext cx="4777381" cy="483445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99BD170-FD89-07F7-3761-8EE89F21CD29}"/>
              </a:ext>
            </a:extLst>
          </p:cNvPr>
          <p:cNvSpPr txBox="1"/>
          <p:nvPr/>
        </p:nvSpPr>
        <p:spPr>
          <a:xfrm>
            <a:off x="5731677" y="961186"/>
            <a:ext cx="5458838" cy="41925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Introduction – Case Study: Amira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Age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3 years old, recently joined nursery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Observed behaviours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571500" lvl="1" indent="-285750">
              <a:lnSpc>
                <a:spcPct val="90000"/>
              </a:lnSpc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Separation anxiety</a:t>
            </a:r>
          </a:p>
          <a:p>
            <a:pPr marL="571500" lvl="1" indent="-285750">
              <a:lnSpc>
                <a:spcPct val="90000"/>
              </a:lnSpc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Limited verbal communication</a:t>
            </a:r>
          </a:p>
          <a:p>
            <a:pPr marL="571500" lvl="1" indent="-285750">
              <a:lnSpc>
                <a:spcPct val="90000"/>
              </a:lnSpc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Difficulty engaging in group play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Aim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Identify emotional needs and plan tailored support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Theoretical lens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571500" lvl="1" indent="-285750">
              <a:lnSpc>
                <a:spcPct val="90000"/>
              </a:lnSpc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Bowlby’s Attachment Theory</a:t>
            </a:r>
          </a:p>
          <a:p>
            <a:pPr marL="571500" lvl="1" indent="-285750">
              <a:lnSpc>
                <a:spcPct val="90000"/>
              </a:lnSpc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Emphasizes secure caregiver bonds as foundation for emotional and social development</a:t>
            </a:r>
          </a:p>
        </p:txBody>
      </p:sp>
    </p:spTree>
    <p:extLst>
      <p:ext uri="{BB962C8B-B14F-4D97-AF65-F5344CB8AC3E}">
        <p14:creationId xmlns:p14="http://schemas.microsoft.com/office/powerpoint/2010/main" val="7955424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80" name="Rectangle 2079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3B7DDBC-7FBB-929B-98F9-C1E4D7E53425}"/>
              </a:ext>
            </a:extLst>
          </p:cNvPr>
          <p:cNvSpPr txBox="1"/>
          <p:nvPr/>
        </p:nvSpPr>
        <p:spPr>
          <a:xfrm>
            <a:off x="604100" y="1253331"/>
            <a:ext cx="5092194" cy="435133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spcAft>
                <a:spcPts val="600"/>
              </a:spcAft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Bowlby’s Attachment Theory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Focus: Emotional bond between child &amp; caregiver</a:t>
            </a:r>
          </a:p>
          <a:p>
            <a:pPr marL="34290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Secure attachment = foundation for healthy development</a:t>
            </a:r>
          </a:p>
          <a:p>
            <a:pPr marL="34290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Key concepts:</a:t>
            </a:r>
          </a:p>
          <a:p>
            <a:pPr marL="914400" lvl="1" indent="-285750"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Secure base</a:t>
            </a:r>
          </a:p>
          <a:p>
            <a:pPr marL="914400" lvl="1" indent="-285750"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Internal working model</a:t>
            </a:r>
          </a:p>
          <a:p>
            <a:pPr marL="914400" lvl="1" indent="-285750"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Separation anxiety</a:t>
            </a:r>
          </a:p>
          <a:p>
            <a:pPr marL="34290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Relevance to Amira:</a:t>
            </a:r>
          </a:p>
          <a:p>
            <a:pPr marL="914400" lvl="1" indent="-285750"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Explains her anxiety &amp; difficulty with social play</a:t>
            </a:r>
          </a:p>
        </p:txBody>
      </p:sp>
      <p:sp>
        <p:nvSpPr>
          <p:cNvPr id="2082" name="Oval 2081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050" name="Picture 2" descr="Premium Vector | A parent kneeling down to their childs level and ...">
            <a:extLst>
              <a:ext uri="{FF2B5EF4-FFF2-40B4-BE49-F238E27FC236}">
                <a16:creationId xmlns:a16="http://schemas.microsoft.com/office/drawing/2014/main" id="{D10331B0-F76C-F510-EFC5-B9CACC0BAA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84" r="23581" b="1"/>
          <a:stretch>
            <a:fillRect/>
          </a:stretch>
        </p:blipFill>
        <p:spPr bwMode="auto"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84" name="Arc 2083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52" name="Picture 4" descr="INTRODUCTION TO THE SECURE BASE MODEL An attachment">
            <a:extLst>
              <a:ext uri="{FF2B5EF4-FFF2-40B4-BE49-F238E27FC236}">
                <a16:creationId xmlns:a16="http://schemas.microsoft.com/office/drawing/2014/main" id="{72C03F93-A0A7-91FF-57D2-B75EC8DC09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55" r="5391" b="-4"/>
          <a:stretch>
            <a:fillRect/>
          </a:stretch>
        </p:blipFill>
        <p:spPr bwMode="auto"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35087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14" name="Rectangle 4113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115" name="Arc 4114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16" name="Freeform: Shape 4106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098" name="Picture 2" descr="Child clinging to parent both awaiting doctors call | Premium AI ...">
            <a:extLst>
              <a:ext uri="{FF2B5EF4-FFF2-40B4-BE49-F238E27FC236}">
                <a16:creationId xmlns:a16="http://schemas.microsoft.com/office/drawing/2014/main" id="{E0283B4F-90B7-3F56-79D4-BBEDC304FE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3182" y="1749677"/>
            <a:ext cx="4777381" cy="318890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752ACC4-60F8-19F2-C707-DD6D85EACCA0}"/>
              </a:ext>
            </a:extLst>
          </p:cNvPr>
          <p:cNvSpPr txBox="1"/>
          <p:nvPr/>
        </p:nvSpPr>
        <p:spPr>
          <a:xfrm>
            <a:off x="5786105" y="1461928"/>
            <a:ext cx="5458838" cy="41925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Applying Theory to Amira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Anxiety may reflect insecure or developing attachment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Limited speech = low confidence in social settings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Group play struggles lacks secure base in nursery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Attachment Theory highlights emotional &amp; relational needs</a:t>
            </a:r>
          </a:p>
        </p:txBody>
      </p:sp>
      <p:sp>
        <p:nvSpPr>
          <p:cNvPr id="3" name="Speech Bubble: Oval 2">
            <a:extLst>
              <a:ext uri="{FF2B5EF4-FFF2-40B4-BE49-F238E27FC236}">
                <a16:creationId xmlns:a16="http://schemas.microsoft.com/office/drawing/2014/main" id="{36DF8EE1-6504-9482-2014-06D1C1E030D2}"/>
              </a:ext>
            </a:extLst>
          </p:cNvPr>
          <p:cNvSpPr/>
          <p:nvPr/>
        </p:nvSpPr>
        <p:spPr>
          <a:xfrm>
            <a:off x="1863981" y="170635"/>
            <a:ext cx="3616582" cy="1665514"/>
          </a:xfrm>
          <a:prstGeom prst="wedgeEllipse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“I feel safe when you’re here”</a:t>
            </a:r>
          </a:p>
        </p:txBody>
      </p:sp>
    </p:spTree>
    <p:extLst>
      <p:ext uri="{BB962C8B-B14F-4D97-AF65-F5344CB8AC3E}">
        <p14:creationId xmlns:p14="http://schemas.microsoft.com/office/powerpoint/2010/main" val="32194620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129" name="Arc 5128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131" name="Freeform: Shape 5130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122" name="Picture 2" descr="A Better Way ABA | Best In-Home ABA Therapy Services">
            <a:extLst>
              <a:ext uri="{FF2B5EF4-FFF2-40B4-BE49-F238E27FC236}">
                <a16:creationId xmlns:a16="http://schemas.microsoft.com/office/drawing/2014/main" id="{FA37505C-CD8B-0B78-CBC6-6BCD4F4429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3182" y="955437"/>
            <a:ext cx="4777381" cy="477738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2D6BDBD-59F0-D369-5DE8-7EFE316FD71F}"/>
              </a:ext>
            </a:extLst>
          </p:cNvPr>
          <p:cNvSpPr txBox="1"/>
          <p:nvPr/>
        </p:nvSpPr>
        <p:spPr>
          <a:xfrm>
            <a:off x="5894962" y="1984443"/>
            <a:ext cx="5458838" cy="41925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Practical Support Strategies for Amira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Assign consistent key worker as secure base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Gradual separation routine with caregivers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Play-based activities to build trust &amp; language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Support peer interaction in small groups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Maintain predictable daily routine to ease anxiety</a:t>
            </a:r>
          </a:p>
        </p:txBody>
      </p:sp>
    </p:spTree>
    <p:extLst>
      <p:ext uri="{BB962C8B-B14F-4D97-AF65-F5344CB8AC3E}">
        <p14:creationId xmlns:p14="http://schemas.microsoft.com/office/powerpoint/2010/main" val="20928210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6" name="Rectangle 6155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157" name="Arc 6156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155" name="Freeform: Shape 6154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146" name="Picture 2" descr="Nurture vs nature examples - Understanding The Self - NATURE AND ...">
            <a:extLst>
              <a:ext uri="{FF2B5EF4-FFF2-40B4-BE49-F238E27FC236}">
                <a16:creationId xmlns:a16="http://schemas.microsoft.com/office/drawing/2014/main" id="{DF2F4D2C-BDB4-2EDF-8B2C-9D114E02E2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3182" y="1498864"/>
            <a:ext cx="4777381" cy="3690527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0776F00-653F-7EB8-7205-692442EEEA47}"/>
              </a:ext>
            </a:extLst>
          </p:cNvPr>
          <p:cNvSpPr txBox="1"/>
          <p:nvPr/>
        </p:nvSpPr>
        <p:spPr>
          <a:xfrm>
            <a:off x="5894962" y="1984443"/>
            <a:ext cx="5458838" cy="41925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Nature &amp; Nurture – Amira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Biological factors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: temperament, speech development pace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Environmental factors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: home life, caregiver separation style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Interaction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: both shape Amira’s emotional &amp; social responses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Support plan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: must address biological and environmental needs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99230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5" name="Rectangle 7174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177" name="Arc 7176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179" name="Freeform: Shape 7178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170" name="Picture 2" descr="Earth Globe with Group of Multiethnic and Diverse Children Standing ...">
            <a:extLst>
              <a:ext uri="{FF2B5EF4-FFF2-40B4-BE49-F238E27FC236}">
                <a16:creationId xmlns:a16="http://schemas.microsoft.com/office/drawing/2014/main" id="{B9303BA7-57F1-C839-160A-CA868B0B68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3182" y="1839253"/>
            <a:ext cx="4777381" cy="3009750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193CE3D-886B-8F06-E395-735EEC90AA92}"/>
              </a:ext>
            </a:extLst>
          </p:cNvPr>
          <p:cNvSpPr txBox="1"/>
          <p:nvPr/>
        </p:nvSpPr>
        <p:spPr>
          <a:xfrm>
            <a:off x="5894962" y="1393902"/>
            <a:ext cx="5458838" cy="478306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 – Attachment Theory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Strengths: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Emphasizes secure caregiver relationships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Explains separation anxiety &amp; emotional needs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Limitations: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May overemphasize caregiver bond, underplays peer influence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Limited consideration of cultural variations in attachment</a:t>
            </a:r>
          </a:p>
        </p:txBody>
      </p:sp>
    </p:spTree>
    <p:extLst>
      <p:ext uri="{BB962C8B-B14F-4D97-AF65-F5344CB8AC3E}">
        <p14:creationId xmlns:p14="http://schemas.microsoft.com/office/powerpoint/2010/main" val="36961769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8" name="Rectangle 8207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082FD41-5B39-3D4C-86CB-1A560219B8B7}"/>
              </a:ext>
            </a:extLst>
          </p:cNvPr>
          <p:cNvSpPr txBox="1"/>
          <p:nvPr/>
        </p:nvSpPr>
        <p:spPr>
          <a:xfrm>
            <a:off x="823943" y="1337456"/>
            <a:ext cx="5092194" cy="50395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Conclusion – Supporting Amira’s Holistically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Bowlby’s theory explains Amira’s anxiety &amp; social needs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Practical strategies aid her nursery adjustment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Nature &amp; nurture both inform support planning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Recommend ongoing evaluation &amp; multi-theoretical approach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US" dirty="0"/>
            </a:br>
            <a:endParaRPr lang="en-US" dirty="0"/>
          </a:p>
        </p:txBody>
      </p:sp>
      <p:sp>
        <p:nvSpPr>
          <p:cNvPr id="8210" name="Oval 8209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194" name="Picture 2" descr="puzzle icon vector design template 12378766 Vector Art at Vecteezy">
            <a:extLst>
              <a:ext uri="{FF2B5EF4-FFF2-40B4-BE49-F238E27FC236}">
                <a16:creationId xmlns:a16="http://schemas.microsoft.com/office/drawing/2014/main" id="{0EEF07AA-4A54-9445-A6AD-3266E91EFF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79" r="1" b="1663"/>
          <a:stretch>
            <a:fillRect/>
          </a:stretch>
        </p:blipFill>
        <p:spPr bwMode="auto"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12" name="Arc 8211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196" name="Picture 4" descr="475 Daycare backdrops Images, Stock Photos &amp; Vectors | Shutterstock">
            <a:extLst>
              <a:ext uri="{FF2B5EF4-FFF2-40B4-BE49-F238E27FC236}">
                <a16:creationId xmlns:a16="http://schemas.microsoft.com/office/drawing/2014/main" id="{5171FA6E-14D7-E596-DBA8-DEA66E50E9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31" r="4207" b="4"/>
          <a:stretch>
            <a:fillRect/>
          </a:stretch>
        </p:blipFill>
        <p:spPr bwMode="auto"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04843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4B56993-786B-1B1F-3FB7-E7AC1E6A7ADA}"/>
              </a:ext>
            </a:extLst>
          </p:cNvPr>
          <p:cNvSpPr txBox="1"/>
          <p:nvPr/>
        </p:nvSpPr>
        <p:spPr>
          <a:xfrm>
            <a:off x="838200" y="1413029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US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Ainsworth, M.D.S.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 (1979)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Infant–mother attachment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American Psychologist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34(10), pp.932–937. </a:t>
            </a:r>
            <a:r>
              <a:rPr lang="en-US" alt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(Accessed: 30 September 2025).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Bowlby, J.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 (1969)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Attachment and Loss: Volume 1 – Attachment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New York: Basic Books, pp.1–428. </a:t>
            </a:r>
            <a:r>
              <a:rPr lang="en-US" alt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(Accessed: 30 September 2025).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Bretherton, I.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 (1992)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The origins of attachment theory: John Bowlby and Mary Ainsworth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Developmental Psychology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28(5), pp.759–775. </a:t>
            </a:r>
            <a:r>
              <a:rPr lang="en-US" altLang="en-US" sz="19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(Accessed: 30 September 2025).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Cassidy, J. and Shaver, P.R.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 (2016)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Handbook of Attachment: Theory, Research, and Clinical Applications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3rd ed. New York: Guilford Press,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pp.xx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–1068. (Accessed: 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30 September 2025).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Schaffer, H.R.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 (1996)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Social Development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Oxford: Blackwell Publishers,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pp.xix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–440.  (Accessed: 30 September 2025).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Siegel, D.J.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(2020)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The Developing Mind: How Relationships and the Brain Interact to Shape Who We Are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3rd ed. New York: Guilford Press, pp.1–674. (Accessed: 30 September 2025).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Wilson-Ali, N., Barratt-Pugh, C. and Knaus, M.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 (2019)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Multiple perspectives on attachment theory: Investigating educators’ knowledge and : understanding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Australasian Journal of Early Childhood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44(3), pp.215–229. (Accessed: 30 September 2025).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br>
              <a:rPr lang="en-US" sz="1500" dirty="0">
                <a:effectLst/>
              </a:rPr>
            </a:b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15756710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587</Words>
  <Application>Microsoft Office PowerPoint</Application>
  <PresentationFormat>Widescreen</PresentationFormat>
  <Paragraphs>78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Courier New</vt:lpstr>
      <vt:lpstr>Office Theme</vt:lpstr>
      <vt:lpstr>Adele McCann - 2416685 (LCHS4010_BIRM) Category: Birmingham Campus Lecturer – Kennedy Obohwemu Component 1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Adele McCann</dc:creator>
  <cp:lastModifiedBy>Adele McCann</cp:lastModifiedBy>
  <cp:revision>1</cp:revision>
  <dcterms:created xsi:type="dcterms:W3CDTF">2025-09-12T18:14:49Z</dcterms:created>
  <dcterms:modified xsi:type="dcterms:W3CDTF">2025-10-11T06:22:09Z</dcterms:modified>
</cp:coreProperties>
</file>