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0" r:id="rId1"/>
  </p:sldMasterIdLst>
  <p:notesMasterIdLst>
    <p:notesMasterId r:id="rId14"/>
  </p:notesMasterIdLst>
  <p:sldIdLst>
    <p:sldId id="256" r:id="rId2"/>
    <p:sldId id="600" r:id="rId3"/>
    <p:sldId id="605" r:id="rId4"/>
    <p:sldId id="606" r:id="rId5"/>
    <p:sldId id="607" r:id="rId6"/>
    <p:sldId id="609" r:id="rId7"/>
    <p:sldId id="610" r:id="rId8"/>
    <p:sldId id="611" r:id="rId9"/>
    <p:sldId id="604" r:id="rId10"/>
    <p:sldId id="613" r:id="rId11"/>
    <p:sldId id="614" r:id="rId12"/>
    <p:sldId id="6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2AD92E-0C36-402D-9E7B-583EF631191E}" v="17" dt="2026-08-02T10:54:29.9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8620" autoAdjust="0"/>
  </p:normalViewPr>
  <p:slideViewPr>
    <p:cSldViewPr snapToGrid="0">
      <p:cViewPr varScale="1">
        <p:scale>
          <a:sx n="94" d="100"/>
          <a:sy n="94" d="100"/>
        </p:scale>
        <p:origin x="10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1479FA30-7CD6-43D6-9981-0488DB1D0CB6}"/>
    <pc:docChg chg="undo custSel addSld delSld modSld">
      <pc:chgData name="Hoang Dang Nguyen" userId="1de6b3a7-5191-4a0c-8968-b8f905305e1d" providerId="ADAL" clId="{1479FA30-7CD6-43D6-9981-0488DB1D0CB6}" dt="2026-07-28T15:45:37.645" v="435"/>
      <pc:docMkLst>
        <pc:docMk/>
      </pc:docMkLst>
      <pc:sldChg chg="modSp mod">
        <pc:chgData name="Hoang Dang Nguyen" userId="1de6b3a7-5191-4a0c-8968-b8f905305e1d" providerId="ADAL" clId="{1479FA30-7CD6-43D6-9981-0488DB1D0CB6}" dt="2026-07-28T15:44:55.403" v="434" actId="20577"/>
        <pc:sldMkLst>
          <pc:docMk/>
          <pc:sldMk cId="3661340027" sldId="256"/>
        </pc:sldMkLst>
        <pc:spChg chg="mod">
          <ac:chgData name="Hoang Dang Nguyen" userId="1de6b3a7-5191-4a0c-8968-b8f905305e1d" providerId="ADAL" clId="{1479FA30-7CD6-43D6-9981-0488DB1D0CB6}" dt="2026-07-28T15:44:55.403" v="434" actId="20577"/>
          <ac:spMkLst>
            <pc:docMk/>
            <pc:sldMk cId="3661340027" sldId="256"/>
            <ac:spMk id="5" creationId="{D5520C09-344C-5086-48D5-55B49BD92B42}"/>
          </ac:spMkLst>
        </pc:spChg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1916925956" sldId="600"/>
        </pc:sldMkLst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4047259398" sldId="604"/>
        </pc:sldMkLst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2572234082" sldId="605"/>
        </pc:sldMkLst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1435816275" sldId="606"/>
        </pc:sldMkLst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2809265821" sldId="607"/>
        </pc:sldMkLst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3327459761" sldId="609"/>
        </pc:sldMkLst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176661573" sldId="610"/>
        </pc:sldMkLst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4274959745" sldId="611"/>
        </pc:sldMkLst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1954567454" sldId="613"/>
        </pc:sldMkLst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677732549" sldId="614"/>
        </pc:sldMkLst>
      </pc:sldChg>
      <pc:sldChg chg="add del">
        <pc:chgData name="Hoang Dang Nguyen" userId="1de6b3a7-5191-4a0c-8968-b8f905305e1d" providerId="ADAL" clId="{1479FA30-7CD6-43D6-9981-0488DB1D0CB6}" dt="2026-07-28T15:45:37.645" v="435"/>
        <pc:sldMkLst>
          <pc:docMk/>
          <pc:sldMk cId="606825475" sldId="667"/>
        </pc:sldMkLst>
      </pc:sldChg>
      <pc:sldMasterChg chg="addSldLayout delSldLayout">
        <pc:chgData name="Hoang Dang Nguyen" userId="1de6b3a7-5191-4a0c-8968-b8f905305e1d" providerId="ADAL" clId="{1479FA30-7CD6-43D6-9981-0488DB1D0CB6}" dt="2026-07-28T15:44:41.420" v="387" actId="47"/>
        <pc:sldMasterMkLst>
          <pc:docMk/>
          <pc:sldMasterMk cId="1297012552" sldId="2147483650"/>
        </pc:sldMasterMkLst>
      </pc:sldMasterChg>
    </pc:docChg>
  </pc:docChgLst>
  <pc:docChgLst>
    <pc:chgData name="Hoang Dang Nguyen" userId="1de6b3a7-5191-4a0c-8968-b8f905305e1d" providerId="ADAL" clId="{54C9AE00-D1B0-4E49-9E4E-407B2EB8B46F}"/>
    <pc:docChg chg="undo custSel addSld delSld modSld">
      <pc:chgData name="Hoang Dang Nguyen" userId="1de6b3a7-5191-4a0c-8968-b8f905305e1d" providerId="ADAL" clId="{54C9AE00-D1B0-4E49-9E4E-407B2EB8B46F}" dt="2026-08-02T15:47:01.432" v="2030" actId="20577"/>
      <pc:docMkLst>
        <pc:docMk/>
      </pc:docMkLst>
      <pc:sldChg chg="addSp delSp modSp mod chgLayout">
        <pc:chgData name="Hoang Dang Nguyen" userId="1de6b3a7-5191-4a0c-8968-b8f905305e1d" providerId="ADAL" clId="{54C9AE00-D1B0-4E49-9E4E-407B2EB8B46F}" dt="2026-08-02T15:47:01.432" v="2030" actId="20577"/>
        <pc:sldMkLst>
          <pc:docMk/>
          <pc:sldMk cId="3661340027" sldId="256"/>
        </pc:sldMkLst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661340027" sldId="256"/>
            <ac:spMk id="2" creationId="{FA65D9C3-DBFB-8353-8918-F1C6851C803E}"/>
          </ac:spMkLst>
        </pc:spChg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661340027" sldId="256"/>
            <ac:spMk id="3" creationId="{DC610441-1AE6-4B60-7A19-563189DF2484}"/>
          </ac:spMkLst>
        </pc:spChg>
        <pc:spChg chg="mod ord">
          <ac:chgData name="Hoang Dang Nguyen" userId="1de6b3a7-5191-4a0c-8968-b8f905305e1d" providerId="ADAL" clId="{54C9AE00-D1B0-4E49-9E4E-407B2EB8B46F}" dt="2026-08-02T10:52:47.008" v="1924" actId="113"/>
          <ac:spMkLst>
            <pc:docMk/>
            <pc:sldMk cId="3661340027" sldId="256"/>
            <ac:spMk id="4" creationId="{F7F435BA-7D13-2A2A-3218-88D775370155}"/>
          </ac:spMkLst>
        </pc:spChg>
        <pc:spChg chg="mod">
          <ac:chgData name="Hoang Dang Nguyen" userId="1de6b3a7-5191-4a0c-8968-b8f905305e1d" providerId="ADAL" clId="{54C9AE00-D1B0-4E49-9E4E-407B2EB8B46F}" dt="2026-08-02T15:47:01.432" v="2030" actId="20577"/>
          <ac:spMkLst>
            <pc:docMk/>
            <pc:sldMk cId="3661340027" sldId="256"/>
            <ac:spMk id="5" creationId="{D5520C09-344C-5086-48D5-55B49BD92B42}"/>
          </ac:spMkLst>
        </pc:spChg>
        <pc:spChg chg="mod">
          <ac:chgData name="Hoang Dang Nguyen" userId="1de6b3a7-5191-4a0c-8968-b8f905305e1d" providerId="ADAL" clId="{54C9AE00-D1B0-4E49-9E4E-407B2EB8B46F}" dt="2026-07-17T17:12:13.559" v="126" actId="20577"/>
          <ac:spMkLst>
            <pc:docMk/>
            <pc:sldMk cId="3661340027" sldId="256"/>
            <ac:spMk id="6" creationId="{5E33CEC2-4CCC-CBE6-2D77-B35CDDBE7A37}"/>
          </ac:spMkLst>
        </pc:spChg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661340027" sldId="256"/>
            <ac:spMk id="7" creationId="{9AF90310-5709-0BF0-A15C-F686FD167280}"/>
          </ac:spMkLst>
        </pc:spChg>
        <pc:spChg chg="add del mod ord">
          <ac:chgData name="Hoang Dang Nguyen" userId="1de6b3a7-5191-4a0c-8968-b8f905305e1d" providerId="ADAL" clId="{54C9AE00-D1B0-4E49-9E4E-407B2EB8B46F}" dt="2026-08-02T10:52:41.847" v="1921" actId="478"/>
          <ac:spMkLst>
            <pc:docMk/>
            <pc:sldMk cId="3661340027" sldId="256"/>
            <ac:spMk id="8" creationId="{704DDBF9-7125-EBFA-56B9-D39F639CB10B}"/>
          </ac:spMkLst>
        </pc:spChg>
      </pc:sldChg>
      <pc:sldChg chg="addSp delSp modSp add del mod chgLayout">
        <pc:chgData name="Hoang Dang Nguyen" userId="1de6b3a7-5191-4a0c-8968-b8f905305e1d" providerId="ADAL" clId="{54C9AE00-D1B0-4E49-9E4E-407B2EB8B46F}" dt="2026-08-02T10:54:37.529" v="2017" actId="47"/>
        <pc:sldMkLst>
          <pc:docMk/>
          <pc:sldMk cId="3849309490" sldId="266"/>
        </pc:sldMkLst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849309490" sldId="266"/>
            <ac:spMk id="2" creationId="{D8C2F697-C361-E137-F741-7301CAC6D52C}"/>
          </ac:spMkLst>
        </pc:spChg>
        <pc:spChg chg="del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849309490" sldId="266"/>
            <ac:spMk id="3" creationId="{FEB949E9-08A4-F38C-9C16-98C26CD4E3DE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849309490" sldId="266"/>
            <ac:spMk id="4" creationId="{A7EE6A4D-8338-0345-D192-CE5A705FAE24}"/>
          </ac:spMkLst>
        </pc:spChg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849309490" sldId="266"/>
            <ac:spMk id="5" creationId="{14B73762-3367-A34B-ADD0-FDECC57B9EE8}"/>
          </ac:spMkLst>
        </pc:spChg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849309490" sldId="266"/>
            <ac:spMk id="6" creationId="{F8071008-EB5A-7946-2338-66A7C00FED7D}"/>
          </ac:spMkLst>
        </pc:spChg>
        <pc:spChg chg="add 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849309490" sldId="266"/>
            <ac:spMk id="7" creationId="{4BDFAAFB-E7EE-AFA5-D98D-06758334AB17}"/>
          </ac:spMkLst>
        </pc:spChg>
      </pc:sldChg>
      <pc:sldChg chg="addSp delSp modSp add del mod chgLayout">
        <pc:chgData name="Hoang Dang Nguyen" userId="1de6b3a7-5191-4a0c-8968-b8f905305e1d" providerId="ADAL" clId="{54C9AE00-D1B0-4E49-9E4E-407B2EB8B46F}" dt="2026-08-02T10:54:38.363" v="2018" actId="47"/>
        <pc:sldMkLst>
          <pc:docMk/>
          <pc:sldMk cId="247243538" sldId="267"/>
        </pc:sldMkLst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247243538" sldId="267"/>
            <ac:spMk id="2" creationId="{265D4F9D-DE4D-87FB-F0D9-C97A5AFAD77B}"/>
          </ac:spMkLst>
        </pc:spChg>
        <pc:spChg chg="del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247243538" sldId="267"/>
            <ac:spMk id="3" creationId="{B8A2B5D7-E594-8F1F-0402-64639BACAF6D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247243538" sldId="267"/>
            <ac:spMk id="4" creationId="{8E893ECD-A64D-0E92-974A-6537705A1CC1}"/>
          </ac:spMkLst>
        </pc:spChg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247243538" sldId="267"/>
            <ac:spMk id="5" creationId="{098CDC1F-8D8E-F64C-6775-B759A73BA564}"/>
          </ac:spMkLst>
        </pc:spChg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247243538" sldId="267"/>
            <ac:spMk id="6" creationId="{0AB31E7D-3176-F672-02BC-51E300C28696}"/>
          </ac:spMkLst>
        </pc:spChg>
        <pc:spChg chg="add 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247243538" sldId="267"/>
            <ac:spMk id="7" creationId="{AA5E6CD1-FD88-67B1-1496-835EDAACDAB2}"/>
          </ac:spMkLst>
        </pc:spChg>
      </pc:sldChg>
      <pc:sldChg chg="addSp delSp modSp mod delAnim modAnim chgLayout">
        <pc:chgData name="Hoang Dang Nguyen" userId="1de6b3a7-5191-4a0c-8968-b8f905305e1d" providerId="ADAL" clId="{54C9AE00-D1B0-4E49-9E4E-407B2EB8B46F}" dt="2026-08-02T10:52:58.719" v="1931"/>
        <pc:sldMkLst>
          <pc:docMk/>
          <pc:sldMk cId="1916925956" sldId="600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916925956" sldId="600"/>
            <ac:spMk id="2" creationId="{0AF7AEFC-449C-48D4-CE45-04E4261EA250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916925956" sldId="600"/>
            <ac:spMk id="3" creationId="{00000000-0000-0000-0000-000000000000}"/>
          </ac:spMkLst>
        </pc:spChg>
        <pc:spChg chg="del mod">
          <ac:chgData name="Hoang Dang Nguyen" userId="1de6b3a7-5191-4a0c-8968-b8f905305e1d" providerId="ADAL" clId="{54C9AE00-D1B0-4E49-9E4E-407B2EB8B46F}" dt="2026-08-02T10:52:58.719" v="1931"/>
          <ac:spMkLst>
            <pc:docMk/>
            <pc:sldMk cId="1916925956" sldId="600"/>
            <ac:spMk id="4" creationId="{A0B6E651-E7C8-6D20-D087-480AE61A779C}"/>
          </ac:spMkLst>
        </pc:spChg>
        <pc:spChg chg="add mod ord">
          <ac:chgData name="Hoang Dang Nguyen" userId="1de6b3a7-5191-4a0c-8968-b8f905305e1d" providerId="ADAL" clId="{54C9AE00-D1B0-4E49-9E4E-407B2EB8B46F}" dt="2026-08-02T10:52:58.290" v="1929" actId="13926"/>
          <ac:spMkLst>
            <pc:docMk/>
            <pc:sldMk cId="1916925956" sldId="600"/>
            <ac:spMk id="5" creationId="{99DD414C-7971-B90D-70A6-B02F64F827F5}"/>
          </ac:spMkLst>
        </pc:spChg>
      </pc:sldChg>
      <pc:sldChg chg="addSp delSp modSp mod delAnim modAnim chgLayout">
        <pc:chgData name="Hoang Dang Nguyen" userId="1de6b3a7-5191-4a0c-8968-b8f905305e1d" providerId="ADAL" clId="{54C9AE00-D1B0-4E49-9E4E-407B2EB8B46F}" dt="2026-08-02T10:54:15.964" v="2001"/>
        <pc:sldMkLst>
          <pc:docMk/>
          <pc:sldMk cId="4047259398" sldId="604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4047259398" sldId="604"/>
            <ac:spMk id="2" creationId="{EAFE181C-F35C-6850-2BBA-EC8C090B43E4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4047259398" sldId="604"/>
            <ac:spMk id="3" creationId="{00000000-0000-0000-0000-000000000000}"/>
          </ac:spMkLst>
        </pc:spChg>
        <pc:spChg chg="del mod">
          <ac:chgData name="Hoang Dang Nguyen" userId="1de6b3a7-5191-4a0c-8968-b8f905305e1d" providerId="ADAL" clId="{54C9AE00-D1B0-4E49-9E4E-407B2EB8B46F}" dt="2026-08-02T10:54:15.964" v="2001"/>
          <ac:spMkLst>
            <pc:docMk/>
            <pc:sldMk cId="4047259398" sldId="604"/>
            <ac:spMk id="4" creationId="{A0B6E651-E7C8-6D20-D087-480AE61A779C}"/>
          </ac:spMkLst>
        </pc:spChg>
        <pc:spChg chg="add mod ord">
          <ac:chgData name="Hoang Dang Nguyen" userId="1de6b3a7-5191-4a0c-8968-b8f905305e1d" providerId="ADAL" clId="{54C9AE00-D1B0-4E49-9E4E-407B2EB8B46F}" dt="2026-08-02T10:54:15.359" v="1999" actId="13926"/>
          <ac:spMkLst>
            <pc:docMk/>
            <pc:sldMk cId="4047259398" sldId="604"/>
            <ac:spMk id="5" creationId="{5F998759-1434-179D-5AA0-0788ACA98963}"/>
          </ac:spMkLst>
        </pc:spChg>
      </pc:sldChg>
      <pc:sldChg chg="addSp delSp modSp mod delAnim modAnim chgLayout">
        <pc:chgData name="Hoang Dang Nguyen" userId="1de6b3a7-5191-4a0c-8968-b8f905305e1d" providerId="ADAL" clId="{54C9AE00-D1B0-4E49-9E4E-407B2EB8B46F}" dt="2026-08-02T10:53:06.265" v="1937"/>
        <pc:sldMkLst>
          <pc:docMk/>
          <pc:sldMk cId="2572234082" sldId="605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2572234082" sldId="605"/>
            <ac:spMk id="2" creationId="{04786EE9-7D6B-30D7-1A61-53CA2857FA12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2572234082" sldId="605"/>
            <ac:spMk id="3" creationId="{00000000-0000-0000-0000-000000000000}"/>
          </ac:spMkLst>
        </pc:spChg>
        <pc:spChg chg="del mod">
          <ac:chgData name="Hoang Dang Nguyen" userId="1de6b3a7-5191-4a0c-8968-b8f905305e1d" providerId="ADAL" clId="{54C9AE00-D1B0-4E49-9E4E-407B2EB8B46F}" dt="2026-08-02T10:53:06.265" v="1937"/>
          <ac:spMkLst>
            <pc:docMk/>
            <pc:sldMk cId="2572234082" sldId="605"/>
            <ac:spMk id="4" creationId="{A0B6E651-E7C8-6D20-D087-480AE61A779C}"/>
          </ac:spMkLst>
        </pc:spChg>
        <pc:spChg chg="add mod ord">
          <ac:chgData name="Hoang Dang Nguyen" userId="1de6b3a7-5191-4a0c-8968-b8f905305e1d" providerId="ADAL" clId="{54C9AE00-D1B0-4E49-9E4E-407B2EB8B46F}" dt="2026-08-02T10:53:05.324" v="1935" actId="13926"/>
          <ac:spMkLst>
            <pc:docMk/>
            <pc:sldMk cId="2572234082" sldId="605"/>
            <ac:spMk id="5" creationId="{A2CDF5D8-68F7-85AA-0F8E-6A46BEA0C469}"/>
          </ac:spMkLst>
        </pc:spChg>
      </pc:sldChg>
      <pc:sldChg chg="addSp delSp modSp mod delAnim modAnim chgLayout">
        <pc:chgData name="Hoang Dang Nguyen" userId="1de6b3a7-5191-4a0c-8968-b8f905305e1d" providerId="ADAL" clId="{54C9AE00-D1B0-4E49-9E4E-407B2EB8B46F}" dt="2026-08-02T10:53:25.962" v="1957"/>
        <pc:sldMkLst>
          <pc:docMk/>
          <pc:sldMk cId="1435816275" sldId="606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435816275" sldId="606"/>
            <ac:spMk id="2" creationId="{180F3C34-1ABF-5741-10DB-419CC5431FCF}"/>
          </ac:spMkLst>
        </pc:spChg>
        <pc:spChg chg="mod ord">
          <ac:chgData name="Hoang Dang Nguyen" userId="1de6b3a7-5191-4a0c-8968-b8f905305e1d" providerId="ADAL" clId="{54C9AE00-D1B0-4E49-9E4E-407B2EB8B46F}" dt="2026-08-02T10:53:25.248" v="1955" actId="6549"/>
          <ac:spMkLst>
            <pc:docMk/>
            <pc:sldMk cId="1435816275" sldId="606"/>
            <ac:spMk id="3" creationId="{00000000-0000-0000-0000-000000000000}"/>
          </ac:spMkLst>
        </pc:spChg>
        <pc:spChg chg="del mod">
          <ac:chgData name="Hoang Dang Nguyen" userId="1de6b3a7-5191-4a0c-8968-b8f905305e1d" providerId="ADAL" clId="{54C9AE00-D1B0-4E49-9E4E-407B2EB8B46F}" dt="2026-08-02T10:53:25.962" v="1957"/>
          <ac:spMkLst>
            <pc:docMk/>
            <pc:sldMk cId="1435816275" sldId="606"/>
            <ac:spMk id="4" creationId="{A0B6E651-E7C8-6D20-D087-480AE61A779C}"/>
          </ac:spMkLst>
        </pc:spChg>
        <pc:spChg chg="add mod ord">
          <ac:chgData name="Hoang Dang Nguyen" userId="1de6b3a7-5191-4a0c-8968-b8f905305e1d" providerId="ADAL" clId="{54C9AE00-D1B0-4E49-9E4E-407B2EB8B46F}" dt="2026-08-02T10:53:22.984" v="1954" actId="207"/>
          <ac:spMkLst>
            <pc:docMk/>
            <pc:sldMk cId="1435816275" sldId="606"/>
            <ac:spMk id="5" creationId="{6B0FA13F-566D-5B01-85EA-184AD94CA6CD}"/>
          </ac:spMkLst>
        </pc:spChg>
      </pc:sldChg>
      <pc:sldChg chg="addSp delSp modSp mod delAnim modAnim chgLayout">
        <pc:chgData name="Hoang Dang Nguyen" userId="1de6b3a7-5191-4a0c-8968-b8f905305e1d" providerId="ADAL" clId="{54C9AE00-D1B0-4E49-9E4E-407B2EB8B46F}" dt="2026-08-02T10:53:31.549" v="1963"/>
        <pc:sldMkLst>
          <pc:docMk/>
          <pc:sldMk cId="2809265821" sldId="607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2809265821" sldId="607"/>
            <ac:spMk id="2" creationId="{C70E04C5-140F-C90D-3375-B96692D6CFBE}"/>
          </ac:spMkLst>
        </pc:spChg>
        <pc:spChg chg="mod ord">
          <ac:chgData name="Hoang Dang Nguyen" userId="1de6b3a7-5191-4a0c-8968-b8f905305e1d" providerId="ADAL" clId="{54C9AE00-D1B0-4E49-9E4E-407B2EB8B46F}" dt="2026-08-02T10:52:36.247" v="1919" actId="27636"/>
          <ac:spMkLst>
            <pc:docMk/>
            <pc:sldMk cId="2809265821" sldId="607"/>
            <ac:spMk id="3" creationId="{00000000-0000-0000-0000-000000000000}"/>
          </ac:spMkLst>
        </pc:spChg>
        <pc:spChg chg="del mod">
          <ac:chgData name="Hoang Dang Nguyen" userId="1de6b3a7-5191-4a0c-8968-b8f905305e1d" providerId="ADAL" clId="{54C9AE00-D1B0-4E49-9E4E-407B2EB8B46F}" dt="2026-08-02T10:53:31.549" v="1963"/>
          <ac:spMkLst>
            <pc:docMk/>
            <pc:sldMk cId="2809265821" sldId="607"/>
            <ac:spMk id="4" creationId="{A0B6E651-E7C8-6D20-D087-480AE61A779C}"/>
          </ac:spMkLst>
        </pc:spChg>
        <pc:spChg chg="add mod ord">
          <ac:chgData name="Hoang Dang Nguyen" userId="1de6b3a7-5191-4a0c-8968-b8f905305e1d" providerId="ADAL" clId="{54C9AE00-D1B0-4E49-9E4E-407B2EB8B46F}" dt="2026-08-02T10:53:30.982" v="1961" actId="13926"/>
          <ac:spMkLst>
            <pc:docMk/>
            <pc:sldMk cId="2809265821" sldId="607"/>
            <ac:spMk id="5" creationId="{7EF8D3BD-3B31-4FAF-D502-A166A99E4974}"/>
          </ac:spMkLst>
        </pc:spChg>
      </pc:sldChg>
      <pc:sldChg chg="addSp delSp modSp mod delAnim modAnim chgLayout">
        <pc:chgData name="Hoang Dang Nguyen" userId="1de6b3a7-5191-4a0c-8968-b8f905305e1d" providerId="ADAL" clId="{54C9AE00-D1B0-4E49-9E4E-407B2EB8B46F}" dt="2026-08-02T10:53:37.673" v="1969"/>
        <pc:sldMkLst>
          <pc:docMk/>
          <pc:sldMk cId="3327459761" sldId="609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327459761" sldId="609"/>
            <ac:spMk id="2" creationId="{AD2B3CC4-D144-D4EB-B65F-08373AAE74FF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3327459761" sldId="609"/>
            <ac:spMk id="3" creationId="{00000000-0000-0000-0000-000000000000}"/>
          </ac:spMkLst>
        </pc:spChg>
        <pc:spChg chg="del mod">
          <ac:chgData name="Hoang Dang Nguyen" userId="1de6b3a7-5191-4a0c-8968-b8f905305e1d" providerId="ADAL" clId="{54C9AE00-D1B0-4E49-9E4E-407B2EB8B46F}" dt="2026-08-02T10:53:37.673" v="1969"/>
          <ac:spMkLst>
            <pc:docMk/>
            <pc:sldMk cId="3327459761" sldId="609"/>
            <ac:spMk id="4" creationId="{A0B6E651-E7C8-6D20-D087-480AE61A779C}"/>
          </ac:spMkLst>
        </pc:spChg>
        <pc:spChg chg="add mod ord">
          <ac:chgData name="Hoang Dang Nguyen" userId="1de6b3a7-5191-4a0c-8968-b8f905305e1d" providerId="ADAL" clId="{54C9AE00-D1B0-4E49-9E4E-407B2EB8B46F}" dt="2026-08-02T10:53:37.009" v="1967" actId="13926"/>
          <ac:spMkLst>
            <pc:docMk/>
            <pc:sldMk cId="3327459761" sldId="609"/>
            <ac:spMk id="5" creationId="{06BE3F05-EF8B-0135-E85B-FBFAB4E6F08E}"/>
          </ac:spMkLst>
        </pc:spChg>
      </pc:sldChg>
      <pc:sldChg chg="addSp delSp modSp mod delAnim modAnim chgLayout">
        <pc:chgData name="Hoang Dang Nguyen" userId="1de6b3a7-5191-4a0c-8968-b8f905305e1d" providerId="ADAL" clId="{54C9AE00-D1B0-4E49-9E4E-407B2EB8B46F}" dt="2026-08-02T10:53:42.456" v="1975"/>
        <pc:sldMkLst>
          <pc:docMk/>
          <pc:sldMk cId="176661573" sldId="610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76661573" sldId="610"/>
            <ac:spMk id="2" creationId="{704AD57D-93DE-C40A-ECB3-89B3105A44E5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76661573" sldId="610"/>
            <ac:spMk id="3" creationId="{00000000-0000-0000-0000-000000000000}"/>
          </ac:spMkLst>
        </pc:spChg>
        <pc:spChg chg="del mod">
          <ac:chgData name="Hoang Dang Nguyen" userId="1de6b3a7-5191-4a0c-8968-b8f905305e1d" providerId="ADAL" clId="{54C9AE00-D1B0-4E49-9E4E-407B2EB8B46F}" dt="2026-08-02T10:53:42.456" v="1975"/>
          <ac:spMkLst>
            <pc:docMk/>
            <pc:sldMk cId="176661573" sldId="610"/>
            <ac:spMk id="4" creationId="{A0B6E651-E7C8-6D20-D087-480AE61A779C}"/>
          </ac:spMkLst>
        </pc:spChg>
        <pc:spChg chg="add mod ord">
          <ac:chgData name="Hoang Dang Nguyen" userId="1de6b3a7-5191-4a0c-8968-b8f905305e1d" providerId="ADAL" clId="{54C9AE00-D1B0-4E49-9E4E-407B2EB8B46F}" dt="2026-08-02T10:53:41.517" v="1973" actId="13926"/>
          <ac:spMkLst>
            <pc:docMk/>
            <pc:sldMk cId="176661573" sldId="610"/>
            <ac:spMk id="5" creationId="{7CE1CB37-04CD-6DB8-3DE6-759D1D9DA4C0}"/>
          </ac:spMkLst>
        </pc:spChg>
      </pc:sldChg>
      <pc:sldChg chg="addSp delSp modSp mod addAnim delAnim chgLayout">
        <pc:chgData name="Hoang Dang Nguyen" userId="1de6b3a7-5191-4a0c-8968-b8f905305e1d" providerId="ADAL" clId="{54C9AE00-D1B0-4E49-9E4E-407B2EB8B46F}" dt="2026-08-02T10:54:03.768" v="1995" actId="207"/>
        <pc:sldMkLst>
          <pc:docMk/>
          <pc:sldMk cId="4274959745" sldId="611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4274959745" sldId="611"/>
            <ac:spMk id="2" creationId="{D1470D7C-0BFE-9240-08BF-8E1CEBCE7159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4274959745" sldId="611"/>
            <ac:spMk id="3" creationId="{00000000-0000-0000-0000-000000000000}"/>
          </ac:spMkLst>
        </pc:spChg>
        <pc:spChg chg="add del mod">
          <ac:chgData name="Hoang Dang Nguyen" userId="1de6b3a7-5191-4a0c-8968-b8f905305e1d" providerId="ADAL" clId="{54C9AE00-D1B0-4E49-9E4E-407B2EB8B46F}" dt="2026-08-02T10:53:56.920" v="1992" actId="478"/>
          <ac:spMkLst>
            <pc:docMk/>
            <pc:sldMk cId="4274959745" sldId="611"/>
            <ac:spMk id="4" creationId="{A0B6E651-E7C8-6D20-D087-480AE61A779C}"/>
          </ac:spMkLst>
        </pc:spChg>
        <pc:spChg chg="add mod ord">
          <ac:chgData name="Hoang Dang Nguyen" userId="1de6b3a7-5191-4a0c-8968-b8f905305e1d" providerId="ADAL" clId="{54C9AE00-D1B0-4E49-9E4E-407B2EB8B46F}" dt="2026-08-02T10:54:03.768" v="1995" actId="207"/>
          <ac:spMkLst>
            <pc:docMk/>
            <pc:sldMk cId="4274959745" sldId="611"/>
            <ac:spMk id="5" creationId="{BBA79746-AC45-6012-84E4-302AA5BD79BD}"/>
          </ac:spMkLst>
        </pc:spChg>
      </pc:sldChg>
      <pc:sldChg chg="addSp delSp modSp mod delAnim modAnim chgLayout">
        <pc:chgData name="Hoang Dang Nguyen" userId="1de6b3a7-5191-4a0c-8968-b8f905305e1d" providerId="ADAL" clId="{54C9AE00-D1B0-4E49-9E4E-407B2EB8B46F}" dt="2026-08-02T10:54:20.113" v="2007"/>
        <pc:sldMkLst>
          <pc:docMk/>
          <pc:sldMk cId="1954567454" sldId="613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954567454" sldId="613"/>
            <ac:spMk id="2" creationId="{6CA5D2AD-C637-756B-9715-F875688AC102}"/>
          </ac:spMkLst>
        </pc:spChg>
        <pc:spChg chg="mod ord">
          <ac:chgData name="Hoang Dang Nguyen" userId="1de6b3a7-5191-4a0c-8968-b8f905305e1d" providerId="ADAL" clId="{54C9AE00-D1B0-4E49-9E4E-407B2EB8B46F}" dt="2026-08-02T10:52:36.282" v="1920" actId="27636"/>
          <ac:spMkLst>
            <pc:docMk/>
            <pc:sldMk cId="1954567454" sldId="613"/>
            <ac:spMk id="3" creationId="{00000000-0000-0000-0000-000000000000}"/>
          </ac:spMkLst>
        </pc:spChg>
        <pc:spChg chg="del mod">
          <ac:chgData name="Hoang Dang Nguyen" userId="1de6b3a7-5191-4a0c-8968-b8f905305e1d" providerId="ADAL" clId="{54C9AE00-D1B0-4E49-9E4E-407B2EB8B46F}" dt="2026-08-02T10:54:20.113" v="2007"/>
          <ac:spMkLst>
            <pc:docMk/>
            <pc:sldMk cId="1954567454" sldId="613"/>
            <ac:spMk id="4" creationId="{A0B6E651-E7C8-6D20-D087-480AE61A779C}"/>
          </ac:spMkLst>
        </pc:spChg>
        <pc:spChg chg="add mod ord">
          <ac:chgData name="Hoang Dang Nguyen" userId="1de6b3a7-5191-4a0c-8968-b8f905305e1d" providerId="ADAL" clId="{54C9AE00-D1B0-4E49-9E4E-407B2EB8B46F}" dt="2026-08-02T10:54:19.671" v="2005" actId="13926"/>
          <ac:spMkLst>
            <pc:docMk/>
            <pc:sldMk cId="1954567454" sldId="613"/>
            <ac:spMk id="5" creationId="{86CBFA5C-CEB2-9428-E81F-D925FC435D99}"/>
          </ac:spMkLst>
        </pc:spChg>
      </pc:sldChg>
      <pc:sldChg chg="addSp delSp modSp mod delAnim modAnim chgLayout">
        <pc:chgData name="Hoang Dang Nguyen" userId="1de6b3a7-5191-4a0c-8968-b8f905305e1d" providerId="ADAL" clId="{54C9AE00-D1B0-4E49-9E4E-407B2EB8B46F}" dt="2026-08-02T10:54:24.393" v="2013"/>
        <pc:sldMkLst>
          <pc:docMk/>
          <pc:sldMk cId="677732549" sldId="614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677732549" sldId="614"/>
            <ac:spMk id="2" creationId="{3228F45E-ABEC-D580-55B6-BB00083D4C05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677732549" sldId="614"/>
            <ac:spMk id="3" creationId="{00000000-0000-0000-0000-000000000000}"/>
          </ac:spMkLst>
        </pc:spChg>
        <pc:spChg chg="del mod">
          <ac:chgData name="Hoang Dang Nguyen" userId="1de6b3a7-5191-4a0c-8968-b8f905305e1d" providerId="ADAL" clId="{54C9AE00-D1B0-4E49-9E4E-407B2EB8B46F}" dt="2026-08-02T10:54:24.393" v="2013"/>
          <ac:spMkLst>
            <pc:docMk/>
            <pc:sldMk cId="677732549" sldId="614"/>
            <ac:spMk id="4" creationId="{A0B6E651-E7C8-6D20-D087-480AE61A779C}"/>
          </ac:spMkLst>
        </pc:spChg>
        <pc:spChg chg="add mod ord">
          <ac:chgData name="Hoang Dang Nguyen" userId="1de6b3a7-5191-4a0c-8968-b8f905305e1d" providerId="ADAL" clId="{54C9AE00-D1B0-4E49-9E4E-407B2EB8B46F}" dt="2026-08-02T10:54:23.540" v="2011" actId="13926"/>
          <ac:spMkLst>
            <pc:docMk/>
            <pc:sldMk cId="677732549" sldId="614"/>
            <ac:spMk id="5" creationId="{2A08F137-2F1D-AB75-37B6-62DAE4AE615A}"/>
          </ac:spMkLst>
        </pc:spChg>
      </pc:sldChg>
      <pc:sldChg chg="addSp delSp modSp mod chgLayout">
        <pc:chgData name="Hoang Dang Nguyen" userId="1de6b3a7-5191-4a0c-8968-b8f905305e1d" providerId="ADAL" clId="{54C9AE00-D1B0-4E49-9E4E-407B2EB8B46F}" dt="2026-08-02T10:54:33.800" v="2016" actId="1076"/>
        <pc:sldMkLst>
          <pc:docMk/>
          <pc:sldMk cId="606825475" sldId="667"/>
        </pc:sldMkLst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606825475" sldId="667"/>
            <ac:spMk id="2" creationId="{01B329EA-2D65-2765-0AF8-3DD2667E25B3}"/>
          </ac:spMkLst>
        </pc:spChg>
        <pc:spChg chg="add del mod ord">
          <ac:chgData name="Hoang Dang Nguyen" userId="1de6b3a7-5191-4a0c-8968-b8f905305e1d" providerId="ADAL" clId="{54C9AE00-D1B0-4E49-9E4E-407B2EB8B46F}" dt="2026-08-02T10:54:29.929" v="2014" actId="478"/>
          <ac:spMkLst>
            <pc:docMk/>
            <pc:sldMk cId="606825475" sldId="667"/>
            <ac:spMk id="3" creationId="{26FC9915-B916-BA58-0CEA-55371869CF90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606825475" sldId="667"/>
            <ac:spMk id="6" creationId="{38469FB3-9B0D-2A01-D710-26481BAB8F5F}"/>
          </ac:spMkLst>
        </pc:spChg>
        <pc:picChg chg="mod">
          <ac:chgData name="Hoang Dang Nguyen" userId="1de6b3a7-5191-4a0c-8968-b8f905305e1d" providerId="ADAL" clId="{54C9AE00-D1B0-4E49-9E4E-407B2EB8B46F}" dt="2026-08-02T10:54:33.800" v="2016" actId="1076"/>
          <ac:picMkLst>
            <pc:docMk/>
            <pc:sldMk cId="606825475" sldId="667"/>
            <ac:picMk id="5" creationId="{5710AB6B-63A8-2237-AA09-F240AB0F16F0}"/>
          </ac:picMkLst>
        </pc:picChg>
      </pc:sldChg>
      <pc:sldChg chg="addSp delSp modSp del mod chgLayout">
        <pc:chgData name="Hoang Dang Nguyen" userId="1de6b3a7-5191-4a0c-8968-b8f905305e1d" providerId="ADAL" clId="{54C9AE00-D1B0-4E49-9E4E-407B2EB8B46F}" dt="2026-08-02T10:52:52.034" v="1925" actId="47"/>
        <pc:sldMkLst>
          <pc:docMk/>
          <pc:sldMk cId="1269046197" sldId="743"/>
        </pc:sldMkLst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269046197" sldId="743"/>
            <ac:spMk id="2" creationId="{BDFE332F-49E2-2AC2-7301-E5F13763FF78}"/>
          </ac:spMkLst>
        </pc:spChg>
        <pc:spChg chg="del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269046197" sldId="743"/>
            <ac:spMk id="3" creationId="{ED0F3332-7E89-43F4-05EB-5E14512DAF3A}"/>
          </ac:spMkLst>
        </pc:spChg>
        <pc:spChg chg="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269046197" sldId="743"/>
            <ac:spMk id="4" creationId="{F085EB05-C7F3-E385-E303-450DD15940FC}"/>
          </ac:spMkLst>
        </pc:spChg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269046197" sldId="743"/>
            <ac:spMk id="5" creationId="{E6035E04-71FB-A82A-AECC-864243045C10}"/>
          </ac:spMkLst>
        </pc:spChg>
        <pc:spChg chg="add del mo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269046197" sldId="743"/>
            <ac:spMk id="6" creationId="{3B095987-B59E-8E01-B007-6D6286240C09}"/>
          </ac:spMkLst>
        </pc:spChg>
        <pc:spChg chg="add mod ord">
          <ac:chgData name="Hoang Dang Nguyen" userId="1de6b3a7-5191-4a0c-8968-b8f905305e1d" providerId="ADAL" clId="{54C9AE00-D1B0-4E49-9E4E-407B2EB8B46F}" dt="2026-08-02T10:52:35.072" v="1918" actId="6264"/>
          <ac:spMkLst>
            <pc:docMk/>
            <pc:sldMk cId="1269046197" sldId="743"/>
            <ac:spMk id="7" creationId="{B81F597D-0FE3-E50E-BEAD-4E2C8143E6D4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3872A1-F9F3-4828-92EA-6DAA22A9D75A}" type="datetimeFigureOut">
              <a:rPr lang="en-GB" smtClean="0"/>
              <a:t>02/08/2026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7F13BE-0D13-4DB1-B8FE-C23C5387B7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8353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BF8CE1-620C-8EF8-80A0-01FDC5668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7C71EF-7BE2-E495-ED93-2F86E2F0DC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6240DC-BA97-87DC-D68F-C5EF069EF3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F359BAA-4C3D-44E8-B8AA-0115E484A98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04473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438D1D-B29F-BC68-B6D8-AE0214C3B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7DF35D-8F8B-031B-ED97-C527A0C66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36986-680D-D5F7-2095-2DC265087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6B9CAAEB-5DD4-4716-AEA0-BEF1B1D22BD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7098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316508-4EAC-38EA-DF6F-35F5A57531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60829AF-2835-B5BB-D8F9-67D323F650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D1849F-B6E9-463C-863F-F83F5B516C9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47955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FC481B4-C284-18D7-98B5-E024F9229E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FA29D-FC7B-1A28-0B63-15133E0882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004277-C628-43FA-A2BC-FD18438DA07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984419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F76049F-8A4E-17BA-A0AF-8B54A8952F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39E5558-173F-8F97-2B5B-9743509B5F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4160C6-49D9-4220-8F9B-E6D75A4A520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04693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3026A9-D188-5B32-1D28-117AABA37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BBD87585-89B6-0A99-831F-4521F222D7A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C76563-ED30-428B-AA1A-693B19CC86B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635497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E7305D1-919F-9EE6-A07B-9BEBC1183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768AE56A-C1AA-B757-BAFA-3F29A9FF1904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080E3-C8E4-4072-87F6-5D763E1F8305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88666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4AB48E6-C64F-16F8-A748-BF5EFF63DA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4C6C62-4763-3789-8066-F9DB6399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13F12-140F-4D67-A983-8262FE4BD8B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567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AED16D8-FC06-B3CF-CAB8-F06CFF02D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77A3E6-79F3-43BF-724E-C3A6C2E41C3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7800EC-6038-4ABE-90F4-B340C636B6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392405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D3614C-B08F-9816-8FCF-EC133D1FCB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8152B20-12E6-BE8A-DE8D-962C4B1985D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BFB4C0-BCC1-4045-872C-DFC030CF8FA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3121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B97FC-D01C-577D-A9A6-7F0CF5CE05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DDB45FA-9C04-75A0-422E-B14DBBDCB2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920C4-CCA8-4BB0-BD4A-982A7DEE6F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9207343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197427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79135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52828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6431257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158572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19491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8593553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1037752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8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32560181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4746026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9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9577180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1529216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0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414776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2962301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777414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4063068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29229772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7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49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4517" y="1196975"/>
            <a:ext cx="5486400" cy="49911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612828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726030245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018007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7992181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134525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34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image" Target="../media/image1.jpeg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33E9FF1B-67D2-3290-BB63-5D347C50FA8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5FF2184-C087-A594-151D-0BF63EBA5DD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753DE-CDF2-3A70-F374-C39104479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428B4E-29EA-F6CE-AB70-F9447AE6A8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31F3F4A0-9296-4EBF-B673-F9FBF68C12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970125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  <p:sldLayoutId id="2147483666" r:id="rId16"/>
    <p:sldLayoutId id="2147483667" r:id="rId17"/>
    <p:sldLayoutId id="2147483668" r:id="rId18"/>
    <p:sldLayoutId id="2147483669" r:id="rId19"/>
    <p:sldLayoutId id="2147483670" r:id="rId20"/>
    <p:sldLayoutId id="2147483671" r:id="rId21"/>
    <p:sldLayoutId id="2147483672" r:id="rId22"/>
    <p:sldLayoutId id="2147483673" r:id="rId23"/>
    <p:sldLayoutId id="2147483674" r:id="rId24"/>
    <p:sldLayoutId id="2147483675" r:id="rId25"/>
    <p:sldLayoutId id="2147483676" r:id="rId26"/>
    <p:sldLayoutId id="2147483677" r:id="rId27"/>
    <p:sldLayoutId id="2147483678" r:id="rId28"/>
    <p:sldLayoutId id="2147483679" r:id="rId29"/>
    <p:sldLayoutId id="2147483680" r:id="rId30"/>
    <p:sldLayoutId id="2147483681" r:id="rId31"/>
    <p:sldLayoutId id="2147483682" r:id="rId32"/>
    <p:sldLayoutId id="2147483683" r:id="rId33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online.hbs.edu/blog/post/what-is-the-triple-bottom-lin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oogoodtogo.com/en-gb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7F435BA-7D13-2A2A-3218-88D7753701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73638" y="3216011"/>
            <a:ext cx="5635625" cy="1470025"/>
          </a:xfrm>
        </p:spPr>
        <p:txBody>
          <a:bodyPr/>
          <a:lstStyle/>
          <a:p>
            <a:r>
              <a:rPr lang="en-GB" altLang="en-US" b="1" dirty="0"/>
              <a:t>LCMB7037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A65D9C3-DBFB-8353-8918-F1C6851C8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608733" y="6381751"/>
            <a:ext cx="973667" cy="339725"/>
          </a:xfrm>
        </p:spPr>
        <p:txBody>
          <a:bodyPr/>
          <a:lstStyle/>
          <a:p>
            <a:fld id="{0F359BAA-4C3D-44E8-B8AA-0115E484A981}" type="slidenum">
              <a:rPr lang="en-US" altLang="en-US" smtClean="0"/>
              <a:pPr/>
              <a:t>1</a:t>
            </a:fld>
            <a:endParaRPr lang="en-US" altLang="en-US"/>
          </a:p>
        </p:txBody>
      </p:sp>
      <p:sp>
        <p:nvSpPr>
          <p:cNvPr id="5" name="TextBox 1">
            <a:extLst>
              <a:ext uri="{FF2B5EF4-FFF2-40B4-BE49-F238E27FC236}">
                <a16:creationId xmlns:a16="http://schemas.microsoft.com/office/drawing/2014/main" id="{D5520C09-344C-5086-48D5-55B49BD92B4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0825" y="3962400"/>
            <a:ext cx="5184775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>
                <a:solidFill>
                  <a:srgbClr val="FFFF00"/>
                </a:solidFill>
                <a:latin typeface="Arial" panose="020B0604020202020204" pitchFamily="34" charset="0"/>
              </a:rPr>
              <a:t>Workshop 5.4</a:t>
            </a:r>
            <a:endParaRPr lang="en-GB" altLang="en-US" sz="2800" b="1" dirty="0">
              <a:solidFill>
                <a:srgbClr val="FFFF00"/>
              </a:solidFill>
              <a:latin typeface="Arial" panose="020B0604020202020204" pitchFamily="34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rgbClr val="FFFF00"/>
                </a:solidFill>
                <a:latin typeface="Arial" panose="020B0604020202020204" pitchFamily="34" charset="0"/>
              </a:rPr>
              <a:t>Sustainability</a:t>
            </a:r>
          </a:p>
        </p:txBody>
      </p:sp>
      <p:sp>
        <p:nvSpPr>
          <p:cNvPr id="6" name="Subtitle 4">
            <a:extLst>
              <a:ext uri="{FF2B5EF4-FFF2-40B4-BE49-F238E27FC236}">
                <a16:creationId xmlns:a16="http://schemas.microsoft.com/office/drawing/2014/main" id="{5E33CEC2-4CCC-CBE6-2D77-B35CDDBE7A37}"/>
              </a:ext>
            </a:extLst>
          </p:cNvPr>
          <p:cNvSpPr txBox="1">
            <a:spLocks/>
          </p:cNvSpPr>
          <p:nvPr/>
        </p:nvSpPr>
        <p:spPr bwMode="auto">
          <a:xfrm>
            <a:off x="3651566" y="1073035"/>
            <a:ext cx="8244829" cy="1917289"/>
          </a:xfrm>
          <a:prstGeom prst="rect">
            <a:avLst/>
          </a:prstGeom>
          <a:noFill/>
          <a:ln>
            <a:noFill/>
          </a:ln>
        </p:spPr>
        <p:txBody>
          <a:bodyPr/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defRPr/>
            </a:pPr>
            <a:r>
              <a:rPr lang="en-GB" sz="54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Development Proposal</a:t>
            </a:r>
            <a:endParaRPr lang="en-GB" altLang="en-US" sz="48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36613400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9DD414C-7971-B90D-70A6-B02F64F82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Sustainable Business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Earth and our ecosystem has been experiencing the greatest period of species extinction and climate changes the last few decades.</a:t>
            </a:r>
          </a:p>
          <a:p>
            <a:endParaRPr lang="en-GB" dirty="0"/>
          </a:p>
          <a:p>
            <a:r>
              <a:rPr lang="en-GB" dirty="0"/>
              <a:t>People started been concerned about issues like air and water pollution, the protection of endangered species since the 1970s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692595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2CDF5D8-68F7-85AA-0F8E-6A46BEA0C4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Sustainable Business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In many conversations we are involved, we are discussing about </a:t>
            </a:r>
            <a:r>
              <a:rPr lang="en-US" altLang="en-US" dirty="0"/>
              <a:t>global climate change.</a:t>
            </a:r>
          </a:p>
          <a:p>
            <a:endParaRPr lang="en-GB" dirty="0"/>
          </a:p>
          <a:p>
            <a:r>
              <a:rPr lang="en-US" dirty="0"/>
              <a:t>For example, think of how the weather was when you were growing up and how it is now.</a:t>
            </a:r>
          </a:p>
        </p:txBody>
      </p:sp>
    </p:spTree>
    <p:extLst>
      <p:ext uri="{BB962C8B-B14F-4D97-AF65-F5344CB8AC3E}">
        <p14:creationId xmlns:p14="http://schemas.microsoft.com/office/powerpoint/2010/main" val="257223408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B0FA13F-566D-5B01-85EA-184AD94CA6C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sz="4000" dirty="0"/>
              <a:t>Activity - </a:t>
            </a:r>
            <a:r>
              <a:rPr lang="en-GB" sz="4000" b="1" dirty="0"/>
              <a:t>Classroom discussion- 15 minutes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Find some climate change events/emergencies examples from around the world that were reported in the news in the last 10 years and discuss them in class.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581627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EF8D3BD-3B31-4FAF-D502-A166A99E4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Sustainable Business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85000" lnSpcReduction="10000"/>
          </a:bodyPr>
          <a:lstStyle/>
          <a:p>
            <a:r>
              <a:rPr lang="en-US" altLang="en-US" dirty="0"/>
              <a:t>The natural environment is degrading at a faster rate and greater extent than ever before</a:t>
            </a:r>
          </a:p>
          <a:p>
            <a:endParaRPr lang="en-US" dirty="0"/>
          </a:p>
          <a:p>
            <a:r>
              <a:rPr lang="en-GB" dirty="0"/>
              <a:t>Companies started thinking about the natural environment much more than before</a:t>
            </a:r>
          </a:p>
          <a:p>
            <a:endParaRPr lang="en-GB" dirty="0"/>
          </a:p>
          <a:p>
            <a:r>
              <a:rPr lang="en-GB" dirty="0"/>
              <a:t>They are linking the Environmental concerns with the company’s direction, public image and developing a sustainability plan for their products or services they are offering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926582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BE3F05-EF8B-0135-E85B-FBFAB4E6F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Sustainable Business Model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endParaRPr lang="en-GB" altLang="en-US" dirty="0"/>
          </a:p>
          <a:p>
            <a:r>
              <a:rPr lang="en-GB" altLang="en-US" dirty="0"/>
              <a:t>Sustainable companies, and sustainable economic development seek to create new ways of doing business in which business success is measured in terms of economic, ethical and environmental sustainability.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745976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7CE1CB37-04CD-6DB8-3DE6-759D1D9DA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Triple Bottom Line Theory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Triple Bottom Line theory (also known as TBL or 3BL), is a framework allows organizations to measure their overall economic impact, by measuring their performance in three key areas: people, planet and profit.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6157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BA79746-AC45-6012-84E4-302AA5BD79BD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sz="4000" dirty="0"/>
              <a:t>Activity - </a:t>
            </a:r>
            <a:r>
              <a:rPr lang="en-GB" sz="4000" b="1" dirty="0"/>
              <a:t>Class activity-20 minutes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Let’s read a little more about Triple Bottom Line theory. </a:t>
            </a:r>
          </a:p>
          <a:p>
            <a:endParaRPr lang="en-GB" dirty="0"/>
          </a:p>
          <a:p>
            <a:r>
              <a:rPr lang="en-GB" dirty="0"/>
              <a:t>Please check the link below and discuss in class</a:t>
            </a:r>
          </a:p>
          <a:p>
            <a:endParaRPr lang="en-GB" dirty="0"/>
          </a:p>
          <a:p>
            <a:r>
              <a:rPr lang="en-GB" dirty="0">
                <a:hlinkClick r:id="rId2"/>
              </a:rPr>
              <a:t>https://online.hbs.edu/blog/post/what-is-the-triple-bottom-line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95974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F998759-1434-179D-5AA0-0788ACA989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Green companies-entrepreneurship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 dirty="0"/>
              <a:t>With people more alerted to the ethical and environmental issues. </a:t>
            </a:r>
          </a:p>
          <a:p>
            <a:endParaRPr lang="en-GB" dirty="0"/>
          </a:p>
          <a:p>
            <a:r>
              <a:rPr lang="en-GB" dirty="0"/>
              <a:t>Companies nowadays are taking more responsibilities because people are their customers and a decrease in the demand of the company’s product or service will mean a decrease in profitability.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2593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86CBFA5C-CEB2-9428-E81F-D925FC435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Green companies-entrepreneurship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 fontScale="92500" lnSpcReduction="20000"/>
          </a:bodyPr>
          <a:lstStyle/>
          <a:p>
            <a:r>
              <a:rPr lang="en-US" altLang="en-US" dirty="0"/>
              <a:t>Companies looking for green ways to produce their products/ services</a:t>
            </a:r>
          </a:p>
          <a:p>
            <a:endParaRPr lang="en-US" altLang="en-US" dirty="0"/>
          </a:p>
          <a:p>
            <a:r>
              <a:rPr lang="en-US" altLang="en-US" dirty="0"/>
              <a:t>Ideally, waste should be eliminated or, at a minimum, not produced at a rate faster than which the biosphere can absorb them.  </a:t>
            </a:r>
          </a:p>
          <a:p>
            <a:endParaRPr lang="en-US" altLang="en-US" dirty="0"/>
          </a:p>
          <a:p>
            <a:r>
              <a:rPr lang="en-US" altLang="en-US" dirty="0"/>
              <a:t>Renewable energy sources should be adopted, like using the sun to generate energy </a:t>
            </a:r>
            <a:r>
              <a:rPr lang="en-US" altLang="en-US" dirty="0" err="1"/>
              <a:t>etc</a:t>
            </a: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456745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A08F137-2F1D-AB75-37B6-62DAE4AE61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Class activity/ Discussion-20 minutes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US" altLang="en-US" dirty="0"/>
              <a:t>Let’s look at an example of Green company and how Green entrepreneurship is creating new opportunities in the market</a:t>
            </a:r>
          </a:p>
          <a:p>
            <a:endParaRPr lang="en-US" altLang="en-US" dirty="0"/>
          </a:p>
          <a:p>
            <a:r>
              <a:rPr lang="en-US" altLang="en-US" dirty="0">
                <a:hlinkClick r:id="rId2"/>
              </a:rPr>
              <a:t>https://www.toogoodtogo.com/en-gb</a:t>
            </a:r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alt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773254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72EEB4-845D-8690-FD05-9BE7D9BF76D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Yellow question mark">
            <a:extLst>
              <a:ext uri="{FF2B5EF4-FFF2-40B4-BE49-F238E27FC236}">
                <a16:creationId xmlns:a16="http://schemas.microsoft.com/office/drawing/2014/main" id="{5710AB6B-63A8-2237-AA09-F240AB0F16F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1844" b="28659"/>
          <a:stretch/>
        </p:blipFill>
        <p:spPr>
          <a:xfrm>
            <a:off x="907330" y="1420651"/>
            <a:ext cx="10377340" cy="4016698"/>
          </a:xfrm>
          <a:prstGeom prst="rect">
            <a:avLst/>
          </a:prstGeom>
          <a:noFill/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38469FB3-9B0D-2A01-D710-26481BAB8F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>
            <a:normAutofit/>
          </a:bodyPr>
          <a:lstStyle/>
          <a:p>
            <a:r>
              <a:rPr lang="en-GB" dirty="0"/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606825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</TotalTime>
  <Words>426</Words>
  <Application>Microsoft Office PowerPoint</Application>
  <PresentationFormat>Widescreen</PresentationFormat>
  <Paragraphs>56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Aharoni</vt:lpstr>
      <vt:lpstr>Aptos</vt:lpstr>
      <vt:lpstr>Arial</vt:lpstr>
      <vt:lpstr>Myriad Pro</vt:lpstr>
      <vt:lpstr>20140311PresentationUWTSDTemplate</vt:lpstr>
      <vt:lpstr>LCMB7037</vt:lpstr>
      <vt:lpstr>Sustainable Business Model</vt:lpstr>
      <vt:lpstr>Sustainable Business Model</vt:lpstr>
      <vt:lpstr>Activity - Classroom discussion- 15 minutes</vt:lpstr>
      <vt:lpstr>Sustainable Business Model</vt:lpstr>
      <vt:lpstr>Sustainable Business Model</vt:lpstr>
      <vt:lpstr>Triple Bottom Line Theory</vt:lpstr>
      <vt:lpstr>Activity - Class activity-20 minutes</vt:lpstr>
      <vt:lpstr>Green companies-entrepreneurship</vt:lpstr>
      <vt:lpstr>Green companies-entrepreneurship</vt:lpstr>
      <vt:lpstr>Class activity/ Discussion-20 minutes </vt:lpstr>
      <vt:lpstr>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code</dc:title>
  <dc:creator>Hoang Dang Nguyen</dc:creator>
  <cp:lastModifiedBy>Hoang Dang Nguyen</cp:lastModifiedBy>
  <cp:revision>1</cp:revision>
  <dcterms:created xsi:type="dcterms:W3CDTF">2023-09-20T11:13:31Z</dcterms:created>
  <dcterms:modified xsi:type="dcterms:W3CDTF">2026-08-02T15:47:01Z</dcterms:modified>
</cp:coreProperties>
</file>