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37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70" y="6209925"/>
            <a:ext cx="11155680" cy="45719"/>
          </a:xfrm>
          <a:custGeom>
            <a:avLst/>
            <a:gdLst>
              <a:gd name="connsiteX0" fmla="*/ 0 w 8715708"/>
              <a:gd name="connsiteY0" fmla="*/ 0 h 45719"/>
              <a:gd name="connsiteX1" fmla="*/ 3694525 w 8715708"/>
              <a:gd name="connsiteY1" fmla="*/ 0 h 45719"/>
              <a:gd name="connsiteX2" fmla="*/ 5021183 w 8715708"/>
              <a:gd name="connsiteY2" fmla="*/ 0 h 45719"/>
              <a:gd name="connsiteX3" fmla="*/ 8715708 w 8715708"/>
              <a:gd name="connsiteY3" fmla="*/ 0 h 45719"/>
              <a:gd name="connsiteX4" fmla="*/ 8715708 w 8715708"/>
              <a:gd name="connsiteY4" fmla="*/ 45719 h 45719"/>
              <a:gd name="connsiteX5" fmla="*/ 5021183 w 8715708"/>
              <a:gd name="connsiteY5" fmla="*/ 45719 h 45719"/>
              <a:gd name="connsiteX6" fmla="*/ 3694525 w 8715708"/>
              <a:gd name="connsiteY6" fmla="*/ 45719 h 45719"/>
              <a:gd name="connsiteX7" fmla="*/ 0 w 8715708"/>
              <a:gd name="connsiteY7" fmla="*/ 45719 h 457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2327B2-BA4B-2C04-0751-5CB63D4AA4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1208" y="978408"/>
            <a:ext cx="11155680" cy="3429000"/>
          </a:xfrm>
        </p:spPr>
        <p:txBody>
          <a:bodyPr anchor="t">
            <a:normAutofit/>
          </a:bodyPr>
          <a:lstStyle>
            <a:lvl1pPr algn="l"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201176-DC7A-4C3D-3D8F-352526DA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1208" y="4480560"/>
            <a:ext cx="7104888" cy="1399032"/>
          </a:xfrm>
        </p:spPr>
        <p:txBody>
          <a:bodyPr anchor="b">
            <a:normAutofit/>
          </a:bodyPr>
          <a:lstStyle>
            <a:lvl1pPr marL="0" indent="0" algn="l">
              <a:buNone/>
              <a:defRPr sz="22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7DC221-9A2E-7459-102F-C3CFB27CC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10/11/26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020671-6F7D-3A03-EEC1-661A87F96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453D3A-E0F9-8386-2A6C-96671FBB1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610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26D03-149A-DAB3-4B2A-E9B74F2E2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1E73D-41A7-9934-0990-9208B95232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B2A3F-E719-673C-5D56-F663712D0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10/11/26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AE594A-52F5-D85E-343C-ADFEE3C72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7D5C9C-B2E2-FC26-E459-9E880EF9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102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9D51F-B2D5-2804-4F7C-C99850FBD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4288536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FE5516-03B6-C488-EB4A-68AE681EDF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5266944"/>
            <a:ext cx="5020056" cy="1088136"/>
          </a:xfrm>
        </p:spPr>
        <p:txBody>
          <a:bodyPr anchor="b">
            <a:normAutofit/>
          </a:bodyPr>
          <a:lstStyle>
            <a:lvl1pPr marL="0" indent="0">
              <a:buNone/>
              <a:defRPr sz="2200" i="1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ECB4D7-49A7-D050-70B9-11A1E2D44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10/11/26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9A913F-AD00-C1EE-B01A-8590671C0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4FC386-B2AF-6FAD-D053-E22D48CD72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1E1B67-3BFF-F04B-52F4-7E724FB3B24D}"/>
              </a:ext>
            </a:extLst>
          </p:cNvPr>
          <p:cNvSpPr/>
          <p:nvPr/>
        </p:nvSpPr>
        <p:spPr>
          <a:xfrm>
            <a:off x="517870" y="508090"/>
            <a:ext cx="5021183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969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E3B21-CF4D-1B01-0F4E-D32C1B218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39FF2-6858-B514-B695-58442557D0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1208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A30130-974D-B91D-5B93-EC52AABDB5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519672" y="2578608"/>
            <a:ext cx="5166360" cy="37673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5BED99-6FD7-9C6B-1152-A6E42715B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10/11/26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253AAC-5967-2565-A715-82D3505AB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B51313-69FB-E016-3CC1-62CA476ED2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596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3DF9D-B849-CE37-97E4-AD37F8806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64824" cy="12161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D4C626-4008-960A-E601-6AA9F4BB8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6E8D6C-AC07-ED6B-2EA8-9C40A5AEA7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1208" y="3035808"/>
            <a:ext cx="5166360" cy="331012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C52617E-C6D9-246B-E7B7-8159DF17C0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19672" y="2340864"/>
            <a:ext cx="5166360" cy="658368"/>
          </a:xfrm>
        </p:spPr>
        <p:txBody>
          <a:bodyPr anchor="b">
            <a:normAutofit/>
          </a:bodyPr>
          <a:lstStyle>
            <a:lvl1pPr marL="0" indent="0">
              <a:buNone/>
              <a:defRPr sz="22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DBC2094-7EBC-02C5-5AB5-233E63080A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19672" y="3035808"/>
            <a:ext cx="5166360" cy="331012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010BD2-59B4-FD2E-3C5E-C83AE6003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10/11/26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2B35C4-A654-7759-BDA0-94D9D1A21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55F4347-2EC0-CA6E-2637-8048456D7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388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34716D-52F2-C7FB-83B1-2DA1AD375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6F4A371-AC27-6A28-32E6-74A28371B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10/11/26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55941A-A24E-885D-E894-0326F4C40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D5E5B4-971F-FF6A-1B07-A5C853705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512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9F431F-E6DC-4137-3092-A30A0A362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10/11/26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6AC814B-67B4-C70F-FA51-6205D5E2C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AA9C9-D895-DD20-1089-EA75EA428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363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50562-884C-9053-70C1-3B72A0B45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18F509-68F0-39D5-1A8B-CE246715AE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9672" y="987424"/>
            <a:ext cx="5166360" cy="535838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58E37C-27CE-3A84-FC74-BDCCD8A9A3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A95F79-E23E-11D2-40BF-66ED34019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10/11/26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57F7FC-06F3-3D89-5D1A-4EC4B1D73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54ACD5-6E0B-5713-DC9A-41E9D62AB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039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B2D45-7CDB-D38C-2AAE-273F79767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5020056" cy="2459736"/>
          </a:xfrm>
        </p:spPr>
        <p:txBody>
          <a:bodyPr anchor="t">
            <a:noAutofit/>
          </a:bodyPr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BF0855-1744-56E4-B115-3A3C5EA783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519672" y="987424"/>
            <a:ext cx="5166360" cy="535838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5E8A1D-28AE-4A19-BD96-401D4822A5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21208" y="3575304"/>
            <a:ext cx="5020056" cy="2770632"/>
          </a:xfrm>
        </p:spPr>
        <p:txBody>
          <a:bodyPr>
            <a:normAutofit/>
          </a:bodyPr>
          <a:lstStyle>
            <a:lvl1pPr marL="0" indent="0">
              <a:buNone/>
              <a:defRPr sz="22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327DDB-CE95-4C89-DFC5-7DDBFC24E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10/11/26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22C835-F3B5-943C-FFC4-D5BA9666A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709891-6E3C-ADED-01DD-15FCED37A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167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36771-E72D-FAD8-771E-3E196DD2E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5BB827-257D-60D9-792F-E695900429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E5D2E7-C856-F78A-E88C-375474982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10/11/26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DAB289-9591-51C9-9E3C-B6F2ACC6A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E037C-790D-7442-8E43-D2740B395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625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635151-A38B-3766-6A32-FF1DF7687D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59368" y="978408"/>
            <a:ext cx="2551176" cy="536752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D132D1-640C-FB9A-AD6F-D845738349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21208" y="978408"/>
            <a:ext cx="8010144" cy="536752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55F80A-4BA7-8ED8-9A62-B92194272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C50CD-E178-4744-9B35-B2F624D6C5E9}" type="datetimeFigureOut">
              <a:rPr lang="en-US" smtClean="0"/>
              <a:t>10/11/26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E38113-D55A-A1A0-D1FE-53C95860F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9DDB-F89D-4B2D-21A2-82AF1D102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CC95F-0247-41B6-91CF-DC97C76A708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2572D8-D485-1DB1-34B1-C35C61C89940}"/>
              </a:ext>
            </a:extLst>
          </p:cNvPr>
          <p:cNvSpPr/>
          <p:nvPr/>
        </p:nvSpPr>
        <p:spPr>
          <a:xfrm rot="5400000">
            <a:off x="8936623" y="3585018"/>
            <a:ext cx="5325734" cy="14927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281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1A28D7-6581-4956-AAE3-9104804DF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14630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CFCCA4-57A4-08A1-FC45-D2BBA66FAB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1208" y="2578608"/>
            <a:ext cx="11155680" cy="3767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AA0F4-2442-8D45-3C3D-1B8F55C8683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21208" y="64190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E80C50CD-E178-4744-9B35-B2F624D6C5E9}" type="datetimeFigureOut">
              <a:rPr lang="en-US" smtClean="0"/>
              <a:pPr/>
              <a:t>10/11/26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03785E-FB42-1D54-92AC-D0A61A8FAB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21208" y="10058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9CF34-1274-DB45-4809-90E5D244A9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432" y="6419088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148CC95F-0247-41B6-91CF-DC97C76A708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2" r:id="rId1"/>
    <p:sldLayoutId id="2147484033" r:id="rId2"/>
    <p:sldLayoutId id="2147484034" r:id="rId3"/>
    <p:sldLayoutId id="2147484035" r:id="rId4"/>
    <p:sldLayoutId id="2147484036" r:id="rId5"/>
    <p:sldLayoutId id="2147484030" r:id="rId6"/>
    <p:sldLayoutId id="2147484026" r:id="rId7"/>
    <p:sldLayoutId id="2147484027" r:id="rId8"/>
    <p:sldLayoutId id="2147484028" r:id="rId9"/>
    <p:sldLayoutId id="2147484029" r:id="rId10"/>
    <p:sldLayoutId id="214748403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17" name="Rectangle 116">
            <a:extLst>
              <a:ext uri="{FF2B5EF4-FFF2-40B4-BE49-F238E27FC236}">
                <a16:creationId xmlns:a16="http://schemas.microsoft.com/office/drawing/2014/main" id="{175EAFFD-4A47-DD53-4F76-BD457E18B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119" name="Freeform: Shape 118">
            <a:extLst>
              <a:ext uri="{FF2B5EF4-FFF2-40B4-BE49-F238E27FC236}">
                <a16:creationId xmlns:a16="http://schemas.microsoft.com/office/drawing/2014/main" id="{7CC1FECC-9CA4-341C-7E20-4728C51473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ierstadt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9543" y="4213996"/>
            <a:ext cx="2757448" cy="2642889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>
              <a:lnSpc>
                <a:spcPct val="100000"/>
              </a:lnSpc>
            </a:pPr>
            <a:r>
              <a:rPr lang="en-US" sz="1800" dirty="0">
                <a:latin typeface="Times New Roman"/>
                <a:cs typeface="Times New Roman"/>
              </a:rPr>
              <a:t>Presentation by: </a:t>
            </a:r>
          </a:p>
          <a:p>
            <a:pPr>
              <a:lnSpc>
                <a:spcPct val="100000"/>
              </a:lnSpc>
            </a:pPr>
            <a:endParaRPr lang="en-US"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r>
              <a:rPr lang="en-US" sz="1800" dirty="0">
                <a:latin typeface="Times New Roman"/>
                <a:cs typeface="Times New Roman"/>
              </a:rPr>
              <a:t>NAFISAH HUSSAIN ID:2612317</a:t>
            </a:r>
          </a:p>
          <a:p>
            <a:pPr>
              <a:lnSpc>
                <a:spcPct val="100000"/>
              </a:lnSpc>
            </a:pPr>
            <a:r>
              <a:rPr lang="en-US" sz="1800" dirty="0">
                <a:latin typeface="Times New Roman"/>
                <a:cs typeface="Times New Roman"/>
              </a:rPr>
              <a:t>FIZA ID :2615578</a:t>
            </a:r>
          </a:p>
          <a:p>
            <a:pPr>
              <a:lnSpc>
                <a:spcPct val="100000"/>
              </a:lnSpc>
            </a:pPr>
            <a:r>
              <a:rPr lang="en-US" sz="1800" dirty="0">
                <a:latin typeface="Times New Roman"/>
                <a:cs typeface="Times New Roman"/>
              </a:rPr>
              <a:t>KHALEEL ROWE ID:2610445</a:t>
            </a:r>
          </a:p>
          <a:p>
            <a:pPr indent="-2286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1800" dirty="0">
              <a:latin typeface="Times New Roman"/>
              <a:cs typeface="Times New Roman"/>
            </a:endParaRPr>
          </a:p>
          <a:p>
            <a:pPr indent="-228600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sz="18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r>
              <a:rPr lang="en-US" sz="1800" dirty="0">
                <a:latin typeface="Times New Roman"/>
                <a:cs typeface="Times New Roman"/>
              </a:rPr>
              <a:t>LECTURER: DR JAMIL </a:t>
            </a:r>
          </a:p>
        </p:txBody>
      </p:sp>
      <p:pic>
        <p:nvPicPr>
          <p:cNvPr id="6" name="Picture 5" title="People with tablet">
            <a:extLst>
              <a:ext uri="{FF2B5EF4-FFF2-40B4-BE49-F238E27FC236}">
                <a16:creationId xmlns:a16="http://schemas.microsoft.com/office/drawing/2014/main" id="{42E79508-AC25-BD70-185B-FCF12FCF00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6436" b="-2"/>
          <a:stretch>
            <a:fillRect/>
          </a:stretch>
        </p:blipFill>
        <p:spPr>
          <a:xfrm>
            <a:off x="5898475" y="1538651"/>
            <a:ext cx="6135846" cy="51064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D93964-3BBB-DDA4-709A-46950A50748F}"/>
              </a:ext>
            </a:extLst>
          </p:cNvPr>
          <p:cNvSpPr txBox="1"/>
          <p:nvPr/>
        </p:nvSpPr>
        <p:spPr>
          <a:xfrm>
            <a:off x="1121316" y="749610"/>
            <a:ext cx="10203362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3600" b="1" u="sng" dirty="0">
                <a:latin typeface="Times New Roman"/>
                <a:cs typeface="Times New Roman"/>
              </a:rPr>
              <a:t>Digital Skills and Research Methods - LCHS4007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D85A7F4-FC12-6E17-C6D3-BBDABF76C120}"/>
              </a:ext>
            </a:extLst>
          </p:cNvPr>
          <p:cNvSpPr txBox="1"/>
          <p:nvPr/>
        </p:nvSpPr>
        <p:spPr>
          <a:xfrm>
            <a:off x="291170" y="1939074"/>
            <a:ext cx="5439317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u="sng" dirty="0">
                <a:latin typeface="Calisto MT"/>
                <a:cs typeface="Times New Roman"/>
              </a:rPr>
              <a:t>Staff communication and daily updates using Microsoft teams.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73A6D-21BB-117C-DB5A-359B473BB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11155680" cy="930260"/>
          </a:xfrm>
        </p:spPr>
        <p:txBody>
          <a:bodyPr>
            <a:normAutofit fontScale="90000"/>
          </a:bodyPr>
          <a:lstStyle/>
          <a:p>
            <a:r>
              <a:rPr lang="en-US" sz="4000" u="sng" dirty="0">
                <a:latin typeface="Bradley Hand ITC"/>
              </a:rPr>
              <a:t>STAFF COMMUNICATION AND DAILY UPDATES.</a:t>
            </a:r>
          </a:p>
        </p:txBody>
      </p:sp>
      <p:pic>
        <p:nvPicPr>
          <p:cNvPr id="4" name="Content Placeholder 3" title="Two people with speech bubbles">
            <a:extLst>
              <a:ext uri="{FF2B5EF4-FFF2-40B4-BE49-F238E27FC236}">
                <a16:creationId xmlns:a16="http://schemas.microsoft.com/office/drawing/2014/main" id="{B5D055B0-2557-C444-99F2-AFC16692E5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77102" y="1717486"/>
            <a:ext cx="4800087" cy="490723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DBEFF78-2FDB-5431-F0FE-156C267BDFA9}"/>
              </a:ext>
            </a:extLst>
          </p:cNvPr>
          <p:cNvSpPr txBox="1"/>
          <p:nvPr/>
        </p:nvSpPr>
        <p:spPr>
          <a:xfrm>
            <a:off x="619512" y="1759415"/>
            <a:ext cx="6009268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400" dirty="0">
                <a:latin typeface="Calisto MT"/>
                <a:ea typeface="Calibri"/>
                <a:cs typeface="Calibri"/>
              </a:rPr>
              <a:t>Helps staff share important information quickly and clearly.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Calisto MT"/>
                <a:ea typeface="Calibri"/>
                <a:cs typeface="Calibri"/>
              </a:rPr>
              <a:t>Keeps everyone updated about changes, tasks and service users. 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Calisto MT"/>
                <a:ea typeface="Calibri"/>
                <a:cs typeface="Calibri"/>
              </a:rPr>
              <a:t>Helps staff work together as a team and support each other.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Calisto MT"/>
                <a:ea typeface="Calibri"/>
                <a:cs typeface="Calibri"/>
              </a:rPr>
              <a:t>Allows staff to ask questions and respond to updates.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Calisto MT"/>
                <a:ea typeface="Calibri"/>
                <a:cs typeface="Calibri"/>
              </a:rPr>
              <a:t>Make communication easier, organised and accessible.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Calisto MT"/>
                <a:ea typeface="Calibri"/>
                <a:cs typeface="Calibri"/>
              </a:rPr>
              <a:t>Reduces the risk of miscommunication or missing important </a:t>
            </a:r>
            <a:r>
              <a:rPr lang="en-GB" sz="2400" dirty="0" err="1">
                <a:latin typeface="Calisto MT"/>
                <a:ea typeface="Calibri"/>
                <a:cs typeface="Calibri"/>
              </a:rPr>
              <a:t>informtion</a:t>
            </a:r>
            <a:r>
              <a:rPr lang="en-GB" sz="2400" dirty="0">
                <a:latin typeface="Calisto MT"/>
                <a:ea typeface="Calibri"/>
                <a:cs typeface="Calibri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23355691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774A975B-A886-5202-0489-6965514A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69" y="508090"/>
            <a:ext cx="11153214" cy="149279"/>
          </a:xfrm>
          <a:custGeom>
            <a:avLst/>
            <a:gdLst>
              <a:gd name="connsiteX0" fmla="*/ 0 w 8085002"/>
              <a:gd name="connsiteY0" fmla="*/ 0 h 149279"/>
              <a:gd name="connsiteX1" fmla="*/ 8085002 w 8085002"/>
              <a:gd name="connsiteY1" fmla="*/ 0 h 149279"/>
              <a:gd name="connsiteX2" fmla="*/ 8085002 w 8085002"/>
              <a:gd name="connsiteY2" fmla="*/ 149279 h 149279"/>
              <a:gd name="connsiteX3" fmla="*/ 0 w 8085002"/>
              <a:gd name="connsiteY3" fmla="*/ 149279 h 149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085002" h="149279">
                <a:moveTo>
                  <a:pt x="0" y="0"/>
                </a:moveTo>
                <a:lnTo>
                  <a:pt x="8085002" y="0"/>
                </a:lnTo>
                <a:lnTo>
                  <a:pt x="8085002" y="149279"/>
                </a:lnTo>
                <a:lnTo>
                  <a:pt x="0" y="1492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EA67E988-5919-57BB-C7DE-D3EAD38A30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7870" y="6209925"/>
            <a:ext cx="11155680" cy="45719"/>
          </a:xfrm>
          <a:custGeom>
            <a:avLst/>
            <a:gdLst/>
            <a:ahLst/>
            <a:cxnLst/>
            <a:rect l="l" t="t" r="r" b="b"/>
            <a:pathLst>
              <a:path w="8715708" h="45719">
                <a:moveTo>
                  <a:pt x="0" y="0"/>
                </a:moveTo>
                <a:lnTo>
                  <a:pt x="3694525" y="0"/>
                </a:lnTo>
                <a:lnTo>
                  <a:pt x="5021183" y="0"/>
                </a:lnTo>
                <a:lnTo>
                  <a:pt x="8715708" y="0"/>
                </a:lnTo>
                <a:lnTo>
                  <a:pt x="8715708" y="45719"/>
                </a:lnTo>
                <a:lnTo>
                  <a:pt x="5021183" y="45719"/>
                </a:lnTo>
                <a:lnTo>
                  <a:pt x="3694525" y="45719"/>
                </a:lnTo>
                <a:lnTo>
                  <a:pt x="0" y="45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0B98925-0550-1AFB-C1DC-02792400FB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title="Question mark boxes">
            <a:extLst>
              <a:ext uri="{FF2B5EF4-FFF2-40B4-BE49-F238E27FC236}">
                <a16:creationId xmlns:a16="http://schemas.microsoft.com/office/drawing/2014/main" id="{ADDD6EC0-7CDB-0C57-CED6-3BB120B5064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376" r="1715" b="9091"/>
          <a:stretch>
            <a:fillRect/>
          </a:stretch>
        </p:blipFill>
        <p:spPr>
          <a:xfrm>
            <a:off x="6734117" y="-6185"/>
            <a:ext cx="5457882" cy="6864185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0DBFCB27-760B-5FF3-72F5-581461CE16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999" cy="1280160"/>
          </a:xfrm>
          <a:prstGeom prst="rect">
            <a:avLst/>
          </a:prstGeom>
          <a:solidFill>
            <a:schemeClr val="bg1"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B27442-C73E-0354-1F87-AF9DF659C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8" y="-4513"/>
            <a:ext cx="6127262" cy="96012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4000" u="sng" dirty="0">
                <a:latin typeface="Bradley Hand ITC"/>
              </a:rPr>
              <a:t>WHY MICROSOFT TEAMS?</a:t>
            </a:r>
            <a:r>
              <a:rPr lang="en-US" sz="4000" dirty="0"/>
              <a:t> 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D28DB1-361D-F972-CCE2-952F5418991B}"/>
              </a:ext>
            </a:extLst>
          </p:cNvPr>
          <p:cNvSpPr txBox="1"/>
          <p:nvPr/>
        </p:nvSpPr>
        <p:spPr>
          <a:xfrm>
            <a:off x="229219" y="817756"/>
            <a:ext cx="6294243" cy="627864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b="1" dirty="0">
                <a:latin typeface="Calisto MT"/>
              </a:rPr>
              <a:t>Easy communications</a:t>
            </a:r>
            <a:r>
              <a:rPr lang="en-US" sz="2400" dirty="0">
                <a:latin typeface="Calisto MT"/>
              </a:rPr>
              <a:t> – Staff can quickly message each other.</a:t>
            </a:r>
          </a:p>
          <a:p>
            <a:pPr marL="285750" indent="-285750">
              <a:buFont typeface="Arial"/>
              <a:buChar char="•"/>
            </a:pPr>
            <a:r>
              <a:rPr lang="en-US" sz="2400" b="1" dirty="0">
                <a:latin typeface="Calisto MT"/>
              </a:rPr>
              <a:t>Daily updates</a:t>
            </a:r>
            <a:r>
              <a:rPr lang="en-US" sz="2400" dirty="0">
                <a:latin typeface="Calisto MT"/>
              </a:rPr>
              <a:t> – Saff can share important information about residents  and their care.</a:t>
            </a:r>
          </a:p>
          <a:p>
            <a:pPr marL="285750" indent="-285750">
              <a:buFont typeface="Arial"/>
              <a:buChar char="•"/>
            </a:pPr>
            <a:r>
              <a:rPr lang="en-US" sz="2400" b="1" dirty="0">
                <a:latin typeface="Calisto MT"/>
              </a:rPr>
              <a:t>Teamwork</a:t>
            </a:r>
            <a:r>
              <a:rPr lang="en-US" sz="2400" dirty="0">
                <a:latin typeface="Calisto MT"/>
              </a:rPr>
              <a:t> – Everyone can work together and stay informed. </a:t>
            </a:r>
          </a:p>
          <a:p>
            <a:pPr marL="285750" indent="-285750">
              <a:buFont typeface="Arial"/>
              <a:buChar char="•"/>
            </a:pPr>
            <a:r>
              <a:rPr lang="en-US" sz="2400" b="1" dirty="0">
                <a:latin typeface="Calisto MT"/>
              </a:rPr>
              <a:t>Quick sharing</a:t>
            </a:r>
            <a:r>
              <a:rPr lang="en-US" sz="2400" dirty="0">
                <a:latin typeface="Calisto MT"/>
              </a:rPr>
              <a:t> – Updates, documents and important information can be shared in one place.</a:t>
            </a:r>
          </a:p>
          <a:p>
            <a:pPr marL="285750" indent="-285750">
              <a:buFont typeface="Arial"/>
              <a:buChar char="•"/>
            </a:pPr>
            <a:r>
              <a:rPr lang="en-US" sz="2400" b="1" dirty="0">
                <a:latin typeface="Calisto MT"/>
              </a:rPr>
              <a:t>Keeps everyone informed</a:t>
            </a:r>
            <a:r>
              <a:rPr lang="en-US" sz="2400" dirty="0">
                <a:latin typeface="Calisto MT"/>
              </a:rPr>
              <a:t> – Helps reduce misunderstandings and missed information.</a:t>
            </a:r>
          </a:p>
          <a:p>
            <a:pPr marL="285750" indent="-285750">
              <a:buFont typeface="Arial"/>
              <a:buChar char="•"/>
            </a:pPr>
            <a:r>
              <a:rPr lang="en-US" sz="2400" b="1" dirty="0">
                <a:latin typeface="Calisto MT"/>
              </a:rPr>
              <a:t>Useful for shift changes</a:t>
            </a:r>
            <a:r>
              <a:rPr lang="en-US" sz="2400" dirty="0">
                <a:latin typeface="Calisto MT"/>
              </a:rPr>
              <a:t> – Staff can communicate important updates between shifts.</a:t>
            </a:r>
          </a:p>
          <a:p>
            <a:pPr marL="285750" indent="-285750">
              <a:buFont typeface="Arial"/>
              <a:buChar char="•"/>
            </a:pPr>
            <a:r>
              <a:rPr lang="en-US" sz="2400" b="1" dirty="0">
                <a:latin typeface="Calisto MT"/>
              </a:rPr>
              <a:t>Saves time</a:t>
            </a:r>
            <a:r>
              <a:rPr lang="en-US" sz="2400" dirty="0">
                <a:latin typeface="Calisto MT"/>
              </a:rPr>
              <a:t> – Reduces the need for unnecessary meetings or phone calls.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8887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GestaltVTI">
  <a:themeElements>
    <a:clrScheme name="Gestalt">
      <a:dk1>
        <a:srgbClr val="000000"/>
      </a:dk1>
      <a:lt1>
        <a:sysClr val="window" lastClr="FFFFFF"/>
      </a:lt1>
      <a:dk2>
        <a:srgbClr val="262626"/>
      </a:dk2>
      <a:lt2>
        <a:srgbClr val="F7F7F7"/>
      </a:lt2>
      <a:accent1>
        <a:srgbClr val="EBA000"/>
      </a:accent1>
      <a:accent2>
        <a:srgbClr val="00BAC8"/>
      </a:accent2>
      <a:accent3>
        <a:srgbClr val="E64823"/>
      </a:accent3>
      <a:accent4>
        <a:srgbClr val="4D5AFF"/>
      </a:accent4>
      <a:accent5>
        <a:srgbClr val="FE5D21"/>
      </a:accent5>
      <a:accent6>
        <a:srgbClr val="00C777"/>
      </a:accent6>
      <a:hlink>
        <a:srgbClr val="2998E3"/>
      </a:hlink>
      <a:folHlink>
        <a:srgbClr val="939393"/>
      </a:folHlink>
    </a:clrScheme>
    <a:fontScheme name="Gestalt">
      <a:majorFont>
        <a:latin typeface="Bierstadt"/>
        <a:ea typeface=""/>
        <a:cs typeface=""/>
      </a:majorFont>
      <a:minorFont>
        <a:latin typeface="Bierstad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GestaltVTI" id="{4F87C71D-53D1-4B71-BF97-FD0EA4B25665}" vid="{A110AFC4-8D8A-4C02-8885-7BA370B379B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GestaltVTI</vt:lpstr>
      <vt:lpstr>PowerPoint Presentation</vt:lpstr>
      <vt:lpstr>STAFF COMMUNICATION AND DAILY UPDATES.</vt:lpstr>
      <vt:lpstr>WHY MICROSOFT TEAMS?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Khaleel Rowe (2610445)</cp:lastModifiedBy>
  <cp:revision>507</cp:revision>
  <dcterms:created xsi:type="dcterms:W3CDTF">2026-10-04T17:56:15Z</dcterms:created>
  <dcterms:modified xsi:type="dcterms:W3CDTF">2026-10-11T13:58:40Z</dcterms:modified>
</cp:coreProperties>
</file>