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69" autoAdjust="0"/>
    <p:restoredTop sz="94660"/>
  </p:normalViewPr>
  <p:slideViewPr>
    <p:cSldViewPr snapToGrid="0">
      <p:cViewPr varScale="1">
        <p:scale>
          <a:sx n="73" d="100"/>
          <a:sy n="73" d="100"/>
        </p:scale>
        <p:origin x="49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3A475-A906-449C-9DF4-E927317DAD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321470-C6A2-4D19-80AC-8F17CD3B89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99F8D-3BF9-4879-A602-9FC3CB396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5B58A-1BC7-45D3-A23D-38B9159A8FFE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BFBBAE-F4AA-4D0A-A653-E6CCC3C96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5E3F-C907-4CB8-9D8A-B9CE9063A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893B1-1551-4D72-8708-FEFAFE9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853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38488-C1A7-48E1-9EB2-F0BCEE80D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38767-1FE2-4115-B776-126666EFD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6FB37D-111A-4057-AECC-732313A8F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5B58A-1BC7-45D3-A23D-38B9159A8FFE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F8F65-AE7E-44D8-9E45-53DE67F97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1E4200-BBDE-415B-B93C-0FF8AF5BB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893B1-1551-4D72-8708-FEFAFE9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880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2F5B8-DD68-4C6B-9C93-9B674F20A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1B7FEC-3DBD-4531-9DA7-717C339D52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DB4A89-919A-4311-A699-D897A08E4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5B58A-1BC7-45D3-A23D-38B9159A8FFE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36B598-E453-4CD4-9E23-EE1C95CAA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E98A34-A1F9-4719-A369-C75DB6ACE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893B1-1551-4D72-8708-FEFAFE9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882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F479A-9EB3-4019-9009-726E61652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A399A-8AB0-4A85-BBD3-324326DCAC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3742DA-8D4D-4866-BF50-F437BE6B3E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DD328E-7C6A-4E3A-A9EF-567A09466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5B58A-1BC7-45D3-A23D-38B9159A8FFE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08C38F-FC64-426C-97D5-038B14461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90698E-D4F5-45F2-A374-441B7EDA3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893B1-1551-4D72-8708-FEFAFE9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382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ABF70-A758-49DC-AECD-C2CFF547D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5CAC7C-D230-4E87-8F34-718F1F9BFD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2DD354-AC32-4F48-9FFF-95D033032B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71934C-987F-48F2-B91E-6ABC22DB8E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AD7E61-06B6-45CC-952C-A815CC8112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ADD937-1ABD-4CB2-9E3C-75DE27238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5B58A-1BC7-45D3-A23D-38B9159A8FFE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185300-F979-4C7B-975B-DB29207BE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CB1AF2-BE85-4943-B639-90F46867B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893B1-1551-4D72-8708-FEFAFE9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579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A53D5-D3BF-492B-9F99-0AF08E271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781CFE-4C5F-4A31-92D4-D7E613E5E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5B58A-1BC7-45D3-A23D-38B9159A8FFE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2C4982-C24E-470D-ADCA-13689F2A6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DFA1F0-0B60-4C8D-93B0-23AD5D7DC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893B1-1551-4D72-8708-FEFAFE9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116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ECEA7D-DC67-4D02-8AF1-1A4662B28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5B58A-1BC7-45D3-A23D-38B9159A8FFE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EC90D0-3DD4-4CAB-860A-2DB4B4739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F26FE4-2339-4587-A019-5E4273324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893B1-1551-4D72-8708-FEFAFE9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373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59BCA-E928-41B8-B29E-E0C518153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C0932-4273-436B-8EA1-BD4E770B7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A8C629-6757-4E57-BD32-624E3E8BAF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13DD5D-F838-4DC2-AC93-BA7CD5F7F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5B58A-1BC7-45D3-A23D-38B9159A8FFE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18BCA0-804A-45AA-8A88-9B735649A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BB27A-239E-45BE-AA68-0C87F7B14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893B1-1551-4D72-8708-FEFAFE9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747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33801-19C2-40D3-BB90-6D47FB36C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91AE72-39CC-409F-BCD7-BA39A97024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B1604A-808E-4D0A-8ECA-D28263430A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1C61A3-C7E4-4F6E-96F7-71F4DB4C9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5B58A-1BC7-45D3-A23D-38B9159A8FFE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253EF8-6D0A-4D23-BC42-6CFC9DB51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D7B297-3A14-4542-BB64-B712514BC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893B1-1551-4D72-8708-FEFAFE9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130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E7AC8-2138-4235-8D4A-3A89B00E7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E4CB90-C13B-4220-9994-2D46B1AC9D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E0CD0-B74C-427F-B327-21709239B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5B58A-1BC7-45D3-A23D-38B9159A8FFE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51A906-A1D3-43CB-A3FA-2A76B3389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C2D534-819B-4C2B-8219-E357801CA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893B1-1551-4D72-8708-FEFAFE9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01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764DE3-9F7B-4112-B035-0EF878E32D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1F9151-0216-44A2-8CA2-E0782F8725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9073DC-22EA-4578-9904-AAB847814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5B58A-1BC7-45D3-A23D-38B9159A8FFE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5BC1B8-E400-4A3F-BD9E-13C261774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807439-3235-49D9-ACBA-54B8A89DC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893B1-1551-4D72-8708-FEFAFE9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327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F43C55-03B2-4F93-A1A3-490515BBB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A68950-C283-4D18-9C9E-2D8202BD3B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2FA416-06B2-446E-B988-5428FAC3DB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D5B58A-1BC7-45D3-A23D-38B9159A8FFE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B9C28-71C8-4324-93BF-CC98D9DF3A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53700-94E6-4CB0-9B1E-A684D4FC74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0893B1-1551-4D72-8708-FEFAFE9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9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38CFCD-348D-4326-9666-5B8263E4FFE1}"/>
              </a:ext>
            </a:extLst>
          </p:cNvPr>
          <p:cNvSpPr txBox="1"/>
          <p:nvPr/>
        </p:nvSpPr>
        <p:spPr>
          <a:xfrm>
            <a:off x="1802674" y="522514"/>
            <a:ext cx="9771017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/>
              <a:t>Foreign Languages &amp; Cultural Awareness </a:t>
            </a:r>
          </a:p>
          <a:p>
            <a:r>
              <a:rPr lang="en-US" sz="4000" b="1"/>
              <a:t>Spanish- Espanol</a:t>
            </a:r>
          </a:p>
          <a:p>
            <a:r>
              <a:rPr lang="en-US" sz="4000" b="1"/>
              <a:t>BMIH5003</a:t>
            </a:r>
          </a:p>
          <a:p>
            <a:endParaRPr lang="en-US" sz="3200" b="1"/>
          </a:p>
          <a:p>
            <a:endParaRPr lang="en-US" sz="3200" b="1"/>
          </a:p>
          <a:p>
            <a:r>
              <a:rPr lang="en-US" sz="3200" b="1"/>
              <a:t>Rodrigo Aguilera</a:t>
            </a:r>
          </a:p>
          <a:p>
            <a:r>
              <a:rPr lang="en-GB" sz="2800" b="1"/>
              <a:t>International Hotel Management</a:t>
            </a:r>
          </a:p>
          <a:p>
            <a:endParaRPr lang="en-GB" sz="2800" b="1"/>
          </a:p>
          <a:p>
            <a:endParaRPr lang="en-GB" sz="2800" b="1"/>
          </a:p>
          <a:p>
            <a:r>
              <a:rPr lang="en-GB" sz="2400" b="1"/>
              <a:t>Student: Muhammed Azizur Rahman</a:t>
            </a:r>
          </a:p>
          <a:p>
            <a:r>
              <a:rPr lang="en-GB" sz="2400" b="1"/>
              <a:t>2170283@student.uwtsd.ac.uk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4433475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BCE0BFD-D5BC-4AC3-914E-13ED45B43B82}"/>
              </a:ext>
            </a:extLst>
          </p:cNvPr>
          <p:cNvSpPr txBox="1"/>
          <p:nvPr/>
        </p:nvSpPr>
        <p:spPr>
          <a:xfrm>
            <a:off x="2730138" y="148040"/>
            <a:ext cx="63877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u="sng" dirty="0" err="1"/>
              <a:t>Tablero</a:t>
            </a:r>
            <a:r>
              <a:rPr lang="en-US" sz="3600" b="1" u="sng" dirty="0"/>
              <a:t> de </a:t>
            </a:r>
            <a:r>
              <a:rPr lang="en-US" sz="3600" b="1" u="sng" dirty="0" err="1"/>
              <a:t>Desayuno</a:t>
            </a:r>
            <a:endParaRPr lang="en-GB" sz="3600" b="1" u="sng" dirty="0"/>
          </a:p>
        </p:txBody>
      </p:sp>
      <p:sp>
        <p:nvSpPr>
          <p:cNvPr id="7" name="Sun 6">
            <a:extLst>
              <a:ext uri="{FF2B5EF4-FFF2-40B4-BE49-F238E27FC236}">
                <a16:creationId xmlns:a16="http://schemas.microsoft.com/office/drawing/2014/main" id="{BA16D8E5-C698-4027-8565-3248E2F51755}"/>
              </a:ext>
            </a:extLst>
          </p:cNvPr>
          <p:cNvSpPr/>
          <p:nvPr/>
        </p:nvSpPr>
        <p:spPr>
          <a:xfrm>
            <a:off x="640080" y="444133"/>
            <a:ext cx="1972491" cy="188105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Sky Link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Hotel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5A4777-55B4-4D3E-9539-B7B28713ADB4}"/>
              </a:ext>
            </a:extLst>
          </p:cNvPr>
          <p:cNvSpPr txBox="1"/>
          <p:nvPr/>
        </p:nvSpPr>
        <p:spPr>
          <a:xfrm>
            <a:off x="3895636" y="714285"/>
            <a:ext cx="41017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DESAYUNOS</a:t>
            </a:r>
            <a:endParaRPr lang="en-GB" sz="32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290FA83-35E0-4618-A465-1FE574D2E662}"/>
              </a:ext>
            </a:extLst>
          </p:cNvPr>
          <p:cNvSpPr txBox="1"/>
          <p:nvPr/>
        </p:nvSpPr>
        <p:spPr>
          <a:xfrm>
            <a:off x="2515310" y="3062229"/>
            <a:ext cx="44123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Tortilla Espanola de Huevos con </a:t>
            </a:r>
            <a:r>
              <a:rPr lang="en-US" sz="2000" b="1" dirty="0" err="1"/>
              <a:t>Ajies</a:t>
            </a:r>
            <a:r>
              <a:rPr lang="en-US" sz="2000" b="1" dirty="0"/>
              <a:t> , Ce-</a:t>
            </a:r>
            <a:r>
              <a:rPr lang="en-US" sz="2000" b="1" dirty="0" err="1"/>
              <a:t>bolla</a:t>
            </a:r>
            <a:r>
              <a:rPr lang="en-US" sz="2000" b="1" dirty="0"/>
              <a:t> , Papas Cafe………………….$5.30		</a:t>
            </a:r>
            <a:endParaRPr lang="en-GB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7323E63-C30F-4EBF-B243-6DFAB2660233}"/>
              </a:ext>
            </a:extLst>
          </p:cNvPr>
          <p:cNvSpPr txBox="1"/>
          <p:nvPr/>
        </p:nvSpPr>
        <p:spPr>
          <a:xfrm>
            <a:off x="7272368" y="2399774"/>
            <a:ext cx="44123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2 Eggs w/any style fries, Toast &amp; Coffee…………………………………….….$3.30		</a:t>
            </a:r>
            <a:endParaRPr lang="en-GB" sz="20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0104970-6939-4AAD-B6AB-AA20B6A23E18}"/>
              </a:ext>
            </a:extLst>
          </p:cNvPr>
          <p:cNvSpPr txBox="1"/>
          <p:nvPr/>
        </p:nvSpPr>
        <p:spPr>
          <a:xfrm>
            <a:off x="2517487" y="2386157"/>
            <a:ext cx="44123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Dos Huevos </a:t>
            </a:r>
            <a:r>
              <a:rPr lang="en-US" sz="2000" b="1" dirty="0" err="1"/>
              <a:t>cualquier</a:t>
            </a:r>
            <a:r>
              <a:rPr lang="en-US" sz="2000" b="1" dirty="0"/>
              <a:t> </a:t>
            </a:r>
            <a:r>
              <a:rPr lang="en-US" sz="2000" b="1" dirty="0" err="1"/>
              <a:t>estilo</a:t>
            </a:r>
            <a:r>
              <a:rPr lang="en-US" sz="2000" b="1" dirty="0"/>
              <a:t> , con papas tostadas y café ………………………….$3.30		</a:t>
            </a:r>
            <a:endParaRPr lang="en-GB" sz="20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B9172C-45B1-4828-B6A8-7C5C41FBF2A9}"/>
              </a:ext>
            </a:extLst>
          </p:cNvPr>
          <p:cNvSpPr txBox="1"/>
          <p:nvPr/>
        </p:nvSpPr>
        <p:spPr>
          <a:xfrm>
            <a:off x="7272368" y="3041234"/>
            <a:ext cx="44123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Spanish </a:t>
            </a:r>
            <a:r>
              <a:rPr lang="en-US" sz="2000" b="1" dirty="0" err="1"/>
              <a:t>Omlette</a:t>
            </a:r>
            <a:r>
              <a:rPr lang="en-US" sz="2000" b="1" dirty="0"/>
              <a:t> w/Onions French fries, Toast &amp; </a:t>
            </a:r>
            <a:r>
              <a:rPr lang="en-US" sz="2000" b="1" dirty="0" err="1"/>
              <a:t>Coffe</a:t>
            </a:r>
            <a:r>
              <a:rPr lang="en-US" sz="2000" b="1" dirty="0"/>
              <a:t> …………………………….$5.30		</a:t>
            </a:r>
            <a:endParaRPr lang="en-GB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358992-29C0-49BE-A004-A68E52D6D5E0}"/>
              </a:ext>
            </a:extLst>
          </p:cNvPr>
          <p:cNvSpPr txBox="1"/>
          <p:nvPr/>
        </p:nvSpPr>
        <p:spPr>
          <a:xfrm>
            <a:off x="2521840" y="3811388"/>
            <a:ext cx="4412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/>
              <a:t>Bistec</a:t>
            </a:r>
            <a:r>
              <a:rPr lang="en-US" sz="2000" b="1" dirty="0"/>
              <a:t> </a:t>
            </a:r>
            <a:r>
              <a:rPr lang="en-US" sz="2000" b="1" dirty="0" err="1"/>
              <a:t>Salteado</a:t>
            </a:r>
            <a:r>
              <a:rPr lang="en-US" sz="2000" b="1" dirty="0"/>
              <a:t> ………………………….$6.00		</a:t>
            </a:r>
            <a:endParaRPr lang="en-GB" sz="20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23A95F5-2755-4A3C-BA03-6C0F8D1C86F1}"/>
              </a:ext>
            </a:extLst>
          </p:cNvPr>
          <p:cNvSpPr txBox="1"/>
          <p:nvPr/>
        </p:nvSpPr>
        <p:spPr>
          <a:xfrm>
            <a:off x="7263661" y="3798324"/>
            <a:ext cx="4412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Pepper steak ………….………………….$6.00		</a:t>
            </a:r>
            <a:endParaRPr lang="en-GB" sz="2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C98C74C-00D8-4B70-98D5-3CF92AEF03CE}"/>
              </a:ext>
            </a:extLst>
          </p:cNvPr>
          <p:cNvSpPr txBox="1"/>
          <p:nvPr/>
        </p:nvSpPr>
        <p:spPr>
          <a:xfrm>
            <a:off x="2513133" y="4313287"/>
            <a:ext cx="4412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Pollo a la Brasa ………………………….$6.00		</a:t>
            </a:r>
            <a:endParaRPr lang="en-GB" sz="20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FDE35E7-E870-4A72-93EE-58BC15C3F67E}"/>
              </a:ext>
            </a:extLst>
          </p:cNvPr>
          <p:cNvSpPr txBox="1"/>
          <p:nvPr/>
        </p:nvSpPr>
        <p:spPr>
          <a:xfrm>
            <a:off x="7272368" y="4313286"/>
            <a:ext cx="4412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Roasted Chicken ……………….……….$6.00		</a:t>
            </a:r>
            <a:endParaRPr lang="en-GB" sz="20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AFF5BC7-3917-4DB3-9ADC-096002BE6132}"/>
              </a:ext>
            </a:extLst>
          </p:cNvPr>
          <p:cNvSpPr txBox="1"/>
          <p:nvPr/>
        </p:nvSpPr>
        <p:spPr>
          <a:xfrm>
            <a:off x="2495714" y="4739278"/>
            <a:ext cx="4412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Con pollo a </a:t>
            </a:r>
            <a:r>
              <a:rPr lang="en-US" sz="2000" b="1" dirty="0" err="1"/>
              <a:t>hueva</a:t>
            </a:r>
            <a:r>
              <a:rPr lang="en-US" sz="2000" b="1" dirty="0"/>
              <a:t> …………….….…...$6.50		</a:t>
            </a:r>
            <a:endParaRPr lang="en-GB" sz="20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A4A33-FC2C-4063-A90F-C82A0B72E482}"/>
              </a:ext>
            </a:extLst>
          </p:cNvPr>
          <p:cNvSpPr txBox="1"/>
          <p:nvPr/>
        </p:nvSpPr>
        <p:spPr>
          <a:xfrm>
            <a:off x="7258015" y="4719134"/>
            <a:ext cx="48731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Chilaquiles of the house………….…..…...$6.50		</a:t>
            </a:r>
            <a:endParaRPr lang="en-GB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1DD36A3-0395-4620-9037-AA6B11378179}"/>
              </a:ext>
            </a:extLst>
          </p:cNvPr>
          <p:cNvSpPr txBox="1"/>
          <p:nvPr/>
        </p:nvSpPr>
        <p:spPr>
          <a:xfrm>
            <a:off x="2508776" y="5138351"/>
            <a:ext cx="4412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Café O </a:t>
            </a:r>
            <a:r>
              <a:rPr lang="en-US" sz="2000" b="1" dirty="0" err="1"/>
              <a:t>te</a:t>
            </a:r>
            <a:r>
              <a:rPr lang="en-US" sz="2000" b="1" dirty="0"/>
              <a:t>…………… …………….….…...$1.50		</a:t>
            </a:r>
            <a:endParaRPr lang="en-GB" sz="20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75003F2-00F6-412A-8057-2AA90EA7DE5F}"/>
              </a:ext>
            </a:extLst>
          </p:cNvPr>
          <p:cNvSpPr txBox="1"/>
          <p:nvPr/>
        </p:nvSpPr>
        <p:spPr>
          <a:xfrm>
            <a:off x="7263654" y="5139624"/>
            <a:ext cx="4412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Coffee or tea……… …………….….…...$1.50		</a:t>
            </a:r>
            <a:endParaRPr lang="en-GB" sz="20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91ABB81-DC2B-462C-9B8F-A06529545F83}"/>
              </a:ext>
            </a:extLst>
          </p:cNvPr>
          <p:cNvSpPr txBox="1"/>
          <p:nvPr/>
        </p:nvSpPr>
        <p:spPr>
          <a:xfrm>
            <a:off x="2515310" y="5531972"/>
            <a:ext cx="4412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Vaso con leche……………..…………...$1.50		</a:t>
            </a:r>
            <a:endParaRPr lang="en-GB" sz="20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2CE5C43-4930-4473-AFE9-AAD8781407F1}"/>
              </a:ext>
            </a:extLst>
          </p:cNvPr>
          <p:cNvSpPr txBox="1"/>
          <p:nvPr/>
        </p:nvSpPr>
        <p:spPr>
          <a:xfrm>
            <a:off x="7289074" y="5505840"/>
            <a:ext cx="4412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Milk ….………….……………..…………...$1.50		</a:t>
            </a:r>
            <a:endParaRPr lang="en-GB" sz="20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AEEC961-4FCA-4DC5-B727-845EED62707A}"/>
              </a:ext>
            </a:extLst>
          </p:cNvPr>
          <p:cNvSpPr txBox="1"/>
          <p:nvPr/>
        </p:nvSpPr>
        <p:spPr>
          <a:xfrm>
            <a:off x="7602584" y="1671526"/>
            <a:ext cx="3670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Monday – Friday. (6.00- 10.00) A . M</a:t>
            </a:r>
            <a:endParaRPr lang="en-GB" b="1" u="sng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538B069-4136-4FFB-954C-B4795DE8917B}"/>
              </a:ext>
            </a:extLst>
          </p:cNvPr>
          <p:cNvSpPr txBox="1"/>
          <p:nvPr/>
        </p:nvSpPr>
        <p:spPr>
          <a:xfrm>
            <a:off x="2588627" y="1483997"/>
            <a:ext cx="43194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Lunes– Viernes-</a:t>
            </a:r>
          </a:p>
          <a:p>
            <a:pPr algn="ctr"/>
            <a:r>
              <a:rPr lang="en-US" b="1" u="sng" dirty="0"/>
              <a:t>Sies de la Manana- Diez de la manana</a:t>
            </a:r>
            <a:endParaRPr lang="en-GB" b="1" u="sng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F5F7F6D-5810-4686-B546-676D83B9C24F}"/>
              </a:ext>
            </a:extLst>
          </p:cNvPr>
          <p:cNvSpPr txBox="1"/>
          <p:nvPr/>
        </p:nvSpPr>
        <p:spPr>
          <a:xfrm>
            <a:off x="8856617" y="496383"/>
            <a:ext cx="2873829" cy="95410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s-ES" sz="2800" b="1" dirty="0"/>
              <a:t>El precio es para no miembros.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8994836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170</TotalTime>
  <Words>192</Words>
  <Application>Microsoft Office PowerPoint</Application>
  <PresentationFormat>Widescreen</PresentationFormat>
  <Paragraphs>33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</dc:creator>
  <cp:lastModifiedBy>Muhammed</cp:lastModifiedBy>
  <cp:revision>45</cp:revision>
  <dcterms:created xsi:type="dcterms:W3CDTF">2022-11-29T23:10:29Z</dcterms:created>
  <dcterms:modified xsi:type="dcterms:W3CDTF">2022-12-01T03:32:37Z</dcterms:modified>
</cp:coreProperties>
</file>