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5" r:id="rId1"/>
  </p:sldMasterIdLst>
  <p:notesMasterIdLst>
    <p:notesMasterId r:id="rId8"/>
  </p:notesMasterIdLst>
  <p:sldIdLst>
    <p:sldId id="256" r:id="rId2"/>
    <p:sldId id="261" r:id="rId3"/>
    <p:sldId id="260" r:id="rId4"/>
    <p:sldId id="258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7B0171-8BDF-4D39-BD72-857AB7BCF19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86B3E8E2-3D70-458F-AD13-F71F0AEB0E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highlight>
                <a:srgbClr val="00FF00"/>
              </a:highlight>
            </a:rPr>
            <a:t>I used Microsoft PowerPoint to create my presentation because it is an effective tool for presenting information clearly and visually. </a:t>
          </a:r>
        </a:p>
      </dgm:t>
    </dgm:pt>
    <dgm:pt modelId="{E1E0A76E-9A7F-433E-93AA-32F986A419CC}" type="parTrans" cxnId="{A0056D90-17D3-470B-BBE3-F6B72B4F902D}">
      <dgm:prSet/>
      <dgm:spPr/>
      <dgm:t>
        <a:bodyPr/>
        <a:lstStyle/>
        <a:p>
          <a:endParaRPr lang="en-GB"/>
        </a:p>
      </dgm:t>
    </dgm:pt>
    <dgm:pt modelId="{B126A8FF-6542-4342-89CE-739EA93ACEB0}" type="sibTrans" cxnId="{A0056D90-17D3-470B-BBE3-F6B72B4F902D}">
      <dgm:prSet/>
      <dgm:spPr/>
      <dgm:t>
        <a:bodyPr/>
        <a:lstStyle/>
        <a:p>
          <a:endParaRPr lang="en-GB"/>
        </a:p>
      </dgm:t>
    </dgm:pt>
    <dgm:pt modelId="{7111A59B-0D6A-4696-89A1-8185AE375E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highlight>
                <a:srgbClr val="FFFF00"/>
              </a:highlight>
            </a:rPr>
            <a:t>PowerPoint allows me to organize my ideas using text, images, charts, and animations, making the presentation more engaging and easier for the audience to understand.</a:t>
          </a:r>
        </a:p>
      </dgm:t>
    </dgm:pt>
    <dgm:pt modelId="{21CF035B-2ACC-4A4F-9D9D-2C48AF78A25C}" type="parTrans" cxnId="{C7EFF9A3-CA64-44E7-BCEE-063A11218E0A}">
      <dgm:prSet/>
      <dgm:spPr/>
      <dgm:t>
        <a:bodyPr/>
        <a:lstStyle/>
        <a:p>
          <a:endParaRPr lang="en-GB"/>
        </a:p>
      </dgm:t>
    </dgm:pt>
    <dgm:pt modelId="{7D973E22-AF0D-4034-BE00-7D9B5A3B9876}" type="sibTrans" cxnId="{C7EFF9A3-CA64-44E7-BCEE-063A11218E0A}">
      <dgm:prSet/>
      <dgm:spPr/>
      <dgm:t>
        <a:bodyPr/>
        <a:lstStyle/>
        <a:p>
          <a:endParaRPr lang="en-GB"/>
        </a:p>
      </dgm:t>
    </dgm:pt>
    <dgm:pt modelId="{1E4FA879-99D9-499C-87C9-28D876AF9A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highlight>
                <a:srgbClr val="FF0000"/>
              </a:highlight>
            </a:rPr>
            <a:t>It also demonstrates the useful features and tools available in Microsoft PowerPoint for creating professional presentations.</a:t>
          </a:r>
        </a:p>
      </dgm:t>
    </dgm:pt>
    <dgm:pt modelId="{B9DF81CD-386A-489A-AF32-0CCA1DA8EE6F}" type="parTrans" cxnId="{1CD292F0-1F0E-434B-8AAF-678DD32F3A25}">
      <dgm:prSet/>
      <dgm:spPr/>
      <dgm:t>
        <a:bodyPr/>
        <a:lstStyle/>
        <a:p>
          <a:endParaRPr lang="en-GB"/>
        </a:p>
      </dgm:t>
    </dgm:pt>
    <dgm:pt modelId="{155F6562-7F7D-4FAD-A463-CDF2F00C7ECF}" type="sibTrans" cxnId="{1CD292F0-1F0E-434B-8AAF-678DD32F3A25}">
      <dgm:prSet/>
      <dgm:spPr/>
      <dgm:t>
        <a:bodyPr/>
        <a:lstStyle/>
        <a:p>
          <a:endParaRPr lang="en-GB"/>
        </a:p>
      </dgm:t>
    </dgm:pt>
    <dgm:pt modelId="{F72121FE-70CB-464E-97F1-14258F845771}" type="pres">
      <dgm:prSet presAssocID="{FE7B0171-8BDF-4D39-BD72-857AB7BCF191}" presName="root" presStyleCnt="0">
        <dgm:presLayoutVars>
          <dgm:dir/>
          <dgm:resizeHandles val="exact"/>
        </dgm:presLayoutVars>
      </dgm:prSet>
      <dgm:spPr/>
    </dgm:pt>
    <dgm:pt modelId="{06D12A94-EFE3-40CC-A4F1-1FA11FF27A8D}" type="pres">
      <dgm:prSet presAssocID="{86B3E8E2-3D70-458F-AD13-F71F0AEB0EAD}" presName="compNode" presStyleCnt="0"/>
      <dgm:spPr/>
    </dgm:pt>
    <dgm:pt modelId="{1C6E4540-299A-4C9B-BF00-59CA9813E7C7}" type="pres">
      <dgm:prSet presAssocID="{86B3E8E2-3D70-458F-AD13-F71F0AEB0EAD}" presName="bgRect" presStyleLbl="bgShp" presStyleIdx="0" presStyleCnt="3"/>
      <dgm:spPr/>
    </dgm:pt>
    <dgm:pt modelId="{5BBF4193-CB09-41C5-AE89-AD3831C8069B}" type="pres">
      <dgm:prSet presAssocID="{86B3E8E2-3D70-458F-AD13-F71F0AEB0EA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97B6987-F88F-4F7B-A4A8-3716675713CE}" type="pres">
      <dgm:prSet presAssocID="{86B3E8E2-3D70-458F-AD13-F71F0AEB0EAD}" presName="spaceRect" presStyleCnt="0"/>
      <dgm:spPr/>
    </dgm:pt>
    <dgm:pt modelId="{086D61BA-D95C-4952-83FB-6D548FFA3DAF}" type="pres">
      <dgm:prSet presAssocID="{86B3E8E2-3D70-458F-AD13-F71F0AEB0EAD}" presName="parTx" presStyleLbl="revTx" presStyleIdx="0" presStyleCnt="3">
        <dgm:presLayoutVars>
          <dgm:chMax val="0"/>
          <dgm:chPref val="0"/>
        </dgm:presLayoutVars>
      </dgm:prSet>
      <dgm:spPr/>
    </dgm:pt>
    <dgm:pt modelId="{4C8FC0E6-B0F0-4F32-BD36-C71AE7889C1C}" type="pres">
      <dgm:prSet presAssocID="{B126A8FF-6542-4342-89CE-739EA93ACEB0}" presName="sibTrans" presStyleCnt="0"/>
      <dgm:spPr/>
    </dgm:pt>
    <dgm:pt modelId="{8267C983-CBB8-44D8-8149-E00C9ADD3860}" type="pres">
      <dgm:prSet presAssocID="{7111A59B-0D6A-4696-89A1-8185AE375E0F}" presName="compNode" presStyleCnt="0"/>
      <dgm:spPr/>
    </dgm:pt>
    <dgm:pt modelId="{B855FF0D-2274-4827-AEF2-5D71D65FD805}" type="pres">
      <dgm:prSet presAssocID="{7111A59B-0D6A-4696-89A1-8185AE375E0F}" presName="bgRect" presStyleLbl="bgShp" presStyleIdx="1" presStyleCnt="3"/>
      <dgm:spPr/>
    </dgm:pt>
    <dgm:pt modelId="{AAB9811E-8C8E-4221-B9AB-619B3EE7D09D}" type="pres">
      <dgm:prSet presAssocID="{7111A59B-0D6A-4696-89A1-8185AE375E0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B03FEB38-D2AE-4815-B922-54D6DD7F0D77}" type="pres">
      <dgm:prSet presAssocID="{7111A59B-0D6A-4696-89A1-8185AE375E0F}" presName="spaceRect" presStyleCnt="0"/>
      <dgm:spPr/>
    </dgm:pt>
    <dgm:pt modelId="{8C455ED7-5828-4960-8027-80F8DFD76ADA}" type="pres">
      <dgm:prSet presAssocID="{7111A59B-0D6A-4696-89A1-8185AE375E0F}" presName="parTx" presStyleLbl="revTx" presStyleIdx="1" presStyleCnt="3">
        <dgm:presLayoutVars>
          <dgm:chMax val="0"/>
          <dgm:chPref val="0"/>
        </dgm:presLayoutVars>
      </dgm:prSet>
      <dgm:spPr/>
    </dgm:pt>
    <dgm:pt modelId="{F5FE107F-6288-4677-91B8-8CBB6C2E4BED}" type="pres">
      <dgm:prSet presAssocID="{7D973E22-AF0D-4034-BE00-7D9B5A3B9876}" presName="sibTrans" presStyleCnt="0"/>
      <dgm:spPr/>
    </dgm:pt>
    <dgm:pt modelId="{2878C421-6C13-4594-ACE9-8CE291D5BEBC}" type="pres">
      <dgm:prSet presAssocID="{1E4FA879-99D9-499C-87C9-28D876AF9A97}" presName="compNode" presStyleCnt="0"/>
      <dgm:spPr/>
    </dgm:pt>
    <dgm:pt modelId="{858E04A3-22F8-492D-8B18-A4ABA46D9835}" type="pres">
      <dgm:prSet presAssocID="{1E4FA879-99D9-499C-87C9-28D876AF9A97}" presName="bgRect" presStyleLbl="bgShp" presStyleIdx="2" presStyleCnt="3"/>
      <dgm:spPr/>
    </dgm:pt>
    <dgm:pt modelId="{58B1A90B-CB31-446C-9014-721C51C1D8E1}" type="pres">
      <dgm:prSet presAssocID="{1E4FA879-99D9-499C-87C9-28D876AF9A9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B7C7971E-BD6D-44E0-9769-81070154A225}" type="pres">
      <dgm:prSet presAssocID="{1E4FA879-99D9-499C-87C9-28D876AF9A97}" presName="spaceRect" presStyleCnt="0"/>
      <dgm:spPr/>
    </dgm:pt>
    <dgm:pt modelId="{0C0E5C01-7FE8-4310-9CC3-5D5BB1CA7000}" type="pres">
      <dgm:prSet presAssocID="{1E4FA879-99D9-499C-87C9-28D876AF9A9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6A0F20-FE54-4E0A-97B4-DE71BFBB3331}" type="presOf" srcId="{7111A59B-0D6A-4696-89A1-8185AE375E0F}" destId="{8C455ED7-5828-4960-8027-80F8DFD76ADA}" srcOrd="0" destOrd="0" presId="urn:microsoft.com/office/officeart/2018/2/layout/IconVerticalSolidList"/>
    <dgm:cxn modelId="{A0056D90-17D3-470B-BBE3-F6B72B4F902D}" srcId="{FE7B0171-8BDF-4D39-BD72-857AB7BCF191}" destId="{86B3E8E2-3D70-458F-AD13-F71F0AEB0EAD}" srcOrd="0" destOrd="0" parTransId="{E1E0A76E-9A7F-433E-93AA-32F986A419CC}" sibTransId="{B126A8FF-6542-4342-89CE-739EA93ACEB0}"/>
    <dgm:cxn modelId="{456198A0-1B1B-476F-B4EF-E7B562E0B868}" type="presOf" srcId="{1E4FA879-99D9-499C-87C9-28D876AF9A97}" destId="{0C0E5C01-7FE8-4310-9CC3-5D5BB1CA7000}" srcOrd="0" destOrd="0" presId="urn:microsoft.com/office/officeart/2018/2/layout/IconVerticalSolidList"/>
    <dgm:cxn modelId="{C7EFF9A3-CA64-44E7-BCEE-063A11218E0A}" srcId="{FE7B0171-8BDF-4D39-BD72-857AB7BCF191}" destId="{7111A59B-0D6A-4696-89A1-8185AE375E0F}" srcOrd="1" destOrd="0" parTransId="{21CF035B-2ACC-4A4F-9D9D-2C48AF78A25C}" sibTransId="{7D973E22-AF0D-4034-BE00-7D9B5A3B9876}"/>
    <dgm:cxn modelId="{02EC96BC-2267-4ABB-B4B2-86ED4EB79559}" type="presOf" srcId="{86B3E8E2-3D70-458F-AD13-F71F0AEB0EAD}" destId="{086D61BA-D95C-4952-83FB-6D548FFA3DAF}" srcOrd="0" destOrd="0" presId="urn:microsoft.com/office/officeart/2018/2/layout/IconVerticalSolidList"/>
    <dgm:cxn modelId="{91F51CCC-7642-4C73-8433-E8D0748DFFBC}" type="presOf" srcId="{FE7B0171-8BDF-4D39-BD72-857AB7BCF191}" destId="{F72121FE-70CB-464E-97F1-14258F845771}" srcOrd="0" destOrd="0" presId="urn:microsoft.com/office/officeart/2018/2/layout/IconVerticalSolidList"/>
    <dgm:cxn modelId="{1CD292F0-1F0E-434B-8AAF-678DD32F3A25}" srcId="{FE7B0171-8BDF-4D39-BD72-857AB7BCF191}" destId="{1E4FA879-99D9-499C-87C9-28D876AF9A97}" srcOrd="2" destOrd="0" parTransId="{B9DF81CD-386A-489A-AF32-0CCA1DA8EE6F}" sibTransId="{155F6562-7F7D-4FAD-A463-CDF2F00C7ECF}"/>
    <dgm:cxn modelId="{78D2D495-815C-4C95-8EA3-C2FD6BBF9750}" type="presParOf" srcId="{F72121FE-70CB-464E-97F1-14258F845771}" destId="{06D12A94-EFE3-40CC-A4F1-1FA11FF27A8D}" srcOrd="0" destOrd="0" presId="urn:microsoft.com/office/officeart/2018/2/layout/IconVerticalSolidList"/>
    <dgm:cxn modelId="{680EFB54-30D6-4462-BB03-5A204D711CD0}" type="presParOf" srcId="{06D12A94-EFE3-40CC-A4F1-1FA11FF27A8D}" destId="{1C6E4540-299A-4C9B-BF00-59CA9813E7C7}" srcOrd="0" destOrd="0" presId="urn:microsoft.com/office/officeart/2018/2/layout/IconVerticalSolidList"/>
    <dgm:cxn modelId="{A0B06C94-430B-4DC8-A617-715B8C7EADA0}" type="presParOf" srcId="{06D12A94-EFE3-40CC-A4F1-1FA11FF27A8D}" destId="{5BBF4193-CB09-41C5-AE89-AD3831C8069B}" srcOrd="1" destOrd="0" presId="urn:microsoft.com/office/officeart/2018/2/layout/IconVerticalSolidList"/>
    <dgm:cxn modelId="{76B9C307-CACF-4A65-A50C-1E7A29CB8B42}" type="presParOf" srcId="{06D12A94-EFE3-40CC-A4F1-1FA11FF27A8D}" destId="{897B6987-F88F-4F7B-A4A8-3716675713CE}" srcOrd="2" destOrd="0" presId="urn:microsoft.com/office/officeart/2018/2/layout/IconVerticalSolidList"/>
    <dgm:cxn modelId="{902D10D0-147C-4682-87EC-1113164CA5E1}" type="presParOf" srcId="{06D12A94-EFE3-40CC-A4F1-1FA11FF27A8D}" destId="{086D61BA-D95C-4952-83FB-6D548FFA3DAF}" srcOrd="3" destOrd="0" presId="urn:microsoft.com/office/officeart/2018/2/layout/IconVerticalSolidList"/>
    <dgm:cxn modelId="{6DD78B3A-9413-475D-A253-353B3FD82B18}" type="presParOf" srcId="{F72121FE-70CB-464E-97F1-14258F845771}" destId="{4C8FC0E6-B0F0-4F32-BD36-C71AE7889C1C}" srcOrd="1" destOrd="0" presId="urn:microsoft.com/office/officeart/2018/2/layout/IconVerticalSolidList"/>
    <dgm:cxn modelId="{50214FB8-D352-4130-BA3D-AC56B518AF79}" type="presParOf" srcId="{F72121FE-70CB-464E-97F1-14258F845771}" destId="{8267C983-CBB8-44D8-8149-E00C9ADD3860}" srcOrd="2" destOrd="0" presId="urn:microsoft.com/office/officeart/2018/2/layout/IconVerticalSolidList"/>
    <dgm:cxn modelId="{8D3585D2-6BDB-4D5F-88DA-39C8B9290810}" type="presParOf" srcId="{8267C983-CBB8-44D8-8149-E00C9ADD3860}" destId="{B855FF0D-2274-4827-AEF2-5D71D65FD805}" srcOrd="0" destOrd="0" presId="urn:microsoft.com/office/officeart/2018/2/layout/IconVerticalSolidList"/>
    <dgm:cxn modelId="{27928CC3-35E4-498C-8B9B-E3697469DD93}" type="presParOf" srcId="{8267C983-CBB8-44D8-8149-E00C9ADD3860}" destId="{AAB9811E-8C8E-4221-B9AB-619B3EE7D09D}" srcOrd="1" destOrd="0" presId="urn:microsoft.com/office/officeart/2018/2/layout/IconVerticalSolidList"/>
    <dgm:cxn modelId="{2A8DB6BC-A906-47D4-9A98-580509451A02}" type="presParOf" srcId="{8267C983-CBB8-44D8-8149-E00C9ADD3860}" destId="{B03FEB38-D2AE-4815-B922-54D6DD7F0D77}" srcOrd="2" destOrd="0" presId="urn:microsoft.com/office/officeart/2018/2/layout/IconVerticalSolidList"/>
    <dgm:cxn modelId="{C09E000D-7F74-4200-ADFA-005E337DD09E}" type="presParOf" srcId="{8267C983-CBB8-44D8-8149-E00C9ADD3860}" destId="{8C455ED7-5828-4960-8027-80F8DFD76ADA}" srcOrd="3" destOrd="0" presId="urn:microsoft.com/office/officeart/2018/2/layout/IconVerticalSolidList"/>
    <dgm:cxn modelId="{F7D46B4E-79AF-42E4-8814-2AFDAD4C1B42}" type="presParOf" srcId="{F72121FE-70CB-464E-97F1-14258F845771}" destId="{F5FE107F-6288-4677-91B8-8CBB6C2E4BED}" srcOrd="3" destOrd="0" presId="urn:microsoft.com/office/officeart/2018/2/layout/IconVerticalSolidList"/>
    <dgm:cxn modelId="{42CFB36F-C0DA-44F4-AB62-39A7F6260266}" type="presParOf" srcId="{F72121FE-70CB-464E-97F1-14258F845771}" destId="{2878C421-6C13-4594-ACE9-8CE291D5BEBC}" srcOrd="4" destOrd="0" presId="urn:microsoft.com/office/officeart/2018/2/layout/IconVerticalSolidList"/>
    <dgm:cxn modelId="{41B58937-AA0D-467F-839E-B65CC42C9A18}" type="presParOf" srcId="{2878C421-6C13-4594-ACE9-8CE291D5BEBC}" destId="{858E04A3-22F8-492D-8B18-A4ABA46D9835}" srcOrd="0" destOrd="0" presId="urn:microsoft.com/office/officeart/2018/2/layout/IconVerticalSolidList"/>
    <dgm:cxn modelId="{2FB92402-52FF-47EA-AFE1-281BC2771E1C}" type="presParOf" srcId="{2878C421-6C13-4594-ACE9-8CE291D5BEBC}" destId="{58B1A90B-CB31-446C-9014-721C51C1D8E1}" srcOrd="1" destOrd="0" presId="urn:microsoft.com/office/officeart/2018/2/layout/IconVerticalSolidList"/>
    <dgm:cxn modelId="{431EF484-BF34-4E01-9A71-9E2DADABE2F4}" type="presParOf" srcId="{2878C421-6C13-4594-ACE9-8CE291D5BEBC}" destId="{B7C7971E-BD6D-44E0-9769-81070154A225}" srcOrd="2" destOrd="0" presId="urn:microsoft.com/office/officeart/2018/2/layout/IconVerticalSolidList"/>
    <dgm:cxn modelId="{9B9A2408-F4B4-4240-BB50-AB71CC2AC090}" type="presParOf" srcId="{2878C421-6C13-4594-ACE9-8CE291D5BEBC}" destId="{0C0E5C01-7FE8-4310-9CC3-5D5BB1CA70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6E4540-299A-4C9B-BF00-59CA9813E7C7}">
      <dsp:nvSpPr>
        <dsp:cNvPr id="0" name=""/>
        <dsp:cNvSpPr/>
      </dsp:nvSpPr>
      <dsp:spPr>
        <a:xfrm>
          <a:off x="0" y="629"/>
          <a:ext cx="7794231" cy="147317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F4193-CB09-41C5-AE89-AD3831C8069B}">
      <dsp:nvSpPr>
        <dsp:cNvPr id="0" name=""/>
        <dsp:cNvSpPr/>
      </dsp:nvSpPr>
      <dsp:spPr>
        <a:xfrm>
          <a:off x="445634" y="332092"/>
          <a:ext cx="810243" cy="810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D61BA-D95C-4952-83FB-6D548FFA3DAF}">
      <dsp:nvSpPr>
        <dsp:cNvPr id="0" name=""/>
        <dsp:cNvSpPr/>
      </dsp:nvSpPr>
      <dsp:spPr>
        <a:xfrm>
          <a:off x="1701511" y="629"/>
          <a:ext cx="6092719" cy="1473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11" tIns="155911" rIns="155911" bIns="1559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highlight>
                <a:srgbClr val="00FF00"/>
              </a:highlight>
            </a:rPr>
            <a:t>I used Microsoft PowerPoint to create my presentation because it is an effective tool for presenting information clearly and visually. </a:t>
          </a:r>
        </a:p>
      </dsp:txBody>
      <dsp:txXfrm>
        <a:off x="1701511" y="629"/>
        <a:ext cx="6092719" cy="1473170"/>
      </dsp:txXfrm>
    </dsp:sp>
    <dsp:sp modelId="{B855FF0D-2274-4827-AEF2-5D71D65FD805}">
      <dsp:nvSpPr>
        <dsp:cNvPr id="0" name=""/>
        <dsp:cNvSpPr/>
      </dsp:nvSpPr>
      <dsp:spPr>
        <a:xfrm>
          <a:off x="0" y="1842092"/>
          <a:ext cx="7794231" cy="147317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B9811E-8C8E-4221-B9AB-619B3EE7D09D}">
      <dsp:nvSpPr>
        <dsp:cNvPr id="0" name=""/>
        <dsp:cNvSpPr/>
      </dsp:nvSpPr>
      <dsp:spPr>
        <a:xfrm>
          <a:off x="445634" y="2173555"/>
          <a:ext cx="810243" cy="810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55ED7-5828-4960-8027-80F8DFD76ADA}">
      <dsp:nvSpPr>
        <dsp:cNvPr id="0" name=""/>
        <dsp:cNvSpPr/>
      </dsp:nvSpPr>
      <dsp:spPr>
        <a:xfrm>
          <a:off x="1701511" y="1842092"/>
          <a:ext cx="6092719" cy="1473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11" tIns="155911" rIns="155911" bIns="1559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highlight>
                <a:srgbClr val="FFFF00"/>
              </a:highlight>
            </a:rPr>
            <a:t>PowerPoint allows me to organize my ideas using text, images, charts, and animations, making the presentation more engaging and easier for the audience to understand.</a:t>
          </a:r>
        </a:p>
      </dsp:txBody>
      <dsp:txXfrm>
        <a:off x="1701511" y="1842092"/>
        <a:ext cx="6092719" cy="1473170"/>
      </dsp:txXfrm>
    </dsp:sp>
    <dsp:sp modelId="{858E04A3-22F8-492D-8B18-A4ABA46D9835}">
      <dsp:nvSpPr>
        <dsp:cNvPr id="0" name=""/>
        <dsp:cNvSpPr/>
      </dsp:nvSpPr>
      <dsp:spPr>
        <a:xfrm>
          <a:off x="0" y="3683555"/>
          <a:ext cx="7794231" cy="147317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B1A90B-CB31-446C-9014-721C51C1D8E1}">
      <dsp:nvSpPr>
        <dsp:cNvPr id="0" name=""/>
        <dsp:cNvSpPr/>
      </dsp:nvSpPr>
      <dsp:spPr>
        <a:xfrm>
          <a:off x="445634" y="4015018"/>
          <a:ext cx="810243" cy="810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E5C01-7FE8-4310-9CC3-5D5BB1CA7000}">
      <dsp:nvSpPr>
        <dsp:cNvPr id="0" name=""/>
        <dsp:cNvSpPr/>
      </dsp:nvSpPr>
      <dsp:spPr>
        <a:xfrm>
          <a:off x="1701511" y="3683555"/>
          <a:ext cx="6092719" cy="1473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11" tIns="155911" rIns="155911" bIns="1559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highlight>
                <a:srgbClr val="FF0000"/>
              </a:highlight>
            </a:rPr>
            <a:t>It also demonstrates the useful features and tools available in Microsoft PowerPoint for creating professional presentations.</a:t>
          </a:r>
        </a:p>
      </dsp:txBody>
      <dsp:txXfrm>
        <a:off x="1701511" y="3683555"/>
        <a:ext cx="6092719" cy="1473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A8441F-5FD9-4236-86EB-4771F6556A76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C87F1-B918-4532-AF59-5F8572FA8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273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3C87F1-B918-4532-AF59-5F8572FA88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543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3C87F1-B918-4532-AF59-5F8572FA88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81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56736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484910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715000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45028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22388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90244"/>
            <a:ext cx="10037064" cy="5159257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BAD28B-DD56-4B56-883A-96608C765E28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873873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0940" y="1088702"/>
            <a:ext cx="8479072" cy="139555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669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lnSpc>
                <a:spcPct val="100000"/>
              </a:lnSpc>
              <a:buFont typeface="+mj-lt"/>
              <a:buAutoNum type="arabicPeriod"/>
              <a:defRPr sz="2000"/>
            </a:lvl1pPr>
            <a:lvl2pPr marL="685800" indent="-457200">
              <a:lnSpc>
                <a:spcPct val="100000"/>
              </a:lnSpc>
              <a:buFont typeface="+mj-lt"/>
              <a:buAutoNum type="arabicPeriod"/>
              <a:defRPr sz="2000"/>
            </a:lvl2pPr>
            <a:lvl3pPr marL="800100" indent="-342900">
              <a:lnSpc>
                <a:spcPct val="100000"/>
              </a:lnSpc>
              <a:buFont typeface="+mj-lt"/>
              <a:buAutoNum type="arabicPeriod"/>
              <a:defRPr sz="2000"/>
            </a:lvl3pPr>
            <a:lvl4pPr marL="1028700" indent="-342900">
              <a:lnSpc>
                <a:spcPct val="100000"/>
              </a:lnSpc>
              <a:buFont typeface="+mj-lt"/>
              <a:buAutoNum type="arabicPeriod"/>
              <a:defRPr sz="2000"/>
            </a:lvl4pPr>
            <a:lvl5pPr marL="1257300" indent="-342900">
              <a:lnSpc>
                <a:spcPct val="100000"/>
              </a:lnSpc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230976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88136"/>
            <a:ext cx="5749392" cy="155448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6" y="2651760"/>
            <a:ext cx="5749392" cy="3694176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System Font Regular"/>
              <a:buChar char="-"/>
              <a:defRPr sz="20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2000"/>
            </a:lvl4pPr>
            <a:lvl5pPr>
              <a:lnSpc>
                <a:spcPct val="1000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0940" y="6438900"/>
            <a:ext cx="3915404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06344" y="6438900"/>
            <a:ext cx="1126120" cy="419100"/>
          </a:xfrm>
        </p:spPr>
        <p:txBody>
          <a:bodyPr/>
          <a:lstStyle/>
          <a:p>
            <a:fld id="{8A60B404-9532-4DA8-8A40-EC339A5BE635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32464" y="6438900"/>
            <a:ext cx="705064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315200" y="0"/>
            <a:ext cx="48768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63040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927468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111686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788" y="1111101"/>
            <a:ext cx="6339412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45065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85787" y="2402887"/>
            <a:ext cx="6339414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5788" y="6438900"/>
            <a:ext cx="4774902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3240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991" y="1112104"/>
            <a:ext cx="7321615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76075" y="2187258"/>
            <a:ext cx="7349126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076" y="6438900"/>
            <a:ext cx="5784614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52810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94" y="1112104"/>
            <a:ext cx="7343564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3393" y="2187258"/>
            <a:ext cx="734356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3394" y="6438900"/>
            <a:ext cx="5779054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62654" y="6438900"/>
            <a:ext cx="864704" cy="419100"/>
          </a:xfrm>
        </p:spPr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5522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65559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7220809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1054558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2ABAD28B-DD56-4B56-883A-96608C765E28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0001527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867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41150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47232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0990"/>
            <a:ext cx="10477320" cy="96926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6096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1745" y="2286008"/>
            <a:ext cx="4876515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91744" y="6438900"/>
            <a:ext cx="2959151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8035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597441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04" y="4757193"/>
            <a:ext cx="6477896" cy="1126554"/>
          </a:xfrm>
        </p:spPr>
        <p:txBody>
          <a:bodyPr anchor="b">
            <a:normAutofit/>
          </a:bodyPr>
          <a:lstStyle>
            <a:lvl1pPr algn="r">
              <a:defRPr sz="2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" y="64008"/>
            <a:ext cx="12027408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31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000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38678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4015006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6800" y="5418360"/>
            <a:ext cx="100584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20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5250" y="63500"/>
            <a:ext cx="11977688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8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3035D-22A0-4334-A9AE-2457016C8B47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2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83473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1160080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382269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04100"/>
            <a:ext cx="9922764" cy="1294228"/>
          </a:xfrm>
        </p:spPr>
        <p:txBody>
          <a:bodyPr>
            <a:normAutofit/>
          </a:bodyPr>
          <a:lstStyle>
            <a:lvl1pPr>
              <a:defRPr sz="36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544625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411313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4" y="3276600"/>
            <a:ext cx="10627829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64226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8430767" cy="1842020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77213" y="4246692"/>
            <a:ext cx="843063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381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D6148-553E-1B72-948F-B560B0380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45F4E0-DF90-74A7-192C-E457A76D1F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2114F-399A-44D8-EEBC-AE0A30C8E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08605-3845-9610-A76B-ABDDABB68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2A595-96B9-D1A1-5B6E-562A74DA8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77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59080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660421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9333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119745"/>
            <a:ext cx="9922764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8136" y="6438900"/>
            <a:ext cx="856276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50896" y="6438900"/>
            <a:ext cx="864704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8/17/2026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23764" y="6438900"/>
            <a:ext cx="60143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926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6" r:id="rId1"/>
    <p:sldLayoutId id="2147483957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63" r:id="rId8"/>
    <p:sldLayoutId id="2147483964" r:id="rId9"/>
    <p:sldLayoutId id="2147483965" r:id="rId10"/>
    <p:sldLayoutId id="2147483966" r:id="rId11"/>
    <p:sldLayoutId id="2147483967" r:id="rId12"/>
    <p:sldLayoutId id="2147483968" r:id="rId13"/>
    <p:sldLayoutId id="2147483969" r:id="rId14"/>
    <p:sldLayoutId id="2147483970" r:id="rId15"/>
    <p:sldLayoutId id="2147483971" r:id="rId16"/>
    <p:sldLayoutId id="2147483972" r:id="rId17"/>
    <p:sldLayoutId id="2147483973" r:id="rId18"/>
    <p:sldLayoutId id="2147483974" r:id="rId19"/>
    <p:sldLayoutId id="2147483975" r:id="rId20"/>
    <p:sldLayoutId id="2147483976" r:id="rId21"/>
    <p:sldLayoutId id="2147483977" r:id="rId22"/>
    <p:sldLayoutId id="2147483978" r:id="rId23"/>
    <p:sldLayoutId id="2147483979" r:id="rId24"/>
    <p:sldLayoutId id="2147483980" r:id="rId25"/>
    <p:sldLayoutId id="2147483981" r:id="rId26"/>
    <p:sldLayoutId id="2147483982" r:id="rId27"/>
    <p:sldLayoutId id="2147483983" r:id="rId28"/>
    <p:sldLayoutId id="2147483984" r:id="rId29"/>
    <p:sldLayoutId id="2147483985" r:id="rId30"/>
    <p:sldLayoutId id="2147483986" r:id="rId3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21546-9FCE-7F93-ED9D-DA2854BAF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Digital portfolio &amp; video 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F45CE4-E9BE-5033-1C44-06FCEBC582A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Module Name: Digital Skills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Module Code: LCM 4002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Student Name: Evans Kwame Arko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Student ID: 2542292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Group: 7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Lecturer’ Name: Koushik Modak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9FD728B-BA1F-1BD0-9030-AFEFFE9520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59" r="20108" b="1"/>
          <a:stretch>
            <a:fillRect/>
          </a:stretch>
        </p:blipFill>
        <p:spPr>
          <a:xfrm>
            <a:off x="5192232" y="10"/>
            <a:ext cx="699976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2967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19"/>
    </mc:Choice>
    <mc:Fallback xmlns="">
      <p:transition spd="slow" advTm="4851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9AEBC-82B8-C343-E81B-2419FFA0A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/>
          <a:p>
            <a:r>
              <a:rPr lang="en-GB" dirty="0"/>
              <a:t>MICROSOFT WORD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D94DF7CE-8B1C-AE9C-3192-D8E35BE834D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394"/>
          <a:stretch>
            <a:fillRect/>
          </a:stretch>
        </p:blipFill>
        <p:spPr>
          <a:xfrm>
            <a:off x="0" y="-14321"/>
            <a:ext cx="12192000" cy="3443321"/>
          </a:xfrm>
          <a:prstGeom prst="rect">
            <a:avLst/>
          </a:prstGeom>
          <a:noFill/>
        </p:spPr>
      </p:pic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6499B9B9-39BC-8915-E2B4-7B97A79B08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1709" y="3987802"/>
            <a:ext cx="7346005" cy="2870198"/>
          </a:xfrm>
        </p:spPr>
        <p:txBody>
          <a:bodyPr>
            <a:noAutofit/>
          </a:bodyPr>
          <a:lstStyle/>
          <a:p>
            <a:r>
              <a:rPr lang="en-US" sz="2000" dirty="0"/>
              <a:t>In class, I used Microsoft Word to improve a messy document and make it clearer and more professional. I learned how to use headings, alignment, paragraph, formatting, font size, bold text, spacing, and bullet points. </a:t>
            </a:r>
          </a:p>
          <a:p>
            <a:endParaRPr lang="en-US" sz="2000" dirty="0"/>
          </a:p>
          <a:p>
            <a:r>
              <a:rPr lang="en-US" sz="2000" dirty="0"/>
              <a:t>These tools helped me organize information, improve readability, and present the document in a clear academic format</a:t>
            </a:r>
          </a:p>
        </p:txBody>
      </p:sp>
    </p:spTree>
    <p:extLst>
      <p:ext uri="{BB962C8B-B14F-4D97-AF65-F5344CB8AC3E}">
        <p14:creationId xmlns:p14="http://schemas.microsoft.com/office/powerpoint/2010/main" val="1263195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221A5-FC2B-203A-3B71-3AD55DBF7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08" y="1053694"/>
            <a:ext cx="3733107" cy="5590945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100" b="1" kern="1200" dirty="0">
                <a:highlight>
                  <a:srgbClr val="00FFFF"/>
                </a:highlight>
              </a:rPr>
            </a:br>
            <a:r>
              <a:rPr lang="en-US" sz="3100" b="1" kern="1200" cap="none" dirty="0"/>
              <a:t>MICROSOFT</a:t>
            </a:r>
            <a:br>
              <a:rPr lang="en-US" sz="3100" b="1" kern="1200" cap="none" dirty="0"/>
            </a:br>
            <a:r>
              <a:rPr lang="en-US" sz="3100" b="1" kern="1200" cap="none" dirty="0"/>
              <a:t>POWER POINT</a:t>
            </a:r>
            <a:br>
              <a:rPr lang="en-US" sz="3100" b="1" kern="1200" cap="none" dirty="0"/>
            </a:br>
            <a:br>
              <a:rPr lang="en-US" sz="3100" b="1" kern="1200" cap="none" dirty="0"/>
            </a:br>
            <a:r>
              <a:rPr lang="en-US" sz="2000" b="0" cap="none" dirty="0"/>
              <a:t>T</a:t>
            </a:r>
            <a:r>
              <a:rPr lang="en-US" sz="2000" b="0" kern="1200" cap="none" dirty="0"/>
              <a:t>his picture shows an example of what </a:t>
            </a:r>
            <a:r>
              <a:rPr lang="en-US" sz="2000" b="0" cap="none" dirty="0"/>
              <a:t>I</a:t>
            </a:r>
            <a:r>
              <a:rPr lang="en-US" sz="2000" b="0" kern="1200" cap="none" dirty="0"/>
              <a:t> learnt in class, how to use </a:t>
            </a:r>
            <a:r>
              <a:rPr lang="en-US" sz="2000" b="0" cap="none" dirty="0"/>
              <a:t>M</a:t>
            </a:r>
            <a:r>
              <a:rPr lang="en-US" sz="2000" b="0" kern="1200" cap="none" dirty="0"/>
              <a:t>icrosoft power point to create clear and professional presentations</a:t>
            </a:r>
            <a:br>
              <a:rPr lang="en-US" sz="2000" b="0" kern="1200" cap="none" dirty="0"/>
            </a:br>
            <a:br>
              <a:rPr lang="en-US" sz="2000" b="0" kern="1200" cap="none" dirty="0"/>
            </a:br>
            <a:r>
              <a:rPr lang="en-US" sz="2000" b="0" kern="1200" cap="none" dirty="0"/>
              <a:t>I learnt how to add text, images, charts and transitions to slides.</a:t>
            </a:r>
            <a:br>
              <a:rPr lang="en-US" sz="2000" b="0" kern="1200" cap="none" dirty="0"/>
            </a:br>
            <a:br>
              <a:rPr lang="en-US" sz="2000" b="0" kern="1200" cap="none" dirty="0"/>
            </a:br>
            <a:r>
              <a:rPr lang="en-US" sz="2000" b="0" kern="1200" cap="none" dirty="0"/>
              <a:t>I also learnt to keep slides simple and use them as a guide when presenting</a:t>
            </a:r>
            <a:endParaRPr lang="en-US" sz="2000" b="0" kern="12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67E5BFA-73B8-D34A-E9AD-04ACE3F1EE9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05423041"/>
              </p:ext>
            </p:extLst>
          </p:nvPr>
        </p:nvGraphicFramePr>
        <p:xfrm>
          <a:off x="4134532" y="1129145"/>
          <a:ext cx="7794231" cy="5157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130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156"/>
    </mc:Choice>
    <mc:Fallback xmlns="">
      <p:transition spd="slow" advTm="10215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3B3A755-2090-9165-7B16-6C4F17894F71}"/>
              </a:ext>
            </a:extLst>
          </p:cNvPr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4016431542"/>
              </p:ext>
            </p:extLst>
          </p:nvPr>
        </p:nvGraphicFramePr>
        <p:xfrm>
          <a:off x="0" y="2307771"/>
          <a:ext cx="5190309" cy="4739900"/>
        </p:xfrm>
        <a:graphic>
          <a:graphicData uri="http://schemas.openxmlformats.org/drawingml/2006/table">
            <a:tbl>
              <a:tblPr firstRow="1" bandRow="1">
                <a:solidFill>
                  <a:schemeClr val="accent1">
                    <a:lumMod val="20000"/>
                    <a:lumOff val="80000"/>
                  </a:schemeClr>
                </a:solidFill>
              </a:tblPr>
              <a:tblGrid>
                <a:gridCol w="2243480">
                  <a:extLst>
                    <a:ext uri="{9D8B030D-6E8A-4147-A177-3AD203B41FA5}">
                      <a16:colId xmlns:a16="http://schemas.microsoft.com/office/drawing/2014/main" val="4088119598"/>
                    </a:ext>
                  </a:extLst>
                </a:gridCol>
                <a:gridCol w="2946829">
                  <a:extLst>
                    <a:ext uri="{9D8B030D-6E8A-4147-A177-3AD203B41FA5}">
                      <a16:colId xmlns:a16="http://schemas.microsoft.com/office/drawing/2014/main" val="489678420"/>
                    </a:ext>
                  </a:extLst>
                </a:gridCol>
              </a:tblGrid>
              <a:tr h="6778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all" spc="60" dirty="0">
                          <a:solidFill>
                            <a:schemeClr val="tx1"/>
                          </a:solidFill>
                        </a:rPr>
                        <a:t>Category</a:t>
                      </a:r>
                    </a:p>
                  </a:txBody>
                  <a:tcPr marL="142084" marR="142084" marT="142084" marB="1420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all" spc="60" dirty="0">
                          <a:solidFill>
                            <a:schemeClr val="tx1"/>
                          </a:solidFill>
                        </a:rPr>
                        <a:t>Amount (£)</a:t>
                      </a:r>
                    </a:p>
                  </a:txBody>
                  <a:tcPr marL="142084" marR="142084" marT="142084" marB="1420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5429167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Rent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4,820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308823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Staff Wages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13,145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6795797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Utilities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 1,387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2069908"/>
                  </a:ext>
                </a:extLst>
              </a:tr>
              <a:tr h="6357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Food &amp; Beverage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 7,250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3110279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Marketing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1,560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1681342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Insurance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   920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2724867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Maintenance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1,180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0439528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Office Supplies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     640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6332676"/>
                  </a:ext>
                </a:extLst>
              </a:tr>
              <a:tr h="428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Miscellaneous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                    510</a:t>
                      </a:r>
                    </a:p>
                  </a:txBody>
                  <a:tcPr marL="82883" marR="82883" marT="41441" marB="94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8316656"/>
                  </a:ext>
                </a:extLst>
              </a:tr>
            </a:tbl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A87FAEB4-554E-40B5-51F6-FEFEE70CF5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567" y="2215251"/>
            <a:ext cx="5810978" cy="464274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D9E4771-5848-46BC-14C7-1872406D16DF}"/>
              </a:ext>
            </a:extLst>
          </p:cNvPr>
          <p:cNvSpPr txBox="1"/>
          <p:nvPr/>
        </p:nvSpPr>
        <p:spPr>
          <a:xfrm>
            <a:off x="402771" y="163287"/>
            <a:ext cx="90133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MICROSOFT EXCEL</a:t>
            </a:r>
          </a:p>
          <a:p>
            <a:r>
              <a:rPr lang="en-GB" sz="2400" dirty="0"/>
              <a:t>In class we used Microsoft excel to create data using spreadsheets/ charts, this picture is an example of spreadsheet/chart depicting expenditure overview for Angel on the Green.</a:t>
            </a:r>
          </a:p>
        </p:txBody>
      </p:sp>
    </p:spTree>
    <p:extLst>
      <p:ext uri="{BB962C8B-B14F-4D97-AF65-F5344CB8AC3E}">
        <p14:creationId xmlns:p14="http://schemas.microsoft.com/office/powerpoint/2010/main" val="4265510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608"/>
    </mc:Choice>
    <mc:Fallback xmlns="">
      <p:transition spd="slow" advTm="6260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CD3FC-1A31-510F-C73D-9034C3478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74"/>
            <a:ext cx="3335383" cy="914544"/>
          </a:xfrm>
        </p:spPr>
        <p:txBody>
          <a:bodyPr/>
          <a:lstStyle/>
          <a:p>
            <a:r>
              <a:rPr lang="en-GB" dirty="0"/>
              <a:t>Moodle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92CA8E4-5D06-BA89-E768-F40C22212815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tretch>
            <a:fillRect/>
          </a:stretch>
        </p:blipFill>
        <p:spPr>
          <a:xfrm>
            <a:off x="3124201" y="2103121"/>
            <a:ext cx="2782854" cy="43513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FCF41B4-43DE-A830-CF8A-1E9BA79706C7}"/>
              </a:ext>
            </a:extLst>
          </p:cNvPr>
          <p:cNvSpPr txBox="1"/>
          <p:nvPr/>
        </p:nvSpPr>
        <p:spPr>
          <a:xfrm>
            <a:off x="-78742" y="2194559"/>
            <a:ext cx="625311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Moodle- helped to access</a:t>
            </a:r>
          </a:p>
          <a:p>
            <a:r>
              <a:rPr lang="en-GB" sz="2000" dirty="0"/>
              <a:t> course materials and </a:t>
            </a:r>
          </a:p>
          <a:p>
            <a:r>
              <a:rPr lang="en-GB" sz="2000" dirty="0"/>
              <a:t>Submitting/ working on </a:t>
            </a:r>
          </a:p>
          <a:p>
            <a:r>
              <a:rPr lang="en-GB" sz="2000" dirty="0"/>
              <a:t>activities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0CD074-CAB2-A47F-7D76-F937F002398A}"/>
              </a:ext>
            </a:extLst>
          </p:cNvPr>
          <p:cNvSpPr txBox="1"/>
          <p:nvPr/>
        </p:nvSpPr>
        <p:spPr>
          <a:xfrm>
            <a:off x="6783977" y="528481"/>
            <a:ext cx="529481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VEVOX</a:t>
            </a:r>
          </a:p>
          <a:p>
            <a:endParaRPr lang="en-GB" sz="3200" b="1" dirty="0"/>
          </a:p>
          <a:p>
            <a:r>
              <a:rPr lang="en-GB" sz="2400" dirty="0"/>
              <a:t>In class we used </a:t>
            </a:r>
            <a:r>
              <a:rPr lang="en-GB" sz="2400" dirty="0" err="1"/>
              <a:t>Vevox</a:t>
            </a:r>
            <a:r>
              <a:rPr lang="en-GB" sz="2400" dirty="0"/>
              <a:t> to participate in interactive class activities and discussions.</a:t>
            </a:r>
          </a:p>
          <a:p>
            <a:endParaRPr lang="en-GB" sz="3200" dirty="0"/>
          </a:p>
        </p:txBody>
      </p:sp>
      <p:pic>
        <p:nvPicPr>
          <p:cNvPr id="13" name="Content Placeholder 5">
            <a:extLst>
              <a:ext uri="{FF2B5EF4-FFF2-40B4-BE49-F238E27FC236}">
                <a16:creationId xmlns:a16="http://schemas.microsoft.com/office/drawing/2014/main" id="{A3FD5461-EBC1-B1A1-1CC1-174829F65DE4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3"/>
          <a:stretch>
            <a:fillRect/>
          </a:stretch>
        </p:blipFill>
        <p:spPr>
          <a:xfrm>
            <a:off x="6700044" y="2987040"/>
            <a:ext cx="4351337" cy="346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830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4FB05-8549-775B-575A-81EBFED33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75" y="365760"/>
            <a:ext cx="10741152" cy="1132258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985D8-240B-0037-EA6D-98AC54B7FCA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26740" y="1301933"/>
            <a:ext cx="10741152" cy="4389118"/>
          </a:xfrm>
        </p:spPr>
        <p:txBody>
          <a:bodyPr>
            <a:normAutofit/>
          </a:bodyPr>
          <a:lstStyle/>
          <a:p>
            <a:r>
              <a:rPr lang="en-GB" sz="2400" dirty="0"/>
              <a:t>In conclusion, this digital portfolio demonstrates the knowledge, skills and personal development I have gained throughout my studies. It provides it provides evidence of my academic progress and shows how I have applied my learning to real workplace situations.</a:t>
            </a:r>
          </a:p>
          <a:p>
            <a:r>
              <a:rPr lang="en-GB" sz="2400" dirty="0"/>
              <a:t>Overall, the portfolio has helped me reflect on my strengths, identify areas for improvement and develop greater confidence as a business professional.</a:t>
            </a:r>
          </a:p>
        </p:txBody>
      </p:sp>
    </p:spTree>
    <p:extLst>
      <p:ext uri="{BB962C8B-B14F-4D97-AF65-F5344CB8AC3E}">
        <p14:creationId xmlns:p14="http://schemas.microsoft.com/office/powerpoint/2010/main" val="4045568538"/>
      </p:ext>
    </p:extLst>
  </p:cSld>
  <p:clrMapOvr>
    <a:masterClrMapping/>
  </p:clrMapOvr>
</p:sld>
</file>

<file path=ppt/theme/theme1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1477</TotalTime>
  <Words>400</Words>
  <Application>Microsoft Office PowerPoint</Application>
  <PresentationFormat>Widescreen</PresentationFormat>
  <Paragraphs>50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Neue Haas Grotesk Text Pro</vt:lpstr>
      <vt:lpstr>System Font Regular</vt:lpstr>
      <vt:lpstr>Bjorn</vt:lpstr>
      <vt:lpstr>Digital portfolio &amp; video recording</vt:lpstr>
      <vt:lpstr>MICROSOFT WORD</vt:lpstr>
      <vt:lpstr> MICROSOFT POWER POINT  This picture shows an example of what I learnt in class, how to use Microsoft power point to create clear and professional presentations  I learnt how to add text, images, charts and transitions to slides.  I also learnt to keep slides simple and use them as a guide when presenting</vt:lpstr>
      <vt:lpstr>PowerPoint Presentation</vt:lpstr>
      <vt:lpstr>Moodle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Evans Kwame Arko (2542292)</dc:creator>
  <cp:lastModifiedBy>Evans Kwame Arko (2542292)</cp:lastModifiedBy>
  <cp:revision>30</cp:revision>
  <dcterms:created xsi:type="dcterms:W3CDTF">2026-08-06T10:26:09Z</dcterms:created>
  <dcterms:modified xsi:type="dcterms:W3CDTF">2026-08-17T14:06:20Z</dcterms:modified>
</cp:coreProperties>
</file>