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4"/>
  </p:sldMasterIdLst>
  <p:sldIdLst>
    <p:sldId id="256" r:id="rId5"/>
    <p:sldId id="257" r:id="rId6"/>
    <p:sldId id="275" r:id="rId7"/>
    <p:sldId id="274" r:id="rId8"/>
    <p:sldId id="277" r:id="rId9"/>
    <p:sldId id="258" r:id="rId10"/>
    <p:sldId id="259" r:id="rId11"/>
    <p:sldId id="260" r:id="rId12"/>
    <p:sldId id="261" r:id="rId13"/>
    <p:sldId id="264" r:id="rId14"/>
    <p:sldId id="265" r:id="rId15"/>
    <p:sldId id="266" r:id="rId16"/>
    <p:sldId id="267" r:id="rId17"/>
    <p:sldId id="278" r:id="rId18"/>
    <p:sldId id="279" r:id="rId19"/>
    <p:sldId id="271" r:id="rId20"/>
    <p:sldId id="27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BA1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BB7416-053F-3481-F0F3-0645A0B81EFA}" v="1651" dt="2021-11-21T20:46:48.126"/>
    <p1510:client id="{4A17863B-0109-73F5-3A84-A600C0359181}" v="7" dt="2021-11-19T18:54:38.512"/>
    <p1510:client id="{627480B9-735E-2ABF-17BA-7BB9F0466DC3}" v="632" dt="2021-11-21T19:41:21.642"/>
    <p1510:client id="{650A7FC8-9C95-FC90-0B68-1AD2AC0E389D}" v="158" dt="2021-11-22T21:52:34.630"/>
    <p1510:client id="{8BF05BEC-827E-EFC3-748F-1C7D74054730}" v="740" dt="2021-11-22T00:30:16.930"/>
    <p1510:client id="{9D61213B-054B-2CA4-3216-E18018EF42DC}" v="188" dt="2021-11-22T21:33:55.009"/>
    <p1510:client id="{B5A73506-AC31-A603-A663-AA32C2B7EE25}" v="6" dt="2021-11-19T18:55:34.854"/>
    <p1510:client id="{C0C98CDB-A0B6-47BD-9CA6-3C6154021E86}" v="109" dt="2021-11-20T19:27:41.906"/>
    <p1510:client id="{C3244F52-6A44-0BD2-EA26-D1B06DCA1D35}" v="749" dt="2021-11-21T19:23:22.916"/>
    <p1510:client id="{CA04239B-C171-6BA1-736E-83D1AC51E977}" v="86" dt="2021-11-22T14:11:56.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an Lungu (2026298)" userId="S::2026298@student.uwtsd.ac.uk::53f6742b-5e1a-400d-bbd4-5d9b05c714a2" providerId="AD" clId="Web-{2FBB7416-053F-3481-F0F3-0645A0B81EFA}"/>
    <pc:docChg chg="delSld modSld">
      <pc:chgData name="Cristian Lungu (2026298)" userId="S::2026298@student.uwtsd.ac.uk::53f6742b-5e1a-400d-bbd4-5d9b05c714a2" providerId="AD" clId="Web-{2FBB7416-053F-3481-F0F3-0645A0B81EFA}" dt="2021-11-21T20:46:46.329" v="1549" actId="20577"/>
      <pc:docMkLst>
        <pc:docMk/>
      </pc:docMkLst>
      <pc:sldChg chg="addSp delSp modSp mod setBg">
        <pc:chgData name="Cristian Lungu (2026298)" userId="S::2026298@student.uwtsd.ac.uk::53f6742b-5e1a-400d-bbd4-5d9b05c714a2" providerId="AD" clId="Web-{2FBB7416-053F-3481-F0F3-0645A0B81EFA}" dt="2021-11-21T18:08:43.721" v="123" actId="20577"/>
        <pc:sldMkLst>
          <pc:docMk/>
          <pc:sldMk cId="2010200578" sldId="261"/>
        </pc:sldMkLst>
        <pc:spChg chg="mod">
          <ac:chgData name="Cristian Lungu (2026298)" userId="S::2026298@student.uwtsd.ac.uk::53f6742b-5e1a-400d-bbd4-5d9b05c714a2" providerId="AD" clId="Web-{2FBB7416-053F-3481-F0F3-0645A0B81EFA}" dt="2021-11-21T18:08:43.721" v="123" actId="20577"/>
          <ac:spMkLst>
            <pc:docMk/>
            <pc:sldMk cId="2010200578" sldId="261"/>
            <ac:spMk id="2" creationId="{FF0726F9-02DB-8445-BB48-1B6318DD7A6D}"/>
          </ac:spMkLst>
        </pc:spChg>
        <pc:spChg chg="del mod">
          <ac:chgData name="Cristian Lungu (2026298)" userId="S::2026298@student.uwtsd.ac.uk::53f6742b-5e1a-400d-bbd4-5d9b05c714a2" providerId="AD" clId="Web-{2FBB7416-053F-3481-F0F3-0645A0B81EFA}" dt="2021-11-21T18:00:42.851" v="33"/>
          <ac:spMkLst>
            <pc:docMk/>
            <pc:sldMk cId="2010200578" sldId="261"/>
            <ac:spMk id="3" creationId="{2B2ABE5C-B2E8-7A44-9A79-33FA5F5E200D}"/>
          </ac:spMkLst>
        </pc:spChg>
        <pc:spChg chg="add mod">
          <ac:chgData name="Cristian Lungu (2026298)" userId="S::2026298@student.uwtsd.ac.uk::53f6742b-5e1a-400d-bbd4-5d9b05c714a2" providerId="AD" clId="Web-{2FBB7416-053F-3481-F0F3-0645A0B81EFA}" dt="2021-11-21T18:08:06.188" v="122" actId="1076"/>
          <ac:spMkLst>
            <pc:docMk/>
            <pc:sldMk cId="2010200578" sldId="261"/>
            <ac:spMk id="8" creationId="{A9C2749A-079A-4FE7-B8C0-2D0D1C7E3C77}"/>
          </ac:spMkLst>
        </pc:spChg>
        <pc:spChg chg="add del">
          <ac:chgData name="Cristian Lungu (2026298)" userId="S::2026298@student.uwtsd.ac.uk::53f6742b-5e1a-400d-bbd4-5d9b05c714a2" providerId="AD" clId="Web-{2FBB7416-053F-3481-F0F3-0645A0B81EFA}" dt="2021-11-21T18:01:33.401" v="42"/>
          <ac:spMkLst>
            <pc:docMk/>
            <pc:sldMk cId="2010200578" sldId="261"/>
            <ac:spMk id="13" creationId="{B4E31948-EA92-4179-8BB5-5451F6E3DA21}"/>
          </ac:spMkLst>
        </pc:spChg>
        <pc:picChg chg="add mod ord">
          <ac:chgData name="Cristian Lungu (2026298)" userId="S::2026298@student.uwtsd.ac.uk::53f6742b-5e1a-400d-bbd4-5d9b05c714a2" providerId="AD" clId="Web-{2FBB7416-053F-3481-F0F3-0645A0B81EFA}" dt="2021-11-21T18:01:33.401" v="42"/>
          <ac:picMkLst>
            <pc:docMk/>
            <pc:sldMk cId="2010200578" sldId="261"/>
            <ac:picMk id="4" creationId="{6D447BCD-662A-4FF3-A6EE-69273C407CA1}"/>
          </ac:picMkLst>
        </pc:picChg>
        <pc:picChg chg="add del">
          <ac:chgData name="Cristian Lungu (2026298)" userId="S::2026298@student.uwtsd.ac.uk::53f6742b-5e1a-400d-bbd4-5d9b05c714a2" providerId="AD" clId="Web-{2FBB7416-053F-3481-F0F3-0645A0B81EFA}" dt="2021-11-21T18:01:33.401" v="42"/>
          <ac:picMkLst>
            <pc:docMk/>
            <pc:sldMk cId="2010200578" sldId="261"/>
            <ac:picMk id="11" creationId="{F4602F8C-E1EC-4202-83F7-93670CAFAE2B}"/>
          </ac:picMkLst>
        </pc:picChg>
        <pc:picChg chg="add">
          <ac:chgData name="Cristian Lungu (2026298)" userId="S::2026298@student.uwtsd.ac.uk::53f6742b-5e1a-400d-bbd4-5d9b05c714a2" providerId="AD" clId="Web-{2FBB7416-053F-3481-F0F3-0645A0B81EFA}" dt="2021-11-21T18:01:33.401" v="42"/>
          <ac:picMkLst>
            <pc:docMk/>
            <pc:sldMk cId="2010200578" sldId="261"/>
            <ac:picMk id="20" creationId="{EC451D95-F442-41F5-B7F3-ADFF8BF52237}"/>
          </ac:picMkLst>
        </pc:picChg>
        <pc:cxnChg chg="add del">
          <ac:chgData name="Cristian Lungu (2026298)" userId="S::2026298@student.uwtsd.ac.uk::53f6742b-5e1a-400d-bbd4-5d9b05c714a2" providerId="AD" clId="Web-{2FBB7416-053F-3481-F0F3-0645A0B81EFA}" dt="2021-11-21T18:01:33.401" v="42"/>
          <ac:cxnSpMkLst>
            <pc:docMk/>
            <pc:sldMk cId="2010200578" sldId="261"/>
            <ac:cxnSpMk id="15" creationId="{C483CC4B-D7FE-41C7-8BDC-1FF487C9CCBB}"/>
          </ac:cxnSpMkLst>
        </pc:cxnChg>
        <pc:cxnChg chg="add">
          <ac:chgData name="Cristian Lungu (2026298)" userId="S::2026298@student.uwtsd.ac.uk::53f6742b-5e1a-400d-bbd4-5d9b05c714a2" providerId="AD" clId="Web-{2FBB7416-053F-3481-F0F3-0645A0B81EFA}" dt="2021-11-21T18:01:33.401" v="42"/>
          <ac:cxnSpMkLst>
            <pc:docMk/>
            <pc:sldMk cId="2010200578" sldId="261"/>
            <ac:cxnSpMk id="22" creationId="{3393F3B5-23C9-4DE1-BF93-BBDEE1770525}"/>
          </ac:cxnSpMkLst>
        </pc:cxnChg>
      </pc:sldChg>
      <pc:sldChg chg="del">
        <pc:chgData name="Cristian Lungu (2026298)" userId="S::2026298@student.uwtsd.ac.uk::53f6742b-5e1a-400d-bbd4-5d9b05c714a2" providerId="AD" clId="Web-{2FBB7416-053F-3481-F0F3-0645A0B81EFA}" dt="2021-11-21T18:09:35.396" v="124"/>
        <pc:sldMkLst>
          <pc:docMk/>
          <pc:sldMk cId="1485166395" sldId="262"/>
        </pc:sldMkLst>
      </pc:sldChg>
      <pc:sldChg chg="addSp delSp modSp del mod modClrScheme modShow chgLayout">
        <pc:chgData name="Cristian Lungu (2026298)" userId="S::2026298@student.uwtsd.ac.uk::53f6742b-5e1a-400d-bbd4-5d9b05c714a2" providerId="AD" clId="Web-{2FBB7416-053F-3481-F0F3-0645A0B81EFA}" dt="2021-11-21T18:38:46.305" v="183"/>
        <pc:sldMkLst>
          <pc:docMk/>
          <pc:sldMk cId="613599743" sldId="263"/>
        </pc:sldMkLst>
        <pc:spChg chg="mod ord">
          <ac:chgData name="Cristian Lungu (2026298)" userId="S::2026298@student.uwtsd.ac.uk::53f6742b-5e1a-400d-bbd4-5d9b05c714a2" providerId="AD" clId="Web-{2FBB7416-053F-3481-F0F3-0645A0B81EFA}" dt="2021-11-21T18:36:25.219" v="164" actId="1076"/>
          <ac:spMkLst>
            <pc:docMk/>
            <pc:sldMk cId="613599743" sldId="263"/>
            <ac:spMk id="2" creationId="{0FC3572E-9482-354E-8809-EDC81CDFFBC5}"/>
          </ac:spMkLst>
        </pc:spChg>
        <pc:spChg chg="mod ord">
          <ac:chgData name="Cristian Lungu (2026298)" userId="S::2026298@student.uwtsd.ac.uk::53f6742b-5e1a-400d-bbd4-5d9b05c714a2" providerId="AD" clId="Web-{2FBB7416-053F-3481-F0F3-0645A0B81EFA}" dt="2021-11-21T18:37:36.254" v="178" actId="20577"/>
          <ac:spMkLst>
            <pc:docMk/>
            <pc:sldMk cId="613599743" sldId="263"/>
            <ac:spMk id="3" creationId="{AEDFF40A-BEB0-6B42-8849-11C150D853E3}"/>
          </ac:spMkLst>
        </pc:spChg>
        <pc:spChg chg="del">
          <ac:chgData name="Cristian Lungu (2026298)" userId="S::2026298@student.uwtsd.ac.uk::53f6742b-5e1a-400d-bbd4-5d9b05c714a2" providerId="AD" clId="Web-{2FBB7416-053F-3481-F0F3-0645A0B81EFA}" dt="2021-11-21T18:11:58.717" v="126"/>
          <ac:spMkLst>
            <pc:docMk/>
            <pc:sldMk cId="613599743" sldId="263"/>
            <ac:spMk id="4" creationId="{65C1F7B1-C7CB-8748-9ADF-3C377AE95DA9}"/>
          </ac:spMkLst>
        </pc:spChg>
        <pc:spChg chg="add">
          <ac:chgData name="Cristian Lungu (2026298)" userId="S::2026298@student.uwtsd.ac.uk::53f6742b-5e1a-400d-bbd4-5d9b05c714a2" providerId="AD" clId="Web-{2FBB7416-053F-3481-F0F3-0645A0B81EFA}" dt="2021-11-21T18:38:01.100" v="179"/>
          <ac:spMkLst>
            <pc:docMk/>
            <pc:sldMk cId="613599743" sldId="263"/>
            <ac:spMk id="5" creationId="{969BEE49-A1ED-4E8D-8B47-63A91FFC6B8A}"/>
          </ac:spMkLst>
        </pc:spChg>
        <pc:spChg chg="add mod">
          <ac:chgData name="Cristian Lungu (2026298)" userId="S::2026298@student.uwtsd.ac.uk::53f6742b-5e1a-400d-bbd4-5d9b05c714a2" providerId="AD" clId="Web-{2FBB7416-053F-3481-F0F3-0645A0B81EFA}" dt="2021-11-21T18:38:31.929" v="182" actId="1076"/>
          <ac:spMkLst>
            <pc:docMk/>
            <pc:sldMk cId="613599743" sldId="263"/>
            <ac:spMk id="6" creationId="{8200090B-8EA8-409C-A8B8-241F237C4896}"/>
          </ac:spMkLst>
        </pc:spChg>
      </pc:sldChg>
      <pc:sldChg chg="addSp delSp modSp mod setBg modClrScheme chgLayout">
        <pc:chgData name="Cristian Lungu (2026298)" userId="S::2026298@student.uwtsd.ac.uk::53f6742b-5e1a-400d-bbd4-5d9b05c714a2" providerId="AD" clId="Web-{2FBB7416-053F-3481-F0F3-0645A0B81EFA}" dt="2021-11-21T19:14:24.566" v="787" actId="20577"/>
        <pc:sldMkLst>
          <pc:docMk/>
          <pc:sldMk cId="2032255495" sldId="264"/>
        </pc:sldMkLst>
        <pc:spChg chg="mod ord">
          <ac:chgData name="Cristian Lungu (2026298)" userId="S::2026298@student.uwtsd.ac.uk::53f6742b-5e1a-400d-bbd4-5d9b05c714a2" providerId="AD" clId="Web-{2FBB7416-053F-3481-F0F3-0645A0B81EFA}" dt="2021-11-21T18:56:09.379" v="513"/>
          <ac:spMkLst>
            <pc:docMk/>
            <pc:sldMk cId="2032255495" sldId="264"/>
            <ac:spMk id="2" creationId="{0FC3572E-9482-354E-8809-EDC81CDFFBC5}"/>
          </ac:spMkLst>
        </pc:spChg>
        <pc:spChg chg="add del mod ord">
          <ac:chgData name="Cristian Lungu (2026298)" userId="S::2026298@student.uwtsd.ac.uk::53f6742b-5e1a-400d-bbd4-5d9b05c714a2" providerId="AD" clId="Web-{2FBB7416-053F-3481-F0F3-0645A0B81EFA}" dt="2021-11-21T18:56:09.379" v="513"/>
          <ac:spMkLst>
            <pc:docMk/>
            <pc:sldMk cId="2032255495" sldId="264"/>
            <ac:spMk id="3" creationId="{AEDFF40A-BEB0-6B42-8849-11C150D853E3}"/>
          </ac:spMkLst>
        </pc:spChg>
        <pc:spChg chg="del">
          <ac:chgData name="Cristian Lungu (2026298)" userId="S::2026298@student.uwtsd.ac.uk::53f6742b-5e1a-400d-bbd4-5d9b05c714a2" providerId="AD" clId="Web-{2FBB7416-053F-3481-F0F3-0645A0B81EFA}" dt="2021-11-21T18:38:55.134" v="184"/>
          <ac:spMkLst>
            <pc:docMk/>
            <pc:sldMk cId="2032255495" sldId="264"/>
            <ac:spMk id="4" creationId="{65C1F7B1-C7CB-8748-9ADF-3C377AE95DA9}"/>
          </ac:spMkLst>
        </pc:spChg>
        <pc:spChg chg="add del">
          <ac:chgData name="Cristian Lungu (2026298)" userId="S::2026298@student.uwtsd.ac.uk::53f6742b-5e1a-400d-bbd4-5d9b05c714a2" providerId="AD" clId="Web-{2FBB7416-053F-3481-F0F3-0645A0B81EFA}" dt="2021-11-21T18:55:46.471" v="508"/>
          <ac:spMkLst>
            <pc:docMk/>
            <pc:sldMk cId="2032255495" sldId="264"/>
            <ac:spMk id="6" creationId="{8B8286FD-0D8B-4A23-A1DB-E3296C7280BF}"/>
          </ac:spMkLst>
        </pc:spChg>
        <pc:spChg chg="add del">
          <ac:chgData name="Cristian Lungu (2026298)" userId="S::2026298@student.uwtsd.ac.uk::53f6742b-5e1a-400d-bbd4-5d9b05c714a2" providerId="AD" clId="Web-{2FBB7416-053F-3481-F0F3-0645A0B81EFA}" dt="2021-11-21T18:55:38.893" v="506"/>
          <ac:spMkLst>
            <pc:docMk/>
            <pc:sldMk cId="2032255495" sldId="264"/>
            <ac:spMk id="9" creationId="{46553AB8-AFF8-40AE-A53C-09FBBC03CA9A}"/>
          </ac:spMkLst>
        </pc:spChg>
        <pc:spChg chg="add del">
          <ac:chgData name="Cristian Lungu (2026298)" userId="S::2026298@student.uwtsd.ac.uk::53f6742b-5e1a-400d-bbd4-5d9b05c714a2" providerId="AD" clId="Web-{2FBB7416-053F-3481-F0F3-0645A0B81EFA}" dt="2021-11-21T18:56:05.394" v="510"/>
          <ac:spMkLst>
            <pc:docMk/>
            <pc:sldMk cId="2032255495" sldId="264"/>
            <ac:spMk id="10" creationId="{46553AB8-AFF8-40AE-A53C-09FBBC03CA9A}"/>
          </ac:spMkLst>
        </pc:spChg>
        <pc:spChg chg="add del">
          <ac:chgData name="Cristian Lungu (2026298)" userId="S::2026298@student.uwtsd.ac.uk::53f6742b-5e1a-400d-bbd4-5d9b05c714a2" providerId="AD" clId="Web-{2FBB7416-053F-3481-F0F3-0645A0B81EFA}" dt="2021-11-21T18:55:38.893" v="506"/>
          <ac:spMkLst>
            <pc:docMk/>
            <pc:sldMk cId="2032255495" sldId="264"/>
            <ac:spMk id="11" creationId="{86D6575D-C99F-4105-BC67-882C8B1ED18B}"/>
          </ac:spMkLst>
        </pc:spChg>
        <pc:spChg chg="add del">
          <ac:chgData name="Cristian Lungu (2026298)" userId="S::2026298@student.uwtsd.ac.uk::53f6742b-5e1a-400d-bbd4-5d9b05c714a2" providerId="AD" clId="Web-{2FBB7416-053F-3481-F0F3-0645A0B81EFA}" dt="2021-11-21T18:56:05.394" v="510"/>
          <ac:spMkLst>
            <pc:docMk/>
            <pc:sldMk cId="2032255495" sldId="264"/>
            <ac:spMk id="12" creationId="{86D6575D-C99F-4105-BC67-882C8B1ED18B}"/>
          </ac:spMkLst>
        </pc:spChg>
        <pc:spChg chg="add del">
          <ac:chgData name="Cristian Lungu (2026298)" userId="S::2026298@student.uwtsd.ac.uk::53f6742b-5e1a-400d-bbd4-5d9b05c714a2" providerId="AD" clId="Web-{2FBB7416-053F-3481-F0F3-0645A0B81EFA}" dt="2021-11-21T18:55:38.893" v="506"/>
          <ac:spMkLst>
            <pc:docMk/>
            <pc:sldMk cId="2032255495" sldId="264"/>
            <ac:spMk id="13" creationId="{991975BE-39CD-4AC1-85C4-565365160441}"/>
          </ac:spMkLst>
        </pc:spChg>
        <pc:spChg chg="add del">
          <ac:chgData name="Cristian Lungu (2026298)" userId="S::2026298@student.uwtsd.ac.uk::53f6742b-5e1a-400d-bbd4-5d9b05c714a2" providerId="AD" clId="Web-{2FBB7416-053F-3481-F0F3-0645A0B81EFA}" dt="2021-11-21T18:56:05.394" v="510"/>
          <ac:spMkLst>
            <pc:docMk/>
            <pc:sldMk cId="2032255495" sldId="264"/>
            <ac:spMk id="14" creationId="{991975BE-39CD-4AC1-85C4-565365160441}"/>
          </ac:spMkLst>
        </pc:spChg>
        <pc:spChg chg="add del">
          <ac:chgData name="Cristian Lungu (2026298)" userId="S::2026298@student.uwtsd.ac.uk::53f6742b-5e1a-400d-bbd4-5d9b05c714a2" providerId="AD" clId="Web-{2FBB7416-053F-3481-F0F3-0645A0B81EFA}" dt="2021-11-21T18:56:09.316" v="512"/>
          <ac:spMkLst>
            <pc:docMk/>
            <pc:sldMk cId="2032255495" sldId="264"/>
            <ac:spMk id="16" creationId="{46553AB8-AFF8-40AE-A53C-09FBBC03CA9A}"/>
          </ac:spMkLst>
        </pc:spChg>
        <pc:spChg chg="add del">
          <ac:chgData name="Cristian Lungu (2026298)" userId="S::2026298@student.uwtsd.ac.uk::53f6742b-5e1a-400d-bbd4-5d9b05c714a2" providerId="AD" clId="Web-{2FBB7416-053F-3481-F0F3-0645A0B81EFA}" dt="2021-11-21T18:56:09.316" v="512"/>
          <ac:spMkLst>
            <pc:docMk/>
            <pc:sldMk cId="2032255495" sldId="264"/>
            <ac:spMk id="17" creationId="{86D6575D-C99F-4105-BC67-882C8B1ED18B}"/>
          </ac:spMkLst>
        </pc:spChg>
        <pc:spChg chg="add del">
          <ac:chgData name="Cristian Lungu (2026298)" userId="S::2026298@student.uwtsd.ac.uk::53f6742b-5e1a-400d-bbd4-5d9b05c714a2" providerId="AD" clId="Web-{2FBB7416-053F-3481-F0F3-0645A0B81EFA}" dt="2021-11-21T18:56:09.316" v="512"/>
          <ac:spMkLst>
            <pc:docMk/>
            <pc:sldMk cId="2032255495" sldId="264"/>
            <ac:spMk id="18" creationId="{991975BE-39CD-4AC1-85C4-565365160441}"/>
          </ac:spMkLst>
        </pc:spChg>
        <pc:spChg chg="add">
          <ac:chgData name="Cristian Lungu (2026298)" userId="S::2026298@student.uwtsd.ac.uk::53f6742b-5e1a-400d-bbd4-5d9b05c714a2" providerId="AD" clId="Web-{2FBB7416-053F-3481-F0F3-0645A0B81EFA}" dt="2021-11-21T18:56:09.379" v="513"/>
          <ac:spMkLst>
            <pc:docMk/>
            <pc:sldMk cId="2032255495" sldId="264"/>
            <ac:spMk id="20" creationId="{46553AB8-AFF8-40AE-A53C-09FBBC03CA9A}"/>
          </ac:spMkLst>
        </pc:spChg>
        <pc:spChg chg="add">
          <ac:chgData name="Cristian Lungu (2026298)" userId="S::2026298@student.uwtsd.ac.uk::53f6742b-5e1a-400d-bbd4-5d9b05c714a2" providerId="AD" clId="Web-{2FBB7416-053F-3481-F0F3-0645A0B81EFA}" dt="2021-11-21T18:56:09.379" v="513"/>
          <ac:spMkLst>
            <pc:docMk/>
            <pc:sldMk cId="2032255495" sldId="264"/>
            <ac:spMk id="21" creationId="{86D6575D-C99F-4105-BC67-882C8B1ED18B}"/>
          </ac:spMkLst>
        </pc:spChg>
        <pc:spChg chg="add">
          <ac:chgData name="Cristian Lungu (2026298)" userId="S::2026298@student.uwtsd.ac.uk::53f6742b-5e1a-400d-bbd4-5d9b05c714a2" providerId="AD" clId="Web-{2FBB7416-053F-3481-F0F3-0645A0B81EFA}" dt="2021-11-21T18:56:09.379" v="513"/>
          <ac:spMkLst>
            <pc:docMk/>
            <pc:sldMk cId="2032255495" sldId="264"/>
            <ac:spMk id="22" creationId="{991975BE-39CD-4AC1-85C4-565365160441}"/>
          </ac:spMkLst>
        </pc:spChg>
        <pc:graphicFrameChg chg="add del">
          <ac:chgData name="Cristian Lungu (2026298)" userId="S::2026298@student.uwtsd.ac.uk::53f6742b-5e1a-400d-bbd4-5d9b05c714a2" providerId="AD" clId="Web-{2FBB7416-053F-3481-F0F3-0645A0B81EFA}" dt="2021-11-21T18:55:38.893" v="506"/>
          <ac:graphicFrameMkLst>
            <pc:docMk/>
            <pc:sldMk cId="2032255495" sldId="264"/>
            <ac:graphicFrameMk id="5" creationId="{0A0E40C7-4CB5-4AAC-B414-403590976440}"/>
          </ac:graphicFrameMkLst>
        </pc:graphicFrameChg>
        <pc:graphicFrameChg chg="add del">
          <ac:chgData name="Cristian Lungu (2026298)" userId="S::2026298@student.uwtsd.ac.uk::53f6742b-5e1a-400d-bbd4-5d9b05c714a2" providerId="AD" clId="Web-{2FBB7416-053F-3481-F0F3-0645A0B81EFA}" dt="2021-11-21T18:55:46.471" v="508"/>
          <ac:graphicFrameMkLst>
            <pc:docMk/>
            <pc:sldMk cId="2032255495" sldId="264"/>
            <ac:graphicFrameMk id="8" creationId="{D1807DAC-8A21-459C-A264-ADBEDEF79476}"/>
          </ac:graphicFrameMkLst>
        </pc:graphicFrameChg>
        <pc:graphicFrameChg chg="add del">
          <ac:chgData name="Cristian Lungu (2026298)" userId="S::2026298@student.uwtsd.ac.uk::53f6742b-5e1a-400d-bbd4-5d9b05c714a2" providerId="AD" clId="Web-{2FBB7416-053F-3481-F0F3-0645A0B81EFA}" dt="2021-11-21T18:56:05.394" v="510"/>
          <ac:graphicFrameMkLst>
            <pc:docMk/>
            <pc:sldMk cId="2032255495" sldId="264"/>
            <ac:graphicFrameMk id="15" creationId="{0A0E40C7-4CB5-4AAC-B414-403590976440}"/>
          </ac:graphicFrameMkLst>
        </pc:graphicFrameChg>
        <pc:graphicFrameChg chg="add del">
          <ac:chgData name="Cristian Lungu (2026298)" userId="S::2026298@student.uwtsd.ac.uk::53f6742b-5e1a-400d-bbd4-5d9b05c714a2" providerId="AD" clId="Web-{2FBB7416-053F-3481-F0F3-0645A0B81EFA}" dt="2021-11-21T18:56:09.316" v="512"/>
          <ac:graphicFrameMkLst>
            <pc:docMk/>
            <pc:sldMk cId="2032255495" sldId="264"/>
            <ac:graphicFrameMk id="19" creationId="{FA2560B7-7AB8-4958-9742-D3FE87DF99A9}"/>
          </ac:graphicFrameMkLst>
        </pc:graphicFrameChg>
        <pc:graphicFrameChg chg="add modGraphic">
          <ac:chgData name="Cristian Lungu (2026298)" userId="S::2026298@student.uwtsd.ac.uk::53f6742b-5e1a-400d-bbd4-5d9b05c714a2" providerId="AD" clId="Web-{2FBB7416-053F-3481-F0F3-0645A0B81EFA}" dt="2021-11-21T19:14:24.566" v="787" actId="20577"/>
          <ac:graphicFrameMkLst>
            <pc:docMk/>
            <pc:sldMk cId="2032255495" sldId="264"/>
            <ac:graphicFrameMk id="23" creationId="{0A0E40C7-4CB5-4AAC-B414-403590976440}"/>
          </ac:graphicFrameMkLst>
        </pc:graphicFrameChg>
        <pc:picChg chg="add del">
          <ac:chgData name="Cristian Lungu (2026298)" userId="S::2026298@student.uwtsd.ac.uk::53f6742b-5e1a-400d-bbd4-5d9b05c714a2" providerId="AD" clId="Web-{2FBB7416-053F-3481-F0F3-0645A0B81EFA}" dt="2021-11-21T18:55:46.471" v="508"/>
          <ac:picMkLst>
            <pc:docMk/>
            <pc:sldMk cId="2032255495" sldId="264"/>
            <ac:picMk id="7" creationId="{C45A990F-5655-4935-A76E-35B43EA79537}"/>
          </ac:picMkLst>
        </pc:picChg>
      </pc:sldChg>
      <pc:sldChg chg="addSp delSp modSp mod setBg modClrScheme chgLayout">
        <pc:chgData name="Cristian Lungu (2026298)" userId="S::2026298@student.uwtsd.ac.uk::53f6742b-5e1a-400d-bbd4-5d9b05c714a2" providerId="AD" clId="Web-{2FBB7416-053F-3481-F0F3-0645A0B81EFA}" dt="2021-11-21T19:25:17.961" v="1013"/>
        <pc:sldMkLst>
          <pc:docMk/>
          <pc:sldMk cId="2273114321" sldId="265"/>
        </pc:sldMkLst>
        <pc:spChg chg="mod ord">
          <ac:chgData name="Cristian Lungu (2026298)" userId="S::2026298@student.uwtsd.ac.uk::53f6742b-5e1a-400d-bbd4-5d9b05c714a2" providerId="AD" clId="Web-{2FBB7416-053F-3481-F0F3-0645A0B81EFA}" dt="2021-11-21T19:25:17.961" v="1013"/>
          <ac:spMkLst>
            <pc:docMk/>
            <pc:sldMk cId="2273114321" sldId="265"/>
            <ac:spMk id="2" creationId="{0FC3572E-9482-354E-8809-EDC81CDFFBC5}"/>
          </ac:spMkLst>
        </pc:spChg>
        <pc:spChg chg="mod ord">
          <ac:chgData name="Cristian Lungu (2026298)" userId="S::2026298@student.uwtsd.ac.uk::53f6742b-5e1a-400d-bbd4-5d9b05c714a2" providerId="AD" clId="Web-{2FBB7416-053F-3481-F0F3-0645A0B81EFA}" dt="2021-11-21T19:25:17.961" v="1013"/>
          <ac:spMkLst>
            <pc:docMk/>
            <pc:sldMk cId="2273114321" sldId="265"/>
            <ac:spMk id="3" creationId="{AEDFF40A-BEB0-6B42-8849-11C150D853E3}"/>
          </ac:spMkLst>
        </pc:spChg>
        <pc:spChg chg="del">
          <ac:chgData name="Cristian Lungu (2026298)" userId="S::2026298@student.uwtsd.ac.uk::53f6742b-5e1a-400d-bbd4-5d9b05c714a2" providerId="AD" clId="Web-{2FBB7416-053F-3481-F0F3-0645A0B81EFA}" dt="2021-11-21T18:58:28.668" v="514"/>
          <ac:spMkLst>
            <pc:docMk/>
            <pc:sldMk cId="2273114321" sldId="265"/>
            <ac:spMk id="4" creationId="{65C1F7B1-C7CB-8748-9ADF-3C377AE95DA9}"/>
          </ac:spMkLst>
        </pc:spChg>
        <pc:spChg chg="add del">
          <ac:chgData name="Cristian Lungu (2026298)" userId="S::2026298@student.uwtsd.ac.uk::53f6742b-5e1a-400d-bbd4-5d9b05c714a2" providerId="AD" clId="Web-{2FBB7416-053F-3481-F0F3-0645A0B81EFA}" dt="2021-11-21T19:25:17.961" v="1013"/>
          <ac:spMkLst>
            <pc:docMk/>
            <pc:sldMk cId="2273114321" sldId="265"/>
            <ac:spMk id="8" creationId="{78A17A72-B88B-450E-835A-1C2722503AF2}"/>
          </ac:spMkLst>
        </pc:spChg>
        <pc:spChg chg="add del">
          <ac:chgData name="Cristian Lungu (2026298)" userId="S::2026298@student.uwtsd.ac.uk::53f6742b-5e1a-400d-bbd4-5d9b05c714a2" providerId="AD" clId="Web-{2FBB7416-053F-3481-F0F3-0645A0B81EFA}" dt="2021-11-21T19:25:17.899" v="1012"/>
          <ac:spMkLst>
            <pc:docMk/>
            <pc:sldMk cId="2273114321" sldId="265"/>
            <ac:spMk id="12" creationId="{78A17A72-B88B-450E-835A-1C2722503AF2}"/>
          </ac:spMkLst>
        </pc:spChg>
        <pc:spChg chg="add">
          <ac:chgData name="Cristian Lungu (2026298)" userId="S::2026298@student.uwtsd.ac.uk::53f6742b-5e1a-400d-bbd4-5d9b05c714a2" providerId="AD" clId="Web-{2FBB7416-053F-3481-F0F3-0645A0B81EFA}" dt="2021-11-21T19:25:17.961" v="1013"/>
          <ac:spMkLst>
            <pc:docMk/>
            <pc:sldMk cId="2273114321" sldId="265"/>
            <ac:spMk id="14" creationId="{001B0E35-F788-4608-ABBE-0D971AA5028F}"/>
          </ac:spMkLst>
        </pc:spChg>
        <pc:spChg chg="add del">
          <ac:chgData name="Cristian Lungu (2026298)" userId="S::2026298@student.uwtsd.ac.uk::53f6742b-5e1a-400d-bbd4-5d9b05c714a2" providerId="AD" clId="Web-{2FBB7416-053F-3481-F0F3-0645A0B81EFA}" dt="2021-11-21T19:25:14.992" v="1010"/>
          <ac:spMkLst>
            <pc:docMk/>
            <pc:sldMk cId="2273114321" sldId="265"/>
            <ac:spMk id="15" creationId="{001B0E35-F788-4608-ABBE-0D971AA5028F}"/>
          </ac:spMkLst>
        </pc:spChg>
        <pc:spChg chg="add">
          <ac:chgData name="Cristian Lungu (2026298)" userId="S::2026298@student.uwtsd.ac.uk::53f6742b-5e1a-400d-bbd4-5d9b05c714a2" providerId="AD" clId="Web-{2FBB7416-053F-3481-F0F3-0645A0B81EFA}" dt="2021-11-21T19:25:17.961" v="1013"/>
          <ac:spMkLst>
            <pc:docMk/>
            <pc:sldMk cId="2273114321" sldId="265"/>
            <ac:spMk id="16" creationId="{4431B8EA-FCCA-47DD-A0C4-A653EC4AB846}"/>
          </ac:spMkLst>
        </pc:spChg>
        <pc:spChg chg="add del">
          <ac:chgData name="Cristian Lungu (2026298)" userId="S::2026298@student.uwtsd.ac.uk::53f6742b-5e1a-400d-bbd4-5d9b05c714a2" providerId="AD" clId="Web-{2FBB7416-053F-3481-F0F3-0645A0B81EFA}" dt="2021-11-21T19:25:14.992" v="1010"/>
          <ac:spMkLst>
            <pc:docMk/>
            <pc:sldMk cId="2273114321" sldId="265"/>
            <ac:spMk id="17" creationId="{4431B8EA-FCCA-47DD-A0C4-A653EC4AB846}"/>
          </ac:spMkLst>
        </pc:spChg>
        <pc:spChg chg="add">
          <ac:chgData name="Cristian Lungu (2026298)" userId="S::2026298@student.uwtsd.ac.uk::53f6742b-5e1a-400d-bbd4-5d9b05c714a2" providerId="AD" clId="Web-{2FBB7416-053F-3481-F0F3-0645A0B81EFA}" dt="2021-11-21T19:25:17.961" v="1013"/>
          <ac:spMkLst>
            <pc:docMk/>
            <pc:sldMk cId="2273114321" sldId="265"/>
            <ac:spMk id="18" creationId="{1C781EDE-83AA-44D6-8054-A4E2D6F28086}"/>
          </ac:spMkLst>
        </pc:spChg>
        <pc:spChg chg="add del">
          <ac:chgData name="Cristian Lungu (2026298)" userId="S::2026298@student.uwtsd.ac.uk::53f6742b-5e1a-400d-bbd4-5d9b05c714a2" providerId="AD" clId="Web-{2FBB7416-053F-3481-F0F3-0645A0B81EFA}" dt="2021-11-21T19:25:14.992" v="1010"/>
          <ac:spMkLst>
            <pc:docMk/>
            <pc:sldMk cId="2273114321" sldId="265"/>
            <ac:spMk id="19" creationId="{1C781EDE-83AA-44D6-8054-A4E2D6F28086}"/>
          </ac:spMkLst>
        </pc:spChg>
        <pc:cxnChg chg="add del">
          <ac:chgData name="Cristian Lungu (2026298)" userId="S::2026298@student.uwtsd.ac.uk::53f6742b-5e1a-400d-bbd4-5d9b05c714a2" providerId="AD" clId="Web-{2FBB7416-053F-3481-F0F3-0645A0B81EFA}" dt="2021-11-21T19:25:17.961" v="1013"/>
          <ac:cxnSpMkLst>
            <pc:docMk/>
            <pc:sldMk cId="2273114321" sldId="265"/>
            <ac:cxnSpMk id="10" creationId="{87ADDECF-37FB-45A1-BAD3-6252E3064A1E}"/>
          </ac:cxnSpMkLst>
        </pc:cxnChg>
        <pc:cxnChg chg="add del">
          <ac:chgData name="Cristian Lungu (2026298)" userId="S::2026298@student.uwtsd.ac.uk::53f6742b-5e1a-400d-bbd4-5d9b05c714a2" providerId="AD" clId="Web-{2FBB7416-053F-3481-F0F3-0645A0B81EFA}" dt="2021-11-21T19:25:17.899" v="1012"/>
          <ac:cxnSpMkLst>
            <pc:docMk/>
            <pc:sldMk cId="2273114321" sldId="265"/>
            <ac:cxnSpMk id="13" creationId="{87ADDECF-37FB-45A1-BAD3-6252E3064A1E}"/>
          </ac:cxnSpMkLst>
        </pc:cxnChg>
      </pc:sldChg>
      <pc:sldChg chg="addSp delSp modSp mod setBg modClrScheme chgLayout">
        <pc:chgData name="Cristian Lungu (2026298)" userId="S::2026298@student.uwtsd.ac.uk::53f6742b-5e1a-400d-bbd4-5d9b05c714a2" providerId="AD" clId="Web-{2FBB7416-053F-3481-F0F3-0645A0B81EFA}" dt="2021-11-21T20:24:48.693" v="1492" actId="14100"/>
        <pc:sldMkLst>
          <pc:docMk/>
          <pc:sldMk cId="2882112041" sldId="266"/>
        </pc:sldMkLst>
        <pc:spChg chg="add mod">
          <ac:chgData name="Cristian Lungu (2026298)" userId="S::2026298@student.uwtsd.ac.uk::53f6742b-5e1a-400d-bbd4-5d9b05c714a2" providerId="AD" clId="Web-{2FBB7416-053F-3481-F0F3-0645A0B81EFA}" dt="2021-11-21T20:24:43.631" v="1490"/>
          <ac:spMkLst>
            <pc:docMk/>
            <pc:sldMk cId="2882112041" sldId="266"/>
            <ac:spMk id="2" creationId="{A88173DE-7EBA-48F0-8247-96D47FFCDDE5}"/>
          </ac:spMkLst>
        </pc:spChg>
        <pc:spChg chg="add mod">
          <ac:chgData name="Cristian Lungu (2026298)" userId="S::2026298@student.uwtsd.ac.uk::53f6742b-5e1a-400d-bbd4-5d9b05c714a2" providerId="AD" clId="Web-{2FBB7416-053F-3481-F0F3-0645A0B81EFA}" dt="2021-11-21T20:24:48.693" v="1492" actId="14100"/>
          <ac:spMkLst>
            <pc:docMk/>
            <pc:sldMk cId="2882112041" sldId="266"/>
            <ac:spMk id="3" creationId="{AF83D6F2-8AB0-40D6-973A-B005D29D5A39}"/>
          </ac:spMkLst>
        </pc:spChg>
        <pc:spChg chg="add del">
          <ac:chgData name="Cristian Lungu (2026298)" userId="S::2026298@student.uwtsd.ac.uk::53f6742b-5e1a-400d-bbd4-5d9b05c714a2" providerId="AD" clId="Web-{2FBB7416-053F-3481-F0F3-0645A0B81EFA}" dt="2021-11-21T20:22:33.545" v="1469"/>
          <ac:spMkLst>
            <pc:docMk/>
            <pc:sldMk cId="2882112041" sldId="266"/>
            <ac:spMk id="5" creationId="{001B0E35-F788-4608-ABBE-0D971AA5028F}"/>
          </ac:spMkLst>
        </pc:spChg>
        <pc:spChg chg="add del">
          <ac:chgData name="Cristian Lungu (2026298)" userId="S::2026298@student.uwtsd.ac.uk::53f6742b-5e1a-400d-bbd4-5d9b05c714a2" providerId="AD" clId="Web-{2FBB7416-053F-3481-F0F3-0645A0B81EFA}" dt="2021-11-21T20:22:33.545" v="1469"/>
          <ac:spMkLst>
            <pc:docMk/>
            <pc:sldMk cId="2882112041" sldId="266"/>
            <ac:spMk id="6" creationId="{4431B8EA-FCCA-47DD-A0C4-A653EC4AB846}"/>
          </ac:spMkLst>
        </pc:spChg>
        <pc:spChg chg="add del">
          <ac:chgData name="Cristian Lungu (2026298)" userId="S::2026298@student.uwtsd.ac.uk::53f6742b-5e1a-400d-bbd4-5d9b05c714a2" providerId="AD" clId="Web-{2FBB7416-053F-3481-F0F3-0645A0B81EFA}" dt="2021-11-21T20:22:33.545" v="1469"/>
          <ac:spMkLst>
            <pc:docMk/>
            <pc:sldMk cId="2882112041" sldId="266"/>
            <ac:spMk id="7" creationId="{1C781EDE-83AA-44D6-8054-A4E2D6F28086}"/>
          </ac:spMkLst>
        </pc:spChg>
        <pc:spChg chg="add del">
          <ac:chgData name="Cristian Lungu (2026298)" userId="S::2026298@student.uwtsd.ac.uk::53f6742b-5e1a-400d-bbd4-5d9b05c714a2" providerId="AD" clId="Web-{2FBB7416-053F-3481-F0F3-0645A0B81EFA}" dt="2021-11-21T20:22:28.295" v="1467"/>
          <ac:spMkLst>
            <pc:docMk/>
            <pc:sldMk cId="2882112041" sldId="266"/>
            <ac:spMk id="8" creationId="{042D3996-BA08-4AC2-948E-02DA85C02829}"/>
          </ac:spMkLst>
        </pc:spChg>
        <pc:spChg chg="add del">
          <ac:chgData name="Cristian Lungu (2026298)" userId="S::2026298@student.uwtsd.ac.uk::53f6742b-5e1a-400d-bbd4-5d9b05c714a2" providerId="AD" clId="Web-{2FBB7416-053F-3481-F0F3-0645A0B81EFA}" dt="2021-11-21T20:22:47.171" v="1471"/>
          <ac:spMkLst>
            <pc:docMk/>
            <pc:sldMk cId="2882112041" sldId="266"/>
            <ac:spMk id="9" creationId="{30051050-B89E-49D3-826B-6A1EAC70AD24}"/>
          </ac:spMkLst>
        </pc:spChg>
        <pc:spChg chg="add del">
          <ac:chgData name="Cristian Lungu (2026298)" userId="S::2026298@student.uwtsd.ac.uk::53f6742b-5e1a-400d-bbd4-5d9b05c714a2" providerId="AD" clId="Web-{2FBB7416-053F-3481-F0F3-0645A0B81EFA}" dt="2021-11-21T20:22:28.295" v="1467"/>
          <ac:spMkLst>
            <pc:docMk/>
            <pc:sldMk cId="2882112041" sldId="266"/>
            <ac:spMk id="10" creationId="{6B6CA78D-2100-44EF-B3DD-CEF1EB3ACCCF}"/>
          </ac:spMkLst>
        </pc:spChg>
        <pc:spChg chg="add del">
          <ac:chgData name="Cristian Lungu (2026298)" userId="S::2026298@student.uwtsd.ac.uk::53f6742b-5e1a-400d-bbd4-5d9b05c714a2" providerId="AD" clId="Web-{2FBB7416-053F-3481-F0F3-0645A0B81EFA}" dt="2021-11-21T20:22:52.640" v="1473"/>
          <ac:spMkLst>
            <pc:docMk/>
            <pc:sldMk cId="2882112041" sldId="266"/>
            <ac:spMk id="14" creationId="{042D3996-BA08-4AC2-948E-02DA85C02829}"/>
          </ac:spMkLst>
        </pc:spChg>
        <pc:spChg chg="add del">
          <ac:chgData name="Cristian Lungu (2026298)" userId="S::2026298@student.uwtsd.ac.uk::53f6742b-5e1a-400d-bbd4-5d9b05c714a2" providerId="AD" clId="Web-{2FBB7416-053F-3481-F0F3-0645A0B81EFA}" dt="2021-11-21T20:22:52.640" v="1473"/>
          <ac:spMkLst>
            <pc:docMk/>
            <pc:sldMk cId="2882112041" sldId="266"/>
            <ac:spMk id="15" creationId="{6B6CA78D-2100-44EF-B3DD-CEF1EB3ACCCF}"/>
          </ac:spMkLst>
        </pc:spChg>
        <pc:spChg chg="add del">
          <ac:chgData name="Cristian Lungu (2026298)" userId="S::2026298@student.uwtsd.ac.uk::53f6742b-5e1a-400d-bbd4-5d9b05c714a2" providerId="AD" clId="Web-{2FBB7416-053F-3481-F0F3-0645A0B81EFA}" dt="2021-11-21T20:22:57.937" v="1475"/>
          <ac:spMkLst>
            <pc:docMk/>
            <pc:sldMk cId="2882112041" sldId="266"/>
            <ac:spMk id="17" creationId="{78A17A72-B88B-450E-835A-1C2722503AF2}"/>
          </ac:spMkLst>
        </pc:spChg>
        <pc:spChg chg="add del">
          <ac:chgData name="Cristian Lungu (2026298)" userId="S::2026298@student.uwtsd.ac.uk::53f6742b-5e1a-400d-bbd4-5d9b05c714a2" providerId="AD" clId="Web-{2FBB7416-053F-3481-F0F3-0645A0B81EFA}" dt="2021-11-21T20:23:01.719" v="1477"/>
          <ac:spMkLst>
            <pc:docMk/>
            <pc:sldMk cId="2882112041" sldId="266"/>
            <ac:spMk id="19" creationId="{001B0E35-F788-4608-ABBE-0D971AA5028F}"/>
          </ac:spMkLst>
        </pc:spChg>
        <pc:spChg chg="add del">
          <ac:chgData name="Cristian Lungu (2026298)" userId="S::2026298@student.uwtsd.ac.uk::53f6742b-5e1a-400d-bbd4-5d9b05c714a2" providerId="AD" clId="Web-{2FBB7416-053F-3481-F0F3-0645A0B81EFA}" dt="2021-11-21T20:23:01.719" v="1477"/>
          <ac:spMkLst>
            <pc:docMk/>
            <pc:sldMk cId="2882112041" sldId="266"/>
            <ac:spMk id="20" creationId="{4431B8EA-FCCA-47DD-A0C4-A653EC4AB846}"/>
          </ac:spMkLst>
        </pc:spChg>
        <pc:spChg chg="add del">
          <ac:chgData name="Cristian Lungu (2026298)" userId="S::2026298@student.uwtsd.ac.uk::53f6742b-5e1a-400d-bbd4-5d9b05c714a2" providerId="AD" clId="Web-{2FBB7416-053F-3481-F0F3-0645A0B81EFA}" dt="2021-11-21T20:23:01.719" v="1477"/>
          <ac:spMkLst>
            <pc:docMk/>
            <pc:sldMk cId="2882112041" sldId="266"/>
            <ac:spMk id="21" creationId="{1C781EDE-83AA-44D6-8054-A4E2D6F28086}"/>
          </ac:spMkLst>
        </pc:spChg>
        <pc:spChg chg="add del">
          <ac:chgData name="Cristian Lungu (2026298)" userId="S::2026298@student.uwtsd.ac.uk::53f6742b-5e1a-400d-bbd4-5d9b05c714a2" providerId="AD" clId="Web-{2FBB7416-053F-3481-F0F3-0645A0B81EFA}" dt="2021-11-21T20:23:14.329" v="1479"/>
          <ac:spMkLst>
            <pc:docMk/>
            <pc:sldMk cId="2882112041" sldId="266"/>
            <ac:spMk id="22" creationId="{65604E06-DF9D-4C49-8314-4F0307BD5E2F}"/>
          </ac:spMkLst>
        </pc:spChg>
        <pc:spChg chg="add del">
          <ac:chgData name="Cristian Lungu (2026298)" userId="S::2026298@student.uwtsd.ac.uk::53f6742b-5e1a-400d-bbd4-5d9b05c714a2" providerId="AD" clId="Web-{2FBB7416-053F-3481-F0F3-0645A0B81EFA}" dt="2021-11-21T20:23:14.329" v="1479"/>
          <ac:spMkLst>
            <pc:docMk/>
            <pc:sldMk cId="2882112041" sldId="266"/>
            <ac:spMk id="23" creationId="{CF166AD8-180F-4585-8444-D6E3F1B037D2}"/>
          </ac:spMkLst>
        </pc:spChg>
        <pc:spChg chg="add del">
          <ac:chgData name="Cristian Lungu (2026298)" userId="S::2026298@student.uwtsd.ac.uk::53f6742b-5e1a-400d-bbd4-5d9b05c714a2" providerId="AD" clId="Web-{2FBB7416-053F-3481-F0F3-0645A0B81EFA}" dt="2021-11-21T20:23:14.329" v="1479"/>
          <ac:spMkLst>
            <pc:docMk/>
            <pc:sldMk cId="2882112041" sldId="266"/>
            <ac:spMk id="24" creationId="{1419DD48-144F-4836-9C0F-7A3BFC28AA44}"/>
          </ac:spMkLst>
        </pc:spChg>
        <pc:spChg chg="add del">
          <ac:chgData name="Cristian Lungu (2026298)" userId="S::2026298@student.uwtsd.ac.uk::53f6742b-5e1a-400d-bbd4-5d9b05c714a2" providerId="AD" clId="Web-{2FBB7416-053F-3481-F0F3-0645A0B81EFA}" dt="2021-11-21T20:23:45.862" v="1485"/>
          <ac:spMkLst>
            <pc:docMk/>
            <pc:sldMk cId="2882112041" sldId="266"/>
            <ac:spMk id="26" creationId="{001B0E35-F788-4608-ABBE-0D971AA5028F}"/>
          </ac:spMkLst>
        </pc:spChg>
        <pc:spChg chg="add del">
          <ac:chgData name="Cristian Lungu (2026298)" userId="S::2026298@student.uwtsd.ac.uk::53f6742b-5e1a-400d-bbd4-5d9b05c714a2" providerId="AD" clId="Web-{2FBB7416-053F-3481-F0F3-0645A0B81EFA}" dt="2021-11-21T20:23:45.862" v="1485"/>
          <ac:spMkLst>
            <pc:docMk/>
            <pc:sldMk cId="2882112041" sldId="266"/>
            <ac:spMk id="27" creationId="{4431B8EA-FCCA-47DD-A0C4-A653EC4AB846}"/>
          </ac:spMkLst>
        </pc:spChg>
        <pc:spChg chg="add del">
          <ac:chgData name="Cristian Lungu (2026298)" userId="S::2026298@student.uwtsd.ac.uk::53f6742b-5e1a-400d-bbd4-5d9b05c714a2" providerId="AD" clId="Web-{2FBB7416-053F-3481-F0F3-0645A0B81EFA}" dt="2021-11-21T20:23:45.862" v="1485"/>
          <ac:spMkLst>
            <pc:docMk/>
            <pc:sldMk cId="2882112041" sldId="266"/>
            <ac:spMk id="28" creationId="{1C781EDE-83AA-44D6-8054-A4E2D6F28086}"/>
          </ac:spMkLst>
        </pc:spChg>
        <pc:spChg chg="add del">
          <ac:chgData name="Cristian Lungu (2026298)" userId="S::2026298@student.uwtsd.ac.uk::53f6742b-5e1a-400d-bbd4-5d9b05c714a2" providerId="AD" clId="Web-{2FBB7416-053F-3481-F0F3-0645A0B81EFA}" dt="2021-11-21T20:23:45.846" v="1484"/>
          <ac:spMkLst>
            <pc:docMk/>
            <pc:sldMk cId="2882112041" sldId="266"/>
            <ac:spMk id="30" creationId="{78A17A72-B88B-450E-835A-1C2722503AF2}"/>
          </ac:spMkLst>
        </pc:spChg>
        <pc:spChg chg="add del">
          <ac:chgData name="Cristian Lungu (2026298)" userId="S::2026298@student.uwtsd.ac.uk::53f6742b-5e1a-400d-bbd4-5d9b05c714a2" providerId="AD" clId="Web-{2FBB7416-053F-3481-F0F3-0645A0B81EFA}" dt="2021-11-21T20:24:43.631" v="1491"/>
          <ac:spMkLst>
            <pc:docMk/>
            <pc:sldMk cId="2882112041" sldId="266"/>
            <ac:spMk id="32" creationId="{001B0E35-F788-4608-ABBE-0D971AA5028F}"/>
          </ac:spMkLst>
        </pc:spChg>
        <pc:spChg chg="add del">
          <ac:chgData name="Cristian Lungu (2026298)" userId="S::2026298@student.uwtsd.ac.uk::53f6742b-5e1a-400d-bbd4-5d9b05c714a2" providerId="AD" clId="Web-{2FBB7416-053F-3481-F0F3-0645A0B81EFA}" dt="2021-11-21T20:23:37.455" v="1482"/>
          <ac:spMkLst>
            <pc:docMk/>
            <pc:sldMk cId="2882112041" sldId="266"/>
            <ac:spMk id="33" creationId="{042D3996-BA08-4AC2-948E-02DA85C02829}"/>
          </ac:spMkLst>
        </pc:spChg>
        <pc:spChg chg="add del">
          <ac:chgData name="Cristian Lungu (2026298)" userId="S::2026298@student.uwtsd.ac.uk::53f6742b-5e1a-400d-bbd4-5d9b05c714a2" providerId="AD" clId="Web-{2FBB7416-053F-3481-F0F3-0645A0B81EFA}" dt="2021-11-21T20:24:43.631" v="1491"/>
          <ac:spMkLst>
            <pc:docMk/>
            <pc:sldMk cId="2882112041" sldId="266"/>
            <ac:spMk id="34" creationId="{4431B8EA-FCCA-47DD-A0C4-A653EC4AB846}"/>
          </ac:spMkLst>
        </pc:spChg>
        <pc:spChg chg="add del">
          <ac:chgData name="Cristian Lungu (2026298)" userId="S::2026298@student.uwtsd.ac.uk::53f6742b-5e1a-400d-bbd4-5d9b05c714a2" providerId="AD" clId="Web-{2FBB7416-053F-3481-F0F3-0645A0B81EFA}" dt="2021-11-21T20:23:37.455" v="1482"/>
          <ac:spMkLst>
            <pc:docMk/>
            <pc:sldMk cId="2882112041" sldId="266"/>
            <ac:spMk id="35" creationId="{6B6CA78D-2100-44EF-B3DD-CEF1EB3ACCCF}"/>
          </ac:spMkLst>
        </pc:spChg>
        <pc:spChg chg="add del">
          <ac:chgData name="Cristian Lungu (2026298)" userId="S::2026298@student.uwtsd.ac.uk::53f6742b-5e1a-400d-bbd4-5d9b05c714a2" providerId="AD" clId="Web-{2FBB7416-053F-3481-F0F3-0645A0B81EFA}" dt="2021-11-21T20:24:43.631" v="1491"/>
          <ac:spMkLst>
            <pc:docMk/>
            <pc:sldMk cId="2882112041" sldId="266"/>
            <ac:spMk id="36" creationId="{1C781EDE-83AA-44D6-8054-A4E2D6F28086}"/>
          </ac:spMkLst>
        </pc:spChg>
        <pc:spChg chg="add del">
          <ac:chgData name="Cristian Lungu (2026298)" userId="S::2026298@student.uwtsd.ac.uk::53f6742b-5e1a-400d-bbd4-5d9b05c714a2" providerId="AD" clId="Web-{2FBB7416-053F-3481-F0F3-0645A0B81EFA}" dt="2021-11-21T20:24:43.631" v="1490"/>
          <ac:spMkLst>
            <pc:docMk/>
            <pc:sldMk cId="2882112041" sldId="266"/>
            <ac:spMk id="38" creationId="{042D3996-BA08-4AC2-948E-02DA85C02829}"/>
          </ac:spMkLst>
        </pc:spChg>
        <pc:spChg chg="add del">
          <ac:chgData name="Cristian Lungu (2026298)" userId="S::2026298@student.uwtsd.ac.uk::53f6742b-5e1a-400d-bbd4-5d9b05c714a2" providerId="AD" clId="Web-{2FBB7416-053F-3481-F0F3-0645A0B81EFA}" dt="2021-11-21T20:24:43.631" v="1490"/>
          <ac:spMkLst>
            <pc:docMk/>
            <pc:sldMk cId="2882112041" sldId="266"/>
            <ac:spMk id="39" creationId="{6B6CA78D-2100-44EF-B3DD-CEF1EB3ACCCF}"/>
          </ac:spMkLst>
        </pc:spChg>
        <pc:spChg chg="add del">
          <ac:chgData name="Cristian Lungu (2026298)" userId="S::2026298@student.uwtsd.ac.uk::53f6742b-5e1a-400d-bbd4-5d9b05c714a2" providerId="AD" clId="Web-{2FBB7416-053F-3481-F0F3-0645A0B81EFA}" dt="2021-11-21T20:24:34.490" v="1488"/>
          <ac:spMkLst>
            <pc:docMk/>
            <pc:sldMk cId="2882112041" sldId="266"/>
            <ac:spMk id="41" creationId="{30051050-B89E-49D3-826B-6A1EAC70AD24}"/>
          </ac:spMkLst>
        </pc:spChg>
        <pc:spChg chg="add">
          <ac:chgData name="Cristian Lungu (2026298)" userId="S::2026298@student.uwtsd.ac.uk::53f6742b-5e1a-400d-bbd4-5d9b05c714a2" providerId="AD" clId="Web-{2FBB7416-053F-3481-F0F3-0645A0B81EFA}" dt="2021-11-21T20:24:43.631" v="1491"/>
          <ac:spMkLst>
            <pc:docMk/>
            <pc:sldMk cId="2882112041" sldId="266"/>
            <ac:spMk id="42" creationId="{001B0E35-F788-4608-ABBE-0D971AA5028F}"/>
          </ac:spMkLst>
        </pc:spChg>
        <pc:spChg chg="add">
          <ac:chgData name="Cristian Lungu (2026298)" userId="S::2026298@student.uwtsd.ac.uk::53f6742b-5e1a-400d-bbd4-5d9b05c714a2" providerId="AD" clId="Web-{2FBB7416-053F-3481-F0F3-0645A0B81EFA}" dt="2021-11-21T20:24:43.631" v="1491"/>
          <ac:spMkLst>
            <pc:docMk/>
            <pc:sldMk cId="2882112041" sldId="266"/>
            <ac:spMk id="44" creationId="{4431B8EA-FCCA-47DD-A0C4-A653EC4AB846}"/>
          </ac:spMkLst>
        </pc:spChg>
        <pc:spChg chg="add">
          <ac:chgData name="Cristian Lungu (2026298)" userId="S::2026298@student.uwtsd.ac.uk::53f6742b-5e1a-400d-bbd4-5d9b05c714a2" providerId="AD" clId="Web-{2FBB7416-053F-3481-F0F3-0645A0B81EFA}" dt="2021-11-21T20:24:43.631" v="1491"/>
          <ac:spMkLst>
            <pc:docMk/>
            <pc:sldMk cId="2882112041" sldId="266"/>
            <ac:spMk id="46" creationId="{1C781EDE-83AA-44D6-8054-A4E2D6F28086}"/>
          </ac:spMkLst>
        </pc:spChg>
        <pc:picChg chg="add del">
          <ac:chgData name="Cristian Lungu (2026298)" userId="S::2026298@student.uwtsd.ac.uk::53f6742b-5e1a-400d-bbd4-5d9b05c714a2" providerId="AD" clId="Web-{2FBB7416-053F-3481-F0F3-0645A0B81EFA}" dt="2021-11-21T20:22:47.171" v="1471"/>
          <ac:picMkLst>
            <pc:docMk/>
            <pc:sldMk cId="2882112041" sldId="266"/>
            <ac:picMk id="11" creationId="{133AF6E3-B8BA-445C-9EFB-E970BA4A096C}"/>
          </ac:picMkLst>
        </pc:picChg>
        <pc:picChg chg="add del">
          <ac:chgData name="Cristian Lungu (2026298)" userId="S::2026298@student.uwtsd.ac.uk::53f6742b-5e1a-400d-bbd4-5d9b05c714a2" providerId="AD" clId="Web-{2FBB7416-053F-3481-F0F3-0645A0B81EFA}" dt="2021-11-21T20:22:47.171" v="1471"/>
          <ac:picMkLst>
            <pc:docMk/>
            <pc:sldMk cId="2882112041" sldId="266"/>
            <ac:picMk id="13" creationId="{7664F659-1366-4A2A-BD0B-AB97FFD1AB1D}"/>
          </ac:picMkLst>
        </pc:picChg>
        <pc:picChg chg="add del">
          <ac:chgData name="Cristian Lungu (2026298)" userId="S::2026298@student.uwtsd.ac.uk::53f6742b-5e1a-400d-bbd4-5d9b05c714a2" providerId="AD" clId="Web-{2FBB7416-053F-3481-F0F3-0645A0B81EFA}" dt="2021-11-21T20:24:34.490" v="1488"/>
          <ac:picMkLst>
            <pc:docMk/>
            <pc:sldMk cId="2882112041" sldId="266"/>
            <ac:picMk id="43" creationId="{133AF6E3-B8BA-445C-9EFB-E970BA4A096C}"/>
          </ac:picMkLst>
        </pc:picChg>
        <pc:picChg chg="add del">
          <ac:chgData name="Cristian Lungu (2026298)" userId="S::2026298@student.uwtsd.ac.uk::53f6742b-5e1a-400d-bbd4-5d9b05c714a2" providerId="AD" clId="Web-{2FBB7416-053F-3481-F0F3-0645A0B81EFA}" dt="2021-11-21T20:24:34.490" v="1488"/>
          <ac:picMkLst>
            <pc:docMk/>
            <pc:sldMk cId="2882112041" sldId="266"/>
            <ac:picMk id="45" creationId="{7664F659-1366-4A2A-BD0B-AB97FFD1AB1D}"/>
          </ac:picMkLst>
        </pc:picChg>
        <pc:cxnChg chg="add del">
          <ac:chgData name="Cristian Lungu (2026298)" userId="S::2026298@student.uwtsd.ac.uk::53f6742b-5e1a-400d-bbd4-5d9b05c714a2" providerId="AD" clId="Web-{2FBB7416-053F-3481-F0F3-0645A0B81EFA}" dt="2021-11-21T20:22:28.295" v="1467"/>
          <ac:cxnSpMkLst>
            <pc:docMk/>
            <pc:sldMk cId="2882112041" sldId="266"/>
            <ac:cxnSpMk id="12" creationId="{8AEF6D22-D80F-4107-8B30-6AB147A50818}"/>
          </ac:cxnSpMkLst>
        </pc:cxnChg>
        <pc:cxnChg chg="add del">
          <ac:chgData name="Cristian Lungu (2026298)" userId="S::2026298@student.uwtsd.ac.uk::53f6742b-5e1a-400d-bbd4-5d9b05c714a2" providerId="AD" clId="Web-{2FBB7416-053F-3481-F0F3-0645A0B81EFA}" dt="2021-11-21T20:22:52.640" v="1473"/>
          <ac:cxnSpMkLst>
            <pc:docMk/>
            <pc:sldMk cId="2882112041" sldId="266"/>
            <ac:cxnSpMk id="16" creationId="{8AEF6D22-D80F-4107-8B30-6AB147A50818}"/>
          </ac:cxnSpMkLst>
        </pc:cxnChg>
        <pc:cxnChg chg="add del">
          <ac:chgData name="Cristian Lungu (2026298)" userId="S::2026298@student.uwtsd.ac.uk::53f6742b-5e1a-400d-bbd4-5d9b05c714a2" providerId="AD" clId="Web-{2FBB7416-053F-3481-F0F3-0645A0B81EFA}" dt="2021-11-21T20:22:57.937" v="1475"/>
          <ac:cxnSpMkLst>
            <pc:docMk/>
            <pc:sldMk cId="2882112041" sldId="266"/>
            <ac:cxnSpMk id="18" creationId="{87ADDECF-37FB-45A1-BAD3-6252E3064A1E}"/>
          </ac:cxnSpMkLst>
        </pc:cxnChg>
        <pc:cxnChg chg="add del">
          <ac:chgData name="Cristian Lungu (2026298)" userId="S::2026298@student.uwtsd.ac.uk::53f6742b-5e1a-400d-bbd4-5d9b05c714a2" providerId="AD" clId="Web-{2FBB7416-053F-3481-F0F3-0645A0B81EFA}" dt="2021-11-21T20:23:14.329" v="1479"/>
          <ac:cxnSpMkLst>
            <pc:docMk/>
            <pc:sldMk cId="2882112041" sldId="266"/>
            <ac:cxnSpMk id="25" creationId="{14379797-D651-47FF-942A-A38CFE97E5A9}"/>
          </ac:cxnSpMkLst>
        </pc:cxnChg>
        <pc:cxnChg chg="add del">
          <ac:chgData name="Cristian Lungu (2026298)" userId="S::2026298@student.uwtsd.ac.uk::53f6742b-5e1a-400d-bbd4-5d9b05c714a2" providerId="AD" clId="Web-{2FBB7416-053F-3481-F0F3-0645A0B81EFA}" dt="2021-11-21T20:23:45.846" v="1484"/>
          <ac:cxnSpMkLst>
            <pc:docMk/>
            <pc:sldMk cId="2882112041" sldId="266"/>
            <ac:cxnSpMk id="31" creationId="{87ADDECF-37FB-45A1-BAD3-6252E3064A1E}"/>
          </ac:cxnSpMkLst>
        </pc:cxnChg>
        <pc:cxnChg chg="add del">
          <ac:chgData name="Cristian Lungu (2026298)" userId="S::2026298@student.uwtsd.ac.uk::53f6742b-5e1a-400d-bbd4-5d9b05c714a2" providerId="AD" clId="Web-{2FBB7416-053F-3481-F0F3-0645A0B81EFA}" dt="2021-11-21T20:23:37.455" v="1482"/>
          <ac:cxnSpMkLst>
            <pc:docMk/>
            <pc:sldMk cId="2882112041" sldId="266"/>
            <ac:cxnSpMk id="37" creationId="{8AEF6D22-D80F-4107-8B30-6AB147A50818}"/>
          </ac:cxnSpMkLst>
        </pc:cxnChg>
        <pc:cxnChg chg="add del">
          <ac:chgData name="Cristian Lungu (2026298)" userId="S::2026298@student.uwtsd.ac.uk::53f6742b-5e1a-400d-bbd4-5d9b05c714a2" providerId="AD" clId="Web-{2FBB7416-053F-3481-F0F3-0645A0B81EFA}" dt="2021-11-21T20:24:43.631" v="1490"/>
          <ac:cxnSpMkLst>
            <pc:docMk/>
            <pc:sldMk cId="2882112041" sldId="266"/>
            <ac:cxnSpMk id="40" creationId="{8AEF6D22-D80F-4107-8B30-6AB147A50818}"/>
          </ac:cxnSpMkLst>
        </pc:cxnChg>
      </pc:sldChg>
      <pc:sldChg chg="modSp">
        <pc:chgData name="Cristian Lungu (2026298)" userId="S::2026298@student.uwtsd.ac.uk::53f6742b-5e1a-400d-bbd4-5d9b05c714a2" providerId="AD" clId="Web-{2FBB7416-053F-3481-F0F3-0645A0B81EFA}" dt="2021-11-21T20:46:46.329" v="1549" actId="20577"/>
        <pc:sldMkLst>
          <pc:docMk/>
          <pc:sldMk cId="3525034008" sldId="271"/>
        </pc:sldMkLst>
        <pc:spChg chg="mod">
          <ac:chgData name="Cristian Lungu (2026298)" userId="S::2026298@student.uwtsd.ac.uk::53f6742b-5e1a-400d-bbd4-5d9b05c714a2" providerId="AD" clId="Web-{2FBB7416-053F-3481-F0F3-0645A0B81EFA}" dt="2021-11-21T20:46:46.329" v="1549" actId="20577"/>
          <ac:spMkLst>
            <pc:docMk/>
            <pc:sldMk cId="3525034008" sldId="271"/>
            <ac:spMk id="3" creationId="{99DBC84D-901D-4B85-8C23-5D71BC11A2F6}"/>
          </ac:spMkLst>
        </pc:spChg>
      </pc:sldChg>
    </pc:docChg>
  </pc:docChgLst>
  <pc:docChgLst>
    <pc:chgData name="Cristian Lungu (2026298)" userId="S::2026298@student.uwtsd.ac.uk::53f6742b-5e1a-400d-bbd4-5d9b05c714a2" providerId="AD" clId="Web-{9D61213B-054B-2CA4-3216-E18018EF42DC}"/>
    <pc:docChg chg="modSld">
      <pc:chgData name="Cristian Lungu (2026298)" userId="S::2026298@student.uwtsd.ac.uk::53f6742b-5e1a-400d-bbd4-5d9b05c714a2" providerId="AD" clId="Web-{9D61213B-054B-2CA4-3216-E18018EF42DC}" dt="2021-11-22T21:33:43.868" v="169"/>
      <pc:docMkLst>
        <pc:docMk/>
      </pc:docMkLst>
      <pc:sldChg chg="modSp">
        <pc:chgData name="Cristian Lungu (2026298)" userId="S::2026298@student.uwtsd.ac.uk::53f6742b-5e1a-400d-bbd4-5d9b05c714a2" providerId="AD" clId="Web-{9D61213B-054B-2CA4-3216-E18018EF42DC}" dt="2021-11-22T21:33:43.868" v="169"/>
        <pc:sldMkLst>
          <pc:docMk/>
          <pc:sldMk cId="3691353093" sldId="272"/>
        </pc:sldMkLst>
        <pc:graphicFrameChg chg="mod modGraphic">
          <ac:chgData name="Cristian Lungu (2026298)" userId="S::2026298@student.uwtsd.ac.uk::53f6742b-5e1a-400d-bbd4-5d9b05c714a2" providerId="AD" clId="Web-{9D61213B-054B-2CA4-3216-E18018EF42DC}" dt="2021-11-22T21:33:43.868" v="169"/>
          <ac:graphicFrameMkLst>
            <pc:docMk/>
            <pc:sldMk cId="3691353093" sldId="272"/>
            <ac:graphicFrameMk id="4" creationId="{45286591-9DEE-40D6-861B-569E5A9D47E2}"/>
          </ac:graphicFrameMkLst>
        </pc:graphicFrameChg>
      </pc:sldChg>
    </pc:docChg>
  </pc:docChgLst>
  <pc:docChgLst>
    <pc:chgData name="Costel Andone (2027240)" userId="S::2027240@student.uwtsd.ac.uk::e8a89b8e-8455-4764-b8fc-e446d30c399b" providerId="AD" clId="Web-{C3244F52-6A44-0BD2-EA26-D1B06DCA1D35}"/>
    <pc:docChg chg="addSld delSld modSld">
      <pc:chgData name="Costel Andone (2027240)" userId="S::2027240@student.uwtsd.ac.uk::e8a89b8e-8455-4764-b8fc-e446d30c399b" providerId="AD" clId="Web-{C3244F52-6A44-0BD2-EA26-D1B06DCA1D35}" dt="2021-11-21T19:23:22.916" v="665" actId="1076"/>
      <pc:docMkLst>
        <pc:docMk/>
      </pc:docMkLst>
      <pc:sldChg chg="modSp">
        <pc:chgData name="Costel Andone (2027240)" userId="S::2027240@student.uwtsd.ac.uk::e8a89b8e-8455-4764-b8fc-e446d30c399b" providerId="AD" clId="Web-{C3244F52-6A44-0BD2-EA26-D1B06DCA1D35}" dt="2021-11-21T19:06:32.184" v="650" actId="20577"/>
        <pc:sldMkLst>
          <pc:docMk/>
          <pc:sldMk cId="2370464512" sldId="256"/>
        </pc:sldMkLst>
        <pc:spChg chg="mod">
          <ac:chgData name="Costel Andone (2027240)" userId="S::2027240@student.uwtsd.ac.uk::e8a89b8e-8455-4764-b8fc-e446d30c399b" providerId="AD" clId="Web-{C3244F52-6A44-0BD2-EA26-D1B06DCA1D35}" dt="2021-11-21T19:06:32.184" v="650" actId="20577"/>
          <ac:spMkLst>
            <pc:docMk/>
            <pc:sldMk cId="2370464512" sldId="256"/>
            <ac:spMk id="9" creationId="{C54E9919-1A68-CD48-AADA-B4D2D45F56D6}"/>
          </ac:spMkLst>
        </pc:spChg>
      </pc:sldChg>
      <pc:sldChg chg="addSp delSp modSp">
        <pc:chgData name="Costel Andone (2027240)" userId="S::2027240@student.uwtsd.ac.uk::e8a89b8e-8455-4764-b8fc-e446d30c399b" providerId="AD" clId="Web-{C3244F52-6A44-0BD2-EA26-D1B06DCA1D35}" dt="2021-11-21T19:20:53.172" v="663" actId="20577"/>
        <pc:sldMkLst>
          <pc:docMk/>
          <pc:sldMk cId="3233051988" sldId="258"/>
        </pc:sldMkLst>
        <pc:spChg chg="mod">
          <ac:chgData name="Costel Andone (2027240)" userId="S::2027240@student.uwtsd.ac.uk::e8a89b8e-8455-4764-b8fc-e446d30c399b" providerId="AD" clId="Web-{C3244F52-6A44-0BD2-EA26-D1B06DCA1D35}" dt="2021-11-21T18:44:34.307" v="523" actId="20577"/>
          <ac:spMkLst>
            <pc:docMk/>
            <pc:sldMk cId="3233051988" sldId="258"/>
            <ac:spMk id="2" creationId="{237F4AEC-9765-D242-814B-790C87FCBC83}"/>
          </ac:spMkLst>
        </pc:spChg>
        <pc:spChg chg="mod">
          <ac:chgData name="Costel Andone (2027240)" userId="S::2027240@student.uwtsd.ac.uk::e8a89b8e-8455-4764-b8fc-e446d30c399b" providerId="AD" clId="Web-{C3244F52-6A44-0BD2-EA26-D1B06DCA1D35}" dt="2021-11-21T18:49:11.105" v="532" actId="1076"/>
          <ac:spMkLst>
            <pc:docMk/>
            <pc:sldMk cId="3233051988" sldId="258"/>
            <ac:spMk id="5" creationId="{C45247A2-08AB-409F-A58D-B6CC0479E843}"/>
          </ac:spMkLst>
        </pc:spChg>
        <pc:spChg chg="del">
          <ac:chgData name="Costel Andone (2027240)" userId="S::2027240@student.uwtsd.ac.uk::e8a89b8e-8455-4764-b8fc-e446d30c399b" providerId="AD" clId="Web-{C3244F52-6A44-0BD2-EA26-D1B06DCA1D35}" dt="2021-11-21T18:50:05.983" v="543"/>
          <ac:spMkLst>
            <pc:docMk/>
            <pc:sldMk cId="3233051988" sldId="258"/>
            <ac:spMk id="6" creationId="{A504656D-E8E1-42DC-B041-FD16DD5284B2}"/>
          </ac:spMkLst>
        </pc:spChg>
        <pc:spChg chg="mod">
          <ac:chgData name="Costel Andone (2027240)" userId="S::2027240@student.uwtsd.ac.uk::e8a89b8e-8455-4764-b8fc-e446d30c399b" providerId="AD" clId="Web-{C3244F52-6A44-0BD2-EA26-D1B06DCA1D35}" dt="2021-11-21T18:49:41.560" v="539" actId="1076"/>
          <ac:spMkLst>
            <pc:docMk/>
            <pc:sldMk cId="3233051988" sldId="258"/>
            <ac:spMk id="7" creationId="{8ECFA5D2-2441-4AA2-9ACE-8F021FD13A36}"/>
          </ac:spMkLst>
        </pc:spChg>
        <pc:spChg chg="mod">
          <ac:chgData name="Costel Andone (2027240)" userId="S::2027240@student.uwtsd.ac.uk::e8a89b8e-8455-4764-b8fc-e446d30c399b" providerId="AD" clId="Web-{C3244F52-6A44-0BD2-EA26-D1B06DCA1D35}" dt="2021-11-21T18:50:51.236" v="550" actId="1076"/>
          <ac:spMkLst>
            <pc:docMk/>
            <pc:sldMk cId="3233051988" sldId="258"/>
            <ac:spMk id="8" creationId="{6C42603B-5814-4F2C-8C17-56BD989083F2}"/>
          </ac:spMkLst>
        </pc:spChg>
        <pc:spChg chg="mod">
          <ac:chgData name="Costel Andone (2027240)" userId="S::2027240@student.uwtsd.ac.uk::e8a89b8e-8455-4764-b8fc-e446d30c399b" providerId="AD" clId="Web-{C3244F52-6A44-0BD2-EA26-D1B06DCA1D35}" dt="2021-11-21T18:48:21.946" v="527" actId="1076"/>
          <ac:spMkLst>
            <pc:docMk/>
            <pc:sldMk cId="3233051988" sldId="258"/>
            <ac:spMk id="9" creationId="{22DED066-AD06-4AE3-9E1E-8F7DBBFB3987}"/>
          </ac:spMkLst>
        </pc:spChg>
        <pc:spChg chg="mod">
          <ac:chgData name="Costel Andone (2027240)" userId="S::2027240@student.uwtsd.ac.uk::e8a89b8e-8455-4764-b8fc-e446d30c399b" providerId="AD" clId="Web-{C3244F52-6A44-0BD2-EA26-D1B06DCA1D35}" dt="2021-11-21T18:48:42.010" v="530" actId="1076"/>
          <ac:spMkLst>
            <pc:docMk/>
            <pc:sldMk cId="3233051988" sldId="258"/>
            <ac:spMk id="10" creationId="{B58DBAE8-6C81-4C53-B0B5-E866CED2F598}"/>
          </ac:spMkLst>
        </pc:spChg>
        <pc:spChg chg="mod">
          <ac:chgData name="Costel Andone (2027240)" userId="S::2027240@student.uwtsd.ac.uk::e8a89b8e-8455-4764-b8fc-e446d30c399b" providerId="AD" clId="Web-{C3244F52-6A44-0BD2-EA26-D1B06DCA1D35}" dt="2021-11-21T18:48:57.026" v="531" actId="1076"/>
          <ac:spMkLst>
            <pc:docMk/>
            <pc:sldMk cId="3233051988" sldId="258"/>
            <ac:spMk id="11" creationId="{557CEC9B-6151-4EF7-887D-23CF36468E86}"/>
          </ac:spMkLst>
        </pc:spChg>
        <pc:spChg chg="mod">
          <ac:chgData name="Costel Andone (2027240)" userId="S::2027240@student.uwtsd.ac.uk::e8a89b8e-8455-4764-b8fc-e446d30c399b" providerId="AD" clId="Web-{C3244F52-6A44-0BD2-EA26-D1B06DCA1D35}" dt="2021-11-21T19:20:53.172" v="663" actId="20577"/>
          <ac:spMkLst>
            <pc:docMk/>
            <pc:sldMk cId="3233051988" sldId="258"/>
            <ac:spMk id="12" creationId="{95143A84-D0BD-4B48-B17F-37DA9D191772}"/>
          </ac:spMkLst>
        </pc:spChg>
        <pc:spChg chg="add mod">
          <ac:chgData name="Costel Andone (2027240)" userId="S::2027240@student.uwtsd.ac.uk::e8a89b8e-8455-4764-b8fc-e446d30c399b" providerId="AD" clId="Web-{C3244F52-6A44-0BD2-EA26-D1B06DCA1D35}" dt="2021-11-21T18:50:24.781" v="547" actId="1076"/>
          <ac:spMkLst>
            <pc:docMk/>
            <pc:sldMk cId="3233051988" sldId="258"/>
            <ac:spMk id="13" creationId="{4288FAE2-C264-4274-9E56-F2DBC500CF40}"/>
          </ac:spMkLst>
        </pc:spChg>
      </pc:sldChg>
      <pc:sldChg chg="modSp">
        <pc:chgData name="Costel Andone (2027240)" userId="S::2027240@student.uwtsd.ac.uk::e8a89b8e-8455-4764-b8fc-e446d30c399b" providerId="AD" clId="Web-{C3244F52-6A44-0BD2-EA26-D1B06DCA1D35}" dt="2021-11-21T18:28:38.340" v="517" actId="1076"/>
        <pc:sldMkLst>
          <pc:docMk/>
          <pc:sldMk cId="3841568402" sldId="259"/>
        </pc:sldMkLst>
        <pc:spChg chg="mod">
          <ac:chgData name="Costel Andone (2027240)" userId="S::2027240@student.uwtsd.ac.uk::e8a89b8e-8455-4764-b8fc-e446d30c399b" providerId="AD" clId="Web-{C3244F52-6A44-0BD2-EA26-D1B06DCA1D35}" dt="2021-11-21T18:28:05.088" v="516" actId="20577"/>
          <ac:spMkLst>
            <pc:docMk/>
            <pc:sldMk cId="3841568402" sldId="259"/>
            <ac:spMk id="2" creationId="{FF0726F9-02DB-8445-BB48-1B6318DD7A6D}"/>
          </ac:spMkLst>
        </pc:spChg>
        <pc:spChg chg="mod">
          <ac:chgData name="Costel Andone (2027240)" userId="S::2027240@student.uwtsd.ac.uk::e8a89b8e-8455-4764-b8fc-e446d30c399b" providerId="AD" clId="Web-{C3244F52-6A44-0BD2-EA26-D1B06DCA1D35}" dt="2021-11-21T18:28:38.340" v="517" actId="1076"/>
          <ac:spMkLst>
            <pc:docMk/>
            <pc:sldMk cId="3841568402" sldId="259"/>
            <ac:spMk id="3" creationId="{2B2ABE5C-B2E8-7A44-9A79-33FA5F5E200D}"/>
          </ac:spMkLst>
        </pc:spChg>
      </pc:sldChg>
      <pc:sldChg chg="addSp delSp modSp">
        <pc:chgData name="Costel Andone (2027240)" userId="S::2027240@student.uwtsd.ac.uk::e8a89b8e-8455-4764-b8fc-e446d30c399b" providerId="AD" clId="Web-{C3244F52-6A44-0BD2-EA26-D1B06DCA1D35}" dt="2021-11-21T10:58:05.852" v="124" actId="1076"/>
        <pc:sldMkLst>
          <pc:docMk/>
          <pc:sldMk cId="1504205637" sldId="260"/>
        </pc:sldMkLst>
        <pc:spChg chg="add mod">
          <ac:chgData name="Costel Andone (2027240)" userId="S::2027240@student.uwtsd.ac.uk::e8a89b8e-8455-4764-b8fc-e446d30c399b" providerId="AD" clId="Web-{C3244F52-6A44-0BD2-EA26-D1B06DCA1D35}" dt="2021-11-21T10:48:34.620" v="48" actId="1076"/>
          <ac:spMkLst>
            <pc:docMk/>
            <pc:sldMk cId="1504205637" sldId="260"/>
            <ac:spMk id="3" creationId="{940FED76-5A76-4500-A157-0083ADD42799}"/>
          </ac:spMkLst>
        </pc:spChg>
        <pc:spChg chg="mod">
          <ac:chgData name="Costel Andone (2027240)" userId="S::2027240@student.uwtsd.ac.uk::e8a89b8e-8455-4764-b8fc-e446d30c399b" providerId="AD" clId="Web-{C3244F52-6A44-0BD2-EA26-D1B06DCA1D35}" dt="2021-11-21T10:46:39.930" v="35" actId="1076"/>
          <ac:spMkLst>
            <pc:docMk/>
            <pc:sldMk cId="1504205637" sldId="260"/>
            <ac:spMk id="5" creationId="{FAB7242A-E949-43FF-8D5D-C682461C4F02}"/>
          </ac:spMkLst>
        </pc:spChg>
        <pc:spChg chg="mod">
          <ac:chgData name="Costel Andone (2027240)" userId="S::2027240@student.uwtsd.ac.uk::e8a89b8e-8455-4764-b8fc-e446d30c399b" providerId="AD" clId="Web-{C3244F52-6A44-0BD2-EA26-D1B06DCA1D35}" dt="2021-11-21T10:45:57.741" v="32" actId="1076"/>
          <ac:spMkLst>
            <pc:docMk/>
            <pc:sldMk cId="1504205637" sldId="260"/>
            <ac:spMk id="6" creationId="{68BD4C32-80CA-43FA-A71D-0047DD47E7AF}"/>
          </ac:spMkLst>
        </pc:spChg>
        <pc:spChg chg="mod">
          <ac:chgData name="Costel Andone (2027240)" userId="S::2027240@student.uwtsd.ac.uk::e8a89b8e-8455-4764-b8fc-e446d30c399b" providerId="AD" clId="Web-{C3244F52-6A44-0BD2-EA26-D1B06DCA1D35}" dt="2021-11-21T10:45:12.553" v="29" actId="1076"/>
          <ac:spMkLst>
            <pc:docMk/>
            <pc:sldMk cId="1504205637" sldId="260"/>
            <ac:spMk id="7" creationId="{C1E618B5-F085-4C0F-918D-735A23D26295}"/>
          </ac:spMkLst>
        </pc:spChg>
        <pc:spChg chg="mod">
          <ac:chgData name="Costel Andone (2027240)" userId="S::2027240@student.uwtsd.ac.uk::e8a89b8e-8455-4764-b8fc-e446d30c399b" providerId="AD" clId="Web-{C3244F52-6A44-0BD2-EA26-D1B06DCA1D35}" dt="2021-11-21T10:43:56.598" v="24" actId="1076"/>
          <ac:spMkLst>
            <pc:docMk/>
            <pc:sldMk cId="1504205637" sldId="260"/>
            <ac:spMk id="8" creationId="{102C4633-CC6F-4A22-ACC3-62A48D5E2144}"/>
          </ac:spMkLst>
        </pc:spChg>
        <pc:spChg chg="mod">
          <ac:chgData name="Costel Andone (2027240)" userId="S::2027240@student.uwtsd.ac.uk::e8a89b8e-8455-4764-b8fc-e446d30c399b" providerId="AD" clId="Web-{C3244F52-6A44-0BD2-EA26-D1B06DCA1D35}" dt="2021-11-21T10:46:23.508" v="34" actId="1076"/>
          <ac:spMkLst>
            <pc:docMk/>
            <pc:sldMk cId="1504205637" sldId="260"/>
            <ac:spMk id="9" creationId="{CA4420A8-44B9-4822-8401-DBA1C785CE8D}"/>
          </ac:spMkLst>
        </pc:spChg>
        <pc:spChg chg="add del mod">
          <ac:chgData name="Costel Andone (2027240)" userId="S::2027240@student.uwtsd.ac.uk::e8a89b8e-8455-4764-b8fc-e446d30c399b" providerId="AD" clId="Web-{C3244F52-6A44-0BD2-EA26-D1B06DCA1D35}" dt="2021-11-21T10:50:13.669" v="52"/>
          <ac:spMkLst>
            <pc:docMk/>
            <pc:sldMk cId="1504205637" sldId="260"/>
            <ac:spMk id="10" creationId="{2B8B5F0F-0A75-4A4C-B5ED-128A66AAC085}"/>
          </ac:spMkLst>
        </pc:spChg>
        <pc:spChg chg="add mod">
          <ac:chgData name="Costel Andone (2027240)" userId="S::2027240@student.uwtsd.ac.uk::e8a89b8e-8455-4764-b8fc-e446d30c399b" providerId="AD" clId="Web-{C3244F52-6A44-0BD2-EA26-D1B06DCA1D35}" dt="2021-11-21T10:51:43.249" v="64" actId="1076"/>
          <ac:spMkLst>
            <pc:docMk/>
            <pc:sldMk cId="1504205637" sldId="260"/>
            <ac:spMk id="12" creationId="{A712CBF4-1396-40F8-9018-AE87EBAE71F5}"/>
          </ac:spMkLst>
        </pc:spChg>
        <pc:spChg chg="mod">
          <ac:chgData name="Costel Andone (2027240)" userId="S::2027240@student.uwtsd.ac.uk::e8a89b8e-8455-4764-b8fc-e446d30c399b" providerId="AD" clId="Web-{C3244F52-6A44-0BD2-EA26-D1B06DCA1D35}" dt="2021-11-21T10:46:53.790" v="37" actId="14100"/>
          <ac:spMkLst>
            <pc:docMk/>
            <pc:sldMk cId="1504205637" sldId="260"/>
            <ac:spMk id="14" creationId="{902F85FC-A4D7-406E-B694-600A16408293}"/>
          </ac:spMkLst>
        </pc:spChg>
        <pc:spChg chg="mod">
          <ac:chgData name="Costel Andone (2027240)" userId="S::2027240@student.uwtsd.ac.uk::e8a89b8e-8455-4764-b8fc-e446d30c399b" providerId="AD" clId="Web-{C3244F52-6A44-0BD2-EA26-D1B06DCA1D35}" dt="2021-11-21T10:50:44.420" v="54" actId="14100"/>
          <ac:spMkLst>
            <pc:docMk/>
            <pc:sldMk cId="1504205637" sldId="260"/>
            <ac:spMk id="16" creationId="{8C8665F8-4B3B-4BC3-9758-83CDB44BA4EB}"/>
          </ac:spMkLst>
        </pc:spChg>
        <pc:spChg chg="mod">
          <ac:chgData name="Costel Andone (2027240)" userId="S::2027240@student.uwtsd.ac.uk::e8a89b8e-8455-4764-b8fc-e446d30c399b" providerId="AD" clId="Web-{C3244F52-6A44-0BD2-EA26-D1B06DCA1D35}" dt="2021-11-21T10:47:11.587" v="39" actId="14100"/>
          <ac:spMkLst>
            <pc:docMk/>
            <pc:sldMk cId="1504205637" sldId="260"/>
            <ac:spMk id="17" creationId="{8C722CA0-D5CC-4BFE-95C4-B57F9B75077C}"/>
          </ac:spMkLst>
        </pc:spChg>
        <pc:spChg chg="mod">
          <ac:chgData name="Costel Andone (2027240)" userId="S::2027240@student.uwtsd.ac.uk::e8a89b8e-8455-4764-b8fc-e446d30c399b" providerId="AD" clId="Web-{C3244F52-6A44-0BD2-EA26-D1B06DCA1D35}" dt="2021-11-21T10:44:20.442" v="25" actId="1076"/>
          <ac:spMkLst>
            <pc:docMk/>
            <pc:sldMk cId="1504205637" sldId="260"/>
            <ac:spMk id="18" creationId="{08912D88-57C7-4019-ACFE-ECEF92A2E6C0}"/>
          </ac:spMkLst>
        </pc:spChg>
        <pc:cxnChg chg="add mod">
          <ac:chgData name="Costel Andone (2027240)" userId="S::2027240@student.uwtsd.ac.uk::e8a89b8e-8455-4764-b8fc-e446d30c399b" providerId="AD" clId="Web-{C3244F52-6A44-0BD2-EA26-D1B06DCA1D35}" dt="2021-11-21T10:53:38.877" v="84" actId="1076"/>
          <ac:cxnSpMkLst>
            <pc:docMk/>
            <pc:sldMk cId="1504205637" sldId="260"/>
            <ac:cxnSpMk id="19" creationId="{2F78D926-79EA-4B85-99AC-2BFD6B674B77}"/>
          </ac:cxnSpMkLst>
        </pc:cxnChg>
        <pc:cxnChg chg="add mod">
          <ac:chgData name="Costel Andone (2027240)" userId="S::2027240@student.uwtsd.ac.uk::e8a89b8e-8455-4764-b8fc-e446d30c399b" providerId="AD" clId="Web-{C3244F52-6A44-0BD2-EA26-D1B06DCA1D35}" dt="2021-11-21T10:58:05.852" v="124" actId="1076"/>
          <ac:cxnSpMkLst>
            <pc:docMk/>
            <pc:sldMk cId="1504205637" sldId="260"/>
            <ac:cxnSpMk id="20" creationId="{98FA5F7D-34EA-45C6-B65F-CC82A4207928}"/>
          </ac:cxnSpMkLst>
        </pc:cxnChg>
        <pc:cxnChg chg="add mod">
          <ac:chgData name="Costel Andone (2027240)" userId="S::2027240@student.uwtsd.ac.uk::e8a89b8e-8455-4764-b8fc-e446d30c399b" providerId="AD" clId="Web-{C3244F52-6A44-0BD2-EA26-D1B06DCA1D35}" dt="2021-11-21T10:54:07.581" v="87" actId="14100"/>
          <ac:cxnSpMkLst>
            <pc:docMk/>
            <pc:sldMk cId="1504205637" sldId="260"/>
            <ac:cxnSpMk id="21" creationId="{A6D9A19B-D02E-4FFF-A190-4DC0A51A07BC}"/>
          </ac:cxnSpMkLst>
        </pc:cxnChg>
        <pc:cxnChg chg="add mod">
          <ac:chgData name="Costel Andone (2027240)" userId="S::2027240@student.uwtsd.ac.uk::e8a89b8e-8455-4764-b8fc-e446d30c399b" providerId="AD" clId="Web-{C3244F52-6A44-0BD2-EA26-D1B06DCA1D35}" dt="2021-11-21T10:55:51.786" v="100" actId="1076"/>
          <ac:cxnSpMkLst>
            <pc:docMk/>
            <pc:sldMk cId="1504205637" sldId="260"/>
            <ac:cxnSpMk id="22" creationId="{AC21B8BF-9F6D-499F-B1E1-F83AC059E599}"/>
          </ac:cxnSpMkLst>
        </pc:cxnChg>
        <pc:cxnChg chg="add mod">
          <ac:chgData name="Costel Andone (2027240)" userId="S::2027240@student.uwtsd.ac.uk::e8a89b8e-8455-4764-b8fc-e446d30c399b" providerId="AD" clId="Web-{C3244F52-6A44-0BD2-EA26-D1B06DCA1D35}" dt="2021-11-21T10:55:33.552" v="96" actId="14100"/>
          <ac:cxnSpMkLst>
            <pc:docMk/>
            <pc:sldMk cId="1504205637" sldId="260"/>
            <ac:cxnSpMk id="23" creationId="{EE4D9837-CCD5-4B4A-AA40-C205F3391D64}"/>
          </ac:cxnSpMkLst>
        </pc:cxnChg>
        <pc:cxnChg chg="add mod">
          <ac:chgData name="Costel Andone (2027240)" userId="S::2027240@student.uwtsd.ac.uk::e8a89b8e-8455-4764-b8fc-e446d30c399b" providerId="AD" clId="Web-{C3244F52-6A44-0BD2-EA26-D1B06DCA1D35}" dt="2021-11-21T10:54:48.488" v="93" actId="14100"/>
          <ac:cxnSpMkLst>
            <pc:docMk/>
            <pc:sldMk cId="1504205637" sldId="260"/>
            <ac:cxnSpMk id="24" creationId="{F08CDCF0-DEE8-40E3-8DFB-EBDB20CC7EDD}"/>
          </ac:cxnSpMkLst>
        </pc:cxnChg>
        <pc:cxnChg chg="add mod">
          <ac:chgData name="Costel Andone (2027240)" userId="S::2027240@student.uwtsd.ac.uk::e8a89b8e-8455-4764-b8fc-e446d30c399b" providerId="AD" clId="Web-{C3244F52-6A44-0BD2-EA26-D1B06DCA1D35}" dt="2021-11-21T10:54:31.222" v="90" actId="14100"/>
          <ac:cxnSpMkLst>
            <pc:docMk/>
            <pc:sldMk cId="1504205637" sldId="260"/>
            <ac:cxnSpMk id="25" creationId="{BB20B6E7-9ECF-4BB6-B114-60AD383268EC}"/>
          </ac:cxnSpMkLst>
        </pc:cxnChg>
        <pc:cxnChg chg="add mod">
          <ac:chgData name="Costel Andone (2027240)" userId="S::2027240@student.uwtsd.ac.uk::e8a89b8e-8455-4764-b8fc-e446d30c399b" providerId="AD" clId="Web-{C3244F52-6A44-0BD2-EA26-D1B06DCA1D35}" dt="2021-11-21T10:57:05.444" v="114" actId="1076"/>
          <ac:cxnSpMkLst>
            <pc:docMk/>
            <pc:sldMk cId="1504205637" sldId="260"/>
            <ac:cxnSpMk id="26" creationId="{6A8D1392-488E-4122-A2E6-4FAB4F47614E}"/>
          </ac:cxnSpMkLst>
        </pc:cxnChg>
        <pc:cxnChg chg="add mod">
          <ac:chgData name="Costel Andone (2027240)" userId="S::2027240@student.uwtsd.ac.uk::e8a89b8e-8455-4764-b8fc-e446d30c399b" providerId="AD" clId="Web-{C3244F52-6A44-0BD2-EA26-D1B06DCA1D35}" dt="2021-11-21T10:57:32.664" v="117" actId="1076"/>
          <ac:cxnSpMkLst>
            <pc:docMk/>
            <pc:sldMk cId="1504205637" sldId="260"/>
            <ac:cxnSpMk id="27" creationId="{EF1EE6A7-0D85-474A-A6B6-E584BD54167C}"/>
          </ac:cxnSpMkLst>
        </pc:cxnChg>
        <pc:cxnChg chg="add mod">
          <ac:chgData name="Costel Andone (2027240)" userId="S::2027240@student.uwtsd.ac.uk::e8a89b8e-8455-4764-b8fc-e446d30c399b" providerId="AD" clId="Web-{C3244F52-6A44-0BD2-EA26-D1B06DCA1D35}" dt="2021-11-21T10:56:47.506" v="111" actId="14100"/>
          <ac:cxnSpMkLst>
            <pc:docMk/>
            <pc:sldMk cId="1504205637" sldId="260"/>
            <ac:cxnSpMk id="28" creationId="{0B88A737-3B8B-461D-BE2E-B8E2D2F624E7}"/>
          </ac:cxnSpMkLst>
        </pc:cxnChg>
        <pc:cxnChg chg="add mod">
          <ac:chgData name="Costel Andone (2027240)" userId="S::2027240@student.uwtsd.ac.uk::e8a89b8e-8455-4764-b8fc-e446d30c399b" providerId="AD" clId="Web-{C3244F52-6A44-0BD2-EA26-D1B06DCA1D35}" dt="2021-11-21T10:57:52.961" v="122" actId="14100"/>
          <ac:cxnSpMkLst>
            <pc:docMk/>
            <pc:sldMk cId="1504205637" sldId="260"/>
            <ac:cxnSpMk id="29" creationId="{5E8C4E5F-7C90-4A21-87D1-81CBEF0BAF79}"/>
          </ac:cxnSpMkLst>
        </pc:cxnChg>
      </pc:sldChg>
      <pc:sldChg chg="new del">
        <pc:chgData name="Costel Andone (2027240)" userId="S::2027240@student.uwtsd.ac.uk::e8a89b8e-8455-4764-b8fc-e446d30c399b" providerId="AD" clId="Web-{C3244F52-6A44-0BD2-EA26-D1B06DCA1D35}" dt="2021-11-21T18:56:18.193" v="590"/>
        <pc:sldMkLst>
          <pc:docMk/>
          <pc:sldMk cId="1912952694" sldId="273"/>
        </pc:sldMkLst>
      </pc:sldChg>
      <pc:sldChg chg="addSp delSp modSp new">
        <pc:chgData name="Costel Andone (2027240)" userId="S::2027240@student.uwtsd.ac.uk::e8a89b8e-8455-4764-b8fc-e446d30c399b" providerId="AD" clId="Web-{C3244F52-6A44-0BD2-EA26-D1B06DCA1D35}" dt="2021-11-21T19:23:22.916" v="665" actId="1076"/>
        <pc:sldMkLst>
          <pc:docMk/>
          <pc:sldMk cId="821210107" sldId="274"/>
        </pc:sldMkLst>
        <pc:spChg chg="mod">
          <ac:chgData name="Costel Andone (2027240)" userId="S::2027240@student.uwtsd.ac.uk::e8a89b8e-8455-4764-b8fc-e446d30c399b" providerId="AD" clId="Web-{C3244F52-6A44-0BD2-EA26-D1B06DCA1D35}" dt="2021-11-21T19:08:11.424" v="660" actId="1076"/>
          <ac:spMkLst>
            <pc:docMk/>
            <pc:sldMk cId="821210107" sldId="274"/>
            <ac:spMk id="2" creationId="{2CEE5DA7-DA50-48D1-B0D4-533DF828605E}"/>
          </ac:spMkLst>
        </pc:spChg>
        <pc:spChg chg="mod">
          <ac:chgData name="Costel Andone (2027240)" userId="S::2027240@student.uwtsd.ac.uk::e8a89b8e-8455-4764-b8fc-e446d30c399b" providerId="AD" clId="Web-{C3244F52-6A44-0BD2-EA26-D1B06DCA1D35}" dt="2021-11-21T19:07:35.797" v="652" actId="20577"/>
          <ac:spMkLst>
            <pc:docMk/>
            <pc:sldMk cId="821210107" sldId="274"/>
            <ac:spMk id="3" creationId="{CF6AA656-23B2-4A8A-9DD9-628B7A01CC9A}"/>
          </ac:spMkLst>
        </pc:spChg>
        <pc:spChg chg="add mod">
          <ac:chgData name="Costel Andone (2027240)" userId="S::2027240@student.uwtsd.ac.uk::e8a89b8e-8455-4764-b8fc-e446d30c399b" providerId="AD" clId="Web-{C3244F52-6A44-0BD2-EA26-D1B06DCA1D35}" dt="2021-11-21T18:12:35.829" v="445" actId="1076"/>
          <ac:spMkLst>
            <pc:docMk/>
            <pc:sldMk cId="821210107" sldId="274"/>
            <ac:spMk id="4" creationId="{3E702662-730D-4296-8E2F-0234915DA341}"/>
          </ac:spMkLst>
        </pc:spChg>
        <pc:spChg chg="add mod">
          <ac:chgData name="Costel Andone (2027240)" userId="S::2027240@student.uwtsd.ac.uk::e8a89b8e-8455-4764-b8fc-e446d30c399b" providerId="AD" clId="Web-{C3244F52-6A44-0BD2-EA26-D1B06DCA1D35}" dt="2021-11-21T18:13:14.832" v="452" actId="1076"/>
          <ac:spMkLst>
            <pc:docMk/>
            <pc:sldMk cId="821210107" sldId="274"/>
            <ac:spMk id="5" creationId="{E406FEA3-C706-41BE-BF40-64CE828C4A1A}"/>
          </ac:spMkLst>
        </pc:spChg>
        <pc:spChg chg="add mod">
          <ac:chgData name="Costel Andone (2027240)" userId="S::2027240@student.uwtsd.ac.uk::e8a89b8e-8455-4764-b8fc-e446d30c399b" providerId="AD" clId="Web-{C3244F52-6A44-0BD2-EA26-D1B06DCA1D35}" dt="2021-11-21T18:11:54.405" v="440" actId="1076"/>
          <ac:spMkLst>
            <pc:docMk/>
            <pc:sldMk cId="821210107" sldId="274"/>
            <ac:spMk id="6" creationId="{9F248E0E-ABFC-4714-B197-2334A77F2876}"/>
          </ac:spMkLst>
        </pc:spChg>
        <pc:spChg chg="add mod">
          <ac:chgData name="Costel Andone (2027240)" userId="S::2027240@student.uwtsd.ac.uk::e8a89b8e-8455-4764-b8fc-e446d30c399b" providerId="AD" clId="Web-{C3244F52-6A44-0BD2-EA26-D1B06DCA1D35}" dt="2021-11-21T18:13:12.128" v="451" actId="1076"/>
          <ac:spMkLst>
            <pc:docMk/>
            <pc:sldMk cId="821210107" sldId="274"/>
            <ac:spMk id="7" creationId="{65A256EF-5321-4D2F-BCCA-108AF97D66A6}"/>
          </ac:spMkLst>
        </pc:spChg>
        <pc:spChg chg="add mod">
          <ac:chgData name="Costel Andone (2027240)" userId="S::2027240@student.uwtsd.ac.uk::e8a89b8e-8455-4764-b8fc-e446d30c399b" providerId="AD" clId="Web-{C3244F52-6A44-0BD2-EA26-D1B06DCA1D35}" dt="2021-11-21T18:18:17.256" v="499" actId="1076"/>
          <ac:spMkLst>
            <pc:docMk/>
            <pc:sldMk cId="821210107" sldId="274"/>
            <ac:spMk id="8" creationId="{55033C9E-22D9-416C-B02D-05E2B0DC0D0E}"/>
          </ac:spMkLst>
        </pc:spChg>
        <pc:spChg chg="add del mod">
          <ac:chgData name="Costel Andone (2027240)" userId="S::2027240@student.uwtsd.ac.uk::e8a89b8e-8455-4764-b8fc-e446d30c399b" providerId="AD" clId="Web-{C3244F52-6A44-0BD2-EA26-D1B06DCA1D35}" dt="2021-11-21T12:30:13.676" v="268"/>
          <ac:spMkLst>
            <pc:docMk/>
            <pc:sldMk cId="821210107" sldId="274"/>
            <ac:spMk id="8" creationId="{6329A937-AE0B-40D7-9124-C3030404739F}"/>
          </ac:spMkLst>
        </pc:spChg>
        <pc:spChg chg="add del mod">
          <ac:chgData name="Costel Andone (2027240)" userId="S::2027240@student.uwtsd.ac.uk::e8a89b8e-8455-4764-b8fc-e446d30c399b" providerId="AD" clId="Web-{C3244F52-6A44-0BD2-EA26-D1B06DCA1D35}" dt="2021-11-21T12:30:07.738" v="267"/>
          <ac:spMkLst>
            <pc:docMk/>
            <pc:sldMk cId="821210107" sldId="274"/>
            <ac:spMk id="9" creationId="{D416EA62-946D-435B-9AAA-432C8100CCB3}"/>
          </ac:spMkLst>
        </pc:spChg>
        <pc:spChg chg="add mod">
          <ac:chgData name="Costel Andone (2027240)" userId="S::2027240@student.uwtsd.ac.uk::e8a89b8e-8455-4764-b8fc-e446d30c399b" providerId="AD" clId="Web-{C3244F52-6A44-0BD2-EA26-D1B06DCA1D35}" dt="2021-11-21T18:12:32.235" v="444" actId="1076"/>
          <ac:spMkLst>
            <pc:docMk/>
            <pc:sldMk cId="821210107" sldId="274"/>
            <ac:spMk id="10" creationId="{3BD746B9-F48C-47CC-A97B-8DCA86452E01}"/>
          </ac:spMkLst>
        </pc:spChg>
        <pc:spChg chg="add mod">
          <ac:chgData name="Costel Andone (2027240)" userId="S::2027240@student.uwtsd.ac.uk::e8a89b8e-8455-4764-b8fc-e446d30c399b" providerId="AD" clId="Web-{C3244F52-6A44-0BD2-EA26-D1B06DCA1D35}" dt="2021-11-21T18:12:53.862" v="448" actId="1076"/>
          <ac:spMkLst>
            <pc:docMk/>
            <pc:sldMk cId="821210107" sldId="274"/>
            <ac:spMk id="11" creationId="{8B4F16F7-BB30-4A66-B77F-61190508CE89}"/>
          </ac:spMkLst>
        </pc:spChg>
        <pc:spChg chg="add mod">
          <ac:chgData name="Costel Andone (2027240)" userId="S::2027240@student.uwtsd.ac.uk::e8a89b8e-8455-4764-b8fc-e446d30c399b" providerId="AD" clId="Web-{C3244F52-6A44-0BD2-EA26-D1B06DCA1D35}" dt="2021-11-21T19:23:22.916" v="665" actId="1076"/>
          <ac:spMkLst>
            <pc:docMk/>
            <pc:sldMk cId="821210107" sldId="274"/>
            <ac:spMk id="12" creationId="{86A31878-FA89-40DF-997F-EE05F5A20A8D}"/>
          </ac:spMkLst>
        </pc:spChg>
        <pc:spChg chg="add mod">
          <ac:chgData name="Costel Andone (2027240)" userId="S::2027240@student.uwtsd.ac.uk::e8a89b8e-8455-4764-b8fc-e446d30c399b" providerId="AD" clId="Web-{C3244F52-6A44-0BD2-EA26-D1B06DCA1D35}" dt="2021-11-21T19:08:04.080" v="659" actId="1076"/>
          <ac:spMkLst>
            <pc:docMk/>
            <pc:sldMk cId="821210107" sldId="274"/>
            <ac:spMk id="13" creationId="{BE713309-CAE4-421D-9551-1B005A6C9DBE}"/>
          </ac:spMkLst>
        </pc:spChg>
        <pc:picChg chg="add del mod">
          <ac:chgData name="Costel Andone (2027240)" userId="S::2027240@student.uwtsd.ac.uk::e8a89b8e-8455-4764-b8fc-e446d30c399b" providerId="AD" clId="Web-{C3244F52-6A44-0BD2-EA26-D1B06DCA1D35}" dt="2021-11-21T13:03:27.159" v="283"/>
          <ac:picMkLst>
            <pc:docMk/>
            <pc:sldMk cId="821210107" sldId="274"/>
            <ac:picMk id="8" creationId="{270E17EE-151B-4A2D-BDAA-A486EBA26607}"/>
          </ac:picMkLst>
        </pc:picChg>
        <pc:picChg chg="add del mod ord">
          <ac:chgData name="Costel Andone (2027240)" userId="S::2027240@student.uwtsd.ac.uk::e8a89b8e-8455-4764-b8fc-e446d30c399b" providerId="AD" clId="Web-{C3244F52-6A44-0BD2-EA26-D1B06DCA1D35}" dt="2021-11-21T13:05:59.053" v="292"/>
          <ac:picMkLst>
            <pc:docMk/>
            <pc:sldMk cId="821210107" sldId="274"/>
            <ac:picMk id="9" creationId="{D820B619-4512-4E0A-8652-F27FC9B715EA}"/>
          </ac:picMkLst>
        </pc:picChg>
        <pc:picChg chg="add mod">
          <ac:chgData name="Costel Andone (2027240)" userId="S::2027240@student.uwtsd.ac.uk::e8a89b8e-8455-4764-b8fc-e446d30c399b" providerId="AD" clId="Web-{C3244F52-6A44-0BD2-EA26-D1B06DCA1D35}" dt="2021-11-21T18:21:21.548" v="503" actId="1076"/>
          <ac:picMkLst>
            <pc:docMk/>
            <pc:sldMk cId="821210107" sldId="274"/>
            <ac:picMk id="9" creationId="{DD99EA5D-E182-4DA2-BF6B-0F2A6301CEA1}"/>
          </ac:picMkLst>
        </pc:picChg>
        <pc:picChg chg="add del mod">
          <ac:chgData name="Costel Andone (2027240)" userId="S::2027240@student.uwtsd.ac.uk::e8a89b8e-8455-4764-b8fc-e446d30c399b" providerId="AD" clId="Web-{C3244F52-6A44-0BD2-EA26-D1B06DCA1D35}" dt="2021-11-21T13:08:14.446" v="346"/>
          <ac:picMkLst>
            <pc:docMk/>
            <pc:sldMk cId="821210107" sldId="274"/>
            <ac:picMk id="13" creationId="{426924E2-7143-4F92-A8E9-1C6281B9D458}"/>
          </ac:picMkLst>
        </pc:picChg>
        <pc:picChg chg="add del mod">
          <ac:chgData name="Costel Andone (2027240)" userId="S::2027240@student.uwtsd.ac.uk::e8a89b8e-8455-4764-b8fc-e446d30c399b" providerId="AD" clId="Web-{C3244F52-6A44-0BD2-EA26-D1B06DCA1D35}" dt="2021-11-21T13:08:14.431" v="345"/>
          <ac:picMkLst>
            <pc:docMk/>
            <pc:sldMk cId="821210107" sldId="274"/>
            <ac:picMk id="14" creationId="{E03A9E71-516B-4B53-BA8E-40483994FF40}"/>
          </ac:picMkLst>
        </pc:picChg>
        <pc:picChg chg="add del mod">
          <ac:chgData name="Costel Andone (2027240)" userId="S::2027240@student.uwtsd.ac.uk::e8a89b8e-8455-4764-b8fc-e446d30c399b" providerId="AD" clId="Web-{C3244F52-6A44-0BD2-EA26-D1B06DCA1D35}" dt="2021-11-21T13:08:14.431" v="344"/>
          <ac:picMkLst>
            <pc:docMk/>
            <pc:sldMk cId="821210107" sldId="274"/>
            <ac:picMk id="15" creationId="{71692217-B971-48C7-B1AC-DB199BB2FA0A}"/>
          </ac:picMkLst>
        </pc:picChg>
        <pc:picChg chg="add del mod">
          <ac:chgData name="Costel Andone (2027240)" userId="S::2027240@student.uwtsd.ac.uk::e8a89b8e-8455-4764-b8fc-e446d30c399b" providerId="AD" clId="Web-{C3244F52-6A44-0BD2-EA26-D1B06DCA1D35}" dt="2021-11-21T13:08:14.431" v="343"/>
          <ac:picMkLst>
            <pc:docMk/>
            <pc:sldMk cId="821210107" sldId="274"/>
            <ac:picMk id="16" creationId="{A6601CE0-C09A-4F2D-9ABB-CDA1DAE2BE92}"/>
          </ac:picMkLst>
        </pc:picChg>
        <pc:picChg chg="add del mod">
          <ac:chgData name="Costel Andone (2027240)" userId="S::2027240@student.uwtsd.ac.uk::e8a89b8e-8455-4764-b8fc-e446d30c399b" providerId="AD" clId="Web-{C3244F52-6A44-0BD2-EA26-D1B06DCA1D35}" dt="2021-11-21T13:08:14.431" v="342"/>
          <ac:picMkLst>
            <pc:docMk/>
            <pc:sldMk cId="821210107" sldId="274"/>
            <ac:picMk id="17" creationId="{E84BE10D-0847-41B0-A093-E703DB1174BF}"/>
          </ac:picMkLst>
        </pc:picChg>
        <pc:picChg chg="add del mod">
          <ac:chgData name="Costel Andone (2027240)" userId="S::2027240@student.uwtsd.ac.uk::e8a89b8e-8455-4764-b8fc-e446d30c399b" providerId="AD" clId="Web-{C3244F52-6A44-0BD2-EA26-D1B06DCA1D35}" dt="2021-11-21T13:08:14.415" v="341"/>
          <ac:picMkLst>
            <pc:docMk/>
            <pc:sldMk cId="821210107" sldId="274"/>
            <ac:picMk id="18" creationId="{FD28CCC7-78DE-4C61-A729-74FDD18CB2CB}"/>
          </ac:picMkLst>
        </pc:picChg>
        <pc:picChg chg="add mod ord">
          <ac:chgData name="Costel Andone (2027240)" userId="S::2027240@student.uwtsd.ac.uk::e8a89b8e-8455-4764-b8fc-e446d30c399b" providerId="AD" clId="Web-{C3244F52-6A44-0BD2-EA26-D1B06DCA1D35}" dt="2021-11-21T18:57:31.775" v="593" actId="1076"/>
          <ac:picMkLst>
            <pc:docMk/>
            <pc:sldMk cId="821210107" sldId="274"/>
            <ac:picMk id="19" creationId="{D65F1615-9D91-4722-B4D9-C901166B31F3}"/>
          </ac:picMkLst>
        </pc:picChg>
        <pc:picChg chg="add mod ord">
          <ac:chgData name="Costel Andone (2027240)" userId="S::2027240@student.uwtsd.ac.uk::e8a89b8e-8455-4764-b8fc-e446d30c399b" providerId="AD" clId="Web-{C3244F52-6A44-0BD2-EA26-D1B06DCA1D35}" dt="2021-11-21T18:57:41.495" v="596" actId="1076"/>
          <ac:picMkLst>
            <pc:docMk/>
            <pc:sldMk cId="821210107" sldId="274"/>
            <ac:picMk id="20" creationId="{9D70022D-CC51-4EC5-BE39-D5045324F310}"/>
          </ac:picMkLst>
        </pc:picChg>
        <pc:picChg chg="add del mod ord">
          <ac:chgData name="Costel Andone (2027240)" userId="S::2027240@student.uwtsd.ac.uk::e8a89b8e-8455-4764-b8fc-e446d30c399b" providerId="AD" clId="Web-{C3244F52-6A44-0BD2-EA26-D1B06DCA1D35}" dt="2021-11-21T18:58:35.781" v="606"/>
          <ac:picMkLst>
            <pc:docMk/>
            <pc:sldMk cId="821210107" sldId="274"/>
            <ac:picMk id="21" creationId="{6F8EA9AE-63E5-4FB2-9F69-3FE207368A03}"/>
          </ac:picMkLst>
        </pc:picChg>
        <pc:picChg chg="add del mod ord">
          <ac:chgData name="Costel Andone (2027240)" userId="S::2027240@student.uwtsd.ac.uk::e8a89b8e-8455-4764-b8fc-e446d30c399b" providerId="AD" clId="Web-{C3244F52-6A44-0BD2-EA26-D1B06DCA1D35}" dt="2021-11-21T18:58:37.218" v="608"/>
          <ac:picMkLst>
            <pc:docMk/>
            <pc:sldMk cId="821210107" sldId="274"/>
            <ac:picMk id="22" creationId="{BCF6A492-2A39-4C74-B2B0-90D17E63CC62}"/>
          </ac:picMkLst>
        </pc:picChg>
        <pc:picChg chg="add del mod ord">
          <ac:chgData name="Costel Andone (2027240)" userId="S::2027240@student.uwtsd.ac.uk::e8a89b8e-8455-4764-b8fc-e446d30c399b" providerId="AD" clId="Web-{C3244F52-6A44-0BD2-EA26-D1B06DCA1D35}" dt="2021-11-21T18:58:36.546" v="607"/>
          <ac:picMkLst>
            <pc:docMk/>
            <pc:sldMk cId="821210107" sldId="274"/>
            <ac:picMk id="23" creationId="{781CBD98-AC1B-4BAC-AD16-93324D9826E6}"/>
          </ac:picMkLst>
        </pc:picChg>
      </pc:sldChg>
      <pc:sldChg chg="addSp modSp new del">
        <pc:chgData name="Costel Andone (2027240)" userId="S::2027240@student.uwtsd.ac.uk::e8a89b8e-8455-4764-b8fc-e446d30c399b" providerId="AD" clId="Web-{C3244F52-6A44-0BD2-EA26-D1B06DCA1D35}" dt="2021-11-21T18:26:12.425" v="504"/>
        <pc:sldMkLst>
          <pc:docMk/>
          <pc:sldMk cId="2624773317" sldId="275"/>
        </pc:sldMkLst>
        <pc:spChg chg="mod">
          <ac:chgData name="Costel Andone (2027240)" userId="S::2027240@student.uwtsd.ac.uk::e8a89b8e-8455-4764-b8fc-e446d30c399b" providerId="AD" clId="Web-{C3244F52-6A44-0BD2-EA26-D1B06DCA1D35}" dt="2021-11-21T13:23:39.062" v="412" actId="20577"/>
          <ac:spMkLst>
            <pc:docMk/>
            <pc:sldMk cId="2624773317" sldId="275"/>
            <ac:spMk id="2" creationId="{30047356-744A-4F7A-9BA7-EB759A03B560}"/>
          </ac:spMkLst>
        </pc:spChg>
        <pc:spChg chg="mod">
          <ac:chgData name="Costel Andone (2027240)" userId="S::2027240@student.uwtsd.ac.uk::e8a89b8e-8455-4764-b8fc-e446d30c399b" providerId="AD" clId="Web-{C3244F52-6A44-0BD2-EA26-D1B06DCA1D35}" dt="2021-11-21T15:15:06.233" v="429" actId="20577"/>
          <ac:spMkLst>
            <pc:docMk/>
            <pc:sldMk cId="2624773317" sldId="275"/>
            <ac:spMk id="3" creationId="{729A1362-9EA3-47A2-81DB-DF056EB4CDB5}"/>
          </ac:spMkLst>
        </pc:spChg>
        <pc:spChg chg="add mod">
          <ac:chgData name="Costel Andone (2027240)" userId="S::2027240@student.uwtsd.ac.uk::e8a89b8e-8455-4764-b8fc-e446d30c399b" providerId="AD" clId="Web-{C3244F52-6A44-0BD2-EA26-D1B06DCA1D35}" dt="2021-11-21T13:24:21.501" v="427" actId="1076"/>
          <ac:spMkLst>
            <pc:docMk/>
            <pc:sldMk cId="2624773317" sldId="275"/>
            <ac:spMk id="4" creationId="{D324FBD8-42BB-4D3F-BB32-F02C63D09AFC}"/>
          </ac:spMkLst>
        </pc:spChg>
      </pc:sldChg>
    </pc:docChg>
  </pc:docChgLst>
  <pc:docChgLst>
    <pc:chgData name="Costel Andone (2027240)" userId="S::2027240@student.uwtsd.ac.uk::e8a89b8e-8455-4764-b8fc-e446d30c399b" providerId="AD" clId="Web-{4A17863B-0109-73F5-3A84-A600C0359181}"/>
    <pc:docChg chg="modSld">
      <pc:chgData name="Costel Andone (2027240)" userId="S::2027240@student.uwtsd.ac.uk::e8a89b8e-8455-4764-b8fc-e446d30c399b" providerId="AD" clId="Web-{4A17863B-0109-73F5-3A84-A600C0359181}" dt="2021-11-19T18:54:34.606" v="5" actId="20577"/>
      <pc:docMkLst>
        <pc:docMk/>
      </pc:docMkLst>
      <pc:sldChg chg="modSp">
        <pc:chgData name="Costel Andone (2027240)" userId="S::2027240@student.uwtsd.ac.uk::e8a89b8e-8455-4764-b8fc-e446d30c399b" providerId="AD" clId="Web-{4A17863B-0109-73F5-3A84-A600C0359181}" dt="2021-11-19T18:54:34.606" v="5" actId="20577"/>
        <pc:sldMkLst>
          <pc:docMk/>
          <pc:sldMk cId="1504205637" sldId="260"/>
        </pc:sldMkLst>
        <pc:spChg chg="mod">
          <ac:chgData name="Costel Andone (2027240)" userId="S::2027240@student.uwtsd.ac.uk::e8a89b8e-8455-4764-b8fc-e446d30c399b" providerId="AD" clId="Web-{4A17863B-0109-73F5-3A84-A600C0359181}" dt="2021-11-19T18:54:34.606" v="5" actId="20577"/>
          <ac:spMkLst>
            <pc:docMk/>
            <pc:sldMk cId="1504205637" sldId="260"/>
            <ac:spMk id="2" creationId="{FF0726F9-02DB-8445-BB48-1B6318DD7A6D}"/>
          </ac:spMkLst>
        </pc:spChg>
      </pc:sldChg>
    </pc:docChg>
  </pc:docChgLst>
  <pc:docChgLst>
    <pc:chgData name="Paulina Andone (2027237)" userId="S::2027237@student.uwtsd.ac.uk::6b23cd37-5f58-4ae5-b464-6efa3e643301" providerId="AD" clId="Web-{CA04239B-C171-6BA1-736E-83D1AC51E977}"/>
    <pc:docChg chg="modSld">
      <pc:chgData name="Paulina Andone (2027237)" userId="S::2027237@student.uwtsd.ac.uk::6b23cd37-5f58-4ae5-b464-6efa3e643301" providerId="AD" clId="Web-{CA04239B-C171-6BA1-736E-83D1AC51E977}" dt="2021-11-22T14:11:56.665" v="85"/>
      <pc:docMkLst>
        <pc:docMk/>
      </pc:docMkLst>
      <pc:sldChg chg="modSp">
        <pc:chgData name="Paulina Andone (2027237)" userId="S::2027237@student.uwtsd.ac.uk::6b23cd37-5f58-4ae5-b464-6efa3e643301" providerId="AD" clId="Web-{CA04239B-C171-6BA1-736E-83D1AC51E977}" dt="2021-11-22T14:11:56.665" v="85"/>
        <pc:sldMkLst>
          <pc:docMk/>
          <pc:sldMk cId="3691353093" sldId="272"/>
        </pc:sldMkLst>
        <pc:graphicFrameChg chg="mod modGraphic">
          <ac:chgData name="Paulina Andone (2027237)" userId="S::2027237@student.uwtsd.ac.uk::6b23cd37-5f58-4ae5-b464-6efa3e643301" providerId="AD" clId="Web-{CA04239B-C171-6BA1-736E-83D1AC51E977}" dt="2021-11-22T14:11:56.665" v="85"/>
          <ac:graphicFrameMkLst>
            <pc:docMk/>
            <pc:sldMk cId="3691353093" sldId="272"/>
            <ac:graphicFrameMk id="4" creationId="{45286591-9DEE-40D6-861B-569E5A9D47E2}"/>
          </ac:graphicFrameMkLst>
        </pc:graphicFrameChg>
      </pc:sldChg>
    </pc:docChg>
  </pc:docChgLst>
  <pc:docChgLst>
    <pc:chgData name="Costel Andone (2027240)" userId="S::2027240@student.uwtsd.ac.uk::e8a89b8e-8455-4764-b8fc-e446d30c399b" providerId="AD" clId="Web-{8BF05BEC-827E-EFC3-748F-1C7D74054730}"/>
    <pc:docChg chg="addSld delSld modSld">
      <pc:chgData name="Costel Andone (2027240)" userId="S::2027240@student.uwtsd.ac.uk::e8a89b8e-8455-4764-b8fc-e446d30c399b" providerId="AD" clId="Web-{8BF05BEC-827E-EFC3-748F-1C7D74054730}" dt="2021-11-22T00:30:16.930" v="606" actId="14100"/>
      <pc:docMkLst>
        <pc:docMk/>
      </pc:docMkLst>
      <pc:sldChg chg="addSp modSp">
        <pc:chgData name="Costel Andone (2027240)" userId="S::2027240@student.uwtsd.ac.uk::e8a89b8e-8455-4764-b8fc-e446d30c399b" providerId="AD" clId="Web-{8BF05BEC-827E-EFC3-748F-1C7D74054730}" dt="2021-11-21T22:54:24.042" v="217" actId="20577"/>
        <pc:sldMkLst>
          <pc:docMk/>
          <pc:sldMk cId="1966431140" sldId="257"/>
        </pc:sldMkLst>
        <pc:spChg chg="mod">
          <ac:chgData name="Costel Andone (2027240)" userId="S::2027240@student.uwtsd.ac.uk::e8a89b8e-8455-4764-b8fc-e446d30c399b" providerId="AD" clId="Web-{8BF05BEC-827E-EFC3-748F-1C7D74054730}" dt="2021-11-21T22:54:24.042" v="217" actId="20577"/>
          <ac:spMkLst>
            <pc:docMk/>
            <pc:sldMk cId="1966431140" sldId="257"/>
            <ac:spMk id="2" creationId="{E8224F82-841A-1B40-A1F0-01E0C32C9B33}"/>
          </ac:spMkLst>
        </pc:spChg>
        <pc:spChg chg="mod">
          <ac:chgData name="Costel Andone (2027240)" userId="S::2027240@student.uwtsd.ac.uk::e8a89b8e-8455-4764-b8fc-e446d30c399b" providerId="AD" clId="Web-{8BF05BEC-827E-EFC3-748F-1C7D74054730}" dt="2021-11-21T22:47:15.327" v="195" actId="1076"/>
          <ac:spMkLst>
            <pc:docMk/>
            <pc:sldMk cId="1966431140" sldId="257"/>
            <ac:spMk id="3" creationId="{86C9239B-B48D-154E-BE6D-7E50076AC6B7}"/>
          </ac:spMkLst>
        </pc:spChg>
        <pc:spChg chg="mod">
          <ac:chgData name="Costel Andone (2027240)" userId="S::2027240@student.uwtsd.ac.uk::e8a89b8e-8455-4764-b8fc-e446d30c399b" providerId="AD" clId="Web-{8BF05BEC-827E-EFC3-748F-1C7D74054730}" dt="2021-11-21T22:54:02.792" v="215" actId="1076"/>
          <ac:spMkLst>
            <pc:docMk/>
            <pc:sldMk cId="1966431140" sldId="257"/>
            <ac:spMk id="4" creationId="{1BEDAFF3-023A-0146-850A-5E2B67F008B2}"/>
          </ac:spMkLst>
        </pc:spChg>
        <pc:picChg chg="add mod ord">
          <ac:chgData name="Costel Andone (2027240)" userId="S::2027240@student.uwtsd.ac.uk::e8a89b8e-8455-4764-b8fc-e446d30c399b" providerId="AD" clId="Web-{8BF05BEC-827E-EFC3-748F-1C7D74054730}" dt="2021-11-21T22:53:32.260" v="214"/>
          <ac:picMkLst>
            <pc:docMk/>
            <pc:sldMk cId="1966431140" sldId="257"/>
            <ac:picMk id="5" creationId="{48937B73-2FD5-4797-8A08-DF5CEFC863B5}"/>
          </ac:picMkLst>
        </pc:picChg>
      </pc:sldChg>
      <pc:sldChg chg="modSp">
        <pc:chgData name="Costel Andone (2027240)" userId="S::2027240@student.uwtsd.ac.uk::e8a89b8e-8455-4764-b8fc-e446d30c399b" providerId="AD" clId="Web-{8BF05BEC-827E-EFC3-748F-1C7D74054730}" dt="2021-11-21T23:01:04.960" v="230" actId="20577"/>
        <pc:sldMkLst>
          <pc:docMk/>
          <pc:sldMk cId="3841568402" sldId="259"/>
        </pc:sldMkLst>
        <pc:spChg chg="mod">
          <ac:chgData name="Costel Andone (2027240)" userId="S::2027240@student.uwtsd.ac.uk::e8a89b8e-8455-4764-b8fc-e446d30c399b" providerId="AD" clId="Web-{8BF05BEC-827E-EFC3-748F-1C7D74054730}" dt="2021-11-21T23:01:04.960" v="230" actId="20577"/>
          <ac:spMkLst>
            <pc:docMk/>
            <pc:sldMk cId="3841568402" sldId="259"/>
            <ac:spMk id="2" creationId="{FF0726F9-02DB-8445-BB48-1B6318DD7A6D}"/>
          </ac:spMkLst>
        </pc:spChg>
      </pc:sldChg>
      <pc:sldChg chg="addSp modSp">
        <pc:chgData name="Costel Andone (2027240)" userId="S::2027240@student.uwtsd.ac.uk::e8a89b8e-8455-4764-b8fc-e446d30c399b" providerId="AD" clId="Web-{8BF05BEC-827E-EFC3-748F-1C7D74054730}" dt="2021-11-21T23:53:58.350" v="500" actId="20577"/>
        <pc:sldMkLst>
          <pc:docMk/>
          <pc:sldMk cId="4131068859" sldId="267"/>
        </pc:sldMkLst>
        <pc:spChg chg="mod">
          <ac:chgData name="Costel Andone (2027240)" userId="S::2027240@student.uwtsd.ac.uk::e8a89b8e-8455-4764-b8fc-e446d30c399b" providerId="AD" clId="Web-{8BF05BEC-827E-EFC3-748F-1C7D74054730}" dt="2021-11-21T23:53:58.350" v="500" actId="20577"/>
          <ac:spMkLst>
            <pc:docMk/>
            <pc:sldMk cId="4131068859" sldId="267"/>
            <ac:spMk id="2" creationId="{ED40ABD5-54C6-6147-B4DB-45C45B1E6130}"/>
          </ac:spMkLst>
        </pc:spChg>
        <pc:spChg chg="add mod">
          <ac:chgData name="Costel Andone (2027240)" userId="S::2027240@student.uwtsd.ac.uk::e8a89b8e-8455-4764-b8fc-e446d30c399b" providerId="AD" clId="Web-{8BF05BEC-827E-EFC3-748F-1C7D74054730}" dt="2021-11-21T23:08:32.323" v="317" actId="1076"/>
          <ac:spMkLst>
            <pc:docMk/>
            <pc:sldMk cId="4131068859" sldId="267"/>
            <ac:spMk id="3" creationId="{534C4C7B-7B95-4322-9AD0-7AC73ADB2CD1}"/>
          </ac:spMkLst>
        </pc:spChg>
        <pc:spChg chg="add mod">
          <ac:chgData name="Costel Andone (2027240)" userId="S::2027240@student.uwtsd.ac.uk::e8a89b8e-8455-4764-b8fc-e446d30c399b" providerId="AD" clId="Web-{8BF05BEC-827E-EFC3-748F-1C7D74054730}" dt="2021-11-21T23:16:14.917" v="388" actId="20577"/>
          <ac:spMkLst>
            <pc:docMk/>
            <pc:sldMk cId="4131068859" sldId="267"/>
            <ac:spMk id="4" creationId="{FC334DA3-7689-4E59-9C98-CFF794AFD49F}"/>
          </ac:spMkLst>
        </pc:spChg>
        <pc:picChg chg="add mod">
          <ac:chgData name="Costel Andone (2027240)" userId="S::2027240@student.uwtsd.ac.uk::e8a89b8e-8455-4764-b8fc-e446d30c399b" providerId="AD" clId="Web-{8BF05BEC-827E-EFC3-748F-1C7D74054730}" dt="2021-11-21T23:10:50.720" v="330" actId="1076"/>
          <ac:picMkLst>
            <pc:docMk/>
            <pc:sldMk cId="4131068859" sldId="267"/>
            <ac:picMk id="5" creationId="{751E0906-D55D-4444-B339-4ABC5A77B503}"/>
          </ac:picMkLst>
        </pc:picChg>
      </pc:sldChg>
      <pc:sldChg chg="del">
        <pc:chgData name="Costel Andone (2027240)" userId="S::2027240@student.uwtsd.ac.uk::e8a89b8e-8455-4764-b8fc-e446d30c399b" providerId="AD" clId="Web-{8BF05BEC-827E-EFC3-748F-1C7D74054730}" dt="2021-11-21T23:25:50.199" v="464"/>
        <pc:sldMkLst>
          <pc:docMk/>
          <pc:sldMk cId="4166291841" sldId="268"/>
        </pc:sldMkLst>
      </pc:sldChg>
      <pc:sldChg chg="del">
        <pc:chgData name="Costel Andone (2027240)" userId="S::2027240@student.uwtsd.ac.uk::e8a89b8e-8455-4764-b8fc-e446d30c399b" providerId="AD" clId="Web-{8BF05BEC-827E-EFC3-748F-1C7D74054730}" dt="2021-11-21T23:25:51.184" v="465"/>
        <pc:sldMkLst>
          <pc:docMk/>
          <pc:sldMk cId="4152997400" sldId="269"/>
        </pc:sldMkLst>
      </pc:sldChg>
      <pc:sldChg chg="delSp modSp">
        <pc:chgData name="Costel Andone (2027240)" userId="S::2027240@student.uwtsd.ac.uk::e8a89b8e-8455-4764-b8fc-e446d30c399b" providerId="AD" clId="Web-{8BF05BEC-827E-EFC3-748F-1C7D74054730}" dt="2021-11-21T23:24:03.337" v="446" actId="1076"/>
        <pc:sldMkLst>
          <pc:docMk/>
          <pc:sldMk cId="821210107" sldId="274"/>
        </pc:sldMkLst>
        <pc:spChg chg="mod">
          <ac:chgData name="Costel Andone (2027240)" userId="S::2027240@student.uwtsd.ac.uk::e8a89b8e-8455-4764-b8fc-e446d30c399b" providerId="AD" clId="Web-{8BF05BEC-827E-EFC3-748F-1C7D74054730}" dt="2021-11-21T23:23:28.508" v="443" actId="1076"/>
          <ac:spMkLst>
            <pc:docMk/>
            <pc:sldMk cId="821210107" sldId="274"/>
            <ac:spMk id="2" creationId="{2CEE5DA7-DA50-48D1-B0D4-533DF828605E}"/>
          </ac:spMkLst>
        </pc:spChg>
        <pc:spChg chg="mod">
          <ac:chgData name="Costel Andone (2027240)" userId="S::2027240@student.uwtsd.ac.uk::e8a89b8e-8455-4764-b8fc-e446d30c399b" providerId="AD" clId="Web-{8BF05BEC-827E-EFC3-748F-1C7D74054730}" dt="2021-11-21T23:22:48.225" v="440" actId="1076"/>
          <ac:spMkLst>
            <pc:docMk/>
            <pc:sldMk cId="821210107" sldId="274"/>
            <ac:spMk id="4" creationId="{3E702662-730D-4296-8E2F-0234915DA341}"/>
          </ac:spMkLst>
        </pc:spChg>
        <pc:spChg chg="mod">
          <ac:chgData name="Costel Andone (2027240)" userId="S::2027240@student.uwtsd.ac.uk::e8a89b8e-8455-4764-b8fc-e446d30c399b" providerId="AD" clId="Web-{8BF05BEC-827E-EFC3-748F-1C7D74054730}" dt="2021-11-21T23:22:25.537" v="435" actId="1076"/>
          <ac:spMkLst>
            <pc:docMk/>
            <pc:sldMk cId="821210107" sldId="274"/>
            <ac:spMk id="5" creationId="{E406FEA3-C706-41BE-BF40-64CE828C4A1A}"/>
          </ac:spMkLst>
        </pc:spChg>
        <pc:spChg chg="mod">
          <ac:chgData name="Costel Andone (2027240)" userId="S::2027240@student.uwtsd.ac.uk::e8a89b8e-8455-4764-b8fc-e446d30c399b" providerId="AD" clId="Web-{8BF05BEC-827E-EFC3-748F-1C7D74054730}" dt="2021-11-21T23:22:25.553" v="436" actId="1076"/>
          <ac:spMkLst>
            <pc:docMk/>
            <pc:sldMk cId="821210107" sldId="274"/>
            <ac:spMk id="6" creationId="{9F248E0E-ABFC-4714-B197-2334A77F2876}"/>
          </ac:spMkLst>
        </pc:spChg>
        <pc:spChg chg="mod">
          <ac:chgData name="Costel Andone (2027240)" userId="S::2027240@student.uwtsd.ac.uk::e8a89b8e-8455-4764-b8fc-e446d30c399b" providerId="AD" clId="Web-{8BF05BEC-827E-EFC3-748F-1C7D74054730}" dt="2021-11-21T23:22:25.553" v="437" actId="1076"/>
          <ac:spMkLst>
            <pc:docMk/>
            <pc:sldMk cId="821210107" sldId="274"/>
            <ac:spMk id="7" creationId="{65A256EF-5321-4D2F-BCCA-108AF97D66A6}"/>
          </ac:spMkLst>
        </pc:spChg>
        <pc:spChg chg="del">
          <ac:chgData name="Costel Andone (2027240)" userId="S::2027240@student.uwtsd.ac.uk::e8a89b8e-8455-4764-b8fc-e446d30c399b" providerId="AD" clId="Web-{8BF05BEC-827E-EFC3-748F-1C7D74054730}" dt="2021-11-21T23:18:31.515" v="405"/>
          <ac:spMkLst>
            <pc:docMk/>
            <pc:sldMk cId="821210107" sldId="274"/>
            <ac:spMk id="8" creationId="{55033C9E-22D9-416C-B02D-05E2B0DC0D0E}"/>
          </ac:spMkLst>
        </pc:spChg>
        <pc:spChg chg="mod">
          <ac:chgData name="Costel Andone (2027240)" userId="S::2027240@student.uwtsd.ac.uk::e8a89b8e-8455-4764-b8fc-e446d30c399b" providerId="AD" clId="Web-{8BF05BEC-827E-EFC3-748F-1C7D74054730}" dt="2021-11-21T23:22:53.944" v="441" actId="1076"/>
          <ac:spMkLst>
            <pc:docMk/>
            <pc:sldMk cId="821210107" sldId="274"/>
            <ac:spMk id="10" creationId="{3BD746B9-F48C-47CC-A97B-8DCA86452E01}"/>
          </ac:spMkLst>
        </pc:spChg>
        <pc:spChg chg="mod">
          <ac:chgData name="Costel Andone (2027240)" userId="S::2027240@student.uwtsd.ac.uk::e8a89b8e-8455-4764-b8fc-e446d30c399b" providerId="AD" clId="Web-{8BF05BEC-827E-EFC3-748F-1C7D74054730}" dt="2021-11-21T23:22:38.006" v="439" actId="1076"/>
          <ac:spMkLst>
            <pc:docMk/>
            <pc:sldMk cId="821210107" sldId="274"/>
            <ac:spMk id="11" creationId="{8B4F16F7-BB30-4A66-B77F-61190508CE89}"/>
          </ac:spMkLst>
        </pc:spChg>
        <pc:spChg chg="mod">
          <ac:chgData name="Costel Andone (2027240)" userId="S::2027240@student.uwtsd.ac.uk::e8a89b8e-8455-4764-b8fc-e446d30c399b" providerId="AD" clId="Web-{8BF05BEC-827E-EFC3-748F-1C7D74054730}" dt="2021-11-21T23:23:11.195" v="442" actId="1076"/>
          <ac:spMkLst>
            <pc:docMk/>
            <pc:sldMk cId="821210107" sldId="274"/>
            <ac:spMk id="12" creationId="{86A31878-FA89-40DF-997F-EE05F5A20A8D}"/>
          </ac:spMkLst>
        </pc:spChg>
        <pc:picChg chg="mod">
          <ac:chgData name="Costel Andone (2027240)" userId="S::2027240@student.uwtsd.ac.uk::e8a89b8e-8455-4764-b8fc-e446d30c399b" providerId="AD" clId="Web-{8BF05BEC-827E-EFC3-748F-1C7D74054730}" dt="2021-11-21T23:23:50.524" v="444" actId="14100"/>
          <ac:picMkLst>
            <pc:docMk/>
            <pc:sldMk cId="821210107" sldId="274"/>
            <ac:picMk id="9" creationId="{DD99EA5D-E182-4DA2-BF6B-0F2A6301CEA1}"/>
          </ac:picMkLst>
        </pc:picChg>
        <pc:picChg chg="mod">
          <ac:chgData name="Costel Andone (2027240)" userId="S::2027240@student.uwtsd.ac.uk::e8a89b8e-8455-4764-b8fc-e446d30c399b" providerId="AD" clId="Web-{8BF05BEC-827E-EFC3-748F-1C7D74054730}" dt="2021-11-21T23:23:56.649" v="445" actId="1076"/>
          <ac:picMkLst>
            <pc:docMk/>
            <pc:sldMk cId="821210107" sldId="274"/>
            <ac:picMk id="19" creationId="{D65F1615-9D91-4722-B4D9-C901166B31F3}"/>
          </ac:picMkLst>
        </pc:picChg>
        <pc:picChg chg="mod">
          <ac:chgData name="Costel Andone (2027240)" userId="S::2027240@student.uwtsd.ac.uk::e8a89b8e-8455-4764-b8fc-e446d30c399b" providerId="AD" clId="Web-{8BF05BEC-827E-EFC3-748F-1C7D74054730}" dt="2021-11-21T23:24:03.337" v="446" actId="1076"/>
          <ac:picMkLst>
            <pc:docMk/>
            <pc:sldMk cId="821210107" sldId="274"/>
            <ac:picMk id="20" creationId="{9D70022D-CC51-4EC5-BE39-D5045324F310}"/>
          </ac:picMkLst>
        </pc:picChg>
      </pc:sldChg>
      <pc:sldChg chg="addSp modSp new">
        <pc:chgData name="Costel Andone (2027240)" userId="S::2027240@student.uwtsd.ac.uk::e8a89b8e-8455-4764-b8fc-e446d30c399b" providerId="AD" clId="Web-{8BF05BEC-827E-EFC3-748F-1C7D74054730}" dt="2021-11-21T22:52:10.476" v="210" actId="14100"/>
        <pc:sldMkLst>
          <pc:docMk/>
          <pc:sldMk cId="969929160" sldId="275"/>
        </pc:sldMkLst>
        <pc:spChg chg="mod">
          <ac:chgData name="Costel Andone (2027240)" userId="S::2027240@student.uwtsd.ac.uk::e8a89b8e-8455-4764-b8fc-e446d30c399b" providerId="AD" clId="Web-{8BF05BEC-827E-EFC3-748F-1C7D74054730}" dt="2021-11-21T22:20:24.514" v="24" actId="1076"/>
          <ac:spMkLst>
            <pc:docMk/>
            <pc:sldMk cId="969929160" sldId="275"/>
            <ac:spMk id="2" creationId="{78C79C0B-0BF1-41D7-BD43-AD6BCB261B46}"/>
          </ac:spMkLst>
        </pc:spChg>
        <pc:spChg chg="mod">
          <ac:chgData name="Costel Andone (2027240)" userId="S::2027240@student.uwtsd.ac.uk::e8a89b8e-8455-4764-b8fc-e446d30c399b" providerId="AD" clId="Web-{8BF05BEC-827E-EFC3-748F-1C7D74054730}" dt="2021-11-21T22:32:53.114" v="108" actId="1076"/>
          <ac:spMkLst>
            <pc:docMk/>
            <pc:sldMk cId="969929160" sldId="275"/>
            <ac:spMk id="3" creationId="{A555E768-9D88-4375-AFF3-D99E65B3E9AA}"/>
          </ac:spMkLst>
        </pc:spChg>
        <pc:spChg chg="add mod">
          <ac:chgData name="Costel Andone (2027240)" userId="S::2027240@student.uwtsd.ac.uk::e8a89b8e-8455-4764-b8fc-e446d30c399b" providerId="AD" clId="Web-{8BF05BEC-827E-EFC3-748F-1C7D74054730}" dt="2021-11-21T22:35:56.869" v="138" actId="1076"/>
          <ac:spMkLst>
            <pc:docMk/>
            <pc:sldMk cId="969929160" sldId="275"/>
            <ac:spMk id="4" creationId="{7E3B859F-2ACF-4BA3-8AD1-1737E33E0636}"/>
          </ac:spMkLst>
        </pc:spChg>
        <pc:spChg chg="add mod">
          <ac:chgData name="Costel Andone (2027240)" userId="S::2027240@student.uwtsd.ac.uk::e8a89b8e-8455-4764-b8fc-e446d30c399b" providerId="AD" clId="Web-{8BF05BEC-827E-EFC3-748F-1C7D74054730}" dt="2021-11-21T22:38:15.061" v="150"/>
          <ac:spMkLst>
            <pc:docMk/>
            <pc:sldMk cId="969929160" sldId="275"/>
            <ac:spMk id="5" creationId="{864CE6AF-D61F-4304-8276-0454722E3CB7}"/>
          </ac:spMkLst>
        </pc:spChg>
        <pc:spChg chg="add mod">
          <ac:chgData name="Costel Andone (2027240)" userId="S::2027240@student.uwtsd.ac.uk::e8a89b8e-8455-4764-b8fc-e446d30c399b" providerId="AD" clId="Web-{8BF05BEC-827E-EFC3-748F-1C7D74054730}" dt="2021-11-21T22:48:58.330" v="199" actId="14100"/>
          <ac:spMkLst>
            <pc:docMk/>
            <pc:sldMk cId="969929160" sldId="275"/>
            <ac:spMk id="6" creationId="{D400951D-1958-4C73-BC75-90782ED9CF08}"/>
          </ac:spMkLst>
        </pc:spChg>
        <pc:spChg chg="add mod">
          <ac:chgData name="Costel Andone (2027240)" userId="S::2027240@student.uwtsd.ac.uk::e8a89b8e-8455-4764-b8fc-e446d30c399b" providerId="AD" clId="Web-{8BF05BEC-827E-EFC3-748F-1C7D74054730}" dt="2021-11-21T22:50:20.285" v="206" actId="1076"/>
          <ac:spMkLst>
            <pc:docMk/>
            <pc:sldMk cId="969929160" sldId="275"/>
            <ac:spMk id="7" creationId="{B8ED8E75-3AF0-4763-8420-299C58C4C764}"/>
          </ac:spMkLst>
        </pc:spChg>
        <pc:spChg chg="add mod">
          <ac:chgData name="Costel Andone (2027240)" userId="S::2027240@student.uwtsd.ac.uk::e8a89b8e-8455-4764-b8fc-e446d30c399b" providerId="AD" clId="Web-{8BF05BEC-827E-EFC3-748F-1C7D74054730}" dt="2021-11-21T22:38:08.170" v="149"/>
          <ac:spMkLst>
            <pc:docMk/>
            <pc:sldMk cId="969929160" sldId="275"/>
            <ac:spMk id="8" creationId="{4059C131-F5E1-4047-9C01-84E6902F1170}"/>
          </ac:spMkLst>
        </pc:spChg>
        <pc:spChg chg="add mod">
          <ac:chgData name="Costel Andone (2027240)" userId="S::2027240@student.uwtsd.ac.uk::e8a89b8e-8455-4764-b8fc-e446d30c399b" providerId="AD" clId="Web-{8BF05BEC-827E-EFC3-748F-1C7D74054730}" dt="2021-11-21T22:51:45.069" v="209" actId="1076"/>
          <ac:spMkLst>
            <pc:docMk/>
            <pc:sldMk cId="969929160" sldId="275"/>
            <ac:spMk id="9" creationId="{F3C4EDE2-590C-4E55-8C2D-B25C139F3FF7}"/>
          </ac:spMkLst>
        </pc:spChg>
        <pc:spChg chg="add mod">
          <ac:chgData name="Costel Andone (2027240)" userId="S::2027240@student.uwtsd.ac.uk::e8a89b8e-8455-4764-b8fc-e446d30c399b" providerId="AD" clId="Web-{8BF05BEC-827E-EFC3-748F-1C7D74054730}" dt="2021-11-21T22:50:07.832" v="205" actId="1076"/>
          <ac:spMkLst>
            <pc:docMk/>
            <pc:sldMk cId="969929160" sldId="275"/>
            <ac:spMk id="10" creationId="{1A1F93D5-8D10-411F-A593-511091F96AD0}"/>
          </ac:spMkLst>
        </pc:spChg>
        <pc:cxnChg chg="add mod">
          <ac:chgData name="Costel Andone (2027240)" userId="S::2027240@student.uwtsd.ac.uk::e8a89b8e-8455-4764-b8fc-e446d30c399b" providerId="AD" clId="Web-{8BF05BEC-827E-EFC3-748F-1C7D74054730}" dt="2021-11-21T22:40:01.392" v="164" actId="1076"/>
          <ac:cxnSpMkLst>
            <pc:docMk/>
            <pc:sldMk cId="969929160" sldId="275"/>
            <ac:cxnSpMk id="11" creationId="{FBE4E409-6476-494B-93A5-F90146DFDD54}"/>
          </ac:cxnSpMkLst>
        </pc:cxnChg>
        <pc:cxnChg chg="add mod">
          <ac:chgData name="Costel Andone (2027240)" userId="S::2027240@student.uwtsd.ac.uk::e8a89b8e-8455-4764-b8fc-e446d30c399b" providerId="AD" clId="Web-{8BF05BEC-827E-EFC3-748F-1C7D74054730}" dt="2021-11-21T22:40:10.502" v="165" actId="1076"/>
          <ac:cxnSpMkLst>
            <pc:docMk/>
            <pc:sldMk cId="969929160" sldId="275"/>
            <ac:cxnSpMk id="12" creationId="{82B35EE7-E8C2-4E34-B8DC-8B25DFEAD6F1}"/>
          </ac:cxnSpMkLst>
        </pc:cxnChg>
        <pc:cxnChg chg="add mod">
          <ac:chgData name="Costel Andone (2027240)" userId="S::2027240@student.uwtsd.ac.uk::e8a89b8e-8455-4764-b8fc-e446d30c399b" providerId="AD" clId="Web-{8BF05BEC-827E-EFC3-748F-1C7D74054730}" dt="2021-11-21T22:52:10.476" v="210" actId="14100"/>
          <ac:cxnSpMkLst>
            <pc:docMk/>
            <pc:sldMk cId="969929160" sldId="275"/>
            <ac:cxnSpMk id="13" creationId="{DF20571E-05F7-4552-9194-227252A44FCA}"/>
          </ac:cxnSpMkLst>
        </pc:cxnChg>
        <pc:cxnChg chg="add mod">
          <ac:chgData name="Costel Andone (2027240)" userId="S::2027240@student.uwtsd.ac.uk::e8a89b8e-8455-4764-b8fc-e446d30c399b" providerId="AD" clId="Web-{8BF05BEC-827E-EFC3-748F-1C7D74054730}" dt="2021-11-21T22:40:47.471" v="172" actId="14100"/>
          <ac:cxnSpMkLst>
            <pc:docMk/>
            <pc:sldMk cId="969929160" sldId="275"/>
            <ac:cxnSpMk id="14" creationId="{2CD42B53-4BDE-40CE-8AE0-2040345490E6}"/>
          </ac:cxnSpMkLst>
        </pc:cxnChg>
        <pc:cxnChg chg="add mod">
          <ac:chgData name="Costel Andone (2027240)" userId="S::2027240@student.uwtsd.ac.uk::e8a89b8e-8455-4764-b8fc-e446d30c399b" providerId="AD" clId="Web-{8BF05BEC-827E-EFC3-748F-1C7D74054730}" dt="2021-11-21T22:49:20.815" v="200" actId="1076"/>
          <ac:cxnSpMkLst>
            <pc:docMk/>
            <pc:sldMk cId="969929160" sldId="275"/>
            <ac:cxnSpMk id="15" creationId="{B2F0521E-0542-4D9D-B1E4-5E07F7CD8F49}"/>
          </ac:cxnSpMkLst>
        </pc:cxnChg>
        <pc:cxnChg chg="add mod">
          <ac:chgData name="Costel Andone (2027240)" userId="S::2027240@student.uwtsd.ac.uk::e8a89b8e-8455-4764-b8fc-e446d30c399b" providerId="AD" clId="Web-{8BF05BEC-827E-EFC3-748F-1C7D74054730}" dt="2021-11-21T22:41:06.066" v="177" actId="1076"/>
          <ac:cxnSpMkLst>
            <pc:docMk/>
            <pc:sldMk cId="969929160" sldId="275"/>
            <ac:cxnSpMk id="16" creationId="{D76A1D53-3F16-4FA8-87B2-D223B09DCD4C}"/>
          </ac:cxnSpMkLst>
        </pc:cxnChg>
      </pc:sldChg>
      <pc:sldChg chg="new del">
        <pc:chgData name="Costel Andone (2027240)" userId="S::2027240@student.uwtsd.ac.uk::e8a89b8e-8455-4764-b8fc-e446d30c399b" providerId="AD" clId="Web-{8BF05BEC-827E-EFC3-748F-1C7D74054730}" dt="2021-11-21T23:18:25.389" v="404"/>
        <pc:sldMkLst>
          <pc:docMk/>
          <pc:sldMk cId="3732856894" sldId="276"/>
        </pc:sldMkLst>
      </pc:sldChg>
      <pc:sldChg chg="addSp delSp modSp add replId">
        <pc:chgData name="Costel Andone (2027240)" userId="S::2027240@student.uwtsd.ac.uk::e8a89b8e-8455-4764-b8fc-e446d30c399b" providerId="AD" clId="Web-{8BF05BEC-827E-EFC3-748F-1C7D74054730}" dt="2021-11-21T23:25:21.777" v="463" actId="1076"/>
        <pc:sldMkLst>
          <pc:docMk/>
          <pc:sldMk cId="2444449367" sldId="277"/>
        </pc:sldMkLst>
        <pc:spChg chg="del">
          <ac:chgData name="Costel Andone (2027240)" userId="S::2027240@student.uwtsd.ac.uk::e8a89b8e-8455-4764-b8fc-e446d30c399b" providerId="AD" clId="Web-{8BF05BEC-827E-EFC3-748F-1C7D74054730}" dt="2021-11-21T23:18:21.858" v="403"/>
          <ac:spMkLst>
            <pc:docMk/>
            <pc:sldMk cId="2444449367" sldId="277"/>
            <ac:spMk id="2" creationId="{2CEE5DA7-DA50-48D1-B0D4-533DF828605E}"/>
          </ac:spMkLst>
        </pc:spChg>
        <pc:spChg chg="del">
          <ac:chgData name="Costel Andone (2027240)" userId="S::2027240@student.uwtsd.ac.uk::e8a89b8e-8455-4764-b8fc-e446d30c399b" providerId="AD" clId="Web-{8BF05BEC-827E-EFC3-748F-1C7D74054730}" dt="2021-11-21T23:17:59.561" v="395"/>
          <ac:spMkLst>
            <pc:docMk/>
            <pc:sldMk cId="2444449367" sldId="277"/>
            <ac:spMk id="4" creationId="{3E702662-730D-4296-8E2F-0234915DA341}"/>
          </ac:spMkLst>
        </pc:spChg>
        <pc:spChg chg="del">
          <ac:chgData name="Costel Andone (2027240)" userId="S::2027240@student.uwtsd.ac.uk::e8a89b8e-8455-4764-b8fc-e446d30c399b" providerId="AD" clId="Web-{8BF05BEC-827E-EFC3-748F-1C7D74054730}" dt="2021-11-21T23:18:12.405" v="401"/>
          <ac:spMkLst>
            <pc:docMk/>
            <pc:sldMk cId="2444449367" sldId="277"/>
            <ac:spMk id="5" creationId="{E406FEA3-C706-41BE-BF40-64CE828C4A1A}"/>
          </ac:spMkLst>
        </pc:spChg>
        <pc:spChg chg="del">
          <ac:chgData name="Costel Andone (2027240)" userId="S::2027240@student.uwtsd.ac.uk::e8a89b8e-8455-4764-b8fc-e446d30c399b" providerId="AD" clId="Web-{8BF05BEC-827E-EFC3-748F-1C7D74054730}" dt="2021-11-21T23:18:10.670" v="399"/>
          <ac:spMkLst>
            <pc:docMk/>
            <pc:sldMk cId="2444449367" sldId="277"/>
            <ac:spMk id="6" creationId="{9F248E0E-ABFC-4714-B197-2334A77F2876}"/>
          </ac:spMkLst>
        </pc:spChg>
        <pc:spChg chg="del mod">
          <ac:chgData name="Costel Andone (2027240)" userId="S::2027240@student.uwtsd.ac.uk::e8a89b8e-8455-4764-b8fc-e446d30c399b" providerId="AD" clId="Web-{8BF05BEC-827E-EFC3-748F-1C7D74054730}" dt="2021-11-21T23:18:11.530" v="400"/>
          <ac:spMkLst>
            <pc:docMk/>
            <pc:sldMk cId="2444449367" sldId="277"/>
            <ac:spMk id="7" creationId="{65A256EF-5321-4D2F-BCCA-108AF97D66A6}"/>
          </ac:spMkLst>
        </pc:spChg>
        <pc:spChg chg="mod">
          <ac:chgData name="Costel Andone (2027240)" userId="S::2027240@student.uwtsd.ac.uk::e8a89b8e-8455-4764-b8fc-e446d30c399b" providerId="AD" clId="Web-{8BF05BEC-827E-EFC3-748F-1C7D74054730}" dt="2021-11-21T23:25:21.777" v="463" actId="1076"/>
          <ac:spMkLst>
            <pc:docMk/>
            <pc:sldMk cId="2444449367" sldId="277"/>
            <ac:spMk id="8" creationId="{55033C9E-22D9-416C-B02D-05E2B0DC0D0E}"/>
          </ac:spMkLst>
        </pc:spChg>
        <pc:spChg chg="del">
          <ac:chgData name="Costel Andone (2027240)" userId="S::2027240@student.uwtsd.ac.uk::e8a89b8e-8455-4764-b8fc-e446d30c399b" providerId="AD" clId="Web-{8BF05BEC-827E-EFC3-748F-1C7D74054730}" dt="2021-11-21T23:18:06.342" v="396"/>
          <ac:spMkLst>
            <pc:docMk/>
            <pc:sldMk cId="2444449367" sldId="277"/>
            <ac:spMk id="10" creationId="{3BD746B9-F48C-47CC-A97B-8DCA86452E01}"/>
          </ac:spMkLst>
        </pc:spChg>
        <pc:spChg chg="del">
          <ac:chgData name="Costel Andone (2027240)" userId="S::2027240@student.uwtsd.ac.uk::e8a89b8e-8455-4764-b8fc-e446d30c399b" providerId="AD" clId="Web-{8BF05BEC-827E-EFC3-748F-1C7D74054730}" dt="2021-11-21T23:18:07.467" v="397"/>
          <ac:spMkLst>
            <pc:docMk/>
            <pc:sldMk cId="2444449367" sldId="277"/>
            <ac:spMk id="11" creationId="{8B4F16F7-BB30-4A66-B77F-61190508CE89}"/>
          </ac:spMkLst>
        </pc:spChg>
        <pc:spChg chg="del">
          <ac:chgData name="Costel Andone (2027240)" userId="S::2027240@student.uwtsd.ac.uk::e8a89b8e-8455-4764-b8fc-e446d30c399b" providerId="AD" clId="Web-{8BF05BEC-827E-EFC3-748F-1C7D74054730}" dt="2021-11-21T23:18:09.717" v="398"/>
          <ac:spMkLst>
            <pc:docMk/>
            <pc:sldMk cId="2444449367" sldId="277"/>
            <ac:spMk id="12" creationId="{86A31878-FA89-40DF-997F-EE05F5A20A8D}"/>
          </ac:spMkLst>
        </pc:spChg>
        <pc:spChg chg="del">
          <ac:chgData name="Costel Andone (2027240)" userId="S::2027240@student.uwtsd.ac.uk::e8a89b8e-8455-4764-b8fc-e446d30c399b" providerId="AD" clId="Web-{8BF05BEC-827E-EFC3-748F-1C7D74054730}" dt="2021-11-21T23:18:18.139" v="402"/>
          <ac:spMkLst>
            <pc:docMk/>
            <pc:sldMk cId="2444449367" sldId="277"/>
            <ac:spMk id="13" creationId="{BE713309-CAE4-421D-9551-1B005A6C9DBE}"/>
          </ac:spMkLst>
        </pc:spChg>
        <pc:spChg chg="add mod">
          <ac:chgData name="Costel Andone (2027240)" userId="S::2027240@student.uwtsd.ac.uk::e8a89b8e-8455-4764-b8fc-e446d30c399b" providerId="AD" clId="Web-{8BF05BEC-827E-EFC3-748F-1C7D74054730}" dt="2021-11-21T23:24:35.963" v="454" actId="20577"/>
          <ac:spMkLst>
            <pc:docMk/>
            <pc:sldMk cId="2444449367" sldId="277"/>
            <ac:spMk id="15" creationId="{A8C02009-C847-4B7A-9B02-679BA54ADEE9}"/>
          </ac:spMkLst>
        </pc:spChg>
        <pc:picChg chg="del">
          <ac:chgData name="Costel Andone (2027240)" userId="S::2027240@student.uwtsd.ac.uk::e8a89b8e-8455-4764-b8fc-e446d30c399b" providerId="AD" clId="Web-{8BF05BEC-827E-EFC3-748F-1C7D74054730}" dt="2021-11-21T23:17:52.701" v="391"/>
          <ac:picMkLst>
            <pc:docMk/>
            <pc:sldMk cId="2444449367" sldId="277"/>
            <ac:picMk id="9" creationId="{DD99EA5D-E182-4DA2-BF6B-0F2A6301CEA1}"/>
          </ac:picMkLst>
        </pc:picChg>
        <pc:picChg chg="del">
          <ac:chgData name="Costel Andone (2027240)" userId="S::2027240@student.uwtsd.ac.uk::e8a89b8e-8455-4764-b8fc-e446d30c399b" providerId="AD" clId="Web-{8BF05BEC-827E-EFC3-748F-1C7D74054730}" dt="2021-11-21T23:17:54.545" v="392"/>
          <ac:picMkLst>
            <pc:docMk/>
            <pc:sldMk cId="2444449367" sldId="277"/>
            <ac:picMk id="19" creationId="{D65F1615-9D91-4722-B4D9-C901166B31F3}"/>
          </ac:picMkLst>
        </pc:picChg>
        <pc:picChg chg="del">
          <ac:chgData name="Costel Andone (2027240)" userId="S::2027240@student.uwtsd.ac.uk::e8a89b8e-8455-4764-b8fc-e446d30c399b" providerId="AD" clId="Web-{8BF05BEC-827E-EFC3-748F-1C7D74054730}" dt="2021-11-21T23:17:55.373" v="393"/>
          <ac:picMkLst>
            <pc:docMk/>
            <pc:sldMk cId="2444449367" sldId="277"/>
            <ac:picMk id="20" creationId="{9D70022D-CC51-4EC5-BE39-D5045324F310}"/>
          </ac:picMkLst>
        </pc:picChg>
      </pc:sldChg>
      <pc:sldChg chg="addSp delSp modSp new">
        <pc:chgData name="Costel Andone (2027240)" userId="S::2027240@student.uwtsd.ac.uk::e8a89b8e-8455-4764-b8fc-e446d30c399b" providerId="AD" clId="Web-{8BF05BEC-827E-EFC3-748F-1C7D74054730}" dt="2021-11-22T00:30:16.930" v="606" actId="14100"/>
        <pc:sldMkLst>
          <pc:docMk/>
          <pc:sldMk cId="1414923705" sldId="278"/>
        </pc:sldMkLst>
        <pc:spChg chg="mod">
          <ac:chgData name="Costel Andone (2027240)" userId="S::2027240@student.uwtsd.ac.uk::e8a89b8e-8455-4764-b8fc-e446d30c399b" providerId="AD" clId="Web-{8BF05BEC-827E-EFC3-748F-1C7D74054730}" dt="2021-11-21T23:54:43.273" v="507" actId="1076"/>
          <ac:spMkLst>
            <pc:docMk/>
            <pc:sldMk cId="1414923705" sldId="278"/>
            <ac:spMk id="2" creationId="{FC2969DD-1C81-4113-8131-3EEB39172BBC}"/>
          </ac:spMkLst>
        </pc:spChg>
        <pc:spChg chg="add mod">
          <ac:chgData name="Costel Andone (2027240)" userId="S::2027240@student.uwtsd.ac.uk::e8a89b8e-8455-4764-b8fc-e446d30c399b" providerId="AD" clId="Web-{8BF05BEC-827E-EFC3-748F-1C7D74054730}" dt="2021-11-22T00:00:45.609" v="544" actId="20577"/>
          <ac:spMkLst>
            <pc:docMk/>
            <pc:sldMk cId="1414923705" sldId="278"/>
            <ac:spMk id="3" creationId="{2566991C-77E8-413F-A933-9A77DEEF24DA}"/>
          </ac:spMkLst>
        </pc:spChg>
        <pc:spChg chg="add mod">
          <ac:chgData name="Costel Andone (2027240)" userId="S::2027240@student.uwtsd.ac.uk::e8a89b8e-8455-4764-b8fc-e446d30c399b" providerId="AD" clId="Web-{8BF05BEC-827E-EFC3-748F-1C7D74054730}" dt="2021-11-22T00:01:05.422" v="547" actId="20577"/>
          <ac:spMkLst>
            <pc:docMk/>
            <pc:sldMk cId="1414923705" sldId="278"/>
            <ac:spMk id="4" creationId="{04888ABC-F327-4433-AA11-465C195D88CE}"/>
          </ac:spMkLst>
        </pc:spChg>
        <pc:spChg chg="add mod">
          <ac:chgData name="Costel Andone (2027240)" userId="S::2027240@student.uwtsd.ac.uk::e8a89b8e-8455-4764-b8fc-e446d30c399b" providerId="AD" clId="Web-{8BF05BEC-827E-EFC3-748F-1C7D74054730}" dt="2021-11-22T00:00:29.921" v="541" actId="20577"/>
          <ac:spMkLst>
            <pc:docMk/>
            <pc:sldMk cId="1414923705" sldId="278"/>
            <ac:spMk id="5" creationId="{2959E577-A441-4192-AF69-DBE554FF9C70}"/>
          </ac:spMkLst>
        </pc:spChg>
        <pc:spChg chg="add mod">
          <ac:chgData name="Costel Andone (2027240)" userId="S::2027240@student.uwtsd.ac.uk::e8a89b8e-8455-4764-b8fc-e446d30c399b" providerId="AD" clId="Web-{8BF05BEC-827E-EFC3-748F-1C7D74054730}" dt="2021-11-22T00:01:19.891" v="550" actId="20577"/>
          <ac:spMkLst>
            <pc:docMk/>
            <pc:sldMk cId="1414923705" sldId="278"/>
            <ac:spMk id="6" creationId="{D8069EFB-B418-4D47-8D28-FC5194F5D672}"/>
          </ac:spMkLst>
        </pc:spChg>
        <pc:spChg chg="add mod">
          <ac:chgData name="Costel Andone (2027240)" userId="S::2027240@student.uwtsd.ac.uk::e8a89b8e-8455-4764-b8fc-e446d30c399b" providerId="AD" clId="Web-{8BF05BEC-827E-EFC3-748F-1C7D74054730}" dt="2021-11-22T00:14:41.235" v="565"/>
          <ac:spMkLst>
            <pc:docMk/>
            <pc:sldMk cId="1414923705" sldId="278"/>
            <ac:spMk id="7" creationId="{C04041EF-D719-4C2B-ABE6-618DDDA973B0}"/>
          </ac:spMkLst>
        </pc:spChg>
        <pc:spChg chg="add mod">
          <ac:chgData name="Costel Andone (2027240)" userId="S::2027240@student.uwtsd.ac.uk::e8a89b8e-8455-4764-b8fc-e446d30c399b" providerId="AD" clId="Web-{8BF05BEC-827E-EFC3-748F-1C7D74054730}" dt="2021-11-22T00:14:44.110" v="566"/>
          <ac:spMkLst>
            <pc:docMk/>
            <pc:sldMk cId="1414923705" sldId="278"/>
            <ac:spMk id="8" creationId="{A9063BE5-F443-4565-ADF5-F0CDBEF82ACE}"/>
          </ac:spMkLst>
        </pc:spChg>
        <pc:spChg chg="add del mod">
          <ac:chgData name="Costel Andone (2027240)" userId="S::2027240@student.uwtsd.ac.uk::e8a89b8e-8455-4764-b8fc-e446d30c399b" providerId="AD" clId="Web-{8BF05BEC-827E-EFC3-748F-1C7D74054730}" dt="2021-11-22T00:25:23.518" v="593"/>
          <ac:spMkLst>
            <pc:docMk/>
            <pc:sldMk cId="1414923705" sldId="278"/>
            <ac:spMk id="9" creationId="{D33BAE31-EAB5-454B-B40A-B61EB46DA1F8}"/>
          </ac:spMkLst>
        </pc:spChg>
        <pc:spChg chg="add del mod">
          <ac:chgData name="Costel Andone (2027240)" userId="S::2027240@student.uwtsd.ac.uk::e8a89b8e-8455-4764-b8fc-e446d30c399b" providerId="AD" clId="Web-{8BF05BEC-827E-EFC3-748F-1C7D74054730}" dt="2021-11-22T00:22:38.198" v="576"/>
          <ac:spMkLst>
            <pc:docMk/>
            <pc:sldMk cId="1414923705" sldId="278"/>
            <ac:spMk id="10" creationId="{D7FA89B9-F5CE-4608-BB46-392C2C65966C}"/>
          </ac:spMkLst>
        </pc:spChg>
        <pc:spChg chg="add del mod">
          <ac:chgData name="Costel Andone (2027240)" userId="S::2027240@student.uwtsd.ac.uk::e8a89b8e-8455-4764-b8fc-e446d30c399b" providerId="AD" clId="Web-{8BF05BEC-827E-EFC3-748F-1C7D74054730}" dt="2021-11-22T00:29:23.023" v="599"/>
          <ac:spMkLst>
            <pc:docMk/>
            <pc:sldMk cId="1414923705" sldId="278"/>
            <ac:spMk id="11" creationId="{6555B451-15D6-439E-88C5-2BC567133D70}"/>
          </ac:spMkLst>
        </pc:spChg>
        <pc:spChg chg="add del mod">
          <ac:chgData name="Costel Andone (2027240)" userId="S::2027240@student.uwtsd.ac.uk::e8a89b8e-8455-4764-b8fc-e446d30c399b" providerId="AD" clId="Web-{8BF05BEC-827E-EFC3-748F-1C7D74054730}" dt="2021-11-22T00:29:21.788" v="598"/>
          <ac:spMkLst>
            <pc:docMk/>
            <pc:sldMk cId="1414923705" sldId="278"/>
            <ac:spMk id="12" creationId="{6F75FC80-688B-4A0F-93B8-B8FDAFC994D9}"/>
          </ac:spMkLst>
        </pc:spChg>
        <pc:spChg chg="add mod">
          <ac:chgData name="Costel Andone (2027240)" userId="S::2027240@student.uwtsd.ac.uk::e8a89b8e-8455-4764-b8fc-e446d30c399b" providerId="AD" clId="Web-{8BF05BEC-827E-EFC3-748F-1C7D74054730}" dt="2021-11-22T00:30:16.930" v="606" actId="14100"/>
          <ac:spMkLst>
            <pc:docMk/>
            <pc:sldMk cId="1414923705" sldId="278"/>
            <ac:spMk id="13" creationId="{6062EBA6-8F5C-4D28-89AA-9DF247C10D81}"/>
          </ac:spMkLst>
        </pc:spChg>
        <pc:spChg chg="add mod">
          <ac:chgData name="Costel Andone (2027240)" userId="S::2027240@student.uwtsd.ac.uk::e8a89b8e-8455-4764-b8fc-e446d30c399b" providerId="AD" clId="Web-{8BF05BEC-827E-EFC3-748F-1C7D74054730}" dt="2021-11-22T00:29:42.757" v="602" actId="14100"/>
          <ac:spMkLst>
            <pc:docMk/>
            <pc:sldMk cId="1414923705" sldId="278"/>
            <ac:spMk id="14" creationId="{C85D7E4C-60C3-4EA8-B508-1C5FD7DE371A}"/>
          </ac:spMkLst>
        </pc:spChg>
      </pc:sldChg>
    </pc:docChg>
  </pc:docChgLst>
  <pc:docChgLst>
    <pc:chgData name="Paulina Andone (2027237)" userId="S::2027237@student.uwtsd.ac.uk::6b23cd37-5f58-4ae5-b464-6efa3e643301" providerId="AD" clId="Web-{627480B9-735E-2ABF-17BA-7BB9F0466DC3}"/>
    <pc:docChg chg="delSld modSld">
      <pc:chgData name="Paulina Andone (2027237)" userId="S::2027237@student.uwtsd.ac.uk::6b23cd37-5f58-4ae5-b464-6efa3e643301" providerId="AD" clId="Web-{627480B9-735E-2ABF-17BA-7BB9F0466DC3}" dt="2021-11-21T19:41:21.642" v="351" actId="20577"/>
      <pc:docMkLst>
        <pc:docMk/>
      </pc:docMkLst>
      <pc:sldChg chg="del">
        <pc:chgData name="Paulina Andone (2027237)" userId="S::2027237@student.uwtsd.ac.uk::6b23cd37-5f58-4ae5-b464-6efa3e643301" providerId="AD" clId="Web-{627480B9-735E-2ABF-17BA-7BB9F0466DC3}" dt="2021-11-21T19:36:58.021" v="342"/>
        <pc:sldMkLst>
          <pc:docMk/>
          <pc:sldMk cId="414906918" sldId="270"/>
        </pc:sldMkLst>
      </pc:sldChg>
      <pc:sldChg chg="addSp modSp">
        <pc:chgData name="Paulina Andone (2027237)" userId="S::2027237@student.uwtsd.ac.uk::6b23cd37-5f58-4ae5-b464-6efa3e643301" providerId="AD" clId="Web-{627480B9-735E-2ABF-17BA-7BB9F0466DC3}" dt="2021-11-21T19:41:21.642" v="351" actId="20577"/>
        <pc:sldMkLst>
          <pc:docMk/>
          <pc:sldMk cId="3525034008" sldId="271"/>
        </pc:sldMkLst>
        <pc:spChg chg="mod">
          <ac:chgData name="Paulina Andone (2027237)" userId="S::2027237@student.uwtsd.ac.uk::6b23cd37-5f58-4ae5-b464-6efa3e643301" providerId="AD" clId="Web-{627480B9-735E-2ABF-17BA-7BB9F0466DC3}" dt="2021-11-21T18:40:51.875" v="30" actId="1076"/>
          <ac:spMkLst>
            <pc:docMk/>
            <pc:sldMk cId="3525034008" sldId="271"/>
            <ac:spMk id="2" creationId="{A7DA5670-FFD1-1047-BF0E-2E74E0064904}"/>
          </ac:spMkLst>
        </pc:spChg>
        <pc:spChg chg="add mod">
          <ac:chgData name="Paulina Andone (2027237)" userId="S::2027237@student.uwtsd.ac.uk::6b23cd37-5f58-4ae5-b464-6efa3e643301" providerId="AD" clId="Web-{627480B9-735E-2ABF-17BA-7BB9F0466DC3}" dt="2021-11-21T19:41:21.642" v="351" actId="20577"/>
          <ac:spMkLst>
            <pc:docMk/>
            <pc:sldMk cId="3525034008" sldId="271"/>
            <ac:spMk id="3" creationId="{99DBC84D-901D-4B85-8C23-5D71BC11A2F6}"/>
          </ac:spMkLst>
        </pc:spChg>
      </pc:sldChg>
    </pc:docChg>
  </pc:docChgLst>
  <pc:docChgLst>
    <pc:chgData name="Paulina Andone (2027237)" userId="S::2027237@student.uwtsd.ac.uk::6b23cd37-5f58-4ae5-b464-6efa3e643301" providerId="AD" clId="Web-{650A7FC8-9C95-FC90-0B68-1AD2AC0E389D}"/>
    <pc:docChg chg="addSld delSld modSld">
      <pc:chgData name="Paulina Andone (2027237)" userId="S::2027237@student.uwtsd.ac.uk::6b23cd37-5f58-4ae5-b464-6efa3e643301" providerId="AD" clId="Web-{650A7FC8-9C95-FC90-0B68-1AD2AC0E389D}" dt="2021-11-22T21:52:34.630" v="128" actId="20577"/>
      <pc:docMkLst>
        <pc:docMk/>
      </pc:docMkLst>
      <pc:sldChg chg="addSp modSp">
        <pc:chgData name="Paulina Andone (2027237)" userId="S::2027237@student.uwtsd.ac.uk::6b23cd37-5f58-4ae5-b464-6efa3e643301" providerId="AD" clId="Web-{650A7FC8-9C95-FC90-0B68-1AD2AC0E389D}" dt="2021-11-22T21:47:00.855" v="121" actId="1076"/>
        <pc:sldMkLst>
          <pc:docMk/>
          <pc:sldMk cId="1504205637" sldId="260"/>
        </pc:sldMkLst>
        <pc:spChg chg="add mod">
          <ac:chgData name="Paulina Andone (2027237)" userId="S::2027237@student.uwtsd.ac.uk::6b23cd37-5f58-4ae5-b464-6efa3e643301" providerId="AD" clId="Web-{650A7FC8-9C95-FC90-0B68-1AD2AC0E389D}" dt="2021-11-22T21:47:00.855" v="121" actId="1076"/>
          <ac:spMkLst>
            <pc:docMk/>
            <pc:sldMk cId="1504205637" sldId="260"/>
            <ac:spMk id="10" creationId="{BC50F5D3-D446-4053-8247-D2947102C4A5}"/>
          </ac:spMkLst>
        </pc:spChg>
      </pc:sldChg>
      <pc:sldChg chg="modSp">
        <pc:chgData name="Paulina Andone (2027237)" userId="S::2027237@student.uwtsd.ac.uk::6b23cd37-5f58-4ae5-b464-6efa3e643301" providerId="AD" clId="Web-{650A7FC8-9C95-FC90-0B68-1AD2AC0E389D}" dt="2021-11-22T21:52:02.066" v="126" actId="20577"/>
        <pc:sldMkLst>
          <pc:docMk/>
          <pc:sldMk cId="2010200578" sldId="261"/>
        </pc:sldMkLst>
        <pc:spChg chg="mod">
          <ac:chgData name="Paulina Andone (2027237)" userId="S::2027237@student.uwtsd.ac.uk::6b23cd37-5f58-4ae5-b464-6efa3e643301" providerId="AD" clId="Web-{650A7FC8-9C95-FC90-0B68-1AD2AC0E389D}" dt="2021-11-22T21:52:02.066" v="126" actId="20577"/>
          <ac:spMkLst>
            <pc:docMk/>
            <pc:sldMk cId="2010200578" sldId="261"/>
            <ac:spMk id="8" creationId="{A9C2749A-079A-4FE7-B8C0-2D0D1C7E3C77}"/>
          </ac:spMkLst>
        </pc:spChg>
      </pc:sldChg>
      <pc:sldChg chg="modSp">
        <pc:chgData name="Paulina Andone (2027237)" userId="S::2027237@student.uwtsd.ac.uk::6b23cd37-5f58-4ae5-b464-6efa3e643301" providerId="AD" clId="Web-{650A7FC8-9C95-FC90-0B68-1AD2AC0E389D}" dt="2021-11-22T21:00:33.655" v="17" actId="20577"/>
        <pc:sldMkLst>
          <pc:docMk/>
          <pc:sldMk cId="2273114321" sldId="265"/>
        </pc:sldMkLst>
        <pc:spChg chg="mod">
          <ac:chgData name="Paulina Andone (2027237)" userId="S::2027237@student.uwtsd.ac.uk::6b23cd37-5f58-4ae5-b464-6efa3e643301" providerId="AD" clId="Web-{650A7FC8-9C95-FC90-0B68-1AD2AC0E389D}" dt="2021-11-22T21:00:33.655" v="17" actId="20577"/>
          <ac:spMkLst>
            <pc:docMk/>
            <pc:sldMk cId="2273114321" sldId="265"/>
            <ac:spMk id="3" creationId="{AEDFF40A-BEB0-6B42-8849-11C150D853E3}"/>
          </ac:spMkLst>
        </pc:spChg>
      </pc:sldChg>
      <pc:sldChg chg="modSp">
        <pc:chgData name="Paulina Andone (2027237)" userId="S::2027237@student.uwtsd.ac.uk::6b23cd37-5f58-4ae5-b464-6efa3e643301" providerId="AD" clId="Web-{650A7FC8-9C95-FC90-0B68-1AD2AC0E389D}" dt="2021-11-22T21:01:11.047" v="20" actId="20577"/>
        <pc:sldMkLst>
          <pc:docMk/>
          <pc:sldMk cId="2882112041" sldId="266"/>
        </pc:sldMkLst>
        <pc:spChg chg="mod">
          <ac:chgData name="Paulina Andone (2027237)" userId="S::2027237@student.uwtsd.ac.uk::6b23cd37-5f58-4ae5-b464-6efa3e643301" providerId="AD" clId="Web-{650A7FC8-9C95-FC90-0B68-1AD2AC0E389D}" dt="2021-11-22T21:01:11.047" v="20" actId="20577"/>
          <ac:spMkLst>
            <pc:docMk/>
            <pc:sldMk cId="2882112041" sldId="266"/>
            <ac:spMk id="3" creationId="{AF83D6F2-8AB0-40D6-973A-B005D29D5A39}"/>
          </ac:spMkLst>
        </pc:spChg>
      </pc:sldChg>
      <pc:sldChg chg="modSp">
        <pc:chgData name="Paulina Andone (2027237)" userId="S::2027237@student.uwtsd.ac.uk::6b23cd37-5f58-4ae5-b464-6efa3e643301" providerId="AD" clId="Web-{650A7FC8-9C95-FC90-0B68-1AD2AC0E389D}" dt="2021-11-22T21:52:34.630" v="128" actId="20577"/>
        <pc:sldMkLst>
          <pc:docMk/>
          <pc:sldMk cId="4131068859" sldId="267"/>
        </pc:sldMkLst>
        <pc:spChg chg="mod">
          <ac:chgData name="Paulina Andone (2027237)" userId="S::2027237@student.uwtsd.ac.uk::6b23cd37-5f58-4ae5-b464-6efa3e643301" providerId="AD" clId="Web-{650A7FC8-9C95-FC90-0B68-1AD2AC0E389D}" dt="2021-11-22T21:52:34.630" v="128" actId="20577"/>
          <ac:spMkLst>
            <pc:docMk/>
            <pc:sldMk cId="4131068859" sldId="267"/>
            <ac:spMk id="4" creationId="{FC334DA3-7689-4E59-9C98-CFF794AFD49F}"/>
          </ac:spMkLst>
        </pc:spChg>
      </pc:sldChg>
      <pc:sldChg chg="modSp">
        <pc:chgData name="Paulina Andone (2027237)" userId="S::2027237@student.uwtsd.ac.uk::6b23cd37-5f58-4ae5-b464-6efa3e643301" providerId="AD" clId="Web-{650A7FC8-9C95-FC90-0B68-1AD2AC0E389D}" dt="2021-11-22T21:02:18.361" v="23" actId="14100"/>
        <pc:sldMkLst>
          <pc:docMk/>
          <pc:sldMk cId="3525034008" sldId="271"/>
        </pc:sldMkLst>
        <pc:spChg chg="mod">
          <ac:chgData name="Paulina Andone (2027237)" userId="S::2027237@student.uwtsd.ac.uk::6b23cd37-5f58-4ae5-b464-6efa3e643301" providerId="AD" clId="Web-{650A7FC8-9C95-FC90-0B68-1AD2AC0E389D}" dt="2021-11-22T21:02:18.361" v="23" actId="14100"/>
          <ac:spMkLst>
            <pc:docMk/>
            <pc:sldMk cId="3525034008" sldId="271"/>
            <ac:spMk id="2" creationId="{A7DA5670-FFD1-1047-BF0E-2E74E0064904}"/>
          </ac:spMkLst>
        </pc:spChg>
        <pc:spChg chg="mod">
          <ac:chgData name="Paulina Andone (2027237)" userId="S::2027237@student.uwtsd.ac.uk::6b23cd37-5f58-4ae5-b464-6efa3e643301" providerId="AD" clId="Web-{650A7FC8-9C95-FC90-0B68-1AD2AC0E389D}" dt="2021-11-22T21:02:10.454" v="22" actId="20577"/>
          <ac:spMkLst>
            <pc:docMk/>
            <pc:sldMk cId="3525034008" sldId="271"/>
            <ac:spMk id="3" creationId="{99DBC84D-901D-4B85-8C23-5D71BC11A2F6}"/>
          </ac:spMkLst>
        </pc:spChg>
      </pc:sldChg>
      <pc:sldChg chg="modSp">
        <pc:chgData name="Paulina Andone (2027237)" userId="S::2027237@student.uwtsd.ac.uk::6b23cd37-5f58-4ae5-b464-6efa3e643301" providerId="AD" clId="Web-{650A7FC8-9C95-FC90-0B68-1AD2AC0E389D}" dt="2021-11-22T21:41:33.284" v="93"/>
        <pc:sldMkLst>
          <pc:docMk/>
          <pc:sldMk cId="3691353093" sldId="272"/>
        </pc:sldMkLst>
        <pc:graphicFrameChg chg="mod modGraphic">
          <ac:chgData name="Paulina Andone (2027237)" userId="S::2027237@student.uwtsd.ac.uk::6b23cd37-5f58-4ae5-b464-6efa3e643301" providerId="AD" clId="Web-{650A7FC8-9C95-FC90-0B68-1AD2AC0E389D}" dt="2021-11-22T21:41:33.284" v="93"/>
          <ac:graphicFrameMkLst>
            <pc:docMk/>
            <pc:sldMk cId="3691353093" sldId="272"/>
            <ac:graphicFrameMk id="4" creationId="{45286591-9DEE-40D6-861B-569E5A9D47E2}"/>
          </ac:graphicFrameMkLst>
        </pc:graphicFrameChg>
      </pc:sldChg>
      <pc:sldChg chg="modSp">
        <pc:chgData name="Paulina Andone (2027237)" userId="S::2027237@student.uwtsd.ac.uk::6b23cd37-5f58-4ae5-b464-6efa3e643301" providerId="AD" clId="Web-{650A7FC8-9C95-FC90-0B68-1AD2AC0E389D}" dt="2021-11-22T21:51:12.924" v="124" actId="20577"/>
        <pc:sldMkLst>
          <pc:docMk/>
          <pc:sldMk cId="2444449367" sldId="277"/>
        </pc:sldMkLst>
        <pc:spChg chg="mod">
          <ac:chgData name="Paulina Andone (2027237)" userId="S::2027237@student.uwtsd.ac.uk::6b23cd37-5f58-4ae5-b464-6efa3e643301" providerId="AD" clId="Web-{650A7FC8-9C95-FC90-0B68-1AD2AC0E389D}" dt="2021-11-22T21:51:12.924" v="124" actId="20577"/>
          <ac:spMkLst>
            <pc:docMk/>
            <pc:sldMk cId="2444449367" sldId="277"/>
            <ac:spMk id="8" creationId="{55033C9E-22D9-416C-B02D-05E2B0DC0D0E}"/>
          </ac:spMkLst>
        </pc:spChg>
      </pc:sldChg>
      <pc:sldChg chg="new del">
        <pc:chgData name="Paulina Andone (2027237)" userId="S::2027237@student.uwtsd.ac.uk::6b23cd37-5f58-4ae5-b464-6efa3e643301" providerId="AD" clId="Web-{650A7FC8-9C95-FC90-0B68-1AD2AC0E389D}" dt="2021-11-22T21:25:16.868" v="25"/>
        <pc:sldMkLst>
          <pc:docMk/>
          <pc:sldMk cId="775453469" sldId="279"/>
        </pc:sldMkLst>
      </pc:sldChg>
      <pc:sldChg chg="addSp modSp new mod setBg">
        <pc:chgData name="Paulina Andone (2027237)" userId="S::2027237@student.uwtsd.ac.uk::6b23cd37-5f58-4ae5-b464-6efa3e643301" providerId="AD" clId="Web-{650A7FC8-9C95-FC90-0B68-1AD2AC0E389D}" dt="2021-11-22T21:40:19.017" v="83" actId="20577"/>
        <pc:sldMkLst>
          <pc:docMk/>
          <pc:sldMk cId="1872027963" sldId="279"/>
        </pc:sldMkLst>
        <pc:spChg chg="mod">
          <ac:chgData name="Paulina Andone (2027237)" userId="S::2027237@student.uwtsd.ac.uk::6b23cd37-5f58-4ae5-b464-6efa3e643301" providerId="AD" clId="Web-{650A7FC8-9C95-FC90-0B68-1AD2AC0E389D}" dt="2021-11-22T21:33:59.601" v="46"/>
          <ac:spMkLst>
            <pc:docMk/>
            <pc:sldMk cId="1872027963" sldId="279"/>
            <ac:spMk id="2" creationId="{81CCC9D7-82FD-44A1-BA0F-9B2A553909C1}"/>
          </ac:spMkLst>
        </pc:spChg>
        <pc:spChg chg="mod ord">
          <ac:chgData name="Paulina Andone (2027237)" userId="S::2027237@student.uwtsd.ac.uk::6b23cd37-5f58-4ae5-b464-6efa3e643301" providerId="AD" clId="Web-{650A7FC8-9C95-FC90-0B68-1AD2AC0E389D}" dt="2021-11-22T21:40:19.017" v="83" actId="20577"/>
          <ac:spMkLst>
            <pc:docMk/>
            <pc:sldMk cId="1872027963" sldId="279"/>
            <ac:spMk id="3" creationId="{60F376B6-AE48-496F-87DC-67CA944242E3}"/>
          </ac:spMkLst>
        </pc:spChg>
        <pc:spChg chg="add">
          <ac:chgData name="Paulina Andone (2027237)" userId="S::2027237@student.uwtsd.ac.uk::6b23cd37-5f58-4ae5-b464-6efa3e643301" providerId="AD" clId="Web-{650A7FC8-9C95-FC90-0B68-1AD2AC0E389D}" dt="2021-11-22T21:33:59.601" v="46"/>
          <ac:spMkLst>
            <pc:docMk/>
            <pc:sldMk cId="1872027963" sldId="279"/>
            <ac:spMk id="11" creationId="{CDBB4822-1AD2-44E2-9C81-900FC60CC3BD}"/>
          </ac:spMkLst>
        </pc:spChg>
        <pc:picChg chg="add mod">
          <ac:chgData name="Paulina Andone (2027237)" userId="S::2027237@student.uwtsd.ac.uk::6b23cd37-5f58-4ae5-b464-6efa3e643301" providerId="AD" clId="Web-{650A7FC8-9C95-FC90-0B68-1AD2AC0E389D}" dt="2021-11-22T21:33:59.601" v="46"/>
          <ac:picMkLst>
            <pc:docMk/>
            <pc:sldMk cId="1872027963" sldId="279"/>
            <ac:picMk id="4" creationId="{1B1F12F0-F776-49D9-9F02-88A5DE3AF639}"/>
          </ac:picMkLst>
        </pc:picChg>
        <pc:picChg chg="add">
          <ac:chgData name="Paulina Andone (2027237)" userId="S::2027237@student.uwtsd.ac.uk::6b23cd37-5f58-4ae5-b464-6efa3e643301" providerId="AD" clId="Web-{650A7FC8-9C95-FC90-0B68-1AD2AC0E389D}" dt="2021-11-22T21:33:59.601" v="46"/>
          <ac:picMkLst>
            <pc:docMk/>
            <pc:sldMk cId="1872027963" sldId="279"/>
            <ac:picMk id="9" creationId="{533145C6-2FFA-484C-8AF6-1DB1F8EFA873}"/>
          </ac:picMkLst>
        </pc:picChg>
        <pc:cxnChg chg="add">
          <ac:chgData name="Paulina Andone (2027237)" userId="S::2027237@student.uwtsd.ac.uk::6b23cd37-5f58-4ae5-b464-6efa3e643301" providerId="AD" clId="Web-{650A7FC8-9C95-FC90-0B68-1AD2AC0E389D}" dt="2021-11-22T21:33:59.601" v="46"/>
          <ac:cxnSpMkLst>
            <pc:docMk/>
            <pc:sldMk cId="1872027963" sldId="279"/>
            <ac:cxnSpMk id="13" creationId="{2FFAA61A-D498-4DC0-A576-27B562DDBF1E}"/>
          </ac:cxnSpMkLst>
        </pc:cxnChg>
      </pc:sldChg>
    </pc:docChg>
  </pc:docChgLst>
  <pc:docChgLst>
    <pc:chgData name="Paulina Andone (2027237)" userId="S::2027237@student.uwtsd.ac.uk::6b23cd37-5f58-4ae5-b464-6efa3e643301" providerId="AD" clId="Web-{B5A73506-AC31-A603-A663-AA32C2B7EE25}"/>
    <pc:docChg chg="modSld">
      <pc:chgData name="Paulina Andone (2027237)" userId="S::2027237@student.uwtsd.ac.uk::6b23cd37-5f58-4ae5-b464-6efa3e643301" providerId="AD" clId="Web-{B5A73506-AC31-A603-A663-AA32C2B7EE25}" dt="2021-11-19T18:55:34.854" v="7" actId="20577"/>
      <pc:docMkLst>
        <pc:docMk/>
      </pc:docMkLst>
      <pc:sldChg chg="modSp">
        <pc:chgData name="Paulina Andone (2027237)" userId="S::2027237@student.uwtsd.ac.uk::6b23cd37-5f58-4ae5-b464-6efa3e643301" providerId="AD" clId="Web-{B5A73506-AC31-A603-A663-AA32C2B7EE25}" dt="2021-11-19T18:55:34.854" v="7" actId="20577"/>
        <pc:sldMkLst>
          <pc:docMk/>
          <pc:sldMk cId="1504205637" sldId="260"/>
        </pc:sldMkLst>
        <pc:spChg chg="mod">
          <ac:chgData name="Paulina Andone (2027237)" userId="S::2027237@student.uwtsd.ac.uk::6b23cd37-5f58-4ae5-b464-6efa3e643301" providerId="AD" clId="Web-{B5A73506-AC31-A603-A663-AA32C2B7EE25}" dt="2021-11-19T18:55:34.854" v="7" actId="20577"/>
          <ac:spMkLst>
            <pc:docMk/>
            <pc:sldMk cId="1504205637" sldId="260"/>
            <ac:spMk id="2" creationId="{FF0726F9-02DB-8445-BB48-1B6318DD7A6D}"/>
          </ac:spMkLst>
        </pc:spChg>
      </pc:sldChg>
      <pc:sldChg chg="modSp">
        <pc:chgData name="Paulina Andone (2027237)" userId="S::2027237@student.uwtsd.ac.uk::6b23cd37-5f58-4ae5-b464-6efa3e643301" providerId="AD" clId="Web-{B5A73506-AC31-A603-A663-AA32C2B7EE25}" dt="2021-11-19T18:51:22.427" v="5" actId="14100"/>
        <pc:sldMkLst>
          <pc:docMk/>
          <pc:sldMk cId="1485166395" sldId="262"/>
        </pc:sldMkLst>
        <pc:spChg chg="mod">
          <ac:chgData name="Paulina Andone (2027237)" userId="S::2027237@student.uwtsd.ac.uk::6b23cd37-5f58-4ae5-b464-6efa3e643301" providerId="AD" clId="Web-{B5A73506-AC31-A603-A663-AA32C2B7EE25}" dt="2021-11-19T18:51:22.427" v="5" actId="14100"/>
          <ac:spMkLst>
            <pc:docMk/>
            <pc:sldMk cId="1485166395" sldId="262"/>
            <ac:spMk id="2" creationId="{0FC3572E-9482-354E-8809-EDC81CDFFBC5}"/>
          </ac:spMkLst>
        </pc:spChg>
      </pc:sldChg>
    </pc:docChg>
  </pc:docChgLst>
  <pc:docChgLst>
    <pc:chgData name="Costel Andone (2027240)" userId="S::2027240@student.uwtsd.ac.uk::e8a89b8e-8455-4764-b8fc-e446d30c399b" providerId="AD" clId="Web-{C0C98CDB-A0B6-47BD-9CA6-3C6154021E86}"/>
    <pc:docChg chg="modSld">
      <pc:chgData name="Costel Andone (2027240)" userId="S::2027240@student.uwtsd.ac.uk::e8a89b8e-8455-4764-b8fc-e446d30c399b" providerId="AD" clId="Web-{C0C98CDB-A0B6-47BD-9CA6-3C6154021E86}" dt="2021-11-20T19:27:41.906" v="99" actId="14100"/>
      <pc:docMkLst>
        <pc:docMk/>
      </pc:docMkLst>
      <pc:sldChg chg="modSp">
        <pc:chgData name="Costel Andone (2027240)" userId="S::2027240@student.uwtsd.ac.uk::e8a89b8e-8455-4764-b8fc-e446d30c399b" providerId="AD" clId="Web-{C0C98CDB-A0B6-47BD-9CA6-3C6154021E86}" dt="2021-11-20T16:19:07.411" v="4" actId="1076"/>
        <pc:sldMkLst>
          <pc:docMk/>
          <pc:sldMk cId="3841568402" sldId="259"/>
        </pc:sldMkLst>
        <pc:picChg chg="mod">
          <ac:chgData name="Costel Andone (2027240)" userId="S::2027240@student.uwtsd.ac.uk::e8a89b8e-8455-4764-b8fc-e446d30c399b" providerId="AD" clId="Web-{C0C98CDB-A0B6-47BD-9CA6-3C6154021E86}" dt="2021-11-20T16:18:31.207" v="1" actId="1076"/>
          <ac:picMkLst>
            <pc:docMk/>
            <pc:sldMk cId="3841568402" sldId="259"/>
            <ac:picMk id="5" creationId="{CF990358-D100-48A5-A273-90F56E5E1B1A}"/>
          </ac:picMkLst>
        </pc:picChg>
        <pc:picChg chg="mod">
          <ac:chgData name="Costel Andone (2027240)" userId="S::2027240@student.uwtsd.ac.uk::e8a89b8e-8455-4764-b8fc-e446d30c399b" providerId="AD" clId="Web-{C0C98CDB-A0B6-47BD-9CA6-3C6154021E86}" dt="2021-11-20T16:19:07.411" v="4" actId="1076"/>
          <ac:picMkLst>
            <pc:docMk/>
            <pc:sldMk cId="3841568402" sldId="259"/>
            <ac:picMk id="7" creationId="{55FE4FDA-927D-47E4-AA13-FCA826940ACD}"/>
          </ac:picMkLst>
        </pc:picChg>
        <pc:picChg chg="mod">
          <ac:chgData name="Costel Andone (2027240)" userId="S::2027240@student.uwtsd.ac.uk::e8a89b8e-8455-4764-b8fc-e446d30c399b" providerId="AD" clId="Web-{C0C98CDB-A0B6-47BD-9CA6-3C6154021E86}" dt="2021-11-20T16:18:51.364" v="3" actId="1076"/>
          <ac:picMkLst>
            <pc:docMk/>
            <pc:sldMk cId="3841568402" sldId="259"/>
            <ac:picMk id="9" creationId="{753547CD-463A-4C6F-8557-4B8CCF04BFA8}"/>
          </ac:picMkLst>
        </pc:picChg>
        <pc:picChg chg="mod">
          <ac:chgData name="Costel Andone (2027240)" userId="S::2027240@student.uwtsd.ac.uk::e8a89b8e-8455-4764-b8fc-e446d30c399b" providerId="AD" clId="Web-{C0C98CDB-A0B6-47BD-9CA6-3C6154021E86}" dt="2021-11-20T16:18:40.957" v="2" actId="1076"/>
          <ac:picMkLst>
            <pc:docMk/>
            <pc:sldMk cId="3841568402" sldId="259"/>
            <ac:picMk id="13" creationId="{C10B7D99-9843-4738-A7EE-B04A6344C0BA}"/>
          </ac:picMkLst>
        </pc:picChg>
      </pc:sldChg>
      <pc:sldChg chg="addSp delSp modSp mod setBg">
        <pc:chgData name="Costel Andone (2027240)" userId="S::2027240@student.uwtsd.ac.uk::e8a89b8e-8455-4764-b8fc-e446d30c399b" providerId="AD" clId="Web-{C0C98CDB-A0B6-47BD-9CA6-3C6154021E86}" dt="2021-11-20T19:27:41.906" v="99" actId="14100"/>
        <pc:sldMkLst>
          <pc:docMk/>
          <pc:sldMk cId="1504205637" sldId="260"/>
        </pc:sldMkLst>
        <pc:spChg chg="mod">
          <ac:chgData name="Costel Andone (2027240)" userId="S::2027240@student.uwtsd.ac.uk::e8a89b8e-8455-4764-b8fc-e446d30c399b" providerId="AD" clId="Web-{C0C98CDB-A0B6-47BD-9CA6-3C6154021E86}" dt="2021-11-20T19:08:58.374" v="24"/>
          <ac:spMkLst>
            <pc:docMk/>
            <pc:sldMk cId="1504205637" sldId="260"/>
            <ac:spMk id="2" creationId="{FF0726F9-02DB-8445-BB48-1B6318DD7A6D}"/>
          </ac:spMkLst>
        </pc:spChg>
        <pc:spChg chg="del">
          <ac:chgData name="Costel Andone (2027240)" userId="S::2027240@student.uwtsd.ac.uk::e8a89b8e-8455-4764-b8fc-e446d30c399b" providerId="AD" clId="Web-{C0C98CDB-A0B6-47BD-9CA6-3C6154021E86}" dt="2021-11-20T19:08:45.780" v="23"/>
          <ac:spMkLst>
            <pc:docMk/>
            <pc:sldMk cId="1504205637" sldId="260"/>
            <ac:spMk id="3" creationId="{2B2ABE5C-B2E8-7A44-9A79-33FA5F5E200D}"/>
          </ac:spMkLst>
        </pc:spChg>
        <pc:spChg chg="add">
          <ac:chgData name="Costel Andone (2027240)" userId="S::2027240@student.uwtsd.ac.uk::e8a89b8e-8455-4764-b8fc-e446d30c399b" providerId="AD" clId="Web-{C0C98CDB-A0B6-47BD-9CA6-3C6154021E86}" dt="2021-11-20T19:18:37.351" v="38"/>
          <ac:spMkLst>
            <pc:docMk/>
            <pc:sldMk cId="1504205637" sldId="260"/>
            <ac:spMk id="5" creationId="{FAB7242A-E949-43FF-8D5D-C682461C4F02}"/>
          </ac:spMkLst>
        </pc:spChg>
        <pc:spChg chg="add mod">
          <ac:chgData name="Costel Andone (2027240)" userId="S::2027240@student.uwtsd.ac.uk::e8a89b8e-8455-4764-b8fc-e446d30c399b" providerId="AD" clId="Web-{C0C98CDB-A0B6-47BD-9CA6-3C6154021E86}" dt="2021-11-20T19:25:24.951" v="95" actId="1076"/>
          <ac:spMkLst>
            <pc:docMk/>
            <pc:sldMk cId="1504205637" sldId="260"/>
            <ac:spMk id="6" creationId="{68BD4C32-80CA-43FA-A71D-0047DD47E7AF}"/>
          </ac:spMkLst>
        </pc:spChg>
        <pc:spChg chg="add mod">
          <ac:chgData name="Costel Andone (2027240)" userId="S::2027240@student.uwtsd.ac.uk::e8a89b8e-8455-4764-b8fc-e446d30c399b" providerId="AD" clId="Web-{C0C98CDB-A0B6-47BD-9CA6-3C6154021E86}" dt="2021-11-20T19:27:41.906" v="99" actId="14100"/>
          <ac:spMkLst>
            <pc:docMk/>
            <pc:sldMk cId="1504205637" sldId="260"/>
            <ac:spMk id="7" creationId="{C1E618B5-F085-4C0F-918D-735A23D26295}"/>
          </ac:spMkLst>
        </pc:spChg>
        <pc:spChg chg="add mod">
          <ac:chgData name="Costel Andone (2027240)" userId="S::2027240@student.uwtsd.ac.uk::e8a89b8e-8455-4764-b8fc-e446d30c399b" providerId="AD" clId="Web-{C0C98CDB-A0B6-47BD-9CA6-3C6154021E86}" dt="2021-11-20T19:25:01.091" v="93" actId="1076"/>
          <ac:spMkLst>
            <pc:docMk/>
            <pc:sldMk cId="1504205637" sldId="260"/>
            <ac:spMk id="8" creationId="{102C4633-CC6F-4A22-ACC3-62A48D5E2144}"/>
          </ac:spMkLst>
        </pc:spChg>
        <pc:spChg chg="add mod">
          <ac:chgData name="Costel Andone (2027240)" userId="S::2027240@student.uwtsd.ac.uk::e8a89b8e-8455-4764-b8fc-e446d30c399b" providerId="AD" clId="Web-{C0C98CDB-A0B6-47BD-9CA6-3C6154021E86}" dt="2021-11-20T19:27:38.031" v="98" actId="1076"/>
          <ac:spMkLst>
            <pc:docMk/>
            <pc:sldMk cId="1504205637" sldId="260"/>
            <ac:spMk id="9" creationId="{CA4420A8-44B9-4822-8401-DBA1C785CE8D}"/>
          </ac:spMkLst>
        </pc:spChg>
        <pc:spChg chg="add">
          <ac:chgData name="Costel Andone (2027240)" userId="S::2027240@student.uwtsd.ac.uk::e8a89b8e-8455-4764-b8fc-e446d30c399b" providerId="AD" clId="Web-{C0C98CDB-A0B6-47BD-9CA6-3C6154021E86}" dt="2021-11-20T19:08:58.374" v="24"/>
          <ac:spMkLst>
            <pc:docMk/>
            <pc:sldMk cId="1504205637" sldId="260"/>
            <ac:spMk id="13" creationId="{B4E31948-EA92-4179-8BB5-5451F6E3DA21}"/>
          </ac:spMkLst>
        </pc:spChg>
        <pc:spChg chg="add mod">
          <ac:chgData name="Costel Andone (2027240)" userId="S::2027240@student.uwtsd.ac.uk::e8a89b8e-8455-4764-b8fc-e446d30c399b" providerId="AD" clId="Web-{C0C98CDB-A0B6-47BD-9CA6-3C6154021E86}" dt="2021-11-20T19:24:31.544" v="88" actId="1076"/>
          <ac:spMkLst>
            <pc:docMk/>
            <pc:sldMk cId="1504205637" sldId="260"/>
            <ac:spMk id="14" creationId="{902F85FC-A4D7-406E-B694-600A16408293}"/>
          </ac:spMkLst>
        </pc:spChg>
        <pc:spChg chg="add mod">
          <ac:chgData name="Costel Andone (2027240)" userId="S::2027240@student.uwtsd.ac.uk::e8a89b8e-8455-4764-b8fc-e446d30c399b" providerId="AD" clId="Web-{C0C98CDB-A0B6-47BD-9CA6-3C6154021E86}" dt="2021-11-20T19:24:28.528" v="87" actId="1076"/>
          <ac:spMkLst>
            <pc:docMk/>
            <pc:sldMk cId="1504205637" sldId="260"/>
            <ac:spMk id="16" creationId="{8C8665F8-4B3B-4BC3-9758-83CDB44BA4EB}"/>
          </ac:spMkLst>
        </pc:spChg>
        <pc:spChg chg="add mod">
          <ac:chgData name="Costel Andone (2027240)" userId="S::2027240@student.uwtsd.ac.uk::e8a89b8e-8455-4764-b8fc-e446d30c399b" providerId="AD" clId="Web-{C0C98CDB-A0B6-47BD-9CA6-3C6154021E86}" dt="2021-11-20T19:24:25.122" v="86" actId="1076"/>
          <ac:spMkLst>
            <pc:docMk/>
            <pc:sldMk cId="1504205637" sldId="260"/>
            <ac:spMk id="17" creationId="{8C722CA0-D5CC-4BFE-95C4-B57F9B75077C}"/>
          </ac:spMkLst>
        </pc:spChg>
        <pc:spChg chg="add mod">
          <ac:chgData name="Costel Andone (2027240)" userId="S::2027240@student.uwtsd.ac.uk::e8a89b8e-8455-4764-b8fc-e446d30c399b" providerId="AD" clId="Web-{C0C98CDB-A0B6-47BD-9CA6-3C6154021E86}" dt="2021-11-20T19:25:08.935" v="94" actId="1076"/>
          <ac:spMkLst>
            <pc:docMk/>
            <pc:sldMk cId="1504205637" sldId="260"/>
            <ac:spMk id="18" creationId="{08912D88-57C7-4019-ACFE-ECEF92A2E6C0}"/>
          </ac:spMkLst>
        </pc:spChg>
        <pc:picChg chg="add del mod ord">
          <ac:chgData name="Costel Andone (2027240)" userId="S::2027240@student.uwtsd.ac.uk::e8a89b8e-8455-4764-b8fc-e446d30c399b" providerId="AD" clId="Web-{C0C98CDB-A0B6-47BD-9CA6-3C6154021E86}" dt="2021-11-20T19:23:21.433" v="77"/>
          <ac:picMkLst>
            <pc:docMk/>
            <pc:sldMk cId="1504205637" sldId="260"/>
            <ac:picMk id="4" creationId="{EBEB0421-E500-4736-B97A-53F5FA42A195}"/>
          </ac:picMkLst>
        </pc:picChg>
        <pc:picChg chg="add">
          <ac:chgData name="Costel Andone (2027240)" userId="S::2027240@student.uwtsd.ac.uk::e8a89b8e-8455-4764-b8fc-e446d30c399b" providerId="AD" clId="Web-{C0C98CDB-A0B6-47BD-9CA6-3C6154021E86}" dt="2021-11-20T19:08:58.374" v="24"/>
          <ac:picMkLst>
            <pc:docMk/>
            <pc:sldMk cId="1504205637" sldId="260"/>
            <ac:picMk id="11" creationId="{F4602F8C-E1EC-4202-83F7-93670CAFAE2B}"/>
          </ac:picMkLst>
        </pc:picChg>
        <pc:cxnChg chg="add">
          <ac:chgData name="Costel Andone (2027240)" userId="S::2027240@student.uwtsd.ac.uk::e8a89b8e-8455-4764-b8fc-e446d30c399b" providerId="AD" clId="Web-{C0C98CDB-A0B6-47BD-9CA6-3C6154021E86}" dt="2021-11-20T19:08:58.374" v="24"/>
          <ac:cxnSpMkLst>
            <pc:docMk/>
            <pc:sldMk cId="1504205637" sldId="260"/>
            <ac:cxnSpMk id="15" creationId="{C483CC4B-D7FE-41C7-8BDC-1FF487C9CCBB}"/>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6BDEB5-0F72-4E97-A6D3-C3C48770311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A8E16DB-368C-40C5-8564-E79238A0AA0E}">
      <dgm:prSet/>
      <dgm:spPr/>
      <dgm:t>
        <a:bodyPr/>
        <a:lstStyle/>
        <a:p>
          <a:pPr>
            <a:lnSpc>
              <a:spcPct val="100000"/>
            </a:lnSpc>
          </a:pPr>
          <a:r>
            <a:rPr lang="en-US"/>
            <a:t>Depending on the situation,the barriers of communication may be different,these are the most common,that are found in almost any situation:</a:t>
          </a:r>
        </a:p>
      </dgm:t>
    </dgm:pt>
    <dgm:pt modelId="{A8229DAE-7F72-4CB0-8678-C949960DBAF5}" type="parTrans" cxnId="{C8845289-CC25-4863-8ECC-793370F8CD49}">
      <dgm:prSet/>
      <dgm:spPr/>
      <dgm:t>
        <a:bodyPr/>
        <a:lstStyle/>
        <a:p>
          <a:endParaRPr lang="en-US"/>
        </a:p>
      </dgm:t>
    </dgm:pt>
    <dgm:pt modelId="{CAD15449-8AEC-437D-9EF8-4402B82CF87F}" type="sibTrans" cxnId="{C8845289-CC25-4863-8ECC-793370F8CD49}">
      <dgm:prSet/>
      <dgm:spPr/>
      <dgm:t>
        <a:bodyPr/>
        <a:lstStyle/>
        <a:p>
          <a:endParaRPr lang="en-US"/>
        </a:p>
      </dgm:t>
    </dgm:pt>
    <dgm:pt modelId="{1FAD741B-0D44-4E62-9E7E-C10B5E921236}">
      <dgm:prSet/>
      <dgm:spPr/>
      <dgm:t>
        <a:bodyPr/>
        <a:lstStyle/>
        <a:p>
          <a:pPr>
            <a:lnSpc>
              <a:spcPct val="100000"/>
            </a:lnSpc>
          </a:pPr>
          <a:r>
            <a:rPr lang="en-US"/>
            <a:t>Language barriers.</a:t>
          </a:r>
        </a:p>
      </dgm:t>
    </dgm:pt>
    <dgm:pt modelId="{929F2411-5A73-45BD-8088-F5E063BE2CD8}" type="parTrans" cxnId="{614F2FAB-F79F-415E-8A8C-231A16EBB723}">
      <dgm:prSet/>
      <dgm:spPr/>
      <dgm:t>
        <a:bodyPr/>
        <a:lstStyle/>
        <a:p>
          <a:endParaRPr lang="en-US"/>
        </a:p>
      </dgm:t>
    </dgm:pt>
    <dgm:pt modelId="{37D7690A-C5F6-49A1-9033-811E377A0C4A}" type="sibTrans" cxnId="{614F2FAB-F79F-415E-8A8C-231A16EBB723}">
      <dgm:prSet/>
      <dgm:spPr/>
      <dgm:t>
        <a:bodyPr/>
        <a:lstStyle/>
        <a:p>
          <a:endParaRPr lang="en-US"/>
        </a:p>
      </dgm:t>
    </dgm:pt>
    <dgm:pt modelId="{9D584387-68D7-45A7-9B99-641EE1E29D0A}">
      <dgm:prSet/>
      <dgm:spPr/>
      <dgm:t>
        <a:bodyPr/>
        <a:lstStyle/>
        <a:p>
          <a:pPr>
            <a:lnSpc>
              <a:spcPct val="100000"/>
            </a:lnSpc>
          </a:pPr>
          <a:r>
            <a:rPr lang="en-US">
              <a:latin typeface="Garamond" panose="02020404030301010803"/>
            </a:rPr>
            <a:t>Psychological barriers</a:t>
          </a:r>
          <a:r>
            <a:rPr lang="en-US"/>
            <a:t>.</a:t>
          </a:r>
        </a:p>
      </dgm:t>
    </dgm:pt>
    <dgm:pt modelId="{BB54F36F-F2D8-44CC-B332-66B57C217376}" type="parTrans" cxnId="{4AFA2C7F-C7B6-4E4D-BA90-3EA9F6182890}">
      <dgm:prSet/>
      <dgm:spPr/>
      <dgm:t>
        <a:bodyPr/>
        <a:lstStyle/>
        <a:p>
          <a:endParaRPr lang="en-US"/>
        </a:p>
      </dgm:t>
    </dgm:pt>
    <dgm:pt modelId="{5C8ED751-2A9A-40C2-A94D-660C5AC80F76}" type="sibTrans" cxnId="{4AFA2C7F-C7B6-4E4D-BA90-3EA9F6182890}">
      <dgm:prSet/>
      <dgm:spPr/>
      <dgm:t>
        <a:bodyPr/>
        <a:lstStyle/>
        <a:p>
          <a:endParaRPr lang="en-US"/>
        </a:p>
      </dgm:t>
    </dgm:pt>
    <dgm:pt modelId="{75B46323-9E85-4D23-B896-861BFA2B994E}">
      <dgm:prSet/>
      <dgm:spPr/>
      <dgm:t>
        <a:bodyPr/>
        <a:lstStyle/>
        <a:p>
          <a:pPr>
            <a:lnSpc>
              <a:spcPct val="100000"/>
            </a:lnSpc>
          </a:pPr>
          <a:r>
            <a:rPr lang="en-US"/>
            <a:t>Emotional barriers.</a:t>
          </a:r>
        </a:p>
      </dgm:t>
    </dgm:pt>
    <dgm:pt modelId="{A2714779-1B06-4DC0-A8A7-8ED9542381D5}" type="parTrans" cxnId="{5CD67EB0-701F-4B34-B9F1-4973081AB461}">
      <dgm:prSet/>
      <dgm:spPr/>
      <dgm:t>
        <a:bodyPr/>
        <a:lstStyle/>
        <a:p>
          <a:endParaRPr lang="en-US"/>
        </a:p>
      </dgm:t>
    </dgm:pt>
    <dgm:pt modelId="{8EA909BD-5CC0-4B09-B53A-1C2A3625FBAB}" type="sibTrans" cxnId="{5CD67EB0-701F-4B34-B9F1-4973081AB461}">
      <dgm:prSet/>
      <dgm:spPr/>
      <dgm:t>
        <a:bodyPr/>
        <a:lstStyle/>
        <a:p>
          <a:endParaRPr lang="en-US"/>
        </a:p>
      </dgm:t>
    </dgm:pt>
    <dgm:pt modelId="{CEA99975-D66C-415C-BA27-837780FB5D64}">
      <dgm:prSet/>
      <dgm:spPr/>
      <dgm:t>
        <a:bodyPr/>
        <a:lstStyle/>
        <a:p>
          <a:pPr>
            <a:lnSpc>
              <a:spcPct val="100000"/>
            </a:lnSpc>
          </a:pPr>
          <a:r>
            <a:rPr lang="en-US"/>
            <a:t>Cultural barriers.</a:t>
          </a:r>
        </a:p>
      </dgm:t>
    </dgm:pt>
    <dgm:pt modelId="{DB87E1DF-64FB-4733-9895-445AFB369207}" type="parTrans" cxnId="{EB7878F4-F3D1-48FC-8025-95F67034759A}">
      <dgm:prSet/>
      <dgm:spPr/>
      <dgm:t>
        <a:bodyPr/>
        <a:lstStyle/>
        <a:p>
          <a:endParaRPr lang="en-US"/>
        </a:p>
      </dgm:t>
    </dgm:pt>
    <dgm:pt modelId="{74865B74-05EC-4C35-BBD8-7BFE5EC0F095}" type="sibTrans" cxnId="{EB7878F4-F3D1-48FC-8025-95F67034759A}">
      <dgm:prSet/>
      <dgm:spPr/>
      <dgm:t>
        <a:bodyPr/>
        <a:lstStyle/>
        <a:p>
          <a:endParaRPr lang="en-US"/>
        </a:p>
      </dgm:t>
    </dgm:pt>
    <dgm:pt modelId="{E942D3A9-DD16-40DE-9045-070CF4A28F42}">
      <dgm:prSet/>
      <dgm:spPr/>
      <dgm:t>
        <a:bodyPr/>
        <a:lstStyle/>
        <a:p>
          <a:pPr>
            <a:lnSpc>
              <a:spcPct val="100000"/>
            </a:lnSpc>
          </a:pPr>
          <a:r>
            <a:rPr lang="en-US"/>
            <a:t>Environmental barriers</a:t>
          </a:r>
        </a:p>
      </dgm:t>
    </dgm:pt>
    <dgm:pt modelId="{56B1D008-6B27-4193-85D1-413E681964CA}" type="parTrans" cxnId="{012F3141-3ACB-4B98-ADD4-35C7F22B4725}">
      <dgm:prSet/>
      <dgm:spPr/>
      <dgm:t>
        <a:bodyPr/>
        <a:lstStyle/>
        <a:p>
          <a:endParaRPr lang="en-US"/>
        </a:p>
      </dgm:t>
    </dgm:pt>
    <dgm:pt modelId="{51D4170E-0C32-44FA-99BB-C1F7DCCB20C8}" type="sibTrans" cxnId="{012F3141-3ACB-4B98-ADD4-35C7F22B4725}">
      <dgm:prSet/>
      <dgm:spPr/>
      <dgm:t>
        <a:bodyPr/>
        <a:lstStyle/>
        <a:p>
          <a:endParaRPr lang="en-US"/>
        </a:p>
      </dgm:t>
    </dgm:pt>
    <dgm:pt modelId="{67058CE6-4678-4D61-8BC4-AE1B909E7229}" type="pres">
      <dgm:prSet presAssocID="{C66BDEB5-0F72-4E97-A6D3-C3C48770311B}" presName="root" presStyleCnt="0">
        <dgm:presLayoutVars>
          <dgm:dir/>
          <dgm:resizeHandles val="exact"/>
        </dgm:presLayoutVars>
      </dgm:prSet>
      <dgm:spPr/>
    </dgm:pt>
    <dgm:pt modelId="{EB6A2177-9F7F-488C-B6C1-5D67334B5003}" type="pres">
      <dgm:prSet presAssocID="{2A8E16DB-368C-40C5-8564-E79238A0AA0E}" presName="compNode" presStyleCnt="0"/>
      <dgm:spPr/>
    </dgm:pt>
    <dgm:pt modelId="{4B1B1349-D90B-4E62-BBC5-6F51249611E3}" type="pres">
      <dgm:prSet presAssocID="{2A8E16DB-368C-40C5-8564-E79238A0AA0E}" presName="bgRect" presStyleLbl="bgShp" presStyleIdx="0" presStyleCnt="6"/>
      <dgm:spPr/>
    </dgm:pt>
    <dgm:pt modelId="{7610CCF6-4556-4936-AA03-60639E76C5C0}" type="pres">
      <dgm:prSet presAssocID="{2A8E16DB-368C-40C5-8564-E79238A0AA0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A4A75E48-9675-4A1D-9D24-87B8B8527955}" type="pres">
      <dgm:prSet presAssocID="{2A8E16DB-368C-40C5-8564-E79238A0AA0E}" presName="spaceRect" presStyleCnt="0"/>
      <dgm:spPr/>
    </dgm:pt>
    <dgm:pt modelId="{D36F2956-33AA-4D7E-ADD5-BF8185C132BE}" type="pres">
      <dgm:prSet presAssocID="{2A8E16DB-368C-40C5-8564-E79238A0AA0E}" presName="parTx" presStyleLbl="revTx" presStyleIdx="0" presStyleCnt="6">
        <dgm:presLayoutVars>
          <dgm:chMax val="0"/>
          <dgm:chPref val="0"/>
        </dgm:presLayoutVars>
      </dgm:prSet>
      <dgm:spPr/>
    </dgm:pt>
    <dgm:pt modelId="{28D8834D-53F4-4BA9-85A5-A48DA7A43709}" type="pres">
      <dgm:prSet presAssocID="{CAD15449-8AEC-437D-9EF8-4402B82CF87F}" presName="sibTrans" presStyleCnt="0"/>
      <dgm:spPr/>
    </dgm:pt>
    <dgm:pt modelId="{8C0D1F01-8096-4395-9AFC-C4A671B17425}" type="pres">
      <dgm:prSet presAssocID="{1FAD741B-0D44-4E62-9E7E-C10B5E921236}" presName="compNode" presStyleCnt="0"/>
      <dgm:spPr/>
    </dgm:pt>
    <dgm:pt modelId="{B3A74E55-E3A5-4423-A9F7-31FCED609833}" type="pres">
      <dgm:prSet presAssocID="{1FAD741B-0D44-4E62-9E7E-C10B5E921236}" presName="bgRect" presStyleLbl="bgShp" presStyleIdx="1" presStyleCnt="6"/>
      <dgm:spPr/>
    </dgm:pt>
    <dgm:pt modelId="{9904F1E8-17F5-485B-BB4C-5951EEF135B6}" type="pres">
      <dgm:prSet presAssocID="{1FAD741B-0D44-4E62-9E7E-C10B5E92123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39667A8A-7874-45FB-8E67-B97AE0D90D3C}" type="pres">
      <dgm:prSet presAssocID="{1FAD741B-0D44-4E62-9E7E-C10B5E921236}" presName="spaceRect" presStyleCnt="0"/>
      <dgm:spPr/>
    </dgm:pt>
    <dgm:pt modelId="{31904CFC-FC31-4696-895C-CE25F5059F2D}" type="pres">
      <dgm:prSet presAssocID="{1FAD741B-0D44-4E62-9E7E-C10B5E921236}" presName="parTx" presStyleLbl="revTx" presStyleIdx="1" presStyleCnt="6">
        <dgm:presLayoutVars>
          <dgm:chMax val="0"/>
          <dgm:chPref val="0"/>
        </dgm:presLayoutVars>
      </dgm:prSet>
      <dgm:spPr/>
    </dgm:pt>
    <dgm:pt modelId="{6FD9938F-3D76-45D3-B1C6-88E4A123A55C}" type="pres">
      <dgm:prSet presAssocID="{37D7690A-C5F6-49A1-9033-811E377A0C4A}" presName="sibTrans" presStyleCnt="0"/>
      <dgm:spPr/>
    </dgm:pt>
    <dgm:pt modelId="{C7C50390-5607-40DD-9B88-0FD7AD9CBA57}" type="pres">
      <dgm:prSet presAssocID="{9D584387-68D7-45A7-9B99-641EE1E29D0A}" presName="compNode" presStyleCnt="0"/>
      <dgm:spPr/>
    </dgm:pt>
    <dgm:pt modelId="{156EFDE9-800B-4AEB-9053-AEE714E47E43}" type="pres">
      <dgm:prSet presAssocID="{9D584387-68D7-45A7-9B99-641EE1E29D0A}" presName="bgRect" presStyleLbl="bgShp" presStyleIdx="2" presStyleCnt="6"/>
      <dgm:spPr/>
    </dgm:pt>
    <dgm:pt modelId="{556590BE-9DD7-4797-8F91-52F1700D3039}" type="pres">
      <dgm:prSet presAssocID="{9D584387-68D7-45A7-9B99-641EE1E29D0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65A3FB5F-70FE-44D4-A279-BAECAC8DBDB5}" type="pres">
      <dgm:prSet presAssocID="{9D584387-68D7-45A7-9B99-641EE1E29D0A}" presName="spaceRect" presStyleCnt="0"/>
      <dgm:spPr/>
    </dgm:pt>
    <dgm:pt modelId="{9C538B1E-70D4-42CC-806D-8A5AEF9B5D3F}" type="pres">
      <dgm:prSet presAssocID="{9D584387-68D7-45A7-9B99-641EE1E29D0A}" presName="parTx" presStyleLbl="revTx" presStyleIdx="2" presStyleCnt="6">
        <dgm:presLayoutVars>
          <dgm:chMax val="0"/>
          <dgm:chPref val="0"/>
        </dgm:presLayoutVars>
      </dgm:prSet>
      <dgm:spPr/>
    </dgm:pt>
    <dgm:pt modelId="{D7C3C0C5-DD02-4E19-9D24-417DBF3DAFC7}" type="pres">
      <dgm:prSet presAssocID="{5C8ED751-2A9A-40C2-A94D-660C5AC80F76}" presName="sibTrans" presStyleCnt="0"/>
      <dgm:spPr/>
    </dgm:pt>
    <dgm:pt modelId="{5A97135E-518A-4726-8A41-3813DA95B7DB}" type="pres">
      <dgm:prSet presAssocID="{75B46323-9E85-4D23-B896-861BFA2B994E}" presName="compNode" presStyleCnt="0"/>
      <dgm:spPr/>
    </dgm:pt>
    <dgm:pt modelId="{C761A506-5872-44A4-816C-0047621D0DE0}" type="pres">
      <dgm:prSet presAssocID="{75B46323-9E85-4D23-B896-861BFA2B994E}" presName="bgRect" presStyleLbl="bgShp" presStyleIdx="3" presStyleCnt="6"/>
      <dgm:spPr/>
    </dgm:pt>
    <dgm:pt modelId="{BCBB1994-FE8C-4749-ADD8-0F0475AEA7E2}" type="pres">
      <dgm:prSet presAssocID="{75B46323-9E85-4D23-B896-861BFA2B994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9E1B428A-6DF9-44B5-B33C-E0C768BB8F36}" type="pres">
      <dgm:prSet presAssocID="{75B46323-9E85-4D23-B896-861BFA2B994E}" presName="spaceRect" presStyleCnt="0"/>
      <dgm:spPr/>
    </dgm:pt>
    <dgm:pt modelId="{9BB79635-F7D5-4F73-9696-F2EC21E22722}" type="pres">
      <dgm:prSet presAssocID="{75B46323-9E85-4D23-B896-861BFA2B994E}" presName="parTx" presStyleLbl="revTx" presStyleIdx="3" presStyleCnt="6">
        <dgm:presLayoutVars>
          <dgm:chMax val="0"/>
          <dgm:chPref val="0"/>
        </dgm:presLayoutVars>
      </dgm:prSet>
      <dgm:spPr/>
    </dgm:pt>
    <dgm:pt modelId="{EC28522C-8C15-42F6-95BC-87B175ED7449}" type="pres">
      <dgm:prSet presAssocID="{8EA909BD-5CC0-4B09-B53A-1C2A3625FBAB}" presName="sibTrans" presStyleCnt="0"/>
      <dgm:spPr/>
    </dgm:pt>
    <dgm:pt modelId="{CC48BF76-D3CF-4BE6-8D7B-3F8631FE8C14}" type="pres">
      <dgm:prSet presAssocID="{CEA99975-D66C-415C-BA27-837780FB5D64}" presName="compNode" presStyleCnt="0"/>
      <dgm:spPr/>
    </dgm:pt>
    <dgm:pt modelId="{A4BE48BF-A6FD-4331-AE01-4CD7E81CCB3A}" type="pres">
      <dgm:prSet presAssocID="{CEA99975-D66C-415C-BA27-837780FB5D64}" presName="bgRect" presStyleLbl="bgShp" presStyleIdx="4" presStyleCnt="6"/>
      <dgm:spPr/>
    </dgm:pt>
    <dgm:pt modelId="{4401E356-C3EF-4763-8DF2-09CA2EA6579C}" type="pres">
      <dgm:prSet presAssocID="{CEA99975-D66C-415C-BA27-837780FB5D6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arth Globe Americas"/>
        </a:ext>
      </dgm:extLst>
    </dgm:pt>
    <dgm:pt modelId="{5B1A6DE2-DB25-44FD-A56B-18FDD75CE17C}" type="pres">
      <dgm:prSet presAssocID="{CEA99975-D66C-415C-BA27-837780FB5D64}" presName="spaceRect" presStyleCnt="0"/>
      <dgm:spPr/>
    </dgm:pt>
    <dgm:pt modelId="{BFE1EFD1-8C58-402A-9B06-A4569A5364DB}" type="pres">
      <dgm:prSet presAssocID="{CEA99975-D66C-415C-BA27-837780FB5D64}" presName="parTx" presStyleLbl="revTx" presStyleIdx="4" presStyleCnt="6">
        <dgm:presLayoutVars>
          <dgm:chMax val="0"/>
          <dgm:chPref val="0"/>
        </dgm:presLayoutVars>
      </dgm:prSet>
      <dgm:spPr/>
    </dgm:pt>
    <dgm:pt modelId="{F3340976-7D48-4300-9E87-A5F044700218}" type="pres">
      <dgm:prSet presAssocID="{74865B74-05EC-4C35-BBD8-7BFE5EC0F095}" presName="sibTrans" presStyleCnt="0"/>
      <dgm:spPr/>
    </dgm:pt>
    <dgm:pt modelId="{93B78CB8-133F-41A8-A174-BA93F2120A41}" type="pres">
      <dgm:prSet presAssocID="{E942D3A9-DD16-40DE-9045-070CF4A28F42}" presName="compNode" presStyleCnt="0"/>
      <dgm:spPr/>
    </dgm:pt>
    <dgm:pt modelId="{4B98EB4F-618D-4957-A50F-DF80EB65BBBF}" type="pres">
      <dgm:prSet presAssocID="{E942D3A9-DD16-40DE-9045-070CF4A28F42}" presName="bgRect" presStyleLbl="bgShp" presStyleIdx="5" presStyleCnt="6"/>
      <dgm:spPr/>
    </dgm:pt>
    <dgm:pt modelId="{04D9C49C-6D4B-4D96-B913-CD64B7D259D1}" type="pres">
      <dgm:prSet presAssocID="{E942D3A9-DD16-40DE-9045-070CF4A28F4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eciduous tree"/>
        </a:ext>
      </dgm:extLst>
    </dgm:pt>
    <dgm:pt modelId="{43A53692-CDE8-4014-ACD4-2BCE8A79D989}" type="pres">
      <dgm:prSet presAssocID="{E942D3A9-DD16-40DE-9045-070CF4A28F42}" presName="spaceRect" presStyleCnt="0"/>
      <dgm:spPr/>
    </dgm:pt>
    <dgm:pt modelId="{3F423A50-54CA-46B4-A6CA-BA4AE5616219}" type="pres">
      <dgm:prSet presAssocID="{E942D3A9-DD16-40DE-9045-070CF4A28F42}" presName="parTx" presStyleLbl="revTx" presStyleIdx="5" presStyleCnt="6">
        <dgm:presLayoutVars>
          <dgm:chMax val="0"/>
          <dgm:chPref val="0"/>
        </dgm:presLayoutVars>
      </dgm:prSet>
      <dgm:spPr/>
    </dgm:pt>
  </dgm:ptLst>
  <dgm:cxnLst>
    <dgm:cxn modelId="{C868680B-53C4-42BB-86FA-3903A4B579CD}" type="presOf" srcId="{C66BDEB5-0F72-4E97-A6D3-C3C48770311B}" destId="{67058CE6-4678-4D61-8BC4-AE1B909E7229}" srcOrd="0" destOrd="0" presId="urn:microsoft.com/office/officeart/2018/2/layout/IconVerticalSolidList"/>
    <dgm:cxn modelId="{012F3141-3ACB-4B98-ADD4-35C7F22B4725}" srcId="{C66BDEB5-0F72-4E97-A6D3-C3C48770311B}" destId="{E942D3A9-DD16-40DE-9045-070CF4A28F42}" srcOrd="5" destOrd="0" parTransId="{56B1D008-6B27-4193-85D1-413E681964CA}" sibTransId="{51D4170E-0C32-44FA-99BB-C1F7DCCB20C8}"/>
    <dgm:cxn modelId="{83008450-DCE8-4620-B591-054F8D959E36}" type="presOf" srcId="{2A8E16DB-368C-40C5-8564-E79238A0AA0E}" destId="{D36F2956-33AA-4D7E-ADD5-BF8185C132BE}" srcOrd="0" destOrd="0" presId="urn:microsoft.com/office/officeart/2018/2/layout/IconVerticalSolidList"/>
    <dgm:cxn modelId="{74FF6979-D9F5-43E3-8ECA-0E83273BEB6D}" type="presOf" srcId="{1FAD741B-0D44-4E62-9E7E-C10B5E921236}" destId="{31904CFC-FC31-4696-895C-CE25F5059F2D}" srcOrd="0" destOrd="0" presId="urn:microsoft.com/office/officeart/2018/2/layout/IconVerticalSolidList"/>
    <dgm:cxn modelId="{7A34BD59-59D3-4B6E-9C64-22A5543F4D77}" type="presOf" srcId="{E942D3A9-DD16-40DE-9045-070CF4A28F42}" destId="{3F423A50-54CA-46B4-A6CA-BA4AE5616219}" srcOrd="0" destOrd="0" presId="urn:microsoft.com/office/officeart/2018/2/layout/IconVerticalSolidList"/>
    <dgm:cxn modelId="{4AFA2C7F-C7B6-4E4D-BA90-3EA9F6182890}" srcId="{C66BDEB5-0F72-4E97-A6D3-C3C48770311B}" destId="{9D584387-68D7-45A7-9B99-641EE1E29D0A}" srcOrd="2" destOrd="0" parTransId="{BB54F36F-F2D8-44CC-B332-66B57C217376}" sibTransId="{5C8ED751-2A9A-40C2-A94D-660C5AC80F76}"/>
    <dgm:cxn modelId="{C8845289-CC25-4863-8ECC-793370F8CD49}" srcId="{C66BDEB5-0F72-4E97-A6D3-C3C48770311B}" destId="{2A8E16DB-368C-40C5-8564-E79238A0AA0E}" srcOrd="0" destOrd="0" parTransId="{A8229DAE-7F72-4CB0-8678-C949960DBAF5}" sibTransId="{CAD15449-8AEC-437D-9EF8-4402B82CF87F}"/>
    <dgm:cxn modelId="{71BB519E-E3E4-4D21-8742-2D03ADFC6AC5}" type="presOf" srcId="{CEA99975-D66C-415C-BA27-837780FB5D64}" destId="{BFE1EFD1-8C58-402A-9B06-A4569A5364DB}" srcOrd="0" destOrd="0" presId="urn:microsoft.com/office/officeart/2018/2/layout/IconVerticalSolidList"/>
    <dgm:cxn modelId="{614F2FAB-F79F-415E-8A8C-231A16EBB723}" srcId="{C66BDEB5-0F72-4E97-A6D3-C3C48770311B}" destId="{1FAD741B-0D44-4E62-9E7E-C10B5E921236}" srcOrd="1" destOrd="0" parTransId="{929F2411-5A73-45BD-8088-F5E063BE2CD8}" sibTransId="{37D7690A-C5F6-49A1-9033-811E377A0C4A}"/>
    <dgm:cxn modelId="{5CD67EB0-701F-4B34-B9F1-4973081AB461}" srcId="{C66BDEB5-0F72-4E97-A6D3-C3C48770311B}" destId="{75B46323-9E85-4D23-B896-861BFA2B994E}" srcOrd="3" destOrd="0" parTransId="{A2714779-1B06-4DC0-A8A7-8ED9542381D5}" sibTransId="{8EA909BD-5CC0-4B09-B53A-1C2A3625FBAB}"/>
    <dgm:cxn modelId="{EBDC56E5-22C1-408E-94D1-078FBE2A9652}" type="presOf" srcId="{9D584387-68D7-45A7-9B99-641EE1E29D0A}" destId="{9C538B1E-70D4-42CC-806D-8A5AEF9B5D3F}" srcOrd="0" destOrd="0" presId="urn:microsoft.com/office/officeart/2018/2/layout/IconVerticalSolidList"/>
    <dgm:cxn modelId="{CF6746EA-BDBC-42F3-ADA8-A11613775669}" type="presOf" srcId="{75B46323-9E85-4D23-B896-861BFA2B994E}" destId="{9BB79635-F7D5-4F73-9696-F2EC21E22722}" srcOrd="0" destOrd="0" presId="urn:microsoft.com/office/officeart/2018/2/layout/IconVerticalSolidList"/>
    <dgm:cxn modelId="{EB7878F4-F3D1-48FC-8025-95F67034759A}" srcId="{C66BDEB5-0F72-4E97-A6D3-C3C48770311B}" destId="{CEA99975-D66C-415C-BA27-837780FB5D64}" srcOrd="4" destOrd="0" parTransId="{DB87E1DF-64FB-4733-9895-445AFB369207}" sibTransId="{74865B74-05EC-4C35-BBD8-7BFE5EC0F095}"/>
    <dgm:cxn modelId="{0C8090A3-59AC-4ADD-B0E3-B0289D396736}" type="presParOf" srcId="{67058CE6-4678-4D61-8BC4-AE1B909E7229}" destId="{EB6A2177-9F7F-488C-B6C1-5D67334B5003}" srcOrd="0" destOrd="0" presId="urn:microsoft.com/office/officeart/2018/2/layout/IconVerticalSolidList"/>
    <dgm:cxn modelId="{CC63B635-47BB-4F79-96CD-4E596B956073}" type="presParOf" srcId="{EB6A2177-9F7F-488C-B6C1-5D67334B5003}" destId="{4B1B1349-D90B-4E62-BBC5-6F51249611E3}" srcOrd="0" destOrd="0" presId="urn:microsoft.com/office/officeart/2018/2/layout/IconVerticalSolidList"/>
    <dgm:cxn modelId="{84ABA32D-1AF4-4465-98C5-FC5AD2B3ACDA}" type="presParOf" srcId="{EB6A2177-9F7F-488C-B6C1-5D67334B5003}" destId="{7610CCF6-4556-4936-AA03-60639E76C5C0}" srcOrd="1" destOrd="0" presId="urn:microsoft.com/office/officeart/2018/2/layout/IconVerticalSolidList"/>
    <dgm:cxn modelId="{7D3B85E0-ACCB-4CA2-B066-8697DE69533A}" type="presParOf" srcId="{EB6A2177-9F7F-488C-B6C1-5D67334B5003}" destId="{A4A75E48-9675-4A1D-9D24-87B8B8527955}" srcOrd="2" destOrd="0" presId="urn:microsoft.com/office/officeart/2018/2/layout/IconVerticalSolidList"/>
    <dgm:cxn modelId="{4EC50A58-C9E0-4375-8C49-62AC08731C36}" type="presParOf" srcId="{EB6A2177-9F7F-488C-B6C1-5D67334B5003}" destId="{D36F2956-33AA-4D7E-ADD5-BF8185C132BE}" srcOrd="3" destOrd="0" presId="urn:microsoft.com/office/officeart/2018/2/layout/IconVerticalSolidList"/>
    <dgm:cxn modelId="{2FE394C9-FF12-49D8-97F6-C6A9FC8889D2}" type="presParOf" srcId="{67058CE6-4678-4D61-8BC4-AE1B909E7229}" destId="{28D8834D-53F4-4BA9-85A5-A48DA7A43709}" srcOrd="1" destOrd="0" presId="urn:microsoft.com/office/officeart/2018/2/layout/IconVerticalSolidList"/>
    <dgm:cxn modelId="{E4F9F87A-CBFE-4F61-A211-9946E7B7A222}" type="presParOf" srcId="{67058CE6-4678-4D61-8BC4-AE1B909E7229}" destId="{8C0D1F01-8096-4395-9AFC-C4A671B17425}" srcOrd="2" destOrd="0" presId="urn:microsoft.com/office/officeart/2018/2/layout/IconVerticalSolidList"/>
    <dgm:cxn modelId="{DF67FBFE-295B-4AC9-AF0D-981E0140FEE3}" type="presParOf" srcId="{8C0D1F01-8096-4395-9AFC-C4A671B17425}" destId="{B3A74E55-E3A5-4423-A9F7-31FCED609833}" srcOrd="0" destOrd="0" presId="urn:microsoft.com/office/officeart/2018/2/layout/IconVerticalSolidList"/>
    <dgm:cxn modelId="{746F7640-CCB2-4626-943E-6804D9A71987}" type="presParOf" srcId="{8C0D1F01-8096-4395-9AFC-C4A671B17425}" destId="{9904F1E8-17F5-485B-BB4C-5951EEF135B6}" srcOrd="1" destOrd="0" presId="urn:microsoft.com/office/officeart/2018/2/layout/IconVerticalSolidList"/>
    <dgm:cxn modelId="{25E6725A-C658-40DF-880C-36B5CC99321A}" type="presParOf" srcId="{8C0D1F01-8096-4395-9AFC-C4A671B17425}" destId="{39667A8A-7874-45FB-8E67-B97AE0D90D3C}" srcOrd="2" destOrd="0" presId="urn:microsoft.com/office/officeart/2018/2/layout/IconVerticalSolidList"/>
    <dgm:cxn modelId="{3CDC525B-74A6-4D89-BDE3-13C6745447AD}" type="presParOf" srcId="{8C0D1F01-8096-4395-9AFC-C4A671B17425}" destId="{31904CFC-FC31-4696-895C-CE25F5059F2D}" srcOrd="3" destOrd="0" presId="urn:microsoft.com/office/officeart/2018/2/layout/IconVerticalSolidList"/>
    <dgm:cxn modelId="{693C7D63-B74A-4C07-B214-C8974F15FB71}" type="presParOf" srcId="{67058CE6-4678-4D61-8BC4-AE1B909E7229}" destId="{6FD9938F-3D76-45D3-B1C6-88E4A123A55C}" srcOrd="3" destOrd="0" presId="urn:microsoft.com/office/officeart/2018/2/layout/IconVerticalSolidList"/>
    <dgm:cxn modelId="{BE681555-FA14-4FFC-9105-EB81560AB165}" type="presParOf" srcId="{67058CE6-4678-4D61-8BC4-AE1B909E7229}" destId="{C7C50390-5607-40DD-9B88-0FD7AD9CBA57}" srcOrd="4" destOrd="0" presId="urn:microsoft.com/office/officeart/2018/2/layout/IconVerticalSolidList"/>
    <dgm:cxn modelId="{3AA9F662-E509-4F5D-ADCB-C04E8818378A}" type="presParOf" srcId="{C7C50390-5607-40DD-9B88-0FD7AD9CBA57}" destId="{156EFDE9-800B-4AEB-9053-AEE714E47E43}" srcOrd="0" destOrd="0" presId="urn:microsoft.com/office/officeart/2018/2/layout/IconVerticalSolidList"/>
    <dgm:cxn modelId="{CEAF96B7-FD73-460A-A060-941494B08CC7}" type="presParOf" srcId="{C7C50390-5607-40DD-9B88-0FD7AD9CBA57}" destId="{556590BE-9DD7-4797-8F91-52F1700D3039}" srcOrd="1" destOrd="0" presId="urn:microsoft.com/office/officeart/2018/2/layout/IconVerticalSolidList"/>
    <dgm:cxn modelId="{D50F2645-F4A3-44F4-B813-565EF8D90905}" type="presParOf" srcId="{C7C50390-5607-40DD-9B88-0FD7AD9CBA57}" destId="{65A3FB5F-70FE-44D4-A279-BAECAC8DBDB5}" srcOrd="2" destOrd="0" presId="urn:microsoft.com/office/officeart/2018/2/layout/IconVerticalSolidList"/>
    <dgm:cxn modelId="{35DCC36A-58E1-4CC5-8C8E-3C0762FC50A8}" type="presParOf" srcId="{C7C50390-5607-40DD-9B88-0FD7AD9CBA57}" destId="{9C538B1E-70D4-42CC-806D-8A5AEF9B5D3F}" srcOrd="3" destOrd="0" presId="urn:microsoft.com/office/officeart/2018/2/layout/IconVerticalSolidList"/>
    <dgm:cxn modelId="{C2454811-B906-4ED8-A0CE-DDF6E0A26C73}" type="presParOf" srcId="{67058CE6-4678-4D61-8BC4-AE1B909E7229}" destId="{D7C3C0C5-DD02-4E19-9D24-417DBF3DAFC7}" srcOrd="5" destOrd="0" presId="urn:microsoft.com/office/officeart/2018/2/layout/IconVerticalSolidList"/>
    <dgm:cxn modelId="{9C76E53D-FE2C-439A-9DEE-E3629147F771}" type="presParOf" srcId="{67058CE6-4678-4D61-8BC4-AE1B909E7229}" destId="{5A97135E-518A-4726-8A41-3813DA95B7DB}" srcOrd="6" destOrd="0" presId="urn:microsoft.com/office/officeart/2018/2/layout/IconVerticalSolidList"/>
    <dgm:cxn modelId="{80C0B557-BD3F-4F69-97ED-3935E9916025}" type="presParOf" srcId="{5A97135E-518A-4726-8A41-3813DA95B7DB}" destId="{C761A506-5872-44A4-816C-0047621D0DE0}" srcOrd="0" destOrd="0" presId="urn:microsoft.com/office/officeart/2018/2/layout/IconVerticalSolidList"/>
    <dgm:cxn modelId="{C7949DAF-3EE2-4477-8DF3-B7E14C050F3A}" type="presParOf" srcId="{5A97135E-518A-4726-8A41-3813DA95B7DB}" destId="{BCBB1994-FE8C-4749-ADD8-0F0475AEA7E2}" srcOrd="1" destOrd="0" presId="urn:microsoft.com/office/officeart/2018/2/layout/IconVerticalSolidList"/>
    <dgm:cxn modelId="{48D10358-430C-4739-B1F1-EE3DEA05BEBA}" type="presParOf" srcId="{5A97135E-518A-4726-8A41-3813DA95B7DB}" destId="{9E1B428A-6DF9-44B5-B33C-E0C768BB8F36}" srcOrd="2" destOrd="0" presId="urn:microsoft.com/office/officeart/2018/2/layout/IconVerticalSolidList"/>
    <dgm:cxn modelId="{01F7A9B5-D031-4B5D-B55F-EE988B509D8B}" type="presParOf" srcId="{5A97135E-518A-4726-8A41-3813DA95B7DB}" destId="{9BB79635-F7D5-4F73-9696-F2EC21E22722}" srcOrd="3" destOrd="0" presId="urn:microsoft.com/office/officeart/2018/2/layout/IconVerticalSolidList"/>
    <dgm:cxn modelId="{C62F6F55-A17C-4137-BE12-45DF819B876B}" type="presParOf" srcId="{67058CE6-4678-4D61-8BC4-AE1B909E7229}" destId="{EC28522C-8C15-42F6-95BC-87B175ED7449}" srcOrd="7" destOrd="0" presId="urn:microsoft.com/office/officeart/2018/2/layout/IconVerticalSolidList"/>
    <dgm:cxn modelId="{9EE8A61A-D146-44DB-A36A-55A22A3E4BDF}" type="presParOf" srcId="{67058CE6-4678-4D61-8BC4-AE1B909E7229}" destId="{CC48BF76-D3CF-4BE6-8D7B-3F8631FE8C14}" srcOrd="8" destOrd="0" presId="urn:microsoft.com/office/officeart/2018/2/layout/IconVerticalSolidList"/>
    <dgm:cxn modelId="{4BC3E21E-33BF-4BFA-86EB-9530EA2B8535}" type="presParOf" srcId="{CC48BF76-D3CF-4BE6-8D7B-3F8631FE8C14}" destId="{A4BE48BF-A6FD-4331-AE01-4CD7E81CCB3A}" srcOrd="0" destOrd="0" presId="urn:microsoft.com/office/officeart/2018/2/layout/IconVerticalSolidList"/>
    <dgm:cxn modelId="{2EFCCA7B-F360-4ADB-AF67-8541B50B5796}" type="presParOf" srcId="{CC48BF76-D3CF-4BE6-8D7B-3F8631FE8C14}" destId="{4401E356-C3EF-4763-8DF2-09CA2EA6579C}" srcOrd="1" destOrd="0" presId="urn:microsoft.com/office/officeart/2018/2/layout/IconVerticalSolidList"/>
    <dgm:cxn modelId="{F2793A79-A6D2-4F2B-AA5C-2F8342763DA9}" type="presParOf" srcId="{CC48BF76-D3CF-4BE6-8D7B-3F8631FE8C14}" destId="{5B1A6DE2-DB25-44FD-A56B-18FDD75CE17C}" srcOrd="2" destOrd="0" presId="urn:microsoft.com/office/officeart/2018/2/layout/IconVerticalSolidList"/>
    <dgm:cxn modelId="{4050EF71-0EFA-49F3-AF13-6110ED8BCE7A}" type="presParOf" srcId="{CC48BF76-D3CF-4BE6-8D7B-3F8631FE8C14}" destId="{BFE1EFD1-8C58-402A-9B06-A4569A5364DB}" srcOrd="3" destOrd="0" presId="urn:microsoft.com/office/officeart/2018/2/layout/IconVerticalSolidList"/>
    <dgm:cxn modelId="{EF2A1AB5-A696-4722-A01E-ADDC2F56DDF0}" type="presParOf" srcId="{67058CE6-4678-4D61-8BC4-AE1B909E7229}" destId="{F3340976-7D48-4300-9E87-A5F044700218}" srcOrd="9" destOrd="0" presId="urn:microsoft.com/office/officeart/2018/2/layout/IconVerticalSolidList"/>
    <dgm:cxn modelId="{281421A4-F48B-4205-A365-3C992AB51C05}" type="presParOf" srcId="{67058CE6-4678-4D61-8BC4-AE1B909E7229}" destId="{93B78CB8-133F-41A8-A174-BA93F2120A41}" srcOrd="10" destOrd="0" presId="urn:microsoft.com/office/officeart/2018/2/layout/IconVerticalSolidList"/>
    <dgm:cxn modelId="{84A2CC9F-6A82-4BFC-BCE2-50DB80554B8F}" type="presParOf" srcId="{93B78CB8-133F-41A8-A174-BA93F2120A41}" destId="{4B98EB4F-618D-4957-A50F-DF80EB65BBBF}" srcOrd="0" destOrd="0" presId="urn:microsoft.com/office/officeart/2018/2/layout/IconVerticalSolidList"/>
    <dgm:cxn modelId="{9D731601-F4F2-4E6A-8BA0-C8E1157AB3A6}" type="presParOf" srcId="{93B78CB8-133F-41A8-A174-BA93F2120A41}" destId="{04D9C49C-6D4B-4D96-B913-CD64B7D259D1}" srcOrd="1" destOrd="0" presId="urn:microsoft.com/office/officeart/2018/2/layout/IconVerticalSolidList"/>
    <dgm:cxn modelId="{D9BFB116-D8E7-4EDE-A9D4-ABECF4422ABF}" type="presParOf" srcId="{93B78CB8-133F-41A8-A174-BA93F2120A41}" destId="{43A53692-CDE8-4014-ACD4-2BCE8A79D989}" srcOrd="2" destOrd="0" presId="urn:microsoft.com/office/officeart/2018/2/layout/IconVerticalSolidList"/>
    <dgm:cxn modelId="{D818B245-7CC2-4E03-AD79-D97E24D4AA26}" type="presParOf" srcId="{93B78CB8-133F-41A8-A174-BA93F2120A41}" destId="{3F423A50-54CA-46B4-A6CA-BA4AE561621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B1349-D90B-4E62-BBC5-6F51249611E3}">
      <dsp:nvSpPr>
        <dsp:cNvPr id="0" name=""/>
        <dsp:cNvSpPr/>
      </dsp:nvSpPr>
      <dsp:spPr>
        <a:xfrm>
          <a:off x="0" y="4259"/>
          <a:ext cx="5914209" cy="625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0CCF6-4556-4936-AA03-60639E76C5C0}">
      <dsp:nvSpPr>
        <dsp:cNvPr id="0" name=""/>
        <dsp:cNvSpPr/>
      </dsp:nvSpPr>
      <dsp:spPr>
        <a:xfrm>
          <a:off x="189094" y="144907"/>
          <a:ext cx="344143" cy="343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6F2956-33AA-4D7E-ADD5-BF8185C132BE}">
      <dsp:nvSpPr>
        <dsp:cNvPr id="0" name=""/>
        <dsp:cNvSpPr/>
      </dsp:nvSpPr>
      <dsp:spPr>
        <a:xfrm>
          <a:off x="722332" y="4259"/>
          <a:ext cx="5137734" cy="72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94" tIns="76494" rIns="76494" bIns="76494" numCol="1" spcCol="1270" anchor="ctr" anchorCtr="0">
          <a:noAutofit/>
        </a:bodyPr>
        <a:lstStyle/>
        <a:p>
          <a:pPr marL="0" lvl="0" indent="0" algn="l" defTabSz="622300">
            <a:lnSpc>
              <a:spcPct val="100000"/>
            </a:lnSpc>
            <a:spcBef>
              <a:spcPct val="0"/>
            </a:spcBef>
            <a:spcAft>
              <a:spcPct val="35000"/>
            </a:spcAft>
            <a:buNone/>
          </a:pPr>
          <a:r>
            <a:rPr lang="en-US" sz="1400" kern="1200"/>
            <a:t>Depending on the situation,the barriers of communication may be different,these are the most common,that are found in almost any situation:</a:t>
          </a:r>
        </a:p>
      </dsp:txBody>
      <dsp:txXfrm>
        <a:off x="722332" y="4259"/>
        <a:ext cx="5137734" cy="722777"/>
      </dsp:txXfrm>
    </dsp:sp>
    <dsp:sp modelId="{B3A74E55-E3A5-4423-A9F7-31FCED609833}">
      <dsp:nvSpPr>
        <dsp:cNvPr id="0" name=""/>
        <dsp:cNvSpPr/>
      </dsp:nvSpPr>
      <dsp:spPr>
        <a:xfrm>
          <a:off x="0" y="907731"/>
          <a:ext cx="5914209" cy="625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04F1E8-17F5-485B-BB4C-5951EEF135B6}">
      <dsp:nvSpPr>
        <dsp:cNvPr id="0" name=""/>
        <dsp:cNvSpPr/>
      </dsp:nvSpPr>
      <dsp:spPr>
        <a:xfrm>
          <a:off x="189094" y="1048379"/>
          <a:ext cx="344143" cy="343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904CFC-FC31-4696-895C-CE25F5059F2D}">
      <dsp:nvSpPr>
        <dsp:cNvPr id="0" name=""/>
        <dsp:cNvSpPr/>
      </dsp:nvSpPr>
      <dsp:spPr>
        <a:xfrm>
          <a:off x="722332" y="907731"/>
          <a:ext cx="5137734" cy="72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94" tIns="76494" rIns="76494" bIns="76494" numCol="1" spcCol="1270" anchor="ctr" anchorCtr="0">
          <a:noAutofit/>
        </a:bodyPr>
        <a:lstStyle/>
        <a:p>
          <a:pPr marL="0" lvl="0" indent="0" algn="l" defTabSz="622300">
            <a:lnSpc>
              <a:spcPct val="100000"/>
            </a:lnSpc>
            <a:spcBef>
              <a:spcPct val="0"/>
            </a:spcBef>
            <a:spcAft>
              <a:spcPct val="35000"/>
            </a:spcAft>
            <a:buNone/>
          </a:pPr>
          <a:r>
            <a:rPr lang="en-US" sz="1400" kern="1200"/>
            <a:t>Language barriers.</a:t>
          </a:r>
        </a:p>
      </dsp:txBody>
      <dsp:txXfrm>
        <a:off x="722332" y="907731"/>
        <a:ext cx="5137734" cy="722777"/>
      </dsp:txXfrm>
    </dsp:sp>
    <dsp:sp modelId="{156EFDE9-800B-4AEB-9053-AEE714E47E43}">
      <dsp:nvSpPr>
        <dsp:cNvPr id="0" name=""/>
        <dsp:cNvSpPr/>
      </dsp:nvSpPr>
      <dsp:spPr>
        <a:xfrm>
          <a:off x="0" y="1811203"/>
          <a:ext cx="5914209" cy="625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590BE-9DD7-4797-8F91-52F1700D3039}">
      <dsp:nvSpPr>
        <dsp:cNvPr id="0" name=""/>
        <dsp:cNvSpPr/>
      </dsp:nvSpPr>
      <dsp:spPr>
        <a:xfrm>
          <a:off x="189094" y="1951852"/>
          <a:ext cx="344143" cy="343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538B1E-70D4-42CC-806D-8A5AEF9B5D3F}">
      <dsp:nvSpPr>
        <dsp:cNvPr id="0" name=""/>
        <dsp:cNvSpPr/>
      </dsp:nvSpPr>
      <dsp:spPr>
        <a:xfrm>
          <a:off x="722332" y="1811203"/>
          <a:ext cx="5137734" cy="72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94" tIns="76494" rIns="76494" bIns="76494" numCol="1" spcCol="1270" anchor="ctr" anchorCtr="0">
          <a:noAutofit/>
        </a:bodyPr>
        <a:lstStyle/>
        <a:p>
          <a:pPr marL="0" lvl="0" indent="0" algn="l" defTabSz="622300">
            <a:lnSpc>
              <a:spcPct val="100000"/>
            </a:lnSpc>
            <a:spcBef>
              <a:spcPct val="0"/>
            </a:spcBef>
            <a:spcAft>
              <a:spcPct val="35000"/>
            </a:spcAft>
            <a:buNone/>
          </a:pPr>
          <a:r>
            <a:rPr lang="en-US" sz="1400" kern="1200">
              <a:latin typeface="Garamond" panose="02020404030301010803"/>
            </a:rPr>
            <a:t>Psychological barriers</a:t>
          </a:r>
          <a:r>
            <a:rPr lang="en-US" sz="1400" kern="1200"/>
            <a:t>.</a:t>
          </a:r>
        </a:p>
      </dsp:txBody>
      <dsp:txXfrm>
        <a:off x="722332" y="1811203"/>
        <a:ext cx="5137734" cy="722777"/>
      </dsp:txXfrm>
    </dsp:sp>
    <dsp:sp modelId="{C761A506-5872-44A4-816C-0047621D0DE0}">
      <dsp:nvSpPr>
        <dsp:cNvPr id="0" name=""/>
        <dsp:cNvSpPr/>
      </dsp:nvSpPr>
      <dsp:spPr>
        <a:xfrm>
          <a:off x="0" y="2714675"/>
          <a:ext cx="5914209" cy="625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BB1994-FE8C-4749-ADD8-0F0475AEA7E2}">
      <dsp:nvSpPr>
        <dsp:cNvPr id="0" name=""/>
        <dsp:cNvSpPr/>
      </dsp:nvSpPr>
      <dsp:spPr>
        <a:xfrm>
          <a:off x="189094" y="2855324"/>
          <a:ext cx="344143" cy="343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B79635-F7D5-4F73-9696-F2EC21E22722}">
      <dsp:nvSpPr>
        <dsp:cNvPr id="0" name=""/>
        <dsp:cNvSpPr/>
      </dsp:nvSpPr>
      <dsp:spPr>
        <a:xfrm>
          <a:off x="722332" y="2714675"/>
          <a:ext cx="5137734" cy="72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94" tIns="76494" rIns="76494" bIns="76494" numCol="1" spcCol="1270" anchor="ctr" anchorCtr="0">
          <a:noAutofit/>
        </a:bodyPr>
        <a:lstStyle/>
        <a:p>
          <a:pPr marL="0" lvl="0" indent="0" algn="l" defTabSz="622300">
            <a:lnSpc>
              <a:spcPct val="100000"/>
            </a:lnSpc>
            <a:spcBef>
              <a:spcPct val="0"/>
            </a:spcBef>
            <a:spcAft>
              <a:spcPct val="35000"/>
            </a:spcAft>
            <a:buNone/>
          </a:pPr>
          <a:r>
            <a:rPr lang="en-US" sz="1400" kern="1200"/>
            <a:t>Emotional barriers.</a:t>
          </a:r>
        </a:p>
      </dsp:txBody>
      <dsp:txXfrm>
        <a:off x="722332" y="2714675"/>
        <a:ext cx="5137734" cy="722777"/>
      </dsp:txXfrm>
    </dsp:sp>
    <dsp:sp modelId="{A4BE48BF-A6FD-4331-AE01-4CD7E81CCB3A}">
      <dsp:nvSpPr>
        <dsp:cNvPr id="0" name=""/>
        <dsp:cNvSpPr/>
      </dsp:nvSpPr>
      <dsp:spPr>
        <a:xfrm>
          <a:off x="0" y="3618147"/>
          <a:ext cx="5914209" cy="625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01E356-C3EF-4763-8DF2-09CA2EA6579C}">
      <dsp:nvSpPr>
        <dsp:cNvPr id="0" name=""/>
        <dsp:cNvSpPr/>
      </dsp:nvSpPr>
      <dsp:spPr>
        <a:xfrm>
          <a:off x="189094" y="3758796"/>
          <a:ext cx="344143" cy="3438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E1EFD1-8C58-402A-9B06-A4569A5364DB}">
      <dsp:nvSpPr>
        <dsp:cNvPr id="0" name=""/>
        <dsp:cNvSpPr/>
      </dsp:nvSpPr>
      <dsp:spPr>
        <a:xfrm>
          <a:off x="722332" y="3618147"/>
          <a:ext cx="5137734" cy="72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94" tIns="76494" rIns="76494" bIns="76494" numCol="1" spcCol="1270" anchor="ctr" anchorCtr="0">
          <a:noAutofit/>
        </a:bodyPr>
        <a:lstStyle/>
        <a:p>
          <a:pPr marL="0" lvl="0" indent="0" algn="l" defTabSz="622300">
            <a:lnSpc>
              <a:spcPct val="100000"/>
            </a:lnSpc>
            <a:spcBef>
              <a:spcPct val="0"/>
            </a:spcBef>
            <a:spcAft>
              <a:spcPct val="35000"/>
            </a:spcAft>
            <a:buNone/>
          </a:pPr>
          <a:r>
            <a:rPr lang="en-US" sz="1400" kern="1200"/>
            <a:t>Cultural barriers.</a:t>
          </a:r>
        </a:p>
      </dsp:txBody>
      <dsp:txXfrm>
        <a:off x="722332" y="3618147"/>
        <a:ext cx="5137734" cy="722777"/>
      </dsp:txXfrm>
    </dsp:sp>
    <dsp:sp modelId="{4B98EB4F-618D-4957-A50F-DF80EB65BBBF}">
      <dsp:nvSpPr>
        <dsp:cNvPr id="0" name=""/>
        <dsp:cNvSpPr/>
      </dsp:nvSpPr>
      <dsp:spPr>
        <a:xfrm>
          <a:off x="0" y="4521620"/>
          <a:ext cx="5914209" cy="625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D9C49C-6D4B-4D96-B913-CD64B7D259D1}">
      <dsp:nvSpPr>
        <dsp:cNvPr id="0" name=""/>
        <dsp:cNvSpPr/>
      </dsp:nvSpPr>
      <dsp:spPr>
        <a:xfrm>
          <a:off x="189094" y="4662268"/>
          <a:ext cx="344143" cy="34380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423A50-54CA-46B4-A6CA-BA4AE5616219}">
      <dsp:nvSpPr>
        <dsp:cNvPr id="0" name=""/>
        <dsp:cNvSpPr/>
      </dsp:nvSpPr>
      <dsp:spPr>
        <a:xfrm>
          <a:off x="722332" y="4521620"/>
          <a:ext cx="5137734" cy="72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494" tIns="76494" rIns="76494" bIns="76494" numCol="1" spcCol="1270" anchor="ctr" anchorCtr="0">
          <a:noAutofit/>
        </a:bodyPr>
        <a:lstStyle/>
        <a:p>
          <a:pPr marL="0" lvl="0" indent="0" algn="l" defTabSz="622300">
            <a:lnSpc>
              <a:spcPct val="100000"/>
            </a:lnSpc>
            <a:spcBef>
              <a:spcPct val="0"/>
            </a:spcBef>
            <a:spcAft>
              <a:spcPct val="35000"/>
            </a:spcAft>
            <a:buNone/>
          </a:pPr>
          <a:r>
            <a:rPr lang="en-US" sz="1400" kern="1200"/>
            <a:t>Environmental barriers</a:t>
          </a:r>
        </a:p>
      </dsp:txBody>
      <dsp:txXfrm>
        <a:off x="722332" y="4521620"/>
        <a:ext cx="5137734" cy="72277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7983232" y="5037663"/>
            <a:ext cx="897467" cy="279400"/>
          </a:xfrm>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9D853536-F79A-CE4F-B082-3018A08C815B}" type="slidenum">
              <a:rPr lang="en-US" smtClean="0"/>
              <a:t>‹#›</a:t>
            </a:fld>
            <a:endParaRPr lang="en-U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1280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spTree>
    <p:extLst>
      <p:ext uri="{BB962C8B-B14F-4D97-AF65-F5344CB8AC3E}">
        <p14:creationId xmlns:p14="http://schemas.microsoft.com/office/powerpoint/2010/main" val="1700142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6958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DB99D393-56B0-014E-8661-1B163C0649C4}"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853536-F79A-CE4F-B082-3018A08C815B}" type="slidenum">
              <a:rPr lang="en-US" smtClean="0"/>
              <a:t>‹#›</a:t>
            </a:fld>
            <a:endParaRPr lang="en-US"/>
          </a:p>
        </p:txBody>
      </p:sp>
    </p:spTree>
    <p:extLst>
      <p:ext uri="{BB962C8B-B14F-4D97-AF65-F5344CB8AC3E}">
        <p14:creationId xmlns:p14="http://schemas.microsoft.com/office/powerpoint/2010/main" val="2348216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DB99D393-56B0-014E-8661-1B163C0649C4}" type="datetimeFigureOut">
              <a:rPr lang="en-US" smtClean="0"/>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D853536-F79A-CE4F-B082-3018A08C815B}" type="slidenum">
              <a:rPr lang="en-US" smtClean="0"/>
              <a:t>‹#›</a:t>
            </a:fld>
            <a:endParaRPr lang="en-U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9179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DB99D393-56B0-014E-8661-1B163C0649C4}" type="datetimeFigureOut">
              <a:rPr lang="en-US" smtClean="0"/>
              <a:t>11/22/2021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D853536-F79A-CE4F-B082-3018A08C815B}" type="slidenum">
              <a:rPr lang="en-US" smtClean="0"/>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1526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99D393-56B0-014E-8661-1B163C0649C4}" type="datetimeFigureOut">
              <a:rPr lang="en-US" smtClean="0"/>
              <a:t>11/22/2021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D853536-F79A-CE4F-B082-3018A08C815B}" type="slidenum">
              <a:rPr lang="en-US" smtClean="0"/>
              <a:t>‹#›</a:t>
            </a:fld>
            <a:endParaRPr lang="en-US"/>
          </a:p>
        </p:txBody>
      </p:sp>
    </p:spTree>
    <p:extLst>
      <p:ext uri="{BB962C8B-B14F-4D97-AF65-F5344CB8AC3E}">
        <p14:creationId xmlns:p14="http://schemas.microsoft.com/office/powerpoint/2010/main" val="3353289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B99D393-56B0-014E-8661-1B163C0649C4}"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853536-F79A-CE4F-B082-3018A08C815B}" type="slidenum">
              <a:rPr lang="en-US" smtClean="0"/>
              <a:t>‹#›</a:t>
            </a:fld>
            <a:endParaRPr lang="en-U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66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B99D393-56B0-014E-8661-1B163C0649C4}"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853536-F79A-CE4F-B082-3018A08C815B}" type="slidenum">
              <a:rPr lang="en-US" smtClean="0"/>
              <a:t>‹#›</a:t>
            </a:fld>
            <a:endParaRPr lang="en-US"/>
          </a:p>
        </p:txBody>
      </p:sp>
    </p:spTree>
    <p:extLst>
      <p:ext uri="{BB962C8B-B14F-4D97-AF65-F5344CB8AC3E}">
        <p14:creationId xmlns:p14="http://schemas.microsoft.com/office/powerpoint/2010/main" val="2701312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B99D393-56B0-014E-8661-1B163C0649C4}"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853536-F79A-CE4F-B082-3018A08C815B}" type="slidenum">
              <a:rPr lang="en-US" smtClean="0"/>
              <a:t>‹#›</a:t>
            </a:fld>
            <a:endParaRPr lang="en-US"/>
          </a:p>
        </p:txBody>
      </p:sp>
    </p:spTree>
    <p:extLst>
      <p:ext uri="{BB962C8B-B14F-4D97-AF65-F5344CB8AC3E}">
        <p14:creationId xmlns:p14="http://schemas.microsoft.com/office/powerpoint/2010/main" val="104883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9104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2137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spTree>
    <p:extLst>
      <p:ext uri="{BB962C8B-B14F-4D97-AF65-F5344CB8AC3E}">
        <p14:creationId xmlns:p14="http://schemas.microsoft.com/office/powerpoint/2010/main" val="1094654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24244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39570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57973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B99D393-56B0-014E-8661-1B163C0649C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853536-F79A-CE4F-B082-3018A08C815B}" type="slidenum">
              <a:rPr lang="en-US" smtClean="0"/>
              <a:t>‹#›</a:t>
            </a:fld>
            <a:endParaRPr lang="en-U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7383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99D393-56B0-014E-8661-1B163C0649C4}" type="datetimeFigureOut">
              <a:rPr lang="en-US" smtClean="0"/>
              <a:t>11/22/2021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D853536-F79A-CE4F-B082-3018A08C815B}" type="slidenum">
              <a:rPr lang="en-US" smtClean="0"/>
              <a:t>‹#›</a:t>
            </a:fld>
            <a:endParaRPr lang="en-US"/>
          </a:p>
        </p:txBody>
      </p:sp>
    </p:spTree>
    <p:extLst>
      <p:ext uri="{BB962C8B-B14F-4D97-AF65-F5344CB8AC3E}">
        <p14:creationId xmlns:p14="http://schemas.microsoft.com/office/powerpoint/2010/main" val="354552453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3.png"/><Relationship Id="rId7" Type="http://schemas.openxmlformats.org/officeDocument/2006/relationships/image" Target="../media/image15.sv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svg"/><Relationship Id="rId10" Type="http://schemas.openxmlformats.org/officeDocument/2006/relationships/image" Target="../media/image18.jpeg"/><Relationship Id="rId4" Type="http://schemas.openxmlformats.org/officeDocument/2006/relationships/image" Target="../media/image12.png"/><Relationship Id="rId9" Type="http://schemas.openxmlformats.org/officeDocument/2006/relationships/image" Target="../media/image17.sv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16.xml.rels><?xml version="1.0" encoding="UTF-8" standalone="yes"?>
<Relationships xmlns="http://schemas.openxmlformats.org/package/2006/relationships"><Relationship Id="rId3" Type="http://schemas.openxmlformats.org/officeDocument/2006/relationships/hyperlink" Target="https://hmgroup.com/about-us/" TargetMode="External"/><Relationship Id="rId2" Type="http://schemas.openxmlformats.org/officeDocument/2006/relationships/hyperlink" Target="https://dx.doi.org/10.24926/8668.1501" TargetMode="External"/><Relationship Id="rId1" Type="http://schemas.openxmlformats.org/officeDocument/2006/relationships/slideLayout" Target="../slideLayouts/slideLayout6.xml"/><Relationship Id="rId4" Type="http://schemas.openxmlformats.org/officeDocument/2006/relationships/hyperlink" Target="https://www.ukessays.com/essays/business/h-m-and-communication-strategy-business-essay.php?vref=1"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People in a meeting">
            <a:extLst>
              <a:ext uri="{FF2B5EF4-FFF2-40B4-BE49-F238E27FC236}">
                <a16:creationId xmlns:a16="http://schemas.microsoft.com/office/drawing/2014/main" id="{65A1A0C7-B8FC-1749-9D5D-A6900FEC495A}"/>
              </a:ext>
            </a:extLst>
          </p:cNvPr>
          <p:cNvPicPr>
            <a:picLocks noChangeAspect="1"/>
          </p:cNvPicPr>
          <p:nvPr/>
        </p:nvPicPr>
        <p:blipFill>
          <a:blip r:embed="rId2"/>
          <a:srcRect/>
          <a:stretch/>
        </p:blipFill>
        <p:spPr>
          <a:xfrm>
            <a:off x="21399" y="-24429"/>
            <a:ext cx="12191999" cy="6858000"/>
          </a:xfrm>
          <a:prstGeom prst="rect">
            <a:avLst/>
          </a:prstGeom>
        </p:spPr>
      </p:pic>
      <p:sp>
        <p:nvSpPr>
          <p:cNvPr id="2" name="Title 1">
            <a:extLst>
              <a:ext uri="{FF2B5EF4-FFF2-40B4-BE49-F238E27FC236}">
                <a16:creationId xmlns:a16="http://schemas.microsoft.com/office/drawing/2014/main" id="{4DE27C07-2187-094B-969A-A9F713193397}"/>
              </a:ext>
            </a:extLst>
          </p:cNvPr>
          <p:cNvSpPr>
            <a:spLocks noGrp="1"/>
          </p:cNvSpPr>
          <p:nvPr>
            <p:ph type="ctrTitle"/>
          </p:nvPr>
        </p:nvSpPr>
        <p:spPr>
          <a:xfrm>
            <a:off x="501316" y="312822"/>
            <a:ext cx="10166684" cy="1836060"/>
          </a:xfrm>
        </p:spPr>
        <p:txBody>
          <a:bodyPr>
            <a:normAutofit fontScale="90000"/>
          </a:bodyPr>
          <a:lstStyle/>
          <a:p>
            <a:r>
              <a:rPr lang="en-US" sz="4000" b="1">
                <a:latin typeface="Arial" panose="020B0604020202020204" pitchFamily="34" charset="0"/>
                <a:cs typeface="Arial" panose="020B0604020202020204" pitchFamily="34" charset="0"/>
              </a:rPr>
              <a:t>Group Presentation – Strategies for Effective Communication in a Business Setting: </a:t>
            </a:r>
            <a:r>
              <a:rPr lang="en-US" sz="4000" b="1">
                <a:solidFill>
                  <a:srgbClr val="C00000"/>
                </a:solidFill>
                <a:latin typeface="Lucida Calligraphy" panose="03010101010101010101" pitchFamily="66" charset="77"/>
                <a:ea typeface="Brush Script MT" panose="03060802040406070304" pitchFamily="66" charset="-122"/>
                <a:cs typeface="Bradley Hand ITC" panose="020F0502020204030204" pitchFamily="34" charset="0"/>
              </a:rPr>
              <a:t>H&amp;M</a:t>
            </a:r>
            <a:r>
              <a:rPr lang="en-GB" sz="4400" b="1">
                <a:effectLst/>
                <a:latin typeface="Arial" panose="020B0604020202020204" pitchFamily="34" charset="0"/>
                <a:cs typeface="Arial" panose="020B0604020202020204" pitchFamily="34" charset="0"/>
              </a:rPr>
              <a:t> </a:t>
            </a:r>
            <a:endParaRPr lang="en-US" sz="4400" b="1">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6A37896-6BC8-3E4A-AA6D-169887E68894}"/>
              </a:ext>
            </a:extLst>
          </p:cNvPr>
          <p:cNvSpPr>
            <a:spLocks noGrp="1"/>
          </p:cNvSpPr>
          <p:nvPr>
            <p:ph type="subTitle" idx="1"/>
          </p:nvPr>
        </p:nvSpPr>
        <p:spPr>
          <a:xfrm>
            <a:off x="761344" y="2186887"/>
            <a:ext cx="3003883" cy="533378"/>
          </a:xfrm>
        </p:spPr>
        <p:txBody>
          <a:bodyPr>
            <a:normAutofit/>
          </a:bodyPr>
          <a:lstStyle/>
          <a:p>
            <a:r>
              <a:rPr lang="en-US" sz="2800">
                <a:latin typeface="Arial" panose="020B0604020202020204" pitchFamily="34" charset="0"/>
                <a:cs typeface="Arial" panose="020B0604020202020204" pitchFamily="34" charset="0"/>
              </a:rPr>
              <a:t>Group members:</a:t>
            </a:r>
          </a:p>
        </p:txBody>
      </p:sp>
      <p:sp>
        <p:nvSpPr>
          <p:cNvPr id="5" name="Rectangle 4">
            <a:extLst>
              <a:ext uri="{FF2B5EF4-FFF2-40B4-BE49-F238E27FC236}">
                <a16:creationId xmlns:a16="http://schemas.microsoft.com/office/drawing/2014/main" id="{59EEC4EE-076A-7D4C-8BAC-E9D923F971CF}"/>
              </a:ext>
            </a:extLst>
          </p:cNvPr>
          <p:cNvSpPr/>
          <p:nvPr/>
        </p:nvSpPr>
        <p:spPr>
          <a:xfrm>
            <a:off x="850231" y="4496364"/>
            <a:ext cx="10832432" cy="7482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a:latin typeface="Arial" panose="020B0604020202020204" pitchFamily="34" charset="0"/>
                <a:cs typeface="Arial" panose="020B0604020202020204" pitchFamily="34" charset="0"/>
              </a:rPr>
              <a:t>Module: Effective Team Working and Communication</a:t>
            </a:r>
          </a:p>
        </p:txBody>
      </p:sp>
      <p:sp>
        <p:nvSpPr>
          <p:cNvPr id="6" name="Rectangle 5">
            <a:extLst>
              <a:ext uri="{FF2B5EF4-FFF2-40B4-BE49-F238E27FC236}">
                <a16:creationId xmlns:a16="http://schemas.microsoft.com/office/drawing/2014/main" id="{8C35BB61-CC59-EC45-ACFA-8E8A8A902599}"/>
              </a:ext>
            </a:extLst>
          </p:cNvPr>
          <p:cNvSpPr/>
          <p:nvPr/>
        </p:nvSpPr>
        <p:spPr>
          <a:xfrm>
            <a:off x="850230" y="5244620"/>
            <a:ext cx="5245770" cy="90750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a:latin typeface="Arial" panose="020B0604020202020204" pitchFamily="34" charset="0"/>
                <a:cs typeface="Arial" panose="020B0604020202020204" pitchFamily="34" charset="0"/>
              </a:rPr>
              <a:t>Module code: BMSW_4002</a:t>
            </a:r>
          </a:p>
        </p:txBody>
      </p:sp>
      <p:sp>
        <p:nvSpPr>
          <p:cNvPr id="7" name="Rectangle 6">
            <a:extLst>
              <a:ext uri="{FF2B5EF4-FFF2-40B4-BE49-F238E27FC236}">
                <a16:creationId xmlns:a16="http://schemas.microsoft.com/office/drawing/2014/main" id="{458D3D3B-95DB-9049-95C6-A5805D36D813}"/>
              </a:ext>
            </a:extLst>
          </p:cNvPr>
          <p:cNvSpPr/>
          <p:nvPr/>
        </p:nvSpPr>
        <p:spPr>
          <a:xfrm>
            <a:off x="6095999" y="5244620"/>
            <a:ext cx="5586663" cy="90750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a:latin typeface="Arial" panose="020B0604020202020204" pitchFamily="34" charset="0"/>
                <a:cs typeface="Arial" panose="020B0604020202020204" pitchFamily="34" charset="0"/>
              </a:rPr>
              <a:t>Lecturer: Richmond Lamptey</a:t>
            </a:r>
          </a:p>
        </p:txBody>
      </p:sp>
      <p:sp>
        <p:nvSpPr>
          <p:cNvPr id="8" name="Double Bracket 7">
            <a:extLst>
              <a:ext uri="{FF2B5EF4-FFF2-40B4-BE49-F238E27FC236}">
                <a16:creationId xmlns:a16="http://schemas.microsoft.com/office/drawing/2014/main" id="{A1EA694F-548C-EB48-B3A5-4E99ECFC5ABA}"/>
              </a:ext>
            </a:extLst>
          </p:cNvPr>
          <p:cNvSpPr/>
          <p:nvPr/>
        </p:nvSpPr>
        <p:spPr>
          <a:xfrm>
            <a:off x="3765227" y="2192793"/>
            <a:ext cx="2429033" cy="1234879"/>
          </a:xfrm>
          <a:prstGeom prst="bracketPair">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 name="TextBox 8">
            <a:extLst>
              <a:ext uri="{FF2B5EF4-FFF2-40B4-BE49-F238E27FC236}">
                <a16:creationId xmlns:a16="http://schemas.microsoft.com/office/drawing/2014/main" id="{C54E9919-1A68-CD48-AADA-B4D2D45F56D6}"/>
              </a:ext>
            </a:extLst>
          </p:cNvPr>
          <p:cNvSpPr txBox="1"/>
          <p:nvPr/>
        </p:nvSpPr>
        <p:spPr>
          <a:xfrm>
            <a:off x="3787285" y="2204242"/>
            <a:ext cx="3816879" cy="1200329"/>
          </a:xfrm>
          <a:prstGeom prst="rect">
            <a:avLst/>
          </a:prstGeom>
          <a:noFill/>
        </p:spPr>
        <p:txBody>
          <a:bodyPr wrap="none" lIns="91440" tIns="45720" rIns="91440" bIns="45720" rtlCol="0" anchor="t">
            <a:spAutoFit/>
          </a:bodyPr>
          <a:lstStyle/>
          <a:p>
            <a:r>
              <a:rPr lang="en-US" sz="2400" b="1">
                <a:latin typeface="Arial"/>
                <a:cs typeface="Arial"/>
              </a:rPr>
              <a:t>Costel Andone - 2027240</a:t>
            </a:r>
            <a:endParaRPr lang="en-US"/>
          </a:p>
          <a:p>
            <a:r>
              <a:rPr lang="en-US" sz="2400" b="1">
                <a:latin typeface="Arial"/>
                <a:cs typeface="Arial"/>
              </a:rPr>
              <a:t>Cristian Lungu-  2026298</a:t>
            </a:r>
            <a:endParaRPr lang="en-US" sz="2400" b="1">
              <a:latin typeface="Arial" panose="020B0604020202020204" pitchFamily="34" charset="0"/>
              <a:cs typeface="Arial" panose="020B0604020202020204" pitchFamily="34" charset="0"/>
            </a:endParaRPr>
          </a:p>
          <a:p>
            <a:r>
              <a:rPr lang="en-US" sz="2400" b="1">
                <a:latin typeface="Arial"/>
                <a:cs typeface="Arial"/>
              </a:rPr>
              <a:t>Paulina Andone-2027237</a:t>
            </a:r>
            <a:endParaRPr 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0464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8A17A72-B88B-450E-835A-1C2722503A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accent1">
                  <a:shade val="45000"/>
                  <a:satMod val="135000"/>
                </a:schemeClr>
                <a:prstClr val="white"/>
              </a:duotone>
            </a:blip>
            <a:stretch/>
          </a:blipFill>
          <a:ln w="1587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2" name="Title 1">
            <a:extLst>
              <a:ext uri="{FF2B5EF4-FFF2-40B4-BE49-F238E27FC236}">
                <a16:creationId xmlns:a16="http://schemas.microsoft.com/office/drawing/2014/main" id="{E8224F82-841A-1B40-A1F0-01E0C32C9B33}"/>
              </a:ext>
            </a:extLst>
          </p:cNvPr>
          <p:cNvSpPr>
            <a:spLocks noGrp="1"/>
          </p:cNvSpPr>
          <p:nvPr>
            <p:ph type="title"/>
          </p:nvPr>
        </p:nvSpPr>
        <p:spPr>
          <a:xfrm>
            <a:off x="1295402" y="633420"/>
            <a:ext cx="9601196" cy="1303867"/>
          </a:xfrm>
        </p:spPr>
        <p:txBody>
          <a:bodyPr>
            <a:normAutofit/>
          </a:bodyPr>
          <a:lstStyle/>
          <a:p>
            <a:r>
              <a:rPr lang="en-US">
                <a:solidFill>
                  <a:srgbClr val="212121"/>
                </a:solidFill>
                <a:latin typeface="+mn-lt"/>
              </a:rPr>
              <a:t>Briefly introduction of </a:t>
            </a:r>
            <a:r>
              <a:rPr lang="en-US">
                <a:solidFill>
                  <a:srgbClr val="FF0000"/>
                </a:solidFill>
                <a:latin typeface="+mn-lt"/>
              </a:rPr>
              <a:t>H&amp;M</a:t>
            </a:r>
            <a:r>
              <a:rPr lang="en-US">
                <a:solidFill>
                  <a:srgbClr val="212121"/>
                </a:solidFill>
                <a:latin typeface="+mn-lt"/>
              </a:rPr>
              <a:t> </a:t>
            </a:r>
            <a:r>
              <a:rPr lang="en-US" err="1">
                <a:solidFill>
                  <a:srgbClr val="212121"/>
                </a:solidFill>
                <a:latin typeface="+mn-lt"/>
              </a:rPr>
              <a:t>organisation</a:t>
            </a:r>
            <a:endParaRPr lang="en-US">
              <a:solidFill>
                <a:srgbClr val="212121"/>
              </a:solidFill>
              <a:latin typeface="+mn-lt"/>
            </a:endParaRPr>
          </a:p>
        </p:txBody>
      </p:sp>
      <p:cxnSp>
        <p:nvCxnSpPr>
          <p:cNvPr id="10" name="Straight Connector 9">
            <a:extLst>
              <a:ext uri="{FF2B5EF4-FFF2-40B4-BE49-F238E27FC236}">
                <a16:creationId xmlns:a16="http://schemas.microsoft.com/office/drawing/2014/main" id="{87ADDECF-37FB-45A1-BAD3-6252E3064A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267682"/>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6C9239B-B48D-154E-BE6D-7E50076AC6B7}"/>
              </a:ext>
            </a:extLst>
          </p:cNvPr>
          <p:cNvSpPr>
            <a:spLocks noGrp="1"/>
          </p:cNvSpPr>
          <p:nvPr>
            <p:ph idx="1"/>
          </p:nvPr>
        </p:nvSpPr>
        <p:spPr>
          <a:xfrm>
            <a:off x="288011" y="2604288"/>
            <a:ext cx="7250620" cy="3318936"/>
          </a:xfrm>
        </p:spPr>
        <p:txBody>
          <a:bodyPr>
            <a:noAutofit/>
          </a:bodyPr>
          <a:lstStyle/>
          <a:p>
            <a:r>
              <a:rPr lang="en-US" sz="2000">
                <a:solidFill>
                  <a:srgbClr val="212121"/>
                </a:solidFill>
                <a:cs typeface="Arial" panose="020B0604020202020204" pitchFamily="34" charset="0"/>
              </a:rPr>
              <a:t>The H&amp;M Group is a global organization with the first exclusive store for women in Vasteras, Sweden in 1947. The store was called Hennes which means Hers in Swedish until 68 when it changed to Hennes &amp; Mauritz with the introduction of clothes for the whole family. In 69 they already have 42 stores globally and in 74 they change their name to H&amp;M. In the 80s and 90s it continued to expand in Europe and the brand is introduced on the online market. In 2010 he launches his first collection out of sustainable materials. They currently have 4850 stores and 53 online markets with sales of 187 billion in 2020, 71% of management positions being held by women. In 2020, recycling and reuse is 64% with a target of 100% by 2030, packaging reduced to 25% by 2025 and from 2018 to be recyclable, reusable or compostable.</a:t>
            </a:r>
          </a:p>
        </p:txBody>
      </p:sp>
      <p:sp>
        <p:nvSpPr>
          <p:cNvPr id="4" name="Rectangle 3">
            <a:extLst>
              <a:ext uri="{FF2B5EF4-FFF2-40B4-BE49-F238E27FC236}">
                <a16:creationId xmlns:a16="http://schemas.microsoft.com/office/drawing/2014/main" id="{1BEDAFF3-023A-0146-850A-5E2B67F008B2}"/>
              </a:ext>
            </a:extLst>
          </p:cNvPr>
          <p:cNvSpPr/>
          <p:nvPr/>
        </p:nvSpPr>
        <p:spPr>
          <a:xfrm>
            <a:off x="6816989" y="6388173"/>
            <a:ext cx="5281863" cy="372979"/>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a:t>https://hmgroup.com/about-us/h-m-group-at-a-glance</a:t>
            </a:r>
          </a:p>
        </p:txBody>
      </p:sp>
      <p:pic>
        <p:nvPicPr>
          <p:cNvPr id="5" name="Picture 5" descr="Text&#10;&#10;Description automatically generated">
            <a:extLst>
              <a:ext uri="{FF2B5EF4-FFF2-40B4-BE49-F238E27FC236}">
                <a16:creationId xmlns:a16="http://schemas.microsoft.com/office/drawing/2014/main" id="{48937B73-2FD5-4797-8A08-DF5CEFC863B5}"/>
              </a:ext>
            </a:extLst>
          </p:cNvPr>
          <p:cNvPicPr>
            <a:picLocks noChangeAspect="1"/>
          </p:cNvPicPr>
          <p:nvPr/>
        </p:nvPicPr>
        <p:blipFill>
          <a:blip r:embed="rId3"/>
          <a:stretch>
            <a:fillRect/>
          </a:stretch>
        </p:blipFill>
        <p:spPr>
          <a:xfrm>
            <a:off x="8078062" y="2751999"/>
            <a:ext cx="3432013" cy="317074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966431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79C0B-0BF1-41D7-BD43-AD6BCB261B46}"/>
              </a:ext>
            </a:extLst>
          </p:cNvPr>
          <p:cNvSpPr>
            <a:spLocks noGrp="1"/>
          </p:cNvSpPr>
          <p:nvPr>
            <p:ph type="title"/>
          </p:nvPr>
        </p:nvSpPr>
        <p:spPr>
          <a:xfrm>
            <a:off x="1295402" y="297624"/>
            <a:ext cx="9601196" cy="1303867"/>
          </a:xfrm>
        </p:spPr>
        <p:txBody>
          <a:bodyPr>
            <a:normAutofit/>
          </a:bodyPr>
          <a:lstStyle/>
          <a:p>
            <a:r>
              <a:rPr lang="en-GB" sz="4000">
                <a:latin typeface="Arial"/>
                <a:cs typeface="Arial"/>
              </a:rPr>
              <a:t>H&amp;M </a:t>
            </a:r>
            <a:r>
              <a:rPr lang="en-GB" sz="4000">
                <a:latin typeface="Arial"/>
                <a:ea typeface="+mj-lt"/>
                <a:cs typeface="+mj-lt"/>
              </a:rPr>
              <a:t>External stakeholders</a:t>
            </a:r>
            <a:endParaRPr lang="en-GB" sz="4000">
              <a:latin typeface="Arial"/>
              <a:cs typeface="Arial"/>
            </a:endParaRPr>
          </a:p>
        </p:txBody>
      </p:sp>
      <p:sp>
        <p:nvSpPr>
          <p:cNvPr id="3" name="Content Placeholder 2">
            <a:extLst>
              <a:ext uri="{FF2B5EF4-FFF2-40B4-BE49-F238E27FC236}">
                <a16:creationId xmlns:a16="http://schemas.microsoft.com/office/drawing/2014/main" id="{A555E768-9D88-4375-AFF3-D99E65B3E9AA}"/>
              </a:ext>
            </a:extLst>
          </p:cNvPr>
          <p:cNvSpPr>
            <a:spLocks noGrp="1"/>
          </p:cNvSpPr>
          <p:nvPr>
            <p:ph idx="1"/>
          </p:nvPr>
        </p:nvSpPr>
        <p:spPr>
          <a:xfrm>
            <a:off x="1295401" y="1734661"/>
            <a:ext cx="9601196" cy="757411"/>
          </a:xfrm>
        </p:spPr>
        <p:txBody>
          <a:bodyPr>
            <a:normAutofit/>
          </a:bodyPr>
          <a:lstStyle/>
          <a:p>
            <a:pPr marL="0" indent="0">
              <a:buNone/>
            </a:pPr>
            <a:r>
              <a:rPr lang="en-GB" sz="1800">
                <a:latin typeface="Arial"/>
                <a:ea typeface="+mn-lt"/>
                <a:cs typeface="+mn-lt"/>
              </a:rPr>
              <a:t>External stakeholders are groups outside a business or people who don't work inside the business but are affected in some way by the decisions and actions of the business. </a:t>
            </a:r>
            <a:endParaRPr lang="en-GB" sz="1800">
              <a:latin typeface="Arial"/>
              <a:cs typeface="Arial"/>
            </a:endParaRPr>
          </a:p>
        </p:txBody>
      </p:sp>
      <p:sp>
        <p:nvSpPr>
          <p:cNvPr id="4" name="Oval 3">
            <a:extLst>
              <a:ext uri="{FF2B5EF4-FFF2-40B4-BE49-F238E27FC236}">
                <a16:creationId xmlns:a16="http://schemas.microsoft.com/office/drawing/2014/main" id="{7E3B859F-2ACF-4BA3-8AD1-1737E33E0636}"/>
              </a:ext>
            </a:extLst>
          </p:cNvPr>
          <p:cNvSpPr/>
          <p:nvPr/>
        </p:nvSpPr>
        <p:spPr>
          <a:xfrm>
            <a:off x="4829444" y="4073899"/>
            <a:ext cx="2535692" cy="7060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tx1"/>
                </a:solidFill>
                <a:latin typeface="Arial"/>
                <a:cs typeface="Arial"/>
              </a:rPr>
              <a:t>H&amp;M</a:t>
            </a:r>
          </a:p>
          <a:p>
            <a:pPr algn="ctr"/>
            <a:r>
              <a:rPr lang="en-GB" sz="2000" b="1">
                <a:solidFill>
                  <a:schemeClr val="tx1"/>
                </a:solidFill>
                <a:latin typeface="Arial"/>
                <a:cs typeface="Arial"/>
              </a:rPr>
              <a:t>Organisation</a:t>
            </a:r>
          </a:p>
        </p:txBody>
      </p:sp>
      <p:sp>
        <p:nvSpPr>
          <p:cNvPr id="5" name="Flowchart: Terminator 4">
            <a:extLst>
              <a:ext uri="{FF2B5EF4-FFF2-40B4-BE49-F238E27FC236}">
                <a16:creationId xmlns:a16="http://schemas.microsoft.com/office/drawing/2014/main" id="{864CE6AF-D61F-4304-8276-0454722E3CB7}"/>
              </a:ext>
            </a:extLst>
          </p:cNvPr>
          <p:cNvSpPr/>
          <p:nvPr/>
        </p:nvSpPr>
        <p:spPr>
          <a:xfrm>
            <a:off x="5191877" y="2792457"/>
            <a:ext cx="1722032" cy="856710"/>
          </a:xfrm>
          <a:prstGeom prst="flowChartTerminator">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latin typeface="Arial"/>
                <a:ea typeface="+mn-lt"/>
                <a:cs typeface="+mn-lt"/>
              </a:rPr>
              <a:t>Government</a:t>
            </a:r>
            <a:endParaRPr lang="en-US">
              <a:latin typeface="Arial"/>
            </a:endParaRPr>
          </a:p>
        </p:txBody>
      </p:sp>
      <p:sp>
        <p:nvSpPr>
          <p:cNvPr id="6" name="Flowchart: Terminator 5">
            <a:extLst>
              <a:ext uri="{FF2B5EF4-FFF2-40B4-BE49-F238E27FC236}">
                <a16:creationId xmlns:a16="http://schemas.microsoft.com/office/drawing/2014/main" id="{D400951D-1958-4C73-BC75-90782ED9CF08}"/>
              </a:ext>
            </a:extLst>
          </p:cNvPr>
          <p:cNvSpPr/>
          <p:nvPr/>
        </p:nvSpPr>
        <p:spPr>
          <a:xfrm>
            <a:off x="3004894" y="4742659"/>
            <a:ext cx="1825353" cy="856709"/>
          </a:xfrm>
          <a:prstGeom prst="flowChartTerminator">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a:ea typeface="+mn-lt"/>
                <a:cs typeface="+mn-lt"/>
              </a:rPr>
              <a:t> Suppliers</a:t>
            </a:r>
            <a:endParaRPr lang="en-US">
              <a:latin typeface="Arial"/>
            </a:endParaRPr>
          </a:p>
        </p:txBody>
      </p:sp>
      <p:sp>
        <p:nvSpPr>
          <p:cNvPr id="7" name="Flowchart: Terminator 6">
            <a:extLst>
              <a:ext uri="{FF2B5EF4-FFF2-40B4-BE49-F238E27FC236}">
                <a16:creationId xmlns:a16="http://schemas.microsoft.com/office/drawing/2014/main" id="{B8ED8E75-3AF0-4763-8420-299C58C4C764}"/>
              </a:ext>
            </a:extLst>
          </p:cNvPr>
          <p:cNvSpPr/>
          <p:nvPr/>
        </p:nvSpPr>
        <p:spPr>
          <a:xfrm>
            <a:off x="7533842" y="4742659"/>
            <a:ext cx="1825354" cy="856709"/>
          </a:xfrm>
          <a:prstGeom prst="flowChartTerminator">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a:ea typeface="+mn-lt"/>
                <a:cs typeface="+mn-lt"/>
              </a:rPr>
              <a:t>Creditors</a:t>
            </a:r>
            <a:endParaRPr lang="en-US">
              <a:latin typeface="Arial"/>
            </a:endParaRPr>
          </a:p>
        </p:txBody>
      </p:sp>
      <p:sp>
        <p:nvSpPr>
          <p:cNvPr id="8" name="Flowchart: Terminator 7">
            <a:extLst>
              <a:ext uri="{FF2B5EF4-FFF2-40B4-BE49-F238E27FC236}">
                <a16:creationId xmlns:a16="http://schemas.microsoft.com/office/drawing/2014/main" id="{4059C131-F5E1-4047-9C01-84E6902F1170}"/>
              </a:ext>
            </a:extLst>
          </p:cNvPr>
          <p:cNvSpPr/>
          <p:nvPr/>
        </p:nvSpPr>
        <p:spPr>
          <a:xfrm>
            <a:off x="3004893" y="3123947"/>
            <a:ext cx="1825354" cy="856710"/>
          </a:xfrm>
          <a:prstGeom prst="flowChartTerminator">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a:ea typeface="+mn-lt"/>
                <a:cs typeface="+mn-lt"/>
              </a:rPr>
              <a:t>Shareholders</a:t>
            </a:r>
            <a:endParaRPr lang="en-US">
              <a:latin typeface="Arial"/>
            </a:endParaRPr>
          </a:p>
        </p:txBody>
      </p:sp>
      <p:sp>
        <p:nvSpPr>
          <p:cNvPr id="9" name="Flowchart: Terminator 8">
            <a:extLst>
              <a:ext uri="{FF2B5EF4-FFF2-40B4-BE49-F238E27FC236}">
                <a16:creationId xmlns:a16="http://schemas.microsoft.com/office/drawing/2014/main" id="{F3C4EDE2-590C-4E55-8C2D-B25C139F3FF7}"/>
              </a:ext>
            </a:extLst>
          </p:cNvPr>
          <p:cNvSpPr/>
          <p:nvPr/>
        </p:nvSpPr>
        <p:spPr>
          <a:xfrm>
            <a:off x="5191876" y="5168863"/>
            <a:ext cx="1722032" cy="856710"/>
          </a:xfrm>
          <a:prstGeom prst="flowChartTerminator">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a:ea typeface="+mn-lt"/>
                <a:cs typeface="+mn-lt"/>
              </a:rPr>
              <a:t>Customers</a:t>
            </a:r>
            <a:endParaRPr lang="en-US">
              <a:latin typeface="Arial"/>
            </a:endParaRPr>
          </a:p>
        </p:txBody>
      </p:sp>
      <p:sp>
        <p:nvSpPr>
          <p:cNvPr id="10" name="Flowchart: Terminator 9">
            <a:extLst>
              <a:ext uri="{FF2B5EF4-FFF2-40B4-BE49-F238E27FC236}">
                <a16:creationId xmlns:a16="http://schemas.microsoft.com/office/drawing/2014/main" id="{1A1F93D5-8D10-411F-A593-511091F96AD0}"/>
              </a:ext>
            </a:extLst>
          </p:cNvPr>
          <p:cNvSpPr/>
          <p:nvPr/>
        </p:nvSpPr>
        <p:spPr>
          <a:xfrm>
            <a:off x="7533841" y="3123948"/>
            <a:ext cx="1825352" cy="856709"/>
          </a:xfrm>
          <a:prstGeom prst="flowChartTerminator">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latin typeface="Arial"/>
                <a:ea typeface="+mn-lt"/>
                <a:cs typeface="+mn-lt"/>
              </a:rPr>
              <a:t>Society</a:t>
            </a:r>
            <a:endParaRPr lang="en-US">
              <a:latin typeface="Arial"/>
            </a:endParaRPr>
          </a:p>
        </p:txBody>
      </p:sp>
      <p:cxnSp>
        <p:nvCxnSpPr>
          <p:cNvPr id="11" name="Straight Arrow Connector 10">
            <a:extLst>
              <a:ext uri="{FF2B5EF4-FFF2-40B4-BE49-F238E27FC236}">
                <a16:creationId xmlns:a16="http://schemas.microsoft.com/office/drawing/2014/main" id="{FBE4E409-6476-494B-93A5-F90146DFDD54}"/>
              </a:ext>
            </a:extLst>
          </p:cNvPr>
          <p:cNvCxnSpPr/>
          <p:nvPr/>
        </p:nvCxnSpPr>
        <p:spPr>
          <a:xfrm flipH="1">
            <a:off x="6076950" y="3705279"/>
            <a:ext cx="2583" cy="324604"/>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12" name="Straight Arrow Connector 11">
            <a:extLst>
              <a:ext uri="{FF2B5EF4-FFF2-40B4-BE49-F238E27FC236}">
                <a16:creationId xmlns:a16="http://schemas.microsoft.com/office/drawing/2014/main" id="{82B35EE7-E8C2-4E34-B8DC-8B25DFEAD6F1}"/>
              </a:ext>
            </a:extLst>
          </p:cNvPr>
          <p:cNvCxnSpPr>
            <a:cxnSpLocks/>
          </p:cNvCxnSpPr>
          <p:nvPr/>
        </p:nvCxnSpPr>
        <p:spPr>
          <a:xfrm flipH="1">
            <a:off x="6076950" y="4811685"/>
            <a:ext cx="2583" cy="324604"/>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13" name="Straight Arrow Connector 12">
            <a:extLst>
              <a:ext uri="{FF2B5EF4-FFF2-40B4-BE49-F238E27FC236}">
                <a16:creationId xmlns:a16="http://schemas.microsoft.com/office/drawing/2014/main" id="{DF20571E-05F7-4552-9194-227252A44FCA}"/>
              </a:ext>
            </a:extLst>
          </p:cNvPr>
          <p:cNvCxnSpPr>
            <a:cxnSpLocks/>
          </p:cNvCxnSpPr>
          <p:nvPr/>
        </p:nvCxnSpPr>
        <p:spPr>
          <a:xfrm flipH="1">
            <a:off x="7299594" y="3972194"/>
            <a:ext cx="286718" cy="255723"/>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2CD42B53-4BDE-40CE-8AE0-2040345490E6}"/>
              </a:ext>
            </a:extLst>
          </p:cNvPr>
          <p:cNvCxnSpPr>
            <a:cxnSpLocks/>
          </p:cNvCxnSpPr>
          <p:nvPr/>
        </p:nvCxnSpPr>
        <p:spPr>
          <a:xfrm flipH="1" flipV="1">
            <a:off x="7381391" y="4529273"/>
            <a:ext cx="308243" cy="226446"/>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B2F0521E-0542-4D9D-B1E4-5E07F7CD8F49}"/>
              </a:ext>
            </a:extLst>
          </p:cNvPr>
          <p:cNvCxnSpPr>
            <a:cxnSpLocks/>
          </p:cNvCxnSpPr>
          <p:nvPr/>
        </p:nvCxnSpPr>
        <p:spPr>
          <a:xfrm flipH="1">
            <a:off x="4725153" y="4661007"/>
            <a:ext cx="282413" cy="169622"/>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16" name="Straight Arrow Connector 15">
            <a:extLst>
              <a:ext uri="{FF2B5EF4-FFF2-40B4-BE49-F238E27FC236}">
                <a16:creationId xmlns:a16="http://schemas.microsoft.com/office/drawing/2014/main" id="{D76A1D53-3F16-4FA8-87B2-D223B09DCD4C}"/>
              </a:ext>
            </a:extLst>
          </p:cNvPr>
          <p:cNvCxnSpPr>
            <a:cxnSpLocks/>
          </p:cNvCxnSpPr>
          <p:nvPr/>
        </p:nvCxnSpPr>
        <p:spPr>
          <a:xfrm>
            <a:off x="4719126" y="3950668"/>
            <a:ext cx="281552" cy="247113"/>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969929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E5DA7-DA50-48D1-B0D4-533DF828605E}"/>
              </a:ext>
            </a:extLst>
          </p:cNvPr>
          <p:cNvSpPr>
            <a:spLocks noGrp="1"/>
          </p:cNvSpPr>
          <p:nvPr>
            <p:ph type="title"/>
          </p:nvPr>
        </p:nvSpPr>
        <p:spPr>
          <a:xfrm>
            <a:off x="3973165" y="663556"/>
            <a:ext cx="4249976" cy="1303867"/>
          </a:xfrm>
        </p:spPr>
        <p:txBody>
          <a:bodyPr>
            <a:normAutofit/>
          </a:bodyPr>
          <a:lstStyle/>
          <a:p>
            <a:r>
              <a:rPr lang="en-GB" sz="2800" b="1">
                <a:latin typeface="Arial"/>
                <a:cs typeface="Arial"/>
              </a:rPr>
              <a:t>What is Communication?</a:t>
            </a:r>
          </a:p>
        </p:txBody>
      </p:sp>
      <p:sp>
        <p:nvSpPr>
          <p:cNvPr id="3" name="Content Placeholder 2">
            <a:extLst>
              <a:ext uri="{FF2B5EF4-FFF2-40B4-BE49-F238E27FC236}">
                <a16:creationId xmlns:a16="http://schemas.microsoft.com/office/drawing/2014/main" id="{CF6AA656-23B2-4A8A-9DD9-628B7A01CC9A}"/>
              </a:ext>
            </a:extLst>
          </p:cNvPr>
          <p:cNvSpPr>
            <a:spLocks noGrp="1"/>
          </p:cNvSpPr>
          <p:nvPr>
            <p:ph idx="1"/>
          </p:nvPr>
        </p:nvSpPr>
        <p:spPr>
          <a:xfrm>
            <a:off x="1295401" y="2070458"/>
            <a:ext cx="9601196" cy="503411"/>
          </a:xfrm>
        </p:spPr>
        <p:txBody>
          <a:bodyPr>
            <a:normAutofit/>
          </a:bodyPr>
          <a:lstStyle/>
          <a:p>
            <a:endParaRPr lang="en-GB" sz="2000">
              <a:latin typeface="Arial"/>
              <a:cs typeface="Arial"/>
            </a:endParaRPr>
          </a:p>
          <a:p>
            <a:pPr>
              <a:buSzPct val="114999"/>
            </a:pPr>
            <a:endParaRPr lang="en-GB" b="1">
              <a:latin typeface="Arial"/>
              <a:cs typeface="Arial"/>
            </a:endParaRPr>
          </a:p>
        </p:txBody>
      </p:sp>
      <p:sp>
        <p:nvSpPr>
          <p:cNvPr id="4" name="Oval 3">
            <a:extLst>
              <a:ext uri="{FF2B5EF4-FFF2-40B4-BE49-F238E27FC236}">
                <a16:creationId xmlns:a16="http://schemas.microsoft.com/office/drawing/2014/main" id="{3E702662-730D-4296-8E2F-0234915DA341}"/>
              </a:ext>
            </a:extLst>
          </p:cNvPr>
          <p:cNvSpPr/>
          <p:nvPr/>
        </p:nvSpPr>
        <p:spPr>
          <a:xfrm>
            <a:off x="769749" y="3944749"/>
            <a:ext cx="3035083" cy="9126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latin typeface="Arial"/>
                <a:ea typeface="+mn-lt"/>
                <a:cs typeface="+mn-lt"/>
              </a:rPr>
              <a:t>Information</a:t>
            </a:r>
            <a:endParaRPr lang="en-US" sz="2800">
              <a:latin typeface="Arial"/>
            </a:endParaRPr>
          </a:p>
        </p:txBody>
      </p:sp>
      <p:sp>
        <p:nvSpPr>
          <p:cNvPr id="5" name="Oval 4">
            <a:extLst>
              <a:ext uri="{FF2B5EF4-FFF2-40B4-BE49-F238E27FC236}">
                <a16:creationId xmlns:a16="http://schemas.microsoft.com/office/drawing/2014/main" id="{E406FEA3-C706-41BE-BF40-64CE828C4A1A}"/>
              </a:ext>
            </a:extLst>
          </p:cNvPr>
          <p:cNvSpPr/>
          <p:nvPr/>
        </p:nvSpPr>
        <p:spPr>
          <a:xfrm>
            <a:off x="5075640" y="2610980"/>
            <a:ext cx="1734948" cy="835185"/>
          </a:xfrm>
          <a:prstGeom prst="ellipse">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latin typeface="Arial"/>
                <a:cs typeface="Arial"/>
              </a:rPr>
              <a:t>Thoughts</a:t>
            </a:r>
            <a:endParaRPr lang="en-GB">
              <a:solidFill>
                <a:schemeClr val="tx1"/>
              </a:solidFill>
              <a:latin typeface="Arial"/>
              <a:cs typeface="Arial"/>
            </a:endParaRPr>
          </a:p>
        </p:txBody>
      </p:sp>
      <p:sp>
        <p:nvSpPr>
          <p:cNvPr id="6" name="Oval 5">
            <a:extLst>
              <a:ext uri="{FF2B5EF4-FFF2-40B4-BE49-F238E27FC236}">
                <a16:creationId xmlns:a16="http://schemas.microsoft.com/office/drawing/2014/main" id="{9F248E0E-ABFC-4714-B197-2334A77F2876}"/>
              </a:ext>
            </a:extLst>
          </p:cNvPr>
          <p:cNvSpPr/>
          <p:nvPr/>
        </p:nvSpPr>
        <p:spPr>
          <a:xfrm>
            <a:off x="5071334" y="3997217"/>
            <a:ext cx="1739253" cy="809355"/>
          </a:xfrm>
          <a:prstGeom prst="ellipse">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latin typeface="Arial"/>
                <a:cs typeface="Arial"/>
              </a:rPr>
              <a:t>Ideas</a:t>
            </a:r>
          </a:p>
        </p:txBody>
      </p:sp>
      <p:sp>
        <p:nvSpPr>
          <p:cNvPr id="7" name="Oval 6">
            <a:extLst>
              <a:ext uri="{FF2B5EF4-FFF2-40B4-BE49-F238E27FC236}">
                <a16:creationId xmlns:a16="http://schemas.microsoft.com/office/drawing/2014/main" id="{65A256EF-5321-4D2F-BCCA-108AF97D66A6}"/>
              </a:ext>
            </a:extLst>
          </p:cNvPr>
          <p:cNvSpPr/>
          <p:nvPr/>
        </p:nvSpPr>
        <p:spPr>
          <a:xfrm>
            <a:off x="5071334" y="5357623"/>
            <a:ext cx="1739253" cy="757694"/>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latin typeface="Arial"/>
                <a:cs typeface="Arial"/>
              </a:rPr>
              <a:t>Emotion</a:t>
            </a:r>
          </a:p>
        </p:txBody>
      </p:sp>
      <p:sp>
        <p:nvSpPr>
          <p:cNvPr id="10" name="Arrow: Right 9">
            <a:extLst>
              <a:ext uri="{FF2B5EF4-FFF2-40B4-BE49-F238E27FC236}">
                <a16:creationId xmlns:a16="http://schemas.microsoft.com/office/drawing/2014/main" id="{3BD746B9-F48C-47CC-A97B-8DCA86452E01}"/>
              </a:ext>
            </a:extLst>
          </p:cNvPr>
          <p:cNvSpPr/>
          <p:nvPr/>
        </p:nvSpPr>
        <p:spPr>
          <a:xfrm rot="19500000">
            <a:off x="3887223" y="3491547"/>
            <a:ext cx="1093491" cy="3917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8B4F16F7-BB30-4A66-B77F-61190508CE89}"/>
              </a:ext>
            </a:extLst>
          </p:cNvPr>
          <p:cNvSpPr/>
          <p:nvPr/>
        </p:nvSpPr>
        <p:spPr>
          <a:xfrm>
            <a:off x="4121447" y="4206200"/>
            <a:ext cx="800746" cy="3917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86A31878-FA89-40DF-997F-EE05F5A20A8D}"/>
              </a:ext>
            </a:extLst>
          </p:cNvPr>
          <p:cNvSpPr/>
          <p:nvPr/>
        </p:nvSpPr>
        <p:spPr>
          <a:xfrm rot="2460000">
            <a:off x="3855073" y="5030198"/>
            <a:ext cx="1192508" cy="3917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12" descr="Close-up of raised hands at office training with speaker out of focus in background">
            <a:extLst>
              <a:ext uri="{FF2B5EF4-FFF2-40B4-BE49-F238E27FC236}">
                <a16:creationId xmlns:a16="http://schemas.microsoft.com/office/drawing/2014/main" id="{DD99EA5D-E182-4DA2-BF6B-0F2A6301CEA1}"/>
              </a:ext>
            </a:extLst>
          </p:cNvPr>
          <p:cNvPicPr>
            <a:picLocks noChangeAspect="1"/>
          </p:cNvPicPr>
          <p:nvPr/>
        </p:nvPicPr>
        <p:blipFill>
          <a:blip r:embed="rId2"/>
          <a:stretch>
            <a:fillRect/>
          </a:stretch>
        </p:blipFill>
        <p:spPr>
          <a:xfrm>
            <a:off x="7277316" y="2828872"/>
            <a:ext cx="3983064" cy="3146155"/>
          </a:xfrm>
          <a:prstGeom prst="rect">
            <a:avLst/>
          </a:prstGeom>
        </p:spPr>
      </p:pic>
      <p:pic>
        <p:nvPicPr>
          <p:cNvPr id="19" name="Graphic 19" descr="Scientific Thought outline">
            <a:extLst>
              <a:ext uri="{FF2B5EF4-FFF2-40B4-BE49-F238E27FC236}">
                <a16:creationId xmlns:a16="http://schemas.microsoft.com/office/drawing/2014/main" id="{D65F1615-9D91-4722-B4D9-C901166B31F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60834" y="2928748"/>
            <a:ext cx="518333" cy="514028"/>
          </a:xfrm>
          <a:prstGeom prst="rect">
            <a:avLst/>
          </a:prstGeom>
        </p:spPr>
      </p:pic>
      <p:pic>
        <p:nvPicPr>
          <p:cNvPr id="20" name="Graphic 20" descr="Group brainstorm outline">
            <a:extLst>
              <a:ext uri="{FF2B5EF4-FFF2-40B4-BE49-F238E27FC236}">
                <a16:creationId xmlns:a16="http://schemas.microsoft.com/office/drawing/2014/main" id="{9D70022D-CC51-4EC5-BE39-D5045324F31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736020" y="5434307"/>
            <a:ext cx="488198" cy="496808"/>
          </a:xfrm>
          <a:prstGeom prst="rect">
            <a:avLst/>
          </a:prstGeom>
        </p:spPr>
      </p:pic>
      <p:sp>
        <p:nvSpPr>
          <p:cNvPr id="13" name="TextBox 12">
            <a:extLst>
              <a:ext uri="{FF2B5EF4-FFF2-40B4-BE49-F238E27FC236}">
                <a16:creationId xmlns:a16="http://schemas.microsoft.com/office/drawing/2014/main" id="{BE713309-CAE4-421D-9551-1B005A6C9DBE}"/>
              </a:ext>
            </a:extLst>
          </p:cNvPr>
          <p:cNvSpPr txBox="1"/>
          <p:nvPr/>
        </p:nvSpPr>
        <p:spPr>
          <a:xfrm>
            <a:off x="1422400" y="2038027"/>
            <a:ext cx="61915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Communication</a:t>
            </a:r>
            <a:r>
              <a:rPr lang="en-GB">
                <a:ea typeface="+mn-lt"/>
                <a:cs typeface="+mn-lt"/>
              </a:rPr>
              <a:t> ,</a:t>
            </a:r>
            <a:r>
              <a:rPr lang="en-GB">
                <a:latin typeface="Arial"/>
                <a:cs typeface="Arial"/>
              </a:rPr>
              <a:t>is each act of transmitting  information.</a:t>
            </a:r>
            <a:endParaRPr lang="en-US"/>
          </a:p>
        </p:txBody>
      </p:sp>
    </p:spTree>
    <p:extLst>
      <p:ext uri="{BB962C8B-B14F-4D97-AF65-F5344CB8AC3E}">
        <p14:creationId xmlns:p14="http://schemas.microsoft.com/office/powerpoint/2010/main" val="821210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6AA656-23B2-4A8A-9DD9-628B7A01CC9A}"/>
              </a:ext>
            </a:extLst>
          </p:cNvPr>
          <p:cNvSpPr>
            <a:spLocks noGrp="1"/>
          </p:cNvSpPr>
          <p:nvPr>
            <p:ph idx="1"/>
          </p:nvPr>
        </p:nvSpPr>
        <p:spPr>
          <a:xfrm>
            <a:off x="1295401" y="2070458"/>
            <a:ext cx="9601196" cy="503411"/>
          </a:xfrm>
        </p:spPr>
        <p:txBody>
          <a:bodyPr>
            <a:normAutofit/>
          </a:bodyPr>
          <a:lstStyle/>
          <a:p>
            <a:endParaRPr lang="en-GB" sz="2000">
              <a:latin typeface="Arial"/>
              <a:cs typeface="Arial"/>
            </a:endParaRPr>
          </a:p>
          <a:p>
            <a:pPr>
              <a:buSzPct val="114999"/>
            </a:pPr>
            <a:endParaRPr lang="en-GB" b="1">
              <a:latin typeface="Arial"/>
              <a:cs typeface="Arial"/>
            </a:endParaRPr>
          </a:p>
        </p:txBody>
      </p:sp>
      <p:sp>
        <p:nvSpPr>
          <p:cNvPr id="8" name="TextBox 7">
            <a:extLst>
              <a:ext uri="{FF2B5EF4-FFF2-40B4-BE49-F238E27FC236}">
                <a16:creationId xmlns:a16="http://schemas.microsoft.com/office/drawing/2014/main" id="{55033C9E-22D9-416C-B02D-05E2B0DC0D0E}"/>
              </a:ext>
            </a:extLst>
          </p:cNvPr>
          <p:cNvSpPr txBox="1"/>
          <p:nvPr/>
        </p:nvSpPr>
        <p:spPr>
          <a:xfrm>
            <a:off x="1297553" y="2304942"/>
            <a:ext cx="5614689" cy="40811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b="1" u="sng">
              <a:latin typeface="Arial"/>
              <a:cs typeface="Arial"/>
            </a:endParaRPr>
          </a:p>
          <a:p>
            <a:endParaRPr lang="en-GB" b="1">
              <a:latin typeface="Arial"/>
              <a:cs typeface="Arial"/>
            </a:endParaRPr>
          </a:p>
          <a:p>
            <a:pPr marL="285750" indent="-285750">
              <a:spcBef>
                <a:spcPct val="20000"/>
              </a:spcBef>
              <a:spcAft>
                <a:spcPts val="600"/>
              </a:spcAft>
              <a:buFont typeface="Arial"/>
              <a:buChar char="•"/>
            </a:pPr>
            <a:r>
              <a:rPr lang="en-GB" sz="2400" b="1">
                <a:latin typeface="Arial"/>
                <a:cs typeface="Arial"/>
              </a:rPr>
              <a:t>Shannon Weaver communication model.</a:t>
            </a:r>
            <a:endParaRPr lang="en-GB" sz="2400">
              <a:ea typeface="+mn-lt"/>
              <a:cs typeface="+mn-lt"/>
            </a:endParaRPr>
          </a:p>
          <a:p>
            <a:pPr marL="285750" indent="-285750">
              <a:spcBef>
                <a:spcPct val="20000"/>
              </a:spcBef>
              <a:spcAft>
                <a:spcPts val="600"/>
              </a:spcAft>
              <a:buFont typeface="Arial"/>
              <a:buChar char="•"/>
            </a:pPr>
            <a:r>
              <a:rPr lang="en-GB" sz="2400" b="1">
                <a:latin typeface="Arial"/>
                <a:cs typeface="Arial"/>
              </a:rPr>
              <a:t>Lasswell communication model.</a:t>
            </a:r>
            <a:endParaRPr lang="en-GB" sz="2400">
              <a:ea typeface="+mn-lt"/>
              <a:cs typeface="+mn-lt"/>
            </a:endParaRPr>
          </a:p>
          <a:p>
            <a:pPr marL="285750" indent="-285750">
              <a:spcBef>
                <a:spcPct val="20000"/>
              </a:spcBef>
              <a:spcAft>
                <a:spcPts val="600"/>
              </a:spcAft>
              <a:buFont typeface="Arial"/>
              <a:buChar char="•"/>
            </a:pPr>
            <a:r>
              <a:rPr lang="en-GB" sz="2400" b="1">
                <a:latin typeface="Arial"/>
                <a:cs typeface="Arial"/>
              </a:rPr>
              <a:t>Berlo's communication model.</a:t>
            </a:r>
            <a:endParaRPr lang="en-GB" sz="2400">
              <a:ea typeface="+mn-lt"/>
              <a:cs typeface="+mn-lt"/>
            </a:endParaRPr>
          </a:p>
          <a:p>
            <a:pPr marL="285750" indent="-285750">
              <a:spcBef>
                <a:spcPct val="20000"/>
              </a:spcBef>
              <a:spcAft>
                <a:spcPts val="600"/>
              </a:spcAft>
              <a:buFont typeface="Arial"/>
              <a:buChar char="•"/>
            </a:pPr>
            <a:r>
              <a:rPr lang="en-GB" sz="2400" b="1">
                <a:latin typeface="Arial"/>
                <a:cs typeface="Arial"/>
              </a:rPr>
              <a:t>Schramm's communication model.</a:t>
            </a:r>
            <a:endParaRPr lang="en-GB" sz="2400">
              <a:ea typeface="+mn-lt"/>
              <a:cs typeface="+mn-lt"/>
            </a:endParaRPr>
          </a:p>
          <a:p>
            <a:br>
              <a:rPr lang="en-GB" b="1">
                <a:latin typeface="Arial"/>
                <a:cs typeface="Arial"/>
              </a:rPr>
            </a:br>
            <a:br>
              <a:rPr lang="en-GB" b="1">
                <a:latin typeface="Arial"/>
                <a:cs typeface="Arial"/>
              </a:rPr>
            </a:br>
            <a:endParaRPr lang="en-GB">
              <a:ea typeface="+mn-lt"/>
              <a:cs typeface="+mn-lt"/>
            </a:endParaRPr>
          </a:p>
        </p:txBody>
      </p:sp>
      <p:sp>
        <p:nvSpPr>
          <p:cNvPr id="15" name="Title 14">
            <a:extLst>
              <a:ext uri="{FF2B5EF4-FFF2-40B4-BE49-F238E27FC236}">
                <a16:creationId xmlns:a16="http://schemas.microsoft.com/office/drawing/2014/main" id="{A8C02009-C847-4B7A-9B02-679BA54ADEE9}"/>
              </a:ext>
            </a:extLst>
          </p:cNvPr>
          <p:cNvSpPr>
            <a:spLocks noGrp="1"/>
          </p:cNvSpPr>
          <p:nvPr>
            <p:ph type="title"/>
          </p:nvPr>
        </p:nvSpPr>
        <p:spPr/>
        <p:txBody>
          <a:bodyPr>
            <a:normAutofit/>
          </a:bodyPr>
          <a:lstStyle/>
          <a:p>
            <a:r>
              <a:rPr lang="en-GB" b="1" u="sng">
                <a:ea typeface="+mj-lt"/>
                <a:cs typeface="+mj-lt"/>
              </a:rPr>
              <a:t>Models of communication</a:t>
            </a:r>
            <a:endParaRPr lang="en-US">
              <a:ea typeface="+mj-lt"/>
              <a:cs typeface="+mj-lt"/>
            </a:endParaRPr>
          </a:p>
        </p:txBody>
      </p:sp>
    </p:spTree>
    <p:extLst>
      <p:ext uri="{BB962C8B-B14F-4D97-AF65-F5344CB8AC3E}">
        <p14:creationId xmlns:p14="http://schemas.microsoft.com/office/powerpoint/2010/main" val="2444449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F4AEC-9765-D242-814B-790C87FCBC83}"/>
              </a:ext>
            </a:extLst>
          </p:cNvPr>
          <p:cNvSpPr>
            <a:spLocks noGrp="1"/>
          </p:cNvSpPr>
          <p:nvPr>
            <p:ph type="title"/>
          </p:nvPr>
        </p:nvSpPr>
        <p:spPr>
          <a:xfrm>
            <a:off x="1357055" y="363318"/>
            <a:ext cx="9601196" cy="1303867"/>
          </a:xfrm>
        </p:spPr>
        <p:txBody>
          <a:bodyPr>
            <a:normAutofit/>
          </a:bodyPr>
          <a:lstStyle/>
          <a:p>
            <a:r>
              <a:rPr lang="en-GB" sz="4000" u="sng">
                <a:latin typeface="Arial"/>
                <a:ea typeface="+mj-lt"/>
                <a:cs typeface="+mj-lt"/>
              </a:rPr>
              <a:t>Theory of Channel Richness</a:t>
            </a:r>
            <a:endParaRPr lang="en-US">
              <a:latin typeface="Arial"/>
              <a:cs typeface="Arial"/>
            </a:endParaRPr>
          </a:p>
        </p:txBody>
      </p:sp>
      <p:sp>
        <p:nvSpPr>
          <p:cNvPr id="5" name="Rectangle 4">
            <a:extLst>
              <a:ext uri="{FF2B5EF4-FFF2-40B4-BE49-F238E27FC236}">
                <a16:creationId xmlns:a16="http://schemas.microsoft.com/office/drawing/2014/main" id="{C45247A2-08AB-409F-A58D-B6CC0479E843}"/>
              </a:ext>
            </a:extLst>
          </p:cNvPr>
          <p:cNvSpPr/>
          <p:nvPr/>
        </p:nvSpPr>
        <p:spPr>
          <a:xfrm>
            <a:off x="5262043" y="3430318"/>
            <a:ext cx="1789296" cy="1124590"/>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2800" b="1">
                <a:solidFill>
                  <a:schemeClr val="tx2"/>
                </a:solidFill>
                <a:latin typeface="Arial" panose="020B0604020202020204" pitchFamily="34" charset="0"/>
                <a:cs typeface="Arial" panose="020B0604020202020204" pitchFamily="34" charset="0"/>
              </a:rPr>
              <a:t>Channel Richness</a:t>
            </a:r>
          </a:p>
          <a:p>
            <a:pPr algn="ctr"/>
            <a:endParaRPr lang="en-GB"/>
          </a:p>
        </p:txBody>
      </p:sp>
      <p:sp>
        <p:nvSpPr>
          <p:cNvPr id="7" name="Arrow: Right 6">
            <a:extLst>
              <a:ext uri="{FF2B5EF4-FFF2-40B4-BE49-F238E27FC236}">
                <a16:creationId xmlns:a16="http://schemas.microsoft.com/office/drawing/2014/main" id="{8ECFA5D2-2441-4AA2-9ACE-8F021FD13A36}"/>
              </a:ext>
            </a:extLst>
          </p:cNvPr>
          <p:cNvSpPr/>
          <p:nvPr/>
        </p:nvSpPr>
        <p:spPr>
          <a:xfrm rot="5400000">
            <a:off x="5940633" y="4596159"/>
            <a:ext cx="307658" cy="385791"/>
          </a:xfrm>
          <a:prstGeom prst="rightArrow">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6C42603B-5814-4F2C-8C17-56BD989083F2}"/>
              </a:ext>
            </a:extLst>
          </p:cNvPr>
          <p:cNvSpPr/>
          <p:nvPr/>
        </p:nvSpPr>
        <p:spPr>
          <a:xfrm rot="9240000">
            <a:off x="4131939" y="4559346"/>
            <a:ext cx="897073" cy="454672"/>
          </a:xfrm>
          <a:prstGeom prst="rightArrow">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2DED066-AD06-4AE3-9E1E-8F7DBBFB3987}"/>
              </a:ext>
            </a:extLst>
          </p:cNvPr>
          <p:cNvSpPr/>
          <p:nvPr/>
        </p:nvSpPr>
        <p:spPr>
          <a:xfrm>
            <a:off x="1118320" y="5013625"/>
            <a:ext cx="2896985" cy="1026621"/>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800" b="1">
                <a:solidFill>
                  <a:schemeClr val="tx1"/>
                </a:solidFill>
                <a:latin typeface="Arial" panose="020B0604020202020204" pitchFamily="34" charset="0"/>
                <a:cs typeface="Arial" panose="020B0604020202020204" pitchFamily="34" charset="0"/>
              </a:rPr>
              <a:t>Handle multiple cues simultaneously</a:t>
            </a:r>
            <a:endParaRPr lang="en-GB" b="1">
              <a:solidFill>
                <a:schemeClr val="tx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58DBAE8-6C81-4C53-B0B5-E866CED2F598}"/>
              </a:ext>
            </a:extLst>
          </p:cNvPr>
          <p:cNvSpPr/>
          <p:nvPr/>
        </p:nvSpPr>
        <p:spPr>
          <a:xfrm>
            <a:off x="4645797" y="5003301"/>
            <a:ext cx="2896985" cy="1026621"/>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800" b="1">
                <a:solidFill>
                  <a:schemeClr val="tx1"/>
                </a:solidFill>
                <a:latin typeface="Arial" panose="020B0604020202020204" pitchFamily="34" charset="0"/>
                <a:cs typeface="Arial" panose="020B0604020202020204" pitchFamily="34" charset="0"/>
              </a:rPr>
              <a:t>Facilitate rapid feedback or 2-way feedback</a:t>
            </a:r>
            <a:endParaRPr lang="en-GB" b="1">
              <a:solidFill>
                <a:schemeClr val="tx1"/>
              </a:solidFill>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557CEC9B-6151-4EF7-887D-23CF36468E86}"/>
              </a:ext>
            </a:extLst>
          </p:cNvPr>
          <p:cNvSpPr/>
          <p:nvPr/>
        </p:nvSpPr>
        <p:spPr>
          <a:xfrm>
            <a:off x="8157133" y="5014503"/>
            <a:ext cx="2896985" cy="102662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1800" b="1">
                <a:solidFill>
                  <a:schemeClr val="tx1"/>
                </a:solidFill>
                <a:latin typeface="Arial" panose="020B0604020202020204" pitchFamily="34" charset="0"/>
                <a:cs typeface="Arial" panose="020B0604020202020204" pitchFamily="34" charset="0"/>
              </a:rPr>
              <a:t>Establish a personal focus for the communication</a:t>
            </a:r>
          </a:p>
          <a:p>
            <a:pPr algn="ctr"/>
            <a:endParaRPr lang="en-GB"/>
          </a:p>
        </p:txBody>
      </p:sp>
      <p:sp>
        <p:nvSpPr>
          <p:cNvPr id="12" name="TextBox 11">
            <a:extLst>
              <a:ext uri="{FF2B5EF4-FFF2-40B4-BE49-F238E27FC236}">
                <a16:creationId xmlns:a16="http://schemas.microsoft.com/office/drawing/2014/main" id="{95143A84-D0BD-4B48-B17F-37DA9D191772}"/>
              </a:ext>
            </a:extLst>
          </p:cNvPr>
          <p:cNvSpPr txBox="1"/>
          <p:nvPr/>
        </p:nvSpPr>
        <p:spPr>
          <a:xfrm>
            <a:off x="1295402" y="1550561"/>
            <a:ext cx="9724503" cy="1754326"/>
          </a:xfrm>
          <a:prstGeom prst="rect">
            <a:avLst/>
          </a:prstGeom>
          <a:noFill/>
        </p:spPr>
        <p:txBody>
          <a:bodyPr wrap="square" lIns="91440" tIns="45720" rIns="91440" bIns="45720" rtlCol="0" anchor="t">
            <a:spAutoFit/>
          </a:bodyPr>
          <a:lstStyle/>
          <a:p>
            <a:r>
              <a:rPr lang="en-US" sz="1800">
                <a:latin typeface="Arial"/>
                <a:cs typeface="Arial"/>
              </a:rPr>
              <a:t>Developed by </a:t>
            </a:r>
            <a:r>
              <a:rPr lang="en-GB" sz="1800">
                <a:latin typeface="Arial"/>
                <a:cs typeface="Arial"/>
              </a:rPr>
              <a:t>Daft and Lengel in the mid 1980’s known as - </a:t>
            </a:r>
            <a:r>
              <a:rPr lang="en-GB" sz="1800" b="1" err="1">
                <a:latin typeface="Arial"/>
                <a:cs typeface="Arial"/>
              </a:rPr>
              <a:t>Lendle</a:t>
            </a:r>
            <a:r>
              <a:rPr lang="en-GB" sz="1800" b="1">
                <a:latin typeface="Arial"/>
                <a:cs typeface="Arial"/>
              </a:rPr>
              <a:t>-Daft</a:t>
            </a:r>
            <a:r>
              <a:rPr lang="en-GB" sz="1800">
                <a:latin typeface="Arial"/>
                <a:cs typeface="Arial"/>
              </a:rPr>
              <a:t> model of channel richness.</a:t>
            </a:r>
          </a:p>
          <a:p>
            <a:r>
              <a:rPr lang="en-GB" b="1">
                <a:latin typeface="Arial"/>
                <a:ea typeface="+mn-lt"/>
                <a:cs typeface="+mn-lt"/>
              </a:rPr>
              <a:t>Choosing the right channel</a:t>
            </a:r>
            <a:endParaRPr lang="en-GB" b="1">
              <a:latin typeface="Arial"/>
            </a:endParaRPr>
          </a:p>
          <a:p>
            <a:pPr marL="285750" indent="-285750">
              <a:buFont typeface="Arial"/>
              <a:buChar char="•"/>
            </a:pPr>
            <a:r>
              <a:rPr lang="en-GB">
                <a:solidFill>
                  <a:srgbClr val="FF0000"/>
                </a:solidFill>
                <a:latin typeface="Arial"/>
                <a:ea typeface="+mn-lt"/>
                <a:cs typeface="+mn-lt"/>
              </a:rPr>
              <a:t>Low -Richness</a:t>
            </a:r>
            <a:endParaRPr lang="en-GB">
              <a:solidFill>
                <a:srgbClr val="00B0F0"/>
              </a:solidFill>
              <a:latin typeface="Arial"/>
              <a:cs typeface="Arial" panose="020B0604020202020204" pitchFamily="34" charset="0"/>
            </a:endParaRPr>
          </a:p>
          <a:p>
            <a:pPr marL="285750" indent="-285750">
              <a:buFont typeface="Arial"/>
              <a:buChar char="•"/>
            </a:pPr>
            <a:r>
              <a:rPr lang="en-GB">
                <a:solidFill>
                  <a:srgbClr val="00B050"/>
                </a:solidFill>
                <a:latin typeface="Arial"/>
                <a:ea typeface="+mn-lt"/>
                <a:cs typeface="+mn-lt"/>
              </a:rPr>
              <a:t>High -Richness</a:t>
            </a:r>
            <a:endParaRPr lang="en-GB">
              <a:solidFill>
                <a:srgbClr val="00B050"/>
              </a:solidFill>
              <a:latin typeface="Arial"/>
              <a:cs typeface="Arial" panose="020B0604020202020204" pitchFamily="34" charset="0"/>
            </a:endParaRPr>
          </a:p>
          <a:p>
            <a:r>
              <a:rPr lang="en-GB" sz="1800">
                <a:latin typeface="Arial"/>
                <a:cs typeface="Arial"/>
              </a:rPr>
              <a:t>Channel richness is an ability of the chosen channel to:</a:t>
            </a:r>
            <a:endParaRPr lang="en-GB" b="1" u="sng">
              <a:latin typeface="Arial"/>
              <a:cs typeface="Arial"/>
            </a:endParaRPr>
          </a:p>
        </p:txBody>
      </p:sp>
      <p:sp>
        <p:nvSpPr>
          <p:cNvPr id="13" name="Arrow: Right 12">
            <a:extLst>
              <a:ext uri="{FF2B5EF4-FFF2-40B4-BE49-F238E27FC236}">
                <a16:creationId xmlns:a16="http://schemas.microsoft.com/office/drawing/2014/main" id="{4288FAE2-C264-4274-9E56-F2DBC500CF40}"/>
              </a:ext>
            </a:extLst>
          </p:cNvPr>
          <p:cNvSpPr/>
          <p:nvPr/>
        </p:nvSpPr>
        <p:spPr>
          <a:xfrm rot="1680000">
            <a:off x="7157483" y="4556983"/>
            <a:ext cx="948734" cy="458977"/>
          </a:xfrm>
          <a:prstGeom prst="rightArrow">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33051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7AFB6A09-1374-4267-979D-139BF3FC8C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88825" cy="6858000"/>
            <a:chOff x="1588" y="0"/>
            <a:chExt cx="12188825" cy="6858000"/>
          </a:xfrm>
        </p:grpSpPr>
        <p:sp useBgFill="1">
          <p:nvSpPr>
            <p:cNvPr id="38" name="Rectangle 37">
              <a:extLst>
                <a:ext uri="{FF2B5EF4-FFF2-40B4-BE49-F238E27FC236}">
                  <a16:creationId xmlns:a16="http://schemas.microsoft.com/office/drawing/2014/main" id="{BAE08282-20D6-491F-982A-76A55270C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01384105-C735-422D-A2FC-0AB5CF838E0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grpSp>
      <p:sp>
        <p:nvSpPr>
          <p:cNvPr id="2" name="Title 1">
            <a:extLst>
              <a:ext uri="{FF2B5EF4-FFF2-40B4-BE49-F238E27FC236}">
                <a16:creationId xmlns:a16="http://schemas.microsoft.com/office/drawing/2014/main" id="{FF0726F9-02DB-8445-BB48-1B6318DD7A6D}"/>
              </a:ext>
            </a:extLst>
          </p:cNvPr>
          <p:cNvSpPr>
            <a:spLocks noGrp="1"/>
          </p:cNvSpPr>
          <p:nvPr>
            <p:ph type="title"/>
          </p:nvPr>
        </p:nvSpPr>
        <p:spPr>
          <a:xfrm>
            <a:off x="4076225" y="982132"/>
            <a:ext cx="6836663" cy="1303867"/>
          </a:xfrm>
        </p:spPr>
        <p:txBody>
          <a:bodyPr>
            <a:normAutofit fontScale="90000"/>
          </a:bodyPr>
          <a:lstStyle/>
          <a:p>
            <a:r>
              <a:rPr lang="en-US">
                <a:latin typeface="Arial"/>
                <a:cs typeface="Arial"/>
              </a:rPr>
              <a:t>Channels of communication</a:t>
            </a:r>
            <a:br>
              <a:rPr lang="en-US">
                <a:latin typeface="Arial"/>
              </a:rPr>
            </a:br>
            <a:r>
              <a:rPr lang="en-US">
                <a:latin typeface="Arial"/>
                <a:cs typeface="Arial"/>
              </a:rPr>
              <a:t>on </a:t>
            </a:r>
            <a:r>
              <a:rPr lang="en-US">
                <a:solidFill>
                  <a:srgbClr val="FF0000"/>
                </a:solidFill>
                <a:latin typeface="Arial"/>
                <a:cs typeface="Arial"/>
              </a:rPr>
              <a:t>H&amp;M</a:t>
            </a:r>
            <a:r>
              <a:rPr lang="en-US">
                <a:latin typeface="Arial"/>
                <a:cs typeface="Arial"/>
              </a:rPr>
              <a:t> Organization. </a:t>
            </a:r>
          </a:p>
        </p:txBody>
      </p:sp>
      <p:sp>
        <p:nvSpPr>
          <p:cNvPr id="41" name="Rectangle 40">
            <a:extLst>
              <a:ext uri="{FF2B5EF4-FFF2-40B4-BE49-F238E27FC236}">
                <a16:creationId xmlns:a16="http://schemas.microsoft.com/office/drawing/2014/main" id="{106E298E-4FAD-4680-A19B-2947CE003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2626428" cy="46370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Influencer with solid fill">
            <a:extLst>
              <a:ext uri="{FF2B5EF4-FFF2-40B4-BE49-F238E27FC236}">
                <a16:creationId xmlns:a16="http://schemas.microsoft.com/office/drawing/2014/main" id="{753547CD-463A-4C6F-8557-4B8CCF04BFA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903730" y="3614355"/>
            <a:ext cx="975814" cy="975814"/>
          </a:xfrm>
          <a:prstGeom prst="rect">
            <a:avLst/>
          </a:prstGeom>
        </p:spPr>
      </p:pic>
      <p:pic>
        <p:nvPicPr>
          <p:cNvPr id="7" name="Graphic 6" descr="Email with solid fill">
            <a:extLst>
              <a:ext uri="{FF2B5EF4-FFF2-40B4-BE49-F238E27FC236}">
                <a16:creationId xmlns:a16="http://schemas.microsoft.com/office/drawing/2014/main" id="{55FE4FDA-927D-47E4-AA13-FCA826940A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924797" y="2555027"/>
            <a:ext cx="958130" cy="958130"/>
          </a:xfrm>
          <a:prstGeom prst="rect">
            <a:avLst/>
          </a:prstGeom>
        </p:spPr>
      </p:pic>
      <p:cxnSp>
        <p:nvCxnSpPr>
          <p:cNvPr id="43" name="Straight Connector 42">
            <a:extLst>
              <a:ext uri="{FF2B5EF4-FFF2-40B4-BE49-F238E27FC236}">
                <a16:creationId xmlns:a16="http://schemas.microsoft.com/office/drawing/2014/main" id="{64B46DDF-8E27-4690-9C66-740056E5E5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5596" y="2400639"/>
            <a:ext cx="6217920" cy="0"/>
          </a:xfrm>
          <a:prstGeom prst="line">
            <a:avLst/>
          </a:prstGeom>
        </p:spPr>
        <p:style>
          <a:lnRef idx="2">
            <a:schemeClr val="accent1"/>
          </a:lnRef>
          <a:fillRef idx="0">
            <a:schemeClr val="accent1"/>
          </a:fillRef>
          <a:effectRef idx="1">
            <a:schemeClr val="accent1"/>
          </a:effectRef>
          <a:fontRef idx="minor">
            <a:schemeClr val="tx1"/>
          </a:fontRef>
        </p:style>
      </p:cxnSp>
      <p:pic>
        <p:nvPicPr>
          <p:cNvPr id="13" name="Graphic 12" descr="Chat with solid fill">
            <a:extLst>
              <a:ext uri="{FF2B5EF4-FFF2-40B4-BE49-F238E27FC236}">
                <a16:creationId xmlns:a16="http://schemas.microsoft.com/office/drawing/2014/main" id="{C10B7D99-9843-4738-A7EE-B04A6344C0B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928871" y="4693084"/>
            <a:ext cx="958130" cy="958130"/>
          </a:xfrm>
          <a:prstGeom prst="rect">
            <a:avLst/>
          </a:prstGeom>
        </p:spPr>
      </p:pic>
      <p:pic>
        <p:nvPicPr>
          <p:cNvPr id="5" name="Picture 4" descr="Group of friends">
            <a:extLst>
              <a:ext uri="{FF2B5EF4-FFF2-40B4-BE49-F238E27FC236}">
                <a16:creationId xmlns:a16="http://schemas.microsoft.com/office/drawing/2014/main" id="{CF990358-D100-48A5-A273-90F56E5E1B1A}"/>
              </a:ext>
            </a:extLst>
          </p:cNvPr>
          <p:cNvPicPr>
            <a:picLocks noChangeAspect="1"/>
          </p:cNvPicPr>
          <p:nvPr/>
        </p:nvPicPr>
        <p:blipFill>
          <a:blip r:embed="rId10"/>
          <a:stretch>
            <a:fillRect/>
          </a:stretch>
        </p:blipFill>
        <p:spPr>
          <a:xfrm>
            <a:off x="1690558" y="1330071"/>
            <a:ext cx="1434756" cy="957700"/>
          </a:xfrm>
          <a:prstGeom prst="rect">
            <a:avLst/>
          </a:prstGeom>
        </p:spPr>
      </p:pic>
      <p:sp>
        <p:nvSpPr>
          <p:cNvPr id="3" name="Content Placeholder 2">
            <a:extLst>
              <a:ext uri="{FF2B5EF4-FFF2-40B4-BE49-F238E27FC236}">
                <a16:creationId xmlns:a16="http://schemas.microsoft.com/office/drawing/2014/main" id="{2B2ABE5C-B2E8-7A44-9A79-33FA5F5E200D}"/>
              </a:ext>
            </a:extLst>
          </p:cNvPr>
          <p:cNvSpPr>
            <a:spLocks noGrp="1"/>
          </p:cNvSpPr>
          <p:nvPr>
            <p:ph idx="1"/>
          </p:nvPr>
        </p:nvSpPr>
        <p:spPr>
          <a:xfrm>
            <a:off x="4872666" y="3271142"/>
            <a:ext cx="6841398" cy="3318936"/>
          </a:xfrm>
        </p:spPr>
        <p:txBody>
          <a:bodyPr>
            <a:normAutofit/>
          </a:bodyPr>
          <a:lstStyle/>
          <a:p>
            <a:pPr>
              <a:buFont typeface="Arial" panose="020B0604020202020204" pitchFamily="34" charset="0"/>
              <a:buChar char="•"/>
            </a:pPr>
            <a:r>
              <a:rPr lang="en-GB" sz="2000" b="0" i="0">
                <a:effectLst/>
                <a:latin typeface="arial" panose="020B0604020202020204" pitchFamily="34" charset="0"/>
              </a:rPr>
              <a:t>Face to Face Communication. ...</a:t>
            </a:r>
          </a:p>
          <a:p>
            <a:pPr>
              <a:buFont typeface="Arial" panose="020B0604020202020204" pitchFamily="34" charset="0"/>
              <a:buChar char="•"/>
            </a:pPr>
            <a:r>
              <a:rPr lang="en-GB" sz="2000" b="0" i="0">
                <a:effectLst/>
                <a:latin typeface="arial" panose="020B0604020202020204" pitchFamily="34" charset="0"/>
              </a:rPr>
              <a:t>Email Conversations and Communication. ...</a:t>
            </a:r>
          </a:p>
          <a:p>
            <a:pPr>
              <a:buFont typeface="Arial" panose="020B0604020202020204" pitchFamily="34" charset="0"/>
              <a:buChar char="•"/>
            </a:pPr>
            <a:r>
              <a:rPr lang="en-GB" sz="2000" b="0" i="0">
                <a:effectLst/>
                <a:latin typeface="arial" panose="020B0604020202020204" pitchFamily="34" charset="0"/>
              </a:rPr>
              <a:t>Communication in Business Meetings. ...</a:t>
            </a:r>
          </a:p>
          <a:p>
            <a:pPr>
              <a:buFont typeface="Arial" panose="020B0604020202020204" pitchFamily="34" charset="0"/>
              <a:buChar char="•"/>
            </a:pPr>
            <a:r>
              <a:rPr lang="en-GB" sz="2000" b="0" i="0">
                <a:effectLst/>
                <a:latin typeface="arial" panose="020B0604020202020204" pitchFamily="34" charset="0"/>
              </a:rPr>
              <a:t>Social Media Applications. ...</a:t>
            </a:r>
          </a:p>
          <a:p>
            <a:pPr>
              <a:buFont typeface="Arial" panose="020B0604020202020204" pitchFamily="34" charset="0"/>
              <a:buChar char="•"/>
            </a:pPr>
            <a:r>
              <a:rPr lang="en-GB" sz="2000" b="0" i="0">
                <a:effectLst/>
                <a:latin typeface="arial" panose="020B0604020202020204" pitchFamily="34" charset="0"/>
              </a:rPr>
              <a:t>Team Messaging Applications</a:t>
            </a:r>
          </a:p>
          <a:p>
            <a:endParaRPr lang="en-US" sz="2000"/>
          </a:p>
        </p:txBody>
      </p:sp>
    </p:spTree>
    <p:extLst>
      <p:ext uri="{BB962C8B-B14F-4D97-AF65-F5344CB8AC3E}">
        <p14:creationId xmlns:p14="http://schemas.microsoft.com/office/powerpoint/2010/main" val="3841568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4602F8C-E1EC-4202-83F7-93670CAFAE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FF0726F9-02DB-8445-BB48-1B6318DD7A6D}"/>
              </a:ext>
            </a:extLst>
          </p:cNvPr>
          <p:cNvSpPr>
            <a:spLocks noGrp="1"/>
          </p:cNvSpPr>
          <p:nvPr>
            <p:ph type="title"/>
          </p:nvPr>
        </p:nvSpPr>
        <p:spPr>
          <a:xfrm>
            <a:off x="7535825" y="982132"/>
            <a:ext cx="3360772" cy="1303867"/>
          </a:xfrm>
        </p:spPr>
        <p:txBody>
          <a:bodyPr>
            <a:normAutofit/>
          </a:bodyPr>
          <a:lstStyle/>
          <a:p>
            <a:pPr>
              <a:lnSpc>
                <a:spcPct val="90000"/>
              </a:lnSpc>
            </a:pPr>
            <a:r>
              <a:rPr lang="en-US" sz="2100" b="1">
                <a:latin typeface="Arial"/>
                <a:cs typeface="Arial"/>
              </a:rPr>
              <a:t>FACE to FACE </a:t>
            </a:r>
            <a:r>
              <a:rPr lang="en-US" sz="2100" b="1">
                <a:latin typeface="Arial"/>
                <a:ea typeface="+mj-lt"/>
                <a:cs typeface="+mj-lt"/>
              </a:rPr>
              <a:t>Communication</a:t>
            </a:r>
            <a:endParaRPr lang="en-US" sz="2100">
              <a:latin typeface="Arial"/>
            </a:endParaRPr>
          </a:p>
        </p:txBody>
      </p:sp>
      <p:sp>
        <p:nvSpPr>
          <p:cNvPr id="13" name="Rectangle 12">
            <a:extLst>
              <a:ext uri="{FF2B5EF4-FFF2-40B4-BE49-F238E27FC236}">
                <a16:creationId xmlns:a16="http://schemas.microsoft.com/office/drawing/2014/main" id="{B4E31948-EA92-4179-8BB5-5451F6E3D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am working together in the office">
            <a:extLst>
              <a:ext uri="{FF2B5EF4-FFF2-40B4-BE49-F238E27FC236}">
                <a16:creationId xmlns:a16="http://schemas.microsoft.com/office/drawing/2014/main" id="{EBEB0421-E500-4736-B97A-53F5FA42A195}"/>
              </a:ext>
            </a:extLst>
          </p:cNvPr>
          <p:cNvPicPr>
            <a:picLocks noChangeAspect="1"/>
          </p:cNvPicPr>
          <p:nvPr/>
        </p:nvPicPr>
        <p:blipFill rotWithShape="1">
          <a:blip r:embed="rId4"/>
          <a:srcRect l="8687" r="-2" b="-2"/>
          <a:stretch/>
        </p:blipFill>
        <p:spPr>
          <a:xfrm>
            <a:off x="1412683" y="1410208"/>
            <a:ext cx="5278777" cy="3858780"/>
          </a:xfrm>
          <a:prstGeom prst="rect">
            <a:avLst/>
          </a:prstGeom>
        </p:spPr>
      </p:pic>
      <p:cxnSp>
        <p:nvCxnSpPr>
          <p:cNvPr id="15" name="Straight Connector 14">
            <a:extLst>
              <a:ext uri="{FF2B5EF4-FFF2-40B4-BE49-F238E27FC236}">
                <a16:creationId xmlns:a16="http://schemas.microsoft.com/office/drawing/2014/main" id="{C483CC4B-D7FE-41C7-8BDC-1FF487C9CC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Content Placeholder 7">
            <a:extLst>
              <a:ext uri="{FF2B5EF4-FFF2-40B4-BE49-F238E27FC236}">
                <a16:creationId xmlns:a16="http://schemas.microsoft.com/office/drawing/2014/main" id="{102C4633-CC6F-4A22-ACC3-62A48D5E2144}"/>
              </a:ext>
            </a:extLst>
          </p:cNvPr>
          <p:cNvSpPr>
            <a:spLocks noGrp="1"/>
          </p:cNvSpPr>
          <p:nvPr>
            <p:ph idx="1"/>
          </p:nvPr>
        </p:nvSpPr>
        <p:spPr>
          <a:xfrm>
            <a:off x="7319809" y="2601756"/>
            <a:ext cx="2685738" cy="3318936"/>
          </a:xfrm>
        </p:spPr>
        <p:txBody>
          <a:bodyPr>
            <a:normAutofit fontScale="70000" lnSpcReduction="20000"/>
          </a:bodyPr>
          <a:lstStyle/>
          <a:p>
            <a:pPr marL="0" indent="0">
              <a:buNone/>
            </a:pPr>
            <a:r>
              <a:rPr lang="en-US">
                <a:ea typeface="+mn-lt"/>
                <a:cs typeface="+mn-lt"/>
              </a:rPr>
              <a:t>•</a:t>
            </a:r>
            <a:r>
              <a:rPr lang="en-US" b="1">
                <a:ea typeface="+mn-lt"/>
                <a:cs typeface="+mn-lt"/>
              </a:rPr>
              <a:t>Posture</a:t>
            </a:r>
            <a:endParaRPr lang="en-US"/>
          </a:p>
          <a:p>
            <a:pPr marL="0" indent="0">
              <a:buNone/>
            </a:pPr>
            <a:endParaRPr lang="en-US" b="1">
              <a:ea typeface="+mn-lt"/>
              <a:cs typeface="+mn-lt"/>
            </a:endParaRPr>
          </a:p>
          <a:p>
            <a:pPr marL="0" indent="0">
              <a:buSzPct val="114999"/>
              <a:buNone/>
            </a:pPr>
            <a:r>
              <a:rPr lang="en-US">
                <a:ea typeface="+mn-lt"/>
                <a:cs typeface="+mn-lt"/>
              </a:rPr>
              <a:t>•</a:t>
            </a:r>
            <a:r>
              <a:rPr lang="en-US" b="1">
                <a:ea typeface="+mn-lt"/>
                <a:cs typeface="+mn-lt"/>
              </a:rPr>
              <a:t>Be Audible</a:t>
            </a:r>
            <a:endParaRPr lang="en-US"/>
          </a:p>
          <a:p>
            <a:pPr marL="0" indent="0">
              <a:buNone/>
            </a:pPr>
            <a:endParaRPr lang="en-US" b="1">
              <a:ea typeface="+mn-lt"/>
              <a:cs typeface="+mn-lt"/>
            </a:endParaRPr>
          </a:p>
          <a:p>
            <a:pPr marL="0" indent="0">
              <a:buSzPct val="114999"/>
              <a:buNone/>
            </a:pPr>
            <a:r>
              <a:rPr lang="en-US">
                <a:ea typeface="+mn-lt"/>
                <a:cs typeface="+mn-lt"/>
              </a:rPr>
              <a:t>•</a:t>
            </a:r>
            <a:r>
              <a:rPr lang="en-US" b="1">
                <a:ea typeface="+mn-lt"/>
                <a:cs typeface="+mn-lt"/>
              </a:rPr>
              <a:t>Choice of words</a:t>
            </a:r>
            <a:endParaRPr lang="en-US"/>
          </a:p>
          <a:p>
            <a:pPr marL="0" indent="0">
              <a:buNone/>
            </a:pPr>
            <a:endParaRPr lang="en-US" b="1">
              <a:ea typeface="+mn-lt"/>
              <a:cs typeface="+mn-lt"/>
            </a:endParaRPr>
          </a:p>
          <a:p>
            <a:pPr marL="0" indent="0">
              <a:buSzPct val="114999"/>
              <a:buNone/>
            </a:pPr>
            <a:r>
              <a:rPr lang="en-US">
                <a:ea typeface="+mn-lt"/>
                <a:cs typeface="+mn-lt"/>
              </a:rPr>
              <a:t>•</a:t>
            </a:r>
            <a:r>
              <a:rPr lang="en-US" b="1">
                <a:ea typeface="+mn-lt"/>
                <a:cs typeface="+mn-lt"/>
              </a:rPr>
              <a:t>Listen</a:t>
            </a:r>
            <a:endParaRPr lang="en-US"/>
          </a:p>
          <a:p>
            <a:pPr marL="0" indent="0">
              <a:buNone/>
            </a:pPr>
            <a:endParaRPr lang="en-US" b="1">
              <a:ea typeface="+mn-lt"/>
              <a:cs typeface="+mn-lt"/>
            </a:endParaRPr>
          </a:p>
          <a:p>
            <a:pPr marL="0" indent="0">
              <a:buSzPct val="114999"/>
              <a:buNone/>
            </a:pPr>
            <a:r>
              <a:rPr lang="en-US">
                <a:ea typeface="+mn-lt"/>
                <a:cs typeface="+mn-lt"/>
              </a:rPr>
              <a:t>•</a:t>
            </a:r>
            <a:r>
              <a:rPr lang="en-US" b="1">
                <a:ea typeface="+mn-lt"/>
                <a:cs typeface="+mn-lt"/>
              </a:rPr>
              <a:t>Eye Contact</a:t>
            </a:r>
            <a:endParaRPr lang="en-US"/>
          </a:p>
          <a:p>
            <a:pPr>
              <a:buSzPct val="114999"/>
            </a:pPr>
            <a:endParaRPr lang="en-US"/>
          </a:p>
        </p:txBody>
      </p:sp>
      <p:sp>
        <p:nvSpPr>
          <p:cNvPr id="5" name="TextBox 4">
            <a:extLst>
              <a:ext uri="{FF2B5EF4-FFF2-40B4-BE49-F238E27FC236}">
                <a16:creationId xmlns:a16="http://schemas.microsoft.com/office/drawing/2014/main" id="{FAB7242A-E949-43FF-8D5D-C682461C4F02}"/>
              </a:ext>
            </a:extLst>
          </p:cNvPr>
          <p:cNvSpPr txBox="1"/>
          <p:nvPr/>
        </p:nvSpPr>
        <p:spPr>
          <a:xfrm>
            <a:off x="9434945" y="3913502"/>
            <a:ext cx="27432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Garamond"/>
                <a:ea typeface="+mn-lt"/>
                <a:cs typeface="+mn-lt"/>
              </a:rPr>
              <a:t>•</a:t>
            </a:r>
            <a:r>
              <a:rPr lang="en-GB" sz="1400">
                <a:latin typeface="Arial"/>
                <a:ea typeface="+mn-lt"/>
                <a:cs typeface="+mn-lt"/>
              </a:rPr>
              <a:t>Choose appropriate words</a:t>
            </a:r>
            <a:endParaRPr lang="en-US" sz="1400">
              <a:latin typeface="Arial"/>
              <a:cs typeface="Arial"/>
            </a:endParaRPr>
          </a:p>
          <a:p>
            <a:r>
              <a:rPr lang="en-GB" sz="1400">
                <a:latin typeface="Arial"/>
                <a:ea typeface="+mn-lt"/>
                <a:cs typeface="+mn-lt"/>
              </a:rPr>
              <a:t>•Avoid the use of jargon</a:t>
            </a:r>
            <a:endParaRPr lang="en-GB" sz="1400">
              <a:latin typeface="Arial"/>
              <a:cs typeface="Arial"/>
            </a:endParaRPr>
          </a:p>
          <a:p>
            <a:pPr algn="l"/>
            <a:endParaRPr lang="en-GB">
              <a:latin typeface="Arial"/>
              <a:cs typeface="Arial"/>
            </a:endParaRPr>
          </a:p>
        </p:txBody>
      </p:sp>
      <p:sp>
        <p:nvSpPr>
          <p:cNvPr id="6" name="TextBox 5">
            <a:extLst>
              <a:ext uri="{FF2B5EF4-FFF2-40B4-BE49-F238E27FC236}">
                <a16:creationId xmlns:a16="http://schemas.microsoft.com/office/drawing/2014/main" id="{68BD4C32-80CA-43FA-A71D-0047DD47E7AF}"/>
              </a:ext>
            </a:extLst>
          </p:cNvPr>
          <p:cNvSpPr txBox="1"/>
          <p:nvPr/>
        </p:nvSpPr>
        <p:spPr>
          <a:xfrm>
            <a:off x="9433314" y="3024404"/>
            <a:ext cx="204705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a:r>
            <a:r>
              <a:rPr lang="en-GB" sz="1400">
                <a:latin typeface="Arial"/>
                <a:ea typeface="+mn-lt"/>
                <a:cs typeface="+mn-lt"/>
              </a:rPr>
              <a:t>Be audible &amp;  clear</a:t>
            </a:r>
            <a:endParaRPr lang="en-US" sz="1400">
              <a:latin typeface="Arial"/>
              <a:cs typeface="Arial"/>
            </a:endParaRPr>
          </a:p>
          <a:p>
            <a:r>
              <a:rPr lang="en-GB" sz="1400">
                <a:latin typeface="Arial"/>
                <a:ea typeface="+mn-lt"/>
                <a:cs typeface="+mn-lt"/>
              </a:rPr>
              <a:t>•Ensure sound quality if on videoconferencing</a:t>
            </a:r>
            <a:endParaRPr lang="en-GB" sz="1400">
              <a:latin typeface="Arial"/>
              <a:cs typeface="Arial"/>
            </a:endParaRPr>
          </a:p>
          <a:p>
            <a:pPr algn="l"/>
            <a:endParaRPr lang="en-GB"/>
          </a:p>
        </p:txBody>
      </p:sp>
      <p:sp>
        <p:nvSpPr>
          <p:cNvPr id="7" name="Arrow: Right 6">
            <a:extLst>
              <a:ext uri="{FF2B5EF4-FFF2-40B4-BE49-F238E27FC236}">
                <a16:creationId xmlns:a16="http://schemas.microsoft.com/office/drawing/2014/main" id="{C1E618B5-F085-4C0F-918D-735A23D26295}"/>
              </a:ext>
            </a:extLst>
          </p:cNvPr>
          <p:cNvSpPr/>
          <p:nvPr/>
        </p:nvSpPr>
        <p:spPr>
          <a:xfrm>
            <a:off x="8335437" y="2715614"/>
            <a:ext cx="1067327" cy="10747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A4420A8-44B9-4822-8401-DBA1C785CE8D}"/>
              </a:ext>
            </a:extLst>
          </p:cNvPr>
          <p:cNvSpPr txBox="1"/>
          <p:nvPr/>
        </p:nvSpPr>
        <p:spPr>
          <a:xfrm>
            <a:off x="9435168" y="2339299"/>
            <a:ext cx="2672798"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a:r>
            <a:r>
              <a:rPr lang="en-GB" sz="1400">
                <a:latin typeface="Arial"/>
                <a:ea typeface="+mn-lt"/>
                <a:cs typeface="+mn-lt"/>
              </a:rPr>
              <a:t>Stand or sit upright</a:t>
            </a:r>
            <a:endParaRPr lang="en-US" sz="1400">
              <a:latin typeface="Arial"/>
              <a:cs typeface="Arial"/>
            </a:endParaRPr>
          </a:p>
          <a:p>
            <a:r>
              <a:rPr lang="en-GB" sz="1400">
                <a:latin typeface="Arial"/>
                <a:ea typeface="+mn-lt"/>
                <a:cs typeface="+mn-lt"/>
              </a:rPr>
              <a:t>•Avoid slouchy position</a:t>
            </a:r>
            <a:endParaRPr lang="en-GB" sz="1400">
              <a:latin typeface="Arial"/>
            </a:endParaRPr>
          </a:p>
          <a:p>
            <a:pPr algn="l"/>
            <a:endParaRPr lang="en-GB"/>
          </a:p>
        </p:txBody>
      </p:sp>
      <p:sp>
        <p:nvSpPr>
          <p:cNvPr id="14" name="Arrow: Right 13">
            <a:extLst>
              <a:ext uri="{FF2B5EF4-FFF2-40B4-BE49-F238E27FC236}">
                <a16:creationId xmlns:a16="http://schemas.microsoft.com/office/drawing/2014/main" id="{902F85FC-A4D7-406E-B694-600A16408293}"/>
              </a:ext>
            </a:extLst>
          </p:cNvPr>
          <p:cNvSpPr/>
          <p:nvPr/>
        </p:nvSpPr>
        <p:spPr>
          <a:xfrm>
            <a:off x="9106669" y="4061930"/>
            <a:ext cx="296446" cy="911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8C8665F8-4B3B-4BC3-9758-83CDB44BA4EB}"/>
              </a:ext>
            </a:extLst>
          </p:cNvPr>
          <p:cNvSpPr/>
          <p:nvPr/>
        </p:nvSpPr>
        <p:spPr>
          <a:xfrm>
            <a:off x="8781333" y="5394817"/>
            <a:ext cx="625337" cy="828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8C722CA0-D5CC-4BFE-95C4-B57F9B75077C}"/>
              </a:ext>
            </a:extLst>
          </p:cNvPr>
          <p:cNvSpPr/>
          <p:nvPr/>
        </p:nvSpPr>
        <p:spPr>
          <a:xfrm>
            <a:off x="8235125" y="4727994"/>
            <a:ext cx="1196991" cy="9117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08912D88-57C7-4019-ACFE-ECEF92A2E6C0}"/>
              </a:ext>
            </a:extLst>
          </p:cNvPr>
          <p:cNvSpPr/>
          <p:nvPr/>
        </p:nvSpPr>
        <p:spPr>
          <a:xfrm>
            <a:off x="8638411" y="3382383"/>
            <a:ext cx="764352" cy="9525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40FED76-5A76-4500-A157-0083ADD42799}"/>
              </a:ext>
            </a:extLst>
          </p:cNvPr>
          <p:cNvSpPr txBox="1"/>
          <p:nvPr/>
        </p:nvSpPr>
        <p:spPr>
          <a:xfrm>
            <a:off x="9434946" y="4630678"/>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mn-lt"/>
              </a:rPr>
              <a:t>•Get the true meaning of the message </a:t>
            </a:r>
            <a:endParaRPr lang="en-US" sz="1400">
              <a:latin typeface="Arial"/>
              <a:cs typeface="Arial"/>
            </a:endParaRPr>
          </a:p>
          <a:p>
            <a:r>
              <a:rPr lang="en-GB" sz="1400">
                <a:latin typeface="Arial"/>
                <a:ea typeface="+mn-lt"/>
                <a:cs typeface="+mn-lt"/>
              </a:rPr>
              <a:t>•Don’t talk all the time</a:t>
            </a:r>
            <a:endParaRPr lang="en-GB" sz="1400">
              <a:latin typeface="Arial"/>
            </a:endParaRPr>
          </a:p>
          <a:p>
            <a:pPr algn="l"/>
            <a:endParaRPr lang="en-GB"/>
          </a:p>
        </p:txBody>
      </p:sp>
      <p:sp>
        <p:nvSpPr>
          <p:cNvPr id="12" name="TextBox 11">
            <a:extLst>
              <a:ext uri="{FF2B5EF4-FFF2-40B4-BE49-F238E27FC236}">
                <a16:creationId xmlns:a16="http://schemas.microsoft.com/office/drawing/2014/main" id="{A712CBF4-1396-40F8-9018-AE87EBAE71F5}"/>
              </a:ext>
            </a:extLst>
          </p:cNvPr>
          <p:cNvSpPr txBox="1"/>
          <p:nvPr/>
        </p:nvSpPr>
        <p:spPr>
          <a:xfrm>
            <a:off x="9433063" y="5266911"/>
            <a:ext cx="27432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a:r>
            <a:r>
              <a:rPr lang="en-GB" sz="1400">
                <a:latin typeface="Arial"/>
                <a:ea typeface="+mn-lt"/>
                <a:cs typeface="+mn-lt"/>
              </a:rPr>
              <a:t>Maintain good eye contact</a:t>
            </a:r>
            <a:endParaRPr lang="en-US" sz="1400">
              <a:latin typeface="Arial"/>
              <a:cs typeface="Arial"/>
            </a:endParaRPr>
          </a:p>
          <a:p>
            <a:r>
              <a:rPr lang="en-GB" sz="1400">
                <a:latin typeface="Arial"/>
                <a:ea typeface="+mn-lt"/>
                <a:cs typeface="+mn-lt"/>
              </a:rPr>
              <a:t>•Avoid looking down</a:t>
            </a:r>
            <a:endParaRPr lang="en-GB" sz="1400">
              <a:latin typeface="Arial"/>
              <a:cs typeface="Arial"/>
            </a:endParaRPr>
          </a:p>
          <a:p>
            <a:r>
              <a:rPr lang="en-GB" sz="1400">
                <a:latin typeface="Arial"/>
                <a:ea typeface="+mn-lt"/>
                <a:cs typeface="+mn-lt"/>
              </a:rPr>
              <a:t>•Avoid staring </a:t>
            </a:r>
            <a:endParaRPr lang="en-GB" sz="1400">
              <a:latin typeface="Arial"/>
            </a:endParaRPr>
          </a:p>
          <a:p>
            <a:pPr algn="l"/>
            <a:endParaRPr lang="en-GB"/>
          </a:p>
        </p:txBody>
      </p:sp>
      <p:cxnSp>
        <p:nvCxnSpPr>
          <p:cNvPr id="19" name="Straight Arrow Connector 18">
            <a:extLst>
              <a:ext uri="{FF2B5EF4-FFF2-40B4-BE49-F238E27FC236}">
                <a16:creationId xmlns:a16="http://schemas.microsoft.com/office/drawing/2014/main" id="{2F78D926-79EA-4B85-99AC-2BFD6B674B77}"/>
              </a:ext>
            </a:extLst>
          </p:cNvPr>
          <p:cNvCxnSpPr/>
          <p:nvPr/>
        </p:nvCxnSpPr>
        <p:spPr>
          <a:xfrm flipV="1">
            <a:off x="9417740" y="2518328"/>
            <a:ext cx="136664" cy="202923"/>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98FA5F7D-34EA-45C6-B65F-CC82A4207928}"/>
              </a:ext>
            </a:extLst>
          </p:cNvPr>
          <p:cNvCxnSpPr>
            <a:cxnSpLocks/>
          </p:cNvCxnSpPr>
          <p:nvPr/>
        </p:nvCxnSpPr>
        <p:spPr>
          <a:xfrm>
            <a:off x="9438446" y="5487642"/>
            <a:ext cx="103533" cy="169794"/>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6D9A19B-D02E-4FFF-A190-4DC0A51A07BC}"/>
              </a:ext>
            </a:extLst>
          </p:cNvPr>
          <p:cNvCxnSpPr>
            <a:cxnSpLocks/>
          </p:cNvCxnSpPr>
          <p:nvPr/>
        </p:nvCxnSpPr>
        <p:spPr>
          <a:xfrm flipV="1">
            <a:off x="9438446" y="2766805"/>
            <a:ext cx="111816" cy="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AC21B8BF-9F6D-499F-B1E1-F83AC059E599}"/>
              </a:ext>
            </a:extLst>
          </p:cNvPr>
          <p:cNvCxnSpPr>
            <a:cxnSpLocks/>
          </p:cNvCxnSpPr>
          <p:nvPr/>
        </p:nvCxnSpPr>
        <p:spPr>
          <a:xfrm>
            <a:off x="9426021" y="4166564"/>
            <a:ext cx="120099" cy="153229"/>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EE4D9837-CCD5-4B4A-AA40-C205F3391D64}"/>
              </a:ext>
            </a:extLst>
          </p:cNvPr>
          <p:cNvCxnSpPr>
            <a:cxnSpLocks/>
          </p:cNvCxnSpPr>
          <p:nvPr/>
        </p:nvCxnSpPr>
        <p:spPr>
          <a:xfrm>
            <a:off x="9430164" y="4083740"/>
            <a:ext cx="161510" cy="8283"/>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F08CDCF0-DEE8-40E3-8DFB-EBDB20CC7EDD}"/>
              </a:ext>
            </a:extLst>
          </p:cNvPr>
          <p:cNvCxnSpPr>
            <a:cxnSpLocks/>
          </p:cNvCxnSpPr>
          <p:nvPr/>
        </p:nvCxnSpPr>
        <p:spPr>
          <a:xfrm>
            <a:off x="9430163" y="3437697"/>
            <a:ext cx="120098" cy="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B20B6E7-9ECF-4BB6-B114-60AD383268EC}"/>
              </a:ext>
            </a:extLst>
          </p:cNvPr>
          <p:cNvCxnSpPr>
            <a:cxnSpLocks/>
          </p:cNvCxnSpPr>
          <p:nvPr/>
        </p:nvCxnSpPr>
        <p:spPr>
          <a:xfrm flipV="1">
            <a:off x="9417738" y="3201641"/>
            <a:ext cx="136664" cy="202924"/>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6A8D1392-488E-4122-A2E6-4FAB4F47614E}"/>
              </a:ext>
            </a:extLst>
          </p:cNvPr>
          <p:cNvCxnSpPr>
            <a:cxnSpLocks/>
          </p:cNvCxnSpPr>
          <p:nvPr/>
        </p:nvCxnSpPr>
        <p:spPr>
          <a:xfrm flipV="1">
            <a:off x="9430162" y="4775338"/>
            <a:ext cx="144947" cy="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EF1EE6A7-0D85-474A-A6B6-E584BD54167C}"/>
              </a:ext>
            </a:extLst>
          </p:cNvPr>
          <p:cNvCxnSpPr>
            <a:cxnSpLocks/>
          </p:cNvCxnSpPr>
          <p:nvPr/>
        </p:nvCxnSpPr>
        <p:spPr>
          <a:xfrm>
            <a:off x="9446729" y="5433805"/>
            <a:ext cx="107675" cy="4142"/>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0B88A737-3B8B-461D-BE2E-B8E2D2F624E7}"/>
              </a:ext>
            </a:extLst>
          </p:cNvPr>
          <p:cNvCxnSpPr>
            <a:cxnSpLocks/>
          </p:cNvCxnSpPr>
          <p:nvPr/>
        </p:nvCxnSpPr>
        <p:spPr>
          <a:xfrm>
            <a:off x="9446728" y="4841599"/>
            <a:ext cx="103533" cy="335445"/>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E8C4E5F-7C90-4A21-87D1-81CBEF0BAF79}"/>
              </a:ext>
            </a:extLst>
          </p:cNvPr>
          <p:cNvCxnSpPr>
            <a:cxnSpLocks/>
          </p:cNvCxnSpPr>
          <p:nvPr/>
        </p:nvCxnSpPr>
        <p:spPr>
          <a:xfrm>
            <a:off x="9417739" y="5462794"/>
            <a:ext cx="136664" cy="451404"/>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BC50F5D3-D446-4053-8247-D2947102C4A5}"/>
              </a:ext>
            </a:extLst>
          </p:cNvPr>
          <p:cNvSpPr txBox="1"/>
          <p:nvPr/>
        </p:nvSpPr>
        <p:spPr>
          <a:xfrm>
            <a:off x="9612702" y="64209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(Rayudu, 2009)</a:t>
            </a:r>
          </a:p>
        </p:txBody>
      </p:sp>
    </p:spTree>
    <p:extLst>
      <p:ext uri="{BB962C8B-B14F-4D97-AF65-F5344CB8AC3E}">
        <p14:creationId xmlns:p14="http://schemas.microsoft.com/office/powerpoint/2010/main" val="1504205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EC451D95-F442-41F5-B7F3-ADFF8BF522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1786"/>
            <a:ext cx="12188825" cy="6856214"/>
          </a:xfrm>
          <a:prstGeom prst="rect">
            <a:avLst/>
          </a:prstGeom>
        </p:spPr>
      </p:pic>
      <p:sp>
        <p:nvSpPr>
          <p:cNvPr id="2" name="Title 1">
            <a:extLst>
              <a:ext uri="{FF2B5EF4-FFF2-40B4-BE49-F238E27FC236}">
                <a16:creationId xmlns:a16="http://schemas.microsoft.com/office/drawing/2014/main" id="{FF0726F9-02DB-8445-BB48-1B6318DD7A6D}"/>
              </a:ext>
            </a:extLst>
          </p:cNvPr>
          <p:cNvSpPr>
            <a:spLocks noGrp="1"/>
          </p:cNvSpPr>
          <p:nvPr>
            <p:ph type="title"/>
          </p:nvPr>
        </p:nvSpPr>
        <p:spPr>
          <a:xfrm>
            <a:off x="993477" y="737717"/>
            <a:ext cx="3660056" cy="1325373"/>
          </a:xfrm>
        </p:spPr>
        <p:txBody>
          <a:bodyPr anchor="b">
            <a:normAutofit fontScale="90000"/>
          </a:bodyPr>
          <a:lstStyle/>
          <a:p>
            <a:r>
              <a:rPr lang="en-US" sz="4000">
                <a:latin typeface="Arial"/>
                <a:cs typeface="Arial"/>
              </a:rPr>
              <a:t>Barriers</a:t>
            </a:r>
            <a:r>
              <a:rPr lang="en-US" sz="2400">
                <a:latin typeface="Arial"/>
                <a:cs typeface="Arial"/>
              </a:rPr>
              <a:t> </a:t>
            </a:r>
            <a:r>
              <a:rPr lang="en-US" sz="4000">
                <a:latin typeface="Arial"/>
                <a:cs typeface="Arial"/>
              </a:rPr>
              <a:t>to</a:t>
            </a:r>
            <a:r>
              <a:rPr lang="en-US" sz="2400">
                <a:latin typeface="Arial"/>
                <a:cs typeface="Arial"/>
              </a:rPr>
              <a:t> </a:t>
            </a:r>
            <a:r>
              <a:rPr lang="en-US" sz="4000">
                <a:latin typeface="Arial"/>
                <a:cs typeface="Arial"/>
              </a:rPr>
              <a:t>communication</a:t>
            </a:r>
            <a:r>
              <a:rPr lang="en-US" sz="2400">
                <a:latin typeface="Arial"/>
                <a:cs typeface="Arial"/>
              </a:rPr>
              <a:t>.</a:t>
            </a:r>
          </a:p>
        </p:txBody>
      </p:sp>
      <p:cxnSp>
        <p:nvCxnSpPr>
          <p:cNvPr id="22" name="Straight Connector 21">
            <a:extLst>
              <a:ext uri="{FF2B5EF4-FFF2-40B4-BE49-F238E27FC236}">
                <a16:creationId xmlns:a16="http://schemas.microsoft.com/office/drawing/2014/main" id="{3393F3B5-23C9-4DE1-BF93-BBDEE17705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Content Placeholder 7">
            <a:extLst>
              <a:ext uri="{FF2B5EF4-FFF2-40B4-BE49-F238E27FC236}">
                <a16:creationId xmlns:a16="http://schemas.microsoft.com/office/drawing/2014/main" id="{A9C2749A-079A-4FE7-B8C0-2D0D1C7E3C77}"/>
              </a:ext>
            </a:extLst>
          </p:cNvPr>
          <p:cNvSpPr>
            <a:spLocks noGrp="1"/>
          </p:cNvSpPr>
          <p:nvPr>
            <p:ph idx="1"/>
          </p:nvPr>
        </p:nvSpPr>
        <p:spPr>
          <a:xfrm>
            <a:off x="907212" y="2493774"/>
            <a:ext cx="3660057" cy="3382094"/>
          </a:xfrm>
        </p:spPr>
        <p:txBody>
          <a:bodyPr>
            <a:normAutofit lnSpcReduction="10000"/>
          </a:bodyPr>
          <a:lstStyle/>
          <a:p>
            <a:pPr algn="ctr"/>
            <a:r>
              <a:rPr lang="en-US" sz="2800">
                <a:latin typeface="Arial"/>
                <a:cs typeface="Arial"/>
              </a:rPr>
              <a:t>The barriers to communication, can be defined as the  obstacles that affect the process of sending and receiving a message.</a:t>
            </a:r>
          </a:p>
        </p:txBody>
      </p:sp>
      <p:pic>
        <p:nvPicPr>
          <p:cNvPr id="4" name="Imagine 4">
            <a:extLst>
              <a:ext uri="{FF2B5EF4-FFF2-40B4-BE49-F238E27FC236}">
                <a16:creationId xmlns:a16="http://schemas.microsoft.com/office/drawing/2014/main" id="{6D447BCD-662A-4FF3-A6EE-69273C407CA1}"/>
              </a:ext>
            </a:extLst>
          </p:cNvPr>
          <p:cNvPicPr>
            <a:picLocks noChangeAspect="1"/>
          </p:cNvPicPr>
          <p:nvPr/>
        </p:nvPicPr>
        <p:blipFill rotWithShape="1">
          <a:blip r:embed="rId4"/>
          <a:srcRect r="7694" b="-1"/>
          <a:stretch/>
        </p:blipFill>
        <p:spPr>
          <a:xfrm>
            <a:off x="5418668" y="982131"/>
            <a:ext cx="5469466"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010200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46553AB8-AFF8-40AE-A53C-09FBBC03C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1" name="Rectangle 10">
            <a:extLst>
              <a:ext uri="{FF2B5EF4-FFF2-40B4-BE49-F238E27FC236}">
                <a16:creationId xmlns:a16="http://schemas.microsoft.com/office/drawing/2014/main" id="{86D6575D-C99F-4105-BC67-882C8B1ED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3572E-9482-354E-8809-EDC81CDFFBC5}"/>
              </a:ext>
            </a:extLst>
          </p:cNvPr>
          <p:cNvSpPr>
            <a:spLocks noGrp="1"/>
          </p:cNvSpPr>
          <p:nvPr>
            <p:ph type="title"/>
          </p:nvPr>
        </p:nvSpPr>
        <p:spPr>
          <a:xfrm>
            <a:off x="1055599" y="1055077"/>
            <a:ext cx="2532909" cy="4794578"/>
          </a:xfrm>
        </p:spPr>
        <p:txBody>
          <a:bodyPr>
            <a:normAutofit/>
          </a:bodyPr>
          <a:lstStyle/>
          <a:p>
            <a:r>
              <a:rPr lang="en-US" sz="2400">
                <a:solidFill>
                  <a:srgbClr val="262626"/>
                </a:solidFill>
                <a:latin typeface="Arial"/>
                <a:cs typeface="Arial"/>
              </a:rPr>
              <a:t>Main barriers of communication.</a:t>
            </a:r>
            <a:endParaRPr lang="en-US" sz="2400">
              <a:solidFill>
                <a:srgbClr val="262626"/>
              </a:solidFill>
            </a:endParaRPr>
          </a:p>
        </p:txBody>
      </p:sp>
      <p:sp useBgFill="1">
        <p:nvSpPr>
          <p:cNvPr id="22" name="Rectangle 12">
            <a:extLst>
              <a:ext uri="{FF2B5EF4-FFF2-40B4-BE49-F238E27FC236}">
                <a16:creationId xmlns:a16="http://schemas.microsoft.com/office/drawing/2014/main" id="{991975BE-39CD-4AC1-85C4-565365160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0A0E40C7-4CB5-4AAC-B414-403590976440}"/>
              </a:ext>
            </a:extLst>
          </p:cNvPr>
          <p:cNvGraphicFramePr>
            <a:graphicFrameLocks noGrp="1"/>
          </p:cNvGraphicFramePr>
          <p:nvPr>
            <p:ph idx="1"/>
            <p:extLst>
              <p:ext uri="{D42A27DB-BD31-4B8C-83A1-F6EECF244321}">
                <p14:modId xmlns:p14="http://schemas.microsoft.com/office/powerpoint/2010/main" val="384904553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2255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4" name="Rectangle 14">
            <a:extLst>
              <a:ext uri="{FF2B5EF4-FFF2-40B4-BE49-F238E27FC236}">
                <a16:creationId xmlns:a16="http://schemas.microsoft.com/office/drawing/2014/main" id="{001B0E35-F788-4608-ABBE-0D971AA50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6">
            <a:extLst>
              <a:ext uri="{FF2B5EF4-FFF2-40B4-BE49-F238E27FC236}">
                <a16:creationId xmlns:a16="http://schemas.microsoft.com/office/drawing/2014/main" id="{4431B8EA-FCCA-47DD-A0C4-A653EC4AB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8">
            <a:extLst>
              <a:ext uri="{FF2B5EF4-FFF2-40B4-BE49-F238E27FC236}">
                <a16:creationId xmlns:a16="http://schemas.microsoft.com/office/drawing/2014/main" id="{1C781EDE-83AA-44D6-8054-A4E2D6F28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2"/>
            </a:solidFill>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FC3572E-9482-354E-8809-EDC81CDFFBC5}"/>
              </a:ext>
            </a:extLst>
          </p:cNvPr>
          <p:cNvSpPr>
            <a:spLocks noGrp="1"/>
          </p:cNvSpPr>
          <p:nvPr>
            <p:ph type="title"/>
          </p:nvPr>
        </p:nvSpPr>
        <p:spPr>
          <a:xfrm>
            <a:off x="1295402" y="982132"/>
            <a:ext cx="9601196" cy="1303867"/>
          </a:xfrm>
        </p:spPr>
        <p:txBody>
          <a:bodyPr>
            <a:normAutofit/>
          </a:bodyPr>
          <a:lstStyle/>
          <a:p>
            <a:pPr>
              <a:lnSpc>
                <a:spcPct val="90000"/>
              </a:lnSpc>
            </a:pPr>
            <a:r>
              <a:rPr lang="en-US">
                <a:latin typeface="Arial"/>
                <a:cs typeface="Arial"/>
              </a:rPr>
              <a:t>The types of barriers communication that can affect H&amp;M Organisation.</a:t>
            </a:r>
            <a:endParaRPr lang="en-US"/>
          </a:p>
        </p:txBody>
      </p:sp>
      <p:sp>
        <p:nvSpPr>
          <p:cNvPr id="3" name="Content Placeholder 2">
            <a:extLst>
              <a:ext uri="{FF2B5EF4-FFF2-40B4-BE49-F238E27FC236}">
                <a16:creationId xmlns:a16="http://schemas.microsoft.com/office/drawing/2014/main" id="{AEDFF40A-BEB0-6B42-8849-11C150D853E3}"/>
              </a:ext>
            </a:extLst>
          </p:cNvPr>
          <p:cNvSpPr>
            <a:spLocks noGrp="1"/>
          </p:cNvSpPr>
          <p:nvPr>
            <p:ph idx="1"/>
          </p:nvPr>
        </p:nvSpPr>
        <p:spPr>
          <a:xfrm>
            <a:off x="1295401" y="2556932"/>
            <a:ext cx="9601196" cy="3318936"/>
          </a:xfrm>
        </p:spPr>
        <p:txBody>
          <a:bodyPr>
            <a:normAutofit/>
          </a:bodyPr>
          <a:lstStyle/>
          <a:p>
            <a:r>
              <a:rPr lang="en-US">
                <a:latin typeface="Arial"/>
                <a:cs typeface="Arial"/>
              </a:rPr>
              <a:t>Language and cultural barriers: In the U.K., both in warehouses and in stores ,H&amp;M has employees from several countries, Wich means a great cultural and linguistic variety.</a:t>
            </a:r>
          </a:p>
          <a:p>
            <a:pPr>
              <a:buSzPct val="114999"/>
            </a:pPr>
            <a:endParaRPr lang="en-US">
              <a:latin typeface="Arial"/>
              <a:cs typeface="Arial"/>
            </a:endParaRPr>
          </a:p>
          <a:p>
            <a:pPr>
              <a:buSzPct val="114999"/>
            </a:pPr>
            <a:r>
              <a:rPr lang="en-US">
                <a:latin typeface="Arial"/>
                <a:cs typeface="Arial"/>
              </a:rPr>
              <a:t>Emotional and Psychological barriers: some of the H&amp;M employees may have trouble speaking in front of a group, unable to control their emotions; other employees can have some health problems.</a:t>
            </a:r>
          </a:p>
          <a:p>
            <a:pPr>
              <a:buSzPct val="114999"/>
            </a:pPr>
            <a:endParaRPr lang="en-US">
              <a:latin typeface="Arial"/>
              <a:cs typeface="Arial"/>
            </a:endParaRPr>
          </a:p>
          <a:p>
            <a:pPr>
              <a:buSzPct val="114999"/>
            </a:pPr>
            <a:endParaRPr lang="en-US">
              <a:latin typeface="Arial"/>
              <a:cs typeface="Arial"/>
            </a:endParaRPr>
          </a:p>
        </p:txBody>
      </p:sp>
    </p:spTree>
    <p:extLst>
      <p:ext uri="{BB962C8B-B14F-4D97-AF65-F5344CB8AC3E}">
        <p14:creationId xmlns:p14="http://schemas.microsoft.com/office/powerpoint/2010/main" val="2273114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42" name="Rectangle 40">
            <a:extLst>
              <a:ext uri="{FF2B5EF4-FFF2-40B4-BE49-F238E27FC236}">
                <a16:creationId xmlns:a16="http://schemas.microsoft.com/office/drawing/2014/main" id="{001B0E35-F788-4608-ABBE-0D971AA50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2">
            <a:extLst>
              <a:ext uri="{FF2B5EF4-FFF2-40B4-BE49-F238E27FC236}">
                <a16:creationId xmlns:a16="http://schemas.microsoft.com/office/drawing/2014/main" id="{4431B8EA-FCCA-47DD-A0C4-A653EC4AB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4">
            <a:extLst>
              <a:ext uri="{FF2B5EF4-FFF2-40B4-BE49-F238E27FC236}">
                <a16:creationId xmlns:a16="http://schemas.microsoft.com/office/drawing/2014/main" id="{1C781EDE-83AA-44D6-8054-A4E2D6F28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2"/>
            </a:solidFill>
            <a:miter lim="800000"/>
          </a:ln>
        </p:spPr>
        <p:style>
          <a:lnRef idx="1">
            <a:schemeClr val="accent1"/>
          </a:lnRef>
          <a:fillRef idx="3">
            <a:schemeClr val="accent1"/>
          </a:fillRef>
          <a:effectRef idx="2">
            <a:schemeClr val="accent1"/>
          </a:effectRef>
          <a:fontRef idx="minor">
            <a:schemeClr val="lt1"/>
          </a:fontRef>
        </p:style>
      </p:sp>
      <p:sp>
        <p:nvSpPr>
          <p:cNvPr id="2" name="Titlu 1">
            <a:extLst>
              <a:ext uri="{FF2B5EF4-FFF2-40B4-BE49-F238E27FC236}">
                <a16:creationId xmlns:a16="http://schemas.microsoft.com/office/drawing/2014/main" id="{A88173DE-7EBA-48F0-8247-96D47FFCDDE5}"/>
              </a:ext>
            </a:extLst>
          </p:cNvPr>
          <p:cNvSpPr>
            <a:spLocks noGrp="1"/>
          </p:cNvSpPr>
          <p:nvPr>
            <p:ph type="title"/>
          </p:nvPr>
        </p:nvSpPr>
        <p:spPr>
          <a:xfrm>
            <a:off x="1295402" y="982132"/>
            <a:ext cx="9601196" cy="1303867"/>
          </a:xfrm>
        </p:spPr>
        <p:txBody>
          <a:bodyPr>
            <a:normAutofit/>
          </a:bodyPr>
          <a:lstStyle/>
          <a:p>
            <a:pPr>
              <a:lnSpc>
                <a:spcPct val="90000"/>
              </a:lnSpc>
            </a:pPr>
            <a:r>
              <a:rPr lang="ro-RO" sz="4100">
                <a:latin typeface="Arial"/>
                <a:cs typeface="Arial"/>
              </a:rPr>
              <a:t>Possible solutions to reduce the impact of the barriers,to communication.      </a:t>
            </a:r>
          </a:p>
        </p:txBody>
      </p:sp>
      <p:sp>
        <p:nvSpPr>
          <p:cNvPr id="3" name="Substituent conținut 2">
            <a:extLst>
              <a:ext uri="{FF2B5EF4-FFF2-40B4-BE49-F238E27FC236}">
                <a16:creationId xmlns:a16="http://schemas.microsoft.com/office/drawing/2014/main" id="{AF83D6F2-8AB0-40D6-973A-B005D29D5A39}"/>
              </a:ext>
            </a:extLst>
          </p:cNvPr>
          <p:cNvSpPr>
            <a:spLocks noGrp="1"/>
          </p:cNvSpPr>
          <p:nvPr>
            <p:ph idx="1"/>
          </p:nvPr>
        </p:nvSpPr>
        <p:spPr>
          <a:xfrm>
            <a:off x="1295401" y="3534592"/>
            <a:ext cx="9601196" cy="2341276"/>
          </a:xfrm>
        </p:spPr>
        <p:txBody>
          <a:bodyPr>
            <a:normAutofit/>
          </a:bodyPr>
          <a:lstStyle/>
          <a:p>
            <a:r>
              <a:rPr lang="ro-RO" err="1">
                <a:latin typeface="Arial"/>
                <a:cs typeface="Arial"/>
              </a:rPr>
              <a:t>Use</a:t>
            </a:r>
            <a:r>
              <a:rPr lang="ro-RO">
                <a:latin typeface="Arial"/>
                <a:cs typeface="Arial"/>
              </a:rPr>
              <a:t> </a:t>
            </a:r>
            <a:r>
              <a:rPr lang="ro-RO" err="1">
                <a:latin typeface="Arial"/>
                <a:cs typeface="Arial"/>
              </a:rPr>
              <a:t>the</a:t>
            </a:r>
            <a:r>
              <a:rPr lang="ro-RO">
                <a:latin typeface="Arial"/>
                <a:cs typeface="Arial"/>
              </a:rPr>
              <a:t> feedback, </a:t>
            </a:r>
            <a:r>
              <a:rPr lang="ro-RO" err="1">
                <a:latin typeface="Arial"/>
                <a:cs typeface="Arial"/>
              </a:rPr>
              <a:t>both</a:t>
            </a:r>
            <a:r>
              <a:rPr lang="ro-RO">
                <a:latin typeface="Arial"/>
                <a:cs typeface="Arial"/>
              </a:rPr>
              <a:t> </a:t>
            </a:r>
            <a:r>
              <a:rPr lang="ro-RO" err="1">
                <a:latin typeface="Arial"/>
                <a:cs typeface="Arial"/>
              </a:rPr>
              <a:t>from</a:t>
            </a:r>
            <a:r>
              <a:rPr lang="ro-RO">
                <a:latin typeface="Arial"/>
                <a:cs typeface="Arial"/>
              </a:rPr>
              <a:t> </a:t>
            </a:r>
            <a:r>
              <a:rPr lang="ro-RO" err="1">
                <a:latin typeface="Arial"/>
                <a:cs typeface="Arial"/>
              </a:rPr>
              <a:t>the</a:t>
            </a:r>
            <a:r>
              <a:rPr lang="ro-RO">
                <a:latin typeface="Arial"/>
                <a:cs typeface="Arial"/>
              </a:rPr>
              <a:t> </a:t>
            </a:r>
            <a:r>
              <a:rPr lang="ro-RO" err="1">
                <a:latin typeface="Arial"/>
                <a:cs typeface="Arial"/>
              </a:rPr>
              <a:t>customers</a:t>
            </a:r>
            <a:r>
              <a:rPr lang="ro-RO">
                <a:latin typeface="Arial"/>
                <a:cs typeface="Arial"/>
              </a:rPr>
              <a:t> </a:t>
            </a:r>
            <a:r>
              <a:rPr lang="ro-RO" err="1">
                <a:latin typeface="Arial"/>
                <a:cs typeface="Arial"/>
              </a:rPr>
              <a:t>and</a:t>
            </a:r>
            <a:r>
              <a:rPr lang="ro-RO">
                <a:latin typeface="Arial"/>
                <a:cs typeface="Arial"/>
              </a:rPr>
              <a:t> </a:t>
            </a:r>
            <a:r>
              <a:rPr lang="ro-RO" err="1">
                <a:latin typeface="Arial"/>
                <a:cs typeface="Arial"/>
              </a:rPr>
              <a:t>employees</a:t>
            </a:r>
            <a:r>
              <a:rPr lang="ro-RO">
                <a:latin typeface="Arial"/>
                <a:cs typeface="Arial"/>
              </a:rPr>
              <a:t>.</a:t>
            </a:r>
            <a:endParaRPr lang="ro-RO">
              <a:latin typeface="Garamond" panose="02020404030301010803"/>
              <a:cs typeface="Arial"/>
            </a:endParaRPr>
          </a:p>
          <a:p>
            <a:pPr>
              <a:buSzPct val="114999"/>
            </a:pPr>
            <a:r>
              <a:rPr lang="ro-RO" err="1">
                <a:latin typeface="Arial"/>
                <a:cs typeface="Arial"/>
              </a:rPr>
              <a:t>Using</a:t>
            </a:r>
            <a:r>
              <a:rPr lang="ro-RO">
                <a:latin typeface="Arial"/>
                <a:cs typeface="Arial"/>
              </a:rPr>
              <a:t> a </a:t>
            </a:r>
            <a:r>
              <a:rPr lang="ro-RO" err="1">
                <a:latin typeface="Arial"/>
                <a:cs typeface="Arial"/>
              </a:rPr>
              <a:t>language</a:t>
            </a:r>
            <a:r>
              <a:rPr lang="ro-RO">
                <a:latin typeface="Arial"/>
                <a:cs typeface="Arial"/>
              </a:rPr>
              <a:t> </a:t>
            </a:r>
            <a:r>
              <a:rPr lang="ro-RO" err="1">
                <a:latin typeface="Arial"/>
                <a:cs typeface="Arial"/>
              </a:rPr>
              <a:t>that</a:t>
            </a:r>
            <a:r>
              <a:rPr lang="ro-RO">
                <a:latin typeface="Arial"/>
                <a:cs typeface="Arial"/>
              </a:rPr>
              <a:t> </a:t>
            </a:r>
            <a:r>
              <a:rPr lang="ro-RO" err="1">
                <a:latin typeface="Arial"/>
                <a:cs typeface="Arial"/>
              </a:rPr>
              <a:t>everyone</a:t>
            </a:r>
            <a:r>
              <a:rPr lang="ro-RO">
                <a:latin typeface="Arial"/>
                <a:cs typeface="Arial"/>
              </a:rPr>
              <a:t> </a:t>
            </a:r>
            <a:r>
              <a:rPr lang="ro-RO" err="1">
                <a:latin typeface="Arial"/>
                <a:cs typeface="Arial"/>
              </a:rPr>
              <a:t>involved</a:t>
            </a:r>
            <a:r>
              <a:rPr lang="ro-RO">
                <a:latin typeface="Arial"/>
                <a:cs typeface="Arial"/>
              </a:rPr>
              <a:t> in </a:t>
            </a:r>
            <a:r>
              <a:rPr lang="ro-RO" err="1">
                <a:latin typeface="Arial"/>
                <a:cs typeface="Arial"/>
              </a:rPr>
              <a:t>the</a:t>
            </a:r>
            <a:r>
              <a:rPr lang="ro-RO">
                <a:latin typeface="Arial"/>
                <a:cs typeface="Arial"/>
              </a:rPr>
              <a:t> </a:t>
            </a:r>
            <a:r>
              <a:rPr lang="ro-RO" err="1">
                <a:latin typeface="Arial"/>
                <a:cs typeface="Arial"/>
              </a:rPr>
              <a:t>discussion</a:t>
            </a:r>
            <a:r>
              <a:rPr lang="ro-RO">
                <a:latin typeface="Arial"/>
                <a:cs typeface="Arial"/>
              </a:rPr>
              <a:t> </a:t>
            </a:r>
            <a:r>
              <a:rPr lang="ro-RO" err="1">
                <a:latin typeface="Arial"/>
                <a:cs typeface="Arial"/>
              </a:rPr>
              <a:t>should</a:t>
            </a:r>
            <a:r>
              <a:rPr lang="ro-RO">
                <a:latin typeface="Arial"/>
                <a:cs typeface="Arial"/>
              </a:rPr>
              <a:t> </a:t>
            </a:r>
            <a:r>
              <a:rPr lang="ro-RO" err="1">
                <a:latin typeface="Arial"/>
                <a:cs typeface="Arial"/>
              </a:rPr>
              <a:t>understand</a:t>
            </a:r>
            <a:r>
              <a:rPr lang="ro-RO">
                <a:latin typeface="Arial"/>
                <a:cs typeface="Arial"/>
              </a:rPr>
              <a:t>.</a:t>
            </a:r>
          </a:p>
          <a:p>
            <a:pPr>
              <a:buSzPct val="114999"/>
            </a:pPr>
            <a:r>
              <a:rPr lang="ro-RO" err="1">
                <a:latin typeface="Arial"/>
                <a:cs typeface="Arial"/>
              </a:rPr>
              <a:t>Keeping</a:t>
            </a:r>
            <a:r>
              <a:rPr lang="ro-RO">
                <a:latin typeface="Arial"/>
                <a:cs typeface="Arial"/>
              </a:rPr>
              <a:t> </a:t>
            </a:r>
            <a:r>
              <a:rPr lang="ro-RO" err="1">
                <a:latin typeface="Arial"/>
                <a:cs typeface="Arial"/>
              </a:rPr>
              <a:t>the</a:t>
            </a:r>
            <a:r>
              <a:rPr lang="ro-RO">
                <a:latin typeface="Arial"/>
                <a:cs typeface="Arial"/>
              </a:rPr>
              <a:t> </a:t>
            </a:r>
            <a:r>
              <a:rPr lang="ro-RO" err="1">
                <a:latin typeface="Arial"/>
                <a:cs typeface="Arial"/>
              </a:rPr>
              <a:t>emotions</a:t>
            </a:r>
            <a:r>
              <a:rPr lang="ro-RO">
                <a:latin typeface="Arial"/>
                <a:cs typeface="Arial"/>
              </a:rPr>
              <a:t> in control.</a:t>
            </a:r>
          </a:p>
          <a:p>
            <a:pPr>
              <a:buSzPct val="114999"/>
            </a:pPr>
            <a:endParaRPr lang="ro-RO">
              <a:latin typeface="Arial"/>
              <a:cs typeface="Arial"/>
            </a:endParaRPr>
          </a:p>
          <a:p>
            <a:pPr>
              <a:buSzPct val="114999"/>
            </a:pPr>
            <a:endParaRPr lang="ro-RO">
              <a:latin typeface="Arial"/>
              <a:cs typeface="Arial"/>
            </a:endParaRPr>
          </a:p>
          <a:p>
            <a:pPr>
              <a:buSzPct val="114999"/>
            </a:pPr>
            <a:endParaRPr lang="ro-RO">
              <a:latin typeface="Arial"/>
              <a:cs typeface="Arial"/>
            </a:endParaRPr>
          </a:p>
          <a:p>
            <a:pPr>
              <a:buSzPct val="114999"/>
            </a:pPr>
            <a:endParaRPr lang="ro-RO">
              <a:latin typeface="Arial"/>
              <a:cs typeface="Arial"/>
            </a:endParaRPr>
          </a:p>
          <a:p>
            <a:pPr>
              <a:buSzPct val="114999"/>
            </a:pPr>
            <a:endParaRPr lang="ro-RO">
              <a:latin typeface="Arial"/>
              <a:cs typeface="Arial"/>
            </a:endParaRPr>
          </a:p>
        </p:txBody>
      </p:sp>
    </p:spTree>
    <p:extLst>
      <p:ext uri="{BB962C8B-B14F-4D97-AF65-F5344CB8AC3E}">
        <p14:creationId xmlns:p14="http://schemas.microsoft.com/office/powerpoint/2010/main" val="2882112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0ABD5-54C6-6147-B4DB-45C45B1E6130}"/>
              </a:ext>
            </a:extLst>
          </p:cNvPr>
          <p:cNvSpPr>
            <a:spLocks noGrp="1"/>
          </p:cNvSpPr>
          <p:nvPr>
            <p:ph type="title"/>
          </p:nvPr>
        </p:nvSpPr>
        <p:spPr/>
        <p:txBody>
          <a:bodyPr>
            <a:normAutofit fontScale="90000"/>
          </a:bodyPr>
          <a:lstStyle/>
          <a:p>
            <a:r>
              <a:rPr lang="en-US" b="1">
                <a:latin typeface="Arial"/>
                <a:ea typeface="+mj-lt"/>
                <a:cs typeface="+mj-lt"/>
              </a:rPr>
              <a:t>Impact of Effective Communication</a:t>
            </a:r>
            <a:r>
              <a:rPr lang="en-US" b="1">
                <a:ea typeface="+mj-lt"/>
                <a:cs typeface="+mj-lt"/>
              </a:rPr>
              <a:t> </a:t>
            </a:r>
            <a:endParaRPr lang="en-US"/>
          </a:p>
        </p:txBody>
      </p:sp>
      <p:sp>
        <p:nvSpPr>
          <p:cNvPr id="3" name="TextBox 2">
            <a:extLst>
              <a:ext uri="{FF2B5EF4-FFF2-40B4-BE49-F238E27FC236}">
                <a16:creationId xmlns:a16="http://schemas.microsoft.com/office/drawing/2014/main" id="{534C4C7B-7B95-4322-9AD0-7AC73ADB2CD1}"/>
              </a:ext>
            </a:extLst>
          </p:cNvPr>
          <p:cNvSpPr txBox="1"/>
          <p:nvPr/>
        </p:nvSpPr>
        <p:spPr>
          <a:xfrm>
            <a:off x="1297553" y="2395349"/>
            <a:ext cx="972604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ea typeface="+mn-lt"/>
                <a:cs typeface="+mn-lt"/>
              </a:rPr>
              <a:t>Effective communication strengthens the connections between a company and all of its stakeholders and benefits businesses in numerous ways:</a:t>
            </a:r>
            <a:endParaRPr lang="en-US" sz="2400">
              <a:latin typeface="Arial"/>
            </a:endParaRPr>
          </a:p>
        </p:txBody>
      </p:sp>
      <p:sp>
        <p:nvSpPr>
          <p:cNvPr id="4" name="TextBox 3">
            <a:extLst>
              <a:ext uri="{FF2B5EF4-FFF2-40B4-BE49-F238E27FC236}">
                <a16:creationId xmlns:a16="http://schemas.microsoft.com/office/drawing/2014/main" id="{FC334DA3-7689-4E59-9C98-CFF794AFD49F}"/>
              </a:ext>
            </a:extLst>
          </p:cNvPr>
          <p:cNvSpPr txBox="1"/>
          <p:nvPr/>
        </p:nvSpPr>
        <p:spPr>
          <a:xfrm>
            <a:off x="1297553" y="3772976"/>
            <a:ext cx="486560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accent1"/>
                </a:solidFill>
                <a:latin typeface="Arial"/>
                <a:ea typeface="+mn-lt"/>
                <a:cs typeface="+mn-lt"/>
              </a:rPr>
              <a:t>Stronger Decision Making,</a:t>
            </a:r>
          </a:p>
          <a:p>
            <a:pPr marL="285750" indent="-285750">
              <a:buFont typeface="Arial"/>
              <a:buChar char="•"/>
            </a:pPr>
            <a:r>
              <a:rPr lang="en-GB">
                <a:solidFill>
                  <a:srgbClr val="92D050"/>
                </a:solidFill>
                <a:latin typeface="Arial"/>
                <a:ea typeface="+mn-lt"/>
                <a:cs typeface="+mn-lt"/>
              </a:rPr>
              <a:t>Faster Problem Solving,</a:t>
            </a:r>
          </a:p>
          <a:p>
            <a:pPr marL="285750" indent="-285750">
              <a:buFont typeface="Arial"/>
              <a:buChar char="•"/>
            </a:pPr>
            <a:r>
              <a:rPr lang="en-GB">
                <a:solidFill>
                  <a:schemeClr val="accent2"/>
                </a:solidFill>
                <a:latin typeface="Arial"/>
                <a:ea typeface="+mn-lt"/>
                <a:cs typeface="+mn-lt"/>
              </a:rPr>
              <a:t>Increased Productivity,</a:t>
            </a:r>
          </a:p>
          <a:p>
            <a:pPr marL="285750" indent="-285750">
              <a:buFont typeface="Arial"/>
              <a:buChar char="•"/>
            </a:pPr>
            <a:r>
              <a:rPr lang="en-GB">
                <a:solidFill>
                  <a:schemeClr val="accent6"/>
                </a:solidFill>
                <a:latin typeface="Arial"/>
                <a:cs typeface="Arial"/>
              </a:rPr>
              <a:t>Better Control,</a:t>
            </a:r>
          </a:p>
          <a:p>
            <a:pPr marL="285750" indent="-285750">
              <a:buFont typeface="Arial"/>
              <a:buChar char="•"/>
            </a:pPr>
            <a:r>
              <a:rPr lang="en-GB">
                <a:solidFill>
                  <a:schemeClr val="accent3">
                    <a:lumMod val="75000"/>
                  </a:schemeClr>
                </a:solidFill>
                <a:latin typeface="Arial"/>
                <a:cs typeface="Arial"/>
              </a:rPr>
              <a:t>Advanced Professional Image,</a:t>
            </a:r>
          </a:p>
          <a:p>
            <a:pPr marL="285750" indent="-285750">
              <a:buFont typeface="Arial"/>
              <a:buChar char="•"/>
            </a:pPr>
            <a:r>
              <a:rPr lang="en-GB">
                <a:solidFill>
                  <a:srgbClr val="0070C0"/>
                </a:solidFill>
                <a:latin typeface="Arial"/>
                <a:cs typeface="Arial"/>
              </a:rPr>
              <a:t>Better Response From All Stakeholder</a:t>
            </a:r>
            <a:r>
              <a:rPr lang="en-GB">
                <a:latin typeface="Arial"/>
                <a:cs typeface="Arial"/>
              </a:rPr>
              <a:t>s,</a:t>
            </a:r>
          </a:p>
          <a:p>
            <a:pPr marL="285750" indent="-285750">
              <a:buFont typeface="Arial"/>
              <a:buChar char="•"/>
            </a:pPr>
            <a:r>
              <a:rPr lang="en-GB">
                <a:solidFill>
                  <a:srgbClr val="002060"/>
                </a:solidFill>
                <a:latin typeface="Arial"/>
                <a:cs typeface="Arial"/>
              </a:rPr>
              <a:t>Strong Business Relation,</a:t>
            </a:r>
          </a:p>
          <a:p>
            <a:pPr marL="285750" indent="-285750">
              <a:buFont typeface="Arial"/>
              <a:buChar char="•"/>
            </a:pPr>
            <a:r>
              <a:rPr lang="en-GB">
                <a:latin typeface="Arial"/>
                <a:cs typeface="Arial"/>
              </a:rPr>
              <a:t>Consistence in the Work flow. </a:t>
            </a:r>
          </a:p>
        </p:txBody>
      </p:sp>
      <p:pic>
        <p:nvPicPr>
          <p:cNvPr id="5" name="Picture 5" descr="Colourful pins connected with a thread">
            <a:extLst>
              <a:ext uri="{FF2B5EF4-FFF2-40B4-BE49-F238E27FC236}">
                <a16:creationId xmlns:a16="http://schemas.microsoft.com/office/drawing/2014/main" id="{751E0906-D55D-4444-B339-4ABC5A77B503}"/>
              </a:ext>
            </a:extLst>
          </p:cNvPr>
          <p:cNvPicPr>
            <a:picLocks noChangeAspect="1"/>
          </p:cNvPicPr>
          <p:nvPr/>
        </p:nvPicPr>
        <p:blipFill>
          <a:blip r:embed="rId2"/>
          <a:stretch>
            <a:fillRect/>
          </a:stretch>
        </p:blipFill>
        <p:spPr>
          <a:xfrm>
            <a:off x="6760705" y="3134532"/>
            <a:ext cx="4168182" cy="290076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4131068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969DD-1C81-4113-8131-3EEB39172BBC}"/>
              </a:ext>
            </a:extLst>
          </p:cNvPr>
          <p:cNvSpPr>
            <a:spLocks noGrp="1"/>
          </p:cNvSpPr>
          <p:nvPr>
            <p:ph type="title"/>
          </p:nvPr>
        </p:nvSpPr>
        <p:spPr>
          <a:xfrm>
            <a:off x="834759" y="904640"/>
            <a:ext cx="10522483" cy="1303867"/>
          </a:xfrm>
        </p:spPr>
        <p:txBody>
          <a:bodyPr>
            <a:noAutofit/>
          </a:bodyPr>
          <a:lstStyle/>
          <a:p>
            <a:r>
              <a:rPr lang="en-GB" sz="4000" b="1">
                <a:latin typeface="Arial"/>
                <a:cs typeface="Arial"/>
              </a:rPr>
              <a:t>How the Communication Process Works?</a:t>
            </a:r>
            <a:r>
              <a:rPr lang="en-GB" sz="4000">
                <a:latin typeface="Arial"/>
                <a:cs typeface="Arial"/>
              </a:rPr>
              <a:t> </a:t>
            </a:r>
          </a:p>
        </p:txBody>
      </p:sp>
      <p:sp>
        <p:nvSpPr>
          <p:cNvPr id="3" name="Rectangle: Rounded Corners 2">
            <a:extLst>
              <a:ext uri="{FF2B5EF4-FFF2-40B4-BE49-F238E27FC236}">
                <a16:creationId xmlns:a16="http://schemas.microsoft.com/office/drawing/2014/main" id="{2566991C-77E8-413F-A933-9A77DEEF24DA}"/>
              </a:ext>
            </a:extLst>
          </p:cNvPr>
          <p:cNvSpPr/>
          <p:nvPr/>
        </p:nvSpPr>
        <p:spPr>
          <a:xfrm>
            <a:off x="5268562" y="2971799"/>
            <a:ext cx="1653151" cy="912677"/>
          </a:xfrm>
          <a:prstGeom prst="roundRect">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a:latin typeface="Arial"/>
                <a:cs typeface="Arial"/>
              </a:rPr>
              <a:t>Message</a:t>
            </a:r>
          </a:p>
        </p:txBody>
      </p:sp>
      <p:sp>
        <p:nvSpPr>
          <p:cNvPr id="4" name="Rectangle: Rounded Corners 3">
            <a:extLst>
              <a:ext uri="{FF2B5EF4-FFF2-40B4-BE49-F238E27FC236}">
                <a16:creationId xmlns:a16="http://schemas.microsoft.com/office/drawing/2014/main" id="{04888ABC-F327-4433-AA11-465C195D88CE}"/>
              </a:ext>
            </a:extLst>
          </p:cNvPr>
          <p:cNvSpPr/>
          <p:nvPr/>
        </p:nvSpPr>
        <p:spPr>
          <a:xfrm>
            <a:off x="8824562" y="2971798"/>
            <a:ext cx="1653151" cy="912677"/>
          </a:xfrm>
          <a:prstGeom prst="roundRect">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latin typeface="Arial"/>
                <a:cs typeface="Arial"/>
              </a:rPr>
              <a:t>Receiver</a:t>
            </a:r>
          </a:p>
        </p:txBody>
      </p:sp>
      <p:sp>
        <p:nvSpPr>
          <p:cNvPr id="5" name="Rectangle: Rounded Corners 4">
            <a:extLst>
              <a:ext uri="{FF2B5EF4-FFF2-40B4-BE49-F238E27FC236}">
                <a16:creationId xmlns:a16="http://schemas.microsoft.com/office/drawing/2014/main" id="{2959E577-A441-4192-AF69-DBE554FF9C70}"/>
              </a:ext>
            </a:extLst>
          </p:cNvPr>
          <p:cNvSpPr/>
          <p:nvPr/>
        </p:nvSpPr>
        <p:spPr>
          <a:xfrm>
            <a:off x="1712562" y="2971798"/>
            <a:ext cx="1653151" cy="912677"/>
          </a:xfrm>
          <a:prstGeom prst="roundRect">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latin typeface="Arial"/>
                <a:cs typeface="Arial"/>
              </a:rPr>
              <a:t>SENDER</a:t>
            </a:r>
          </a:p>
        </p:txBody>
      </p:sp>
      <p:sp>
        <p:nvSpPr>
          <p:cNvPr id="6" name="Rectangle: Rounded Corners 5">
            <a:extLst>
              <a:ext uri="{FF2B5EF4-FFF2-40B4-BE49-F238E27FC236}">
                <a16:creationId xmlns:a16="http://schemas.microsoft.com/office/drawing/2014/main" id="{D8069EFB-B418-4D47-8D28-FC5194F5D672}"/>
              </a:ext>
            </a:extLst>
          </p:cNvPr>
          <p:cNvSpPr/>
          <p:nvPr/>
        </p:nvSpPr>
        <p:spPr>
          <a:xfrm>
            <a:off x="4859579" y="4939222"/>
            <a:ext cx="2475422" cy="912677"/>
          </a:xfrm>
          <a:prstGeom prst="roundRect">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latin typeface="Arial"/>
                <a:cs typeface="Arial"/>
              </a:rPr>
              <a:t>Feedback</a:t>
            </a:r>
          </a:p>
        </p:txBody>
      </p:sp>
      <p:sp>
        <p:nvSpPr>
          <p:cNvPr id="7" name="Arrow: Right 6">
            <a:extLst>
              <a:ext uri="{FF2B5EF4-FFF2-40B4-BE49-F238E27FC236}">
                <a16:creationId xmlns:a16="http://schemas.microsoft.com/office/drawing/2014/main" id="{C04041EF-D719-4C2B-ABE6-618DDDA973B0}"/>
              </a:ext>
            </a:extLst>
          </p:cNvPr>
          <p:cNvSpPr/>
          <p:nvPr/>
        </p:nvSpPr>
        <p:spPr>
          <a:xfrm>
            <a:off x="3678926" y="3204712"/>
            <a:ext cx="1278609" cy="447729"/>
          </a:xfrm>
          <a:prstGeom prst="rightArrow">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Encoding</a:t>
            </a:r>
          </a:p>
        </p:txBody>
      </p:sp>
      <p:sp>
        <p:nvSpPr>
          <p:cNvPr id="8" name="Arrow: Right 7">
            <a:extLst>
              <a:ext uri="{FF2B5EF4-FFF2-40B4-BE49-F238E27FC236}">
                <a16:creationId xmlns:a16="http://schemas.microsoft.com/office/drawing/2014/main" id="{A9063BE5-F443-4565-ADF5-F0CDBEF82ACE}"/>
              </a:ext>
            </a:extLst>
          </p:cNvPr>
          <p:cNvSpPr/>
          <p:nvPr/>
        </p:nvSpPr>
        <p:spPr>
          <a:xfrm>
            <a:off x="7230620" y="3204711"/>
            <a:ext cx="1278609" cy="447729"/>
          </a:xfrm>
          <a:prstGeom prst="rightArrow">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Decoding</a:t>
            </a:r>
          </a:p>
        </p:txBody>
      </p:sp>
      <p:sp>
        <p:nvSpPr>
          <p:cNvPr id="13" name="Arrow: Left-Up 12">
            <a:extLst>
              <a:ext uri="{FF2B5EF4-FFF2-40B4-BE49-F238E27FC236}">
                <a16:creationId xmlns:a16="http://schemas.microsoft.com/office/drawing/2014/main" id="{6062EBA6-8F5C-4D28-89AA-9DF247C10D81}"/>
              </a:ext>
            </a:extLst>
          </p:cNvPr>
          <p:cNvSpPr/>
          <p:nvPr/>
        </p:nvSpPr>
        <p:spPr>
          <a:xfrm rot="5400000">
            <a:off x="3054388" y="4016575"/>
            <a:ext cx="852406" cy="2337660"/>
          </a:xfrm>
          <a:prstGeom prst="leftUpArrow">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Left-Up 13">
            <a:extLst>
              <a:ext uri="{FF2B5EF4-FFF2-40B4-BE49-F238E27FC236}">
                <a16:creationId xmlns:a16="http://schemas.microsoft.com/office/drawing/2014/main" id="{C85D7E4C-60C3-4EA8-B508-1C5FD7DE371A}"/>
              </a:ext>
            </a:extLst>
          </p:cNvPr>
          <p:cNvSpPr/>
          <p:nvPr/>
        </p:nvSpPr>
        <p:spPr>
          <a:xfrm>
            <a:off x="7546744" y="4724761"/>
            <a:ext cx="2389321" cy="865321"/>
          </a:xfrm>
          <a:prstGeom prst="leftUpArrow">
            <a:avLst/>
          </a:prstGeom>
          <a:solidFill>
            <a:srgbClr val="3BA1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49237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33145C6-2FFA-484C-8AF6-1DB1F8EFA8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81CCC9D7-82FD-44A1-BA0F-9B2A553909C1}"/>
              </a:ext>
            </a:extLst>
          </p:cNvPr>
          <p:cNvSpPr>
            <a:spLocks noGrp="1"/>
          </p:cNvSpPr>
          <p:nvPr>
            <p:ph type="title"/>
          </p:nvPr>
        </p:nvSpPr>
        <p:spPr>
          <a:xfrm>
            <a:off x="4626508" y="982132"/>
            <a:ext cx="6270090" cy="1303867"/>
          </a:xfrm>
        </p:spPr>
        <p:txBody>
          <a:bodyPr>
            <a:normAutofit/>
          </a:bodyPr>
          <a:lstStyle/>
          <a:p>
            <a:r>
              <a:rPr lang="en-GB">
                <a:latin typeface="Arial"/>
                <a:cs typeface="Arial"/>
              </a:rPr>
              <a:t>Conclusion</a:t>
            </a:r>
          </a:p>
        </p:txBody>
      </p:sp>
      <p:sp>
        <p:nvSpPr>
          <p:cNvPr id="11" name="Rectangle 10">
            <a:extLst>
              <a:ext uri="{FF2B5EF4-FFF2-40B4-BE49-F238E27FC236}">
                <a16:creationId xmlns:a16="http://schemas.microsoft.com/office/drawing/2014/main" id="{CDBB4822-1AD2-44E2-9C81-900FC60C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White puzzle with one red piece">
            <a:extLst>
              <a:ext uri="{FF2B5EF4-FFF2-40B4-BE49-F238E27FC236}">
                <a16:creationId xmlns:a16="http://schemas.microsoft.com/office/drawing/2014/main" id="{1B1F12F0-F776-49D9-9F02-88A5DE3AF639}"/>
              </a:ext>
            </a:extLst>
          </p:cNvPr>
          <p:cNvPicPr>
            <a:picLocks noChangeAspect="1"/>
          </p:cNvPicPr>
          <p:nvPr/>
        </p:nvPicPr>
        <p:blipFill rotWithShape="1">
          <a:blip r:embed="rId4"/>
          <a:srcRect l="33043" r="31479" b="-1"/>
          <a:stretch/>
        </p:blipFill>
        <p:spPr>
          <a:xfrm>
            <a:off x="1412683" y="1410208"/>
            <a:ext cx="2433793" cy="3858780"/>
          </a:xfrm>
          <a:prstGeom prst="rect">
            <a:avLst/>
          </a:prstGeom>
        </p:spPr>
      </p:pic>
      <p:cxnSp>
        <p:nvCxnSpPr>
          <p:cNvPr id="13" name="Straight Connector 12">
            <a:extLst>
              <a:ext uri="{FF2B5EF4-FFF2-40B4-BE49-F238E27FC236}">
                <a16:creationId xmlns:a16="http://schemas.microsoft.com/office/drawing/2014/main" id="{2FFAA61A-D498-4DC0-A576-27B562DDBF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0F376B6-AE48-496F-87DC-67CA944242E3}"/>
              </a:ext>
            </a:extLst>
          </p:cNvPr>
          <p:cNvSpPr>
            <a:spLocks noGrp="1"/>
          </p:cNvSpPr>
          <p:nvPr>
            <p:ph idx="1"/>
          </p:nvPr>
        </p:nvSpPr>
        <p:spPr>
          <a:xfrm>
            <a:off x="4636482" y="2556932"/>
            <a:ext cx="6260114" cy="3318936"/>
          </a:xfrm>
        </p:spPr>
        <p:txBody>
          <a:bodyPr>
            <a:normAutofit/>
          </a:bodyPr>
          <a:lstStyle/>
          <a:p>
            <a:pPr>
              <a:lnSpc>
                <a:spcPct val="90000"/>
              </a:lnSpc>
            </a:pPr>
            <a:r>
              <a:rPr lang="en-GB" sz="1700">
                <a:ea typeface="+mn-lt"/>
                <a:cs typeface="+mn-lt"/>
              </a:rPr>
              <a:t>By analyzing the above, effective communication in an organization can build strong relationships and inform stakeholders about the improvements and benefits to the company, which is an essential factor. Through feedback from customers, the relationship between the organization and the stakeholder can be improved, and the multi-channel approach and the use of formal or informal communications help maintain values and efficiency within the company. Sometimes in communication there may be certain barriers that may be from the sender or receiver. Familiarization with barriers, use of appropriate communication channels, choosing the right environment and developing active listening skills can increase communication efficiency (Organisational Behavior, 2017, 8.7).</a:t>
            </a:r>
            <a:endParaRPr lang="en-GB" sz="1700"/>
          </a:p>
        </p:txBody>
      </p:sp>
    </p:spTree>
    <p:extLst>
      <p:ext uri="{BB962C8B-B14F-4D97-AF65-F5344CB8AC3E}">
        <p14:creationId xmlns:p14="http://schemas.microsoft.com/office/powerpoint/2010/main" val="1872027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A5670-FFD1-1047-BF0E-2E74E0064904}"/>
              </a:ext>
            </a:extLst>
          </p:cNvPr>
          <p:cNvSpPr>
            <a:spLocks noGrp="1"/>
          </p:cNvSpPr>
          <p:nvPr>
            <p:ph type="title"/>
          </p:nvPr>
        </p:nvSpPr>
        <p:spPr>
          <a:xfrm>
            <a:off x="838200" y="561096"/>
            <a:ext cx="10515600" cy="1555630"/>
          </a:xfrm>
        </p:spPr>
        <p:txBody>
          <a:bodyPr>
            <a:normAutofit fontScale="90000"/>
          </a:bodyPr>
          <a:lstStyle/>
          <a:p>
            <a:br>
              <a:rPr lang="en-US" sz="3200">
                <a:latin typeface="Arial"/>
                <a:cs typeface="Arial"/>
              </a:rPr>
            </a:br>
            <a:br>
              <a:rPr lang="en-US" sz="3200">
                <a:latin typeface="Arial"/>
                <a:cs typeface="Arial"/>
              </a:rPr>
            </a:br>
            <a:r>
              <a:rPr lang="en-US" sz="3200">
                <a:latin typeface="Arial"/>
                <a:cs typeface="Arial"/>
              </a:rPr>
              <a:t>References</a:t>
            </a:r>
            <a:r>
              <a:rPr lang="en-US"/>
              <a:t> </a:t>
            </a:r>
            <a:br>
              <a:rPr lang="en-US"/>
            </a:br>
            <a:r>
              <a:rPr lang="en-US" sz="1600">
                <a:latin typeface="Arial"/>
                <a:cs typeface="Arial"/>
              </a:rPr>
              <a:t> </a:t>
            </a:r>
            <a:endParaRPr lang="en-US" sz="1600">
              <a:latin typeface="Arial"/>
            </a:endParaRPr>
          </a:p>
        </p:txBody>
      </p:sp>
      <p:sp>
        <p:nvSpPr>
          <p:cNvPr id="3" name="TextBox 2">
            <a:extLst>
              <a:ext uri="{FF2B5EF4-FFF2-40B4-BE49-F238E27FC236}">
                <a16:creationId xmlns:a16="http://schemas.microsoft.com/office/drawing/2014/main" id="{99DBC84D-901D-4B85-8C23-5D71BC11A2F6}"/>
              </a:ext>
            </a:extLst>
          </p:cNvPr>
          <p:cNvSpPr txBox="1"/>
          <p:nvPr/>
        </p:nvSpPr>
        <p:spPr>
          <a:xfrm>
            <a:off x="1029419" y="2691800"/>
            <a:ext cx="10478217"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spcBef>
                <a:spcPct val="0"/>
              </a:spcBef>
              <a:buFont typeface="Arial,Sans-Serif"/>
              <a:buChar char="•"/>
            </a:pPr>
            <a:r>
              <a:rPr lang="en-US" sz="1200">
                <a:latin typeface="Arial"/>
                <a:ea typeface="+mn-lt"/>
                <a:cs typeface="+mn-lt"/>
              </a:rPr>
              <a:t>Altun, M., &amp; Anwar, E. N. (2021). Physiological Barriers to Communication within Organizations. </a:t>
            </a:r>
            <a:r>
              <a:rPr lang="en-US" sz="1200" i="1">
                <a:latin typeface="Arial"/>
                <a:ea typeface="+mn-lt"/>
                <a:cs typeface="+mn-lt"/>
              </a:rPr>
              <a:t>Black Sea Journal of Management and Marketing</a:t>
            </a:r>
            <a:r>
              <a:rPr lang="en-US" sz="1200">
                <a:latin typeface="Arial"/>
                <a:ea typeface="+mn-lt"/>
                <a:cs typeface="+mn-lt"/>
              </a:rPr>
              <a:t>, </a:t>
            </a:r>
            <a:r>
              <a:rPr lang="en-US" sz="1200" i="1">
                <a:latin typeface="Arial"/>
                <a:ea typeface="+mn-lt"/>
                <a:cs typeface="+mn-lt"/>
              </a:rPr>
              <a:t>2</a:t>
            </a:r>
            <a:r>
              <a:rPr lang="en-US" sz="1200">
                <a:latin typeface="Arial"/>
                <a:ea typeface="+mn-lt"/>
                <a:cs typeface="+mn-lt"/>
              </a:rPr>
              <a:t>(1), 47-54.</a:t>
            </a:r>
            <a:endParaRPr lang="en-US" sz="1200">
              <a:latin typeface="Arial"/>
              <a:cs typeface="Arial"/>
            </a:endParaRPr>
          </a:p>
          <a:p>
            <a:pPr marL="171450" indent="-171450">
              <a:spcBef>
                <a:spcPct val="0"/>
              </a:spcBef>
              <a:buFont typeface="Arial,Sans-Serif"/>
              <a:buChar char="•"/>
            </a:pPr>
            <a:r>
              <a:rPr lang="en-US" sz="1200">
                <a:latin typeface="Arial"/>
                <a:cs typeface="Arial"/>
              </a:rPr>
              <a:t>Chapter 8: Communication,</a:t>
            </a:r>
            <a:r>
              <a:rPr lang="en-US" sz="1200" i="1">
                <a:latin typeface="Arial"/>
                <a:cs typeface="Arial"/>
              </a:rPr>
              <a:t> Organizational Behavior </a:t>
            </a:r>
            <a:r>
              <a:rPr lang="en-US" sz="1200">
                <a:latin typeface="Arial"/>
                <a:cs typeface="Arial"/>
              </a:rPr>
              <a:t>(2017) University of Minnesota Libraries Publishing. Available at: </a:t>
            </a:r>
            <a:r>
              <a:rPr lang="en-US" sz="1200" u="sng">
                <a:latin typeface="Arial"/>
                <a:cs typeface="Arial"/>
                <a:hlinkClick r:id="rId2"/>
              </a:rPr>
              <a:t>https://dx.doi.org/10.24926/8668.1501</a:t>
            </a:r>
            <a:r>
              <a:rPr lang="en-US" sz="1200" u="sng">
                <a:latin typeface="Arial"/>
                <a:cs typeface="Arial"/>
              </a:rPr>
              <a:t> (</a:t>
            </a:r>
            <a:r>
              <a:rPr lang="en-US" sz="1200">
                <a:latin typeface="Arial"/>
                <a:cs typeface="Arial"/>
              </a:rPr>
              <a:t>Accessed: 20 November 2021).</a:t>
            </a:r>
            <a:endParaRPr lang="en-US" sz="1200">
              <a:ea typeface="+mn-lt"/>
              <a:cs typeface="+mn-lt"/>
            </a:endParaRPr>
          </a:p>
          <a:p>
            <a:pPr marL="171450" indent="-171450">
              <a:spcBef>
                <a:spcPct val="0"/>
              </a:spcBef>
              <a:buFont typeface="Arial"/>
              <a:buChar char="•"/>
            </a:pPr>
            <a:r>
              <a:rPr lang="en-US" sz="1200">
                <a:latin typeface="Arial"/>
                <a:cs typeface="Arial"/>
              </a:rPr>
              <a:t>H&amp;M Group (2021) About us. Available at: </a:t>
            </a:r>
            <a:r>
              <a:rPr lang="en-US" sz="1200">
                <a:latin typeface="Arial"/>
                <a:ea typeface="+mn-lt"/>
                <a:cs typeface="+mn-lt"/>
                <a:hlinkClick r:id="rId3"/>
              </a:rPr>
              <a:t>https://hmgroup.com/about-us/</a:t>
            </a:r>
            <a:r>
              <a:rPr lang="en-US" sz="1200">
                <a:latin typeface="Arial"/>
                <a:ea typeface="+mn-lt"/>
                <a:cs typeface="+mn-lt"/>
              </a:rPr>
              <a:t> (Accessed: 19 November 2021).</a:t>
            </a:r>
            <a:endParaRPr lang="en-US" sz="1200">
              <a:latin typeface="Arial"/>
              <a:cs typeface="Arial"/>
            </a:endParaRPr>
          </a:p>
          <a:p>
            <a:pPr marL="171450" indent="-171450">
              <a:spcBef>
                <a:spcPct val="0"/>
              </a:spcBef>
              <a:buFont typeface="Arial"/>
              <a:buChar char="•"/>
            </a:pPr>
            <a:r>
              <a:rPr lang="en-US" sz="1200">
                <a:latin typeface="Arial"/>
                <a:cs typeface="Arial"/>
              </a:rPr>
              <a:t>Maund, A., </a:t>
            </a:r>
            <a:r>
              <a:rPr lang="en-US" sz="1200" err="1">
                <a:latin typeface="Arial"/>
                <a:cs typeface="Arial"/>
              </a:rPr>
              <a:t>Schriek</a:t>
            </a:r>
            <a:r>
              <a:rPr lang="en-US" sz="1200">
                <a:latin typeface="Arial"/>
                <a:cs typeface="Arial"/>
              </a:rPr>
              <a:t>, M. and Tinkler, K.P. (2017) Effective Team Working and Communication,</a:t>
            </a:r>
            <a:r>
              <a:rPr lang="en-US" sz="1200">
                <a:ea typeface="+mn-lt"/>
                <a:cs typeface="+mn-lt"/>
              </a:rPr>
              <a:t> </a:t>
            </a:r>
            <a:r>
              <a:rPr lang="en-US" sz="1200" i="1">
                <a:latin typeface="Arial"/>
                <a:cs typeface="Arial"/>
              </a:rPr>
              <a:t>Certificate in Higher Education: Skills for the Workplace Student Yearbook</a:t>
            </a:r>
            <a:r>
              <a:rPr lang="en-US" sz="1200">
                <a:latin typeface="Arial"/>
                <a:cs typeface="Arial"/>
              </a:rPr>
              <a:t>. London: SAGE Publications Ltd, pp. 45-67.</a:t>
            </a:r>
            <a:endParaRPr lang="en-US">
              <a:latin typeface="Garamond" panose="02020404030301010803"/>
              <a:ea typeface="+mn-lt"/>
              <a:cs typeface="Arial"/>
            </a:endParaRPr>
          </a:p>
          <a:p>
            <a:pPr marL="171450" indent="-171450">
              <a:spcBef>
                <a:spcPct val="0"/>
              </a:spcBef>
              <a:buFont typeface="Arial"/>
              <a:buChar char="•"/>
            </a:pPr>
            <a:r>
              <a:rPr lang="en-US" sz="1200">
                <a:latin typeface="Arial"/>
                <a:ea typeface="+mn-lt"/>
                <a:cs typeface="+mn-lt"/>
              </a:rPr>
              <a:t> Morgan, P. (2017) Employability Skills: Communicating effectively, </a:t>
            </a:r>
            <a:r>
              <a:rPr lang="en-US" sz="1200" i="1">
                <a:latin typeface="Arial"/>
                <a:ea typeface="+mn-lt"/>
                <a:cs typeface="+mn-lt"/>
              </a:rPr>
              <a:t>The Business Student’s Guide to Study and Employability</a:t>
            </a:r>
            <a:r>
              <a:rPr lang="en-US" sz="1200">
                <a:latin typeface="Arial"/>
                <a:ea typeface="+mn-lt"/>
                <a:cs typeface="+mn-lt"/>
              </a:rPr>
              <a:t>. London: SAGE Publications Ltd, pp. 242-270.</a:t>
            </a:r>
            <a:endParaRPr lang="en-US">
              <a:latin typeface="Garamond" panose="02020404030301010803"/>
              <a:cs typeface="Arial"/>
            </a:endParaRPr>
          </a:p>
          <a:p>
            <a:pPr marL="171450" indent="-171450">
              <a:buFont typeface="Arial"/>
              <a:buChar char="•"/>
            </a:pPr>
            <a:r>
              <a:rPr lang="en-US" sz="1200" err="1">
                <a:latin typeface="Arial"/>
                <a:cs typeface="Arial"/>
              </a:rPr>
              <a:t>UKEssays</a:t>
            </a:r>
            <a:r>
              <a:rPr lang="en-US" sz="1200">
                <a:latin typeface="Arial"/>
                <a:cs typeface="Arial"/>
              </a:rPr>
              <a:t> (2018) H&amp;M and its communication strategy. Available at: </a:t>
            </a:r>
            <a:r>
              <a:rPr lang="en-US" sz="1200">
                <a:latin typeface="Arial"/>
                <a:cs typeface="Arial"/>
                <a:hlinkClick r:id="rId4"/>
              </a:rPr>
              <a:t>https://www.ukessays.com/essays/business/h-m-and-communication-strategy-business-essay.php?vref=1</a:t>
            </a:r>
            <a:r>
              <a:rPr lang="en-US" sz="1200">
                <a:latin typeface="Arial"/>
                <a:cs typeface="Arial"/>
              </a:rPr>
              <a:t>(Accessed 18 November 2021).</a:t>
            </a:r>
            <a:endParaRPr lang="en-US">
              <a:latin typeface="Garamond" panose="02020404030301010803"/>
              <a:cs typeface="Arial"/>
            </a:endParaRPr>
          </a:p>
          <a:p>
            <a:pPr marL="171450" indent="-171450">
              <a:buFont typeface="Arial"/>
              <a:buChar char="•"/>
            </a:pPr>
            <a:r>
              <a:rPr lang="en-US" sz="1200" err="1">
                <a:latin typeface="Arial"/>
                <a:cs typeface="Arial"/>
              </a:rPr>
              <a:t>UKEssays.November</a:t>
            </a:r>
            <a:r>
              <a:rPr lang="en-US" sz="1200">
                <a:latin typeface="Arial"/>
                <a:cs typeface="Arial"/>
              </a:rPr>
              <a:t> 2018.Barriers To Effective Communication.[online].Available </a:t>
            </a:r>
            <a:r>
              <a:rPr lang="en-US" sz="1200" err="1">
                <a:latin typeface="Arial"/>
                <a:cs typeface="Arial"/>
              </a:rPr>
              <a:t>from:https</a:t>
            </a:r>
            <a:r>
              <a:rPr lang="en-US" sz="1200">
                <a:latin typeface="Arial"/>
                <a:cs typeface="Arial"/>
              </a:rPr>
              <a:t>://www.ukessays.com/essays/commerce/barriers-to-effective-communication-commerce-essay.php?vref=1[Accessed 21 November 2021].</a:t>
            </a:r>
            <a:endParaRPr lang="en-US">
              <a:latin typeface="Garamond" panose="02020404030301010803"/>
              <a:cs typeface="Arial"/>
            </a:endParaRPr>
          </a:p>
          <a:p>
            <a:pPr marL="171450" indent="-171450">
              <a:buFont typeface="Arial"/>
              <a:buChar char="•"/>
            </a:pPr>
            <a:r>
              <a:rPr lang="en-US" sz="1200">
                <a:latin typeface="Arial"/>
                <a:ea typeface="+mn-lt"/>
                <a:cs typeface="+mn-lt"/>
              </a:rPr>
              <a:t>Yusof, A. N. A. M., &amp; Rahmat, N. H. (2020). Communication Barriers at the Workplace: A Case Study. </a:t>
            </a:r>
            <a:r>
              <a:rPr lang="en-US" sz="1200" i="1">
                <a:latin typeface="Arial"/>
                <a:ea typeface="+mn-lt"/>
                <a:cs typeface="+mn-lt"/>
              </a:rPr>
              <a:t>European Journal of Education Studies</a:t>
            </a:r>
            <a:r>
              <a:rPr lang="en-US" sz="1200">
                <a:latin typeface="Arial"/>
                <a:ea typeface="+mn-lt"/>
                <a:cs typeface="+mn-lt"/>
              </a:rPr>
              <a:t>, </a:t>
            </a:r>
            <a:r>
              <a:rPr lang="en-US" sz="1200" i="1">
                <a:latin typeface="Arial"/>
                <a:ea typeface="+mn-lt"/>
                <a:cs typeface="+mn-lt"/>
              </a:rPr>
              <a:t>7</a:t>
            </a:r>
            <a:r>
              <a:rPr lang="en-US" sz="1200">
                <a:latin typeface="Arial"/>
                <a:ea typeface="+mn-lt"/>
                <a:cs typeface="+mn-lt"/>
              </a:rPr>
              <a:t>(10).</a:t>
            </a:r>
            <a:br>
              <a:rPr lang="en-US" sz="1200">
                <a:latin typeface="Arial"/>
                <a:cs typeface="Arial"/>
              </a:rPr>
            </a:br>
            <a:endParaRPr lang="en-US">
              <a:latin typeface="Arial"/>
              <a:ea typeface="+mn-lt"/>
              <a:cs typeface="+mn-lt"/>
            </a:endParaRPr>
          </a:p>
        </p:txBody>
      </p:sp>
    </p:spTree>
    <p:extLst>
      <p:ext uri="{BB962C8B-B14F-4D97-AF65-F5344CB8AC3E}">
        <p14:creationId xmlns:p14="http://schemas.microsoft.com/office/powerpoint/2010/main" val="3525034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018299076"/>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r>
                        <a:rPr lang="en-GB"/>
                        <a:t>Costel Andone</a:t>
                      </a:r>
                    </a:p>
                    <a:p>
                      <a:pPr lvl="0">
                        <a:buNone/>
                      </a:pPr>
                      <a:r>
                        <a:rPr lang="en-GB"/>
                        <a:t>Cristian Lungu</a:t>
                      </a:r>
                    </a:p>
                    <a:p>
                      <a:pPr lvl="0">
                        <a:buNone/>
                      </a:pPr>
                      <a:r>
                        <a:rPr lang="en-GB"/>
                        <a:t>Paulina Andone</a:t>
                      </a:r>
                    </a:p>
                  </a:txBody>
                  <a:tcPr/>
                </a:tc>
                <a:extLst>
                  <a:ext uri="{0D108BD9-81ED-4DB2-BD59-A6C34878D82A}">
                    <a16:rowId xmlns:a16="http://schemas.microsoft.com/office/drawing/2014/main" val="2318373457"/>
                  </a:ext>
                </a:extLst>
              </a:tr>
              <a:tr h="882562">
                <a:tc>
                  <a:txBody>
                    <a:bodyPr/>
                    <a:lstStyle/>
                    <a:p>
                      <a:pPr marL="0" marR="0" lvl="0" indent="0" algn="l" rtl="0" eaLnBrk="1" fontAlgn="auto" latinLnBrk="0" hangingPunct="1">
                        <a:lnSpc>
                          <a:spcPct val="100000"/>
                        </a:lnSpc>
                        <a:spcBef>
                          <a:spcPts val="0"/>
                        </a:spcBef>
                        <a:spcAft>
                          <a:spcPts val="0"/>
                        </a:spcAft>
                        <a:buClrTx/>
                        <a:buSzTx/>
                        <a:buFontTx/>
                        <a:buNone/>
                      </a:pPr>
                      <a:r>
                        <a:rPr lang="en-GB"/>
                        <a:t>What were the key strengths of your team? </a:t>
                      </a:r>
                    </a:p>
                    <a:p>
                      <a:endParaRPr lang="en-GB"/>
                    </a:p>
                  </a:txBody>
                  <a:tcPr/>
                </a:tc>
                <a:tc>
                  <a:txBody>
                    <a:bodyPr/>
                    <a:lstStyle/>
                    <a:p>
                      <a:r>
                        <a:rPr lang="en-GB"/>
                        <a:t>Good communication.</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a:t>Lack of face-to-face communication.</a:t>
                      </a:r>
                      <a:endParaRPr lang="en-GB" err="1"/>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a:t>Start working on the projects earlier.</a:t>
                      </a:r>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1" ma:contentTypeDescription="Create a new document." ma:contentTypeScope="" ma:versionID="e9a9d2b5799bb2e579f684ab410cb89c">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8f478142f1c21f38881836c16f00290a"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2FA746-D0A9-4A80-B4F9-D4543971B633}">
  <ds:schemaRefs>
    <ds:schemaRef ds:uri="0340dd18-0450-4afb-b5d1-97b484958e7b"/>
    <ds:schemaRef ds:uri="5861d064-84cb-4d90-8285-3b98c6fe967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602F8043-953D-464A-AC0F-23E8195E9CD2}">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DEFB162-798D-480C-A6D4-0D35B37795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{A1CA8872-466A-E846-8E2C-F3AE45618E48}tf10001064</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Organic</vt:lpstr>
      <vt:lpstr>Group Presentation – Strategies for Effective Communication in a Business Setting: H&amp;M </vt:lpstr>
      <vt:lpstr>Briefly introduction of H&amp;M organisation</vt:lpstr>
      <vt:lpstr>H&amp;M External stakeholders</vt:lpstr>
      <vt:lpstr>What is Communication?</vt:lpstr>
      <vt:lpstr>Models of communication</vt:lpstr>
      <vt:lpstr>Theory of Channel Richness</vt:lpstr>
      <vt:lpstr>Channels of communication on H&amp;M Organization. </vt:lpstr>
      <vt:lpstr>FACE to FACE Communication</vt:lpstr>
      <vt:lpstr>Barriers to communication.</vt:lpstr>
      <vt:lpstr>Main barriers of communication.</vt:lpstr>
      <vt:lpstr>The types of barriers communication that can affect H&amp;M Organisation.</vt:lpstr>
      <vt:lpstr>Possible solutions to reduce the impact of the barriers,to communication.      </vt:lpstr>
      <vt:lpstr>Impact of Effective Communication </vt:lpstr>
      <vt:lpstr>How the Communication Process Works? </vt:lpstr>
      <vt:lpstr>Conclusion</vt:lpstr>
      <vt:lpstr>  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 Strategies for Effective Communication in a Business Setting </dc:title>
  <dc:creator>Paulina Andone (2027237)</dc:creator>
  <cp:revision>1</cp:revision>
  <dcterms:created xsi:type="dcterms:W3CDTF">2021-11-18T12:48:27Z</dcterms:created>
  <dcterms:modified xsi:type="dcterms:W3CDTF">2021-11-22T21:52:50Z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