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3" r:id="rId3"/>
    <p:sldId id="269" r:id="rId4"/>
    <p:sldId id="271" r:id="rId5"/>
    <p:sldId id="272" r:id="rId6"/>
    <p:sldId id="270" r:id="rId7"/>
    <p:sldId id="273" r:id="rId8"/>
    <p:sldId id="276" r:id="rId9"/>
    <p:sldId id="265" r:id="rId10"/>
    <p:sldId id="266" r:id="rId11"/>
    <p:sldId id="267" r:id="rId12"/>
    <p:sldId id="274" r:id="rId13"/>
    <p:sldId id="27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00DDB8-BA13-4CE0-A75E-795278CB369D}" v="19" dt="2025-07-11T22:58:27.5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51" d="100"/>
          <a:sy n="51" d="100"/>
        </p:scale>
        <p:origin x="125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 Iles" userId="0ad53b418ddcf739" providerId="LiveId" clId="{F800DDB8-BA13-4CE0-A75E-795278CB369D}"/>
    <pc:docChg chg="undo custSel addSld delSld modSld sldOrd">
      <pc:chgData name="Jess Iles" userId="0ad53b418ddcf739" providerId="LiveId" clId="{F800DDB8-BA13-4CE0-A75E-795278CB369D}" dt="2025-07-11T22:58:56.608" v="3703" actId="14100"/>
      <pc:docMkLst>
        <pc:docMk/>
      </pc:docMkLst>
      <pc:sldChg chg="delSp modSp del mod">
        <pc:chgData name="Jess Iles" userId="0ad53b418ddcf739" providerId="LiveId" clId="{F800DDB8-BA13-4CE0-A75E-795278CB369D}" dt="2025-06-19T18:40:40.555" v="151" actId="47"/>
        <pc:sldMkLst>
          <pc:docMk/>
          <pc:sldMk cId="3560652271" sldId="256"/>
        </pc:sldMkLst>
      </pc:sldChg>
      <pc:sldChg chg="delSp modSp del mod">
        <pc:chgData name="Jess Iles" userId="0ad53b418ddcf739" providerId="LiveId" clId="{F800DDB8-BA13-4CE0-A75E-795278CB369D}" dt="2025-06-19T18:40:41.434" v="152" actId="47"/>
        <pc:sldMkLst>
          <pc:docMk/>
          <pc:sldMk cId="707718959" sldId="257"/>
        </pc:sldMkLst>
      </pc:sldChg>
      <pc:sldChg chg="modSp del mod">
        <pc:chgData name="Jess Iles" userId="0ad53b418ddcf739" providerId="LiveId" clId="{F800DDB8-BA13-4CE0-A75E-795278CB369D}" dt="2025-06-19T18:41:50.484" v="227" actId="47"/>
        <pc:sldMkLst>
          <pc:docMk/>
          <pc:sldMk cId="3554470163" sldId="258"/>
        </pc:sldMkLst>
      </pc:sldChg>
      <pc:sldChg chg="delSp modSp mod">
        <pc:chgData name="Jess Iles" userId="0ad53b418ddcf739" providerId="LiveId" clId="{F800DDB8-BA13-4CE0-A75E-795278CB369D}" dt="2025-06-19T18:42:00.473" v="229" actId="478"/>
        <pc:sldMkLst>
          <pc:docMk/>
          <pc:sldMk cId="1154858632" sldId="259"/>
        </pc:sldMkLst>
      </pc:sldChg>
      <pc:sldChg chg="addSp delSp modSp mod setBg">
        <pc:chgData name="Jess Iles" userId="0ad53b418ddcf739" providerId="LiveId" clId="{F800DDB8-BA13-4CE0-A75E-795278CB369D}" dt="2025-06-28T12:58:58.720" v="2295" actId="1076"/>
        <pc:sldMkLst>
          <pc:docMk/>
          <pc:sldMk cId="2008980123" sldId="260"/>
        </pc:sldMkLst>
        <pc:spChg chg="mod ord">
          <ac:chgData name="Jess Iles" userId="0ad53b418ddcf739" providerId="LiveId" clId="{F800DDB8-BA13-4CE0-A75E-795278CB369D}" dt="2025-06-19T18:38:32.804" v="102" actId="26606"/>
          <ac:spMkLst>
            <pc:docMk/>
            <pc:sldMk cId="2008980123" sldId="260"/>
            <ac:spMk id="4" creationId="{22912A50-38CA-6EF1-29A2-596D34C1FADF}"/>
          </ac:spMkLst>
        </pc:spChg>
        <pc:spChg chg="mod">
          <ac:chgData name="Jess Iles" userId="0ad53b418ddcf739" providerId="LiveId" clId="{F800DDB8-BA13-4CE0-A75E-795278CB369D}" dt="2025-06-19T18:39:33.845" v="117" actId="1076"/>
          <ac:spMkLst>
            <pc:docMk/>
            <pc:sldMk cId="2008980123" sldId="260"/>
            <ac:spMk id="5" creationId="{56C8976E-66A9-BA35-BA2C-EAC4EDF5FDBF}"/>
          </ac:spMkLst>
        </pc:spChg>
        <pc:spChg chg="add mod">
          <ac:chgData name="Jess Iles" userId="0ad53b418ddcf739" providerId="LiveId" clId="{F800DDB8-BA13-4CE0-A75E-795278CB369D}" dt="2025-06-19T18:39:39.567" v="118" actId="1076"/>
          <ac:spMkLst>
            <pc:docMk/>
            <pc:sldMk cId="2008980123" sldId="260"/>
            <ac:spMk id="10" creationId="{320F4187-829F-7AB6-E9F4-2800D437BED5}"/>
          </ac:spMkLst>
        </pc:spChg>
        <pc:spChg chg="add">
          <ac:chgData name="Jess Iles" userId="0ad53b418ddcf739" providerId="LiveId" clId="{F800DDB8-BA13-4CE0-A75E-795278CB369D}" dt="2025-06-19T18:38:32.804" v="102" actId="26606"/>
          <ac:spMkLst>
            <pc:docMk/>
            <pc:sldMk cId="2008980123" sldId="260"/>
            <ac:spMk id="15" creationId="{A3363022-C969-41E9-8EB2-E4C94908C1FA}"/>
          </ac:spMkLst>
        </pc:spChg>
        <pc:spChg chg="add">
          <ac:chgData name="Jess Iles" userId="0ad53b418ddcf739" providerId="LiveId" clId="{F800DDB8-BA13-4CE0-A75E-795278CB369D}" dt="2025-06-19T18:38:32.804" v="102" actId="26606"/>
          <ac:spMkLst>
            <pc:docMk/>
            <pc:sldMk cId="2008980123" sldId="260"/>
            <ac:spMk id="17" creationId="{8D1AD6B3-BE88-4CEB-BA17-790657CC4729}"/>
          </ac:spMkLst>
        </pc:spChg>
        <pc:grpChg chg="add">
          <ac:chgData name="Jess Iles" userId="0ad53b418ddcf739" providerId="LiveId" clId="{F800DDB8-BA13-4CE0-A75E-795278CB369D}" dt="2025-06-19T18:38:32.804" v="102" actId="26606"/>
          <ac:grpSpMkLst>
            <pc:docMk/>
            <pc:sldMk cId="2008980123" sldId="260"/>
            <ac:grpSpMk id="19" creationId="{89D1390B-7E13-4B4F-9CB2-391063412E54}"/>
          </ac:grpSpMkLst>
        </pc:grpChg>
        <pc:picChg chg="add mod">
          <ac:chgData name="Jess Iles" userId="0ad53b418ddcf739" providerId="LiveId" clId="{F800DDB8-BA13-4CE0-A75E-795278CB369D}" dt="2025-06-28T12:58:54.244" v="2293" actId="1076"/>
          <ac:picMkLst>
            <pc:docMk/>
            <pc:sldMk cId="2008980123" sldId="260"/>
            <ac:picMk id="3" creationId="{ED7204CF-30D5-267A-14F4-C01975CABB4C}"/>
          </ac:picMkLst>
        </pc:picChg>
        <pc:picChg chg="add mod">
          <ac:chgData name="Jess Iles" userId="0ad53b418ddcf739" providerId="LiveId" clId="{F800DDB8-BA13-4CE0-A75E-795278CB369D}" dt="2025-06-28T12:58:58.720" v="2295" actId="1076"/>
          <ac:picMkLst>
            <pc:docMk/>
            <pc:sldMk cId="2008980123" sldId="260"/>
            <ac:picMk id="11" creationId="{8BEEBA0F-2A3A-6F1E-A0CE-900309B3E71D}"/>
          </ac:picMkLst>
        </pc:picChg>
        <pc:picChg chg="add mod">
          <ac:chgData name="Jess Iles" userId="0ad53b418ddcf739" providerId="LiveId" clId="{F800DDB8-BA13-4CE0-A75E-795278CB369D}" dt="2025-06-28T12:58:56.590" v="2294" actId="1076"/>
          <ac:picMkLst>
            <pc:docMk/>
            <pc:sldMk cId="2008980123" sldId="260"/>
            <ac:picMk id="12" creationId="{64D96236-6E04-763D-430D-E0892FEFCF42}"/>
          </ac:picMkLst>
        </pc:picChg>
      </pc:sldChg>
      <pc:sldChg chg="delSp modSp mod">
        <pc:chgData name="Jess Iles" userId="0ad53b418ddcf739" providerId="LiveId" clId="{F800DDB8-BA13-4CE0-A75E-795278CB369D}" dt="2025-06-19T18:41:57.247" v="228" actId="478"/>
        <pc:sldMkLst>
          <pc:docMk/>
          <pc:sldMk cId="4171055910" sldId="261"/>
        </pc:sldMkLst>
      </pc:sldChg>
      <pc:sldChg chg="delSp add del mod">
        <pc:chgData name="Jess Iles" userId="0ad53b418ddcf739" providerId="LiveId" clId="{F800DDB8-BA13-4CE0-A75E-795278CB369D}" dt="2025-06-19T18:40:10.648" v="127" actId="47"/>
        <pc:sldMkLst>
          <pc:docMk/>
          <pc:sldMk cId="845626264" sldId="262"/>
        </pc:sldMkLst>
      </pc:sldChg>
      <pc:sldChg chg="addSp delSp modSp new mod setBg">
        <pc:chgData name="Jess Iles" userId="0ad53b418ddcf739" providerId="LiveId" clId="{F800DDB8-BA13-4CE0-A75E-795278CB369D}" dt="2025-06-28T12:58:02.448" v="2286" actId="20577"/>
        <pc:sldMkLst>
          <pc:docMk/>
          <pc:sldMk cId="1655145420" sldId="263"/>
        </pc:sldMkLst>
        <pc:spChg chg="add mod">
          <ac:chgData name="Jess Iles" userId="0ad53b418ddcf739" providerId="LiveId" clId="{F800DDB8-BA13-4CE0-A75E-795278CB369D}" dt="2025-06-28T12:58:02.448" v="2286" actId="20577"/>
          <ac:spMkLst>
            <pc:docMk/>
            <pc:sldMk cId="1655145420" sldId="263"/>
            <ac:spMk id="2" creationId="{025B20F1-6CE4-85C4-34D4-28C765C61D00}"/>
          </ac:spMkLst>
        </pc:spChg>
        <pc:spChg chg="add mod">
          <ac:chgData name="Jess Iles" userId="0ad53b418ddcf739" providerId="LiveId" clId="{F800DDB8-BA13-4CE0-A75E-795278CB369D}" dt="2025-06-19T18:39:02.866" v="108"/>
          <ac:spMkLst>
            <pc:docMk/>
            <pc:sldMk cId="1655145420" sldId="263"/>
            <ac:spMk id="4" creationId="{C3B8090E-1097-D6F4-C503-DDADA43B9D96}"/>
          </ac:spMkLst>
        </pc:spChg>
        <pc:spChg chg="add">
          <ac:chgData name="Jess Iles" userId="0ad53b418ddcf739" providerId="LiveId" clId="{F800DDB8-BA13-4CE0-A75E-795278CB369D}" dt="2025-06-19T18:38:45.046" v="104" actId="26606"/>
          <ac:spMkLst>
            <pc:docMk/>
            <pc:sldMk cId="1655145420" sldId="263"/>
            <ac:spMk id="8" creationId="{18873D23-2DCF-4B31-A009-95721C06E8E1}"/>
          </ac:spMkLst>
        </pc:spChg>
        <pc:spChg chg="add">
          <ac:chgData name="Jess Iles" userId="0ad53b418ddcf739" providerId="LiveId" clId="{F800DDB8-BA13-4CE0-A75E-795278CB369D}" dt="2025-06-19T18:38:45.046" v="104" actId="26606"/>
          <ac:spMkLst>
            <pc:docMk/>
            <pc:sldMk cId="1655145420" sldId="263"/>
            <ac:spMk id="10" creationId="{C13EF075-D4EF-4929-ADBC-91B27DA19955}"/>
          </ac:spMkLst>
        </pc:spChg>
        <pc:grpChg chg="add">
          <ac:chgData name="Jess Iles" userId="0ad53b418ddcf739" providerId="LiveId" clId="{F800DDB8-BA13-4CE0-A75E-795278CB369D}" dt="2025-06-19T18:38:45.046" v="104" actId="26606"/>
          <ac:grpSpMkLst>
            <pc:docMk/>
            <pc:sldMk cId="1655145420" sldId="263"/>
            <ac:grpSpMk id="12" creationId="{DAA26DFA-AAB2-4973-9C17-16D587C7B198}"/>
          </ac:grpSpMkLst>
        </pc:grpChg>
      </pc:sldChg>
      <pc:sldChg chg="addSp delSp modSp add del mod">
        <pc:chgData name="Jess Iles" userId="0ad53b418ddcf739" providerId="LiveId" clId="{F800DDB8-BA13-4CE0-A75E-795278CB369D}" dt="2025-07-11T22:56:51.829" v="3590" actId="47"/>
        <pc:sldMkLst>
          <pc:docMk/>
          <pc:sldMk cId="4180961856" sldId="264"/>
        </pc:sldMkLst>
      </pc:sldChg>
      <pc:sldChg chg="modSp add mod">
        <pc:chgData name="Jess Iles" userId="0ad53b418ddcf739" providerId="LiveId" clId="{F800DDB8-BA13-4CE0-A75E-795278CB369D}" dt="2025-06-19T18:40:48.348" v="169" actId="20577"/>
        <pc:sldMkLst>
          <pc:docMk/>
          <pc:sldMk cId="802598578" sldId="265"/>
        </pc:sldMkLst>
        <pc:spChg chg="mod">
          <ac:chgData name="Jess Iles" userId="0ad53b418ddcf739" providerId="LiveId" clId="{F800DDB8-BA13-4CE0-A75E-795278CB369D}" dt="2025-06-19T18:40:48.348" v="169" actId="20577"/>
          <ac:spMkLst>
            <pc:docMk/>
            <pc:sldMk cId="802598578" sldId="265"/>
            <ac:spMk id="4" creationId="{54436D5A-C2FB-FA1D-B5BE-FD0B98C43866}"/>
          </ac:spMkLst>
        </pc:spChg>
      </pc:sldChg>
      <pc:sldChg chg="modSp add mod">
        <pc:chgData name="Jess Iles" userId="0ad53b418ddcf739" providerId="LiveId" clId="{F800DDB8-BA13-4CE0-A75E-795278CB369D}" dt="2025-06-19T18:40:56.674" v="184" actId="20577"/>
        <pc:sldMkLst>
          <pc:docMk/>
          <pc:sldMk cId="1906211995" sldId="266"/>
        </pc:sldMkLst>
        <pc:spChg chg="mod">
          <ac:chgData name="Jess Iles" userId="0ad53b418ddcf739" providerId="LiveId" clId="{F800DDB8-BA13-4CE0-A75E-795278CB369D}" dt="2025-06-19T18:40:56.674" v="184" actId="20577"/>
          <ac:spMkLst>
            <pc:docMk/>
            <pc:sldMk cId="1906211995" sldId="266"/>
            <ac:spMk id="4" creationId="{2F0BD60B-9F86-D333-5141-E9964C32C30B}"/>
          </ac:spMkLst>
        </pc:spChg>
      </pc:sldChg>
      <pc:sldChg chg="modSp add mod">
        <pc:chgData name="Jess Iles" userId="0ad53b418ddcf739" providerId="LiveId" clId="{F800DDB8-BA13-4CE0-A75E-795278CB369D}" dt="2025-06-19T18:41:47.205" v="226" actId="20577"/>
        <pc:sldMkLst>
          <pc:docMk/>
          <pc:sldMk cId="3074029082" sldId="267"/>
        </pc:sldMkLst>
        <pc:spChg chg="mod">
          <ac:chgData name="Jess Iles" userId="0ad53b418ddcf739" providerId="LiveId" clId="{F800DDB8-BA13-4CE0-A75E-795278CB369D}" dt="2025-06-19T18:41:47.205" v="226" actId="20577"/>
          <ac:spMkLst>
            <pc:docMk/>
            <pc:sldMk cId="3074029082" sldId="267"/>
            <ac:spMk id="4" creationId="{45E63D0D-5468-EE5B-A6F8-71BBC900C62B}"/>
          </ac:spMkLst>
        </pc:spChg>
      </pc:sldChg>
      <pc:sldChg chg="addSp delSp modSp add mod">
        <pc:chgData name="Jess Iles" userId="0ad53b418ddcf739" providerId="LiveId" clId="{F800DDB8-BA13-4CE0-A75E-795278CB369D}" dt="2025-06-28T14:24:01.339" v="3589" actId="6549"/>
        <pc:sldMkLst>
          <pc:docMk/>
          <pc:sldMk cId="705903296" sldId="268"/>
        </pc:sldMkLst>
        <pc:spChg chg="add mod">
          <ac:chgData name="Jess Iles" userId="0ad53b418ddcf739" providerId="LiveId" clId="{F800DDB8-BA13-4CE0-A75E-795278CB369D}" dt="2025-06-28T13:51:54.013" v="3196" actId="1076"/>
          <ac:spMkLst>
            <pc:docMk/>
            <pc:sldMk cId="705903296" sldId="268"/>
            <ac:spMk id="3" creationId="{2F800FE7-9315-FF34-DA6E-E74AD3E3CC8B}"/>
          </ac:spMkLst>
        </pc:spChg>
        <pc:spChg chg="add mod">
          <ac:chgData name="Jess Iles" userId="0ad53b418ddcf739" providerId="LiveId" clId="{F800DDB8-BA13-4CE0-A75E-795278CB369D}" dt="2025-06-28T14:24:01.339" v="3589" actId="6549"/>
          <ac:spMkLst>
            <pc:docMk/>
            <pc:sldMk cId="705903296" sldId="268"/>
            <ac:spMk id="9" creationId="{FBB6B161-944D-FCE4-7177-7BECD5677511}"/>
          </ac:spMkLst>
        </pc:spChg>
        <pc:picChg chg="mod">
          <ac:chgData name="Jess Iles" userId="0ad53b418ddcf739" providerId="LiveId" clId="{F800DDB8-BA13-4CE0-A75E-795278CB369D}" dt="2025-06-28T13:51:58.880" v="3197" actId="1076"/>
          <ac:picMkLst>
            <pc:docMk/>
            <pc:sldMk cId="705903296" sldId="268"/>
            <ac:picMk id="5" creationId="{D9740178-E936-40F8-CB11-245CB9023AE5}"/>
          </ac:picMkLst>
        </pc:picChg>
        <pc:picChg chg="add mod">
          <ac:chgData name="Jess Iles" userId="0ad53b418ddcf739" providerId="LiveId" clId="{F800DDB8-BA13-4CE0-A75E-795278CB369D}" dt="2025-06-28T13:52:20.711" v="3202" actId="14100"/>
          <ac:picMkLst>
            <pc:docMk/>
            <pc:sldMk cId="705903296" sldId="268"/>
            <ac:picMk id="7" creationId="{524264D0-6296-B6EC-5300-8331AABB4AA5}"/>
          </ac:picMkLst>
        </pc:picChg>
        <pc:picChg chg="mod">
          <ac:chgData name="Jess Iles" userId="0ad53b418ddcf739" providerId="LiveId" clId="{F800DDB8-BA13-4CE0-A75E-795278CB369D}" dt="2025-06-28T13:51:54.013" v="3196" actId="1076"/>
          <ac:picMkLst>
            <pc:docMk/>
            <pc:sldMk cId="705903296" sldId="268"/>
            <ac:picMk id="20" creationId="{177E230C-5E5A-0EDF-82AA-D5D9FEE1B63C}"/>
          </ac:picMkLst>
        </pc:picChg>
      </pc:sldChg>
      <pc:sldChg chg="addSp delSp modSp add mod">
        <pc:chgData name="Jess Iles" userId="0ad53b418ddcf739" providerId="LiveId" clId="{F800DDB8-BA13-4CE0-A75E-795278CB369D}" dt="2025-06-28T13:02:50.163" v="2388" actId="21"/>
        <pc:sldMkLst>
          <pc:docMk/>
          <pc:sldMk cId="1949618329" sldId="269"/>
        </pc:sldMkLst>
        <pc:picChg chg="add mod">
          <ac:chgData name="Jess Iles" userId="0ad53b418ddcf739" providerId="LiveId" clId="{F800DDB8-BA13-4CE0-A75E-795278CB369D}" dt="2025-06-28T13:01:24.762" v="2342" actId="14100"/>
          <ac:picMkLst>
            <pc:docMk/>
            <pc:sldMk cId="1949618329" sldId="269"/>
            <ac:picMk id="7" creationId="{4FE0A285-B537-E76F-5845-64F15D6B9983}"/>
          </ac:picMkLst>
        </pc:picChg>
        <pc:picChg chg="add mod">
          <ac:chgData name="Jess Iles" userId="0ad53b418ddcf739" providerId="LiveId" clId="{F800DDB8-BA13-4CE0-A75E-795278CB369D}" dt="2025-06-28T13:01:29.611" v="2345" actId="1076"/>
          <ac:picMkLst>
            <pc:docMk/>
            <pc:sldMk cId="1949618329" sldId="269"/>
            <ac:picMk id="11" creationId="{6F4E8C48-C568-FF64-2A90-C752AFF0546C}"/>
          </ac:picMkLst>
        </pc:picChg>
        <pc:picChg chg="add mod">
          <ac:chgData name="Jess Iles" userId="0ad53b418ddcf739" providerId="LiveId" clId="{F800DDB8-BA13-4CE0-A75E-795278CB369D}" dt="2025-06-28T13:01:27.234" v="2343" actId="1076"/>
          <ac:picMkLst>
            <pc:docMk/>
            <pc:sldMk cId="1949618329" sldId="269"/>
            <ac:picMk id="18" creationId="{F9E9879C-1DB0-861E-2319-59866AB990BE}"/>
          </ac:picMkLst>
        </pc:picChg>
        <pc:picChg chg="add mod">
          <ac:chgData name="Jess Iles" userId="0ad53b418ddcf739" providerId="LiveId" clId="{F800DDB8-BA13-4CE0-A75E-795278CB369D}" dt="2025-06-28T13:00:28.857" v="2329" actId="1076"/>
          <ac:picMkLst>
            <pc:docMk/>
            <pc:sldMk cId="1949618329" sldId="269"/>
            <ac:picMk id="20" creationId="{9170D2EA-08D0-E2AE-1C42-78CD33489CD3}"/>
          </ac:picMkLst>
        </pc:picChg>
        <pc:picChg chg="add mod">
          <ac:chgData name="Jess Iles" userId="0ad53b418ddcf739" providerId="LiveId" clId="{F800DDB8-BA13-4CE0-A75E-795278CB369D}" dt="2025-06-28T13:01:28.311" v="2344" actId="1076"/>
          <ac:picMkLst>
            <pc:docMk/>
            <pc:sldMk cId="1949618329" sldId="269"/>
            <ac:picMk id="22" creationId="{F8455F36-9E94-C873-E246-C70A75B3A413}"/>
          </ac:picMkLst>
        </pc:picChg>
        <pc:picChg chg="add mod">
          <ac:chgData name="Jess Iles" userId="0ad53b418ddcf739" providerId="LiveId" clId="{F800DDB8-BA13-4CE0-A75E-795278CB369D}" dt="2025-06-28T12:59:50.210" v="2317" actId="1076"/>
          <ac:picMkLst>
            <pc:docMk/>
            <pc:sldMk cId="1949618329" sldId="269"/>
            <ac:picMk id="24" creationId="{2401FB70-5CE3-1AB9-70DA-BE5244CF54BC}"/>
          </ac:picMkLst>
        </pc:picChg>
      </pc:sldChg>
      <pc:sldChg chg="addSp delSp modSp add mod ord">
        <pc:chgData name="Jess Iles" userId="0ad53b418ddcf739" providerId="LiveId" clId="{F800DDB8-BA13-4CE0-A75E-795278CB369D}" dt="2025-07-11T22:58:22.909" v="3639"/>
        <pc:sldMkLst>
          <pc:docMk/>
          <pc:sldMk cId="4096197531" sldId="270"/>
        </pc:sldMkLst>
        <pc:spChg chg="mod">
          <ac:chgData name="Jess Iles" userId="0ad53b418ddcf739" providerId="LiveId" clId="{F800DDB8-BA13-4CE0-A75E-795278CB369D}" dt="2025-06-28T13:16:52.889" v="3172" actId="1076"/>
          <ac:spMkLst>
            <pc:docMk/>
            <pc:sldMk cId="4096197531" sldId="270"/>
            <ac:spMk id="2" creationId="{9ACA97B3-374D-0614-98BE-789087C7B370}"/>
          </ac:spMkLst>
        </pc:spChg>
        <pc:picChg chg="add mod">
          <ac:chgData name="Jess Iles" userId="0ad53b418ddcf739" providerId="LiveId" clId="{F800DDB8-BA13-4CE0-A75E-795278CB369D}" dt="2025-06-28T13:09:31.937" v="3130" actId="1076"/>
          <ac:picMkLst>
            <pc:docMk/>
            <pc:sldMk cId="4096197531" sldId="270"/>
            <ac:picMk id="3" creationId="{9934DD24-D398-2E8F-BBD4-128AAAFEA53A}"/>
          </ac:picMkLst>
        </pc:picChg>
      </pc:sldChg>
      <pc:sldChg chg="delSp modSp add mod">
        <pc:chgData name="Jess Iles" userId="0ad53b418ddcf739" providerId="LiveId" clId="{F800DDB8-BA13-4CE0-A75E-795278CB369D}" dt="2025-07-11T22:58:07.752" v="3635" actId="1076"/>
        <pc:sldMkLst>
          <pc:docMk/>
          <pc:sldMk cId="4196384644" sldId="271"/>
        </pc:sldMkLst>
        <pc:spChg chg="mod">
          <ac:chgData name="Jess Iles" userId="0ad53b418ddcf739" providerId="LiveId" clId="{F800DDB8-BA13-4CE0-A75E-795278CB369D}" dt="2025-07-11T22:58:07.752" v="3635" actId="1076"/>
          <ac:spMkLst>
            <pc:docMk/>
            <pc:sldMk cId="4196384644" sldId="271"/>
            <ac:spMk id="2" creationId="{B5911D6A-51A3-8C93-AE10-D1255DD42C49}"/>
          </ac:spMkLst>
        </pc:spChg>
        <pc:picChg chg="del">
          <ac:chgData name="Jess Iles" userId="0ad53b418ddcf739" providerId="LiveId" clId="{F800DDB8-BA13-4CE0-A75E-795278CB369D}" dt="2025-07-11T22:57:42.852" v="3592" actId="478"/>
          <ac:picMkLst>
            <pc:docMk/>
            <pc:sldMk cId="4196384644" sldId="271"/>
            <ac:picMk id="3" creationId="{43DF2357-9045-C95B-B508-8CB0ADE26388}"/>
          </ac:picMkLst>
        </pc:picChg>
      </pc:sldChg>
      <pc:sldChg chg="addSp delSp modSp add mod">
        <pc:chgData name="Jess Iles" userId="0ad53b418ddcf739" providerId="LiveId" clId="{F800DDB8-BA13-4CE0-A75E-795278CB369D}" dt="2025-07-11T22:58:56.608" v="3703" actId="14100"/>
        <pc:sldMkLst>
          <pc:docMk/>
          <pc:sldMk cId="801867538" sldId="272"/>
        </pc:sldMkLst>
        <pc:spChg chg="del">
          <ac:chgData name="Jess Iles" userId="0ad53b418ddcf739" providerId="LiveId" clId="{F800DDB8-BA13-4CE0-A75E-795278CB369D}" dt="2025-07-11T22:58:16.805" v="3637" actId="478"/>
          <ac:spMkLst>
            <pc:docMk/>
            <pc:sldMk cId="801867538" sldId="272"/>
            <ac:spMk id="2" creationId="{315A5CA9-6E43-ECE9-35AC-F580A4F69327}"/>
          </ac:spMkLst>
        </pc:spChg>
        <pc:spChg chg="add mod">
          <ac:chgData name="Jess Iles" userId="0ad53b418ddcf739" providerId="LiveId" clId="{F800DDB8-BA13-4CE0-A75E-795278CB369D}" dt="2025-07-11T22:58:56.608" v="3703" actId="14100"/>
          <ac:spMkLst>
            <pc:docMk/>
            <pc:sldMk cId="801867538" sldId="272"/>
            <ac:spMk id="3" creationId="{FE51869E-E734-4CCC-1A53-15060B55930C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12T17:51:31.545"/>
    </inkml:context>
    <inkml:brush xml:id="br0">
      <inkml:brushProperty name="width" value="0.3" units="cm"/>
      <inkml:brushProperty name="height" value="0.6" units="cm"/>
      <inkml:brushProperty name="tip" value="rectangle"/>
      <inkml:brushProperty name="rasterOp" value="maskPen"/>
      <inkml:brushProperty name="ignorePressure" value="1"/>
    </inkml:brush>
  </inkml:definitions>
  <inkml:trace contextRef="#ctx0" brushRef="#br0">1 106,'4'-1,"0"1,0-1,-1 0,1 0,0 0,4-2,10-3,22-2,1 2,76-1,-70 6,81-13,141-28,-202 34,0 3,77 4,-137 1,23 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12T17:51:33.523"/>
    </inkml:context>
    <inkml:brush xml:id="br0">
      <inkml:brushProperty name="width" value="0.3" units="cm"/>
      <inkml:brushProperty name="height" value="0.6" units="cm"/>
      <inkml:brushProperty name="tip" value="rectangle"/>
      <inkml:brushProperty name="rasterOp" value="maskPen"/>
      <inkml:brushProperty name="ignorePressure" value="1"/>
    </inkml:brush>
  </inkml:definitions>
  <inkml:trace contextRef="#ctx0" brushRef="#br0">797 38,'-89'1,"-100"-3,170-1,-38-10,37 7,-30-3,-29 3,-89 7,72 0,66-1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12T17:51:36.228"/>
    </inkml:context>
    <inkml:brush xml:id="br0">
      <inkml:brushProperty name="width" value="0.3" units="cm"/>
      <inkml:brushProperty name="height" value="0.6" units="cm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1,'33'0,"1"1,-1 2,38 7,-20 0,1-3,57 0,107-7,-82-2,874 2,-978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12T17:51:39.676"/>
    </inkml:context>
    <inkml:brush xml:id="br0">
      <inkml:brushProperty name="width" value="0.3" units="cm"/>
      <inkml:brushProperty name="height" value="0.6" units="cm"/>
      <inkml:brushProperty name="tip" value="rectangle"/>
      <inkml:brushProperty name="rasterOp" value="maskPen"/>
      <inkml:brushProperty name="ignorePressure" value="1"/>
    </inkml:brush>
  </inkml:definitions>
  <inkml:trace contextRef="#ctx0" brushRef="#br0">0 38,'837'0,"-808"-1,0-2,45-11,-39 7,41-3,276 8,-181 4,71-2,-212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7-12T17:51:44.591"/>
    </inkml:context>
    <inkml:brush xml:id="br0">
      <inkml:brushProperty name="width" value="0.3" units="cm"/>
      <inkml:brushProperty name="height" value="0.6" units="cm"/>
      <inkml:brushProperty name="tip" value="rectangle"/>
      <inkml:brushProperty name="rasterOp" value="maskPen"/>
      <inkml:brushProperty name="ignorePressure" value="1"/>
    </inkml:brush>
  </inkml:definitions>
  <inkml:trace contextRef="#ctx0" brushRef="#br0">1 71 0,'1773'-71'0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12T17:51:47.787"/>
    </inkml:context>
    <inkml:brush xml:id="br0">
      <inkml:brushProperty name="width" value="0.3" units="cm"/>
      <inkml:brushProperty name="height" value="0.6" units="cm"/>
      <inkml:brushProperty name="tip" value="rectangle"/>
      <inkml:brushProperty name="rasterOp" value="maskPen"/>
      <inkml:brushProperty name="ignorePressure" value="1"/>
    </inkml:brush>
  </inkml:definitions>
  <inkml:trace contextRef="#ctx0" brushRef="#br0">0 3,'350'0,"-314"2,0 2,53 12,-41-6,20 4,-33-6,-1-1,38 2,121-8,-108-2,-69-1,1 1,-1-2,0 0,1-1,-1-1,-1 0,1-1,18-11,-20 12,-1 0,0 1,1 0,0 1,0 1,18-1,89 3,-68 1,5-1,-33-2,0 2,0 1,46 8,-66-8,0 0,1 1,-1 0,0 0,0 0,0 1,6 4,5 7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7-12T17:51:50.667"/>
    </inkml:context>
    <inkml:brush xml:id="br0">
      <inkml:brushProperty name="width" value="0.3" units="cm"/>
      <inkml:brushProperty name="height" value="0.6" units="cm"/>
      <inkml:brushProperty name="tip" value="rectangle"/>
      <inkml:brushProperty name="rasterOp" value="maskPen"/>
      <inkml:brushProperty name="ignorePressure" value="1"/>
    </inkml:brush>
  </inkml:definitions>
  <inkml:trace contextRef="#ctx0" brushRef="#br0">1878 0 0,'-1878'0'0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12T20:01:03.387"/>
    </inkml:context>
    <inkml:brush xml:id="br0">
      <inkml:brushProperty name="width" value="0.3" units="cm"/>
      <inkml:brushProperty name="height" value="0.6" units="cm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1,'1880'0,"-1851"0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12T20:01:05.401"/>
    </inkml:context>
    <inkml:brush xml:id="br0">
      <inkml:brushProperty name="width" value="0.3" units="cm"/>
      <inkml:brushProperty name="height" value="0.6" units="cm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1,'1845'0,"-1815"0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12T20:01:07.644"/>
    </inkml:context>
    <inkml:brush xml:id="br0">
      <inkml:brushProperty name="width" value="0.3" units="cm"/>
      <inkml:brushProperty name="height" value="0.6" units="cm"/>
      <inkml:brushProperty name="tip" value="rectangle"/>
      <inkml:brushProperty name="rasterOp" value="maskPen"/>
      <inkml:brushProperty name="ignorePressure" value="1"/>
    </inkml:brush>
  </inkml:definitions>
  <inkml:trace contextRef="#ctx0" brushRef="#br0">0 39,'5'-1,"1"0,-1 0,0 0,0 0,0-1,6-2,17-6,28 2,0 2,1 3,84 5,-47 0,1139-2,-1203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12T20:01:09.680"/>
    </inkml:context>
    <inkml:brush xml:id="br0">
      <inkml:brushProperty name="width" value="0.3" units="cm"/>
      <inkml:brushProperty name="height" value="0.6" units="cm"/>
      <inkml:brushProperty name="tip" value="rectangle"/>
      <inkml:brushProperty name="rasterOp" value="maskPen"/>
      <inkml:brushProperty name="ignorePressure" value="1"/>
    </inkml:brush>
  </inkml:definitions>
  <inkml:trace contextRef="#ctx0" brushRef="#br0">0 72,'86'-4,"164"-29,-167 19,1 4,114 0,321 12,-498-1,1 1,-1 1,27 8,-23-5,47 5,30-8,-72-4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12T20:01:11.653"/>
    </inkml:context>
    <inkml:brush xml:id="br0">
      <inkml:brushProperty name="width" value="0.3" units="cm"/>
      <inkml:brushProperty name="height" value="0.6" units="cm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1,'1706'0,"-1676"0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12T20:01:13.370"/>
    </inkml:context>
    <inkml:brush xml:id="br0">
      <inkml:brushProperty name="width" value="0.3" units="cm"/>
      <inkml:brushProperty name="height" value="0.6" units="cm"/>
      <inkml:brushProperty name="tip" value="rectangle"/>
      <inkml:brushProperty name="rasterOp" value="maskPen"/>
      <inkml:brushProperty name="ignorePressure" value="1"/>
    </inkml:brush>
  </inkml:definitions>
  <inkml:trace contextRef="#ctx0" brushRef="#br0">0 111,'133'1,"157"-3,-87-19,-87 7,212-40,-315 51,54-6,-1 4,1 2,71 6,-19-1,81-2,-168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12T20:01:15.393"/>
    </inkml:context>
    <inkml:brush xml:id="br0">
      <inkml:brushProperty name="width" value="0.3" units="cm"/>
      <inkml:brushProperty name="height" value="0.6" units="cm"/>
      <inkml:brushProperty name="tip" value="rectangle"/>
      <inkml:brushProperty name="rasterOp" value="maskPen"/>
      <inkml:brushProperty name="ignorePressure" value="1"/>
    </inkml:brush>
  </inkml:definitions>
  <inkml:trace contextRef="#ctx0" brushRef="#br0">1 107,'594'0,"-564"-2,-1 0,38-10,3 0,28-8,-70 13,-1 0,43-2,89 9,27-1,-166-2,35-9,-35 7,29-4,15 5,-35 3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12T20:01:17.956"/>
    </inkml:context>
    <inkml:brush xml:id="br0">
      <inkml:brushProperty name="width" value="0.3" units="cm"/>
      <inkml:brushProperty name="height" value="0.6" units="cm"/>
      <inkml:brushProperty name="tip" value="rectangle"/>
      <inkml:brushProperty name="rasterOp" value="maskPen"/>
      <inkml:brushProperty name="ignorePressure" value="1"/>
    </inkml:brush>
  </inkml:definitions>
  <inkml:trace contextRef="#ctx0" brushRef="#br0">1 36,'1833'0,"-1802"-2,0-1,43-10,12-1,-56 11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12T20:01:20.009"/>
    </inkml:context>
    <inkml:brush xml:id="br0">
      <inkml:brushProperty name="width" value="0.3" units="cm"/>
      <inkml:brushProperty name="height" value="0.6" units="cm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0,'1670'0,"-1640"0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12T20:01:22.254"/>
    </inkml:context>
    <inkml:brush xml:id="br0">
      <inkml:brushProperty name="width" value="0.3" units="cm"/>
      <inkml:brushProperty name="height" value="0.6" units="cm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0,'1498'0,"-1488"0,-1 0,1 1,-1 0,1 1,-1 0,16 5,-21-6,-1 1,1 0,-1-1,0 1,0 1,0-1,0 0,0 1,0-1,-1 1,1 0,-1 0,0 0,0 0,0 0,0 1,-1-1,1 1,1 6,3 14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DB648-3A1E-FED6-0FF1-62A487C75D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A2B07E-DBD4-64B8-9ACD-D2EF2637C3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31DAC7-1627-0AD3-6B07-F5FFF7BBD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2E6CF-F518-4F09-A6CC-3B580BC9B2BF}" type="datetimeFigureOut">
              <a:rPr lang="en-GB" smtClean="0"/>
              <a:t>12/07/2025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F90EDE-0916-0753-C0C9-3972F4710B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984802-9DB5-96BB-07D0-21583C2ACA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DCC4-5265-4237-99CB-35E5A41F7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475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0C726-6718-7DFE-291C-E01C908F47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DBE56C-8D66-34C7-E7BB-C6D9686E87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D02A18-E8A4-5080-ECA0-6FD1EE191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2E6CF-F518-4F09-A6CC-3B580BC9B2BF}" type="datetimeFigureOut">
              <a:rPr lang="en-GB" smtClean="0"/>
              <a:t>12/07/2025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0E0206-ACE2-2449-1ECC-CAFA0757C2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7D8F2A-4386-FE84-E2FA-14B233315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DCC4-5265-4237-99CB-35E5A41F7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356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96B42-ADCD-1883-FFE6-51D25AF39C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DBAFBF-2231-AE84-D522-83882F176A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560ACA-8743-0B7F-8EBF-BD29C9D29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2E6CF-F518-4F09-A6CC-3B580BC9B2BF}" type="datetimeFigureOut">
              <a:rPr lang="en-GB" smtClean="0"/>
              <a:t>12/07/2025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73A611-3861-B07B-F622-7ACFD2126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499E93-B1A3-E05E-CBEC-39F75B1A77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DCC4-5265-4237-99CB-35E5A41F7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5271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4D83C-5BEB-C8E5-B15E-60B4632CF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BF1EB-2D9C-7E10-0DBC-FA3A57C7B6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12825F-7D9A-3B3F-D693-B3ABEC6CD6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F4FE23-02C7-CCE8-9A00-6812F829B6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2E6CF-F518-4F09-A6CC-3B580BC9B2BF}" type="datetimeFigureOut">
              <a:rPr lang="en-GB" smtClean="0"/>
              <a:t>12/07/2025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42E0EF-4EEB-6E60-4834-4BCA53D6D3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43774C-ED53-25F8-B0ED-AEE0FFF6BC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DCC4-5265-4237-99CB-35E5A41F7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2677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22A72-F56E-0259-2DCF-FA02626488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193159-1D34-6E38-EBE2-3DD8B40A17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23945A-471E-406B-EB20-80DD4DE834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B1D4F5-73F1-E978-6C9F-265B91B321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574A44-9269-091C-EAF4-7BD22B16F0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16CE6D-1099-3438-0FB0-D0088595A9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2E6CF-F518-4F09-A6CC-3B580BC9B2BF}" type="datetimeFigureOut">
              <a:rPr lang="en-GB" smtClean="0"/>
              <a:t>12/07/2025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9A4E556-4E50-6074-5BC7-05E8F3039F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D2BC80C-F302-9CE3-D9C5-95D6B4916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DCC4-5265-4237-99CB-35E5A41F7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236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010E2-A48B-94E7-6C11-3AF7D03F4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B17089-8F54-5A47-996F-E6470E252B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2E6CF-F518-4F09-A6CC-3B580BC9B2BF}" type="datetimeFigureOut">
              <a:rPr lang="en-GB" smtClean="0"/>
              <a:t>12/07/2025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100B65-F7D2-AD32-A4E0-427B9976D6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D2C7FA-3327-3C67-3F14-43E64E5303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DCC4-5265-4237-99CB-35E5A41F7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0652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7C48A7-36E6-C2A5-60C8-8000A146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2E6CF-F518-4F09-A6CC-3B580BC9B2BF}" type="datetimeFigureOut">
              <a:rPr lang="en-GB" smtClean="0"/>
              <a:t>12/07/2025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7BFCF0-B12A-FAFD-0CCA-7ABDE837E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036576-C788-7ACA-F4E9-346FD9AE15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DCC4-5265-4237-99CB-35E5A41F7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6362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61ABC-42AF-3695-5D05-E3094A5A15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115B7-181D-F6F0-064F-06C1748294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840D21-B4F3-2C41-160D-85F14C24E7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2416C2-F123-6225-0DE5-BC77B69442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2E6CF-F518-4F09-A6CC-3B580BC9B2BF}" type="datetimeFigureOut">
              <a:rPr lang="en-GB" smtClean="0"/>
              <a:t>12/07/2025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D7F4EB-8D17-DC1C-C6CC-ED6502C28C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A5A3D4-8033-46A9-051D-AAD10F99D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DCC4-5265-4237-99CB-35E5A41F7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751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025FF-9D20-DC3D-919A-AF051F938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D54761E-7F21-6732-A5BD-8C115FBAC5D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D2628A-8539-FE20-6801-DC5D0DE33B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F6E2BA-8934-8916-C003-ABD67078DB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2E6CF-F518-4F09-A6CC-3B580BC9B2BF}" type="datetimeFigureOut">
              <a:rPr lang="en-GB" smtClean="0"/>
              <a:t>12/07/2025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F798D8-4D30-036B-11B4-A9C2D76313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C892C3-F23B-282B-5335-4D1B795EF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DCC4-5265-4237-99CB-35E5A41F7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549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6A307-E338-7436-5E15-620F0A6C0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C8E693-5160-168D-AA57-8225F651C1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DF64B4-D5B4-35D0-6F41-62ECCF9E7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2E6CF-F518-4F09-A6CC-3B580BC9B2BF}" type="datetimeFigureOut">
              <a:rPr lang="en-GB" smtClean="0"/>
              <a:t>12/07/2025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CFAF13-F0A1-EFDF-28DB-ED5410AF54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7FF8FF-97E7-A6F5-F1AF-653A515C91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DCC4-5265-4237-99CB-35E5A41F7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438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F510A9-B756-41DC-EC34-84512C893B5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50B5C6-99C3-38D1-7C0F-8A415BE76F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62964D-7683-1F4F-3157-BA1245076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2E6CF-F518-4F09-A6CC-3B580BC9B2BF}" type="datetimeFigureOut">
              <a:rPr lang="en-GB" smtClean="0"/>
              <a:t>12/07/2025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8117B9-5557-9FD6-3E49-C8C9C7497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28AC26-EB45-514E-0AD4-9C89967CD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DCC4-5265-4237-99CB-35E5A41F7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90207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C395F5C-D4C8-59AB-5078-2E7275C42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CA8050-9CC2-6F50-C811-8A4BA95DD3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24AA6C-917D-7C87-67EC-68D14CF15F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462E6CF-F518-4F09-A6CC-3B580BC9B2BF}" type="datetimeFigureOut">
              <a:rPr lang="en-GB" smtClean="0"/>
              <a:t>12/07/2025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04A84D-9F3F-7CC3-97C4-FC25A9A86B1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03ACBE-D0E6-A0B3-BBDC-EFC8A5936C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4CFDCC4-5265-4237-99CB-35E5A41F7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974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7" Type="http://schemas.openxmlformats.org/officeDocument/2006/relationships/image" Target="../media/image9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g"/><Relationship Id="rId3" Type="http://schemas.openxmlformats.org/officeDocument/2006/relationships/image" Target="../media/image11.jpg"/><Relationship Id="rId7" Type="http://schemas.openxmlformats.org/officeDocument/2006/relationships/image" Target="../media/image15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g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g"/></Relationships>
</file>

<file path=ppt/slides/_rels/slide10.xml.rels><?xml version="1.0" encoding="UTF-8" standalone="yes"?>
<Relationships xmlns="http://schemas.openxmlformats.org/package/2006/relationships"><Relationship Id="rId13" Type="http://schemas.openxmlformats.org/officeDocument/2006/relationships/image" Target="../media/image30.png"/><Relationship Id="rId18" Type="http://schemas.openxmlformats.org/officeDocument/2006/relationships/customXml" Target="../ink/ink8.xml"/><Relationship Id="rId26" Type="http://schemas.openxmlformats.org/officeDocument/2006/relationships/image" Target="../media/image36.png"/><Relationship Id="rId3" Type="http://schemas.openxmlformats.org/officeDocument/2006/relationships/image" Target="../media/image25.png"/><Relationship Id="rId21" Type="http://schemas.openxmlformats.org/officeDocument/2006/relationships/customXml" Target="../ink/ink10.xml"/><Relationship Id="rId34" Type="http://schemas.openxmlformats.org/officeDocument/2006/relationships/image" Target="../media/image40.png"/><Relationship Id="rId7" Type="http://schemas.openxmlformats.org/officeDocument/2006/relationships/image" Target="../media/image27.png"/><Relationship Id="rId12" Type="http://schemas.openxmlformats.org/officeDocument/2006/relationships/customXml" Target="../ink/ink5.xml"/><Relationship Id="rId17" Type="http://schemas.openxmlformats.org/officeDocument/2006/relationships/image" Target="../media/image32.png"/><Relationship Id="rId25" Type="http://schemas.openxmlformats.org/officeDocument/2006/relationships/customXml" Target="../ink/ink12.xml"/><Relationship Id="rId33" Type="http://schemas.openxmlformats.org/officeDocument/2006/relationships/customXml" Target="../ink/ink16.xml"/><Relationship Id="rId2" Type="http://schemas.openxmlformats.org/officeDocument/2006/relationships/image" Target="../media/image24.png"/><Relationship Id="rId16" Type="http://schemas.openxmlformats.org/officeDocument/2006/relationships/customXml" Target="../ink/ink7.xml"/><Relationship Id="rId20" Type="http://schemas.openxmlformats.org/officeDocument/2006/relationships/customXml" Target="../ink/ink9.xml"/><Relationship Id="rId29" Type="http://schemas.openxmlformats.org/officeDocument/2006/relationships/customXml" Target="../ink/ink14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2.xml"/><Relationship Id="rId11" Type="http://schemas.openxmlformats.org/officeDocument/2006/relationships/image" Target="../media/image29.png"/><Relationship Id="rId24" Type="http://schemas.openxmlformats.org/officeDocument/2006/relationships/image" Target="../media/image35.png"/><Relationship Id="rId32" Type="http://schemas.openxmlformats.org/officeDocument/2006/relationships/image" Target="../media/image39.png"/><Relationship Id="rId5" Type="http://schemas.openxmlformats.org/officeDocument/2006/relationships/image" Target="../media/image26.png"/><Relationship Id="rId15" Type="http://schemas.openxmlformats.org/officeDocument/2006/relationships/image" Target="../media/image31.png"/><Relationship Id="rId23" Type="http://schemas.openxmlformats.org/officeDocument/2006/relationships/customXml" Target="../ink/ink11.xml"/><Relationship Id="rId28" Type="http://schemas.openxmlformats.org/officeDocument/2006/relationships/image" Target="../media/image37.png"/><Relationship Id="rId36" Type="http://schemas.openxmlformats.org/officeDocument/2006/relationships/image" Target="../media/image41.png"/><Relationship Id="rId10" Type="http://schemas.openxmlformats.org/officeDocument/2006/relationships/customXml" Target="../ink/ink4.xml"/><Relationship Id="rId19" Type="http://schemas.openxmlformats.org/officeDocument/2006/relationships/image" Target="../media/image33.png"/><Relationship Id="rId31" Type="http://schemas.openxmlformats.org/officeDocument/2006/relationships/customXml" Target="../ink/ink15.xml"/><Relationship Id="rId4" Type="http://schemas.openxmlformats.org/officeDocument/2006/relationships/customXml" Target="../ink/ink1.xml"/><Relationship Id="rId9" Type="http://schemas.openxmlformats.org/officeDocument/2006/relationships/image" Target="../media/image28.png"/><Relationship Id="rId14" Type="http://schemas.openxmlformats.org/officeDocument/2006/relationships/customXml" Target="../ink/ink6.xml"/><Relationship Id="rId22" Type="http://schemas.openxmlformats.org/officeDocument/2006/relationships/image" Target="../media/image34.png"/><Relationship Id="rId27" Type="http://schemas.openxmlformats.org/officeDocument/2006/relationships/customXml" Target="../ink/ink13.xml"/><Relationship Id="rId30" Type="http://schemas.openxmlformats.org/officeDocument/2006/relationships/image" Target="../media/image38.png"/><Relationship Id="rId35" Type="http://schemas.openxmlformats.org/officeDocument/2006/relationships/customXml" Target="../ink/ink17.xml"/><Relationship Id="rId8" Type="http://schemas.openxmlformats.org/officeDocument/2006/relationships/customXml" Target="../ink/ink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6C8976E-66A9-BA35-BA2C-EAC4EDF5FDBF}"/>
              </a:ext>
            </a:extLst>
          </p:cNvPr>
          <p:cNvSpPr/>
          <p:nvPr/>
        </p:nvSpPr>
        <p:spPr>
          <a:xfrm>
            <a:off x="6523975" y="2280057"/>
            <a:ext cx="4805996" cy="129711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Adennill</a:t>
            </a:r>
            <a:r>
              <a:rPr lang="en-US" sz="28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800" b="1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Paradwys</a:t>
            </a:r>
            <a:r>
              <a:rPr lang="en-US" sz="28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? </a:t>
            </a:r>
            <a:r>
              <a:rPr lang="en-US" sz="2800" b="1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Cynaliadwyedd</a:t>
            </a:r>
            <a:r>
              <a:rPr lang="en-US" sz="28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800" b="1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yn</a:t>
            </a:r>
            <a:r>
              <a:rPr lang="en-US" sz="28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y </a:t>
            </a:r>
            <a:r>
              <a:rPr lang="en-US" sz="2800" b="1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Blynyddoedd</a:t>
            </a:r>
            <a:r>
              <a:rPr lang="en-US" sz="28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800" b="1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Cynnar</a:t>
            </a:r>
            <a:endParaRPr lang="en-US" sz="2800" b="1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20F4187-829F-7AB6-E9F4-2800D437BED5}"/>
              </a:ext>
            </a:extLst>
          </p:cNvPr>
          <p:cNvSpPr txBox="1"/>
          <p:nvPr/>
        </p:nvSpPr>
        <p:spPr>
          <a:xfrm>
            <a:off x="6596932" y="3561048"/>
            <a:ext cx="4805691" cy="8388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Y </a:t>
            </a:r>
            <a:r>
              <a:rPr lang="en-US" sz="2000" kern="1200" dirty="0" err="1">
                <a:solidFill>
                  <a:schemeClr val="tx2"/>
                </a:solidFill>
                <a:latin typeface="+mn-lt"/>
                <a:ea typeface="+mn-ea"/>
                <a:cs typeface="+mn-cs"/>
              </a:rPr>
              <a:t>Goedlan</a:t>
            </a:r>
            <a:r>
              <a:rPr lang="en-US" sz="20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 ac </a:t>
            </a:r>
            <a:r>
              <a:rPr lang="en-US" sz="2000" kern="1200" dirty="0" err="1">
                <a:solidFill>
                  <a:schemeClr val="tx2"/>
                </a:solidFill>
                <a:latin typeface="+mn-lt"/>
                <a:ea typeface="+mn-ea"/>
                <a:cs typeface="+mn-cs"/>
              </a:rPr>
              <a:t>Ardaloedd</a:t>
            </a:r>
            <a:r>
              <a:rPr lang="en-US" sz="20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000" kern="1200" dirty="0" err="1">
                <a:solidFill>
                  <a:schemeClr val="tx2"/>
                </a:solidFill>
                <a:latin typeface="+mn-lt"/>
                <a:ea typeface="+mn-ea"/>
                <a:cs typeface="+mn-cs"/>
              </a:rPr>
              <a:t>Allanol</a:t>
            </a:r>
            <a:endParaRPr lang="en-US" sz="20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000" kern="1200" dirty="0" err="1">
                <a:solidFill>
                  <a:schemeClr val="tx2"/>
                </a:solidFill>
                <a:latin typeface="+mn-lt"/>
                <a:ea typeface="+mn-ea"/>
                <a:cs typeface="+mn-cs"/>
              </a:rPr>
              <a:t>mewn</a:t>
            </a:r>
            <a:r>
              <a:rPr lang="en-US" sz="20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 Ysgol </a:t>
            </a:r>
            <a:r>
              <a:rPr lang="en-US" sz="2000" kern="1200" dirty="0" err="1">
                <a:solidFill>
                  <a:schemeClr val="tx2"/>
                </a:solidFill>
                <a:latin typeface="+mn-lt"/>
                <a:ea typeface="+mn-ea"/>
                <a:cs typeface="+mn-cs"/>
              </a:rPr>
              <a:t>Gynradd</a:t>
            </a:r>
            <a:endParaRPr lang="en-US" sz="20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22912A50-38CA-6EF1-29A2-596D34C1FADF}"/>
              </a:ext>
            </a:extLst>
          </p:cNvPr>
          <p:cNvSpPr txBox="1"/>
          <p:nvPr/>
        </p:nvSpPr>
        <p:spPr>
          <a:xfrm>
            <a:off x="187890" y="150312"/>
            <a:ext cx="11724362" cy="14311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ECEY6005/C</a:t>
            </a:r>
            <a:endParaRPr lang="en-GB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spcAft>
                <a:spcPts val="600"/>
              </a:spcAft>
            </a:pP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Jessica Iles</a:t>
            </a:r>
            <a:endParaRPr lang="en-GB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spcAft>
                <a:spcPts val="600"/>
              </a:spcAft>
            </a:pP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2307137</a:t>
            </a:r>
            <a:endParaRPr lang="en-GB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spcAft>
                <a:spcPts val="600"/>
              </a:spcAft>
            </a:pPr>
            <a:endParaRPr lang="en-GB"/>
          </a:p>
        </p:txBody>
      </p:sp>
      <p:pic>
        <p:nvPicPr>
          <p:cNvPr id="11" name="Picture 10" descr="A pile of logs in a circle&#10;&#10;AI-generated content may be incorrect.">
            <a:extLst>
              <a:ext uri="{FF2B5EF4-FFF2-40B4-BE49-F238E27FC236}">
                <a16:creationId xmlns:a16="http://schemas.microsoft.com/office/drawing/2014/main" id="{8BEEBA0F-2A3A-6F1E-A0CE-900309B3E7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457" y="1616326"/>
            <a:ext cx="2191893" cy="1643920"/>
          </a:xfrm>
          <a:prstGeom prst="rect">
            <a:avLst/>
          </a:prstGeom>
        </p:spPr>
      </p:pic>
      <p:pic>
        <p:nvPicPr>
          <p:cNvPr id="12" name="Picture 11" descr="A tree house in a forest&#10;&#10;AI-generated content may be incorrect.">
            <a:extLst>
              <a:ext uri="{FF2B5EF4-FFF2-40B4-BE49-F238E27FC236}">
                <a16:creationId xmlns:a16="http://schemas.microsoft.com/office/drawing/2014/main" id="{64D96236-6E04-763D-430D-E0892FEFCF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7860" y="2928614"/>
            <a:ext cx="2191893" cy="1643920"/>
          </a:xfrm>
          <a:prstGeom prst="rect">
            <a:avLst/>
          </a:prstGeom>
        </p:spPr>
      </p:pic>
      <p:pic>
        <p:nvPicPr>
          <p:cNvPr id="3" name="Picture 2" descr="A tree branches on a path&#10;&#10;AI-generated content may be incorrect.">
            <a:extLst>
              <a:ext uri="{FF2B5EF4-FFF2-40B4-BE49-F238E27FC236}">
                <a16:creationId xmlns:a16="http://schemas.microsoft.com/office/drawing/2014/main" id="{ED7204CF-30D5-267A-14F4-C01975CABB4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890" y="3971914"/>
            <a:ext cx="1992369" cy="2642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89801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C3B8090E-1097-D6F4-C503-DDADA43B9D96}"/>
              </a:ext>
            </a:extLst>
          </p:cNvPr>
          <p:cNvSpPr/>
          <p:nvPr/>
        </p:nvSpPr>
        <p:spPr>
          <a:xfrm>
            <a:off x="293950" y="98875"/>
            <a:ext cx="30613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Darganfod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25B20F1-6CE4-85C4-34D4-28C765C61D00}"/>
              </a:ext>
            </a:extLst>
          </p:cNvPr>
          <p:cNvSpPr txBox="1"/>
          <p:nvPr/>
        </p:nvSpPr>
        <p:spPr>
          <a:xfrm>
            <a:off x="5672976" y="81620"/>
            <a:ext cx="6037546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Ardal </a:t>
            </a:r>
            <a:r>
              <a:rPr lang="en-GB" sz="24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allanol</a:t>
            </a:r>
            <a:r>
              <a:rPr lang="en-GB" sz="24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4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ysgol</a:t>
            </a:r>
            <a:r>
              <a:rPr lang="en-GB" sz="24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4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gynradd</a:t>
            </a:r>
            <a:r>
              <a:rPr lang="en-GB" sz="24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  <a:p>
            <a:endParaRPr lang="en-GB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Mae’r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ardaloedd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allanol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mae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plentyn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yr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ysgol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gallu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archwilio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achosi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chwilfrydedd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tuag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at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dysgu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Maent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mynychu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diwrnod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dysgu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yr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awyr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agored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pob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pythefnos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ym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mhob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tywydd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Bydd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pob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dosbarth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treulio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diwrnod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cyfan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yr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ardaloedd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allanol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o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blant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bach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feithrin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hyd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at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blant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hynaf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yr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ysgol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ym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mlwyddyn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chwech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  <a:p>
            <a:endParaRPr lang="en-GB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Rydym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lwcus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ein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hysgol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gyda’r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ardaloedd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allanol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sydd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gynnig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plant. Mae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coedlan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yng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nghefn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yr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ysgol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man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chwarae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gwair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lle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agored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flaen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yr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ysgol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</a:t>
            </a:r>
          </a:p>
          <a:p>
            <a:endParaRPr lang="en-GB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Rwyf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wedi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dewis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yr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ardal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yma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am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fod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cynnig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gymaint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o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brofiadau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unrhyw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un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sydd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archwilio’r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ardaloedd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Mae’n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annog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chwilfrydedd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writh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symud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o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amgylch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yr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ardaloedd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</a:t>
            </a:r>
          </a:p>
          <a:p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Mae’r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ardaloedd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cynnig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cyfleoedd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ddatblygu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amrywiaeth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o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sgiliau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mewn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ffordd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dilys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chyfannol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Yn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ogystal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datblygu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sgiliau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academaidd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plant,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mae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defnyddio’r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ardaloedd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hybu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cydweithio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rhwng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disgyblion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Mae’r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awyr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agored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natur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helpu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lles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plant.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Nid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yw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pob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plentyn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dysgu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yr un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ffordd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mae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rhai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dysgu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well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ymarferol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ac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mae’r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ardaloedd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cynnig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cyfleoedd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iddyn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nhw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arbrofi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ac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archwilio’r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ardal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ddatblygu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dysgu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551454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066DC7E-551D-0A59-2B07-6A5548062F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9FED276-C31A-11E3-FED1-97DAB12C1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27F747-8916-D4AB-DDBF-7DEBD7D15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538FBD3-478C-93CC-1C2D-384F6E7BA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E9B868B-7AE1-C00D-8673-719857179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5BDE5A2-B463-3897-9F19-5FD7BC3026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93D80A8-A137-05E1-D12F-0998CAADDC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6C1650E-5B72-01D0-18C0-7AD332C5ED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A2D08372-3B14-672B-90F3-B1CE4C205A6B}"/>
              </a:ext>
            </a:extLst>
          </p:cNvPr>
          <p:cNvSpPr/>
          <p:nvPr/>
        </p:nvSpPr>
        <p:spPr>
          <a:xfrm>
            <a:off x="293950" y="98875"/>
            <a:ext cx="30613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Darganfod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7" name="Picture 6" descr="A tire on a dirt path in the woods&#10;&#10;AI-generated content may be incorrect.">
            <a:extLst>
              <a:ext uri="{FF2B5EF4-FFF2-40B4-BE49-F238E27FC236}">
                <a16:creationId xmlns:a16="http://schemas.microsoft.com/office/drawing/2014/main" id="{4FE0A285-B537-E76F-5845-64F15D6B99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7641" y="3715824"/>
            <a:ext cx="2310408" cy="3032676"/>
          </a:xfrm>
          <a:prstGeom prst="rect">
            <a:avLst/>
          </a:prstGeom>
        </p:spPr>
      </p:pic>
      <p:pic>
        <p:nvPicPr>
          <p:cNvPr id="11" name="Picture 10" descr="A wooden bridge over a path in the woods&#10;&#10;AI-generated content may be incorrect.">
            <a:extLst>
              <a:ext uri="{FF2B5EF4-FFF2-40B4-BE49-F238E27FC236}">
                <a16:creationId xmlns:a16="http://schemas.microsoft.com/office/drawing/2014/main" id="{6F4E8C48-C568-FF64-2A90-C752AFF054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365" y="3729769"/>
            <a:ext cx="2296603" cy="3023143"/>
          </a:xfrm>
          <a:prstGeom prst="rect">
            <a:avLst/>
          </a:prstGeom>
        </p:spPr>
      </p:pic>
      <p:pic>
        <p:nvPicPr>
          <p:cNvPr id="18" name="Picture 17" descr="A black trash can in a forest&#10;&#10;AI-generated content may be incorrect.">
            <a:extLst>
              <a:ext uri="{FF2B5EF4-FFF2-40B4-BE49-F238E27FC236}">
                <a16:creationId xmlns:a16="http://schemas.microsoft.com/office/drawing/2014/main" id="{F9E9879C-1DB0-861E-2319-59866AB990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5924" y="2246144"/>
            <a:ext cx="2310408" cy="3064525"/>
          </a:xfrm>
          <a:prstGeom prst="rect">
            <a:avLst/>
          </a:prstGeom>
        </p:spPr>
      </p:pic>
      <p:pic>
        <p:nvPicPr>
          <p:cNvPr id="20" name="Picture 19" descr="A water fountain with a sign on it&#10;&#10;AI-generated content may be incorrect.">
            <a:extLst>
              <a:ext uri="{FF2B5EF4-FFF2-40B4-BE49-F238E27FC236}">
                <a16:creationId xmlns:a16="http://schemas.microsoft.com/office/drawing/2014/main" id="{9170D2EA-08D0-E2AE-1C42-78CD33489CD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7642" y="98875"/>
            <a:ext cx="2310408" cy="3064525"/>
          </a:xfrm>
          <a:prstGeom prst="rect">
            <a:avLst/>
          </a:prstGeom>
        </p:spPr>
      </p:pic>
      <p:pic>
        <p:nvPicPr>
          <p:cNvPr id="22" name="Picture 21" descr="A tree with green leaves&#10;&#10;AI-generated content may be incorrect.">
            <a:extLst>
              <a:ext uri="{FF2B5EF4-FFF2-40B4-BE49-F238E27FC236}">
                <a16:creationId xmlns:a16="http://schemas.microsoft.com/office/drawing/2014/main" id="{F8455F36-9E94-C873-E246-C70A75B3A41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4206" y="245620"/>
            <a:ext cx="2310408" cy="3064525"/>
          </a:xfrm>
          <a:prstGeom prst="rect">
            <a:avLst/>
          </a:prstGeom>
        </p:spPr>
      </p:pic>
      <p:pic>
        <p:nvPicPr>
          <p:cNvPr id="24" name="Picture 23" descr="A dirt path with trees and a fence&#10;&#10;AI-generated content may be incorrect.">
            <a:extLst>
              <a:ext uri="{FF2B5EF4-FFF2-40B4-BE49-F238E27FC236}">
                <a16:creationId xmlns:a16="http://schemas.microsoft.com/office/drawing/2014/main" id="{2401FB70-5CE3-1AB9-70DA-BE5244CF54B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214" y="1296726"/>
            <a:ext cx="2310408" cy="306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96183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1DDD10E-364D-E217-3673-A781D0647E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BE0782-5297-BE35-3D5E-257CBC1868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5438826-0678-B3E3-D178-D531F9102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799A3F4-55FB-AC1A-6ACB-22F31824D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45168CC-AAE2-9665-AC6C-0C9CB707C6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78890A8-CB8E-D25F-0711-89C2FF1820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2701E73-4754-BA94-3D2B-CF2EB4792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E967E54-C7C4-6780-B628-399514456B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B5F4DE03-1371-C36C-54B8-E8CFD906A141}"/>
              </a:ext>
            </a:extLst>
          </p:cNvPr>
          <p:cNvSpPr/>
          <p:nvPr/>
        </p:nvSpPr>
        <p:spPr>
          <a:xfrm>
            <a:off x="447035" y="98875"/>
            <a:ext cx="27551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Archwilio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5911D6A-51A3-8C93-AE10-D1255DD42C49}"/>
              </a:ext>
            </a:extLst>
          </p:cNvPr>
          <p:cNvSpPr txBox="1"/>
          <p:nvPr/>
        </p:nvSpPr>
        <p:spPr>
          <a:xfrm>
            <a:off x="4159698" y="2539663"/>
            <a:ext cx="3872298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Beth </a:t>
            </a:r>
            <a:r>
              <a:rPr lang="en-GB" sz="32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ydych</a:t>
            </a:r>
            <a:r>
              <a:rPr lang="en-GB" sz="32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32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chi’n</a:t>
            </a:r>
            <a:r>
              <a:rPr lang="en-GB" sz="32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32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hoffi</a:t>
            </a:r>
            <a:r>
              <a:rPr lang="en-GB" sz="32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am y </a:t>
            </a:r>
            <a:r>
              <a:rPr lang="en-GB" sz="32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goedlan</a:t>
            </a:r>
            <a:r>
              <a:rPr lang="en-GB" sz="32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?</a:t>
            </a:r>
          </a:p>
          <a:p>
            <a:pPr algn="ctr"/>
            <a:r>
              <a:rPr lang="en-GB" sz="2000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Atebion</a:t>
            </a:r>
            <a:r>
              <a:rPr lang="en-GB" sz="20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gan</a:t>
            </a:r>
            <a:r>
              <a:rPr lang="en-GB" sz="20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blant</a:t>
            </a:r>
            <a:r>
              <a:rPr lang="en-GB" sz="20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o’r</a:t>
            </a:r>
            <a:r>
              <a:rPr lang="en-GB" sz="20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feithrin</a:t>
            </a:r>
            <a:r>
              <a:rPr lang="en-GB" sz="20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sz="20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000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flwyddyn</a:t>
            </a:r>
            <a:r>
              <a:rPr lang="en-GB" sz="20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2.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B2D6F5DD-AB35-2A63-09EA-D41CBF9ED8BA}"/>
              </a:ext>
            </a:extLst>
          </p:cNvPr>
          <p:cNvSpPr/>
          <p:nvPr/>
        </p:nvSpPr>
        <p:spPr>
          <a:xfrm>
            <a:off x="8304756" y="388307"/>
            <a:ext cx="2267211" cy="120249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cosy</a:t>
            </a:r>
            <a:endParaRPr lang="en-GB" b="1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7D1D9B3-9599-0D0F-7398-79C2E6B72647}"/>
              </a:ext>
            </a:extLst>
          </p:cNvPr>
          <p:cNvSpPr/>
          <p:nvPr/>
        </p:nvSpPr>
        <p:spPr>
          <a:xfrm>
            <a:off x="9438361" y="2765111"/>
            <a:ext cx="2267211" cy="120249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muddy</a:t>
            </a:r>
            <a:endParaRPr lang="en-GB" sz="1600" b="1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D4016C25-DF6D-0A5D-04BA-1E6F2F458F4E}"/>
              </a:ext>
            </a:extLst>
          </p:cNvPr>
          <p:cNvSpPr/>
          <p:nvPr/>
        </p:nvSpPr>
        <p:spPr>
          <a:xfrm>
            <a:off x="9271347" y="5141915"/>
            <a:ext cx="2267211" cy="120249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coed</a:t>
            </a:r>
            <a:endParaRPr lang="en-GB" b="1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921150A-DAD0-75D3-3AC6-C0505A33F10A}"/>
              </a:ext>
            </a:extLst>
          </p:cNvPr>
          <p:cNvSpPr/>
          <p:nvPr/>
        </p:nvSpPr>
        <p:spPr>
          <a:xfrm>
            <a:off x="4797752" y="334435"/>
            <a:ext cx="2267211" cy="120249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broga</a:t>
            </a:r>
            <a:endParaRPr lang="en-GB" b="1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6F1338D4-0C8B-47AE-833E-932EBF967DE2}"/>
              </a:ext>
            </a:extLst>
          </p:cNvPr>
          <p:cNvSpPr/>
          <p:nvPr/>
        </p:nvSpPr>
        <p:spPr>
          <a:xfrm>
            <a:off x="976210" y="1242864"/>
            <a:ext cx="2267211" cy="120249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pretty</a:t>
            </a:r>
            <a:endParaRPr lang="en-GB" b="1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209FD3CE-EF12-B17D-D7A7-61EBA7717077}"/>
              </a:ext>
            </a:extLst>
          </p:cNvPr>
          <p:cNvSpPr/>
          <p:nvPr/>
        </p:nvSpPr>
        <p:spPr>
          <a:xfrm>
            <a:off x="273209" y="3111165"/>
            <a:ext cx="2267211" cy="120249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aderyn</a:t>
            </a:r>
            <a:endParaRPr lang="en-GB" b="1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9EBD6B3-7EF9-24F2-1C65-58AFB38FEAB7}"/>
              </a:ext>
            </a:extLst>
          </p:cNvPr>
          <p:cNvSpPr/>
          <p:nvPr/>
        </p:nvSpPr>
        <p:spPr>
          <a:xfrm>
            <a:off x="1630471" y="5200125"/>
            <a:ext cx="2267211" cy="120249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bugs</a:t>
            </a:r>
            <a:endParaRPr lang="en-GB" b="1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E7F63D46-22C1-8AD4-6FDF-5DE81BFEC5F6}"/>
              </a:ext>
            </a:extLst>
          </p:cNvPr>
          <p:cNvSpPr/>
          <p:nvPr/>
        </p:nvSpPr>
        <p:spPr>
          <a:xfrm>
            <a:off x="5449680" y="5200125"/>
            <a:ext cx="2267211" cy="120249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mawr</a:t>
            </a:r>
            <a:endParaRPr lang="en-GB" b="1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63846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FC6EF9D-F327-93B4-9C39-1E5E03C732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A0311BD-9D20-A454-0AF4-60B973185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0FB1BA-A3D8-A894-0D29-06B38AA4F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A564A42-506C-4B7B-63DC-A1C63FD12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B223277-A769-DE61-72C3-43DF52BD3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9C85F2A-409F-530A-0A4C-70D2D8AD5B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36FAC0D-E305-E750-58B3-45F702B1CA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683EE60-D95E-3B5E-021E-7AE6A78C87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974C26BD-3EB0-6116-FB02-5FA92B807F78}"/>
              </a:ext>
            </a:extLst>
          </p:cNvPr>
          <p:cNvSpPr/>
          <p:nvPr/>
        </p:nvSpPr>
        <p:spPr>
          <a:xfrm>
            <a:off x="447035" y="98875"/>
            <a:ext cx="27551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Archwilio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51869E-E734-4CCC-1A53-15060B55930C}"/>
              </a:ext>
            </a:extLst>
          </p:cNvPr>
          <p:cNvSpPr txBox="1"/>
          <p:nvPr/>
        </p:nvSpPr>
        <p:spPr>
          <a:xfrm>
            <a:off x="4865748" y="577060"/>
            <a:ext cx="5330437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Gwaith </a:t>
            </a:r>
            <a:r>
              <a:rPr lang="en-GB" sz="24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celf</a:t>
            </a:r>
            <a:r>
              <a:rPr lang="en-GB" sz="24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4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wedi</a:t>
            </a:r>
            <a:r>
              <a:rPr lang="en-GB" sz="24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4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sbarduno</a:t>
            </a:r>
            <a:r>
              <a:rPr lang="en-GB" sz="24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4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gan</a:t>
            </a:r>
            <a:r>
              <a:rPr lang="en-GB" sz="24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sz="24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goedlan</a:t>
            </a:r>
            <a:r>
              <a:rPr lang="en-GB" sz="24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  <a:p>
            <a:r>
              <a:rPr lang="en-GB" sz="10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Wedi </a:t>
            </a:r>
            <a:r>
              <a:rPr lang="en-GB" sz="1000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creu</a:t>
            </a:r>
            <a:r>
              <a:rPr lang="en-GB" sz="10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000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gan</a:t>
            </a:r>
            <a:r>
              <a:rPr lang="en-GB" sz="10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000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blant</a:t>
            </a:r>
            <a:r>
              <a:rPr lang="en-GB" sz="10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o </a:t>
            </a:r>
            <a:r>
              <a:rPr lang="en-GB" sz="1000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flynyddoedd</a:t>
            </a:r>
            <a:r>
              <a:rPr lang="en-GB" sz="10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3 </a:t>
            </a:r>
            <a:r>
              <a:rPr lang="en-GB" sz="1000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sz="1000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6.</a:t>
            </a:r>
          </a:p>
        </p:txBody>
      </p:sp>
      <p:pic>
        <p:nvPicPr>
          <p:cNvPr id="5" name="Picture 4" descr="A sketch of flowers on a piece of paper&#10;&#10;AI-generated content may be incorrect.">
            <a:extLst>
              <a:ext uri="{FF2B5EF4-FFF2-40B4-BE49-F238E27FC236}">
                <a16:creationId xmlns:a16="http://schemas.microsoft.com/office/drawing/2014/main" id="{2DDA660B-6D7C-BBEA-35B5-C88DA92A81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0053" y="1290059"/>
            <a:ext cx="1759395" cy="2337041"/>
          </a:xfrm>
          <a:prstGeom prst="rect">
            <a:avLst/>
          </a:prstGeom>
        </p:spPr>
      </p:pic>
      <p:pic>
        <p:nvPicPr>
          <p:cNvPr id="7" name="Picture 6" descr="A drawing of a flower&#10;&#10;AI-generated content may be incorrect.">
            <a:extLst>
              <a:ext uri="{FF2B5EF4-FFF2-40B4-BE49-F238E27FC236}">
                <a16:creationId xmlns:a16="http://schemas.microsoft.com/office/drawing/2014/main" id="{A0C28D90-5B1A-B16E-F7D0-F12BDA5F89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0116" y="4135938"/>
            <a:ext cx="1759395" cy="2337041"/>
          </a:xfrm>
          <a:prstGeom prst="rect">
            <a:avLst/>
          </a:prstGeom>
        </p:spPr>
      </p:pic>
      <p:pic>
        <p:nvPicPr>
          <p:cNvPr id="11" name="Picture 10" descr="A close-up of a drawing&#10;&#10;AI-generated content may be incorrect.">
            <a:extLst>
              <a:ext uri="{FF2B5EF4-FFF2-40B4-BE49-F238E27FC236}">
                <a16:creationId xmlns:a16="http://schemas.microsoft.com/office/drawing/2014/main" id="{5F3C3B76-2B3A-2FF8-FA77-F6A833AD14C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8061" y="4105518"/>
            <a:ext cx="1782898" cy="2367461"/>
          </a:xfrm>
          <a:prstGeom prst="rect">
            <a:avLst/>
          </a:prstGeom>
        </p:spPr>
      </p:pic>
      <p:pic>
        <p:nvPicPr>
          <p:cNvPr id="18" name="Picture 17" descr="A drawing of a leaf&#10;&#10;AI-generated content may be incorrect.">
            <a:extLst>
              <a:ext uri="{FF2B5EF4-FFF2-40B4-BE49-F238E27FC236}">
                <a16:creationId xmlns:a16="http://schemas.microsoft.com/office/drawing/2014/main" id="{D3670C65-FC16-FE31-D2FF-4BAE2491D15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3297" y="1290059"/>
            <a:ext cx="1759395" cy="2337041"/>
          </a:xfrm>
          <a:prstGeom prst="rect">
            <a:avLst/>
          </a:prstGeom>
        </p:spPr>
      </p:pic>
      <p:pic>
        <p:nvPicPr>
          <p:cNvPr id="20" name="Picture 19" descr="A drawing of a plant&#10;&#10;AI-generated content may be incorrect.">
            <a:extLst>
              <a:ext uri="{FF2B5EF4-FFF2-40B4-BE49-F238E27FC236}">
                <a16:creationId xmlns:a16="http://schemas.microsoft.com/office/drawing/2014/main" id="{071830C8-B39F-8644-2E06-E5B6ECA70CD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658" y="1290058"/>
            <a:ext cx="1761437" cy="2337042"/>
          </a:xfrm>
          <a:prstGeom prst="rect">
            <a:avLst/>
          </a:prstGeom>
        </p:spPr>
      </p:pic>
      <p:pic>
        <p:nvPicPr>
          <p:cNvPr id="22" name="Picture 21" descr="A drawing of a leaf&#10;&#10;AI-generated content may be incorrect.">
            <a:extLst>
              <a:ext uri="{FF2B5EF4-FFF2-40B4-BE49-F238E27FC236}">
                <a16:creationId xmlns:a16="http://schemas.microsoft.com/office/drawing/2014/main" id="{528B8A5F-9D55-AC59-A76F-4D31D3164C6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7468" y="4115586"/>
            <a:ext cx="1761436" cy="2337042"/>
          </a:xfrm>
          <a:prstGeom prst="rect">
            <a:avLst/>
          </a:prstGeom>
        </p:spPr>
      </p:pic>
      <p:pic>
        <p:nvPicPr>
          <p:cNvPr id="24" name="Picture 23" descr="A drawing of a frog and butterflies&#10;&#10;AI-generated content may be incorrect.">
            <a:extLst>
              <a:ext uri="{FF2B5EF4-FFF2-40B4-BE49-F238E27FC236}">
                <a16:creationId xmlns:a16="http://schemas.microsoft.com/office/drawing/2014/main" id="{D1D25BB5-36B3-2F64-57E7-32F51A12D63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7877" y="1269707"/>
            <a:ext cx="1761437" cy="2337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1867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3D0EFD5-B81B-7DBD-9C9D-879488A594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2DA8461-F161-A5F9-3705-1E584836A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843781-07D6-4019-1714-0DEBC0AC9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E537008-3BDE-2011-2AF4-297AAE5AB6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F46293E-6D01-F12A-0178-AF030B48C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35FC4B-5F68-0425-61A2-D62BA4F5D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C2701BB-4970-6B31-19F4-C9C8E03BC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F7FEC3A-1865-0482-097B-F474E50911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199F31DC-D91C-695D-ECD9-F872CDD62CD6}"/>
              </a:ext>
            </a:extLst>
          </p:cNvPr>
          <p:cNvSpPr/>
          <p:nvPr/>
        </p:nvSpPr>
        <p:spPr>
          <a:xfrm>
            <a:off x="447035" y="98875"/>
            <a:ext cx="27551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Archwilio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ACA97B3-374D-0614-98BE-789087C7B370}"/>
              </a:ext>
            </a:extLst>
          </p:cNvPr>
          <p:cNvSpPr txBox="1"/>
          <p:nvPr/>
        </p:nvSpPr>
        <p:spPr>
          <a:xfrm>
            <a:off x="4806267" y="396201"/>
            <a:ext cx="57813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Hoff </a:t>
            </a:r>
            <a:r>
              <a:rPr lang="en-GB" sz="24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ardaloedd</a:t>
            </a:r>
            <a:r>
              <a:rPr lang="en-GB" sz="24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plant </a:t>
            </a:r>
            <a:r>
              <a:rPr lang="en-GB" sz="24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sz="24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4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archwilio</a:t>
            </a:r>
            <a:endParaRPr lang="en-GB" sz="2400" b="1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20" name="Picture 19" descr="A pile of logs in a circle&#10;&#10;AI-generated content may be incorrect.">
            <a:extLst>
              <a:ext uri="{FF2B5EF4-FFF2-40B4-BE49-F238E27FC236}">
                <a16:creationId xmlns:a16="http://schemas.microsoft.com/office/drawing/2014/main" id="{177E230C-5E5A-0EDF-82AA-D5D9FEE1B6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035" y="1254066"/>
            <a:ext cx="3282951" cy="246221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F800FE7-9315-FF34-DA6E-E74AD3E3CC8B}"/>
              </a:ext>
            </a:extLst>
          </p:cNvPr>
          <p:cNvSpPr txBox="1"/>
          <p:nvPr/>
        </p:nvSpPr>
        <p:spPr>
          <a:xfrm>
            <a:off x="4337742" y="1528819"/>
            <a:ext cx="7853953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Cylch</a:t>
            </a:r>
            <a:r>
              <a:rPr lang="en-GB" sz="28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Tan</a:t>
            </a:r>
          </a:p>
          <a:p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-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Mae’r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cylch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‘tan’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lle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ganolog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bawb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</a:p>
          <a:p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- Yn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aml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rydym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siarad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am yr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rydym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wedi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darganfod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wrth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archwilio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yr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ardal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</a:t>
            </a:r>
          </a:p>
          <a:p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- Mae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pawb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dechrau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yr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ardal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yma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thrafod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yr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sydd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rhaid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gofio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wrth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archwilio’r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goedlan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Cofio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rheolau’r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goedlan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</a:t>
            </a:r>
          </a:p>
          <a:p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- Gyda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phlant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hynaf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yr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ysgol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mae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staff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sydd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wedi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hyfforddi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gydag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ysgolion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goedwig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gallu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cynnu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tan go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iawn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Profiadau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hwyl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blant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gan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sicrhau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manet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deall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pwysigrwydd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bod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ddiogel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wrth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wneud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578B70E-207D-6185-2B3E-67D1EB7AD054}"/>
              </a:ext>
            </a:extLst>
          </p:cNvPr>
          <p:cNvSpPr/>
          <p:nvPr/>
        </p:nvSpPr>
        <p:spPr>
          <a:xfrm>
            <a:off x="8465016" y="4630658"/>
            <a:ext cx="3283539" cy="147732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‘We sit here and </a:t>
            </a:r>
            <a:r>
              <a:rPr lang="en-GB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canu</a:t>
            </a:r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with Miss Iles. It’s my favourite.’</a:t>
            </a:r>
          </a:p>
          <a:p>
            <a:pPr algn="ctr"/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-</a:t>
            </a:r>
            <a:r>
              <a:rPr lang="en-GB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plentyn</a:t>
            </a:r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derbyn</a:t>
            </a:r>
            <a:endParaRPr lang="en-GB" b="1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748ECF3-A019-0540-DC86-0914B748C2E1}"/>
              </a:ext>
            </a:extLst>
          </p:cNvPr>
          <p:cNvSpPr/>
          <p:nvPr/>
        </p:nvSpPr>
        <p:spPr>
          <a:xfrm>
            <a:off x="690122" y="4743295"/>
            <a:ext cx="3283539" cy="147732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‘I like having </a:t>
            </a:r>
            <a:r>
              <a:rPr lang="en-GB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llaeth</a:t>
            </a:r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by here.’</a:t>
            </a:r>
          </a:p>
          <a:p>
            <a:pPr algn="ctr"/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-</a:t>
            </a:r>
            <a:r>
              <a:rPr lang="en-GB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plentyn</a:t>
            </a:r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meithrin</a:t>
            </a:r>
            <a:endParaRPr lang="en-GB" b="1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3A96C497-E105-192B-28D6-91CB6C68A231}"/>
              </a:ext>
            </a:extLst>
          </p:cNvPr>
          <p:cNvSpPr/>
          <p:nvPr/>
        </p:nvSpPr>
        <p:spPr>
          <a:xfrm>
            <a:off x="4603603" y="4789551"/>
            <a:ext cx="3283539" cy="147732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‘Dyma </a:t>
            </a:r>
            <a:r>
              <a:rPr lang="en-GB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ble</a:t>
            </a:r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ni</a:t>
            </a:r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eistedd</a:t>
            </a:r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before </a:t>
            </a:r>
            <a:r>
              <a:rPr lang="en-GB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mynd</a:t>
            </a:r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chwilio</a:t>
            </a:r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am stuff </a:t>
            </a:r>
            <a:r>
              <a:rPr lang="en-GB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goedlan</a:t>
            </a:r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.’</a:t>
            </a:r>
          </a:p>
          <a:p>
            <a:pPr algn="ctr"/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-</a:t>
            </a:r>
            <a:r>
              <a:rPr lang="en-GB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plentyn</a:t>
            </a:r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bl. 1</a:t>
            </a:r>
          </a:p>
        </p:txBody>
      </p:sp>
    </p:spTree>
    <p:extLst>
      <p:ext uri="{BB962C8B-B14F-4D97-AF65-F5344CB8AC3E}">
        <p14:creationId xmlns:p14="http://schemas.microsoft.com/office/powerpoint/2010/main" val="40961975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9ED5E0-E66D-6CDB-7611-36E07DD75C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9C0BC8-7BC6-F03F-21CA-2B99BB744A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2B176CC-CADF-C11B-3E92-CFD9CB269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1204DF0-95B8-2283-A04F-7618B8459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9D5DD96-49A3-5258-3984-AAA90B7C4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98BB4A9-32B9-30F4-33D7-F755770D44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CC2DAE2-591E-4B20-204B-785D138D0D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AC2C41B-A5DD-E807-B237-684BC68137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293C8C8C-C5BA-609C-2790-4E50C58CDD61}"/>
              </a:ext>
            </a:extLst>
          </p:cNvPr>
          <p:cNvSpPr/>
          <p:nvPr/>
        </p:nvSpPr>
        <p:spPr>
          <a:xfrm>
            <a:off x="447035" y="98875"/>
            <a:ext cx="27551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Archwilio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FD4A985-B81B-CE45-0D5E-833684145A54}"/>
              </a:ext>
            </a:extLst>
          </p:cNvPr>
          <p:cNvSpPr txBox="1"/>
          <p:nvPr/>
        </p:nvSpPr>
        <p:spPr>
          <a:xfrm>
            <a:off x="4806267" y="396201"/>
            <a:ext cx="57813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Hoff </a:t>
            </a:r>
            <a:r>
              <a:rPr lang="en-GB" sz="24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ardaloedd</a:t>
            </a:r>
            <a:r>
              <a:rPr lang="en-GB" sz="24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plant </a:t>
            </a:r>
            <a:r>
              <a:rPr lang="en-GB" sz="24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sz="24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4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archwilio</a:t>
            </a:r>
            <a:endParaRPr lang="en-GB" sz="2400" b="1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3" name="Picture 2" descr="A tree branches on a path&#10;&#10;AI-generated content may be incorrect.">
            <a:extLst>
              <a:ext uri="{FF2B5EF4-FFF2-40B4-BE49-F238E27FC236}">
                <a16:creationId xmlns:a16="http://schemas.microsoft.com/office/drawing/2014/main" id="{A58186F3-16C8-C0D2-9EC3-7F53CE1B29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5351" y="2040349"/>
            <a:ext cx="1704680" cy="226108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7C0718-C3F8-7054-9650-8C707FC87BA6}"/>
              </a:ext>
            </a:extLst>
          </p:cNvPr>
          <p:cNvSpPr txBox="1"/>
          <p:nvPr/>
        </p:nvSpPr>
        <p:spPr>
          <a:xfrm>
            <a:off x="4337742" y="1528819"/>
            <a:ext cx="7853953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Lefydd</a:t>
            </a:r>
            <a:r>
              <a:rPr lang="en-GB" sz="28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8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sz="28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8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archwilio</a:t>
            </a:r>
            <a:endParaRPr lang="en-GB" sz="2800" b="1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- Mae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amrywiaeth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o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lefydd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archwilio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goedlan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  <a:p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- Mae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adnoddau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gawhanol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wedi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gosod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goedlan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plant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archwilio’r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ardal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;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teiars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mawr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mawr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pelenni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mawr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defnydd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fel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tarpolin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</a:t>
            </a:r>
          </a:p>
          <a:p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-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Mae’r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plant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mynd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ati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ymchwilio’n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annibynnol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o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fewn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yr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ardaloedd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  <a:p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-Yn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aml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mae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staff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rhoi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sbardun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plant, er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enghraifft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trychfilod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yna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maent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mynd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ati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ddarganfod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Dyma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ble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mae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staff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gallu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gweld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gwybodaeth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sydd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gan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ddisgyblion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barod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ac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yna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defnyddio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cwestiynu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herio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ey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dysgu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D93CDF78-C0D3-C8BA-43B7-27BA3EB713E8}"/>
              </a:ext>
            </a:extLst>
          </p:cNvPr>
          <p:cNvSpPr/>
          <p:nvPr/>
        </p:nvSpPr>
        <p:spPr>
          <a:xfrm>
            <a:off x="8465016" y="4630658"/>
            <a:ext cx="3283539" cy="147732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‘</a:t>
            </a:r>
            <a:r>
              <a:rPr lang="en-GB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Fi’n</a:t>
            </a:r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eistedd</a:t>
            </a:r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tyre a </a:t>
            </a:r>
            <a:r>
              <a:rPr lang="en-GB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edrych</a:t>
            </a:r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for </a:t>
            </a:r>
            <a:r>
              <a:rPr lang="en-GB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adar</a:t>
            </a:r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.’</a:t>
            </a:r>
          </a:p>
          <a:p>
            <a:pPr algn="ctr"/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-</a:t>
            </a:r>
            <a:r>
              <a:rPr lang="en-GB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plentyn</a:t>
            </a:r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bl. 1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F863861B-3A03-A671-12E9-87E21712E809}"/>
              </a:ext>
            </a:extLst>
          </p:cNvPr>
          <p:cNvSpPr/>
          <p:nvPr/>
        </p:nvSpPr>
        <p:spPr>
          <a:xfrm>
            <a:off x="690122" y="4743295"/>
            <a:ext cx="3283539" cy="147732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7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‘Sometimes I walk on there. But I have to be careful I don’t want to </a:t>
            </a:r>
            <a:r>
              <a:rPr lang="en-GB" sz="1700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cwmpo</a:t>
            </a:r>
            <a:r>
              <a:rPr lang="en-GB" sz="1700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.’</a:t>
            </a:r>
          </a:p>
          <a:p>
            <a:pPr algn="ctr"/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-</a:t>
            </a:r>
            <a:r>
              <a:rPr lang="en-GB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plentyn</a:t>
            </a:r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meithrin</a:t>
            </a:r>
            <a:endParaRPr lang="en-GB" b="1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8643B8E3-806E-62E8-1A17-DEA203E318A4}"/>
              </a:ext>
            </a:extLst>
          </p:cNvPr>
          <p:cNvSpPr/>
          <p:nvPr/>
        </p:nvSpPr>
        <p:spPr>
          <a:xfrm>
            <a:off x="4603603" y="4789551"/>
            <a:ext cx="3283539" cy="147732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‘That’s the best </a:t>
            </a:r>
            <a:r>
              <a:rPr lang="en-GB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cuddio</a:t>
            </a:r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place ever when we play </a:t>
            </a:r>
            <a:r>
              <a:rPr lang="en-GB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cuddio</a:t>
            </a:r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They never find me’</a:t>
            </a:r>
          </a:p>
          <a:p>
            <a:pPr algn="ctr"/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-</a:t>
            </a:r>
            <a:r>
              <a:rPr lang="en-GB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plentyn</a:t>
            </a:r>
            <a:r>
              <a:rPr lang="en-GB" b="1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b="1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derbyn</a:t>
            </a:r>
            <a:endParaRPr lang="en-GB" b="1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11" name="Picture 10" descr="A tire on the ground&#10;&#10;AI-generated content may be incorrect.">
            <a:extLst>
              <a:ext uri="{FF2B5EF4-FFF2-40B4-BE49-F238E27FC236}">
                <a16:creationId xmlns:a16="http://schemas.microsoft.com/office/drawing/2014/main" id="{2E736301-B9A1-0935-1BA5-579B5DABDF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952" y="1357369"/>
            <a:ext cx="1993752" cy="1489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76625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9BF39A-24EF-0CAE-3DAF-698CB4E5EC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4A04B86-715D-8E72-100F-1B3B51D0F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2875168-4BF5-CD75-74C9-2C8EACCD59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2C619BF-DA73-22BB-7736-7BB9705FDD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0BC8F52-14E4-47E4-F535-86EFBBE00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8D3A9A-3715-6D4F-4702-CAED4D2A6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71F2A1F-5187-16DF-D906-B75793983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C3EA7B6-C98E-9471-0EA7-743FABD53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952C961A-D457-7FB7-3015-4723E0A933F5}"/>
              </a:ext>
            </a:extLst>
          </p:cNvPr>
          <p:cNvSpPr/>
          <p:nvPr/>
        </p:nvSpPr>
        <p:spPr>
          <a:xfrm>
            <a:off x="317545" y="98875"/>
            <a:ext cx="30141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Gwarchod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E0F5B11-ADCF-9030-E73D-0CEF30D0B290}"/>
              </a:ext>
            </a:extLst>
          </p:cNvPr>
          <p:cNvSpPr txBox="1"/>
          <p:nvPr/>
        </p:nvSpPr>
        <p:spPr>
          <a:xfrm>
            <a:off x="1979112" y="1377863"/>
            <a:ext cx="853022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Wrth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archwilio’r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goedlan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sylwodd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nifer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o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blant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yr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holl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drychfilod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oedd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symud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o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amgylch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yr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ardaloedd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gawhanol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Penderfynnon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nhw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fynd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helfa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trychfilod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weld pa rai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oedd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cuddio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goedlan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‘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Rydyn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angen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magnifying glasses Miss Iles’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gwaeddodd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ambell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plentyn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cychwyn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yr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helfa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Gofynnodd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un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plentyn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am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ipad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er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mwyn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tynnu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lluniau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o’r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trychfilod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gwelodd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wrth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archwilio’r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ardaloedd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gwahanol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</p:txBody>
      </p:sp>
      <p:pic>
        <p:nvPicPr>
          <p:cNvPr id="2050" name="Picture 2" descr="Bug Hunt: What Nature Can Teach Us | Califf Life Creations">
            <a:extLst>
              <a:ext uri="{FF2B5EF4-FFF2-40B4-BE49-F238E27FC236}">
                <a16:creationId xmlns:a16="http://schemas.microsoft.com/office/drawing/2014/main" id="{6B0AF33F-FBED-E4AE-9AC4-9AA55941D3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70" t="66515" r="52654"/>
          <a:stretch>
            <a:fillRect/>
          </a:stretch>
        </p:blipFill>
        <p:spPr bwMode="auto">
          <a:xfrm>
            <a:off x="739037" y="3567086"/>
            <a:ext cx="3294345" cy="2063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Bug Hunt and Habitat | Kaleideum">
            <a:extLst>
              <a:ext uri="{FF2B5EF4-FFF2-40B4-BE49-F238E27FC236}">
                <a16:creationId xmlns:a16="http://schemas.microsoft.com/office/drawing/2014/main" id="{60F61B2B-F726-D13C-806F-511F6C31DDB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772"/>
          <a:stretch>
            <a:fillRect/>
          </a:stretch>
        </p:blipFill>
        <p:spPr bwMode="auto">
          <a:xfrm>
            <a:off x="4772114" y="3609619"/>
            <a:ext cx="2911490" cy="1870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Garden Bugs: Friend or Foe? | Shelburne Farms">
            <a:extLst>
              <a:ext uri="{FF2B5EF4-FFF2-40B4-BE49-F238E27FC236}">
                <a16:creationId xmlns:a16="http://schemas.microsoft.com/office/drawing/2014/main" id="{49BD6F51-7EAF-ADC4-C7BB-E4517076953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676" t="50905"/>
          <a:stretch>
            <a:fillRect/>
          </a:stretch>
        </p:blipFill>
        <p:spPr bwMode="auto">
          <a:xfrm>
            <a:off x="8422336" y="4791963"/>
            <a:ext cx="1675878" cy="1870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Garden Bugs: Friend or Foe? | Shelburne Farms">
            <a:extLst>
              <a:ext uri="{FF2B5EF4-FFF2-40B4-BE49-F238E27FC236}">
                <a16:creationId xmlns:a16="http://schemas.microsoft.com/office/drawing/2014/main" id="{9D4871C0-EABA-7731-DBC3-BE148310DA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676" b="50905"/>
          <a:stretch>
            <a:fillRect/>
          </a:stretch>
        </p:blipFill>
        <p:spPr bwMode="auto">
          <a:xfrm>
            <a:off x="9947971" y="2893260"/>
            <a:ext cx="1675878" cy="1870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56094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2498E49-60C3-6B25-D3D3-93E4AC05D1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D6DA4F6-B401-CD8E-D621-9AAFED86C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E3D3AF3-10E9-2E4F-B5A9-C1443D5F2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83522BB-0628-ED33-C3CC-BF0EEB12C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D543401-3F87-971C-2C0D-E859CB990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AF68169-D4E7-89F3-9B8F-001017A37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40A40D4-CE73-2BDF-7A1D-93F15D593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DCC9F8B-44E6-0486-A54A-C2D9946B4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54436D5A-C2FB-FA1D-B5BE-FD0B98C43866}"/>
              </a:ext>
            </a:extLst>
          </p:cNvPr>
          <p:cNvSpPr/>
          <p:nvPr/>
        </p:nvSpPr>
        <p:spPr>
          <a:xfrm>
            <a:off x="317545" y="98875"/>
            <a:ext cx="30141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Gwarchod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3" name="Picture 2" descr="A collage of different objects&#10;&#10;AI-generated content may be incorrect.">
            <a:extLst>
              <a:ext uri="{FF2B5EF4-FFF2-40B4-BE49-F238E27FC236}">
                <a16:creationId xmlns:a16="http://schemas.microsoft.com/office/drawing/2014/main" id="{1BE9A652-CB6D-129C-903B-8ED0D2449D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5329" y="1327504"/>
            <a:ext cx="3570235" cy="5355353"/>
          </a:xfrm>
          <a:prstGeom prst="rect">
            <a:avLst/>
          </a:prstGeom>
        </p:spPr>
      </p:pic>
      <p:pic>
        <p:nvPicPr>
          <p:cNvPr id="9" name="Picture 8" descr="A collage of different insects&#10;&#10;AI-generated content may be incorrect.">
            <a:extLst>
              <a:ext uri="{FF2B5EF4-FFF2-40B4-BE49-F238E27FC236}">
                <a16:creationId xmlns:a16="http://schemas.microsoft.com/office/drawing/2014/main" id="{17C9B066-D8CB-E74B-486D-80102A1AC4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3164" y="1272725"/>
            <a:ext cx="3574288" cy="5355352"/>
          </a:xfrm>
          <a:prstGeom prst="rect">
            <a:avLst/>
          </a:prstGeom>
        </p:spPr>
      </p:pic>
      <p:pic>
        <p:nvPicPr>
          <p:cNvPr id="17" name="Picture 16" descr="A collage of different types of insects&#10;&#10;AI-generated content may be incorrect.">
            <a:extLst>
              <a:ext uri="{FF2B5EF4-FFF2-40B4-BE49-F238E27FC236}">
                <a16:creationId xmlns:a16="http://schemas.microsoft.com/office/drawing/2014/main" id="{CFC05466-A340-B323-84F5-65409EF021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468" y="1327505"/>
            <a:ext cx="3574288" cy="535535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24CBC8C8-8EF2-D520-3371-A87F6B4C4B4C}"/>
              </a:ext>
            </a:extLst>
          </p:cNvPr>
          <p:cNvSpPr txBox="1"/>
          <p:nvPr/>
        </p:nvSpPr>
        <p:spPr>
          <a:xfrm>
            <a:off x="4296427" y="300625"/>
            <a:ext cx="75780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Yna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penderfynon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roedd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trychfilod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eisiau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rhywle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saff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fynd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ac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ymlacio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‘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fel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nhw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mynd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holidays’. Felly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aethom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ati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ymchwilio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mewn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westy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trychfilod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sut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gallen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greu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un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osod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goedlan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025985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E200CD6-89F2-6326-22D2-1B23997B67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95370E0-8347-DD90-5676-6DAAA0D558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43D9D5-DAC9-06C9-60B4-4ACF58DC3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6596F46-6C61-5B7E-F708-D3194B3F9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1BD5BBA-6A39-FECB-B4F1-AF48B6FB07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7DAE84D-D633-A68C-1785-380A2057B0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9FF441A-985B-E3F3-4B09-1F5CB7139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4C53990-5C9F-3F91-0578-66147189CD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2F0BD60B-9F86-D333-5141-E9964C32C30B}"/>
              </a:ext>
            </a:extLst>
          </p:cNvPr>
          <p:cNvSpPr/>
          <p:nvPr/>
        </p:nvSpPr>
        <p:spPr>
          <a:xfrm>
            <a:off x="667096" y="98875"/>
            <a:ext cx="23150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Rhannu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ADD1B7-B5F7-035F-9B9F-87B95108E7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1161" y="983525"/>
            <a:ext cx="7695773" cy="258326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2424973-F5FB-56FB-75FC-A2B02CCB09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2880" y="2384657"/>
            <a:ext cx="5942564" cy="3537899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263CD2F3-FF40-5F1D-017D-E37F45AD9CB9}"/>
              </a:ext>
            </a:extLst>
          </p:cNvPr>
          <p:cNvSpPr/>
          <p:nvPr/>
        </p:nvSpPr>
        <p:spPr>
          <a:xfrm>
            <a:off x="6776581" y="1102291"/>
            <a:ext cx="1465545" cy="764087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2F09E66F-76DC-2B38-EB94-F419B4875FDB}"/>
                  </a:ext>
                </a:extLst>
              </p14:cNvPr>
              <p14:cNvContentPartPr/>
              <p14:nvPr/>
            </p14:nvContentPartPr>
            <p14:xfrm>
              <a:off x="7252027" y="2567362"/>
              <a:ext cx="362520" cy="3852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2F09E66F-76DC-2B38-EB94-F419B4875FDB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7198387" y="2459362"/>
                <a:ext cx="470160" cy="254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DB70916D-B7CC-4781-FA68-FBFDACAFB1B7}"/>
                  </a:ext>
                </a:extLst>
              </p14:cNvPr>
              <p14:cNvContentPartPr/>
              <p14:nvPr/>
            </p14:nvContentPartPr>
            <p14:xfrm>
              <a:off x="7679707" y="2591842"/>
              <a:ext cx="287280" cy="1440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DB70916D-B7CC-4781-FA68-FBFDACAFB1B7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7625707" y="2483842"/>
                <a:ext cx="394920" cy="230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578D24BE-794A-3277-189C-1806933B1ADD}"/>
                  </a:ext>
                </a:extLst>
              </p14:cNvPr>
              <p14:cNvContentPartPr/>
              <p14:nvPr/>
            </p14:nvContentPartPr>
            <p14:xfrm>
              <a:off x="8855827" y="2567362"/>
              <a:ext cx="637920" cy="1440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578D24BE-794A-3277-189C-1806933B1ADD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801827" y="2459722"/>
                <a:ext cx="745560" cy="230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F854C39B-D3B5-A9C6-7415-2A1AC1DD9BDC}"/>
                  </a:ext>
                </a:extLst>
              </p14:cNvPr>
              <p14:cNvContentPartPr/>
              <p14:nvPr/>
            </p14:nvContentPartPr>
            <p14:xfrm>
              <a:off x="6989587" y="2917642"/>
              <a:ext cx="675360" cy="14040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F854C39B-D3B5-A9C6-7415-2A1AC1DD9BDC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6935587" y="2810002"/>
                <a:ext cx="783000" cy="229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F9237F78-400D-3BD1-CB6A-37E6E889F1C9}"/>
                  </a:ext>
                </a:extLst>
              </p14:cNvPr>
              <p14:cNvContentPartPr/>
              <p14:nvPr/>
            </p14:nvContentPartPr>
            <p14:xfrm>
              <a:off x="8592667" y="2905762"/>
              <a:ext cx="638640" cy="25920"/>
            </p14:xfrm>
          </p:contentPart>
        </mc:Choice>
        <mc:Fallback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F9237F78-400D-3BD1-CB6A-37E6E889F1C9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8539027" y="2797762"/>
                <a:ext cx="746280" cy="241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F471B16C-91A8-3D69-F955-408F391E0214}"/>
                  </a:ext>
                </a:extLst>
              </p14:cNvPr>
              <p14:cNvContentPartPr/>
              <p14:nvPr/>
            </p14:nvContentPartPr>
            <p14:xfrm>
              <a:off x="9244267" y="3130402"/>
              <a:ext cx="635400" cy="27000"/>
            </p14:xfrm>
          </p:contentPart>
        </mc:Choice>
        <mc:Fallback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F471B16C-91A8-3D69-F955-408F391E021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9190267" y="3022402"/>
                <a:ext cx="743040" cy="242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5D538AA3-895A-B8D8-A5AA-4DE537113806}"/>
                  </a:ext>
                </a:extLst>
              </p14:cNvPr>
              <p14:cNvContentPartPr/>
              <p14:nvPr/>
            </p14:nvContentPartPr>
            <p14:xfrm>
              <a:off x="7540387" y="3156322"/>
              <a:ext cx="676440" cy="720"/>
            </p14:xfrm>
          </p:contentPart>
        </mc:Choice>
        <mc:Fallback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5D538AA3-895A-B8D8-A5AA-4DE537113806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7486387" y="2940322"/>
                <a:ext cx="784080" cy="432000"/>
              </a:xfrm>
              <a:prstGeom prst="rect">
                <a:avLst/>
              </a:prstGeom>
            </p:spPr>
          </p:pic>
        </mc:Fallback>
      </mc:AlternateContent>
      <p:sp>
        <p:nvSpPr>
          <p:cNvPr id="25" name="Rectangle 24">
            <a:extLst>
              <a:ext uri="{FF2B5EF4-FFF2-40B4-BE49-F238E27FC236}">
                <a16:creationId xmlns:a16="http://schemas.microsoft.com/office/drawing/2014/main" id="{16E3CE7D-5ABA-E4B8-D819-0BC59334F88D}"/>
              </a:ext>
            </a:extLst>
          </p:cNvPr>
          <p:cNvSpPr/>
          <p:nvPr/>
        </p:nvSpPr>
        <p:spPr>
          <a:xfrm>
            <a:off x="10897644" y="3429000"/>
            <a:ext cx="987800" cy="13778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397AE49-FE12-B3D8-29EE-8EF5F994463D}"/>
              </a:ext>
            </a:extLst>
          </p:cNvPr>
          <p:cNvSpPr txBox="1"/>
          <p:nvPr/>
        </p:nvSpPr>
        <p:spPr>
          <a:xfrm>
            <a:off x="513567" y="3845491"/>
            <a:ext cx="470224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Cefais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cyfle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rannu’r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dysgais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wrth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archwilio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gyda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gweddill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staff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fy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ysgol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  <a:p>
            <a:endParaRPr lang="en-GB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Roeddent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awyddus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glywed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mwy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ac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aeth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athrawon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dosbarth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derbyn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blwyddyn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1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ati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ymchwilio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bellach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Maent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wedi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penderfynu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roi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amser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flwyddyn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academaidd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newydd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ddefnyddio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stratagaethau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o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wefan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John Muir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gyflwyno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cynaladwyedd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blant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dosbarthiadau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18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B56469A8-8E66-EFA3-F4FE-08F5C5ED21B8}"/>
                  </a:ext>
                </a:extLst>
              </p14:cNvPr>
              <p14:cNvContentPartPr/>
              <p14:nvPr/>
            </p14:nvContentPartPr>
            <p14:xfrm>
              <a:off x="7240147" y="2580322"/>
              <a:ext cx="687600" cy="360"/>
            </p14:xfrm>
          </p:contentPart>
        </mc:Choice>
        <mc:Fallback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B56469A8-8E66-EFA3-F4FE-08F5C5ED21B8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7186147" y="2472682"/>
                <a:ext cx="79524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0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43FF4A05-0364-78AD-5BFD-6687FAF2E76D}"/>
                  </a:ext>
                </a:extLst>
              </p14:cNvPr>
              <p14:cNvContentPartPr/>
              <p14:nvPr/>
            </p14:nvContentPartPr>
            <p14:xfrm>
              <a:off x="7240147" y="2554762"/>
              <a:ext cx="675360" cy="360"/>
            </p14:xfrm>
          </p:contentPart>
        </mc:Choice>
        <mc:Fallback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43FF4A05-0364-78AD-5BFD-6687FAF2E76D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7186147" y="2447122"/>
                <a:ext cx="783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838A5A32-C4C3-AF7F-5F57-80A6FFD8801D}"/>
                  </a:ext>
                </a:extLst>
              </p14:cNvPr>
              <p14:cNvContentPartPr/>
              <p14:nvPr/>
            </p14:nvContentPartPr>
            <p14:xfrm>
              <a:off x="8880667" y="2541082"/>
              <a:ext cx="625680" cy="14040"/>
            </p14:xfrm>
          </p:contentPart>
        </mc:Choice>
        <mc:Fallback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838A5A32-C4C3-AF7F-5F57-80A6FFD8801D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8826667" y="2433442"/>
                <a:ext cx="733320" cy="229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752A9ABE-B143-86BF-6DE2-15881EFC78BD}"/>
                  </a:ext>
                </a:extLst>
              </p14:cNvPr>
              <p14:cNvContentPartPr/>
              <p14:nvPr/>
            </p14:nvContentPartPr>
            <p14:xfrm>
              <a:off x="8931067" y="2529202"/>
              <a:ext cx="561960" cy="25920"/>
            </p14:xfrm>
          </p:contentPart>
        </mc:Choice>
        <mc:Fallback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752A9ABE-B143-86BF-6DE2-15881EFC78BD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8877067" y="2421562"/>
                <a:ext cx="669600" cy="241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A7857439-CDF9-2728-7F21-438EEA59EF3F}"/>
                  </a:ext>
                </a:extLst>
              </p14:cNvPr>
              <p14:cNvContentPartPr/>
              <p14:nvPr/>
            </p14:nvContentPartPr>
            <p14:xfrm>
              <a:off x="7014427" y="2943202"/>
              <a:ext cx="625320" cy="360"/>
            </p14:xfrm>
          </p:contentPart>
        </mc:Choice>
        <mc:Fallback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A7857439-CDF9-2728-7F21-438EEA59EF3F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6960427" y="2835562"/>
                <a:ext cx="73296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EEBF1110-C80E-5E8B-F13B-2133064DC2DF}"/>
                  </a:ext>
                </a:extLst>
              </p14:cNvPr>
              <p14:cNvContentPartPr/>
              <p14:nvPr/>
            </p14:nvContentPartPr>
            <p14:xfrm>
              <a:off x="7014427" y="2929162"/>
              <a:ext cx="638280" cy="40320"/>
            </p14:xfrm>
          </p:contentPart>
        </mc:Choice>
        <mc:Fallback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EEBF1110-C80E-5E8B-F13B-2133064DC2DF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6960427" y="2821522"/>
                <a:ext cx="745920" cy="255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9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CBA4DB5F-ECD1-D463-88BF-5C872EDEE89C}"/>
                  </a:ext>
                </a:extLst>
              </p14:cNvPr>
              <p14:cNvContentPartPr/>
              <p14:nvPr/>
            </p14:nvContentPartPr>
            <p14:xfrm>
              <a:off x="7565227" y="3130762"/>
              <a:ext cx="574920" cy="38520"/>
            </p14:xfrm>
          </p:contentPart>
        </mc:Choice>
        <mc:Fallback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CBA4DB5F-ECD1-D463-88BF-5C872EDEE89C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7511587" y="3023122"/>
                <a:ext cx="682560" cy="254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1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48403154-6873-4DDB-B61F-9ABBF7001E49}"/>
                  </a:ext>
                </a:extLst>
              </p14:cNvPr>
              <p14:cNvContentPartPr/>
              <p14:nvPr/>
            </p14:nvContentPartPr>
            <p14:xfrm>
              <a:off x="7465147" y="3181162"/>
              <a:ext cx="750960" cy="12960"/>
            </p14:xfrm>
          </p:contentPart>
        </mc:Choice>
        <mc:Fallback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48403154-6873-4DDB-B61F-9ABBF7001E49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7411507" y="3073522"/>
                <a:ext cx="858600" cy="22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3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DE0834AC-3C47-1779-B242-BC9F08CDD56A}"/>
                  </a:ext>
                </a:extLst>
              </p14:cNvPr>
              <p14:cNvContentPartPr/>
              <p14:nvPr/>
            </p14:nvContentPartPr>
            <p14:xfrm>
              <a:off x="9281707" y="3131482"/>
              <a:ext cx="612720" cy="360"/>
            </p14:xfrm>
          </p:contentPart>
        </mc:Choice>
        <mc:Fallback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DE0834AC-3C47-1779-B242-BC9F08CDD56A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9228067" y="3023482"/>
                <a:ext cx="72036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5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A84CAEF0-1613-053C-EEB0-BC527A4E58DB}"/>
                  </a:ext>
                </a:extLst>
              </p14:cNvPr>
              <p14:cNvContentPartPr/>
              <p14:nvPr/>
            </p14:nvContentPartPr>
            <p14:xfrm>
              <a:off x="9306547" y="3106642"/>
              <a:ext cx="590400" cy="34920"/>
            </p14:xfrm>
          </p:contentPart>
        </mc:Choice>
        <mc:Fallback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A84CAEF0-1613-053C-EEB0-BC527A4E58DB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9252907" y="2998642"/>
                <a:ext cx="698040" cy="2505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9062119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69CDE6A-2B25-A0DB-8271-8C9D7A8EE9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0E95920-FEA1-BD96-FF38-E97F213FB6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9D7FF5B-BD42-D2C7-7F0F-6505AFC90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F54240B-119B-A16A-A0C5-8731069C8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F41731F-B6D7-444B-1F5D-F5EF95951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568B274-965D-11C2-4ABE-2E59DCDDB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AE12114-AC6B-0BF6-4706-BBC3F3A10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2456EC2-CE2B-553A-AFE8-63E2C3AE0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45E63D0D-5468-EE5B-A6F8-71BBC900C62B}"/>
              </a:ext>
            </a:extLst>
          </p:cNvPr>
          <p:cNvSpPr/>
          <p:nvPr/>
        </p:nvSpPr>
        <p:spPr>
          <a:xfrm>
            <a:off x="-41205" y="98875"/>
            <a:ext cx="520654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Gwybodaeth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am</a:t>
            </a:r>
          </a:p>
          <a:p>
            <a:pPr algn="ctr"/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waith</a:t>
            </a:r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John Muir.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527EAFD-DC7F-39FB-431D-A6210A99DA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917" y="2111761"/>
            <a:ext cx="2977752" cy="318794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D2F687F-570D-B0B5-6B56-A1A7AE262371}"/>
              </a:ext>
            </a:extLst>
          </p:cNvPr>
          <p:cNvSpPr txBox="1"/>
          <p:nvPr/>
        </p:nvSpPr>
        <p:spPr>
          <a:xfrm>
            <a:off x="5999967" y="1164921"/>
            <a:ext cx="542377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Cafodd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John Muir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eni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yr Alban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flwyddyn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1838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ymfudo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America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gyda’i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deulu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pan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oedd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11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mlwydd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oed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Dyma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ble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daeth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un o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sylfaenwyr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‘conservations movement’ a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phenderfynu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ymroi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fywyd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ddiogelu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natur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byd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o’n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cwmpas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  <a:p>
            <a:endParaRPr lang="en-GB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Sefydloedd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un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o’r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praciau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cenedlaethol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cyntaf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Yosemite National Park,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sydd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wedi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lleoli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yng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nhalaith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California.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Ymrwymodd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mewn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nifer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o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deithiau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amrywio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o’r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mynyddoedd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goedwigoedd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ac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hyd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oed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rhewlifoedd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Mae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wedi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ysbrydoli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nifer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gyda’i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waith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ysgrifennedig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ac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angerdd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tuag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at y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byd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naturiol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  <a:p>
            <a:endParaRPr lang="en-GB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Nid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oedd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John Muir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credu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bod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pobl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gwneud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digon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gyfer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blaned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a’i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cadw’n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ddiogel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hardd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Nid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oedd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gwerthfawrogi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natur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ddigon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credai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dylai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pobl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fod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warchodwyr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ymarferol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defnyddio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dulliau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ymarferol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chreadigol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gadw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harddwch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byd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a’i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diogelu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740290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1D2E9D4-A0EB-E21A-BE09-216C868D31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4450DDA-7862-F1ED-14CF-8C4E2F3BD5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C9C0952-5A3C-E52D-B40E-EA181CDFB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D164DC1-2CE8-4857-7D22-C961C1CA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E24C175-B800-CC61-7466-6EDC660BD9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25D8A46-99EF-86ED-3375-24DB1A04D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A1E866C-E551-816B-5400-59C6AC401D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76D3872-738A-6CF8-DD11-F9C9DAA1A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E15BCF60-1AE9-7DE0-745D-964E0BBEDADB}"/>
              </a:ext>
            </a:extLst>
          </p:cNvPr>
          <p:cNvSpPr/>
          <p:nvPr/>
        </p:nvSpPr>
        <p:spPr>
          <a:xfrm>
            <a:off x="-41205" y="98875"/>
            <a:ext cx="520654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Gwybodaeth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am</a:t>
            </a:r>
          </a:p>
          <a:p>
            <a:pPr algn="ctr"/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waith</a:t>
            </a:r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John Muir.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F0B6EC8-C7AD-461B-6684-648B33B78E97}"/>
              </a:ext>
            </a:extLst>
          </p:cNvPr>
          <p:cNvSpPr txBox="1"/>
          <p:nvPr/>
        </p:nvSpPr>
        <p:spPr>
          <a:xfrm>
            <a:off x="5999967" y="1164921"/>
            <a:ext cx="542377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Er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farw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John Muir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dros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100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mlynedd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ôl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1914,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mae’r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credai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flynyddoedd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ôl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dal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sefyll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wrth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ystyried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gyflwr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byd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heddiw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Credai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rai bod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diogleu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chadw’r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blaned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iach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fwy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wir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nawr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nag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erioed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pobl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fel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Dr Jane Goodall, Sir David Attenborough a Greta Thunberg.</a:t>
            </a:r>
          </a:p>
          <a:p>
            <a:endParaRPr lang="en-GB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Erbyn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mae’r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John Muir Trust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wedi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datblygu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ac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cael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adnabod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o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gwmpas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byd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am y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gwaith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poistif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maent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gwneud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seiliedig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gynaladwyedd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diogelu’r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blaned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Cafodd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sefydlu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1983 ac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wedi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dathlu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yr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holl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waith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positif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maent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wedi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gwneud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fywyd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gwyllt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DU am y 40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mlynedd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diwethaf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Bwriad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John Muir Trust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yw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gydweithio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gyda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chymunedau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ledled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wlad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warchod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diogelu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ac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adfer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ardaloedd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gwyllt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naturiol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fel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bod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pawb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gallu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mwynhau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8A3DE6-6D86-3411-D3E8-D75D02AB75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3717" y="2309420"/>
            <a:ext cx="2875235" cy="3854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97846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044885A-DBC7-C817-4784-71126BBCCF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A5FE6BA-514D-2402-9289-D1B488AC6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D32E79-B184-47C0-FC34-5A2D2C0A0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034A73D-956A-AB00-A3D0-E6E69B135E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F55C342D-A45D-CACC-95CD-D60F5BA0A5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2D63E14-E358-14BF-07E9-674670178A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35818C4-A5E8-7865-AC73-2ED7CA1711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ACF0291-B5EF-8C8C-AA52-359C51E6FA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32CCC8F9-C945-4A3F-2AC5-88936698ACB3}"/>
              </a:ext>
            </a:extLst>
          </p:cNvPr>
          <p:cNvSpPr/>
          <p:nvPr/>
        </p:nvSpPr>
        <p:spPr>
          <a:xfrm>
            <a:off x="-41205" y="98875"/>
            <a:ext cx="520654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Gwybodaeth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am</a:t>
            </a:r>
          </a:p>
          <a:p>
            <a:pPr algn="ctr"/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waith</a:t>
            </a:r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John Muir.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48C133-6D0C-17EC-A8EB-DA795A69FAA1}"/>
              </a:ext>
            </a:extLst>
          </p:cNvPr>
          <p:cNvSpPr txBox="1"/>
          <p:nvPr/>
        </p:nvSpPr>
        <p:spPr>
          <a:xfrm>
            <a:off x="5999967" y="1164921"/>
            <a:ext cx="542377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Erbyn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mae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nifer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o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elusennau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wedi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mabwysiadu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credodau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tebyg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John Muir Trust,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elusennau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fel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Oxfam, Fair Trade, NSPCC, Eco-Schools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enwi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ychydig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Mae’r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Llywodraeth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hefyd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wedi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sylwi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mae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rhaid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agweddau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ac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ymddygiad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pobl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newid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er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mwyn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diogleu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dyfodol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blaned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  <a:p>
            <a:endParaRPr lang="en-GB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Cyflwyno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cynaladwyedd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blant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bach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blynyddoedd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cynnar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er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mwyn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ceisio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creu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arferion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da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o’r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cychwyn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Datblygu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dealltwriaeth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plant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ifanc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o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sut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mae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ymddygiad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pobl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effeithio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byd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naturiol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Mae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gan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pob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gweithred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canlyniad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gallu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hynny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fod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ganlyniad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positif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negatif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yr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amgylchedd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. </a:t>
            </a:r>
          </a:p>
          <a:p>
            <a:endParaRPr lang="en-GB" dirty="0">
              <a:latin typeface="Calibri Light" panose="020F0302020204030204" pitchFamily="34" charset="0"/>
              <a:ea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gobaith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yw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newid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agwedd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meddyliau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pobl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am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sut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gall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pob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un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ohonyn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ni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 err="1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diogelu’r</a:t>
            </a:r>
            <a:r>
              <a:rPr lang="en-GB" dirty="0"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 plant.</a:t>
            </a:r>
          </a:p>
        </p:txBody>
      </p:sp>
      <p:pic>
        <p:nvPicPr>
          <p:cNvPr id="1026" name="Picture 2" descr="Oxfam - Wikipedia">
            <a:extLst>
              <a:ext uri="{FF2B5EF4-FFF2-40B4-BE49-F238E27FC236}">
                <a16:creationId xmlns:a16="http://schemas.microsoft.com/office/drawing/2014/main" id="{22A395B2-94C5-CC98-5D62-D9EF408E1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156" y="1853201"/>
            <a:ext cx="1842256" cy="2048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he Fairtrade Foundation - Wikipedia">
            <a:extLst>
              <a:ext uri="{FF2B5EF4-FFF2-40B4-BE49-F238E27FC236}">
                <a16:creationId xmlns:a16="http://schemas.microsoft.com/office/drawing/2014/main" id="{769B5F44-04B1-D169-5BD9-D505E0319C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846" y="1818133"/>
            <a:ext cx="1808967" cy="1808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NSPCC">
            <a:extLst>
              <a:ext uri="{FF2B5EF4-FFF2-40B4-BE49-F238E27FC236}">
                <a16:creationId xmlns:a16="http://schemas.microsoft.com/office/drawing/2014/main" id="{1040887B-C7CA-22EE-8037-337079B286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1488" y="2765476"/>
            <a:ext cx="1323204" cy="1323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ome - Eco Schools">
            <a:extLst>
              <a:ext uri="{FF2B5EF4-FFF2-40B4-BE49-F238E27FC236}">
                <a16:creationId xmlns:a16="http://schemas.microsoft.com/office/drawing/2014/main" id="{C3516646-3C32-F97E-9C22-73CF47CBB5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009" y="3634429"/>
            <a:ext cx="3230900" cy="3230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>
            <a:extLst>
              <a:ext uri="{FF2B5EF4-FFF2-40B4-BE49-F238E27FC236}">
                <a16:creationId xmlns:a16="http://schemas.microsoft.com/office/drawing/2014/main" id="{C319F619-F54A-AE86-EFB8-F57B058EAC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0106" y="4597220"/>
            <a:ext cx="2826707" cy="1696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32939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313</TotalTime>
  <Words>1213</Words>
  <Application>Microsoft Office PowerPoint</Application>
  <PresentationFormat>Widescreen</PresentationFormat>
  <Paragraphs>83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Jess Iles</dc:creator>
  <cp:lastModifiedBy>Jess Iles</cp:lastModifiedBy>
  <cp:revision>3</cp:revision>
  <dcterms:created xsi:type="dcterms:W3CDTF">2025-06-19T18:21:59Z</dcterms:created>
  <dcterms:modified xsi:type="dcterms:W3CDTF">2025-07-12T20:02:07Z</dcterms:modified>
</cp:coreProperties>
</file>