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701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08" d="100"/>
          <a:sy n="108" d="100"/>
        </p:scale>
        <p:origin x="1146" y="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svg"/><Relationship Id="rId1" Type="http://schemas.openxmlformats.org/officeDocument/2006/relationships/image" Target="../media/image9.png"/><Relationship Id="rId6" Type="http://schemas.openxmlformats.org/officeDocument/2006/relationships/image" Target="../media/image14.svg"/><Relationship Id="rId5" Type="http://schemas.openxmlformats.org/officeDocument/2006/relationships/image" Target="../media/image13.png"/><Relationship Id="rId4" Type="http://schemas.openxmlformats.org/officeDocument/2006/relationships/image" Target="../media/image12.svg"/></Relationships>
</file>

<file path=ppt/diagrams/_rels/data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svg"/><Relationship Id="rId1" Type="http://schemas.openxmlformats.org/officeDocument/2006/relationships/image" Target="../media/image15.png"/><Relationship Id="rId6" Type="http://schemas.openxmlformats.org/officeDocument/2006/relationships/image" Target="../media/image20.svg"/><Relationship Id="rId5" Type="http://schemas.openxmlformats.org/officeDocument/2006/relationships/image" Target="../media/image19.png"/><Relationship Id="rId4" Type="http://schemas.openxmlformats.org/officeDocument/2006/relationships/image" Target="../media/image18.svg"/></Relationships>
</file>

<file path=ppt/diagrams/_rels/data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svg"/><Relationship Id="rId3" Type="http://schemas.openxmlformats.org/officeDocument/2006/relationships/image" Target="../media/image21.png"/><Relationship Id="rId7" Type="http://schemas.openxmlformats.org/officeDocument/2006/relationships/image" Target="../media/image25.png"/><Relationship Id="rId2" Type="http://schemas.openxmlformats.org/officeDocument/2006/relationships/image" Target="../media/image20.svg"/><Relationship Id="rId1" Type="http://schemas.openxmlformats.org/officeDocument/2006/relationships/image" Target="../media/image19.png"/><Relationship Id="rId6" Type="http://schemas.openxmlformats.org/officeDocument/2006/relationships/image" Target="../media/image24.svg"/><Relationship Id="rId5" Type="http://schemas.openxmlformats.org/officeDocument/2006/relationships/image" Target="../media/image23.png"/><Relationship Id="rId4" Type="http://schemas.openxmlformats.org/officeDocument/2006/relationships/image" Target="../media/image22.svg"/></Relationships>
</file>

<file path=ppt/diagrams/_rels/data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svg"/><Relationship Id="rId3" Type="http://schemas.openxmlformats.org/officeDocument/2006/relationships/image" Target="../media/image32.png"/><Relationship Id="rId7" Type="http://schemas.openxmlformats.org/officeDocument/2006/relationships/image" Target="../media/image36.png"/><Relationship Id="rId2" Type="http://schemas.openxmlformats.org/officeDocument/2006/relationships/image" Target="../media/image31.svg"/><Relationship Id="rId1" Type="http://schemas.openxmlformats.org/officeDocument/2006/relationships/image" Target="../media/image30.png"/><Relationship Id="rId6" Type="http://schemas.openxmlformats.org/officeDocument/2006/relationships/image" Target="../media/image35.svg"/><Relationship Id="rId5" Type="http://schemas.openxmlformats.org/officeDocument/2006/relationships/image" Target="../media/image34.png"/><Relationship Id="rId4" Type="http://schemas.openxmlformats.org/officeDocument/2006/relationships/image" Target="../media/image33.svg"/></Relationships>
</file>

<file path=ppt/diagrams/_rels/data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svg"/><Relationship Id="rId1" Type="http://schemas.openxmlformats.org/officeDocument/2006/relationships/image" Target="../media/image39.png"/><Relationship Id="rId6" Type="http://schemas.openxmlformats.org/officeDocument/2006/relationships/image" Target="../media/image44.svg"/><Relationship Id="rId5" Type="http://schemas.openxmlformats.org/officeDocument/2006/relationships/image" Target="../media/image43.png"/><Relationship Id="rId4" Type="http://schemas.openxmlformats.org/officeDocument/2006/relationships/image" Target="../media/image42.sv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svg"/><Relationship Id="rId1" Type="http://schemas.openxmlformats.org/officeDocument/2006/relationships/image" Target="../media/image9.png"/><Relationship Id="rId6" Type="http://schemas.openxmlformats.org/officeDocument/2006/relationships/image" Target="../media/image14.svg"/><Relationship Id="rId5" Type="http://schemas.openxmlformats.org/officeDocument/2006/relationships/image" Target="../media/image13.png"/><Relationship Id="rId4" Type="http://schemas.openxmlformats.org/officeDocument/2006/relationships/image" Target="../media/image12.svg"/></Relationships>
</file>

<file path=ppt/diagrams/_rels/drawing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svg"/><Relationship Id="rId1" Type="http://schemas.openxmlformats.org/officeDocument/2006/relationships/image" Target="../media/image15.png"/><Relationship Id="rId6" Type="http://schemas.openxmlformats.org/officeDocument/2006/relationships/image" Target="../media/image20.svg"/><Relationship Id="rId5" Type="http://schemas.openxmlformats.org/officeDocument/2006/relationships/image" Target="../media/image19.png"/><Relationship Id="rId4" Type="http://schemas.openxmlformats.org/officeDocument/2006/relationships/image" Target="../media/image18.svg"/></Relationships>
</file>

<file path=ppt/diagrams/_rels/drawing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svg"/><Relationship Id="rId3" Type="http://schemas.openxmlformats.org/officeDocument/2006/relationships/image" Target="../media/image21.png"/><Relationship Id="rId7" Type="http://schemas.openxmlformats.org/officeDocument/2006/relationships/image" Target="../media/image25.png"/><Relationship Id="rId2" Type="http://schemas.openxmlformats.org/officeDocument/2006/relationships/image" Target="../media/image20.svg"/><Relationship Id="rId1" Type="http://schemas.openxmlformats.org/officeDocument/2006/relationships/image" Target="../media/image19.png"/><Relationship Id="rId6" Type="http://schemas.openxmlformats.org/officeDocument/2006/relationships/image" Target="../media/image24.svg"/><Relationship Id="rId5" Type="http://schemas.openxmlformats.org/officeDocument/2006/relationships/image" Target="../media/image23.png"/><Relationship Id="rId4" Type="http://schemas.openxmlformats.org/officeDocument/2006/relationships/image" Target="../media/image22.svg"/></Relationships>
</file>

<file path=ppt/diagrams/_rels/drawing4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diagrams/_rels/drawing5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diagrams/_rels/drawing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svg"/><Relationship Id="rId3" Type="http://schemas.openxmlformats.org/officeDocument/2006/relationships/image" Target="../media/image32.png"/><Relationship Id="rId7" Type="http://schemas.openxmlformats.org/officeDocument/2006/relationships/image" Target="../media/image36.png"/><Relationship Id="rId2" Type="http://schemas.openxmlformats.org/officeDocument/2006/relationships/image" Target="../media/image31.svg"/><Relationship Id="rId1" Type="http://schemas.openxmlformats.org/officeDocument/2006/relationships/image" Target="../media/image30.png"/><Relationship Id="rId6" Type="http://schemas.openxmlformats.org/officeDocument/2006/relationships/image" Target="../media/image35.svg"/><Relationship Id="rId5" Type="http://schemas.openxmlformats.org/officeDocument/2006/relationships/image" Target="../media/image34.png"/><Relationship Id="rId4" Type="http://schemas.openxmlformats.org/officeDocument/2006/relationships/image" Target="../media/image33.svg"/></Relationships>
</file>

<file path=ppt/diagrams/_rels/drawing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svg"/><Relationship Id="rId1" Type="http://schemas.openxmlformats.org/officeDocument/2006/relationships/image" Target="../media/image39.png"/><Relationship Id="rId6" Type="http://schemas.openxmlformats.org/officeDocument/2006/relationships/image" Target="../media/image44.svg"/><Relationship Id="rId5" Type="http://schemas.openxmlformats.org/officeDocument/2006/relationships/image" Target="../media/image43.png"/><Relationship Id="rId4" Type="http://schemas.openxmlformats.org/officeDocument/2006/relationships/image" Target="../media/image42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18/5/colors/Iconchunking_neutralicontext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bg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C82ACD4-BC17-4C78-AB78-935C7BDCE1F5}" type="doc">
      <dgm:prSet loTypeId="urn:microsoft.com/office/officeart/2018/2/layout/IconLabelList" loCatId="icon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0315720E-C9BA-4EBA-87E9-007787E2A817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2000" b="1" dirty="0"/>
            <a:t>Goals</a:t>
          </a:r>
          <a:r>
            <a:rPr lang="en-US" sz="2000" dirty="0"/>
            <a:t>: What does the character want? Goals provide direction and clarity in their journey.</a:t>
          </a:r>
        </a:p>
      </dgm:t>
    </dgm:pt>
    <dgm:pt modelId="{36AD6D0E-AFE1-4E3D-B731-351A120FBF4B}" type="parTrans" cxnId="{7FAAAD33-C7E7-4DDC-A209-B7AA3F79DE40}">
      <dgm:prSet/>
      <dgm:spPr/>
      <dgm:t>
        <a:bodyPr/>
        <a:lstStyle/>
        <a:p>
          <a:endParaRPr lang="en-US"/>
        </a:p>
      </dgm:t>
    </dgm:pt>
    <dgm:pt modelId="{793F6431-61D9-45CA-9898-B01890D26A6E}" type="sibTrans" cxnId="{7FAAAD33-C7E7-4DDC-A209-B7AA3F79DE40}">
      <dgm:prSet/>
      <dgm:spPr/>
      <dgm:t>
        <a:bodyPr/>
        <a:lstStyle/>
        <a:p>
          <a:endParaRPr lang="en-US"/>
        </a:p>
      </dgm:t>
    </dgm:pt>
    <dgm:pt modelId="{3E6F87CE-C83B-4EED-9EEA-D6F64B2C068D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2000" b="1" dirty="0"/>
            <a:t>Desires</a:t>
          </a:r>
          <a:r>
            <a:rPr lang="en-US" sz="2000" dirty="0"/>
            <a:t>: Deep-seated needs and wants that shape the character’s personality and choices.</a:t>
          </a:r>
        </a:p>
      </dgm:t>
    </dgm:pt>
    <dgm:pt modelId="{E499ACF4-509F-460C-B509-47E440AFE011}" type="parTrans" cxnId="{3D4C2139-3C93-4702-9A1B-E07027E36151}">
      <dgm:prSet/>
      <dgm:spPr/>
      <dgm:t>
        <a:bodyPr/>
        <a:lstStyle/>
        <a:p>
          <a:endParaRPr lang="en-US"/>
        </a:p>
      </dgm:t>
    </dgm:pt>
    <dgm:pt modelId="{AF0276D0-203E-457C-98C0-FFD55F1F9BA1}" type="sibTrans" cxnId="{3D4C2139-3C93-4702-9A1B-E07027E36151}">
      <dgm:prSet/>
      <dgm:spPr/>
      <dgm:t>
        <a:bodyPr/>
        <a:lstStyle/>
        <a:p>
          <a:endParaRPr lang="en-US"/>
        </a:p>
      </dgm:t>
    </dgm:pt>
    <dgm:pt modelId="{518FB7B4-9282-4624-A08B-FD6239127FFB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b="1" dirty="0"/>
            <a:t>Fears</a:t>
          </a:r>
          <a:r>
            <a:rPr lang="en-US" dirty="0"/>
            <a:t>: What does the character want to avoid? Introducing fears creates internal conflict and depth.</a:t>
          </a:r>
        </a:p>
      </dgm:t>
    </dgm:pt>
    <dgm:pt modelId="{297A865C-03AD-4CDA-A473-EE9C8DA89CA5}" type="parTrans" cxnId="{605B3C55-9665-4446-B472-55B1814B6D69}">
      <dgm:prSet/>
      <dgm:spPr/>
      <dgm:t>
        <a:bodyPr/>
        <a:lstStyle/>
        <a:p>
          <a:endParaRPr lang="en-US"/>
        </a:p>
      </dgm:t>
    </dgm:pt>
    <dgm:pt modelId="{61D51BBB-8EEB-4690-AA8D-95010297B016}" type="sibTrans" cxnId="{605B3C55-9665-4446-B472-55B1814B6D69}">
      <dgm:prSet/>
      <dgm:spPr/>
      <dgm:t>
        <a:bodyPr/>
        <a:lstStyle/>
        <a:p>
          <a:endParaRPr lang="en-US"/>
        </a:p>
      </dgm:t>
    </dgm:pt>
    <dgm:pt modelId="{A08A0D1A-06E1-42A8-A548-9E6989BC7D74}" type="pres">
      <dgm:prSet presAssocID="{FC82ACD4-BC17-4C78-AB78-935C7BDCE1F5}" presName="root" presStyleCnt="0">
        <dgm:presLayoutVars>
          <dgm:dir/>
          <dgm:resizeHandles val="exact"/>
        </dgm:presLayoutVars>
      </dgm:prSet>
      <dgm:spPr/>
    </dgm:pt>
    <dgm:pt modelId="{8AAE20A9-D4C9-4256-97E4-9485B66A5EAD}" type="pres">
      <dgm:prSet presAssocID="{0315720E-C9BA-4EBA-87E9-007787E2A817}" presName="compNode" presStyleCnt="0"/>
      <dgm:spPr/>
    </dgm:pt>
    <dgm:pt modelId="{CA0DA3D7-9955-4FCF-9288-6E4D70D2E797}" type="pres">
      <dgm:prSet presAssocID="{0315720E-C9BA-4EBA-87E9-007787E2A817}" presName="iconRect" presStyleLbl="nod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Compass"/>
        </a:ext>
      </dgm:extLst>
    </dgm:pt>
    <dgm:pt modelId="{6C7F319C-44FB-44DD-8DD8-AC54D9CF3B6F}" type="pres">
      <dgm:prSet presAssocID="{0315720E-C9BA-4EBA-87E9-007787E2A817}" presName="spaceRect" presStyleCnt="0"/>
      <dgm:spPr/>
    </dgm:pt>
    <dgm:pt modelId="{5A1D5C35-1051-4ADC-9FC7-29950F28A2DB}" type="pres">
      <dgm:prSet presAssocID="{0315720E-C9BA-4EBA-87E9-007787E2A817}" presName="textRect" presStyleLbl="revTx" presStyleIdx="0" presStyleCnt="3">
        <dgm:presLayoutVars>
          <dgm:chMax val="1"/>
          <dgm:chPref val="1"/>
        </dgm:presLayoutVars>
      </dgm:prSet>
      <dgm:spPr/>
    </dgm:pt>
    <dgm:pt modelId="{CDEFE253-5C38-4D99-8158-B415FB92FD84}" type="pres">
      <dgm:prSet presAssocID="{793F6431-61D9-45CA-9898-B01890D26A6E}" presName="sibTrans" presStyleCnt="0"/>
      <dgm:spPr/>
    </dgm:pt>
    <dgm:pt modelId="{5D10E424-66D4-4039-868D-B3C87BE4B873}" type="pres">
      <dgm:prSet presAssocID="{3E6F87CE-C83B-4EED-9EEA-D6F64B2C068D}" presName="compNode" presStyleCnt="0"/>
      <dgm:spPr/>
    </dgm:pt>
    <dgm:pt modelId="{ED061915-068D-474E-8B03-F579EE527463}" type="pres">
      <dgm:prSet presAssocID="{3E6F87CE-C83B-4EED-9EEA-D6F64B2C068D}" presName="iconRect" presStyleLbl="node1" presStyleIdx="1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Eyes"/>
        </a:ext>
      </dgm:extLst>
    </dgm:pt>
    <dgm:pt modelId="{7800C8D4-DADB-44E0-ABBB-D422685E53EA}" type="pres">
      <dgm:prSet presAssocID="{3E6F87CE-C83B-4EED-9EEA-D6F64B2C068D}" presName="spaceRect" presStyleCnt="0"/>
      <dgm:spPr/>
    </dgm:pt>
    <dgm:pt modelId="{609B2E08-086E-4346-89B1-25B93FD3C7A5}" type="pres">
      <dgm:prSet presAssocID="{3E6F87CE-C83B-4EED-9EEA-D6F64B2C068D}" presName="textRect" presStyleLbl="revTx" presStyleIdx="1" presStyleCnt="3">
        <dgm:presLayoutVars>
          <dgm:chMax val="1"/>
          <dgm:chPref val="1"/>
        </dgm:presLayoutVars>
      </dgm:prSet>
      <dgm:spPr/>
    </dgm:pt>
    <dgm:pt modelId="{845205B0-92C9-4FAC-AED9-AE0265D4B6B4}" type="pres">
      <dgm:prSet presAssocID="{AF0276D0-203E-457C-98C0-FFD55F1F9BA1}" presName="sibTrans" presStyleCnt="0"/>
      <dgm:spPr/>
    </dgm:pt>
    <dgm:pt modelId="{EF203A09-2DF7-4156-9B08-647241C3C149}" type="pres">
      <dgm:prSet presAssocID="{518FB7B4-9282-4624-A08B-FD6239127FFB}" presName="compNode" presStyleCnt="0"/>
      <dgm:spPr/>
    </dgm:pt>
    <dgm:pt modelId="{EC9CE71E-59B1-4E00-AB4C-9C9223BD6C59}" type="pres">
      <dgm:prSet presAssocID="{518FB7B4-9282-4624-A08B-FD6239127FFB}" presName="iconRect" presStyleLbl="node1" presStyleIdx="2" presStyleCnt="3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Confused Person"/>
        </a:ext>
      </dgm:extLst>
    </dgm:pt>
    <dgm:pt modelId="{586F589F-3CBC-4065-A9D4-5D8105FABA87}" type="pres">
      <dgm:prSet presAssocID="{518FB7B4-9282-4624-A08B-FD6239127FFB}" presName="spaceRect" presStyleCnt="0"/>
      <dgm:spPr/>
    </dgm:pt>
    <dgm:pt modelId="{1B9ACB93-EE7C-4D82-AA24-23B5C6266F5C}" type="pres">
      <dgm:prSet presAssocID="{518FB7B4-9282-4624-A08B-FD6239127FFB}" presName="textRect" presStyleLbl="revTx" presStyleIdx="2" presStyleCnt="3">
        <dgm:presLayoutVars>
          <dgm:chMax val="1"/>
          <dgm:chPref val="1"/>
        </dgm:presLayoutVars>
      </dgm:prSet>
      <dgm:spPr/>
    </dgm:pt>
  </dgm:ptLst>
  <dgm:cxnLst>
    <dgm:cxn modelId="{7FAAAD33-C7E7-4DDC-A209-B7AA3F79DE40}" srcId="{FC82ACD4-BC17-4C78-AB78-935C7BDCE1F5}" destId="{0315720E-C9BA-4EBA-87E9-007787E2A817}" srcOrd="0" destOrd="0" parTransId="{36AD6D0E-AFE1-4E3D-B731-351A120FBF4B}" sibTransId="{793F6431-61D9-45CA-9898-B01890D26A6E}"/>
    <dgm:cxn modelId="{3D4C2139-3C93-4702-9A1B-E07027E36151}" srcId="{FC82ACD4-BC17-4C78-AB78-935C7BDCE1F5}" destId="{3E6F87CE-C83B-4EED-9EEA-D6F64B2C068D}" srcOrd="1" destOrd="0" parTransId="{E499ACF4-509F-460C-B509-47E440AFE011}" sibTransId="{AF0276D0-203E-457C-98C0-FFD55F1F9BA1}"/>
    <dgm:cxn modelId="{D811873D-A9A7-40B6-B769-6F386A108674}" type="presOf" srcId="{3E6F87CE-C83B-4EED-9EEA-D6F64B2C068D}" destId="{609B2E08-086E-4346-89B1-25B93FD3C7A5}" srcOrd="0" destOrd="0" presId="urn:microsoft.com/office/officeart/2018/2/layout/IconLabelList"/>
    <dgm:cxn modelId="{605B3C55-9665-4446-B472-55B1814B6D69}" srcId="{FC82ACD4-BC17-4C78-AB78-935C7BDCE1F5}" destId="{518FB7B4-9282-4624-A08B-FD6239127FFB}" srcOrd="2" destOrd="0" parTransId="{297A865C-03AD-4CDA-A473-EE9C8DA89CA5}" sibTransId="{61D51BBB-8EEB-4690-AA8D-95010297B016}"/>
    <dgm:cxn modelId="{15115BC5-09FB-4BBB-BB9C-2EAC4B2D092B}" type="presOf" srcId="{518FB7B4-9282-4624-A08B-FD6239127FFB}" destId="{1B9ACB93-EE7C-4D82-AA24-23B5C6266F5C}" srcOrd="0" destOrd="0" presId="urn:microsoft.com/office/officeart/2018/2/layout/IconLabelList"/>
    <dgm:cxn modelId="{9FABEED5-24AA-4BCF-BC05-AED0309A40C8}" type="presOf" srcId="{FC82ACD4-BC17-4C78-AB78-935C7BDCE1F5}" destId="{A08A0D1A-06E1-42A8-A548-9E6989BC7D74}" srcOrd="0" destOrd="0" presId="urn:microsoft.com/office/officeart/2018/2/layout/IconLabelList"/>
    <dgm:cxn modelId="{755A83E8-DDE8-4E46-8327-1D4965AE4BF4}" type="presOf" srcId="{0315720E-C9BA-4EBA-87E9-007787E2A817}" destId="{5A1D5C35-1051-4ADC-9FC7-29950F28A2DB}" srcOrd="0" destOrd="0" presId="urn:microsoft.com/office/officeart/2018/2/layout/IconLabelList"/>
    <dgm:cxn modelId="{A5C40DA5-5E53-4DF3-9357-1AE67E992413}" type="presParOf" srcId="{A08A0D1A-06E1-42A8-A548-9E6989BC7D74}" destId="{8AAE20A9-D4C9-4256-97E4-9485B66A5EAD}" srcOrd="0" destOrd="0" presId="urn:microsoft.com/office/officeart/2018/2/layout/IconLabelList"/>
    <dgm:cxn modelId="{E521AE3B-811E-4419-8BF7-A9EE1A513BC6}" type="presParOf" srcId="{8AAE20A9-D4C9-4256-97E4-9485B66A5EAD}" destId="{CA0DA3D7-9955-4FCF-9288-6E4D70D2E797}" srcOrd="0" destOrd="0" presId="urn:microsoft.com/office/officeart/2018/2/layout/IconLabelList"/>
    <dgm:cxn modelId="{8CF775F0-4A8E-4F7F-BF4B-90C80BFDA5E4}" type="presParOf" srcId="{8AAE20A9-D4C9-4256-97E4-9485B66A5EAD}" destId="{6C7F319C-44FB-44DD-8DD8-AC54D9CF3B6F}" srcOrd="1" destOrd="0" presId="urn:microsoft.com/office/officeart/2018/2/layout/IconLabelList"/>
    <dgm:cxn modelId="{111F0BAB-285B-4D2C-8F05-93E3C693E91E}" type="presParOf" srcId="{8AAE20A9-D4C9-4256-97E4-9485B66A5EAD}" destId="{5A1D5C35-1051-4ADC-9FC7-29950F28A2DB}" srcOrd="2" destOrd="0" presId="urn:microsoft.com/office/officeart/2018/2/layout/IconLabelList"/>
    <dgm:cxn modelId="{DFD8999E-23F7-4280-92FD-58562D01C59F}" type="presParOf" srcId="{A08A0D1A-06E1-42A8-A548-9E6989BC7D74}" destId="{CDEFE253-5C38-4D99-8158-B415FB92FD84}" srcOrd="1" destOrd="0" presId="urn:microsoft.com/office/officeart/2018/2/layout/IconLabelList"/>
    <dgm:cxn modelId="{8D1DCCA0-180D-423B-BB3C-8CA710C06689}" type="presParOf" srcId="{A08A0D1A-06E1-42A8-A548-9E6989BC7D74}" destId="{5D10E424-66D4-4039-868D-B3C87BE4B873}" srcOrd="2" destOrd="0" presId="urn:microsoft.com/office/officeart/2018/2/layout/IconLabelList"/>
    <dgm:cxn modelId="{FDCA049C-99BA-4179-808B-E68040E2251A}" type="presParOf" srcId="{5D10E424-66D4-4039-868D-B3C87BE4B873}" destId="{ED061915-068D-474E-8B03-F579EE527463}" srcOrd="0" destOrd="0" presId="urn:microsoft.com/office/officeart/2018/2/layout/IconLabelList"/>
    <dgm:cxn modelId="{B91BA446-3525-4F36-835C-C92FE1C39F65}" type="presParOf" srcId="{5D10E424-66D4-4039-868D-B3C87BE4B873}" destId="{7800C8D4-DADB-44E0-ABBB-D422685E53EA}" srcOrd="1" destOrd="0" presId="urn:microsoft.com/office/officeart/2018/2/layout/IconLabelList"/>
    <dgm:cxn modelId="{084619FE-9195-4439-83B7-1C18E7F10FC4}" type="presParOf" srcId="{5D10E424-66D4-4039-868D-B3C87BE4B873}" destId="{609B2E08-086E-4346-89B1-25B93FD3C7A5}" srcOrd="2" destOrd="0" presId="urn:microsoft.com/office/officeart/2018/2/layout/IconLabelList"/>
    <dgm:cxn modelId="{74A30E8E-C235-46B1-98A9-A609896E6DDB}" type="presParOf" srcId="{A08A0D1A-06E1-42A8-A548-9E6989BC7D74}" destId="{845205B0-92C9-4FAC-AED9-AE0265D4B6B4}" srcOrd="3" destOrd="0" presId="urn:microsoft.com/office/officeart/2018/2/layout/IconLabelList"/>
    <dgm:cxn modelId="{9F3DE75A-8E69-4F56-A3B5-5D45D48F158E}" type="presParOf" srcId="{A08A0D1A-06E1-42A8-A548-9E6989BC7D74}" destId="{EF203A09-2DF7-4156-9B08-647241C3C149}" srcOrd="4" destOrd="0" presId="urn:microsoft.com/office/officeart/2018/2/layout/IconLabelList"/>
    <dgm:cxn modelId="{BFECE4A3-0C5E-48DD-925C-FAEF41B3C552}" type="presParOf" srcId="{EF203A09-2DF7-4156-9B08-647241C3C149}" destId="{EC9CE71E-59B1-4E00-AB4C-9C9223BD6C59}" srcOrd="0" destOrd="0" presId="urn:microsoft.com/office/officeart/2018/2/layout/IconLabelList"/>
    <dgm:cxn modelId="{3ACE0463-0441-4A0F-AF45-8F21EC4AC85D}" type="presParOf" srcId="{EF203A09-2DF7-4156-9B08-647241C3C149}" destId="{586F589F-3CBC-4065-A9D4-5D8105FABA87}" srcOrd="1" destOrd="0" presId="urn:microsoft.com/office/officeart/2018/2/layout/IconLabelList"/>
    <dgm:cxn modelId="{3E4287F8-C169-47D0-BC43-C908EA8D9C7E}" type="presParOf" srcId="{EF203A09-2DF7-4156-9B08-647241C3C149}" destId="{1B9ACB93-EE7C-4D82-AA24-23B5C6266F5C}" srcOrd="2" destOrd="0" presId="urn:microsoft.com/office/officeart/2018/2/layout/IconLabel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013B2FD5-21D7-4785-8BBC-9F111CA650C5}" type="doc">
      <dgm:prSet loTypeId="urn:microsoft.com/office/officeart/2018/2/layout/IconVerticalSolidList" loCatId="icon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48D55752-A93D-41F6-A27B-749A32EABDF4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b="1" dirty="0"/>
            <a:t>Internal Motivations</a:t>
          </a:r>
          <a:r>
            <a:rPr lang="en-US" dirty="0"/>
            <a:t>: Emotions, personal beliefs, psychological needs (e.g., Hiro in Big Hero 6).</a:t>
          </a:r>
        </a:p>
      </dgm:t>
    </dgm:pt>
    <dgm:pt modelId="{1282737A-21C1-46DE-958D-745E7D8F1A5B}" type="parTrans" cxnId="{AB1D73BB-B188-4196-B6CF-CA8187A4D5DB}">
      <dgm:prSet/>
      <dgm:spPr/>
      <dgm:t>
        <a:bodyPr/>
        <a:lstStyle/>
        <a:p>
          <a:endParaRPr lang="en-US"/>
        </a:p>
      </dgm:t>
    </dgm:pt>
    <dgm:pt modelId="{A294236A-A9BA-4233-9F00-FA56BF4E8F6B}" type="sibTrans" cxnId="{AB1D73BB-B188-4196-B6CF-CA8187A4D5DB}">
      <dgm:prSet/>
      <dgm:spPr/>
      <dgm:t>
        <a:bodyPr/>
        <a:lstStyle/>
        <a:p>
          <a:endParaRPr lang="en-US"/>
        </a:p>
      </dgm:t>
    </dgm:pt>
    <dgm:pt modelId="{F5F5CF92-8829-4685-BB0B-A83904622F47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b="1" dirty="0"/>
            <a:t>External Motivations</a:t>
          </a:r>
          <a:r>
            <a:rPr lang="en-US" dirty="0"/>
            <a:t>: Influences from the environment or circumstances (e.g., Marlin in Finding Nemo).</a:t>
          </a:r>
        </a:p>
      </dgm:t>
    </dgm:pt>
    <dgm:pt modelId="{AF523171-AE43-41D0-87C0-D00F5E042D96}" type="parTrans" cxnId="{7C94AB69-CD58-47B5-B0FD-C80F1A8B5545}">
      <dgm:prSet/>
      <dgm:spPr/>
      <dgm:t>
        <a:bodyPr/>
        <a:lstStyle/>
        <a:p>
          <a:endParaRPr lang="en-US"/>
        </a:p>
      </dgm:t>
    </dgm:pt>
    <dgm:pt modelId="{B523589F-C1C0-4F31-A4CD-729F23BBE8E0}" type="sibTrans" cxnId="{7C94AB69-CD58-47B5-B0FD-C80F1A8B5545}">
      <dgm:prSet/>
      <dgm:spPr/>
      <dgm:t>
        <a:bodyPr/>
        <a:lstStyle/>
        <a:p>
          <a:endParaRPr lang="en-US"/>
        </a:p>
      </dgm:t>
    </dgm:pt>
    <dgm:pt modelId="{B8210BA8-70B5-4D17-8806-61EAA1B55664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b="1" dirty="0"/>
            <a:t>Characters are richer with both internal and external motivations, adding complexity to their journey.</a:t>
          </a:r>
        </a:p>
      </dgm:t>
    </dgm:pt>
    <dgm:pt modelId="{79ECBBA6-58B9-46EF-BEF8-AA1C5DAC6C08}" type="parTrans" cxnId="{F98D1EFE-C511-49F2-AD05-D7B67F03B4CA}">
      <dgm:prSet/>
      <dgm:spPr/>
      <dgm:t>
        <a:bodyPr/>
        <a:lstStyle/>
        <a:p>
          <a:endParaRPr lang="en-US"/>
        </a:p>
      </dgm:t>
    </dgm:pt>
    <dgm:pt modelId="{AA1F1BA7-2BDD-4838-B2C7-52EF7B294B08}" type="sibTrans" cxnId="{F98D1EFE-C511-49F2-AD05-D7B67F03B4CA}">
      <dgm:prSet/>
      <dgm:spPr/>
      <dgm:t>
        <a:bodyPr/>
        <a:lstStyle/>
        <a:p>
          <a:endParaRPr lang="en-US"/>
        </a:p>
      </dgm:t>
    </dgm:pt>
    <dgm:pt modelId="{563FBF92-77D4-4FEE-B69D-F64BFF6B2223}" type="pres">
      <dgm:prSet presAssocID="{013B2FD5-21D7-4785-8BBC-9F111CA650C5}" presName="root" presStyleCnt="0">
        <dgm:presLayoutVars>
          <dgm:dir/>
          <dgm:resizeHandles val="exact"/>
        </dgm:presLayoutVars>
      </dgm:prSet>
      <dgm:spPr/>
    </dgm:pt>
    <dgm:pt modelId="{E6E191EB-8133-44F1-B216-22162893F7A6}" type="pres">
      <dgm:prSet presAssocID="{48D55752-A93D-41F6-A27B-749A32EABDF4}" presName="compNode" presStyleCnt="0"/>
      <dgm:spPr/>
    </dgm:pt>
    <dgm:pt modelId="{4A84B9EC-6AC8-4E2C-BD60-5F8EB2873EE6}" type="pres">
      <dgm:prSet presAssocID="{48D55752-A93D-41F6-A27B-749A32EABDF4}" presName="bgRect" presStyleLbl="bgShp" presStyleIdx="0" presStyleCnt="3"/>
      <dgm:spPr/>
    </dgm:pt>
    <dgm:pt modelId="{B3AA0BBE-C503-4D10-9F6B-222BF494C53A}" type="pres">
      <dgm:prSet presAssocID="{48D55752-A93D-41F6-A27B-749A32EABDF4}" presName="iconRect" presStyleLbl="nod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Wreath"/>
        </a:ext>
      </dgm:extLst>
    </dgm:pt>
    <dgm:pt modelId="{628E9E12-009C-4E64-AA84-C5E95C6953A8}" type="pres">
      <dgm:prSet presAssocID="{48D55752-A93D-41F6-A27B-749A32EABDF4}" presName="spaceRect" presStyleCnt="0"/>
      <dgm:spPr/>
    </dgm:pt>
    <dgm:pt modelId="{883A79EE-5E38-400E-A9C0-070B33A734C2}" type="pres">
      <dgm:prSet presAssocID="{48D55752-A93D-41F6-A27B-749A32EABDF4}" presName="parTx" presStyleLbl="revTx" presStyleIdx="0" presStyleCnt="3">
        <dgm:presLayoutVars>
          <dgm:chMax val="0"/>
          <dgm:chPref val="0"/>
        </dgm:presLayoutVars>
      </dgm:prSet>
      <dgm:spPr/>
    </dgm:pt>
    <dgm:pt modelId="{6538E0BA-6FC6-4DDC-97ED-19D00BA3643A}" type="pres">
      <dgm:prSet presAssocID="{A294236A-A9BA-4233-9F00-FA56BF4E8F6B}" presName="sibTrans" presStyleCnt="0"/>
      <dgm:spPr/>
    </dgm:pt>
    <dgm:pt modelId="{2B1AB823-56EB-480C-82D3-187E8A91F473}" type="pres">
      <dgm:prSet presAssocID="{F5F5CF92-8829-4685-BB0B-A83904622F47}" presName="compNode" presStyleCnt="0"/>
      <dgm:spPr/>
    </dgm:pt>
    <dgm:pt modelId="{61CE3E23-8F6A-49EC-B55F-3D4FBD4E1E8B}" type="pres">
      <dgm:prSet presAssocID="{F5F5CF92-8829-4685-BB0B-A83904622F47}" presName="bgRect" presStyleLbl="bgShp" presStyleIdx="1" presStyleCnt="3"/>
      <dgm:spPr/>
    </dgm:pt>
    <dgm:pt modelId="{E25AA0AB-B727-41C5-B0CE-AA6DE4A7290F}" type="pres">
      <dgm:prSet presAssocID="{F5F5CF92-8829-4685-BB0B-A83904622F47}" presName="iconRect" presStyleLbl="node1" presStyleIdx="1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Party Mask"/>
        </a:ext>
      </dgm:extLst>
    </dgm:pt>
    <dgm:pt modelId="{7BB2078F-0244-4A5C-87E0-6FE1F8DA789F}" type="pres">
      <dgm:prSet presAssocID="{F5F5CF92-8829-4685-BB0B-A83904622F47}" presName="spaceRect" presStyleCnt="0"/>
      <dgm:spPr/>
    </dgm:pt>
    <dgm:pt modelId="{D7485EF1-7FCE-4C59-AEE2-8ECFA71118B7}" type="pres">
      <dgm:prSet presAssocID="{F5F5CF92-8829-4685-BB0B-A83904622F47}" presName="parTx" presStyleLbl="revTx" presStyleIdx="1" presStyleCnt="3">
        <dgm:presLayoutVars>
          <dgm:chMax val="0"/>
          <dgm:chPref val="0"/>
        </dgm:presLayoutVars>
      </dgm:prSet>
      <dgm:spPr/>
    </dgm:pt>
    <dgm:pt modelId="{2F457718-181E-4090-80D2-EA63C401DBC7}" type="pres">
      <dgm:prSet presAssocID="{B523589F-C1C0-4F31-A4CD-729F23BBE8E0}" presName="sibTrans" presStyleCnt="0"/>
      <dgm:spPr/>
    </dgm:pt>
    <dgm:pt modelId="{952ED00B-5F6B-4514-A253-32EF37657643}" type="pres">
      <dgm:prSet presAssocID="{B8210BA8-70B5-4D17-8806-61EAA1B55664}" presName="compNode" presStyleCnt="0"/>
      <dgm:spPr/>
    </dgm:pt>
    <dgm:pt modelId="{9BB1A560-162A-4160-86D3-3DD841BFA9DB}" type="pres">
      <dgm:prSet presAssocID="{B8210BA8-70B5-4D17-8806-61EAA1B55664}" presName="bgRect" presStyleLbl="bgShp" presStyleIdx="2" presStyleCnt="3"/>
      <dgm:spPr/>
    </dgm:pt>
    <dgm:pt modelId="{87841EA5-82F2-4633-8E39-492098900987}" type="pres">
      <dgm:prSet presAssocID="{B8210BA8-70B5-4D17-8806-61EAA1B55664}" presName="iconRect" presStyleLbl="node1" presStyleIdx="2" presStyleCnt="3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Venn Diagram"/>
        </a:ext>
      </dgm:extLst>
    </dgm:pt>
    <dgm:pt modelId="{36A30DDC-E3CF-4C65-BEFE-B3F0EE658483}" type="pres">
      <dgm:prSet presAssocID="{B8210BA8-70B5-4D17-8806-61EAA1B55664}" presName="spaceRect" presStyleCnt="0"/>
      <dgm:spPr/>
    </dgm:pt>
    <dgm:pt modelId="{3C009C91-1DD3-408E-80A7-397D2024B61F}" type="pres">
      <dgm:prSet presAssocID="{B8210BA8-70B5-4D17-8806-61EAA1B55664}" presName="parTx" presStyleLbl="revTx" presStyleIdx="2" presStyleCnt="3">
        <dgm:presLayoutVars>
          <dgm:chMax val="0"/>
          <dgm:chPref val="0"/>
        </dgm:presLayoutVars>
      </dgm:prSet>
      <dgm:spPr/>
    </dgm:pt>
  </dgm:ptLst>
  <dgm:cxnLst>
    <dgm:cxn modelId="{A718A703-B783-4CDE-A791-796AC0870D67}" type="presOf" srcId="{013B2FD5-21D7-4785-8BBC-9F111CA650C5}" destId="{563FBF92-77D4-4FEE-B69D-F64BFF6B2223}" srcOrd="0" destOrd="0" presId="urn:microsoft.com/office/officeart/2018/2/layout/IconVerticalSolidList"/>
    <dgm:cxn modelId="{7C94AB69-CD58-47B5-B0FD-C80F1A8B5545}" srcId="{013B2FD5-21D7-4785-8BBC-9F111CA650C5}" destId="{F5F5CF92-8829-4685-BB0B-A83904622F47}" srcOrd="1" destOrd="0" parTransId="{AF523171-AE43-41D0-87C0-D00F5E042D96}" sibTransId="{B523589F-C1C0-4F31-A4CD-729F23BBE8E0}"/>
    <dgm:cxn modelId="{8FD88674-B74A-4019-8A8E-E49198F98FCD}" type="presOf" srcId="{48D55752-A93D-41F6-A27B-749A32EABDF4}" destId="{883A79EE-5E38-400E-A9C0-070B33A734C2}" srcOrd="0" destOrd="0" presId="urn:microsoft.com/office/officeart/2018/2/layout/IconVerticalSolidList"/>
    <dgm:cxn modelId="{51A702AB-3E9B-4705-9C7A-5DABA7687CE5}" type="presOf" srcId="{F5F5CF92-8829-4685-BB0B-A83904622F47}" destId="{D7485EF1-7FCE-4C59-AEE2-8ECFA71118B7}" srcOrd="0" destOrd="0" presId="urn:microsoft.com/office/officeart/2018/2/layout/IconVerticalSolidList"/>
    <dgm:cxn modelId="{AB1D73BB-B188-4196-B6CF-CA8187A4D5DB}" srcId="{013B2FD5-21D7-4785-8BBC-9F111CA650C5}" destId="{48D55752-A93D-41F6-A27B-749A32EABDF4}" srcOrd="0" destOrd="0" parTransId="{1282737A-21C1-46DE-958D-745E7D8F1A5B}" sibTransId="{A294236A-A9BA-4233-9F00-FA56BF4E8F6B}"/>
    <dgm:cxn modelId="{F98D1EFE-C511-49F2-AD05-D7B67F03B4CA}" srcId="{013B2FD5-21D7-4785-8BBC-9F111CA650C5}" destId="{B8210BA8-70B5-4D17-8806-61EAA1B55664}" srcOrd="2" destOrd="0" parTransId="{79ECBBA6-58B9-46EF-BEF8-AA1C5DAC6C08}" sibTransId="{AA1F1BA7-2BDD-4838-B2C7-52EF7B294B08}"/>
    <dgm:cxn modelId="{EBBDD9FF-62E0-461B-9DB1-46D407DC261B}" type="presOf" srcId="{B8210BA8-70B5-4D17-8806-61EAA1B55664}" destId="{3C009C91-1DD3-408E-80A7-397D2024B61F}" srcOrd="0" destOrd="0" presId="urn:microsoft.com/office/officeart/2018/2/layout/IconVerticalSolidList"/>
    <dgm:cxn modelId="{369DCCCF-D0BF-46DF-916F-E6A6D63B3AFE}" type="presParOf" srcId="{563FBF92-77D4-4FEE-B69D-F64BFF6B2223}" destId="{E6E191EB-8133-44F1-B216-22162893F7A6}" srcOrd="0" destOrd="0" presId="urn:microsoft.com/office/officeart/2018/2/layout/IconVerticalSolidList"/>
    <dgm:cxn modelId="{3EA6A431-0712-4A54-A39E-A17A25699246}" type="presParOf" srcId="{E6E191EB-8133-44F1-B216-22162893F7A6}" destId="{4A84B9EC-6AC8-4E2C-BD60-5F8EB2873EE6}" srcOrd="0" destOrd="0" presId="urn:microsoft.com/office/officeart/2018/2/layout/IconVerticalSolidList"/>
    <dgm:cxn modelId="{B03B58AA-3107-4B6E-8ED2-11C1F87856C3}" type="presParOf" srcId="{E6E191EB-8133-44F1-B216-22162893F7A6}" destId="{B3AA0BBE-C503-4D10-9F6B-222BF494C53A}" srcOrd="1" destOrd="0" presId="urn:microsoft.com/office/officeart/2018/2/layout/IconVerticalSolidList"/>
    <dgm:cxn modelId="{E0B4492C-7355-4254-9801-E7F96B247A15}" type="presParOf" srcId="{E6E191EB-8133-44F1-B216-22162893F7A6}" destId="{628E9E12-009C-4E64-AA84-C5E95C6953A8}" srcOrd="2" destOrd="0" presId="urn:microsoft.com/office/officeart/2018/2/layout/IconVerticalSolidList"/>
    <dgm:cxn modelId="{851DB139-8C29-458C-BCEA-92A713D8BB93}" type="presParOf" srcId="{E6E191EB-8133-44F1-B216-22162893F7A6}" destId="{883A79EE-5E38-400E-A9C0-070B33A734C2}" srcOrd="3" destOrd="0" presId="urn:microsoft.com/office/officeart/2018/2/layout/IconVerticalSolidList"/>
    <dgm:cxn modelId="{ED3D430F-4201-49CB-B9BC-0D447215719C}" type="presParOf" srcId="{563FBF92-77D4-4FEE-B69D-F64BFF6B2223}" destId="{6538E0BA-6FC6-4DDC-97ED-19D00BA3643A}" srcOrd="1" destOrd="0" presId="urn:microsoft.com/office/officeart/2018/2/layout/IconVerticalSolidList"/>
    <dgm:cxn modelId="{F15E863D-8013-4862-8B8D-BA4B9E5790D3}" type="presParOf" srcId="{563FBF92-77D4-4FEE-B69D-F64BFF6B2223}" destId="{2B1AB823-56EB-480C-82D3-187E8A91F473}" srcOrd="2" destOrd="0" presId="urn:microsoft.com/office/officeart/2018/2/layout/IconVerticalSolidList"/>
    <dgm:cxn modelId="{D7C4472D-20C3-4C00-9C91-92183B636532}" type="presParOf" srcId="{2B1AB823-56EB-480C-82D3-187E8A91F473}" destId="{61CE3E23-8F6A-49EC-B55F-3D4FBD4E1E8B}" srcOrd="0" destOrd="0" presId="urn:microsoft.com/office/officeart/2018/2/layout/IconVerticalSolidList"/>
    <dgm:cxn modelId="{53746919-1674-4355-924E-BE7E5D1D6A49}" type="presParOf" srcId="{2B1AB823-56EB-480C-82D3-187E8A91F473}" destId="{E25AA0AB-B727-41C5-B0CE-AA6DE4A7290F}" srcOrd="1" destOrd="0" presId="urn:microsoft.com/office/officeart/2018/2/layout/IconVerticalSolidList"/>
    <dgm:cxn modelId="{7A126980-F68A-46FE-9BA3-0D6DE4B3C088}" type="presParOf" srcId="{2B1AB823-56EB-480C-82D3-187E8A91F473}" destId="{7BB2078F-0244-4A5C-87E0-6FE1F8DA789F}" srcOrd="2" destOrd="0" presId="urn:microsoft.com/office/officeart/2018/2/layout/IconVerticalSolidList"/>
    <dgm:cxn modelId="{A308B08E-CF59-4C54-B1D6-6A761ED00B60}" type="presParOf" srcId="{2B1AB823-56EB-480C-82D3-187E8A91F473}" destId="{D7485EF1-7FCE-4C59-AEE2-8ECFA71118B7}" srcOrd="3" destOrd="0" presId="urn:microsoft.com/office/officeart/2018/2/layout/IconVerticalSolidList"/>
    <dgm:cxn modelId="{3DC89A15-5F10-4BC1-A08B-F911A6504AD4}" type="presParOf" srcId="{563FBF92-77D4-4FEE-B69D-F64BFF6B2223}" destId="{2F457718-181E-4090-80D2-EA63C401DBC7}" srcOrd="3" destOrd="0" presId="urn:microsoft.com/office/officeart/2018/2/layout/IconVerticalSolidList"/>
    <dgm:cxn modelId="{8570A8E2-5E64-4DC4-B0C7-AEF8953650B4}" type="presParOf" srcId="{563FBF92-77D4-4FEE-B69D-F64BFF6B2223}" destId="{952ED00B-5F6B-4514-A253-32EF37657643}" srcOrd="4" destOrd="0" presId="urn:microsoft.com/office/officeart/2018/2/layout/IconVerticalSolidList"/>
    <dgm:cxn modelId="{D02678E0-77A9-42B9-A9EE-91BC12798FBA}" type="presParOf" srcId="{952ED00B-5F6B-4514-A253-32EF37657643}" destId="{9BB1A560-162A-4160-86D3-3DD841BFA9DB}" srcOrd="0" destOrd="0" presId="urn:microsoft.com/office/officeart/2018/2/layout/IconVerticalSolidList"/>
    <dgm:cxn modelId="{1D19194E-F07A-41B9-BC07-7BC496EAA6B4}" type="presParOf" srcId="{952ED00B-5F6B-4514-A253-32EF37657643}" destId="{87841EA5-82F2-4633-8E39-492098900987}" srcOrd="1" destOrd="0" presId="urn:microsoft.com/office/officeart/2018/2/layout/IconVerticalSolidList"/>
    <dgm:cxn modelId="{1D7DEA19-BED4-4943-BE05-C2276D5DC329}" type="presParOf" srcId="{952ED00B-5F6B-4514-A253-32EF37657643}" destId="{36A30DDC-E3CF-4C65-BEFE-B3F0EE658483}" srcOrd="2" destOrd="0" presId="urn:microsoft.com/office/officeart/2018/2/layout/IconVerticalSolidList"/>
    <dgm:cxn modelId="{4A4659E9-5761-4EBB-B61E-746DF3011025}" type="presParOf" srcId="{952ED00B-5F6B-4514-A253-32EF37657643}" destId="{3C009C91-1DD3-408E-80A7-397D2024B61F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70765DDC-E46D-4666-A7FC-58F23A75F266}" type="doc">
      <dgm:prSet loTypeId="urn:microsoft.com/office/officeart/2018/2/layout/IconVerticalSolidList" loCatId="icon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63E5DF93-B137-43BE-902B-30876CA474B4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b="1"/>
            <a:t>Consistency</a:t>
          </a:r>
          <a:r>
            <a:rPr lang="en-US"/>
            <a:t>: Characters should act in ways aligned with their motivations.</a:t>
          </a:r>
          <a:endParaRPr lang="en-US" dirty="0"/>
        </a:p>
      </dgm:t>
    </dgm:pt>
    <dgm:pt modelId="{EC4FADBF-2C82-4C40-B3D8-818CAF10AD21}" type="parTrans" cxnId="{DD7EA030-3F87-4040-B6B0-835FFD56909F}">
      <dgm:prSet/>
      <dgm:spPr/>
      <dgm:t>
        <a:bodyPr/>
        <a:lstStyle/>
        <a:p>
          <a:endParaRPr lang="en-US"/>
        </a:p>
      </dgm:t>
    </dgm:pt>
    <dgm:pt modelId="{28A5389E-B7E3-447D-8B13-DD2FD32FDBD1}" type="sibTrans" cxnId="{DD7EA030-3F87-4040-B6B0-835FFD56909F}">
      <dgm:prSet/>
      <dgm:spPr/>
      <dgm:t>
        <a:bodyPr/>
        <a:lstStyle/>
        <a:p>
          <a:endParaRPr lang="en-US"/>
        </a:p>
      </dgm:t>
    </dgm:pt>
    <dgm:pt modelId="{0C3263CD-9854-416E-AB71-C9D5AA5C544F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b="1"/>
            <a:t>Backstory</a:t>
          </a:r>
          <a:r>
            <a:rPr lang="en-US"/>
            <a:t>: Motivations rooted in a character’s past add context and make motivations feel natural.</a:t>
          </a:r>
          <a:endParaRPr lang="en-US" dirty="0"/>
        </a:p>
      </dgm:t>
    </dgm:pt>
    <dgm:pt modelId="{D644EF98-EF03-4E4E-9109-3A24E5ADCA0F}" type="parTrans" cxnId="{0B3BD122-7CA7-4C3F-8924-DC76530354FC}">
      <dgm:prSet/>
      <dgm:spPr/>
      <dgm:t>
        <a:bodyPr/>
        <a:lstStyle/>
        <a:p>
          <a:endParaRPr lang="en-US"/>
        </a:p>
      </dgm:t>
    </dgm:pt>
    <dgm:pt modelId="{D662B8F6-FF61-4E6D-8706-D77E982BD4D0}" type="sibTrans" cxnId="{0B3BD122-7CA7-4C3F-8924-DC76530354FC}">
      <dgm:prSet/>
      <dgm:spPr/>
      <dgm:t>
        <a:bodyPr/>
        <a:lstStyle/>
        <a:p>
          <a:endParaRPr lang="en-US"/>
        </a:p>
      </dgm:t>
    </dgm:pt>
    <dgm:pt modelId="{75BDADF3-84A7-461A-8F5D-58AFDDC8892F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b="1"/>
            <a:t>Contradictions and Conflicts</a:t>
          </a:r>
          <a:r>
            <a:rPr lang="en-US"/>
            <a:t>: Realistic characters have complex motivations (e.g., a hero who wants peace but must fight).</a:t>
          </a:r>
          <a:endParaRPr lang="en-US" dirty="0"/>
        </a:p>
      </dgm:t>
    </dgm:pt>
    <dgm:pt modelId="{163BBB1F-A66F-4321-8786-839FB6340AD2}" type="parTrans" cxnId="{F4AE08A0-07D4-49D2-BB8B-17F2332A95C7}">
      <dgm:prSet/>
      <dgm:spPr/>
      <dgm:t>
        <a:bodyPr/>
        <a:lstStyle/>
        <a:p>
          <a:endParaRPr lang="en-US"/>
        </a:p>
      </dgm:t>
    </dgm:pt>
    <dgm:pt modelId="{4D6380A7-B49A-4528-B01C-75A2D9DF4331}" type="sibTrans" cxnId="{F4AE08A0-07D4-49D2-BB8B-17F2332A95C7}">
      <dgm:prSet/>
      <dgm:spPr/>
      <dgm:t>
        <a:bodyPr/>
        <a:lstStyle/>
        <a:p>
          <a:endParaRPr lang="en-US"/>
        </a:p>
      </dgm:t>
    </dgm:pt>
    <dgm:pt modelId="{3DA973C3-1EEE-46B4-BC06-4E51520E8959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b="1"/>
            <a:t>Example</a:t>
          </a:r>
          <a:r>
            <a:rPr lang="en-US"/>
            <a:t>: Judy Hopps in Zootopia faces idealism challenged by prejudice and limitations.</a:t>
          </a:r>
          <a:endParaRPr lang="en-US" dirty="0"/>
        </a:p>
      </dgm:t>
    </dgm:pt>
    <dgm:pt modelId="{7F83A079-073A-47A9-B9A1-0D51F5CF6AEF}" type="parTrans" cxnId="{62C8BA24-8CD5-4C30-9A86-5A4C07DB9173}">
      <dgm:prSet/>
      <dgm:spPr/>
      <dgm:t>
        <a:bodyPr/>
        <a:lstStyle/>
        <a:p>
          <a:endParaRPr lang="en-US"/>
        </a:p>
      </dgm:t>
    </dgm:pt>
    <dgm:pt modelId="{BDA90E9B-6E36-4DA3-BD73-55235F1FC316}" type="sibTrans" cxnId="{62C8BA24-8CD5-4C30-9A86-5A4C07DB9173}">
      <dgm:prSet/>
      <dgm:spPr/>
      <dgm:t>
        <a:bodyPr/>
        <a:lstStyle/>
        <a:p>
          <a:endParaRPr lang="en-US"/>
        </a:p>
      </dgm:t>
    </dgm:pt>
    <dgm:pt modelId="{73AD3805-7963-4165-9617-4BB37E469C79}" type="pres">
      <dgm:prSet presAssocID="{70765DDC-E46D-4666-A7FC-58F23A75F266}" presName="root" presStyleCnt="0">
        <dgm:presLayoutVars>
          <dgm:dir/>
          <dgm:resizeHandles val="exact"/>
        </dgm:presLayoutVars>
      </dgm:prSet>
      <dgm:spPr/>
    </dgm:pt>
    <dgm:pt modelId="{195958F4-BDCC-4C1C-86D0-69757CB81F74}" type="pres">
      <dgm:prSet presAssocID="{63E5DF93-B137-43BE-902B-30876CA474B4}" presName="compNode" presStyleCnt="0"/>
      <dgm:spPr/>
    </dgm:pt>
    <dgm:pt modelId="{7A3961B0-FDF5-422B-B4E2-D86C051C7A80}" type="pres">
      <dgm:prSet presAssocID="{63E5DF93-B137-43BE-902B-30876CA474B4}" presName="bgRect" presStyleLbl="bgShp" presStyleIdx="0" presStyleCnt="4"/>
      <dgm:spPr/>
    </dgm:pt>
    <dgm:pt modelId="{FB664B33-2685-4BD0-BD14-E96632DAC0DB}" type="pres">
      <dgm:prSet presAssocID="{63E5DF93-B137-43BE-902B-30876CA474B4}" presName="iconRect" presStyleLbl="node1" presStyleIdx="0" presStyleCnt="4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Venn Diagram"/>
        </a:ext>
      </dgm:extLst>
    </dgm:pt>
    <dgm:pt modelId="{C089E70B-49E3-4596-B067-524FE6242458}" type="pres">
      <dgm:prSet presAssocID="{63E5DF93-B137-43BE-902B-30876CA474B4}" presName="spaceRect" presStyleCnt="0"/>
      <dgm:spPr/>
    </dgm:pt>
    <dgm:pt modelId="{CE4710F4-2F1E-44F6-BD21-B449BD92409F}" type="pres">
      <dgm:prSet presAssocID="{63E5DF93-B137-43BE-902B-30876CA474B4}" presName="parTx" presStyleLbl="revTx" presStyleIdx="0" presStyleCnt="4">
        <dgm:presLayoutVars>
          <dgm:chMax val="0"/>
          <dgm:chPref val="0"/>
        </dgm:presLayoutVars>
      </dgm:prSet>
      <dgm:spPr/>
    </dgm:pt>
    <dgm:pt modelId="{C2110FF5-7991-4272-AFB5-DDB6522FB0F2}" type="pres">
      <dgm:prSet presAssocID="{28A5389E-B7E3-447D-8B13-DD2FD32FDBD1}" presName="sibTrans" presStyleCnt="0"/>
      <dgm:spPr/>
    </dgm:pt>
    <dgm:pt modelId="{8DAD92B8-68F4-47E9-B587-E380BDE0C2A2}" type="pres">
      <dgm:prSet presAssocID="{0C3263CD-9854-416E-AB71-C9D5AA5C544F}" presName="compNode" presStyleCnt="0"/>
      <dgm:spPr/>
    </dgm:pt>
    <dgm:pt modelId="{00B6C47F-083F-401B-A933-62F5CB282C09}" type="pres">
      <dgm:prSet presAssocID="{0C3263CD-9854-416E-AB71-C9D5AA5C544F}" presName="bgRect" presStyleLbl="bgShp" presStyleIdx="1" presStyleCnt="4"/>
      <dgm:spPr/>
    </dgm:pt>
    <dgm:pt modelId="{FFEE2659-750E-4017-953E-EE7BAFA62B13}" type="pres">
      <dgm:prSet presAssocID="{0C3263CD-9854-416E-AB71-C9D5AA5C544F}" presName="iconRect" presStyleLbl="node1" presStyleIdx="1" presStyleCnt="4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Head with Gears"/>
        </a:ext>
      </dgm:extLst>
    </dgm:pt>
    <dgm:pt modelId="{7B12F7D6-1AC6-4591-A8F4-DD8974E86EC6}" type="pres">
      <dgm:prSet presAssocID="{0C3263CD-9854-416E-AB71-C9D5AA5C544F}" presName="spaceRect" presStyleCnt="0"/>
      <dgm:spPr/>
    </dgm:pt>
    <dgm:pt modelId="{D588E097-4461-4FBB-8222-676AECA68ECD}" type="pres">
      <dgm:prSet presAssocID="{0C3263CD-9854-416E-AB71-C9D5AA5C544F}" presName="parTx" presStyleLbl="revTx" presStyleIdx="1" presStyleCnt="4">
        <dgm:presLayoutVars>
          <dgm:chMax val="0"/>
          <dgm:chPref val="0"/>
        </dgm:presLayoutVars>
      </dgm:prSet>
      <dgm:spPr/>
    </dgm:pt>
    <dgm:pt modelId="{B480C066-D1BF-4BC2-A6B1-6E05DB9AD955}" type="pres">
      <dgm:prSet presAssocID="{D662B8F6-FF61-4E6D-8706-D77E982BD4D0}" presName="sibTrans" presStyleCnt="0"/>
      <dgm:spPr/>
    </dgm:pt>
    <dgm:pt modelId="{71571028-02D6-4F90-A158-E76A3F90162F}" type="pres">
      <dgm:prSet presAssocID="{75BDADF3-84A7-461A-8F5D-58AFDDC8892F}" presName="compNode" presStyleCnt="0"/>
      <dgm:spPr/>
    </dgm:pt>
    <dgm:pt modelId="{538DA35B-460B-4F8E-80EC-859D28D74458}" type="pres">
      <dgm:prSet presAssocID="{75BDADF3-84A7-461A-8F5D-58AFDDC8892F}" presName="bgRect" presStyleLbl="bgShp" presStyleIdx="2" presStyleCnt="4"/>
      <dgm:spPr/>
    </dgm:pt>
    <dgm:pt modelId="{6B733158-612E-48C4-81DF-7C65A55EBBD9}" type="pres">
      <dgm:prSet presAssocID="{75BDADF3-84A7-461A-8F5D-58AFDDC8892F}" presName="iconRect" presStyleLbl="node1" presStyleIdx="2" presStyleCnt="4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Joker Hat"/>
        </a:ext>
      </dgm:extLst>
    </dgm:pt>
    <dgm:pt modelId="{2F222F92-0E9C-425A-B1C7-F52EC641FD28}" type="pres">
      <dgm:prSet presAssocID="{75BDADF3-84A7-461A-8F5D-58AFDDC8892F}" presName="spaceRect" presStyleCnt="0"/>
      <dgm:spPr/>
    </dgm:pt>
    <dgm:pt modelId="{B3D23E44-CA13-4486-A2AE-566F852FC690}" type="pres">
      <dgm:prSet presAssocID="{75BDADF3-84A7-461A-8F5D-58AFDDC8892F}" presName="parTx" presStyleLbl="revTx" presStyleIdx="2" presStyleCnt="4">
        <dgm:presLayoutVars>
          <dgm:chMax val="0"/>
          <dgm:chPref val="0"/>
        </dgm:presLayoutVars>
      </dgm:prSet>
      <dgm:spPr/>
    </dgm:pt>
    <dgm:pt modelId="{18A6A5E5-F273-4EF4-9638-77994D8B1939}" type="pres">
      <dgm:prSet presAssocID="{4D6380A7-B49A-4528-B01C-75A2D9DF4331}" presName="sibTrans" presStyleCnt="0"/>
      <dgm:spPr/>
    </dgm:pt>
    <dgm:pt modelId="{E575D4BB-FF87-432F-ABEA-15887AD07CAB}" type="pres">
      <dgm:prSet presAssocID="{3DA973C3-1EEE-46B4-BC06-4E51520E8959}" presName="compNode" presStyleCnt="0"/>
      <dgm:spPr/>
    </dgm:pt>
    <dgm:pt modelId="{5427BB0F-C50F-4C8B-8D42-77D1C7B0E1AB}" type="pres">
      <dgm:prSet presAssocID="{3DA973C3-1EEE-46B4-BC06-4E51520E8959}" presName="bgRect" presStyleLbl="bgShp" presStyleIdx="3" presStyleCnt="4"/>
      <dgm:spPr/>
    </dgm:pt>
    <dgm:pt modelId="{52FFA8ED-0096-408B-8E6D-CA333E86C4C5}" type="pres">
      <dgm:prSet presAssocID="{3DA973C3-1EEE-46B4-BC06-4E51520E8959}" presName="iconRect" presStyleLbl="node1" presStyleIdx="3" presStyleCnt="4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Japanese Dolls"/>
        </a:ext>
      </dgm:extLst>
    </dgm:pt>
    <dgm:pt modelId="{96AEB5C3-917C-4F9D-A3E3-4445A5A98F3F}" type="pres">
      <dgm:prSet presAssocID="{3DA973C3-1EEE-46B4-BC06-4E51520E8959}" presName="spaceRect" presStyleCnt="0"/>
      <dgm:spPr/>
    </dgm:pt>
    <dgm:pt modelId="{FC29DD9C-9D5C-4BBA-8A02-FFDE71AA6C29}" type="pres">
      <dgm:prSet presAssocID="{3DA973C3-1EEE-46B4-BC06-4E51520E8959}" presName="parTx" presStyleLbl="revTx" presStyleIdx="3" presStyleCnt="4">
        <dgm:presLayoutVars>
          <dgm:chMax val="0"/>
          <dgm:chPref val="0"/>
        </dgm:presLayoutVars>
      </dgm:prSet>
      <dgm:spPr/>
    </dgm:pt>
  </dgm:ptLst>
  <dgm:cxnLst>
    <dgm:cxn modelId="{0B3BD122-7CA7-4C3F-8924-DC76530354FC}" srcId="{70765DDC-E46D-4666-A7FC-58F23A75F266}" destId="{0C3263CD-9854-416E-AB71-C9D5AA5C544F}" srcOrd="1" destOrd="0" parTransId="{D644EF98-EF03-4E4E-9109-3A24E5ADCA0F}" sibTransId="{D662B8F6-FF61-4E6D-8706-D77E982BD4D0}"/>
    <dgm:cxn modelId="{62C8BA24-8CD5-4C30-9A86-5A4C07DB9173}" srcId="{70765DDC-E46D-4666-A7FC-58F23A75F266}" destId="{3DA973C3-1EEE-46B4-BC06-4E51520E8959}" srcOrd="3" destOrd="0" parTransId="{7F83A079-073A-47A9-B9A1-0D51F5CF6AEF}" sibTransId="{BDA90E9B-6E36-4DA3-BD73-55235F1FC316}"/>
    <dgm:cxn modelId="{DD7EA030-3F87-4040-B6B0-835FFD56909F}" srcId="{70765DDC-E46D-4666-A7FC-58F23A75F266}" destId="{63E5DF93-B137-43BE-902B-30876CA474B4}" srcOrd="0" destOrd="0" parTransId="{EC4FADBF-2C82-4C40-B3D8-818CAF10AD21}" sibTransId="{28A5389E-B7E3-447D-8B13-DD2FD32FDBD1}"/>
    <dgm:cxn modelId="{2DC44931-8A76-4F73-A186-E8863052EA79}" type="presOf" srcId="{75BDADF3-84A7-461A-8F5D-58AFDDC8892F}" destId="{B3D23E44-CA13-4486-A2AE-566F852FC690}" srcOrd="0" destOrd="0" presId="urn:microsoft.com/office/officeart/2018/2/layout/IconVerticalSolidList"/>
    <dgm:cxn modelId="{FD65E93A-0064-4E59-BA0A-241D32BECF2D}" type="presOf" srcId="{70765DDC-E46D-4666-A7FC-58F23A75F266}" destId="{73AD3805-7963-4165-9617-4BB37E469C79}" srcOrd="0" destOrd="0" presId="urn:microsoft.com/office/officeart/2018/2/layout/IconVerticalSolidList"/>
    <dgm:cxn modelId="{023F563E-F8C6-4DB5-88DE-84151B3897C3}" type="presOf" srcId="{0C3263CD-9854-416E-AB71-C9D5AA5C544F}" destId="{D588E097-4461-4FBB-8222-676AECA68ECD}" srcOrd="0" destOrd="0" presId="urn:microsoft.com/office/officeart/2018/2/layout/IconVerticalSolidList"/>
    <dgm:cxn modelId="{F4AE08A0-07D4-49D2-BB8B-17F2332A95C7}" srcId="{70765DDC-E46D-4666-A7FC-58F23A75F266}" destId="{75BDADF3-84A7-461A-8F5D-58AFDDC8892F}" srcOrd="2" destOrd="0" parTransId="{163BBB1F-A66F-4321-8786-839FB6340AD2}" sibTransId="{4D6380A7-B49A-4528-B01C-75A2D9DF4331}"/>
    <dgm:cxn modelId="{7C18C4AF-3AF8-4D05-B093-AD00C06CC841}" type="presOf" srcId="{63E5DF93-B137-43BE-902B-30876CA474B4}" destId="{CE4710F4-2F1E-44F6-BD21-B449BD92409F}" srcOrd="0" destOrd="0" presId="urn:microsoft.com/office/officeart/2018/2/layout/IconVerticalSolidList"/>
    <dgm:cxn modelId="{9F80B4F5-6D1A-4AE8-B800-2E8B17C67339}" type="presOf" srcId="{3DA973C3-1EEE-46B4-BC06-4E51520E8959}" destId="{FC29DD9C-9D5C-4BBA-8A02-FFDE71AA6C29}" srcOrd="0" destOrd="0" presId="urn:microsoft.com/office/officeart/2018/2/layout/IconVerticalSolidList"/>
    <dgm:cxn modelId="{EB06DF84-72F0-4A39-86F0-6B5AE5B3B521}" type="presParOf" srcId="{73AD3805-7963-4165-9617-4BB37E469C79}" destId="{195958F4-BDCC-4C1C-86D0-69757CB81F74}" srcOrd="0" destOrd="0" presId="urn:microsoft.com/office/officeart/2018/2/layout/IconVerticalSolidList"/>
    <dgm:cxn modelId="{FBD3390F-E65F-4AD9-95F7-849596F64346}" type="presParOf" srcId="{195958F4-BDCC-4C1C-86D0-69757CB81F74}" destId="{7A3961B0-FDF5-422B-B4E2-D86C051C7A80}" srcOrd="0" destOrd="0" presId="urn:microsoft.com/office/officeart/2018/2/layout/IconVerticalSolidList"/>
    <dgm:cxn modelId="{CCAEC220-A8CB-4DE8-9D01-F4118096B7AD}" type="presParOf" srcId="{195958F4-BDCC-4C1C-86D0-69757CB81F74}" destId="{FB664B33-2685-4BD0-BD14-E96632DAC0DB}" srcOrd="1" destOrd="0" presId="urn:microsoft.com/office/officeart/2018/2/layout/IconVerticalSolidList"/>
    <dgm:cxn modelId="{1DDED49D-2569-441F-9C39-DA179FE94407}" type="presParOf" srcId="{195958F4-BDCC-4C1C-86D0-69757CB81F74}" destId="{C089E70B-49E3-4596-B067-524FE6242458}" srcOrd="2" destOrd="0" presId="urn:microsoft.com/office/officeart/2018/2/layout/IconVerticalSolidList"/>
    <dgm:cxn modelId="{5902FE0A-2810-426E-A46F-31B63B79D2ED}" type="presParOf" srcId="{195958F4-BDCC-4C1C-86D0-69757CB81F74}" destId="{CE4710F4-2F1E-44F6-BD21-B449BD92409F}" srcOrd="3" destOrd="0" presId="urn:microsoft.com/office/officeart/2018/2/layout/IconVerticalSolidList"/>
    <dgm:cxn modelId="{433FEF83-2A01-4FB6-8DA9-41129FCE1FCC}" type="presParOf" srcId="{73AD3805-7963-4165-9617-4BB37E469C79}" destId="{C2110FF5-7991-4272-AFB5-DDB6522FB0F2}" srcOrd="1" destOrd="0" presId="urn:microsoft.com/office/officeart/2018/2/layout/IconVerticalSolidList"/>
    <dgm:cxn modelId="{C72B7408-9876-4202-AAC4-2C54724743F2}" type="presParOf" srcId="{73AD3805-7963-4165-9617-4BB37E469C79}" destId="{8DAD92B8-68F4-47E9-B587-E380BDE0C2A2}" srcOrd="2" destOrd="0" presId="urn:microsoft.com/office/officeart/2018/2/layout/IconVerticalSolidList"/>
    <dgm:cxn modelId="{531E7B4A-C897-4AE3-988A-2C02CCDC2541}" type="presParOf" srcId="{8DAD92B8-68F4-47E9-B587-E380BDE0C2A2}" destId="{00B6C47F-083F-401B-A933-62F5CB282C09}" srcOrd="0" destOrd="0" presId="urn:microsoft.com/office/officeart/2018/2/layout/IconVerticalSolidList"/>
    <dgm:cxn modelId="{0C53E8EC-4D95-4093-8BDE-D262635675FD}" type="presParOf" srcId="{8DAD92B8-68F4-47E9-B587-E380BDE0C2A2}" destId="{FFEE2659-750E-4017-953E-EE7BAFA62B13}" srcOrd="1" destOrd="0" presId="urn:microsoft.com/office/officeart/2018/2/layout/IconVerticalSolidList"/>
    <dgm:cxn modelId="{28A8D30F-0AA6-4129-A7D7-6C074ED793E0}" type="presParOf" srcId="{8DAD92B8-68F4-47E9-B587-E380BDE0C2A2}" destId="{7B12F7D6-1AC6-4591-A8F4-DD8974E86EC6}" srcOrd="2" destOrd="0" presId="urn:microsoft.com/office/officeart/2018/2/layout/IconVerticalSolidList"/>
    <dgm:cxn modelId="{8ED8F818-7DCF-426E-BC5B-68C386334750}" type="presParOf" srcId="{8DAD92B8-68F4-47E9-B587-E380BDE0C2A2}" destId="{D588E097-4461-4FBB-8222-676AECA68ECD}" srcOrd="3" destOrd="0" presId="urn:microsoft.com/office/officeart/2018/2/layout/IconVerticalSolidList"/>
    <dgm:cxn modelId="{9BEFBACB-F3DF-4D36-B3B0-42460133FA42}" type="presParOf" srcId="{73AD3805-7963-4165-9617-4BB37E469C79}" destId="{B480C066-D1BF-4BC2-A6B1-6E05DB9AD955}" srcOrd="3" destOrd="0" presId="urn:microsoft.com/office/officeart/2018/2/layout/IconVerticalSolidList"/>
    <dgm:cxn modelId="{ADDDB80D-83A2-4B00-B478-BA2403590A41}" type="presParOf" srcId="{73AD3805-7963-4165-9617-4BB37E469C79}" destId="{71571028-02D6-4F90-A158-E76A3F90162F}" srcOrd="4" destOrd="0" presId="urn:microsoft.com/office/officeart/2018/2/layout/IconVerticalSolidList"/>
    <dgm:cxn modelId="{C124854B-7A4F-4B38-8164-0A2420C35D07}" type="presParOf" srcId="{71571028-02D6-4F90-A158-E76A3F90162F}" destId="{538DA35B-460B-4F8E-80EC-859D28D74458}" srcOrd="0" destOrd="0" presId="urn:microsoft.com/office/officeart/2018/2/layout/IconVerticalSolidList"/>
    <dgm:cxn modelId="{230F6AB7-2E4E-40A8-8CAD-71783DA93EED}" type="presParOf" srcId="{71571028-02D6-4F90-A158-E76A3F90162F}" destId="{6B733158-612E-48C4-81DF-7C65A55EBBD9}" srcOrd="1" destOrd="0" presId="urn:microsoft.com/office/officeart/2018/2/layout/IconVerticalSolidList"/>
    <dgm:cxn modelId="{45C97CB2-2926-4EDC-9978-016550123503}" type="presParOf" srcId="{71571028-02D6-4F90-A158-E76A3F90162F}" destId="{2F222F92-0E9C-425A-B1C7-F52EC641FD28}" srcOrd="2" destOrd="0" presId="urn:microsoft.com/office/officeart/2018/2/layout/IconVerticalSolidList"/>
    <dgm:cxn modelId="{91DF9318-7023-442D-9DA4-80A04AD9BDAB}" type="presParOf" srcId="{71571028-02D6-4F90-A158-E76A3F90162F}" destId="{B3D23E44-CA13-4486-A2AE-566F852FC690}" srcOrd="3" destOrd="0" presId="urn:microsoft.com/office/officeart/2018/2/layout/IconVerticalSolidList"/>
    <dgm:cxn modelId="{F1A98D6B-9830-4F92-846A-B432C77B0388}" type="presParOf" srcId="{73AD3805-7963-4165-9617-4BB37E469C79}" destId="{18A6A5E5-F273-4EF4-9638-77994D8B1939}" srcOrd="5" destOrd="0" presId="urn:microsoft.com/office/officeart/2018/2/layout/IconVerticalSolidList"/>
    <dgm:cxn modelId="{C5EC85D5-E338-4793-845E-865D888F712F}" type="presParOf" srcId="{73AD3805-7963-4165-9617-4BB37E469C79}" destId="{E575D4BB-FF87-432F-ABEA-15887AD07CAB}" srcOrd="6" destOrd="0" presId="urn:microsoft.com/office/officeart/2018/2/layout/IconVerticalSolidList"/>
    <dgm:cxn modelId="{D9284E6C-7ED8-4D44-A13C-A02CD4A6B893}" type="presParOf" srcId="{E575D4BB-FF87-432F-ABEA-15887AD07CAB}" destId="{5427BB0F-C50F-4C8B-8D42-77D1C7B0E1AB}" srcOrd="0" destOrd="0" presId="urn:microsoft.com/office/officeart/2018/2/layout/IconVerticalSolidList"/>
    <dgm:cxn modelId="{0786D53A-EE07-4CC7-B743-6C9F2DEB8085}" type="presParOf" srcId="{E575D4BB-FF87-432F-ABEA-15887AD07CAB}" destId="{52FFA8ED-0096-408B-8E6D-CA333E86C4C5}" srcOrd="1" destOrd="0" presId="urn:microsoft.com/office/officeart/2018/2/layout/IconVerticalSolidList"/>
    <dgm:cxn modelId="{068E0ADA-3109-48F6-8710-A9C8AAB15375}" type="presParOf" srcId="{E575D4BB-FF87-432F-ABEA-15887AD07CAB}" destId="{96AEB5C3-917C-4F9D-A3E3-4445A5A98F3F}" srcOrd="2" destOrd="0" presId="urn:microsoft.com/office/officeart/2018/2/layout/IconVerticalSolidList"/>
    <dgm:cxn modelId="{FBA8F618-E5F1-45FD-AF85-A8EB3DF60A0C}" type="presParOf" srcId="{E575D4BB-FF87-432F-ABEA-15887AD07CAB}" destId="{FC29DD9C-9D5C-4BBA-8A02-FFDE71AA6C29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27D35E70-506C-4531-A1B5-69D09A82C718}" type="doc">
      <dgm:prSet loTypeId="urn:microsoft.com/office/officeart/2005/8/layout/vList2" loCatId="list" qsTypeId="urn:microsoft.com/office/officeart/2005/8/quickstyle/simple4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454A8162-11F6-4A93-8A63-9A465777CD82}">
      <dgm:prSet/>
      <dgm:spPr/>
      <dgm:t>
        <a:bodyPr/>
        <a:lstStyle/>
        <a:p>
          <a:r>
            <a:rPr lang="en-US" b="1" dirty="0"/>
            <a:t>Universal Motivations</a:t>
          </a:r>
          <a:r>
            <a:rPr lang="en-US" dirty="0"/>
            <a:t>: Audiences connect with universal motivations like love, acceptance, and overcoming fear.</a:t>
          </a:r>
        </a:p>
      </dgm:t>
    </dgm:pt>
    <dgm:pt modelId="{B1DE3603-98BB-4BE8-BC34-6CA8DD770B74}" type="parTrans" cxnId="{FC54C19F-022A-4E86-B7C7-D132F7915DFD}">
      <dgm:prSet/>
      <dgm:spPr/>
      <dgm:t>
        <a:bodyPr/>
        <a:lstStyle/>
        <a:p>
          <a:endParaRPr lang="en-US"/>
        </a:p>
      </dgm:t>
    </dgm:pt>
    <dgm:pt modelId="{A2CA93A2-AF73-44D5-8566-10DCFD2D200E}" type="sibTrans" cxnId="{FC54C19F-022A-4E86-B7C7-D132F7915DFD}">
      <dgm:prSet/>
      <dgm:spPr/>
      <dgm:t>
        <a:bodyPr/>
        <a:lstStyle/>
        <a:p>
          <a:endParaRPr lang="en-US"/>
        </a:p>
      </dgm:t>
    </dgm:pt>
    <dgm:pt modelId="{D35D92FB-0ED2-420C-B627-2A7A4E39B30A}">
      <dgm:prSet/>
      <dgm:spPr/>
      <dgm:t>
        <a:bodyPr/>
        <a:lstStyle/>
        <a:p>
          <a:r>
            <a:rPr lang="en-US" b="1" dirty="0"/>
            <a:t>Humanizing Fantasy</a:t>
          </a:r>
          <a:r>
            <a:rPr lang="en-US" dirty="0"/>
            <a:t>: Even in fantastical settings, characters with real-world motivations are easier to identify with.</a:t>
          </a:r>
        </a:p>
      </dgm:t>
    </dgm:pt>
    <dgm:pt modelId="{04C10FF0-5CB1-46B3-A42F-E8C0D1D10082}" type="parTrans" cxnId="{4FA8D599-BD90-4BAA-B98E-7F70F6343A55}">
      <dgm:prSet/>
      <dgm:spPr/>
      <dgm:t>
        <a:bodyPr/>
        <a:lstStyle/>
        <a:p>
          <a:endParaRPr lang="en-US"/>
        </a:p>
      </dgm:t>
    </dgm:pt>
    <dgm:pt modelId="{54657155-B4DD-4529-8AFB-F2B70186B59E}" type="sibTrans" cxnId="{4FA8D599-BD90-4BAA-B98E-7F70F6343A55}">
      <dgm:prSet/>
      <dgm:spPr/>
      <dgm:t>
        <a:bodyPr/>
        <a:lstStyle/>
        <a:p>
          <a:endParaRPr lang="en-US"/>
        </a:p>
      </dgm:t>
    </dgm:pt>
    <dgm:pt modelId="{39D0136A-7C01-4D2C-9C45-A1A8EF7ED258}">
      <dgm:prSet/>
      <dgm:spPr/>
      <dgm:t>
        <a:bodyPr/>
        <a:lstStyle/>
        <a:p>
          <a:r>
            <a:rPr lang="en-US" b="1" dirty="0"/>
            <a:t>Example</a:t>
          </a:r>
          <a:r>
            <a:rPr lang="en-US" dirty="0"/>
            <a:t>: </a:t>
          </a:r>
          <a:r>
            <a:rPr lang="en-GB" dirty="0"/>
            <a:t>Fantasy </a:t>
          </a:r>
          <a:r>
            <a:rPr lang="en-US" dirty="0"/>
            <a:t>characters</a:t>
          </a:r>
          <a:r>
            <a:rPr lang="en-GB" dirty="0"/>
            <a:t> can</a:t>
          </a:r>
          <a:r>
            <a:rPr lang="en-US" dirty="0"/>
            <a:t> reflect universal struggles, like Shrek’s journey from isolation to self-acceptance.</a:t>
          </a:r>
        </a:p>
      </dgm:t>
    </dgm:pt>
    <dgm:pt modelId="{11DD0183-39F2-4E43-8567-2A503D7B06A0}" type="parTrans" cxnId="{3839DE83-9FBC-44B7-9CCB-65FC0BEB6747}">
      <dgm:prSet/>
      <dgm:spPr/>
      <dgm:t>
        <a:bodyPr/>
        <a:lstStyle/>
        <a:p>
          <a:endParaRPr lang="en-US"/>
        </a:p>
      </dgm:t>
    </dgm:pt>
    <dgm:pt modelId="{8A7A6846-5180-45D1-8BD2-DB9C675FFCD2}" type="sibTrans" cxnId="{3839DE83-9FBC-44B7-9CCB-65FC0BEB6747}">
      <dgm:prSet/>
      <dgm:spPr/>
      <dgm:t>
        <a:bodyPr/>
        <a:lstStyle/>
        <a:p>
          <a:endParaRPr lang="en-US"/>
        </a:p>
      </dgm:t>
    </dgm:pt>
    <dgm:pt modelId="{223CF93E-144B-4322-AA51-393A6AEE8981}" type="pres">
      <dgm:prSet presAssocID="{27D35E70-506C-4531-A1B5-69D09A82C718}" presName="linear" presStyleCnt="0">
        <dgm:presLayoutVars>
          <dgm:animLvl val="lvl"/>
          <dgm:resizeHandles val="exact"/>
        </dgm:presLayoutVars>
      </dgm:prSet>
      <dgm:spPr/>
    </dgm:pt>
    <dgm:pt modelId="{3251BFA7-8CC9-4F1B-B4CB-371514B611C7}" type="pres">
      <dgm:prSet presAssocID="{454A8162-11F6-4A93-8A63-9A465777CD82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87A4C9BE-367F-47AE-87DD-FE2CB0ECE6F6}" type="pres">
      <dgm:prSet presAssocID="{A2CA93A2-AF73-44D5-8566-10DCFD2D200E}" presName="spacer" presStyleCnt="0"/>
      <dgm:spPr/>
    </dgm:pt>
    <dgm:pt modelId="{9F01FBA5-9DDC-4749-9947-C0AD087B8965}" type="pres">
      <dgm:prSet presAssocID="{D35D92FB-0ED2-420C-B627-2A7A4E39B30A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BC441039-EA62-40B5-8D39-08232C809AFE}" type="pres">
      <dgm:prSet presAssocID="{54657155-B4DD-4529-8AFB-F2B70186B59E}" presName="spacer" presStyleCnt="0"/>
      <dgm:spPr/>
    </dgm:pt>
    <dgm:pt modelId="{FE2928C2-B77F-41B7-9BDA-19458D291129}" type="pres">
      <dgm:prSet presAssocID="{39D0136A-7C01-4D2C-9C45-A1A8EF7ED258}" presName="parentText" presStyleLbl="node1" presStyleIdx="2" presStyleCnt="3">
        <dgm:presLayoutVars>
          <dgm:chMax val="0"/>
          <dgm:bulletEnabled val="1"/>
        </dgm:presLayoutVars>
      </dgm:prSet>
      <dgm:spPr/>
    </dgm:pt>
  </dgm:ptLst>
  <dgm:cxnLst>
    <dgm:cxn modelId="{0484803C-7BEB-415F-B5A1-97C8C2C165E2}" type="presOf" srcId="{27D35E70-506C-4531-A1B5-69D09A82C718}" destId="{223CF93E-144B-4322-AA51-393A6AEE8981}" srcOrd="0" destOrd="0" presId="urn:microsoft.com/office/officeart/2005/8/layout/vList2"/>
    <dgm:cxn modelId="{AF71ED61-7279-499B-A61F-00C9DA7D26EA}" type="presOf" srcId="{39D0136A-7C01-4D2C-9C45-A1A8EF7ED258}" destId="{FE2928C2-B77F-41B7-9BDA-19458D291129}" srcOrd="0" destOrd="0" presId="urn:microsoft.com/office/officeart/2005/8/layout/vList2"/>
    <dgm:cxn modelId="{B923C56D-6FAE-4F75-B06C-CAD44E9BC900}" type="presOf" srcId="{D35D92FB-0ED2-420C-B627-2A7A4E39B30A}" destId="{9F01FBA5-9DDC-4749-9947-C0AD087B8965}" srcOrd="0" destOrd="0" presId="urn:microsoft.com/office/officeart/2005/8/layout/vList2"/>
    <dgm:cxn modelId="{3839DE83-9FBC-44B7-9CCB-65FC0BEB6747}" srcId="{27D35E70-506C-4531-A1B5-69D09A82C718}" destId="{39D0136A-7C01-4D2C-9C45-A1A8EF7ED258}" srcOrd="2" destOrd="0" parTransId="{11DD0183-39F2-4E43-8567-2A503D7B06A0}" sibTransId="{8A7A6846-5180-45D1-8BD2-DB9C675FFCD2}"/>
    <dgm:cxn modelId="{4FA8D599-BD90-4BAA-B98E-7F70F6343A55}" srcId="{27D35E70-506C-4531-A1B5-69D09A82C718}" destId="{D35D92FB-0ED2-420C-B627-2A7A4E39B30A}" srcOrd="1" destOrd="0" parTransId="{04C10FF0-5CB1-46B3-A42F-E8C0D1D10082}" sibTransId="{54657155-B4DD-4529-8AFB-F2B70186B59E}"/>
    <dgm:cxn modelId="{FC54C19F-022A-4E86-B7C7-D132F7915DFD}" srcId="{27D35E70-506C-4531-A1B5-69D09A82C718}" destId="{454A8162-11F6-4A93-8A63-9A465777CD82}" srcOrd="0" destOrd="0" parTransId="{B1DE3603-98BB-4BE8-BC34-6CA8DD770B74}" sibTransId="{A2CA93A2-AF73-44D5-8566-10DCFD2D200E}"/>
    <dgm:cxn modelId="{BEBD01E8-F9D4-4057-BD63-1FF486212474}" type="presOf" srcId="{454A8162-11F6-4A93-8A63-9A465777CD82}" destId="{3251BFA7-8CC9-4F1B-B4CB-371514B611C7}" srcOrd="0" destOrd="0" presId="urn:microsoft.com/office/officeart/2005/8/layout/vList2"/>
    <dgm:cxn modelId="{2D2F8A3E-95BA-4BE0-8B7A-6BE933F1259B}" type="presParOf" srcId="{223CF93E-144B-4322-AA51-393A6AEE8981}" destId="{3251BFA7-8CC9-4F1B-B4CB-371514B611C7}" srcOrd="0" destOrd="0" presId="urn:microsoft.com/office/officeart/2005/8/layout/vList2"/>
    <dgm:cxn modelId="{921F95DA-9A34-437F-A4DD-F90B65CD020E}" type="presParOf" srcId="{223CF93E-144B-4322-AA51-393A6AEE8981}" destId="{87A4C9BE-367F-47AE-87DD-FE2CB0ECE6F6}" srcOrd="1" destOrd="0" presId="urn:microsoft.com/office/officeart/2005/8/layout/vList2"/>
    <dgm:cxn modelId="{8F802870-E7F5-4C3A-880B-120328FD407E}" type="presParOf" srcId="{223CF93E-144B-4322-AA51-393A6AEE8981}" destId="{9F01FBA5-9DDC-4749-9947-C0AD087B8965}" srcOrd="2" destOrd="0" presId="urn:microsoft.com/office/officeart/2005/8/layout/vList2"/>
    <dgm:cxn modelId="{9AD5A2FF-E7C0-4F6D-839B-BC751DBF8E15}" type="presParOf" srcId="{223CF93E-144B-4322-AA51-393A6AEE8981}" destId="{BC441039-EA62-40B5-8D39-08232C809AFE}" srcOrd="3" destOrd="0" presId="urn:microsoft.com/office/officeart/2005/8/layout/vList2"/>
    <dgm:cxn modelId="{A9714870-E6F1-4236-91F9-FE6A2253805B}" type="presParOf" srcId="{223CF93E-144B-4322-AA51-393A6AEE8981}" destId="{FE2928C2-B77F-41B7-9BDA-19458D291129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817219C6-991A-49D3-B682-3C2EF5F77278}" type="doc">
      <dgm:prSet loTypeId="urn:microsoft.com/office/officeart/2005/8/layout/vList2" loCatId="list" qsTypeId="urn:microsoft.com/office/officeart/2005/8/quickstyle/simple4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61842E52-E3ED-4BAB-BFAF-4F69AAC2E637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b="1"/>
            <a:t>Facial Expressions and Body Language</a:t>
          </a:r>
          <a:r>
            <a:rPr lang="en-US"/>
            <a:t>: Subtle cues reveal internal motivations (e.g., WALL-E's loneliness).</a:t>
          </a:r>
          <a:endParaRPr lang="en-US" dirty="0"/>
        </a:p>
      </dgm:t>
    </dgm:pt>
    <dgm:pt modelId="{152E164F-4C45-46F4-BDB1-4CAC77129760}" type="parTrans" cxnId="{01BA3965-AA76-498A-A82F-0DE5A6B60723}">
      <dgm:prSet/>
      <dgm:spPr/>
      <dgm:t>
        <a:bodyPr/>
        <a:lstStyle/>
        <a:p>
          <a:endParaRPr lang="en-US"/>
        </a:p>
      </dgm:t>
    </dgm:pt>
    <dgm:pt modelId="{6E3194EE-C646-460C-82C8-4EB0E792830D}" type="sibTrans" cxnId="{01BA3965-AA76-498A-A82F-0DE5A6B60723}">
      <dgm:prSet/>
      <dgm:spPr/>
      <dgm:t>
        <a:bodyPr/>
        <a:lstStyle/>
        <a:p>
          <a:endParaRPr lang="en-US"/>
        </a:p>
      </dgm:t>
    </dgm:pt>
    <dgm:pt modelId="{3101617C-DB99-4E03-9AFD-F04F0B64360E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b="1"/>
            <a:t>Dialogue and Pacing</a:t>
          </a:r>
          <a:r>
            <a:rPr lang="en-US"/>
            <a:t>: Reveal motivation through character interactions, letting audiences deduce motivations.</a:t>
          </a:r>
          <a:endParaRPr lang="en-US" dirty="0"/>
        </a:p>
      </dgm:t>
    </dgm:pt>
    <dgm:pt modelId="{11B51574-AFB1-40AE-98A1-647B55A00A31}" type="parTrans" cxnId="{E753CF95-609C-442E-BDA4-1F57A8447A8D}">
      <dgm:prSet/>
      <dgm:spPr/>
      <dgm:t>
        <a:bodyPr/>
        <a:lstStyle/>
        <a:p>
          <a:endParaRPr lang="en-US"/>
        </a:p>
      </dgm:t>
    </dgm:pt>
    <dgm:pt modelId="{BB04CF7E-D5C2-4C80-AA77-D7344576697C}" type="sibTrans" cxnId="{E753CF95-609C-442E-BDA4-1F57A8447A8D}">
      <dgm:prSet/>
      <dgm:spPr/>
      <dgm:t>
        <a:bodyPr/>
        <a:lstStyle/>
        <a:p>
          <a:endParaRPr lang="en-US"/>
        </a:p>
      </dgm:t>
    </dgm:pt>
    <dgm:pt modelId="{4F08E3C5-E2EC-4AC7-B0E3-87A465B9B385}">
      <dgm:prSet/>
      <dgm:spPr/>
      <dgm:t>
        <a:bodyPr/>
        <a:lstStyle/>
        <a:p>
          <a:pPr>
            <a:lnSpc>
              <a:spcPct val="100000"/>
            </a:lnSpc>
          </a:pPr>
          <a:r>
            <a:rPr lang="en-GB" b="1" dirty="0"/>
            <a:t>Visual </a:t>
          </a:r>
          <a:r>
            <a:rPr lang="en-US" b="1" dirty="0"/>
            <a:t>Example</a:t>
          </a:r>
          <a:r>
            <a:rPr lang="en-US" dirty="0"/>
            <a:t>: </a:t>
          </a:r>
          <a:r>
            <a:rPr lang="en-GB" dirty="0"/>
            <a:t>https://youtu.be/QHH3iSeDBLo</a:t>
          </a:r>
          <a:endParaRPr lang="en-US" dirty="0"/>
        </a:p>
      </dgm:t>
    </dgm:pt>
    <dgm:pt modelId="{8CD51594-05FA-4648-B41B-99B5A9EE9D71}" type="parTrans" cxnId="{1640BF38-A476-4E71-8C39-BE17F717A511}">
      <dgm:prSet/>
      <dgm:spPr/>
      <dgm:t>
        <a:bodyPr/>
        <a:lstStyle/>
        <a:p>
          <a:endParaRPr lang="en-US"/>
        </a:p>
      </dgm:t>
    </dgm:pt>
    <dgm:pt modelId="{BE6FCA43-7387-4990-A2DC-30DED4E87A75}" type="sibTrans" cxnId="{1640BF38-A476-4E71-8C39-BE17F717A511}">
      <dgm:prSet/>
      <dgm:spPr/>
      <dgm:t>
        <a:bodyPr/>
        <a:lstStyle/>
        <a:p>
          <a:endParaRPr lang="en-US"/>
        </a:p>
      </dgm:t>
    </dgm:pt>
    <dgm:pt modelId="{56742B80-201F-4136-A332-A1E974A7BAA6}" type="pres">
      <dgm:prSet presAssocID="{817219C6-991A-49D3-B682-3C2EF5F77278}" presName="linear" presStyleCnt="0">
        <dgm:presLayoutVars>
          <dgm:animLvl val="lvl"/>
          <dgm:resizeHandles val="exact"/>
        </dgm:presLayoutVars>
      </dgm:prSet>
      <dgm:spPr/>
    </dgm:pt>
    <dgm:pt modelId="{B3183AD0-4F67-4F95-B7BD-19555BE0EBF5}" type="pres">
      <dgm:prSet presAssocID="{61842E52-E3ED-4BAB-BFAF-4F69AAC2E637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0C994DCF-04F0-4756-A02D-7C39C9E56907}" type="pres">
      <dgm:prSet presAssocID="{6E3194EE-C646-460C-82C8-4EB0E792830D}" presName="spacer" presStyleCnt="0"/>
      <dgm:spPr/>
    </dgm:pt>
    <dgm:pt modelId="{1F283817-7C02-4098-BAB6-3A70FCAAD8D4}" type="pres">
      <dgm:prSet presAssocID="{3101617C-DB99-4E03-9AFD-F04F0B64360E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CA0ECE54-ECD6-4F02-8977-35859FD2592E}" type="pres">
      <dgm:prSet presAssocID="{BB04CF7E-D5C2-4C80-AA77-D7344576697C}" presName="spacer" presStyleCnt="0"/>
      <dgm:spPr/>
    </dgm:pt>
    <dgm:pt modelId="{D670248F-6FD5-451C-A12B-A009E07FB097}" type="pres">
      <dgm:prSet presAssocID="{4F08E3C5-E2EC-4AC7-B0E3-87A465B9B385}" presName="parentText" presStyleLbl="node1" presStyleIdx="2" presStyleCnt="3">
        <dgm:presLayoutVars>
          <dgm:chMax val="0"/>
          <dgm:bulletEnabled val="1"/>
        </dgm:presLayoutVars>
      </dgm:prSet>
      <dgm:spPr/>
    </dgm:pt>
  </dgm:ptLst>
  <dgm:cxnLst>
    <dgm:cxn modelId="{9F4F2812-F3DA-406D-B43E-920CA5F9AE64}" type="presOf" srcId="{4F08E3C5-E2EC-4AC7-B0E3-87A465B9B385}" destId="{D670248F-6FD5-451C-A12B-A009E07FB097}" srcOrd="0" destOrd="0" presId="urn:microsoft.com/office/officeart/2005/8/layout/vList2"/>
    <dgm:cxn modelId="{631BAF1E-409A-4DCF-ADBE-6306F63C3149}" type="presOf" srcId="{817219C6-991A-49D3-B682-3C2EF5F77278}" destId="{56742B80-201F-4136-A332-A1E974A7BAA6}" srcOrd="0" destOrd="0" presId="urn:microsoft.com/office/officeart/2005/8/layout/vList2"/>
    <dgm:cxn modelId="{1640BF38-A476-4E71-8C39-BE17F717A511}" srcId="{817219C6-991A-49D3-B682-3C2EF5F77278}" destId="{4F08E3C5-E2EC-4AC7-B0E3-87A465B9B385}" srcOrd="2" destOrd="0" parTransId="{8CD51594-05FA-4648-B41B-99B5A9EE9D71}" sibTransId="{BE6FCA43-7387-4990-A2DC-30DED4E87A75}"/>
    <dgm:cxn modelId="{01BA3965-AA76-498A-A82F-0DE5A6B60723}" srcId="{817219C6-991A-49D3-B682-3C2EF5F77278}" destId="{61842E52-E3ED-4BAB-BFAF-4F69AAC2E637}" srcOrd="0" destOrd="0" parTransId="{152E164F-4C45-46F4-BDB1-4CAC77129760}" sibTransId="{6E3194EE-C646-460C-82C8-4EB0E792830D}"/>
    <dgm:cxn modelId="{E753CF95-609C-442E-BDA4-1F57A8447A8D}" srcId="{817219C6-991A-49D3-B682-3C2EF5F77278}" destId="{3101617C-DB99-4E03-9AFD-F04F0B64360E}" srcOrd="1" destOrd="0" parTransId="{11B51574-AFB1-40AE-98A1-647B55A00A31}" sibTransId="{BB04CF7E-D5C2-4C80-AA77-D7344576697C}"/>
    <dgm:cxn modelId="{07F147C0-3D9C-4E99-BB26-E444B2DA4C8D}" type="presOf" srcId="{3101617C-DB99-4E03-9AFD-F04F0B64360E}" destId="{1F283817-7C02-4098-BAB6-3A70FCAAD8D4}" srcOrd="0" destOrd="0" presId="urn:microsoft.com/office/officeart/2005/8/layout/vList2"/>
    <dgm:cxn modelId="{B5F347E1-D1F2-4C0C-B1D4-50EB44294144}" type="presOf" srcId="{61842E52-E3ED-4BAB-BFAF-4F69AAC2E637}" destId="{B3183AD0-4F67-4F95-B7BD-19555BE0EBF5}" srcOrd="0" destOrd="0" presId="urn:microsoft.com/office/officeart/2005/8/layout/vList2"/>
    <dgm:cxn modelId="{67E57576-F1F8-4E02-97CA-D71CABF1C6DD}" type="presParOf" srcId="{56742B80-201F-4136-A332-A1E974A7BAA6}" destId="{B3183AD0-4F67-4F95-B7BD-19555BE0EBF5}" srcOrd="0" destOrd="0" presId="urn:microsoft.com/office/officeart/2005/8/layout/vList2"/>
    <dgm:cxn modelId="{9DBA016F-963E-41F8-9F71-804C1D395E71}" type="presParOf" srcId="{56742B80-201F-4136-A332-A1E974A7BAA6}" destId="{0C994DCF-04F0-4756-A02D-7C39C9E56907}" srcOrd="1" destOrd="0" presId="urn:microsoft.com/office/officeart/2005/8/layout/vList2"/>
    <dgm:cxn modelId="{597926DB-8E09-4887-974C-264EDED21679}" type="presParOf" srcId="{56742B80-201F-4136-A332-A1E974A7BAA6}" destId="{1F283817-7C02-4098-BAB6-3A70FCAAD8D4}" srcOrd="2" destOrd="0" presId="urn:microsoft.com/office/officeart/2005/8/layout/vList2"/>
    <dgm:cxn modelId="{43962814-ADEE-4936-A2A2-96D61B1252C0}" type="presParOf" srcId="{56742B80-201F-4136-A332-A1E974A7BAA6}" destId="{CA0ECE54-ECD6-4F02-8977-35859FD2592E}" srcOrd="3" destOrd="0" presId="urn:microsoft.com/office/officeart/2005/8/layout/vList2"/>
    <dgm:cxn modelId="{D9913E94-65FD-4AD5-AE69-51148EE7E663}" type="presParOf" srcId="{56742B80-201F-4136-A332-A1E974A7BAA6}" destId="{D670248F-6FD5-451C-A12B-A009E07FB097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C940ADC4-9554-4D2D-9B8C-B6D20251BAAD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icontext_colorful1" csCatId="colorful" phldr="1"/>
      <dgm:spPr/>
      <dgm:t>
        <a:bodyPr/>
        <a:lstStyle/>
        <a:p>
          <a:endParaRPr lang="en-US"/>
        </a:p>
      </dgm:t>
    </dgm:pt>
    <dgm:pt modelId="{B1800BAF-A62D-4BD0-8BDE-3835BF496F19}">
      <dgm:prSet/>
      <dgm:spPr/>
      <dgm:t>
        <a:bodyPr/>
        <a:lstStyle/>
        <a:p>
          <a:r>
            <a:rPr lang="en-US" b="1" dirty="0"/>
            <a:t>Character Example: </a:t>
          </a:r>
          <a:r>
            <a:rPr lang="en-US" dirty="0"/>
            <a:t>Elsa from Frozen</a:t>
          </a:r>
        </a:p>
      </dgm:t>
    </dgm:pt>
    <dgm:pt modelId="{4EA8F89C-CFFB-48F3-AF26-D931A8305187}" type="parTrans" cxnId="{D7639812-F449-40B3-A82D-A5D31987B9D0}">
      <dgm:prSet/>
      <dgm:spPr/>
      <dgm:t>
        <a:bodyPr/>
        <a:lstStyle/>
        <a:p>
          <a:endParaRPr lang="en-US"/>
        </a:p>
      </dgm:t>
    </dgm:pt>
    <dgm:pt modelId="{B0160E57-7433-49DB-A5B7-A76B25575468}" type="sibTrans" cxnId="{D7639812-F449-40B3-A82D-A5D31987B9D0}">
      <dgm:prSet/>
      <dgm:spPr/>
      <dgm:t>
        <a:bodyPr/>
        <a:lstStyle/>
        <a:p>
          <a:endParaRPr lang="en-US"/>
        </a:p>
      </dgm:t>
    </dgm:pt>
    <dgm:pt modelId="{932E1245-0C1A-4D5C-83E5-6CABDA8C37A1}">
      <dgm:prSet/>
      <dgm:spPr/>
      <dgm:t>
        <a:bodyPr/>
        <a:lstStyle/>
        <a:p>
          <a:r>
            <a:rPr lang="en-US" b="1" dirty="0"/>
            <a:t>Motivations</a:t>
          </a:r>
          <a:r>
            <a:rPr lang="en-US" dirty="0"/>
            <a:t>: Fear of her powers, desire for freedom, love for her sister.</a:t>
          </a:r>
        </a:p>
      </dgm:t>
    </dgm:pt>
    <dgm:pt modelId="{656BD14A-3558-4EE4-BEF8-E9C299648340}" type="parTrans" cxnId="{BFFF868E-5636-4E99-A7D2-20ABABAF7733}">
      <dgm:prSet/>
      <dgm:spPr/>
      <dgm:t>
        <a:bodyPr/>
        <a:lstStyle/>
        <a:p>
          <a:endParaRPr lang="en-US"/>
        </a:p>
      </dgm:t>
    </dgm:pt>
    <dgm:pt modelId="{A66E95AC-7CB0-436C-8B93-A0CCB731752F}" type="sibTrans" cxnId="{BFFF868E-5636-4E99-A7D2-20ABABAF7733}">
      <dgm:prSet/>
      <dgm:spPr/>
      <dgm:t>
        <a:bodyPr/>
        <a:lstStyle/>
        <a:p>
          <a:endParaRPr lang="en-US"/>
        </a:p>
      </dgm:t>
    </dgm:pt>
    <dgm:pt modelId="{045DA345-71C8-4C71-B958-7D3B36454BAA}">
      <dgm:prSet/>
      <dgm:spPr/>
      <dgm:t>
        <a:bodyPr/>
        <a:lstStyle/>
        <a:p>
          <a:r>
            <a:rPr lang="en-US" b="1" dirty="0"/>
            <a:t>Internal Conflict: </a:t>
          </a:r>
          <a:r>
            <a:rPr lang="en-US" dirty="0"/>
            <a:t>Desire to protect others vs. longing for self-expression.</a:t>
          </a:r>
        </a:p>
      </dgm:t>
    </dgm:pt>
    <dgm:pt modelId="{92042C33-F9BE-450D-B857-B702B9F5E067}" type="parTrans" cxnId="{D183228D-3CAC-4416-9184-DF98B4E043AC}">
      <dgm:prSet/>
      <dgm:spPr/>
      <dgm:t>
        <a:bodyPr/>
        <a:lstStyle/>
        <a:p>
          <a:endParaRPr lang="en-US"/>
        </a:p>
      </dgm:t>
    </dgm:pt>
    <dgm:pt modelId="{3CA39E36-1BC8-4B22-9979-07B1296C63D2}" type="sibTrans" cxnId="{D183228D-3CAC-4416-9184-DF98B4E043AC}">
      <dgm:prSet/>
      <dgm:spPr/>
      <dgm:t>
        <a:bodyPr/>
        <a:lstStyle/>
        <a:p>
          <a:endParaRPr lang="en-US"/>
        </a:p>
      </dgm:t>
    </dgm:pt>
    <dgm:pt modelId="{DCA7800E-4B03-4D68-A538-F5E92BBD94EC}">
      <dgm:prSet/>
      <dgm:spPr/>
      <dgm:t>
        <a:bodyPr/>
        <a:lstStyle/>
        <a:p>
          <a:r>
            <a:rPr lang="en-US" b="1" dirty="0"/>
            <a:t>Resolution</a:t>
          </a:r>
          <a:r>
            <a:rPr lang="en-US" dirty="0"/>
            <a:t>: Elsa’s motivations evolve, leading to a realistic and satisfying character arc.</a:t>
          </a:r>
        </a:p>
      </dgm:t>
    </dgm:pt>
    <dgm:pt modelId="{DFD27FBB-D47C-4785-B7C4-D0D50992167C}" type="parTrans" cxnId="{957A8DA7-352D-4936-8924-A64BAD57EF6E}">
      <dgm:prSet/>
      <dgm:spPr/>
      <dgm:t>
        <a:bodyPr/>
        <a:lstStyle/>
        <a:p>
          <a:endParaRPr lang="en-US"/>
        </a:p>
      </dgm:t>
    </dgm:pt>
    <dgm:pt modelId="{10D890F3-8815-4CC8-A90B-7FED64B72142}" type="sibTrans" cxnId="{957A8DA7-352D-4936-8924-A64BAD57EF6E}">
      <dgm:prSet/>
      <dgm:spPr/>
      <dgm:t>
        <a:bodyPr/>
        <a:lstStyle/>
        <a:p>
          <a:endParaRPr lang="en-US"/>
        </a:p>
      </dgm:t>
    </dgm:pt>
    <dgm:pt modelId="{287B2F94-8962-4FFF-A763-84FBB63996F4}" type="pres">
      <dgm:prSet presAssocID="{C940ADC4-9554-4D2D-9B8C-B6D20251BAAD}" presName="root" presStyleCnt="0">
        <dgm:presLayoutVars>
          <dgm:dir/>
          <dgm:resizeHandles val="exact"/>
        </dgm:presLayoutVars>
      </dgm:prSet>
      <dgm:spPr/>
    </dgm:pt>
    <dgm:pt modelId="{E308DA3D-A0D8-44C9-B6BE-ACA907B15995}" type="pres">
      <dgm:prSet presAssocID="{B1800BAF-A62D-4BD0-8BDE-3835BF496F19}" presName="compNode" presStyleCnt="0"/>
      <dgm:spPr/>
    </dgm:pt>
    <dgm:pt modelId="{D8ED77E5-19E5-4369-B4C4-36ACDE9A202C}" type="pres">
      <dgm:prSet presAssocID="{B1800BAF-A62D-4BD0-8BDE-3835BF496F19}" presName="bgRect" presStyleLbl="bgShp" presStyleIdx="0" presStyleCnt="4"/>
      <dgm:spPr/>
    </dgm:pt>
    <dgm:pt modelId="{DD2416FC-813C-4042-B9EE-4A39EF0EF154}" type="pres">
      <dgm:prSet presAssocID="{B1800BAF-A62D-4BD0-8BDE-3835BF496F19}" presName="iconRect" presStyleLbl="node1" presStyleIdx="0" presStyleCnt="4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Snowflake"/>
        </a:ext>
      </dgm:extLst>
    </dgm:pt>
    <dgm:pt modelId="{EC1F7C2D-7FC2-4A4D-AC5B-D810BEAC7F43}" type="pres">
      <dgm:prSet presAssocID="{B1800BAF-A62D-4BD0-8BDE-3835BF496F19}" presName="spaceRect" presStyleCnt="0"/>
      <dgm:spPr/>
    </dgm:pt>
    <dgm:pt modelId="{6FB9BA45-3990-48D4-9201-B9E5FDB0860C}" type="pres">
      <dgm:prSet presAssocID="{B1800BAF-A62D-4BD0-8BDE-3835BF496F19}" presName="parTx" presStyleLbl="revTx" presStyleIdx="0" presStyleCnt="4">
        <dgm:presLayoutVars>
          <dgm:chMax val="0"/>
          <dgm:chPref val="0"/>
        </dgm:presLayoutVars>
      </dgm:prSet>
      <dgm:spPr/>
    </dgm:pt>
    <dgm:pt modelId="{55D9A2ED-BA03-4019-82D1-9365B29AA29F}" type="pres">
      <dgm:prSet presAssocID="{B0160E57-7433-49DB-A5B7-A76B25575468}" presName="sibTrans" presStyleCnt="0"/>
      <dgm:spPr/>
    </dgm:pt>
    <dgm:pt modelId="{6AFC4B53-6D5D-49F9-8394-325691EDF87D}" type="pres">
      <dgm:prSet presAssocID="{932E1245-0C1A-4D5C-83E5-6CABDA8C37A1}" presName="compNode" presStyleCnt="0"/>
      <dgm:spPr/>
    </dgm:pt>
    <dgm:pt modelId="{F9BB4DB3-F9E6-436A-8652-1072D12C835D}" type="pres">
      <dgm:prSet presAssocID="{932E1245-0C1A-4D5C-83E5-6CABDA8C37A1}" presName="bgRect" presStyleLbl="bgShp" presStyleIdx="1" presStyleCnt="4"/>
      <dgm:spPr/>
    </dgm:pt>
    <dgm:pt modelId="{8D89491A-9A8B-4136-B96A-1B63A1EA6F83}" type="pres">
      <dgm:prSet presAssocID="{932E1245-0C1A-4D5C-83E5-6CABDA8C37A1}" presName="iconRect" presStyleLbl="node1" presStyleIdx="1" presStyleCnt="4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Heart Lock"/>
        </a:ext>
      </dgm:extLst>
    </dgm:pt>
    <dgm:pt modelId="{924D4BDC-749A-4172-867B-4F626C9F9DE3}" type="pres">
      <dgm:prSet presAssocID="{932E1245-0C1A-4D5C-83E5-6CABDA8C37A1}" presName="spaceRect" presStyleCnt="0"/>
      <dgm:spPr/>
    </dgm:pt>
    <dgm:pt modelId="{2F9869F7-7600-4B78-9E5B-800757446C52}" type="pres">
      <dgm:prSet presAssocID="{932E1245-0C1A-4D5C-83E5-6CABDA8C37A1}" presName="parTx" presStyleLbl="revTx" presStyleIdx="1" presStyleCnt="4">
        <dgm:presLayoutVars>
          <dgm:chMax val="0"/>
          <dgm:chPref val="0"/>
        </dgm:presLayoutVars>
      </dgm:prSet>
      <dgm:spPr/>
    </dgm:pt>
    <dgm:pt modelId="{5B0DA761-94AF-4344-A3F3-3D38BFC3234E}" type="pres">
      <dgm:prSet presAssocID="{A66E95AC-7CB0-436C-8B93-A0CCB731752F}" presName="sibTrans" presStyleCnt="0"/>
      <dgm:spPr/>
    </dgm:pt>
    <dgm:pt modelId="{7E9EC6E9-9231-409E-879D-68272ADBA1CD}" type="pres">
      <dgm:prSet presAssocID="{045DA345-71C8-4C71-B958-7D3B36454BAA}" presName="compNode" presStyleCnt="0"/>
      <dgm:spPr/>
    </dgm:pt>
    <dgm:pt modelId="{8F22DCCA-FDAC-4AEC-A8EB-64B9230B99F2}" type="pres">
      <dgm:prSet presAssocID="{045DA345-71C8-4C71-B958-7D3B36454BAA}" presName="bgRect" presStyleLbl="bgShp" presStyleIdx="2" presStyleCnt="4"/>
      <dgm:spPr/>
    </dgm:pt>
    <dgm:pt modelId="{F99F8095-1F3B-4BF2-832C-6A0EDE3FC0D3}" type="pres">
      <dgm:prSet presAssocID="{045DA345-71C8-4C71-B958-7D3B36454BAA}" presName="iconRect" presStyleLbl="node1" presStyleIdx="2" presStyleCnt="4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Devil Face with Solid Fill"/>
        </a:ext>
      </dgm:extLst>
    </dgm:pt>
    <dgm:pt modelId="{FB60A2EA-8F4B-41EC-871E-DBE1E7EAA844}" type="pres">
      <dgm:prSet presAssocID="{045DA345-71C8-4C71-B958-7D3B36454BAA}" presName="spaceRect" presStyleCnt="0"/>
      <dgm:spPr/>
    </dgm:pt>
    <dgm:pt modelId="{62BABBE2-AECA-4F45-81D5-F09862F318D9}" type="pres">
      <dgm:prSet presAssocID="{045DA345-71C8-4C71-B958-7D3B36454BAA}" presName="parTx" presStyleLbl="revTx" presStyleIdx="2" presStyleCnt="4">
        <dgm:presLayoutVars>
          <dgm:chMax val="0"/>
          <dgm:chPref val="0"/>
        </dgm:presLayoutVars>
      </dgm:prSet>
      <dgm:spPr/>
    </dgm:pt>
    <dgm:pt modelId="{F371BCFF-FCD7-4A2A-AE30-E7D9E385F726}" type="pres">
      <dgm:prSet presAssocID="{3CA39E36-1BC8-4B22-9979-07B1296C63D2}" presName="sibTrans" presStyleCnt="0"/>
      <dgm:spPr/>
    </dgm:pt>
    <dgm:pt modelId="{D29C26A7-9972-4F24-813B-A7B2D42514DC}" type="pres">
      <dgm:prSet presAssocID="{DCA7800E-4B03-4D68-A538-F5E92BBD94EC}" presName="compNode" presStyleCnt="0"/>
      <dgm:spPr/>
    </dgm:pt>
    <dgm:pt modelId="{6B874F12-AF9A-4113-9092-5C78849F6F36}" type="pres">
      <dgm:prSet presAssocID="{DCA7800E-4B03-4D68-A538-F5E92BBD94EC}" presName="bgRect" presStyleLbl="bgShp" presStyleIdx="3" presStyleCnt="4"/>
      <dgm:spPr/>
    </dgm:pt>
    <dgm:pt modelId="{F3699CCB-A95F-40D0-9853-C561CD0AAFF9}" type="pres">
      <dgm:prSet presAssocID="{DCA7800E-4B03-4D68-A538-F5E92BBD94EC}" presName="iconRect" presStyleLbl="node1" presStyleIdx="3" presStyleCnt="4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Drama"/>
        </a:ext>
      </dgm:extLst>
    </dgm:pt>
    <dgm:pt modelId="{70D12CBF-468D-4CF4-B8B5-C08568FCD60F}" type="pres">
      <dgm:prSet presAssocID="{DCA7800E-4B03-4D68-A538-F5E92BBD94EC}" presName="spaceRect" presStyleCnt="0"/>
      <dgm:spPr/>
    </dgm:pt>
    <dgm:pt modelId="{BA2DA46E-F84F-4556-B9F7-676134FBCD42}" type="pres">
      <dgm:prSet presAssocID="{DCA7800E-4B03-4D68-A538-F5E92BBD94EC}" presName="parTx" presStyleLbl="revTx" presStyleIdx="3" presStyleCnt="4">
        <dgm:presLayoutVars>
          <dgm:chMax val="0"/>
          <dgm:chPref val="0"/>
        </dgm:presLayoutVars>
      </dgm:prSet>
      <dgm:spPr/>
    </dgm:pt>
  </dgm:ptLst>
  <dgm:cxnLst>
    <dgm:cxn modelId="{D7639812-F449-40B3-A82D-A5D31987B9D0}" srcId="{C940ADC4-9554-4D2D-9B8C-B6D20251BAAD}" destId="{B1800BAF-A62D-4BD0-8BDE-3835BF496F19}" srcOrd="0" destOrd="0" parTransId="{4EA8F89C-CFFB-48F3-AF26-D931A8305187}" sibTransId="{B0160E57-7433-49DB-A5B7-A76B25575468}"/>
    <dgm:cxn modelId="{31A9C739-252B-4B97-A44B-56F1E82A0817}" type="presOf" srcId="{B1800BAF-A62D-4BD0-8BDE-3835BF496F19}" destId="{6FB9BA45-3990-48D4-9201-B9E5FDB0860C}" srcOrd="0" destOrd="0" presId="urn:microsoft.com/office/officeart/2018/2/layout/IconVerticalSolidList"/>
    <dgm:cxn modelId="{B47D454A-4E5B-4A5E-BBE6-8B033185982E}" type="presOf" srcId="{045DA345-71C8-4C71-B958-7D3B36454BAA}" destId="{62BABBE2-AECA-4F45-81D5-F09862F318D9}" srcOrd="0" destOrd="0" presId="urn:microsoft.com/office/officeart/2018/2/layout/IconVerticalSolidList"/>
    <dgm:cxn modelId="{D183228D-3CAC-4416-9184-DF98B4E043AC}" srcId="{C940ADC4-9554-4D2D-9B8C-B6D20251BAAD}" destId="{045DA345-71C8-4C71-B958-7D3B36454BAA}" srcOrd="2" destOrd="0" parTransId="{92042C33-F9BE-450D-B857-B702B9F5E067}" sibTransId="{3CA39E36-1BC8-4B22-9979-07B1296C63D2}"/>
    <dgm:cxn modelId="{BFFF868E-5636-4E99-A7D2-20ABABAF7733}" srcId="{C940ADC4-9554-4D2D-9B8C-B6D20251BAAD}" destId="{932E1245-0C1A-4D5C-83E5-6CABDA8C37A1}" srcOrd="1" destOrd="0" parTransId="{656BD14A-3558-4EE4-BEF8-E9C299648340}" sibTransId="{A66E95AC-7CB0-436C-8B93-A0CCB731752F}"/>
    <dgm:cxn modelId="{957A8DA7-352D-4936-8924-A64BAD57EF6E}" srcId="{C940ADC4-9554-4D2D-9B8C-B6D20251BAAD}" destId="{DCA7800E-4B03-4D68-A538-F5E92BBD94EC}" srcOrd="3" destOrd="0" parTransId="{DFD27FBB-D47C-4785-B7C4-D0D50992167C}" sibTransId="{10D890F3-8815-4CC8-A90B-7FED64B72142}"/>
    <dgm:cxn modelId="{4A688EBF-FFCA-41C6-913A-D22DB944D292}" type="presOf" srcId="{C940ADC4-9554-4D2D-9B8C-B6D20251BAAD}" destId="{287B2F94-8962-4FFF-A763-84FBB63996F4}" srcOrd="0" destOrd="0" presId="urn:microsoft.com/office/officeart/2018/2/layout/IconVerticalSolidList"/>
    <dgm:cxn modelId="{D33986DD-2B66-409F-B962-0863E1668C2A}" type="presOf" srcId="{932E1245-0C1A-4D5C-83E5-6CABDA8C37A1}" destId="{2F9869F7-7600-4B78-9E5B-800757446C52}" srcOrd="0" destOrd="0" presId="urn:microsoft.com/office/officeart/2018/2/layout/IconVerticalSolidList"/>
    <dgm:cxn modelId="{5D38E1FD-9397-4DB5-A5AA-388A087141B1}" type="presOf" srcId="{DCA7800E-4B03-4D68-A538-F5E92BBD94EC}" destId="{BA2DA46E-F84F-4556-B9F7-676134FBCD42}" srcOrd="0" destOrd="0" presId="urn:microsoft.com/office/officeart/2018/2/layout/IconVerticalSolidList"/>
    <dgm:cxn modelId="{6AC37B48-A434-4B61-BC76-436AE68BDA91}" type="presParOf" srcId="{287B2F94-8962-4FFF-A763-84FBB63996F4}" destId="{E308DA3D-A0D8-44C9-B6BE-ACA907B15995}" srcOrd="0" destOrd="0" presId="urn:microsoft.com/office/officeart/2018/2/layout/IconVerticalSolidList"/>
    <dgm:cxn modelId="{CC6D7BD5-B57D-4753-AABC-408CB4BFDF1B}" type="presParOf" srcId="{E308DA3D-A0D8-44C9-B6BE-ACA907B15995}" destId="{D8ED77E5-19E5-4369-B4C4-36ACDE9A202C}" srcOrd="0" destOrd="0" presId="urn:microsoft.com/office/officeart/2018/2/layout/IconVerticalSolidList"/>
    <dgm:cxn modelId="{359F663D-B7F5-41A8-BAED-4430C085DBF8}" type="presParOf" srcId="{E308DA3D-A0D8-44C9-B6BE-ACA907B15995}" destId="{DD2416FC-813C-4042-B9EE-4A39EF0EF154}" srcOrd="1" destOrd="0" presId="urn:microsoft.com/office/officeart/2018/2/layout/IconVerticalSolidList"/>
    <dgm:cxn modelId="{FB8051CA-892E-402B-88F4-D60B420033FC}" type="presParOf" srcId="{E308DA3D-A0D8-44C9-B6BE-ACA907B15995}" destId="{EC1F7C2D-7FC2-4A4D-AC5B-D810BEAC7F43}" srcOrd="2" destOrd="0" presId="urn:microsoft.com/office/officeart/2018/2/layout/IconVerticalSolidList"/>
    <dgm:cxn modelId="{272B0EB3-6C96-43C1-B222-8389853B49EC}" type="presParOf" srcId="{E308DA3D-A0D8-44C9-B6BE-ACA907B15995}" destId="{6FB9BA45-3990-48D4-9201-B9E5FDB0860C}" srcOrd="3" destOrd="0" presId="urn:microsoft.com/office/officeart/2018/2/layout/IconVerticalSolidList"/>
    <dgm:cxn modelId="{BDAC93A9-79D9-48E4-9693-8DD14D836DD5}" type="presParOf" srcId="{287B2F94-8962-4FFF-A763-84FBB63996F4}" destId="{55D9A2ED-BA03-4019-82D1-9365B29AA29F}" srcOrd="1" destOrd="0" presId="urn:microsoft.com/office/officeart/2018/2/layout/IconVerticalSolidList"/>
    <dgm:cxn modelId="{8CD70383-3AE8-42F0-99BF-1BC104D4908A}" type="presParOf" srcId="{287B2F94-8962-4FFF-A763-84FBB63996F4}" destId="{6AFC4B53-6D5D-49F9-8394-325691EDF87D}" srcOrd="2" destOrd="0" presId="urn:microsoft.com/office/officeart/2018/2/layout/IconVerticalSolidList"/>
    <dgm:cxn modelId="{83FCF9C2-5A03-4C3F-8EEC-6350D02F6DD7}" type="presParOf" srcId="{6AFC4B53-6D5D-49F9-8394-325691EDF87D}" destId="{F9BB4DB3-F9E6-436A-8652-1072D12C835D}" srcOrd="0" destOrd="0" presId="urn:microsoft.com/office/officeart/2018/2/layout/IconVerticalSolidList"/>
    <dgm:cxn modelId="{FA4F14B6-EE56-485D-9B24-B510FE7D3B65}" type="presParOf" srcId="{6AFC4B53-6D5D-49F9-8394-325691EDF87D}" destId="{8D89491A-9A8B-4136-B96A-1B63A1EA6F83}" srcOrd="1" destOrd="0" presId="urn:microsoft.com/office/officeart/2018/2/layout/IconVerticalSolidList"/>
    <dgm:cxn modelId="{7752BB9C-E067-4AD0-9D4A-EDCCDD710418}" type="presParOf" srcId="{6AFC4B53-6D5D-49F9-8394-325691EDF87D}" destId="{924D4BDC-749A-4172-867B-4F626C9F9DE3}" srcOrd="2" destOrd="0" presId="urn:microsoft.com/office/officeart/2018/2/layout/IconVerticalSolidList"/>
    <dgm:cxn modelId="{60499695-E254-4C5C-9922-2F167A81ED2D}" type="presParOf" srcId="{6AFC4B53-6D5D-49F9-8394-325691EDF87D}" destId="{2F9869F7-7600-4B78-9E5B-800757446C52}" srcOrd="3" destOrd="0" presId="urn:microsoft.com/office/officeart/2018/2/layout/IconVerticalSolidList"/>
    <dgm:cxn modelId="{91ED46EA-723C-437E-ACF7-3B150AED8C8F}" type="presParOf" srcId="{287B2F94-8962-4FFF-A763-84FBB63996F4}" destId="{5B0DA761-94AF-4344-A3F3-3D38BFC3234E}" srcOrd="3" destOrd="0" presId="urn:microsoft.com/office/officeart/2018/2/layout/IconVerticalSolidList"/>
    <dgm:cxn modelId="{1197405D-3C05-4438-8D2E-1D6BB9D591F4}" type="presParOf" srcId="{287B2F94-8962-4FFF-A763-84FBB63996F4}" destId="{7E9EC6E9-9231-409E-879D-68272ADBA1CD}" srcOrd="4" destOrd="0" presId="urn:microsoft.com/office/officeart/2018/2/layout/IconVerticalSolidList"/>
    <dgm:cxn modelId="{FC07D345-6A3D-49A7-AC4F-A7FA83991A4C}" type="presParOf" srcId="{7E9EC6E9-9231-409E-879D-68272ADBA1CD}" destId="{8F22DCCA-FDAC-4AEC-A8EB-64B9230B99F2}" srcOrd="0" destOrd="0" presId="urn:microsoft.com/office/officeart/2018/2/layout/IconVerticalSolidList"/>
    <dgm:cxn modelId="{22A7D29B-D917-4F68-B9B6-3FAFAC8E0036}" type="presParOf" srcId="{7E9EC6E9-9231-409E-879D-68272ADBA1CD}" destId="{F99F8095-1F3B-4BF2-832C-6A0EDE3FC0D3}" srcOrd="1" destOrd="0" presId="urn:microsoft.com/office/officeart/2018/2/layout/IconVerticalSolidList"/>
    <dgm:cxn modelId="{2673C9DC-8312-4BDE-913F-9459F2033AE5}" type="presParOf" srcId="{7E9EC6E9-9231-409E-879D-68272ADBA1CD}" destId="{FB60A2EA-8F4B-41EC-871E-DBE1E7EAA844}" srcOrd="2" destOrd="0" presId="urn:microsoft.com/office/officeart/2018/2/layout/IconVerticalSolidList"/>
    <dgm:cxn modelId="{E1B66792-BD14-44CB-AE8D-9B910D5A1BF6}" type="presParOf" srcId="{7E9EC6E9-9231-409E-879D-68272ADBA1CD}" destId="{62BABBE2-AECA-4F45-81D5-F09862F318D9}" srcOrd="3" destOrd="0" presId="urn:microsoft.com/office/officeart/2018/2/layout/IconVerticalSolidList"/>
    <dgm:cxn modelId="{E339ED2D-4FCF-4044-97B7-11B360D37CDD}" type="presParOf" srcId="{287B2F94-8962-4FFF-A763-84FBB63996F4}" destId="{F371BCFF-FCD7-4A2A-AE30-E7D9E385F726}" srcOrd="5" destOrd="0" presId="urn:microsoft.com/office/officeart/2018/2/layout/IconVerticalSolidList"/>
    <dgm:cxn modelId="{7EBCC4CE-D1EC-4FFD-B461-3B672A612D51}" type="presParOf" srcId="{287B2F94-8962-4FFF-A763-84FBB63996F4}" destId="{D29C26A7-9972-4F24-813B-A7B2D42514DC}" srcOrd="6" destOrd="0" presId="urn:microsoft.com/office/officeart/2018/2/layout/IconVerticalSolidList"/>
    <dgm:cxn modelId="{84A7BC79-40A6-4D3B-892C-F489FE1397E4}" type="presParOf" srcId="{D29C26A7-9972-4F24-813B-A7B2D42514DC}" destId="{6B874F12-AF9A-4113-9092-5C78849F6F36}" srcOrd="0" destOrd="0" presId="urn:microsoft.com/office/officeart/2018/2/layout/IconVerticalSolidList"/>
    <dgm:cxn modelId="{C88AAAE4-3FE1-4E83-B019-053C67FD29B3}" type="presParOf" srcId="{D29C26A7-9972-4F24-813B-A7B2D42514DC}" destId="{F3699CCB-A95F-40D0-9853-C561CD0AAFF9}" srcOrd="1" destOrd="0" presId="urn:microsoft.com/office/officeart/2018/2/layout/IconVerticalSolidList"/>
    <dgm:cxn modelId="{8D5CC800-2C02-4237-A055-DEDC218625E4}" type="presParOf" srcId="{D29C26A7-9972-4F24-813B-A7B2D42514DC}" destId="{70D12CBF-468D-4CF4-B8B5-C08568FCD60F}" srcOrd="2" destOrd="0" presId="urn:microsoft.com/office/officeart/2018/2/layout/IconVerticalSolidList"/>
    <dgm:cxn modelId="{360E84BD-321C-4D48-A904-7581405013B0}" type="presParOf" srcId="{D29C26A7-9972-4F24-813B-A7B2D42514DC}" destId="{BA2DA46E-F84F-4556-B9F7-676134FBCD42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891E09F5-522E-46DE-AAB3-92215942B79E}" type="doc">
      <dgm:prSet loTypeId="urn:microsoft.com/office/officeart/2005/8/layout/vProcess5" loCatId="process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553066E8-DFD2-4C65-9D06-9E66C6CF74B6}">
      <dgm:prSet/>
      <dgm:spPr/>
      <dgm:t>
        <a:bodyPr/>
        <a:lstStyle/>
        <a:p>
          <a:r>
            <a:rPr lang="en-US" b="1" dirty="0"/>
            <a:t>Start with Backstory: </a:t>
          </a:r>
          <a:r>
            <a:rPr lang="en-US" dirty="0"/>
            <a:t>Begin by shaping the character’s past to explain their motivations.</a:t>
          </a:r>
        </a:p>
      </dgm:t>
    </dgm:pt>
    <dgm:pt modelId="{E553D1B3-ED19-4478-80C5-DB4E7166C29D}" type="parTrans" cxnId="{7EDB807A-1F1C-474A-AA3C-70E941DE285F}">
      <dgm:prSet/>
      <dgm:spPr/>
      <dgm:t>
        <a:bodyPr/>
        <a:lstStyle/>
        <a:p>
          <a:endParaRPr lang="en-US"/>
        </a:p>
      </dgm:t>
    </dgm:pt>
    <dgm:pt modelId="{914914B6-EB0A-4A35-B968-F6998DD7B4AA}" type="sibTrans" cxnId="{7EDB807A-1F1C-474A-AA3C-70E941DE285F}">
      <dgm:prSet/>
      <dgm:spPr/>
      <dgm:t>
        <a:bodyPr/>
        <a:lstStyle/>
        <a:p>
          <a:endParaRPr lang="en-US"/>
        </a:p>
      </dgm:t>
    </dgm:pt>
    <dgm:pt modelId="{73D3015A-2F49-4554-B2C9-343115AD3709}">
      <dgm:prSet/>
      <dgm:spPr/>
      <dgm:t>
        <a:bodyPr/>
        <a:lstStyle/>
        <a:p>
          <a:r>
            <a:rPr lang="en-US" b="1" dirty="0"/>
            <a:t>Layered Motivations: </a:t>
          </a:r>
          <a:r>
            <a:rPr lang="en-US" dirty="0"/>
            <a:t>Include both short-term goals and long-term desires, adding depth.</a:t>
          </a:r>
        </a:p>
      </dgm:t>
    </dgm:pt>
    <dgm:pt modelId="{7C76716F-4B69-43A9-AE78-A21766488D5A}" type="parTrans" cxnId="{4CE9AA34-EC31-4385-8143-BB1008E347D6}">
      <dgm:prSet/>
      <dgm:spPr/>
      <dgm:t>
        <a:bodyPr/>
        <a:lstStyle/>
        <a:p>
          <a:endParaRPr lang="en-US"/>
        </a:p>
      </dgm:t>
    </dgm:pt>
    <dgm:pt modelId="{5371054A-B8B4-4F82-BB41-B28E10A8A2D7}" type="sibTrans" cxnId="{4CE9AA34-EC31-4385-8143-BB1008E347D6}">
      <dgm:prSet/>
      <dgm:spPr/>
      <dgm:t>
        <a:bodyPr/>
        <a:lstStyle/>
        <a:p>
          <a:endParaRPr lang="en-US"/>
        </a:p>
      </dgm:t>
    </dgm:pt>
    <dgm:pt modelId="{3F246B21-4E74-4D50-A11D-D228D84875D1}">
      <dgm:prSet/>
      <dgm:spPr/>
      <dgm:t>
        <a:bodyPr/>
        <a:lstStyle/>
        <a:p>
          <a:r>
            <a:rPr lang="en-US" b="1" dirty="0"/>
            <a:t>Evolving Motivations: </a:t>
          </a:r>
          <a:r>
            <a:rPr lang="en-US" dirty="0"/>
            <a:t>Consider how motivations change as the character faces new challenges.</a:t>
          </a:r>
        </a:p>
      </dgm:t>
    </dgm:pt>
    <dgm:pt modelId="{3F440D2B-501E-47E5-9F74-A8711EDF30FC}" type="parTrans" cxnId="{FF2E17B3-2E10-417C-A1AD-254EF7A9D981}">
      <dgm:prSet/>
      <dgm:spPr/>
      <dgm:t>
        <a:bodyPr/>
        <a:lstStyle/>
        <a:p>
          <a:endParaRPr lang="en-US"/>
        </a:p>
      </dgm:t>
    </dgm:pt>
    <dgm:pt modelId="{E2172A57-6AD1-4129-8B27-5C350A9F7F65}" type="sibTrans" cxnId="{FF2E17B3-2E10-417C-A1AD-254EF7A9D981}">
      <dgm:prSet/>
      <dgm:spPr/>
      <dgm:t>
        <a:bodyPr/>
        <a:lstStyle/>
        <a:p>
          <a:endParaRPr lang="en-US"/>
        </a:p>
      </dgm:t>
    </dgm:pt>
    <dgm:pt modelId="{5513AFF2-432C-4EB4-B509-9B2C4C88E453}" type="pres">
      <dgm:prSet presAssocID="{891E09F5-522E-46DE-AAB3-92215942B79E}" presName="outerComposite" presStyleCnt="0">
        <dgm:presLayoutVars>
          <dgm:chMax val="5"/>
          <dgm:dir/>
          <dgm:resizeHandles val="exact"/>
        </dgm:presLayoutVars>
      </dgm:prSet>
      <dgm:spPr/>
    </dgm:pt>
    <dgm:pt modelId="{BDF34E97-A71B-4143-8490-23CAD9C20A87}" type="pres">
      <dgm:prSet presAssocID="{891E09F5-522E-46DE-AAB3-92215942B79E}" presName="dummyMaxCanvas" presStyleCnt="0">
        <dgm:presLayoutVars/>
      </dgm:prSet>
      <dgm:spPr/>
    </dgm:pt>
    <dgm:pt modelId="{A76FBAD5-BE0E-47A5-88B6-5510A92B59D6}" type="pres">
      <dgm:prSet presAssocID="{891E09F5-522E-46DE-AAB3-92215942B79E}" presName="ThreeNodes_1" presStyleLbl="node1" presStyleIdx="0" presStyleCnt="3">
        <dgm:presLayoutVars>
          <dgm:bulletEnabled val="1"/>
        </dgm:presLayoutVars>
      </dgm:prSet>
      <dgm:spPr/>
    </dgm:pt>
    <dgm:pt modelId="{C2439BFF-1CD3-4966-9718-FA1913B264D3}" type="pres">
      <dgm:prSet presAssocID="{891E09F5-522E-46DE-AAB3-92215942B79E}" presName="ThreeNodes_2" presStyleLbl="node1" presStyleIdx="1" presStyleCnt="3">
        <dgm:presLayoutVars>
          <dgm:bulletEnabled val="1"/>
        </dgm:presLayoutVars>
      </dgm:prSet>
      <dgm:spPr/>
    </dgm:pt>
    <dgm:pt modelId="{7D831C75-EF13-4B03-B6D4-F67701FE70EA}" type="pres">
      <dgm:prSet presAssocID="{891E09F5-522E-46DE-AAB3-92215942B79E}" presName="ThreeNodes_3" presStyleLbl="node1" presStyleIdx="2" presStyleCnt="3">
        <dgm:presLayoutVars>
          <dgm:bulletEnabled val="1"/>
        </dgm:presLayoutVars>
      </dgm:prSet>
      <dgm:spPr/>
    </dgm:pt>
    <dgm:pt modelId="{CBD3A0C3-3642-4AC9-B294-650E826BAC87}" type="pres">
      <dgm:prSet presAssocID="{891E09F5-522E-46DE-AAB3-92215942B79E}" presName="ThreeConn_1-2" presStyleLbl="fgAccFollowNode1" presStyleIdx="0" presStyleCnt="2">
        <dgm:presLayoutVars>
          <dgm:bulletEnabled val="1"/>
        </dgm:presLayoutVars>
      </dgm:prSet>
      <dgm:spPr/>
    </dgm:pt>
    <dgm:pt modelId="{35EFE62F-9CDB-4C4A-92B3-2BC3CE36AF6D}" type="pres">
      <dgm:prSet presAssocID="{891E09F5-522E-46DE-AAB3-92215942B79E}" presName="ThreeConn_2-3" presStyleLbl="fgAccFollowNode1" presStyleIdx="1" presStyleCnt="2">
        <dgm:presLayoutVars>
          <dgm:bulletEnabled val="1"/>
        </dgm:presLayoutVars>
      </dgm:prSet>
      <dgm:spPr/>
    </dgm:pt>
    <dgm:pt modelId="{4FD13FAE-735C-4482-847F-A4A0619C7081}" type="pres">
      <dgm:prSet presAssocID="{891E09F5-522E-46DE-AAB3-92215942B79E}" presName="ThreeNodes_1_text" presStyleLbl="node1" presStyleIdx="2" presStyleCnt="3">
        <dgm:presLayoutVars>
          <dgm:bulletEnabled val="1"/>
        </dgm:presLayoutVars>
      </dgm:prSet>
      <dgm:spPr/>
    </dgm:pt>
    <dgm:pt modelId="{5F19A3F3-FFF1-4A45-9576-141F7D067973}" type="pres">
      <dgm:prSet presAssocID="{891E09F5-522E-46DE-AAB3-92215942B79E}" presName="ThreeNodes_2_text" presStyleLbl="node1" presStyleIdx="2" presStyleCnt="3">
        <dgm:presLayoutVars>
          <dgm:bulletEnabled val="1"/>
        </dgm:presLayoutVars>
      </dgm:prSet>
      <dgm:spPr/>
    </dgm:pt>
    <dgm:pt modelId="{9562D54B-4654-4CE3-99EC-4DC37F29C3F6}" type="pres">
      <dgm:prSet presAssocID="{891E09F5-522E-46DE-AAB3-92215942B79E}" presName="ThreeNodes_3_text" presStyleLbl="node1" presStyleIdx="2" presStyleCnt="3">
        <dgm:presLayoutVars>
          <dgm:bulletEnabled val="1"/>
        </dgm:presLayoutVars>
      </dgm:prSet>
      <dgm:spPr/>
    </dgm:pt>
  </dgm:ptLst>
  <dgm:cxnLst>
    <dgm:cxn modelId="{41084304-C9B4-413A-BF32-FB8D9C31C6CF}" type="presOf" srcId="{553066E8-DFD2-4C65-9D06-9E66C6CF74B6}" destId="{4FD13FAE-735C-4482-847F-A4A0619C7081}" srcOrd="1" destOrd="0" presId="urn:microsoft.com/office/officeart/2005/8/layout/vProcess5"/>
    <dgm:cxn modelId="{D782D431-FF71-4F3B-9A90-C45310201F6B}" type="presOf" srcId="{73D3015A-2F49-4554-B2C9-343115AD3709}" destId="{C2439BFF-1CD3-4966-9718-FA1913B264D3}" srcOrd="0" destOrd="0" presId="urn:microsoft.com/office/officeart/2005/8/layout/vProcess5"/>
    <dgm:cxn modelId="{4CE9AA34-EC31-4385-8143-BB1008E347D6}" srcId="{891E09F5-522E-46DE-AAB3-92215942B79E}" destId="{73D3015A-2F49-4554-B2C9-343115AD3709}" srcOrd="1" destOrd="0" parTransId="{7C76716F-4B69-43A9-AE78-A21766488D5A}" sibTransId="{5371054A-B8B4-4F82-BB41-B28E10A8A2D7}"/>
    <dgm:cxn modelId="{E55B7875-B80D-4D61-8AA5-2A735899BC6B}" type="presOf" srcId="{914914B6-EB0A-4A35-B968-F6998DD7B4AA}" destId="{CBD3A0C3-3642-4AC9-B294-650E826BAC87}" srcOrd="0" destOrd="0" presId="urn:microsoft.com/office/officeart/2005/8/layout/vProcess5"/>
    <dgm:cxn modelId="{7EDB807A-1F1C-474A-AA3C-70E941DE285F}" srcId="{891E09F5-522E-46DE-AAB3-92215942B79E}" destId="{553066E8-DFD2-4C65-9D06-9E66C6CF74B6}" srcOrd="0" destOrd="0" parTransId="{E553D1B3-ED19-4478-80C5-DB4E7166C29D}" sibTransId="{914914B6-EB0A-4A35-B968-F6998DD7B4AA}"/>
    <dgm:cxn modelId="{7678D38C-8BB3-4C47-9A9B-E0CE6B5C410E}" type="presOf" srcId="{553066E8-DFD2-4C65-9D06-9E66C6CF74B6}" destId="{A76FBAD5-BE0E-47A5-88B6-5510A92B59D6}" srcOrd="0" destOrd="0" presId="urn:microsoft.com/office/officeart/2005/8/layout/vProcess5"/>
    <dgm:cxn modelId="{05A3E8A8-7A5C-483E-9F33-AA24911F89C0}" type="presOf" srcId="{891E09F5-522E-46DE-AAB3-92215942B79E}" destId="{5513AFF2-432C-4EB4-B509-9B2C4C88E453}" srcOrd="0" destOrd="0" presId="urn:microsoft.com/office/officeart/2005/8/layout/vProcess5"/>
    <dgm:cxn modelId="{FF2E17B3-2E10-417C-A1AD-254EF7A9D981}" srcId="{891E09F5-522E-46DE-AAB3-92215942B79E}" destId="{3F246B21-4E74-4D50-A11D-D228D84875D1}" srcOrd="2" destOrd="0" parTransId="{3F440D2B-501E-47E5-9F74-A8711EDF30FC}" sibTransId="{E2172A57-6AD1-4129-8B27-5C350A9F7F65}"/>
    <dgm:cxn modelId="{4B0064CD-893E-44E8-9B90-E11F8002E317}" type="presOf" srcId="{5371054A-B8B4-4F82-BB41-B28E10A8A2D7}" destId="{35EFE62F-9CDB-4C4A-92B3-2BC3CE36AF6D}" srcOrd="0" destOrd="0" presId="urn:microsoft.com/office/officeart/2005/8/layout/vProcess5"/>
    <dgm:cxn modelId="{C348DFD5-F41E-44F5-8E90-49F8EF114BD6}" type="presOf" srcId="{73D3015A-2F49-4554-B2C9-343115AD3709}" destId="{5F19A3F3-FFF1-4A45-9576-141F7D067973}" srcOrd="1" destOrd="0" presId="urn:microsoft.com/office/officeart/2005/8/layout/vProcess5"/>
    <dgm:cxn modelId="{E3DDBAE1-F012-49CE-95E4-9D88AD150812}" type="presOf" srcId="{3F246B21-4E74-4D50-A11D-D228D84875D1}" destId="{7D831C75-EF13-4B03-B6D4-F67701FE70EA}" srcOrd="0" destOrd="0" presId="urn:microsoft.com/office/officeart/2005/8/layout/vProcess5"/>
    <dgm:cxn modelId="{1BB0B9EB-3B8F-4143-A0D3-0ACC5B20202B}" type="presOf" srcId="{3F246B21-4E74-4D50-A11D-D228D84875D1}" destId="{9562D54B-4654-4CE3-99EC-4DC37F29C3F6}" srcOrd="1" destOrd="0" presId="urn:microsoft.com/office/officeart/2005/8/layout/vProcess5"/>
    <dgm:cxn modelId="{40F10227-6C1D-4759-9FBA-F17E1DB67400}" type="presParOf" srcId="{5513AFF2-432C-4EB4-B509-9B2C4C88E453}" destId="{BDF34E97-A71B-4143-8490-23CAD9C20A87}" srcOrd="0" destOrd="0" presId="urn:microsoft.com/office/officeart/2005/8/layout/vProcess5"/>
    <dgm:cxn modelId="{4CCCD70A-C5F7-4C44-97B2-2E4A0F24DAA4}" type="presParOf" srcId="{5513AFF2-432C-4EB4-B509-9B2C4C88E453}" destId="{A76FBAD5-BE0E-47A5-88B6-5510A92B59D6}" srcOrd="1" destOrd="0" presId="urn:microsoft.com/office/officeart/2005/8/layout/vProcess5"/>
    <dgm:cxn modelId="{D98128BE-DA96-4CC5-B394-E362C4B35721}" type="presParOf" srcId="{5513AFF2-432C-4EB4-B509-9B2C4C88E453}" destId="{C2439BFF-1CD3-4966-9718-FA1913B264D3}" srcOrd="2" destOrd="0" presId="urn:microsoft.com/office/officeart/2005/8/layout/vProcess5"/>
    <dgm:cxn modelId="{C82455F6-7272-4446-8D70-DDD262552D57}" type="presParOf" srcId="{5513AFF2-432C-4EB4-B509-9B2C4C88E453}" destId="{7D831C75-EF13-4B03-B6D4-F67701FE70EA}" srcOrd="3" destOrd="0" presId="urn:microsoft.com/office/officeart/2005/8/layout/vProcess5"/>
    <dgm:cxn modelId="{BA209989-651E-49EF-9536-F22B2DCF7DCA}" type="presParOf" srcId="{5513AFF2-432C-4EB4-B509-9B2C4C88E453}" destId="{CBD3A0C3-3642-4AC9-B294-650E826BAC87}" srcOrd="4" destOrd="0" presId="urn:microsoft.com/office/officeart/2005/8/layout/vProcess5"/>
    <dgm:cxn modelId="{ECFAFD65-7276-49D1-80BE-9BB38E58B71A}" type="presParOf" srcId="{5513AFF2-432C-4EB4-B509-9B2C4C88E453}" destId="{35EFE62F-9CDB-4C4A-92B3-2BC3CE36AF6D}" srcOrd="5" destOrd="0" presId="urn:microsoft.com/office/officeart/2005/8/layout/vProcess5"/>
    <dgm:cxn modelId="{51F22938-9DF6-444B-9F51-48A59D079358}" type="presParOf" srcId="{5513AFF2-432C-4EB4-B509-9B2C4C88E453}" destId="{4FD13FAE-735C-4482-847F-A4A0619C7081}" srcOrd="6" destOrd="0" presId="urn:microsoft.com/office/officeart/2005/8/layout/vProcess5"/>
    <dgm:cxn modelId="{24A6BF42-EDE1-4F82-9783-51C2F0714037}" type="presParOf" srcId="{5513AFF2-432C-4EB4-B509-9B2C4C88E453}" destId="{5F19A3F3-FFF1-4A45-9576-141F7D067973}" srcOrd="7" destOrd="0" presId="urn:microsoft.com/office/officeart/2005/8/layout/vProcess5"/>
    <dgm:cxn modelId="{FBE8F0C9-1F71-49C3-ADAA-D14A8B8C2E40}" type="presParOf" srcId="{5513AFF2-432C-4EB4-B509-9B2C4C88E453}" destId="{9562D54B-4654-4CE3-99EC-4DC37F29C3F6}" srcOrd="8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DD8988B5-B4C6-4957-BA54-3712D026593F}" type="doc">
      <dgm:prSet loTypeId="urn:microsoft.com/office/officeart/2018/2/layout/IconVerticalSolidList" loCatId="icon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9EB69434-384A-416C-B120-098116FDE299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b="1" dirty="0"/>
            <a:t>Summary: Begin with core motivations, make them relatable, and reveal them gradually.</a:t>
          </a:r>
        </a:p>
      </dgm:t>
    </dgm:pt>
    <dgm:pt modelId="{769DC13F-F293-4DBC-99F3-30373688D324}" type="parTrans" cxnId="{3CE48A59-AA1A-493D-9BFC-88A4CD3C4BC9}">
      <dgm:prSet/>
      <dgm:spPr/>
      <dgm:t>
        <a:bodyPr/>
        <a:lstStyle/>
        <a:p>
          <a:endParaRPr lang="en-US"/>
        </a:p>
      </dgm:t>
    </dgm:pt>
    <dgm:pt modelId="{15A09073-1B08-4BDE-8620-DFF6614909FE}" type="sibTrans" cxnId="{3CE48A59-AA1A-493D-9BFC-88A4CD3C4BC9}">
      <dgm:prSet/>
      <dgm:spPr/>
      <dgm:t>
        <a:bodyPr/>
        <a:lstStyle/>
        <a:p>
          <a:endParaRPr lang="en-US"/>
        </a:p>
      </dgm:t>
    </dgm:pt>
    <dgm:pt modelId="{60F1D61D-2498-4158-9E9A-D512F6C17265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b="1" dirty="0"/>
            <a:t>Use animation techniques to subtly convey motivation.</a:t>
          </a:r>
        </a:p>
      </dgm:t>
    </dgm:pt>
    <dgm:pt modelId="{11F1772A-7236-4BD6-8FE6-4337B2156506}" type="parTrans" cxnId="{F6FCF55D-1FF6-4AC1-866B-38852A8351EA}">
      <dgm:prSet/>
      <dgm:spPr/>
      <dgm:t>
        <a:bodyPr/>
        <a:lstStyle/>
        <a:p>
          <a:endParaRPr lang="en-US"/>
        </a:p>
      </dgm:t>
    </dgm:pt>
    <dgm:pt modelId="{163C625A-3F8D-43B1-9B75-1C99F22964EA}" type="sibTrans" cxnId="{F6FCF55D-1FF6-4AC1-866B-38852A8351EA}">
      <dgm:prSet/>
      <dgm:spPr/>
      <dgm:t>
        <a:bodyPr/>
        <a:lstStyle/>
        <a:p>
          <a:endParaRPr lang="en-US"/>
        </a:p>
      </dgm:t>
    </dgm:pt>
    <dgm:pt modelId="{50D5CDB0-997C-436F-8BA3-D288435C8273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b="1" dirty="0"/>
            <a:t>Q&amp;A Prompt: “What’s a character whose motivation resonated with you? Why?”</a:t>
          </a:r>
        </a:p>
      </dgm:t>
    </dgm:pt>
    <dgm:pt modelId="{4CBB804A-23D8-4BEF-AF4B-FE3520E4F248}" type="parTrans" cxnId="{D819BF2E-15E1-4710-9562-0EBABA6150B1}">
      <dgm:prSet/>
      <dgm:spPr/>
      <dgm:t>
        <a:bodyPr/>
        <a:lstStyle/>
        <a:p>
          <a:endParaRPr lang="en-US"/>
        </a:p>
      </dgm:t>
    </dgm:pt>
    <dgm:pt modelId="{C0A1BBE9-32A7-4A09-9D27-4F6FB9FF8110}" type="sibTrans" cxnId="{D819BF2E-15E1-4710-9562-0EBABA6150B1}">
      <dgm:prSet/>
      <dgm:spPr/>
      <dgm:t>
        <a:bodyPr/>
        <a:lstStyle/>
        <a:p>
          <a:endParaRPr lang="en-US"/>
        </a:p>
      </dgm:t>
    </dgm:pt>
    <dgm:pt modelId="{B214DE00-CF07-46BC-A89D-AADD5EDBAAE0}" type="pres">
      <dgm:prSet presAssocID="{DD8988B5-B4C6-4957-BA54-3712D026593F}" presName="root" presStyleCnt="0">
        <dgm:presLayoutVars>
          <dgm:dir/>
          <dgm:resizeHandles val="exact"/>
        </dgm:presLayoutVars>
      </dgm:prSet>
      <dgm:spPr/>
    </dgm:pt>
    <dgm:pt modelId="{7210D978-37AF-47D3-8417-41784B6AD7A9}" type="pres">
      <dgm:prSet presAssocID="{9EB69434-384A-416C-B120-098116FDE299}" presName="compNode" presStyleCnt="0"/>
      <dgm:spPr/>
    </dgm:pt>
    <dgm:pt modelId="{C60C5B73-59B6-4D36-AABD-4E60D218E538}" type="pres">
      <dgm:prSet presAssocID="{9EB69434-384A-416C-B120-098116FDE299}" presName="bgRect" presStyleLbl="bgShp" presStyleIdx="0" presStyleCnt="3"/>
      <dgm:spPr/>
    </dgm:pt>
    <dgm:pt modelId="{DDF59811-7800-422A-A585-FB951D91C089}" type="pres">
      <dgm:prSet presAssocID="{9EB69434-384A-416C-B120-098116FDE299}" presName="iconRect" presStyleLbl="nod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Business Growth"/>
        </a:ext>
      </dgm:extLst>
    </dgm:pt>
    <dgm:pt modelId="{80F6617E-BF17-490E-9375-8E7A6EB228F2}" type="pres">
      <dgm:prSet presAssocID="{9EB69434-384A-416C-B120-098116FDE299}" presName="spaceRect" presStyleCnt="0"/>
      <dgm:spPr/>
    </dgm:pt>
    <dgm:pt modelId="{04821099-289F-475B-97C7-A85499E24DFA}" type="pres">
      <dgm:prSet presAssocID="{9EB69434-384A-416C-B120-098116FDE299}" presName="parTx" presStyleLbl="revTx" presStyleIdx="0" presStyleCnt="3">
        <dgm:presLayoutVars>
          <dgm:chMax val="0"/>
          <dgm:chPref val="0"/>
        </dgm:presLayoutVars>
      </dgm:prSet>
      <dgm:spPr/>
    </dgm:pt>
    <dgm:pt modelId="{6F7D3F00-7417-4514-B111-CB2FF91C09DA}" type="pres">
      <dgm:prSet presAssocID="{15A09073-1B08-4BDE-8620-DFF6614909FE}" presName="sibTrans" presStyleCnt="0"/>
      <dgm:spPr/>
    </dgm:pt>
    <dgm:pt modelId="{AB158324-E38F-455D-B0C1-E3F235DCB386}" type="pres">
      <dgm:prSet presAssocID="{60F1D61D-2498-4158-9E9A-D512F6C17265}" presName="compNode" presStyleCnt="0"/>
      <dgm:spPr/>
    </dgm:pt>
    <dgm:pt modelId="{09454E1F-491B-4913-9D03-0CCD663DC224}" type="pres">
      <dgm:prSet presAssocID="{60F1D61D-2498-4158-9E9A-D512F6C17265}" presName="bgRect" presStyleLbl="bgShp" presStyleIdx="1" presStyleCnt="3"/>
      <dgm:spPr/>
    </dgm:pt>
    <dgm:pt modelId="{560FFAE4-4FF1-4B38-869E-34C682EEBDE4}" type="pres">
      <dgm:prSet presAssocID="{60F1D61D-2498-4158-9E9A-D512F6C17265}" presName="iconRect" presStyleLbl="node1" presStyleIdx="1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Drama"/>
        </a:ext>
      </dgm:extLst>
    </dgm:pt>
    <dgm:pt modelId="{4879DA0A-4539-4660-8F70-9B52360F42D4}" type="pres">
      <dgm:prSet presAssocID="{60F1D61D-2498-4158-9E9A-D512F6C17265}" presName="spaceRect" presStyleCnt="0"/>
      <dgm:spPr/>
    </dgm:pt>
    <dgm:pt modelId="{7E43522B-6370-46D1-891D-CF01C8E13EA2}" type="pres">
      <dgm:prSet presAssocID="{60F1D61D-2498-4158-9E9A-D512F6C17265}" presName="parTx" presStyleLbl="revTx" presStyleIdx="1" presStyleCnt="3">
        <dgm:presLayoutVars>
          <dgm:chMax val="0"/>
          <dgm:chPref val="0"/>
        </dgm:presLayoutVars>
      </dgm:prSet>
      <dgm:spPr/>
    </dgm:pt>
    <dgm:pt modelId="{DB60B299-D010-47DE-ABAF-41BF39AA9C15}" type="pres">
      <dgm:prSet presAssocID="{163C625A-3F8D-43B1-9B75-1C99F22964EA}" presName="sibTrans" presStyleCnt="0"/>
      <dgm:spPr/>
    </dgm:pt>
    <dgm:pt modelId="{7E426AEB-5957-44FD-838E-439C87781825}" type="pres">
      <dgm:prSet presAssocID="{50D5CDB0-997C-436F-8BA3-D288435C8273}" presName="compNode" presStyleCnt="0"/>
      <dgm:spPr/>
    </dgm:pt>
    <dgm:pt modelId="{2938B363-B1F4-41BF-A683-7632FFF6B68F}" type="pres">
      <dgm:prSet presAssocID="{50D5CDB0-997C-436F-8BA3-D288435C8273}" presName="bgRect" presStyleLbl="bgShp" presStyleIdx="2" presStyleCnt="3"/>
      <dgm:spPr/>
    </dgm:pt>
    <dgm:pt modelId="{EC3DC927-0A50-4749-AEB0-D544078413EF}" type="pres">
      <dgm:prSet presAssocID="{50D5CDB0-997C-436F-8BA3-D288435C8273}" presName="iconRect" presStyleLbl="node1" presStyleIdx="2" presStyleCnt="3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Quotes"/>
        </a:ext>
      </dgm:extLst>
    </dgm:pt>
    <dgm:pt modelId="{1A8ECB87-0C78-42B0-A648-02E2B8CF40F9}" type="pres">
      <dgm:prSet presAssocID="{50D5CDB0-997C-436F-8BA3-D288435C8273}" presName="spaceRect" presStyleCnt="0"/>
      <dgm:spPr/>
    </dgm:pt>
    <dgm:pt modelId="{6C98CAD0-89BF-4632-A99F-991E7ACD95EB}" type="pres">
      <dgm:prSet presAssocID="{50D5CDB0-997C-436F-8BA3-D288435C8273}" presName="parTx" presStyleLbl="revTx" presStyleIdx="2" presStyleCnt="3">
        <dgm:presLayoutVars>
          <dgm:chMax val="0"/>
          <dgm:chPref val="0"/>
        </dgm:presLayoutVars>
      </dgm:prSet>
      <dgm:spPr/>
    </dgm:pt>
  </dgm:ptLst>
  <dgm:cxnLst>
    <dgm:cxn modelId="{D819BF2E-15E1-4710-9562-0EBABA6150B1}" srcId="{DD8988B5-B4C6-4957-BA54-3712D026593F}" destId="{50D5CDB0-997C-436F-8BA3-D288435C8273}" srcOrd="2" destOrd="0" parTransId="{4CBB804A-23D8-4BEF-AF4B-FE3520E4F248}" sibTransId="{C0A1BBE9-32A7-4A09-9D27-4F6FB9FF8110}"/>
    <dgm:cxn modelId="{A75EE13B-4830-4588-A227-A544222D9C52}" type="presOf" srcId="{9EB69434-384A-416C-B120-098116FDE299}" destId="{04821099-289F-475B-97C7-A85499E24DFA}" srcOrd="0" destOrd="0" presId="urn:microsoft.com/office/officeart/2018/2/layout/IconVerticalSolidList"/>
    <dgm:cxn modelId="{F6FCF55D-1FF6-4AC1-866B-38852A8351EA}" srcId="{DD8988B5-B4C6-4957-BA54-3712D026593F}" destId="{60F1D61D-2498-4158-9E9A-D512F6C17265}" srcOrd="1" destOrd="0" parTransId="{11F1772A-7236-4BD6-8FE6-4337B2156506}" sibTransId="{163C625A-3F8D-43B1-9B75-1C99F22964EA}"/>
    <dgm:cxn modelId="{A2AC8361-85FC-49BC-89AD-AC8130DAF0BF}" type="presOf" srcId="{DD8988B5-B4C6-4957-BA54-3712D026593F}" destId="{B214DE00-CF07-46BC-A89D-AADD5EDBAAE0}" srcOrd="0" destOrd="0" presId="urn:microsoft.com/office/officeart/2018/2/layout/IconVerticalSolidList"/>
    <dgm:cxn modelId="{3CE48A59-AA1A-493D-9BFC-88A4CD3C4BC9}" srcId="{DD8988B5-B4C6-4957-BA54-3712D026593F}" destId="{9EB69434-384A-416C-B120-098116FDE299}" srcOrd="0" destOrd="0" parTransId="{769DC13F-F293-4DBC-99F3-30373688D324}" sibTransId="{15A09073-1B08-4BDE-8620-DFF6614909FE}"/>
    <dgm:cxn modelId="{8B117080-6957-4817-BDDC-C9B6BE28302D}" type="presOf" srcId="{60F1D61D-2498-4158-9E9A-D512F6C17265}" destId="{7E43522B-6370-46D1-891D-CF01C8E13EA2}" srcOrd="0" destOrd="0" presId="urn:microsoft.com/office/officeart/2018/2/layout/IconVerticalSolidList"/>
    <dgm:cxn modelId="{6808DFF4-04DE-48F1-9FD6-4F63D8DAB827}" type="presOf" srcId="{50D5CDB0-997C-436F-8BA3-D288435C8273}" destId="{6C98CAD0-89BF-4632-A99F-991E7ACD95EB}" srcOrd="0" destOrd="0" presId="urn:microsoft.com/office/officeart/2018/2/layout/IconVerticalSolidList"/>
    <dgm:cxn modelId="{31609ECC-0BEE-45A0-8C3F-590C676FC7DF}" type="presParOf" srcId="{B214DE00-CF07-46BC-A89D-AADD5EDBAAE0}" destId="{7210D978-37AF-47D3-8417-41784B6AD7A9}" srcOrd="0" destOrd="0" presId="urn:microsoft.com/office/officeart/2018/2/layout/IconVerticalSolidList"/>
    <dgm:cxn modelId="{A76718B6-5154-4650-ADEE-02906D7BEABD}" type="presParOf" srcId="{7210D978-37AF-47D3-8417-41784B6AD7A9}" destId="{C60C5B73-59B6-4D36-AABD-4E60D218E538}" srcOrd="0" destOrd="0" presId="urn:microsoft.com/office/officeart/2018/2/layout/IconVerticalSolidList"/>
    <dgm:cxn modelId="{5F70A13A-600F-4C90-8B43-258AA4817A4C}" type="presParOf" srcId="{7210D978-37AF-47D3-8417-41784B6AD7A9}" destId="{DDF59811-7800-422A-A585-FB951D91C089}" srcOrd="1" destOrd="0" presId="urn:microsoft.com/office/officeart/2018/2/layout/IconVerticalSolidList"/>
    <dgm:cxn modelId="{63248546-A1D8-4F01-8B44-D2455857E583}" type="presParOf" srcId="{7210D978-37AF-47D3-8417-41784B6AD7A9}" destId="{80F6617E-BF17-490E-9375-8E7A6EB228F2}" srcOrd="2" destOrd="0" presId="urn:microsoft.com/office/officeart/2018/2/layout/IconVerticalSolidList"/>
    <dgm:cxn modelId="{8F122696-F882-4318-B82A-446284D740A1}" type="presParOf" srcId="{7210D978-37AF-47D3-8417-41784B6AD7A9}" destId="{04821099-289F-475B-97C7-A85499E24DFA}" srcOrd="3" destOrd="0" presId="urn:microsoft.com/office/officeart/2018/2/layout/IconVerticalSolidList"/>
    <dgm:cxn modelId="{C48F0EE6-C473-4A55-AC0B-60F74EE496BE}" type="presParOf" srcId="{B214DE00-CF07-46BC-A89D-AADD5EDBAAE0}" destId="{6F7D3F00-7417-4514-B111-CB2FF91C09DA}" srcOrd="1" destOrd="0" presId="urn:microsoft.com/office/officeart/2018/2/layout/IconVerticalSolidList"/>
    <dgm:cxn modelId="{10FE5A07-E4D2-4DAF-921B-2DF655A62112}" type="presParOf" srcId="{B214DE00-CF07-46BC-A89D-AADD5EDBAAE0}" destId="{AB158324-E38F-455D-B0C1-E3F235DCB386}" srcOrd="2" destOrd="0" presId="urn:microsoft.com/office/officeart/2018/2/layout/IconVerticalSolidList"/>
    <dgm:cxn modelId="{44D44AAA-C18B-4E46-A6B4-15250069D1D2}" type="presParOf" srcId="{AB158324-E38F-455D-B0C1-E3F235DCB386}" destId="{09454E1F-491B-4913-9D03-0CCD663DC224}" srcOrd="0" destOrd="0" presId="urn:microsoft.com/office/officeart/2018/2/layout/IconVerticalSolidList"/>
    <dgm:cxn modelId="{0C1A2571-A1C0-4E95-8427-039AA4C346BF}" type="presParOf" srcId="{AB158324-E38F-455D-B0C1-E3F235DCB386}" destId="{560FFAE4-4FF1-4B38-869E-34C682EEBDE4}" srcOrd="1" destOrd="0" presId="urn:microsoft.com/office/officeart/2018/2/layout/IconVerticalSolidList"/>
    <dgm:cxn modelId="{F9D561DB-913A-4F3D-B746-56B65F46710B}" type="presParOf" srcId="{AB158324-E38F-455D-B0C1-E3F235DCB386}" destId="{4879DA0A-4539-4660-8F70-9B52360F42D4}" srcOrd="2" destOrd="0" presId="urn:microsoft.com/office/officeart/2018/2/layout/IconVerticalSolidList"/>
    <dgm:cxn modelId="{22135FB4-6D78-4264-9068-06FD2F53BC53}" type="presParOf" srcId="{AB158324-E38F-455D-B0C1-E3F235DCB386}" destId="{7E43522B-6370-46D1-891D-CF01C8E13EA2}" srcOrd="3" destOrd="0" presId="urn:microsoft.com/office/officeart/2018/2/layout/IconVerticalSolidList"/>
    <dgm:cxn modelId="{9C15EA4B-9DA2-4C02-935B-1C52C50C9733}" type="presParOf" srcId="{B214DE00-CF07-46BC-A89D-AADD5EDBAAE0}" destId="{DB60B299-D010-47DE-ABAF-41BF39AA9C15}" srcOrd="3" destOrd="0" presId="urn:microsoft.com/office/officeart/2018/2/layout/IconVerticalSolidList"/>
    <dgm:cxn modelId="{E4748F99-A0F9-43FD-9DE0-04915BBD763C}" type="presParOf" srcId="{B214DE00-CF07-46BC-A89D-AADD5EDBAAE0}" destId="{7E426AEB-5957-44FD-838E-439C87781825}" srcOrd="4" destOrd="0" presId="urn:microsoft.com/office/officeart/2018/2/layout/IconVerticalSolidList"/>
    <dgm:cxn modelId="{988C374C-10F0-4039-8D6F-F6596BC3857F}" type="presParOf" srcId="{7E426AEB-5957-44FD-838E-439C87781825}" destId="{2938B363-B1F4-41BF-A683-7632FFF6B68F}" srcOrd="0" destOrd="0" presId="urn:microsoft.com/office/officeart/2018/2/layout/IconVerticalSolidList"/>
    <dgm:cxn modelId="{58DD22CC-8B1E-4F1A-916D-1F1B76289732}" type="presParOf" srcId="{7E426AEB-5957-44FD-838E-439C87781825}" destId="{EC3DC927-0A50-4749-AEB0-D544078413EF}" srcOrd="1" destOrd="0" presId="urn:microsoft.com/office/officeart/2018/2/layout/IconVerticalSolidList"/>
    <dgm:cxn modelId="{33FE055C-8465-4A7C-AFDA-A913528A338C}" type="presParOf" srcId="{7E426AEB-5957-44FD-838E-439C87781825}" destId="{1A8ECB87-0C78-42B0-A648-02E2B8CF40F9}" srcOrd="2" destOrd="0" presId="urn:microsoft.com/office/officeart/2018/2/layout/IconVerticalSolidList"/>
    <dgm:cxn modelId="{F9ABBF7A-D6CA-4A3B-8E2F-92C468CBB3B6}" type="presParOf" srcId="{7E426AEB-5957-44FD-838E-439C87781825}" destId="{6C98CAD0-89BF-4632-A99F-991E7ACD95EB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A0DA3D7-9955-4FCF-9288-6E4D70D2E797}">
      <dsp:nvSpPr>
        <dsp:cNvPr id="0" name=""/>
        <dsp:cNvSpPr/>
      </dsp:nvSpPr>
      <dsp:spPr>
        <a:xfrm>
          <a:off x="660673" y="195464"/>
          <a:ext cx="880294" cy="880294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A1D5C35-1051-4ADC-9FC7-29950F28A2DB}">
      <dsp:nvSpPr>
        <dsp:cNvPr id="0" name=""/>
        <dsp:cNvSpPr/>
      </dsp:nvSpPr>
      <dsp:spPr>
        <a:xfrm>
          <a:off x="122715" y="1533907"/>
          <a:ext cx="1956210" cy="171562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8890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1" kern="1200" dirty="0"/>
            <a:t>Goals</a:t>
          </a:r>
          <a:r>
            <a:rPr lang="en-US" sz="2000" kern="1200" dirty="0"/>
            <a:t>: What does the character want? Goals provide direction and clarity in their journey.</a:t>
          </a:r>
        </a:p>
      </dsp:txBody>
      <dsp:txXfrm>
        <a:off x="122715" y="1533907"/>
        <a:ext cx="1956210" cy="1715625"/>
      </dsp:txXfrm>
    </dsp:sp>
    <dsp:sp modelId="{ED061915-068D-474E-8B03-F579EE527463}">
      <dsp:nvSpPr>
        <dsp:cNvPr id="0" name=""/>
        <dsp:cNvSpPr/>
      </dsp:nvSpPr>
      <dsp:spPr>
        <a:xfrm>
          <a:off x="2959220" y="195464"/>
          <a:ext cx="880294" cy="880294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09B2E08-086E-4346-89B1-25B93FD3C7A5}">
      <dsp:nvSpPr>
        <dsp:cNvPr id="0" name=""/>
        <dsp:cNvSpPr/>
      </dsp:nvSpPr>
      <dsp:spPr>
        <a:xfrm>
          <a:off x="2421262" y="1533907"/>
          <a:ext cx="1956210" cy="171562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8890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1" kern="1200" dirty="0"/>
            <a:t>Desires</a:t>
          </a:r>
          <a:r>
            <a:rPr lang="en-US" sz="2000" kern="1200" dirty="0"/>
            <a:t>: Deep-seated needs and wants that shape the character’s personality and choices.</a:t>
          </a:r>
        </a:p>
      </dsp:txBody>
      <dsp:txXfrm>
        <a:off x="2421262" y="1533907"/>
        <a:ext cx="1956210" cy="1715625"/>
      </dsp:txXfrm>
    </dsp:sp>
    <dsp:sp modelId="{EC9CE71E-59B1-4E00-AB4C-9C9223BD6C59}">
      <dsp:nvSpPr>
        <dsp:cNvPr id="0" name=""/>
        <dsp:cNvSpPr/>
      </dsp:nvSpPr>
      <dsp:spPr>
        <a:xfrm>
          <a:off x="5257767" y="195464"/>
          <a:ext cx="880294" cy="880294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B9ACB93-EE7C-4D82-AA24-23B5C6266F5C}">
      <dsp:nvSpPr>
        <dsp:cNvPr id="0" name=""/>
        <dsp:cNvSpPr/>
      </dsp:nvSpPr>
      <dsp:spPr>
        <a:xfrm>
          <a:off x="4719810" y="1533907"/>
          <a:ext cx="1956210" cy="171562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8890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1" kern="1200" dirty="0"/>
            <a:t>Fears</a:t>
          </a:r>
          <a:r>
            <a:rPr lang="en-US" sz="2000" kern="1200" dirty="0"/>
            <a:t>: What does the character want to avoid? Introducing fears creates internal conflict and depth.</a:t>
          </a:r>
        </a:p>
      </dsp:txBody>
      <dsp:txXfrm>
        <a:off x="4719810" y="1533907"/>
        <a:ext cx="1956210" cy="1715625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A84B9EC-6AC8-4E2C-BD60-5F8EB2873EE6}">
      <dsp:nvSpPr>
        <dsp:cNvPr id="0" name=""/>
        <dsp:cNvSpPr/>
      </dsp:nvSpPr>
      <dsp:spPr>
        <a:xfrm>
          <a:off x="0" y="420"/>
          <a:ext cx="6798736" cy="984044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3AA0BBE-C503-4D10-9F6B-222BF494C53A}">
      <dsp:nvSpPr>
        <dsp:cNvPr id="0" name=""/>
        <dsp:cNvSpPr/>
      </dsp:nvSpPr>
      <dsp:spPr>
        <a:xfrm>
          <a:off x="297673" y="221830"/>
          <a:ext cx="541224" cy="541224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83A79EE-5E38-400E-A9C0-070B33A734C2}">
      <dsp:nvSpPr>
        <dsp:cNvPr id="0" name=""/>
        <dsp:cNvSpPr/>
      </dsp:nvSpPr>
      <dsp:spPr>
        <a:xfrm>
          <a:off x="1136571" y="420"/>
          <a:ext cx="5662164" cy="98404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4145" tIns="104145" rIns="104145" bIns="104145" numCol="1" spcCol="1270" anchor="ctr" anchorCtr="0">
          <a:noAutofit/>
        </a:bodyPr>
        <a:lstStyle/>
        <a:p>
          <a:pPr marL="0" lvl="0" indent="0" algn="l" defTabSz="8445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b="1" kern="1200" dirty="0"/>
            <a:t>Internal Motivations</a:t>
          </a:r>
          <a:r>
            <a:rPr lang="en-US" sz="1900" kern="1200" dirty="0"/>
            <a:t>: Emotions, personal beliefs, psychological needs (e.g., Hiro in Big Hero 6).</a:t>
          </a:r>
        </a:p>
      </dsp:txBody>
      <dsp:txXfrm>
        <a:off x="1136571" y="420"/>
        <a:ext cx="5662164" cy="984044"/>
      </dsp:txXfrm>
    </dsp:sp>
    <dsp:sp modelId="{61CE3E23-8F6A-49EC-B55F-3D4FBD4E1E8B}">
      <dsp:nvSpPr>
        <dsp:cNvPr id="0" name=""/>
        <dsp:cNvSpPr/>
      </dsp:nvSpPr>
      <dsp:spPr>
        <a:xfrm>
          <a:off x="0" y="1230476"/>
          <a:ext cx="6798736" cy="984044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25AA0AB-B727-41C5-B0CE-AA6DE4A7290F}">
      <dsp:nvSpPr>
        <dsp:cNvPr id="0" name=""/>
        <dsp:cNvSpPr/>
      </dsp:nvSpPr>
      <dsp:spPr>
        <a:xfrm>
          <a:off x="297673" y="1451886"/>
          <a:ext cx="541224" cy="541224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7485EF1-7FCE-4C59-AEE2-8ECFA71118B7}">
      <dsp:nvSpPr>
        <dsp:cNvPr id="0" name=""/>
        <dsp:cNvSpPr/>
      </dsp:nvSpPr>
      <dsp:spPr>
        <a:xfrm>
          <a:off x="1136571" y="1230476"/>
          <a:ext cx="5662164" cy="98404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4145" tIns="104145" rIns="104145" bIns="104145" numCol="1" spcCol="1270" anchor="ctr" anchorCtr="0">
          <a:noAutofit/>
        </a:bodyPr>
        <a:lstStyle/>
        <a:p>
          <a:pPr marL="0" lvl="0" indent="0" algn="l" defTabSz="8445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b="1" kern="1200" dirty="0"/>
            <a:t>External Motivations</a:t>
          </a:r>
          <a:r>
            <a:rPr lang="en-US" sz="1900" kern="1200" dirty="0"/>
            <a:t>: Influences from the environment or circumstances (e.g., Marlin in Finding Nemo).</a:t>
          </a:r>
        </a:p>
      </dsp:txBody>
      <dsp:txXfrm>
        <a:off x="1136571" y="1230476"/>
        <a:ext cx="5662164" cy="984044"/>
      </dsp:txXfrm>
    </dsp:sp>
    <dsp:sp modelId="{9BB1A560-162A-4160-86D3-3DD841BFA9DB}">
      <dsp:nvSpPr>
        <dsp:cNvPr id="0" name=""/>
        <dsp:cNvSpPr/>
      </dsp:nvSpPr>
      <dsp:spPr>
        <a:xfrm>
          <a:off x="0" y="2460531"/>
          <a:ext cx="6798736" cy="984044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7841EA5-82F2-4633-8E39-492098900987}">
      <dsp:nvSpPr>
        <dsp:cNvPr id="0" name=""/>
        <dsp:cNvSpPr/>
      </dsp:nvSpPr>
      <dsp:spPr>
        <a:xfrm>
          <a:off x="297673" y="2681941"/>
          <a:ext cx="541224" cy="541224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C009C91-1DD3-408E-80A7-397D2024B61F}">
      <dsp:nvSpPr>
        <dsp:cNvPr id="0" name=""/>
        <dsp:cNvSpPr/>
      </dsp:nvSpPr>
      <dsp:spPr>
        <a:xfrm>
          <a:off x="1136571" y="2460531"/>
          <a:ext cx="5662164" cy="98404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4145" tIns="104145" rIns="104145" bIns="104145" numCol="1" spcCol="1270" anchor="ctr" anchorCtr="0">
          <a:noAutofit/>
        </a:bodyPr>
        <a:lstStyle/>
        <a:p>
          <a:pPr marL="0" lvl="0" indent="0" algn="l" defTabSz="8445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b="1" kern="1200" dirty="0"/>
            <a:t>Characters are richer with both internal and external motivations, adding complexity to their journey.</a:t>
          </a:r>
        </a:p>
      </dsp:txBody>
      <dsp:txXfrm>
        <a:off x="1136571" y="2460531"/>
        <a:ext cx="5662164" cy="984044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A3961B0-FDF5-422B-B4E2-D86C051C7A80}">
      <dsp:nvSpPr>
        <dsp:cNvPr id="0" name=""/>
        <dsp:cNvSpPr/>
      </dsp:nvSpPr>
      <dsp:spPr>
        <a:xfrm>
          <a:off x="0" y="1429"/>
          <a:ext cx="6798736" cy="724660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B664B33-2685-4BD0-BD14-E96632DAC0DB}">
      <dsp:nvSpPr>
        <dsp:cNvPr id="0" name=""/>
        <dsp:cNvSpPr/>
      </dsp:nvSpPr>
      <dsp:spPr>
        <a:xfrm>
          <a:off x="219209" y="164478"/>
          <a:ext cx="398563" cy="398563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E4710F4-2F1E-44F6-BD21-B449BD92409F}">
      <dsp:nvSpPr>
        <dsp:cNvPr id="0" name=""/>
        <dsp:cNvSpPr/>
      </dsp:nvSpPr>
      <dsp:spPr>
        <a:xfrm>
          <a:off x="836982" y="1429"/>
          <a:ext cx="5961753" cy="72466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693" tIns="76693" rIns="76693" bIns="76693" numCol="1" spcCol="1270" anchor="ctr" anchorCtr="0">
          <a:noAutofit/>
        </a:bodyPr>
        <a:lstStyle/>
        <a:p>
          <a:pPr marL="0" lvl="0" indent="0" algn="l" defTabSz="7556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b="1" kern="1200"/>
            <a:t>Consistency</a:t>
          </a:r>
          <a:r>
            <a:rPr lang="en-US" sz="1700" kern="1200"/>
            <a:t>: Characters should act in ways aligned with their motivations.</a:t>
          </a:r>
          <a:endParaRPr lang="en-US" sz="1700" kern="1200" dirty="0"/>
        </a:p>
      </dsp:txBody>
      <dsp:txXfrm>
        <a:off x="836982" y="1429"/>
        <a:ext cx="5961753" cy="724660"/>
      </dsp:txXfrm>
    </dsp:sp>
    <dsp:sp modelId="{00B6C47F-083F-401B-A933-62F5CB282C09}">
      <dsp:nvSpPr>
        <dsp:cNvPr id="0" name=""/>
        <dsp:cNvSpPr/>
      </dsp:nvSpPr>
      <dsp:spPr>
        <a:xfrm>
          <a:off x="0" y="907255"/>
          <a:ext cx="6798736" cy="724660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FEE2659-750E-4017-953E-EE7BAFA62B13}">
      <dsp:nvSpPr>
        <dsp:cNvPr id="0" name=""/>
        <dsp:cNvSpPr/>
      </dsp:nvSpPr>
      <dsp:spPr>
        <a:xfrm>
          <a:off x="219209" y="1070304"/>
          <a:ext cx="398563" cy="398563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588E097-4461-4FBB-8222-676AECA68ECD}">
      <dsp:nvSpPr>
        <dsp:cNvPr id="0" name=""/>
        <dsp:cNvSpPr/>
      </dsp:nvSpPr>
      <dsp:spPr>
        <a:xfrm>
          <a:off x="836982" y="907255"/>
          <a:ext cx="5961753" cy="72466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693" tIns="76693" rIns="76693" bIns="76693" numCol="1" spcCol="1270" anchor="ctr" anchorCtr="0">
          <a:noAutofit/>
        </a:bodyPr>
        <a:lstStyle/>
        <a:p>
          <a:pPr marL="0" lvl="0" indent="0" algn="l" defTabSz="7556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b="1" kern="1200"/>
            <a:t>Backstory</a:t>
          </a:r>
          <a:r>
            <a:rPr lang="en-US" sz="1700" kern="1200"/>
            <a:t>: Motivations rooted in a character’s past add context and make motivations feel natural.</a:t>
          </a:r>
          <a:endParaRPr lang="en-US" sz="1700" kern="1200" dirty="0"/>
        </a:p>
      </dsp:txBody>
      <dsp:txXfrm>
        <a:off x="836982" y="907255"/>
        <a:ext cx="5961753" cy="724660"/>
      </dsp:txXfrm>
    </dsp:sp>
    <dsp:sp modelId="{538DA35B-460B-4F8E-80EC-859D28D74458}">
      <dsp:nvSpPr>
        <dsp:cNvPr id="0" name=""/>
        <dsp:cNvSpPr/>
      </dsp:nvSpPr>
      <dsp:spPr>
        <a:xfrm>
          <a:off x="0" y="1813081"/>
          <a:ext cx="6798736" cy="724660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B733158-612E-48C4-81DF-7C65A55EBBD9}">
      <dsp:nvSpPr>
        <dsp:cNvPr id="0" name=""/>
        <dsp:cNvSpPr/>
      </dsp:nvSpPr>
      <dsp:spPr>
        <a:xfrm>
          <a:off x="219209" y="1976129"/>
          <a:ext cx="398563" cy="398563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3D23E44-CA13-4486-A2AE-566F852FC690}">
      <dsp:nvSpPr>
        <dsp:cNvPr id="0" name=""/>
        <dsp:cNvSpPr/>
      </dsp:nvSpPr>
      <dsp:spPr>
        <a:xfrm>
          <a:off x="836982" y="1813081"/>
          <a:ext cx="5961753" cy="72466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693" tIns="76693" rIns="76693" bIns="76693" numCol="1" spcCol="1270" anchor="ctr" anchorCtr="0">
          <a:noAutofit/>
        </a:bodyPr>
        <a:lstStyle/>
        <a:p>
          <a:pPr marL="0" lvl="0" indent="0" algn="l" defTabSz="7556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b="1" kern="1200"/>
            <a:t>Contradictions and Conflicts</a:t>
          </a:r>
          <a:r>
            <a:rPr lang="en-US" sz="1700" kern="1200"/>
            <a:t>: Realistic characters have complex motivations (e.g., a hero who wants peace but must fight).</a:t>
          </a:r>
          <a:endParaRPr lang="en-US" sz="1700" kern="1200" dirty="0"/>
        </a:p>
      </dsp:txBody>
      <dsp:txXfrm>
        <a:off x="836982" y="1813081"/>
        <a:ext cx="5961753" cy="724660"/>
      </dsp:txXfrm>
    </dsp:sp>
    <dsp:sp modelId="{5427BB0F-C50F-4C8B-8D42-77D1C7B0E1AB}">
      <dsp:nvSpPr>
        <dsp:cNvPr id="0" name=""/>
        <dsp:cNvSpPr/>
      </dsp:nvSpPr>
      <dsp:spPr>
        <a:xfrm>
          <a:off x="0" y="2718906"/>
          <a:ext cx="6798736" cy="724660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2FFA8ED-0096-408B-8E6D-CA333E86C4C5}">
      <dsp:nvSpPr>
        <dsp:cNvPr id="0" name=""/>
        <dsp:cNvSpPr/>
      </dsp:nvSpPr>
      <dsp:spPr>
        <a:xfrm>
          <a:off x="219209" y="2881955"/>
          <a:ext cx="398563" cy="398563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C29DD9C-9D5C-4BBA-8A02-FFDE71AA6C29}">
      <dsp:nvSpPr>
        <dsp:cNvPr id="0" name=""/>
        <dsp:cNvSpPr/>
      </dsp:nvSpPr>
      <dsp:spPr>
        <a:xfrm>
          <a:off x="836982" y="2718906"/>
          <a:ext cx="5961753" cy="72466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693" tIns="76693" rIns="76693" bIns="76693" numCol="1" spcCol="1270" anchor="ctr" anchorCtr="0">
          <a:noAutofit/>
        </a:bodyPr>
        <a:lstStyle/>
        <a:p>
          <a:pPr marL="0" lvl="0" indent="0" algn="l" defTabSz="7556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b="1" kern="1200"/>
            <a:t>Example</a:t>
          </a:r>
          <a:r>
            <a:rPr lang="en-US" sz="1700" kern="1200"/>
            <a:t>: Judy Hopps in Zootopia faces idealism challenged by prejudice and limitations.</a:t>
          </a:r>
          <a:endParaRPr lang="en-US" sz="1700" kern="1200" dirty="0"/>
        </a:p>
      </dsp:txBody>
      <dsp:txXfrm>
        <a:off x="836982" y="2718906"/>
        <a:ext cx="5961753" cy="724660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251BFA7-8CC9-4F1B-B4CB-371514B611C7}">
      <dsp:nvSpPr>
        <dsp:cNvPr id="0" name=""/>
        <dsp:cNvSpPr/>
      </dsp:nvSpPr>
      <dsp:spPr>
        <a:xfrm>
          <a:off x="0" y="154368"/>
          <a:ext cx="4435656" cy="1600559"/>
        </a:xfrm>
        <a:prstGeom prst="roundRect">
          <a:avLst/>
        </a:prstGeom>
        <a:blipFill rotWithShape="1">
          <a:blip xmlns:r="http://schemas.openxmlformats.org/officeDocument/2006/relationships" r:embed="rId1">
            <a:duotone>
              <a:schemeClr val="accent2">
                <a:hueOff val="0"/>
                <a:satOff val="0"/>
                <a:lumOff val="0"/>
                <a:alphaOff val="0"/>
                <a:shade val="74000"/>
                <a:satMod val="130000"/>
                <a:lumMod val="90000"/>
              </a:schemeClr>
              <a:schemeClr val="accent2">
                <a:hueOff val="0"/>
                <a:satOff val="0"/>
                <a:lumOff val="0"/>
                <a:alphaOff val="0"/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  <a:ln>
          <a:noFill/>
        </a:ln>
        <a:effectLst>
          <a:innerShdw blurRad="25400" dist="12700" dir="13500000">
            <a:srgbClr val="000000">
              <a:alpha val="45000"/>
            </a:srgbClr>
          </a:inn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b="1" kern="1200" dirty="0"/>
            <a:t>Universal Motivations</a:t>
          </a:r>
          <a:r>
            <a:rPr lang="en-US" sz="2400" kern="1200" dirty="0"/>
            <a:t>: Audiences connect with universal motivations like love, acceptance, and overcoming fear.</a:t>
          </a:r>
        </a:p>
      </dsp:txBody>
      <dsp:txXfrm>
        <a:off x="78133" y="232501"/>
        <a:ext cx="4279390" cy="1444293"/>
      </dsp:txXfrm>
    </dsp:sp>
    <dsp:sp modelId="{9F01FBA5-9DDC-4749-9947-C0AD087B8965}">
      <dsp:nvSpPr>
        <dsp:cNvPr id="0" name=""/>
        <dsp:cNvSpPr/>
      </dsp:nvSpPr>
      <dsp:spPr>
        <a:xfrm>
          <a:off x="0" y="1824048"/>
          <a:ext cx="4435656" cy="1600559"/>
        </a:xfrm>
        <a:prstGeom prst="roundRect">
          <a:avLst/>
        </a:prstGeom>
        <a:blipFill rotWithShape="1">
          <a:blip xmlns:r="http://schemas.openxmlformats.org/officeDocument/2006/relationships" r:embed="rId1">
            <a:duotone>
              <a:schemeClr val="accent2">
                <a:hueOff val="1681577"/>
                <a:satOff val="-1786"/>
                <a:lumOff val="1372"/>
                <a:alphaOff val="0"/>
                <a:shade val="74000"/>
                <a:satMod val="130000"/>
                <a:lumMod val="90000"/>
              </a:schemeClr>
              <a:schemeClr val="accent2">
                <a:hueOff val="1681577"/>
                <a:satOff val="-1786"/>
                <a:lumOff val="1372"/>
                <a:alphaOff val="0"/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  <a:ln>
          <a:noFill/>
        </a:ln>
        <a:effectLst>
          <a:innerShdw blurRad="25400" dist="12700" dir="13500000">
            <a:srgbClr val="000000">
              <a:alpha val="45000"/>
            </a:srgbClr>
          </a:inn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b="1" kern="1200" dirty="0"/>
            <a:t>Humanizing Fantasy</a:t>
          </a:r>
          <a:r>
            <a:rPr lang="en-US" sz="2400" kern="1200" dirty="0"/>
            <a:t>: Even in fantastical settings, characters with real-world motivations are easier to identify with.</a:t>
          </a:r>
        </a:p>
      </dsp:txBody>
      <dsp:txXfrm>
        <a:off x="78133" y="1902181"/>
        <a:ext cx="4279390" cy="1444293"/>
      </dsp:txXfrm>
    </dsp:sp>
    <dsp:sp modelId="{FE2928C2-B77F-41B7-9BDA-19458D291129}">
      <dsp:nvSpPr>
        <dsp:cNvPr id="0" name=""/>
        <dsp:cNvSpPr/>
      </dsp:nvSpPr>
      <dsp:spPr>
        <a:xfrm>
          <a:off x="0" y="3493728"/>
          <a:ext cx="4435656" cy="1600559"/>
        </a:xfrm>
        <a:prstGeom prst="roundRect">
          <a:avLst/>
        </a:prstGeom>
        <a:blipFill rotWithShape="1">
          <a:blip xmlns:r="http://schemas.openxmlformats.org/officeDocument/2006/relationships" r:embed="rId1">
            <a:duotone>
              <a:schemeClr val="accent2">
                <a:hueOff val="3363155"/>
                <a:satOff val="-3572"/>
                <a:lumOff val="2745"/>
                <a:alphaOff val="0"/>
                <a:shade val="74000"/>
                <a:satMod val="130000"/>
                <a:lumMod val="90000"/>
              </a:schemeClr>
              <a:schemeClr val="accent2">
                <a:hueOff val="3363155"/>
                <a:satOff val="-3572"/>
                <a:lumOff val="2745"/>
                <a:alphaOff val="0"/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  <a:ln>
          <a:noFill/>
        </a:ln>
        <a:effectLst>
          <a:innerShdw blurRad="25400" dist="12700" dir="13500000">
            <a:srgbClr val="000000">
              <a:alpha val="45000"/>
            </a:srgbClr>
          </a:inn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b="1" kern="1200" dirty="0"/>
            <a:t>Example</a:t>
          </a:r>
          <a:r>
            <a:rPr lang="en-US" sz="2400" kern="1200" dirty="0"/>
            <a:t>: </a:t>
          </a:r>
          <a:r>
            <a:rPr lang="en-GB" sz="2400" kern="1200" dirty="0"/>
            <a:t>Fantasy </a:t>
          </a:r>
          <a:r>
            <a:rPr lang="en-US" sz="2400" kern="1200" dirty="0"/>
            <a:t>characters</a:t>
          </a:r>
          <a:r>
            <a:rPr lang="en-GB" sz="2400" kern="1200" dirty="0"/>
            <a:t> can</a:t>
          </a:r>
          <a:r>
            <a:rPr lang="en-US" sz="2400" kern="1200" dirty="0"/>
            <a:t> reflect universal struggles, like Shrek’s journey from isolation to self-acceptance.</a:t>
          </a:r>
        </a:p>
      </dsp:txBody>
      <dsp:txXfrm>
        <a:off x="78133" y="3571861"/>
        <a:ext cx="4279390" cy="1444293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3183AD0-4F67-4F95-B7BD-19555BE0EBF5}">
      <dsp:nvSpPr>
        <dsp:cNvPr id="0" name=""/>
        <dsp:cNvSpPr/>
      </dsp:nvSpPr>
      <dsp:spPr>
        <a:xfrm>
          <a:off x="0" y="55458"/>
          <a:ext cx="4435656" cy="1668420"/>
        </a:xfrm>
        <a:prstGeom prst="roundRect">
          <a:avLst/>
        </a:prstGeom>
        <a:blipFill rotWithShape="1">
          <a:blip xmlns:r="http://schemas.openxmlformats.org/officeDocument/2006/relationships" r:embed="rId1">
            <a:duotone>
              <a:schemeClr val="accent2">
                <a:hueOff val="0"/>
                <a:satOff val="0"/>
                <a:lumOff val="0"/>
                <a:alphaOff val="0"/>
                <a:shade val="74000"/>
                <a:satMod val="130000"/>
                <a:lumMod val="90000"/>
              </a:schemeClr>
              <a:schemeClr val="accent2">
                <a:hueOff val="0"/>
                <a:satOff val="0"/>
                <a:lumOff val="0"/>
                <a:alphaOff val="0"/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  <a:ln>
          <a:noFill/>
        </a:ln>
        <a:effectLst>
          <a:innerShdw blurRad="25400" dist="12700" dir="13500000">
            <a:srgbClr val="000000">
              <a:alpha val="45000"/>
            </a:srgbClr>
          </a:inn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l" defTabSz="10223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b="1" kern="1200"/>
            <a:t>Facial Expressions and Body Language</a:t>
          </a:r>
          <a:r>
            <a:rPr lang="en-US" sz="2300" kern="1200"/>
            <a:t>: Subtle cues reveal internal motivations (e.g., WALL-E's loneliness).</a:t>
          </a:r>
          <a:endParaRPr lang="en-US" sz="2300" kern="1200" dirty="0"/>
        </a:p>
      </dsp:txBody>
      <dsp:txXfrm>
        <a:off x="81446" y="136904"/>
        <a:ext cx="4272764" cy="1505528"/>
      </dsp:txXfrm>
    </dsp:sp>
    <dsp:sp modelId="{1F283817-7C02-4098-BAB6-3A70FCAAD8D4}">
      <dsp:nvSpPr>
        <dsp:cNvPr id="0" name=""/>
        <dsp:cNvSpPr/>
      </dsp:nvSpPr>
      <dsp:spPr>
        <a:xfrm>
          <a:off x="0" y="1790118"/>
          <a:ext cx="4435656" cy="1668420"/>
        </a:xfrm>
        <a:prstGeom prst="roundRect">
          <a:avLst/>
        </a:prstGeom>
        <a:blipFill rotWithShape="1">
          <a:blip xmlns:r="http://schemas.openxmlformats.org/officeDocument/2006/relationships" r:embed="rId1">
            <a:duotone>
              <a:schemeClr val="accent2">
                <a:hueOff val="1681577"/>
                <a:satOff val="-1786"/>
                <a:lumOff val="1372"/>
                <a:alphaOff val="0"/>
                <a:shade val="74000"/>
                <a:satMod val="130000"/>
                <a:lumMod val="90000"/>
              </a:schemeClr>
              <a:schemeClr val="accent2">
                <a:hueOff val="1681577"/>
                <a:satOff val="-1786"/>
                <a:lumOff val="1372"/>
                <a:alphaOff val="0"/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  <a:ln>
          <a:noFill/>
        </a:ln>
        <a:effectLst>
          <a:innerShdw blurRad="25400" dist="12700" dir="13500000">
            <a:srgbClr val="000000">
              <a:alpha val="45000"/>
            </a:srgbClr>
          </a:inn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l" defTabSz="10223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b="1" kern="1200"/>
            <a:t>Dialogue and Pacing</a:t>
          </a:r>
          <a:r>
            <a:rPr lang="en-US" sz="2300" kern="1200"/>
            <a:t>: Reveal motivation through character interactions, letting audiences deduce motivations.</a:t>
          </a:r>
          <a:endParaRPr lang="en-US" sz="2300" kern="1200" dirty="0"/>
        </a:p>
      </dsp:txBody>
      <dsp:txXfrm>
        <a:off x="81446" y="1871564"/>
        <a:ext cx="4272764" cy="1505528"/>
      </dsp:txXfrm>
    </dsp:sp>
    <dsp:sp modelId="{D670248F-6FD5-451C-A12B-A009E07FB097}">
      <dsp:nvSpPr>
        <dsp:cNvPr id="0" name=""/>
        <dsp:cNvSpPr/>
      </dsp:nvSpPr>
      <dsp:spPr>
        <a:xfrm>
          <a:off x="0" y="3524778"/>
          <a:ext cx="4435656" cy="1668420"/>
        </a:xfrm>
        <a:prstGeom prst="roundRect">
          <a:avLst/>
        </a:prstGeom>
        <a:blipFill rotWithShape="1">
          <a:blip xmlns:r="http://schemas.openxmlformats.org/officeDocument/2006/relationships" r:embed="rId1">
            <a:duotone>
              <a:schemeClr val="accent2">
                <a:hueOff val="3363155"/>
                <a:satOff val="-3572"/>
                <a:lumOff val="2745"/>
                <a:alphaOff val="0"/>
                <a:shade val="74000"/>
                <a:satMod val="130000"/>
                <a:lumMod val="90000"/>
              </a:schemeClr>
              <a:schemeClr val="accent2">
                <a:hueOff val="3363155"/>
                <a:satOff val="-3572"/>
                <a:lumOff val="2745"/>
                <a:alphaOff val="0"/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  <a:ln>
          <a:noFill/>
        </a:ln>
        <a:effectLst>
          <a:innerShdw blurRad="25400" dist="12700" dir="13500000">
            <a:srgbClr val="000000">
              <a:alpha val="45000"/>
            </a:srgbClr>
          </a:inn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l" defTabSz="10223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300" b="1" kern="1200" dirty="0"/>
            <a:t>Visual </a:t>
          </a:r>
          <a:r>
            <a:rPr lang="en-US" sz="2300" b="1" kern="1200" dirty="0"/>
            <a:t>Example</a:t>
          </a:r>
          <a:r>
            <a:rPr lang="en-US" sz="2300" kern="1200" dirty="0"/>
            <a:t>: </a:t>
          </a:r>
          <a:r>
            <a:rPr lang="en-GB" sz="2300" kern="1200" dirty="0"/>
            <a:t>https://youtu.be/QHH3iSeDBLo</a:t>
          </a:r>
          <a:endParaRPr lang="en-US" sz="2300" kern="1200" dirty="0"/>
        </a:p>
      </dsp:txBody>
      <dsp:txXfrm>
        <a:off x="81446" y="3606224"/>
        <a:ext cx="4272764" cy="1505528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8ED77E5-19E5-4369-B4C4-36ACDE9A202C}">
      <dsp:nvSpPr>
        <dsp:cNvPr id="0" name=""/>
        <dsp:cNvSpPr/>
      </dsp:nvSpPr>
      <dsp:spPr>
        <a:xfrm>
          <a:off x="0" y="2178"/>
          <a:ext cx="4435656" cy="1104063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D2416FC-813C-4042-B9EE-4A39EF0EF154}">
      <dsp:nvSpPr>
        <dsp:cNvPr id="0" name=""/>
        <dsp:cNvSpPr/>
      </dsp:nvSpPr>
      <dsp:spPr>
        <a:xfrm>
          <a:off x="333979" y="250592"/>
          <a:ext cx="607234" cy="607234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5875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FB9BA45-3990-48D4-9201-B9E5FDB0860C}">
      <dsp:nvSpPr>
        <dsp:cNvPr id="0" name=""/>
        <dsp:cNvSpPr/>
      </dsp:nvSpPr>
      <dsp:spPr>
        <a:xfrm>
          <a:off x="1275192" y="2178"/>
          <a:ext cx="3160463" cy="110406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6847" tIns="116847" rIns="116847" bIns="116847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b="1" kern="1200" dirty="0"/>
            <a:t>Character Example: </a:t>
          </a:r>
          <a:r>
            <a:rPr lang="en-US" sz="1900" kern="1200" dirty="0"/>
            <a:t>Elsa from Frozen</a:t>
          </a:r>
        </a:p>
      </dsp:txBody>
      <dsp:txXfrm>
        <a:off x="1275192" y="2178"/>
        <a:ext cx="3160463" cy="1104063"/>
      </dsp:txXfrm>
    </dsp:sp>
    <dsp:sp modelId="{F9BB4DB3-F9E6-436A-8652-1072D12C835D}">
      <dsp:nvSpPr>
        <dsp:cNvPr id="0" name=""/>
        <dsp:cNvSpPr/>
      </dsp:nvSpPr>
      <dsp:spPr>
        <a:xfrm>
          <a:off x="0" y="1382257"/>
          <a:ext cx="4435656" cy="1104063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D89491A-9A8B-4136-B96A-1B63A1EA6F83}">
      <dsp:nvSpPr>
        <dsp:cNvPr id="0" name=""/>
        <dsp:cNvSpPr/>
      </dsp:nvSpPr>
      <dsp:spPr>
        <a:xfrm>
          <a:off x="333979" y="1630671"/>
          <a:ext cx="607234" cy="607234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5875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F9869F7-7600-4B78-9E5B-800757446C52}">
      <dsp:nvSpPr>
        <dsp:cNvPr id="0" name=""/>
        <dsp:cNvSpPr/>
      </dsp:nvSpPr>
      <dsp:spPr>
        <a:xfrm>
          <a:off x="1275192" y="1382257"/>
          <a:ext cx="3160463" cy="110406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6847" tIns="116847" rIns="116847" bIns="116847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b="1" kern="1200" dirty="0"/>
            <a:t>Motivations</a:t>
          </a:r>
          <a:r>
            <a:rPr lang="en-US" sz="1900" kern="1200" dirty="0"/>
            <a:t>: Fear of her powers, desire for freedom, love for her sister.</a:t>
          </a:r>
        </a:p>
      </dsp:txBody>
      <dsp:txXfrm>
        <a:off x="1275192" y="1382257"/>
        <a:ext cx="3160463" cy="1104063"/>
      </dsp:txXfrm>
    </dsp:sp>
    <dsp:sp modelId="{8F22DCCA-FDAC-4AEC-A8EB-64B9230B99F2}">
      <dsp:nvSpPr>
        <dsp:cNvPr id="0" name=""/>
        <dsp:cNvSpPr/>
      </dsp:nvSpPr>
      <dsp:spPr>
        <a:xfrm>
          <a:off x="0" y="2762336"/>
          <a:ext cx="4435656" cy="1104063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99F8095-1F3B-4BF2-832C-6A0EDE3FC0D3}">
      <dsp:nvSpPr>
        <dsp:cNvPr id="0" name=""/>
        <dsp:cNvSpPr/>
      </dsp:nvSpPr>
      <dsp:spPr>
        <a:xfrm>
          <a:off x="333979" y="3010750"/>
          <a:ext cx="607234" cy="607234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5875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2BABBE2-AECA-4F45-81D5-F09862F318D9}">
      <dsp:nvSpPr>
        <dsp:cNvPr id="0" name=""/>
        <dsp:cNvSpPr/>
      </dsp:nvSpPr>
      <dsp:spPr>
        <a:xfrm>
          <a:off x="1275192" y="2762336"/>
          <a:ext cx="3160463" cy="110406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6847" tIns="116847" rIns="116847" bIns="116847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b="1" kern="1200" dirty="0"/>
            <a:t>Internal Conflict: </a:t>
          </a:r>
          <a:r>
            <a:rPr lang="en-US" sz="1900" kern="1200" dirty="0"/>
            <a:t>Desire to protect others vs. longing for self-expression.</a:t>
          </a:r>
        </a:p>
      </dsp:txBody>
      <dsp:txXfrm>
        <a:off x="1275192" y="2762336"/>
        <a:ext cx="3160463" cy="1104063"/>
      </dsp:txXfrm>
    </dsp:sp>
    <dsp:sp modelId="{6B874F12-AF9A-4113-9092-5C78849F6F36}">
      <dsp:nvSpPr>
        <dsp:cNvPr id="0" name=""/>
        <dsp:cNvSpPr/>
      </dsp:nvSpPr>
      <dsp:spPr>
        <a:xfrm>
          <a:off x="0" y="4142415"/>
          <a:ext cx="4435656" cy="1104063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3699CCB-A95F-40D0-9853-C561CD0AAFF9}">
      <dsp:nvSpPr>
        <dsp:cNvPr id="0" name=""/>
        <dsp:cNvSpPr/>
      </dsp:nvSpPr>
      <dsp:spPr>
        <a:xfrm>
          <a:off x="333979" y="4390829"/>
          <a:ext cx="607234" cy="607234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5875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A2DA46E-F84F-4556-B9F7-676134FBCD42}">
      <dsp:nvSpPr>
        <dsp:cNvPr id="0" name=""/>
        <dsp:cNvSpPr/>
      </dsp:nvSpPr>
      <dsp:spPr>
        <a:xfrm>
          <a:off x="1275192" y="4142415"/>
          <a:ext cx="3160463" cy="110406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6847" tIns="116847" rIns="116847" bIns="116847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b="1" kern="1200" dirty="0"/>
            <a:t>Resolution</a:t>
          </a:r>
          <a:r>
            <a:rPr lang="en-US" sz="1900" kern="1200" dirty="0"/>
            <a:t>: Elsa’s motivations evolve, leading to a realistic and satisfying character arc.</a:t>
          </a:r>
        </a:p>
      </dsp:txBody>
      <dsp:txXfrm>
        <a:off x="1275192" y="4142415"/>
        <a:ext cx="3160463" cy="1104063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76FBAD5-BE0E-47A5-88B6-5510A92B59D6}">
      <dsp:nvSpPr>
        <dsp:cNvPr id="0" name=""/>
        <dsp:cNvSpPr/>
      </dsp:nvSpPr>
      <dsp:spPr>
        <a:xfrm>
          <a:off x="0" y="0"/>
          <a:ext cx="5778925" cy="103349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b="1" kern="1200" dirty="0"/>
            <a:t>Start with Backstory: </a:t>
          </a:r>
          <a:r>
            <a:rPr lang="en-US" sz="2100" kern="1200" dirty="0"/>
            <a:t>Begin by shaping the character’s past to explain their motivations.</a:t>
          </a:r>
        </a:p>
      </dsp:txBody>
      <dsp:txXfrm>
        <a:off x="30270" y="30270"/>
        <a:ext cx="4663699" cy="972959"/>
      </dsp:txXfrm>
    </dsp:sp>
    <dsp:sp modelId="{C2439BFF-1CD3-4966-9718-FA1913B264D3}">
      <dsp:nvSpPr>
        <dsp:cNvPr id="0" name=""/>
        <dsp:cNvSpPr/>
      </dsp:nvSpPr>
      <dsp:spPr>
        <a:xfrm>
          <a:off x="509905" y="1205748"/>
          <a:ext cx="5778925" cy="103349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b="1" kern="1200" dirty="0"/>
            <a:t>Layered Motivations: </a:t>
          </a:r>
          <a:r>
            <a:rPr lang="en-US" sz="2100" kern="1200" dirty="0"/>
            <a:t>Include both short-term goals and long-term desires, adding depth.</a:t>
          </a:r>
        </a:p>
      </dsp:txBody>
      <dsp:txXfrm>
        <a:off x="540175" y="1236018"/>
        <a:ext cx="4536705" cy="972959"/>
      </dsp:txXfrm>
    </dsp:sp>
    <dsp:sp modelId="{7D831C75-EF13-4B03-B6D4-F67701FE70EA}">
      <dsp:nvSpPr>
        <dsp:cNvPr id="0" name=""/>
        <dsp:cNvSpPr/>
      </dsp:nvSpPr>
      <dsp:spPr>
        <a:xfrm>
          <a:off x="1019810" y="2411497"/>
          <a:ext cx="5778925" cy="103349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b="1" kern="1200" dirty="0"/>
            <a:t>Evolving Motivations: </a:t>
          </a:r>
          <a:r>
            <a:rPr lang="en-US" sz="2100" kern="1200" dirty="0"/>
            <a:t>Consider how motivations change as the character faces new challenges.</a:t>
          </a:r>
        </a:p>
      </dsp:txBody>
      <dsp:txXfrm>
        <a:off x="1050080" y="2441767"/>
        <a:ext cx="4536705" cy="972959"/>
      </dsp:txXfrm>
    </dsp:sp>
    <dsp:sp modelId="{CBD3A0C3-3642-4AC9-B294-650E826BAC87}">
      <dsp:nvSpPr>
        <dsp:cNvPr id="0" name=""/>
        <dsp:cNvSpPr/>
      </dsp:nvSpPr>
      <dsp:spPr>
        <a:xfrm>
          <a:off x="5107151" y="783736"/>
          <a:ext cx="671774" cy="671774"/>
        </a:xfrm>
        <a:prstGeom prst="downArrow">
          <a:avLst>
            <a:gd name="adj1" fmla="val 55000"/>
            <a:gd name="adj2" fmla="val 45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0640" tIns="40640" rIns="40640" bIns="4064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3200" kern="1200"/>
        </a:p>
      </dsp:txBody>
      <dsp:txXfrm>
        <a:off x="5258300" y="783736"/>
        <a:ext cx="369476" cy="505510"/>
      </dsp:txXfrm>
    </dsp:sp>
    <dsp:sp modelId="{35EFE62F-9CDB-4C4A-92B3-2BC3CE36AF6D}">
      <dsp:nvSpPr>
        <dsp:cNvPr id="0" name=""/>
        <dsp:cNvSpPr/>
      </dsp:nvSpPr>
      <dsp:spPr>
        <a:xfrm>
          <a:off x="5617056" y="1982595"/>
          <a:ext cx="671774" cy="671774"/>
        </a:xfrm>
        <a:prstGeom prst="downArrow">
          <a:avLst>
            <a:gd name="adj1" fmla="val 55000"/>
            <a:gd name="adj2" fmla="val 45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0640" tIns="40640" rIns="40640" bIns="4064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3200" kern="1200"/>
        </a:p>
      </dsp:txBody>
      <dsp:txXfrm>
        <a:off x="5768205" y="1982595"/>
        <a:ext cx="369476" cy="505510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60C5B73-59B6-4D36-AABD-4E60D218E538}">
      <dsp:nvSpPr>
        <dsp:cNvPr id="0" name=""/>
        <dsp:cNvSpPr/>
      </dsp:nvSpPr>
      <dsp:spPr>
        <a:xfrm>
          <a:off x="0" y="420"/>
          <a:ext cx="6798736" cy="984044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DF59811-7800-422A-A585-FB951D91C089}">
      <dsp:nvSpPr>
        <dsp:cNvPr id="0" name=""/>
        <dsp:cNvSpPr/>
      </dsp:nvSpPr>
      <dsp:spPr>
        <a:xfrm>
          <a:off x="297673" y="221830"/>
          <a:ext cx="541224" cy="541224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4821099-289F-475B-97C7-A85499E24DFA}">
      <dsp:nvSpPr>
        <dsp:cNvPr id="0" name=""/>
        <dsp:cNvSpPr/>
      </dsp:nvSpPr>
      <dsp:spPr>
        <a:xfrm>
          <a:off x="1136571" y="420"/>
          <a:ext cx="5662164" cy="98404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4145" tIns="104145" rIns="104145" bIns="104145" numCol="1" spcCol="1270" anchor="ctr" anchorCtr="0">
          <a:noAutofit/>
        </a:bodyPr>
        <a:lstStyle/>
        <a:p>
          <a:pPr marL="0" lvl="0" indent="0" algn="l" defTabSz="9334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b="1" kern="1200" dirty="0"/>
            <a:t>Summary: Begin with core motivations, make them relatable, and reveal them gradually.</a:t>
          </a:r>
        </a:p>
      </dsp:txBody>
      <dsp:txXfrm>
        <a:off x="1136571" y="420"/>
        <a:ext cx="5662164" cy="984044"/>
      </dsp:txXfrm>
    </dsp:sp>
    <dsp:sp modelId="{09454E1F-491B-4913-9D03-0CCD663DC224}">
      <dsp:nvSpPr>
        <dsp:cNvPr id="0" name=""/>
        <dsp:cNvSpPr/>
      </dsp:nvSpPr>
      <dsp:spPr>
        <a:xfrm>
          <a:off x="0" y="1230476"/>
          <a:ext cx="6798736" cy="984044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60FFAE4-4FF1-4B38-869E-34C682EEBDE4}">
      <dsp:nvSpPr>
        <dsp:cNvPr id="0" name=""/>
        <dsp:cNvSpPr/>
      </dsp:nvSpPr>
      <dsp:spPr>
        <a:xfrm>
          <a:off x="297673" y="1451886"/>
          <a:ext cx="541224" cy="541224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E43522B-6370-46D1-891D-CF01C8E13EA2}">
      <dsp:nvSpPr>
        <dsp:cNvPr id="0" name=""/>
        <dsp:cNvSpPr/>
      </dsp:nvSpPr>
      <dsp:spPr>
        <a:xfrm>
          <a:off x="1136571" y="1230476"/>
          <a:ext cx="5662164" cy="98404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4145" tIns="104145" rIns="104145" bIns="104145" numCol="1" spcCol="1270" anchor="ctr" anchorCtr="0">
          <a:noAutofit/>
        </a:bodyPr>
        <a:lstStyle/>
        <a:p>
          <a:pPr marL="0" lvl="0" indent="0" algn="l" defTabSz="9334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b="1" kern="1200" dirty="0"/>
            <a:t>Use animation techniques to subtly convey motivation.</a:t>
          </a:r>
        </a:p>
      </dsp:txBody>
      <dsp:txXfrm>
        <a:off x="1136571" y="1230476"/>
        <a:ext cx="5662164" cy="984044"/>
      </dsp:txXfrm>
    </dsp:sp>
    <dsp:sp modelId="{2938B363-B1F4-41BF-A683-7632FFF6B68F}">
      <dsp:nvSpPr>
        <dsp:cNvPr id="0" name=""/>
        <dsp:cNvSpPr/>
      </dsp:nvSpPr>
      <dsp:spPr>
        <a:xfrm>
          <a:off x="0" y="2460531"/>
          <a:ext cx="6798736" cy="984044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C3DC927-0A50-4749-AEB0-D544078413EF}">
      <dsp:nvSpPr>
        <dsp:cNvPr id="0" name=""/>
        <dsp:cNvSpPr/>
      </dsp:nvSpPr>
      <dsp:spPr>
        <a:xfrm>
          <a:off x="297673" y="2681941"/>
          <a:ext cx="541224" cy="541224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C98CAD0-89BF-4632-A99F-991E7ACD95EB}">
      <dsp:nvSpPr>
        <dsp:cNvPr id="0" name=""/>
        <dsp:cNvSpPr/>
      </dsp:nvSpPr>
      <dsp:spPr>
        <a:xfrm>
          <a:off x="1136571" y="2460531"/>
          <a:ext cx="5662164" cy="98404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4145" tIns="104145" rIns="104145" bIns="104145" numCol="1" spcCol="1270" anchor="ctr" anchorCtr="0">
          <a:noAutofit/>
        </a:bodyPr>
        <a:lstStyle/>
        <a:p>
          <a:pPr marL="0" lvl="0" indent="0" algn="l" defTabSz="9334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b="1" kern="1200" dirty="0"/>
            <a:t>Q&amp;A Prompt: “What’s a character whose motivation resonated with you? Why?”</a:t>
          </a:r>
        </a:p>
      </dsp:txBody>
      <dsp:txXfrm>
        <a:off x="1136571" y="2460531"/>
        <a:ext cx="5662164" cy="98404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2/layout/IconLabelList">
  <dgm:title val="Icon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2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50"/>
          <dgm:constr type="h" for="des" forName="compNode" op="equ"/>
          <dgm:constr type="h" for="des" forName="textRect" op="equ"/>
        </dgm:constrLst>
      </dgm:if>
      <dgm:if name="Name5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6"/>
          <dgm:constr type="h" for="des" forName="compNode" op="equ"/>
          <dgm:constr type="h" for="des" forName="textRect" op="equ"/>
        </dgm:constrLst>
      </dgm:if>
      <dgm:else name="Name6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7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Rect" refType="w" fact="0.45"/>
          <dgm:constr type="h" for="ch" forName="iconRect" refType="w" refFor="ch" refForName="iconRect"/>
          <dgm:constr type="ctrX" for="ch" forName="iconRect" refType="w" fact="0.5"/>
          <dgm:constr type="t" for="ch" forName="iconRect"/>
          <dgm:constr type="h" for="ch" forName="spaceRect" refType="h" fact="0.15"/>
          <dgm:constr type="w" for="ch" forName="spaceRect" refType="w"/>
          <dgm:constr type="l" for="ch" forName="spaceRect"/>
          <dgm:constr type="t" for="ch" forName="spaceRect" refType="b" refFor="ch" refForName="icon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8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</dgm1612:lstStyle>
    </a:ext>
  </dgm:extLst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Group 17"/>
          <p:cNvGrpSpPr/>
          <p:nvPr/>
        </p:nvGrpSpPr>
        <p:grpSpPr>
          <a:xfrm>
            <a:off x="0" y="0"/>
            <a:ext cx="9144677" cy="6858000"/>
            <a:chOff x="0" y="0"/>
            <a:chExt cx="9144677" cy="6858000"/>
          </a:xfrm>
        </p:grpSpPr>
        <p:pic>
          <p:nvPicPr>
            <p:cNvPr id="8" name="Picture 7" descr="SD-PanelTitle-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9144000" cy="6858000"/>
            </a:xfrm>
            <a:prstGeom prst="rect">
              <a:avLst/>
            </a:prstGeom>
          </p:spPr>
        </p:pic>
        <p:sp>
          <p:nvSpPr>
            <p:cNvPr id="11" name="Rectangle 10"/>
            <p:cNvSpPr/>
            <p:nvPr/>
          </p:nvSpPr>
          <p:spPr>
            <a:xfrm>
              <a:off x="1515532" y="1520422"/>
              <a:ext cx="6112935" cy="3818468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2" name="Picture 11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2" r="47959"/>
            <a:stretch/>
          </p:blipFill>
          <p:spPr>
            <a:xfrm>
              <a:off x="0" y="3128434"/>
              <a:ext cx="1664208" cy="612648"/>
            </a:xfrm>
            <a:prstGeom prst="rect">
              <a:avLst/>
            </a:prstGeom>
          </p:spPr>
        </p:pic>
        <p:pic>
          <p:nvPicPr>
            <p:cNvPr id="13" name="Picture 12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2" r="47959"/>
            <a:stretch/>
          </p:blipFill>
          <p:spPr>
            <a:xfrm>
              <a:off x="7480469" y="3128434"/>
              <a:ext cx="1664208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21934" y="1811863"/>
            <a:ext cx="5308866" cy="1515533"/>
          </a:xfrm>
        </p:spPr>
        <p:txBody>
          <a:bodyPr anchor="b">
            <a:noAutofit/>
          </a:bodyPr>
          <a:lstStyle>
            <a:lvl1pPr algn="ctr">
              <a:defRPr sz="4800">
                <a:effectLst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21934" y="3598327"/>
            <a:ext cx="5308866" cy="1377651"/>
          </a:xfrm>
        </p:spPr>
        <p:txBody>
          <a:bodyPr anchor="t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065417" y="5054602"/>
            <a:ext cx="673276" cy="279400"/>
          </a:xfrm>
        </p:spPr>
        <p:txBody>
          <a:bodyPr/>
          <a:lstStyle/>
          <a:p>
            <a:fld id="{5BCAD085-E8A6-8845-BD4E-CB4CCA059FC4}" type="datetimeFigureOut">
              <a:rPr lang="en-US" smtClean="0"/>
              <a:t>11/14/2024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921934" y="5054602"/>
            <a:ext cx="4064860" cy="279400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817317" y="5054602"/>
            <a:ext cx="413483" cy="279400"/>
          </a:xfrm>
        </p:spPr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2019825" y="3471329"/>
            <a:ext cx="5113083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90086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278465" y="2356260"/>
            <a:ext cx="6595534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11/14/2024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16242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78465" y="1641413"/>
            <a:ext cx="6595534" cy="1822514"/>
          </a:xfrm>
        </p:spPr>
        <p:txBody>
          <a:bodyPr anchor="b">
            <a:normAutofit/>
          </a:bodyPr>
          <a:lstStyle>
            <a:lvl1pPr algn="ctr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78465" y="3734859"/>
            <a:ext cx="6595534" cy="1090015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11/14/2024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  <p:cxnSp>
        <p:nvCxnSpPr>
          <p:cNvPr id="31" name="Straight Connector 30"/>
          <p:cNvCxnSpPr/>
          <p:nvPr/>
        </p:nvCxnSpPr>
        <p:spPr>
          <a:xfrm>
            <a:off x="1278466" y="3599392"/>
            <a:ext cx="6595533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483540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278465" y="2356260"/>
            <a:ext cx="6595534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6" y="915337"/>
            <a:ext cx="6798734" cy="130386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76866" y="2487168"/>
            <a:ext cx="3337560" cy="3447288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5152" y="2487168"/>
            <a:ext cx="3337560" cy="3447288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11/14/2024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0613917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6868" y="2658533"/>
            <a:ext cx="333756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76868" y="3243263"/>
            <a:ext cx="3337560" cy="2706624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1832" y="2658533"/>
            <a:ext cx="333756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1832" y="3243263"/>
            <a:ext cx="3337560" cy="2706624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11/14/2024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  <p:cxnSp>
        <p:nvCxnSpPr>
          <p:cNvPr id="41" name="Straight Connector 40"/>
          <p:cNvCxnSpPr/>
          <p:nvPr/>
        </p:nvCxnSpPr>
        <p:spPr>
          <a:xfrm>
            <a:off x="1278466" y="2354670"/>
            <a:ext cx="6595534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829921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5" y="915337"/>
            <a:ext cx="6798735" cy="130386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11/14/2024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  <p:cxnSp>
        <p:nvCxnSpPr>
          <p:cNvPr id="14" name="Straight Connector 13"/>
          <p:cNvCxnSpPr/>
          <p:nvPr/>
        </p:nvCxnSpPr>
        <p:spPr>
          <a:xfrm>
            <a:off x="1278466" y="2354670"/>
            <a:ext cx="6595534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410469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11/14/2024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495080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5" y="1388534"/>
            <a:ext cx="2536798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20062" y="982132"/>
            <a:ext cx="3855539" cy="4893735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76865" y="3031065"/>
            <a:ext cx="2536798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11/14/2024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  <p:cxnSp>
        <p:nvCxnSpPr>
          <p:cNvPr id="16" name="Straight Connector 15"/>
          <p:cNvCxnSpPr/>
          <p:nvPr/>
        </p:nvCxnSpPr>
        <p:spPr>
          <a:xfrm>
            <a:off x="1278466" y="2912533"/>
            <a:ext cx="2333594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709059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5" y="1883832"/>
            <a:ext cx="3632202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069" y="1032933"/>
            <a:ext cx="2929463" cy="4792136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76865" y="3255432"/>
            <a:ext cx="3632201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11/14/2024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98173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6" y="4815415"/>
            <a:ext cx="6798734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26260" y="1032933"/>
            <a:ext cx="7091482" cy="33612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76866" y="5382153"/>
            <a:ext cx="6798734" cy="493712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11/14/2024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67859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6" y="906873"/>
            <a:ext cx="6798734" cy="3097860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6865" y="4275666"/>
            <a:ext cx="6798736" cy="1600202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11/14/2024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1278465" y="4140199"/>
            <a:ext cx="6606425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5725598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34333" y="982132"/>
            <a:ext cx="6400250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00200" y="3352799"/>
            <a:ext cx="5892798" cy="651933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18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6863" y="4343400"/>
            <a:ext cx="6798738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11/14/2024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  <p:sp>
        <p:nvSpPr>
          <p:cNvPr id="14" name="TextBox 13"/>
          <p:cNvSpPr txBox="1"/>
          <p:nvPr/>
        </p:nvSpPr>
        <p:spPr>
          <a:xfrm>
            <a:off x="849969" y="905362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72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633503" y="2827870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72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278466" y="4140199"/>
            <a:ext cx="6595534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1440789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9" y="3308581"/>
            <a:ext cx="679872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6868" y="4777381"/>
            <a:ext cx="679873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11/14/2024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545305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09416" y="982132"/>
            <a:ext cx="632516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8" name="Text Placeholder 2"/>
          <p:cNvSpPr>
            <a:spLocks noGrp="1"/>
          </p:cNvSpPr>
          <p:nvPr>
            <p:ph type="body" idx="13"/>
          </p:nvPr>
        </p:nvSpPr>
        <p:spPr>
          <a:xfrm>
            <a:off x="1176868" y="3639312"/>
            <a:ext cx="6798730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6865" y="4529667"/>
            <a:ext cx="6798736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600">
                <a:solidFill>
                  <a:schemeClr val="tx1"/>
                </a:solidFill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11/14/2024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  <p:sp>
        <p:nvSpPr>
          <p:cNvPr id="12" name="TextBox 11"/>
          <p:cNvSpPr txBox="1"/>
          <p:nvPr/>
        </p:nvSpPr>
        <p:spPr>
          <a:xfrm>
            <a:off x="878060" y="896895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7649796" y="260772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278466" y="3429000"/>
            <a:ext cx="6595534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1504270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5" y="982131"/>
            <a:ext cx="6798734" cy="2294467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sz="3200" b="0" dirty="0"/>
            </a:lvl1pPr>
          </a:lstStyle>
          <a:p>
            <a:pPr marL="0" lvl="0"/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Text Placeholder 2"/>
          <p:cNvSpPr>
            <a:spLocks noGrp="1"/>
          </p:cNvSpPr>
          <p:nvPr>
            <p:ph type="body" idx="13"/>
          </p:nvPr>
        </p:nvSpPr>
        <p:spPr>
          <a:xfrm>
            <a:off x="1176868" y="3566160"/>
            <a:ext cx="6798730" cy="905256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6866" y="4470400"/>
            <a:ext cx="6798734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600">
                <a:solidFill>
                  <a:schemeClr val="tx1"/>
                </a:solidFill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11/14/2024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1278469" y="3429000"/>
            <a:ext cx="6606421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7987636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76865" y="2490135"/>
            <a:ext cx="6798736" cy="3385733"/>
          </a:xfrm>
        </p:spPr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11/14/2024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  <p:cxnSp>
        <p:nvCxnSpPr>
          <p:cNvPr id="14" name="Straight Connector 13"/>
          <p:cNvCxnSpPr/>
          <p:nvPr/>
        </p:nvCxnSpPr>
        <p:spPr>
          <a:xfrm>
            <a:off x="1278466" y="2354670"/>
            <a:ext cx="6606424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4162169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356667" y="906873"/>
            <a:ext cx="1618930" cy="496899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76867" y="906873"/>
            <a:ext cx="4915509" cy="4968993"/>
          </a:xfrm>
        </p:spPr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11/14/2024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  <p:cxnSp>
        <p:nvCxnSpPr>
          <p:cNvPr id="14" name="Straight Connector 13"/>
          <p:cNvCxnSpPr/>
          <p:nvPr/>
        </p:nvCxnSpPr>
        <p:spPr>
          <a:xfrm>
            <a:off x="6245512" y="906873"/>
            <a:ext cx="0" cy="4968993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335457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9152467" cy="6858000"/>
            <a:chOff x="0" y="0"/>
            <a:chExt cx="9152467" cy="6858000"/>
          </a:xfrm>
        </p:grpSpPr>
        <p:pic>
          <p:nvPicPr>
            <p:cNvPr id="8" name="Picture 7" descr="S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9144000" cy="6858000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553888" y="542807"/>
              <a:ext cx="8039776" cy="5756392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" r="14240"/>
            <a:stretch/>
          </p:blipFill>
          <p:spPr>
            <a:xfrm>
              <a:off x="0" y="3128434"/>
              <a:ext cx="68580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" r="14240"/>
            <a:stretch/>
          </p:blipFill>
          <p:spPr>
            <a:xfrm>
              <a:off x="8466667" y="3128434"/>
              <a:ext cx="68580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76866" y="915337"/>
            <a:ext cx="6798734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6865" y="2490135"/>
            <a:ext cx="6798736" cy="3444997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56670" y="5960533"/>
            <a:ext cx="1148283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5BCAD085-E8A6-8845-BD4E-CB4CCA059FC4}" type="datetimeFigureOut">
              <a:rPr lang="en-US" smtClean="0"/>
              <a:t>11/14/2024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76865" y="5960533"/>
            <a:ext cx="510466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80091" y="5960533"/>
            <a:ext cx="39551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81969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2" r:id="rId1"/>
    <p:sldLayoutId id="2147483703" r:id="rId2"/>
    <p:sldLayoutId id="2147483704" r:id="rId3"/>
    <p:sldLayoutId id="2147483705" r:id="rId4"/>
    <p:sldLayoutId id="2147483706" r:id="rId5"/>
    <p:sldLayoutId id="2147483707" r:id="rId6"/>
    <p:sldLayoutId id="2147483708" r:id="rId7"/>
    <p:sldLayoutId id="2147483709" r:id="rId8"/>
    <p:sldLayoutId id="2147483710" r:id="rId9"/>
    <p:sldLayoutId id="2147483711" r:id="rId10"/>
    <p:sldLayoutId id="2147483712" r:id="rId11"/>
    <p:sldLayoutId id="2147483713" r:id="rId12"/>
    <p:sldLayoutId id="2147483714" r:id="rId13"/>
    <p:sldLayoutId id="2147483715" r:id="rId14"/>
    <p:sldLayoutId id="2147483716" r:id="rId15"/>
    <p:sldLayoutId id="2147483717" r:id="rId16"/>
    <p:sldLayoutId id="2147483718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0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7" Type="http://schemas.openxmlformats.org/officeDocument/2006/relationships/image" Target="../media/image27.png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/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4" Type="http://schemas.openxmlformats.org/officeDocument/2006/relationships/diagramLayout" Target="../diagrams/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5.xml"/><Relationship Id="rId7" Type="http://schemas.microsoft.com/office/2007/relationships/diagramDrawing" Target="../diagrams/drawing5.xml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5.xml"/><Relationship Id="rId5" Type="http://schemas.openxmlformats.org/officeDocument/2006/relationships/diagramQuickStyle" Target="../diagrams/quickStyle5.xml"/><Relationship Id="rId4" Type="http://schemas.openxmlformats.org/officeDocument/2006/relationships/diagramLayout" Target="../diagrams/layout5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png"/><Relationship Id="rId3" Type="http://schemas.openxmlformats.org/officeDocument/2006/relationships/diagramData" Target="../diagrams/data6.xml"/><Relationship Id="rId7" Type="http://schemas.microsoft.com/office/2007/relationships/diagramDrawing" Target="../diagrams/drawing6.xml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6.xml"/><Relationship Id="rId5" Type="http://schemas.openxmlformats.org/officeDocument/2006/relationships/diagramQuickStyle" Target="../diagrams/quickStyle6.xml"/><Relationship Id="rId4" Type="http://schemas.openxmlformats.org/officeDocument/2006/relationships/diagramLayout" Target="../diagrams/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b="1" dirty="0"/>
              <a:t>Creating Believable Characters with Realistic Motivations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dirty="0"/>
          </a:p>
          <a:p>
            <a:pPr>
              <a:defRPr sz="1800"/>
            </a:pPr>
            <a:r>
              <a:rPr b="1" dirty="0"/>
              <a:t>Mastering the Art of Character Development in Animation</a:t>
            </a:r>
          </a:p>
          <a:p>
            <a:pPr>
              <a:defRPr sz="1800"/>
            </a:pPr>
            <a:r>
              <a:rPr lang="en-GB" b="1" dirty="0"/>
              <a:t>Adam Head</a:t>
            </a:r>
            <a:endParaRPr b="1" dirty="0"/>
          </a:p>
          <a:p>
            <a:pPr>
              <a:defRPr sz="1800"/>
            </a:pPr>
            <a:r>
              <a:rPr b="1" dirty="0"/>
              <a:t>Date</a:t>
            </a:r>
            <a:r>
              <a:rPr dirty="0"/>
              <a:t>: </a:t>
            </a:r>
            <a:r>
              <a:rPr lang="en-GB" dirty="0"/>
              <a:t>14/11/2024</a:t>
            </a:r>
            <a:endParaRPr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71551" y="982132"/>
            <a:ext cx="7200897" cy="1303867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GB"/>
              <a:t>Introduction to Character Motivation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71551" y="2556932"/>
            <a:ext cx="4692650" cy="3318936"/>
          </a:xfrm>
        </p:spPr>
        <p:txBody>
          <a:bodyPr>
            <a:noAutofit/>
          </a:bodyPr>
          <a:lstStyle/>
          <a:p>
            <a:pPr>
              <a:defRPr sz="1800"/>
            </a:pPr>
            <a:r>
              <a:rPr lang="en-GB" sz="2000" b="1" dirty="0"/>
              <a:t>Why Motivation Matters</a:t>
            </a:r>
            <a:r>
              <a:rPr lang="en-GB" sz="2000" dirty="0"/>
              <a:t>: Motivation is the core driving force that shapes a character's actions, personality, and choices.</a:t>
            </a:r>
          </a:p>
          <a:p>
            <a:pPr>
              <a:defRPr sz="1800"/>
            </a:pPr>
            <a:r>
              <a:rPr lang="en-GB" sz="2000" b="1" dirty="0"/>
              <a:t>Audience Connection</a:t>
            </a:r>
            <a:r>
              <a:rPr lang="en-GB" sz="2000" dirty="0"/>
              <a:t>: Characters with relatable motivations engage audiences more deeply, creating emotional resonance and investment.</a:t>
            </a:r>
          </a:p>
          <a:p>
            <a:pPr>
              <a:defRPr sz="1800"/>
            </a:pPr>
            <a:r>
              <a:rPr lang="en-GB" sz="2000" b="1" dirty="0"/>
              <a:t>Example</a:t>
            </a:r>
            <a:r>
              <a:rPr lang="en-GB" sz="2000" dirty="0"/>
              <a:t>: Animated characters with clear motivations (e.g., Elsa in Frozen, Shrek).</a:t>
            </a:r>
          </a:p>
        </p:txBody>
      </p:sp>
      <p:pic>
        <p:nvPicPr>
          <p:cNvPr id="1026" name="Picture 2" descr="Shrek PNG Image - PurePNG | Free transparent CC0 PNG Image Library">
            <a:extLst>
              <a:ext uri="{FF2B5EF4-FFF2-40B4-BE49-F238E27FC236}">
                <a16:creationId xmlns:a16="http://schemas.microsoft.com/office/drawing/2014/main" id="{78A0E6AD-3840-4430-89AF-BFB15104A21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613" r="19103" b="5"/>
          <a:stretch/>
        </p:blipFill>
        <p:spPr bwMode="auto">
          <a:xfrm>
            <a:off x="6063769" y="2701180"/>
            <a:ext cx="2054796" cy="2852640"/>
          </a:xfrm>
          <a:prstGeom prst="rect">
            <a:avLst/>
          </a:prstGeom>
          <a:noFill/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/>
              <a:t>Core Components of Believable Characters</a:t>
            </a:r>
          </a:p>
        </p:txBody>
      </p:sp>
      <p:graphicFrame>
        <p:nvGraphicFramePr>
          <p:cNvPr id="15" name="Content Placeholder 2">
            <a:extLst>
              <a:ext uri="{FF2B5EF4-FFF2-40B4-BE49-F238E27FC236}">
                <a16:creationId xmlns:a16="http://schemas.microsoft.com/office/drawing/2014/main" id="{8F92234A-FBA7-D378-502A-C84A143679BB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852252352"/>
              </p:ext>
            </p:extLst>
          </p:nvPr>
        </p:nvGraphicFramePr>
        <p:xfrm>
          <a:off x="1176865" y="2490135"/>
          <a:ext cx="6798736" cy="344499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5" grpId="0">
        <p:bldAsOne/>
      </p:bldGraphic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Types of Motivations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D446FB8E-4BC6-D2C5-2750-FF7A0A34609A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258209444"/>
              </p:ext>
            </p:extLst>
          </p:nvPr>
        </p:nvGraphicFramePr>
        <p:xfrm>
          <a:off x="1176865" y="2490135"/>
          <a:ext cx="6798736" cy="344499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Crafting Realistic Motivations</a:t>
            </a:r>
          </a:p>
        </p:txBody>
      </p:sp>
      <p:graphicFrame>
        <p:nvGraphicFramePr>
          <p:cNvPr id="7" name="Content Placeholder 2">
            <a:extLst>
              <a:ext uri="{FF2B5EF4-FFF2-40B4-BE49-F238E27FC236}">
                <a16:creationId xmlns:a16="http://schemas.microsoft.com/office/drawing/2014/main" id="{E5C8C3AE-B43D-64D7-51F5-E9174073BAC9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65175750"/>
              </p:ext>
            </p:extLst>
          </p:nvPr>
        </p:nvGraphicFramePr>
        <p:xfrm>
          <a:off x="1176865" y="2490135"/>
          <a:ext cx="6798736" cy="344499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3076" name="Picture 4" descr="25 imagens Zootopia - PNG - Imagens PNG - Judy Hopps PNG Grátis!">
            <a:extLst>
              <a:ext uri="{FF2B5EF4-FFF2-40B4-BE49-F238E27FC236}">
                <a16:creationId xmlns:a16="http://schemas.microsoft.com/office/drawing/2014/main" id="{5F8C22E0-D1E4-4E40-A7CF-28D6DAFCA59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07238" y="3825090"/>
            <a:ext cx="1707817" cy="27829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52BE4420-3B5F-4549-8B4A-77855B8215E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4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3">
            <a:schemeClr val="l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A75876F6-95D4-48CB-8E3E-4401A96E25A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64603" y="496088"/>
            <a:ext cx="2867411" cy="5883295"/>
          </a:xfrm>
          <a:prstGeom prst="rect">
            <a:avLst/>
          </a:prstGeom>
          <a:blipFill dpi="0" rotWithShape="1">
            <a:blip r:embed="rId2"/>
            <a:srcRect/>
            <a:tile tx="0" ty="0" sx="100000" sy="100000" flip="none" algn="tl"/>
          </a:blipFill>
          <a:ln>
            <a:noFill/>
          </a:ln>
          <a:effectLst>
            <a:outerShdw blurRad="114300" dist="127000" dir="5400000" sx="99000" sy="99000" algn="t" rotWithShape="0">
              <a:prstClr val="black">
                <a:alpha val="40000"/>
              </a:prstClr>
            </a:outerShdw>
          </a:effectLst>
          <a:scene3d>
            <a:camera prst="orthographicFront"/>
            <a:lightRig rig="twoPt" dir="t"/>
          </a:scene3d>
          <a:sp3d contourW="6350">
            <a:bevelT w="12700" h="0" prst="coolSlant"/>
            <a:contourClr>
              <a:schemeClr val="bg2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D1B84719-90BB-4D0C-92D8-61DC5512B3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56009" y="609600"/>
            <a:ext cx="2664004" cy="5638800"/>
          </a:xfrm>
          <a:prstGeom prst="rect">
            <a:avLst/>
          </a:prstGeom>
          <a:noFill/>
          <a:ln w="15875" cap="flat">
            <a:miter lim="800000"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91699" y="1055077"/>
            <a:ext cx="1899682" cy="4794578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fr-FR" sz="2500">
                <a:solidFill>
                  <a:srgbClr val="262626"/>
                </a:solidFill>
              </a:rPr>
              <a:t>Relatable Motivations for Audience Engagement</a:t>
            </a:r>
          </a:p>
        </p:txBody>
      </p:sp>
      <p:sp useBgFill="1">
        <p:nvSpPr>
          <p:cNvPr id="15" name="Rectangle 14">
            <a:extLst>
              <a:ext uri="{FF2B5EF4-FFF2-40B4-BE49-F238E27FC236}">
                <a16:creationId xmlns:a16="http://schemas.microsoft.com/office/drawing/2014/main" id="{7B407EC4-5D16-4845-9840-4E28622B65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489039" y="-2"/>
            <a:ext cx="5654961" cy="685800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7CCB4D4E-B31D-0CD6-17C2-D56EBC46CF08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16732938"/>
              </p:ext>
            </p:extLst>
          </p:nvPr>
        </p:nvGraphicFramePr>
        <p:xfrm>
          <a:off x="4102554" y="804670"/>
          <a:ext cx="4435656" cy="524865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10" name="Picture 6" descr="Shrek And Donkey PNG Transparent Background, Free Download #47515 ...">
            <a:extLst>
              <a:ext uri="{FF2B5EF4-FFF2-40B4-BE49-F238E27FC236}">
                <a16:creationId xmlns:a16="http://schemas.microsoft.com/office/drawing/2014/main" id="{CB358CEA-9382-4CB3-9EFF-CE7896862BC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69871" y="4057094"/>
            <a:ext cx="3524286" cy="29144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52BE4420-3B5F-4549-8B4A-77855B8215E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4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3">
            <a:schemeClr val="l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A75876F6-95D4-48CB-8E3E-4401A96E25A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64603" y="496088"/>
            <a:ext cx="2867411" cy="5883295"/>
          </a:xfrm>
          <a:prstGeom prst="rect">
            <a:avLst/>
          </a:prstGeom>
          <a:blipFill dpi="0" rotWithShape="1">
            <a:blip r:embed="rId2"/>
            <a:srcRect/>
            <a:tile tx="0" ty="0" sx="100000" sy="100000" flip="none" algn="tl"/>
          </a:blipFill>
          <a:ln>
            <a:noFill/>
          </a:ln>
          <a:effectLst>
            <a:outerShdw blurRad="114300" dist="127000" dir="5400000" sx="99000" sy="99000" algn="t" rotWithShape="0">
              <a:prstClr val="black">
                <a:alpha val="40000"/>
              </a:prstClr>
            </a:outerShdw>
          </a:effectLst>
          <a:scene3d>
            <a:camera prst="orthographicFront"/>
            <a:lightRig rig="twoPt" dir="t"/>
          </a:scene3d>
          <a:sp3d contourW="6350">
            <a:bevelT w="12700" h="0" prst="coolSlant"/>
            <a:contourClr>
              <a:schemeClr val="bg2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D1B84719-90BB-4D0C-92D8-61DC5512B3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56009" y="609600"/>
            <a:ext cx="2664004" cy="5638800"/>
          </a:xfrm>
          <a:prstGeom prst="rect">
            <a:avLst/>
          </a:prstGeom>
          <a:noFill/>
          <a:ln w="15875" cap="flat">
            <a:miter lim="800000"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91699" y="1055077"/>
            <a:ext cx="1899682" cy="4794578"/>
          </a:xfrm>
        </p:spPr>
        <p:txBody>
          <a:bodyPr>
            <a:normAutofit/>
          </a:bodyPr>
          <a:lstStyle/>
          <a:p>
            <a:r>
              <a:rPr lang="en-GB" sz="2800">
                <a:solidFill>
                  <a:srgbClr val="262626"/>
                </a:solidFill>
              </a:rPr>
              <a:t>Animation Techniques to Convey Motivation</a:t>
            </a:r>
          </a:p>
        </p:txBody>
      </p:sp>
      <p:sp useBgFill="1">
        <p:nvSpPr>
          <p:cNvPr id="15" name="Rectangle 14">
            <a:extLst>
              <a:ext uri="{FF2B5EF4-FFF2-40B4-BE49-F238E27FC236}">
                <a16:creationId xmlns:a16="http://schemas.microsoft.com/office/drawing/2014/main" id="{7B407EC4-5D16-4845-9840-4E28622B65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489039" y="-2"/>
            <a:ext cx="5654961" cy="685800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CEDE6B4A-5E05-98B7-D442-B5CEB1A114C8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650327065"/>
              </p:ext>
            </p:extLst>
          </p:nvPr>
        </p:nvGraphicFramePr>
        <p:xfrm>
          <a:off x="4102554" y="804670"/>
          <a:ext cx="4435656" cy="524865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52BE4420-3B5F-4549-8B4A-77855B8215E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4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3">
            <a:schemeClr val="l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A75876F6-95D4-48CB-8E3E-4401A96E25A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64603" y="496088"/>
            <a:ext cx="2867411" cy="5883295"/>
          </a:xfrm>
          <a:prstGeom prst="rect">
            <a:avLst/>
          </a:prstGeom>
          <a:blipFill dpi="0" rotWithShape="1">
            <a:blip r:embed="rId2"/>
            <a:srcRect/>
            <a:tile tx="0" ty="0" sx="100000" sy="100000" flip="none" algn="tl"/>
          </a:blipFill>
          <a:ln>
            <a:noFill/>
          </a:ln>
          <a:effectLst>
            <a:outerShdw blurRad="114300" dist="127000" dir="5400000" sx="99000" sy="99000" algn="t" rotWithShape="0">
              <a:prstClr val="black">
                <a:alpha val="40000"/>
              </a:prstClr>
            </a:outerShdw>
          </a:effectLst>
          <a:scene3d>
            <a:camera prst="orthographicFront"/>
            <a:lightRig rig="twoPt" dir="t"/>
          </a:scene3d>
          <a:sp3d contourW="6350">
            <a:bevelT w="12700" h="0" prst="coolSlant"/>
            <a:contourClr>
              <a:schemeClr val="bg2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D1B84719-90BB-4D0C-92D8-61DC5512B3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56009" y="609600"/>
            <a:ext cx="2664004" cy="5638800"/>
          </a:xfrm>
          <a:prstGeom prst="rect">
            <a:avLst/>
          </a:prstGeom>
          <a:noFill/>
          <a:ln w="15875" cap="flat">
            <a:miter lim="800000"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91699" y="1055077"/>
            <a:ext cx="1899682" cy="4794578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GB" sz="3400">
                <a:solidFill>
                  <a:srgbClr val="262626"/>
                </a:solidFill>
              </a:rPr>
              <a:t>Case Study - Analyzing a Believable Character</a:t>
            </a:r>
          </a:p>
        </p:txBody>
      </p:sp>
      <p:sp useBgFill="1">
        <p:nvSpPr>
          <p:cNvPr id="15" name="Rectangle 14">
            <a:extLst>
              <a:ext uri="{FF2B5EF4-FFF2-40B4-BE49-F238E27FC236}">
                <a16:creationId xmlns:a16="http://schemas.microsoft.com/office/drawing/2014/main" id="{7B407EC4-5D16-4845-9840-4E28622B65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489039" y="-2"/>
            <a:ext cx="5654961" cy="685800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51513389-E177-DCE8-C84D-073C22B4CC02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551084483"/>
              </p:ext>
            </p:extLst>
          </p:nvPr>
        </p:nvGraphicFramePr>
        <p:xfrm>
          <a:off x="4102554" y="804670"/>
          <a:ext cx="4435656" cy="524865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122" name="Picture 2" descr="Elsa Transparent Image Transparent HQ PNG Download | FreePNGImg">
            <a:extLst>
              <a:ext uri="{FF2B5EF4-FFF2-40B4-BE49-F238E27FC236}">
                <a16:creationId xmlns:a16="http://schemas.microsoft.com/office/drawing/2014/main" id="{E5D20D75-CFF7-4F9D-A953-BF79BF6FDC8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9071" y="3452366"/>
            <a:ext cx="2728913" cy="3429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t>Tips for Developing Strong Character Motivations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D8E23D03-B516-EDD9-7AB9-8BA7371BA72A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886758015"/>
              </p:ext>
            </p:extLst>
          </p:nvPr>
        </p:nvGraphicFramePr>
        <p:xfrm>
          <a:off x="1176865" y="2490135"/>
          <a:ext cx="6798736" cy="344499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Conclusion and Q&amp;A</a:t>
            </a:r>
          </a:p>
        </p:txBody>
      </p:sp>
      <p:graphicFrame>
        <p:nvGraphicFramePr>
          <p:cNvPr id="13" name="Content Placeholder 2">
            <a:extLst>
              <a:ext uri="{FF2B5EF4-FFF2-40B4-BE49-F238E27FC236}">
                <a16:creationId xmlns:a16="http://schemas.microsoft.com/office/drawing/2014/main" id="{3E03C2D6-E153-580D-37B7-7A98E5AA6265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664123688"/>
              </p:ext>
            </p:extLst>
          </p:nvPr>
        </p:nvGraphicFramePr>
        <p:xfrm>
          <a:off x="1176865" y="2490135"/>
          <a:ext cx="6798736" cy="344499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ganic">
  <a:themeElements>
    <a:clrScheme name="Organic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Organic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c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rnd" cmpd="sng" algn="ctr">
          <a:solidFill>
            <a:schemeClr val="phClr"/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DAC20F1-423D-49E2-BD0B-50532748BAD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37</TotalTime>
  <Words>519</Words>
  <Application>Microsoft Office PowerPoint</Application>
  <PresentationFormat>On-screen Show (4:3)</PresentationFormat>
  <Paragraphs>43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3" baseType="lpstr">
      <vt:lpstr>Arial</vt:lpstr>
      <vt:lpstr>Garamond</vt:lpstr>
      <vt:lpstr>Organic</vt:lpstr>
      <vt:lpstr>Creating Believable Characters with Realistic Motivations</vt:lpstr>
      <vt:lpstr>Introduction to Character Motivation</vt:lpstr>
      <vt:lpstr>Core Components of Believable Characters</vt:lpstr>
      <vt:lpstr>Types of Motivations</vt:lpstr>
      <vt:lpstr>Crafting Realistic Motivations</vt:lpstr>
      <vt:lpstr>Relatable Motivations for Audience Engagement</vt:lpstr>
      <vt:lpstr>Animation Techniques to Convey Motivation</vt:lpstr>
      <vt:lpstr>Case Study - Analyzing a Believable Character</vt:lpstr>
      <vt:lpstr>Tips for Developing Strong Character Motivations</vt:lpstr>
      <vt:lpstr>Conclusion and Q&amp;A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Creating Believable Characters with Realistic Motivations</dc:title>
  <dc:subject/>
  <dc:creator>Adam Head</dc:creator>
  <cp:keywords/>
  <dc:description>generated using python-pptx</dc:description>
  <cp:lastModifiedBy>Adam Head</cp:lastModifiedBy>
  <cp:revision>2</cp:revision>
  <dcterms:created xsi:type="dcterms:W3CDTF">2013-01-27T09:14:16Z</dcterms:created>
  <dcterms:modified xsi:type="dcterms:W3CDTF">2024-11-14T14:22:19Z</dcterms:modified>
  <cp:category/>
</cp:coreProperties>
</file>