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3" r:id="rId2"/>
    <p:sldId id="269" r:id="rId3"/>
    <p:sldId id="256" r:id="rId4"/>
    <p:sldId id="257" r:id="rId5"/>
    <p:sldId id="259" r:id="rId6"/>
    <p:sldId id="261" r:id="rId7"/>
    <p:sldId id="260" r:id="rId8"/>
    <p:sldId id="278" r:id="rId9"/>
    <p:sldId id="279" r:id="rId10"/>
    <p:sldId id="280" r:id="rId11"/>
    <p:sldId id="281" r:id="rId12"/>
    <p:sldId id="282" r:id="rId13"/>
    <p:sldId id="264" r:id="rId14"/>
    <p:sldId id="265" r:id="rId15"/>
    <p:sldId id="258" r:id="rId16"/>
    <p:sldId id="266" r:id="rId17"/>
    <p:sldId id="267" r:id="rId18"/>
    <p:sldId id="268" r:id="rId19"/>
    <p:sldId id="262" r:id="rId20"/>
    <p:sldId id="270" r:id="rId21"/>
    <p:sldId id="271" r:id="rId22"/>
    <p:sldId id="272" r:id="rId23"/>
    <p:sldId id="273" r:id="rId24"/>
    <p:sldId id="274" r:id="rId25"/>
    <p:sldId id="275" r:id="rId26"/>
    <p:sldId id="276" r:id="rId27"/>
    <p:sldId id="27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719AFB-5750-44FD-82ED-B48E35055B78}" v="9" dt="2025-11-12T09:23:33.8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649" autoAdjust="0"/>
    <p:restoredTop sz="94660"/>
  </p:normalViewPr>
  <p:slideViewPr>
    <p:cSldViewPr snapToGrid="0">
      <p:cViewPr varScale="1">
        <p:scale>
          <a:sx n="69" d="100"/>
          <a:sy n="69" d="100"/>
        </p:scale>
        <p:origin x="8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dro Neto" userId="8cd9d276f2a44f6e" providerId="LiveId" clId="{AE2B466C-7ED8-45AF-BF77-332D9668F1A4}"/>
    <pc:docChg chg="undo custSel modSld">
      <pc:chgData name="Pedro Neto" userId="8cd9d276f2a44f6e" providerId="LiveId" clId="{AE2B466C-7ED8-45AF-BF77-332D9668F1A4}" dt="2025-11-12T09:23:53.841" v="88" actId="26606"/>
      <pc:docMkLst>
        <pc:docMk/>
      </pc:docMkLst>
      <pc:sldChg chg="addSp delSp delDesignElem">
        <pc:chgData name="Pedro Neto" userId="8cd9d276f2a44f6e" providerId="LiveId" clId="{AE2B466C-7ED8-45AF-BF77-332D9668F1A4}" dt="2025-11-11T21:02:17.136" v="5"/>
        <pc:sldMkLst>
          <pc:docMk/>
          <pc:sldMk cId="1484330508" sldId="256"/>
        </pc:sldMkLst>
        <pc:spChg chg="add del">
          <ac:chgData name="Pedro Neto" userId="8cd9d276f2a44f6e" providerId="LiveId" clId="{AE2B466C-7ED8-45AF-BF77-332D9668F1A4}" dt="2025-11-11T21:02:17.136" v="5"/>
          <ac:spMkLst>
            <pc:docMk/>
            <pc:sldMk cId="1484330508" sldId="256"/>
            <ac:spMk id="13" creationId="{6F5A5072-7B47-4D32-B52A-4EBBF590B8A5}"/>
          </ac:spMkLst>
        </pc:spChg>
        <pc:spChg chg="add del">
          <ac:chgData name="Pedro Neto" userId="8cd9d276f2a44f6e" providerId="LiveId" clId="{AE2B466C-7ED8-45AF-BF77-332D9668F1A4}" dt="2025-11-11T21:02:17.136" v="5"/>
          <ac:spMkLst>
            <pc:docMk/>
            <pc:sldMk cId="1484330508" sldId="256"/>
            <ac:spMk id="14" creationId="{AFF4A713-7B75-4B21-90D7-5AB19547C728}"/>
          </ac:spMkLst>
        </pc:spChg>
        <pc:spChg chg="add del">
          <ac:chgData name="Pedro Neto" userId="8cd9d276f2a44f6e" providerId="LiveId" clId="{AE2B466C-7ED8-45AF-BF77-332D9668F1A4}" dt="2025-11-11T21:02:17.136" v="5"/>
          <ac:spMkLst>
            <pc:docMk/>
            <pc:sldMk cId="1484330508" sldId="256"/>
            <ac:spMk id="15" creationId="{9715DAF0-AE1B-46C9-8A6B-DB2AA05AB91D}"/>
          </ac:spMkLst>
        </pc:spChg>
        <pc:spChg chg="add del">
          <ac:chgData name="Pedro Neto" userId="8cd9d276f2a44f6e" providerId="LiveId" clId="{AE2B466C-7ED8-45AF-BF77-332D9668F1A4}" dt="2025-11-11T21:02:17.136" v="5"/>
          <ac:spMkLst>
            <pc:docMk/>
            <pc:sldMk cId="1484330508" sldId="256"/>
            <ac:spMk id="17" creationId="{6016219D-510E-4184-9090-6D5578A87BD1}"/>
          </ac:spMkLst>
        </pc:spChg>
        <pc:spChg chg="add del">
          <ac:chgData name="Pedro Neto" userId="8cd9d276f2a44f6e" providerId="LiveId" clId="{AE2B466C-7ED8-45AF-BF77-332D9668F1A4}" dt="2025-11-11T21:02:17.136" v="5"/>
          <ac:spMkLst>
            <pc:docMk/>
            <pc:sldMk cId="1484330508" sldId="256"/>
            <ac:spMk id="18" creationId="{C29501E6-A978-4A61-9689-9085AF97A53A}"/>
          </ac:spMkLst>
        </pc:spChg>
        <pc:spChg chg="add del">
          <ac:chgData name="Pedro Neto" userId="8cd9d276f2a44f6e" providerId="LiveId" clId="{AE2B466C-7ED8-45AF-BF77-332D9668F1A4}" dt="2025-11-11T21:02:17.136" v="5"/>
          <ac:spMkLst>
            <pc:docMk/>
            <pc:sldMk cId="1484330508" sldId="256"/>
            <ac:spMk id="19" creationId="{DC631C0B-6DA6-4E57-8231-CE32B3434A7E}"/>
          </ac:spMkLst>
        </pc:spChg>
      </pc:sldChg>
      <pc:sldChg chg="addSp delSp delDesignElem">
        <pc:chgData name="Pedro Neto" userId="8cd9d276f2a44f6e" providerId="LiveId" clId="{AE2B466C-7ED8-45AF-BF77-332D9668F1A4}" dt="2025-11-11T21:02:17.136" v="5"/>
        <pc:sldMkLst>
          <pc:docMk/>
          <pc:sldMk cId="3187339712" sldId="257"/>
        </pc:sldMkLst>
        <pc:spChg chg="add del">
          <ac:chgData name="Pedro Neto" userId="8cd9d276f2a44f6e" providerId="LiveId" clId="{AE2B466C-7ED8-45AF-BF77-332D9668F1A4}" dt="2025-11-11T21:02:17.136" v="5"/>
          <ac:spMkLst>
            <pc:docMk/>
            <pc:sldMk cId="3187339712" sldId="257"/>
            <ac:spMk id="8" creationId="{18873D23-2DCF-4B31-A009-95721C06E8E1}"/>
          </ac:spMkLst>
        </pc:spChg>
        <pc:spChg chg="add del">
          <ac:chgData name="Pedro Neto" userId="8cd9d276f2a44f6e" providerId="LiveId" clId="{AE2B466C-7ED8-45AF-BF77-332D9668F1A4}" dt="2025-11-11T21:02:17.136" v="5"/>
          <ac:spMkLst>
            <pc:docMk/>
            <pc:sldMk cId="3187339712" sldId="257"/>
            <ac:spMk id="10" creationId="{C13EF075-D4EF-4929-ADBC-91B27DA19955}"/>
          </ac:spMkLst>
        </pc:spChg>
        <pc:grpChg chg="add del">
          <ac:chgData name="Pedro Neto" userId="8cd9d276f2a44f6e" providerId="LiveId" clId="{AE2B466C-7ED8-45AF-BF77-332D9668F1A4}" dt="2025-11-11T21:02:17.136" v="5"/>
          <ac:grpSpMkLst>
            <pc:docMk/>
            <pc:sldMk cId="3187339712" sldId="257"/>
            <ac:grpSpMk id="12" creationId="{DAA26DFA-AAB2-4973-9C17-16D587C7B198}"/>
          </ac:grpSpMkLst>
        </pc:grpChg>
      </pc:sldChg>
      <pc:sldChg chg="addSp delSp modSp mod setBg">
        <pc:chgData name="Pedro Neto" userId="8cd9d276f2a44f6e" providerId="LiveId" clId="{AE2B466C-7ED8-45AF-BF77-332D9668F1A4}" dt="2025-11-12T09:19:31.469" v="77" actId="26606"/>
        <pc:sldMkLst>
          <pc:docMk/>
          <pc:sldMk cId="4113434462" sldId="258"/>
        </pc:sldMkLst>
        <pc:spChg chg="mod">
          <ac:chgData name="Pedro Neto" userId="8cd9d276f2a44f6e" providerId="LiveId" clId="{AE2B466C-7ED8-45AF-BF77-332D9668F1A4}" dt="2025-11-11T21:03:36.292" v="8" actId="26606"/>
          <ac:spMkLst>
            <pc:docMk/>
            <pc:sldMk cId="4113434462" sldId="258"/>
            <ac:spMk id="3" creationId="{AD852F03-9144-DFBC-07D6-4D836BB66FBE}"/>
          </ac:spMkLst>
        </pc:spChg>
        <pc:spChg chg="add del">
          <ac:chgData name="Pedro Neto" userId="8cd9d276f2a44f6e" providerId="LiveId" clId="{AE2B466C-7ED8-45AF-BF77-332D9668F1A4}" dt="2025-11-12T09:19:31.469" v="77" actId="26606"/>
          <ac:spMkLst>
            <pc:docMk/>
            <pc:sldMk cId="4113434462" sldId="258"/>
            <ac:spMk id="8" creationId="{1B15ED52-F352-441B-82BF-E0EA34836D08}"/>
          </ac:spMkLst>
        </pc:spChg>
        <pc:spChg chg="add del">
          <ac:chgData name="Pedro Neto" userId="8cd9d276f2a44f6e" providerId="LiveId" clId="{AE2B466C-7ED8-45AF-BF77-332D9668F1A4}" dt="2025-11-12T09:19:31.469" v="77" actId="26606"/>
          <ac:spMkLst>
            <pc:docMk/>
            <pc:sldMk cId="4113434462" sldId="258"/>
            <ac:spMk id="10" creationId="{3B2E3793-BFE6-45A2-9B7B-E18844431C99}"/>
          </ac:spMkLst>
        </pc:spChg>
        <pc:spChg chg="add del">
          <ac:chgData name="Pedro Neto" userId="8cd9d276f2a44f6e" providerId="LiveId" clId="{AE2B466C-7ED8-45AF-BF77-332D9668F1A4}" dt="2025-11-12T09:19:31.469" v="77" actId="26606"/>
          <ac:spMkLst>
            <pc:docMk/>
            <pc:sldMk cId="4113434462" sldId="258"/>
            <ac:spMk id="12" creationId="{BC4C4868-CB8F-4AF9-9CDB-8108F2C19B67}"/>
          </ac:spMkLst>
        </pc:spChg>
        <pc:spChg chg="add del">
          <ac:chgData name="Pedro Neto" userId="8cd9d276f2a44f6e" providerId="LiveId" clId="{AE2B466C-7ED8-45AF-BF77-332D9668F1A4}" dt="2025-11-12T09:19:31.469" v="77" actId="26606"/>
          <ac:spMkLst>
            <pc:docMk/>
            <pc:sldMk cId="4113434462" sldId="258"/>
            <ac:spMk id="14" creationId="{375E0459-6403-40CD-989D-56A4407CA12E}"/>
          </ac:spMkLst>
        </pc:spChg>
        <pc:spChg chg="add del">
          <ac:chgData name="Pedro Neto" userId="8cd9d276f2a44f6e" providerId="LiveId" clId="{AE2B466C-7ED8-45AF-BF77-332D9668F1A4}" dt="2025-11-12T09:19:31.469" v="77" actId="26606"/>
          <ac:spMkLst>
            <pc:docMk/>
            <pc:sldMk cId="4113434462" sldId="258"/>
            <ac:spMk id="16" creationId="{53E5B1A8-3AC9-4BD1-9BBC-78CA94F2D1BA}"/>
          </ac:spMkLst>
        </pc:spChg>
        <pc:spChg chg="add">
          <ac:chgData name="Pedro Neto" userId="8cd9d276f2a44f6e" providerId="LiveId" clId="{AE2B466C-7ED8-45AF-BF77-332D9668F1A4}" dt="2025-11-12T09:19:31.469" v="77" actId="26606"/>
          <ac:spMkLst>
            <pc:docMk/>
            <pc:sldMk cId="4113434462" sldId="258"/>
            <ac:spMk id="21" creationId="{1B15ED52-F352-441B-82BF-E0EA34836D08}"/>
          </ac:spMkLst>
        </pc:spChg>
        <pc:spChg chg="add">
          <ac:chgData name="Pedro Neto" userId="8cd9d276f2a44f6e" providerId="LiveId" clId="{AE2B466C-7ED8-45AF-BF77-332D9668F1A4}" dt="2025-11-12T09:19:31.469" v="77" actId="26606"/>
          <ac:spMkLst>
            <pc:docMk/>
            <pc:sldMk cId="4113434462" sldId="258"/>
            <ac:spMk id="23" creationId="{3B2E3793-BFE6-45A2-9B7B-E18844431C99}"/>
          </ac:spMkLst>
        </pc:spChg>
        <pc:spChg chg="add">
          <ac:chgData name="Pedro Neto" userId="8cd9d276f2a44f6e" providerId="LiveId" clId="{AE2B466C-7ED8-45AF-BF77-332D9668F1A4}" dt="2025-11-12T09:19:31.469" v="77" actId="26606"/>
          <ac:spMkLst>
            <pc:docMk/>
            <pc:sldMk cId="4113434462" sldId="258"/>
            <ac:spMk id="25" creationId="{BC4C4868-CB8F-4AF9-9CDB-8108F2C19B67}"/>
          </ac:spMkLst>
        </pc:spChg>
        <pc:spChg chg="add">
          <ac:chgData name="Pedro Neto" userId="8cd9d276f2a44f6e" providerId="LiveId" clId="{AE2B466C-7ED8-45AF-BF77-332D9668F1A4}" dt="2025-11-12T09:19:31.469" v="77" actId="26606"/>
          <ac:spMkLst>
            <pc:docMk/>
            <pc:sldMk cId="4113434462" sldId="258"/>
            <ac:spMk id="27" creationId="{375E0459-6403-40CD-989D-56A4407CA12E}"/>
          </ac:spMkLst>
        </pc:spChg>
        <pc:spChg chg="add">
          <ac:chgData name="Pedro Neto" userId="8cd9d276f2a44f6e" providerId="LiveId" clId="{AE2B466C-7ED8-45AF-BF77-332D9668F1A4}" dt="2025-11-12T09:19:31.469" v="77" actId="26606"/>
          <ac:spMkLst>
            <pc:docMk/>
            <pc:sldMk cId="4113434462" sldId="258"/>
            <ac:spMk id="29" creationId="{53E5B1A8-3AC9-4BD1-9BBC-78CA94F2D1BA}"/>
          </ac:spMkLst>
        </pc:spChg>
      </pc:sldChg>
      <pc:sldChg chg="addSp delSp delDesignElem">
        <pc:chgData name="Pedro Neto" userId="8cd9d276f2a44f6e" providerId="LiveId" clId="{AE2B466C-7ED8-45AF-BF77-332D9668F1A4}" dt="2025-11-11T21:02:17.136" v="5"/>
        <pc:sldMkLst>
          <pc:docMk/>
          <pc:sldMk cId="413814418" sldId="259"/>
        </pc:sldMkLst>
        <pc:spChg chg="add del">
          <ac:chgData name="Pedro Neto" userId="8cd9d276f2a44f6e" providerId="LiveId" clId="{AE2B466C-7ED8-45AF-BF77-332D9668F1A4}" dt="2025-11-11T21:02:17.136" v="5"/>
          <ac:spMkLst>
            <pc:docMk/>
            <pc:sldMk cId="413814418" sldId="259"/>
            <ac:spMk id="14" creationId="{4300840D-0A0B-4512-BACA-B439D5B9C57C}"/>
          </ac:spMkLst>
        </pc:spChg>
        <pc:spChg chg="add del">
          <ac:chgData name="Pedro Neto" userId="8cd9d276f2a44f6e" providerId="LiveId" clId="{AE2B466C-7ED8-45AF-BF77-332D9668F1A4}" dt="2025-11-11T21:02:17.136" v="5"/>
          <ac:spMkLst>
            <pc:docMk/>
            <pc:sldMk cId="413814418" sldId="259"/>
            <ac:spMk id="15" creationId="{09588DA8-065E-4F6F-8EFD-43104AB2E0CF}"/>
          </ac:spMkLst>
        </pc:spChg>
        <pc:spChg chg="add del">
          <ac:chgData name="Pedro Neto" userId="8cd9d276f2a44f6e" providerId="LiveId" clId="{AE2B466C-7ED8-45AF-BF77-332D9668F1A4}" dt="2025-11-11T21:02:17.136" v="5"/>
          <ac:spMkLst>
            <pc:docMk/>
            <pc:sldMk cId="413814418" sldId="259"/>
            <ac:spMk id="16" creationId="{D2B78728-A580-49A7-84F9-6EF6F583ADE0}"/>
          </ac:spMkLst>
        </pc:spChg>
        <pc:spChg chg="add del">
          <ac:chgData name="Pedro Neto" userId="8cd9d276f2a44f6e" providerId="LiveId" clId="{AE2B466C-7ED8-45AF-BF77-332D9668F1A4}" dt="2025-11-11T21:02:17.136" v="5"/>
          <ac:spMkLst>
            <pc:docMk/>
            <pc:sldMk cId="413814418" sldId="259"/>
            <ac:spMk id="17" creationId="{C4285719-470E-454C-AF62-8323075F1F5B}"/>
          </ac:spMkLst>
        </pc:spChg>
        <pc:spChg chg="add del">
          <ac:chgData name="Pedro Neto" userId="8cd9d276f2a44f6e" providerId="LiveId" clId="{AE2B466C-7ED8-45AF-BF77-332D9668F1A4}" dt="2025-11-11T21:02:17.136" v="5"/>
          <ac:spMkLst>
            <pc:docMk/>
            <pc:sldMk cId="413814418" sldId="259"/>
            <ac:spMk id="18" creationId="{38FAA1A1-D861-433F-88FA-1E9D6FD31D11}"/>
          </ac:spMkLst>
        </pc:spChg>
        <pc:spChg chg="add del">
          <ac:chgData name="Pedro Neto" userId="8cd9d276f2a44f6e" providerId="LiveId" clId="{AE2B466C-7ED8-45AF-BF77-332D9668F1A4}" dt="2025-11-11T21:02:17.136" v="5"/>
          <ac:spMkLst>
            <pc:docMk/>
            <pc:sldMk cId="413814418" sldId="259"/>
            <ac:spMk id="19" creationId="{CD9FE4EF-C4D8-49A0-B2FF-81D8DB7D8A24}"/>
          </ac:spMkLst>
        </pc:spChg>
        <pc:spChg chg="add del">
          <ac:chgData name="Pedro Neto" userId="8cd9d276f2a44f6e" providerId="LiveId" clId="{AE2B466C-7ED8-45AF-BF77-332D9668F1A4}" dt="2025-11-11T21:02:17.136" v="5"/>
          <ac:spMkLst>
            <pc:docMk/>
            <pc:sldMk cId="413814418" sldId="259"/>
            <ac:spMk id="20" creationId="{8D71EDA1-87BF-4D5D-AB79-F346FD19278A}"/>
          </ac:spMkLst>
        </pc:spChg>
      </pc:sldChg>
      <pc:sldChg chg="addSp delSp delDesignElem">
        <pc:chgData name="Pedro Neto" userId="8cd9d276f2a44f6e" providerId="LiveId" clId="{AE2B466C-7ED8-45AF-BF77-332D9668F1A4}" dt="2025-11-11T21:02:17.136" v="5"/>
        <pc:sldMkLst>
          <pc:docMk/>
          <pc:sldMk cId="2167554309" sldId="260"/>
        </pc:sldMkLst>
        <pc:spChg chg="add del">
          <ac:chgData name="Pedro Neto" userId="8cd9d276f2a44f6e" providerId="LiveId" clId="{AE2B466C-7ED8-45AF-BF77-332D9668F1A4}" dt="2025-11-11T21:02:17.136" v="5"/>
          <ac:spMkLst>
            <pc:docMk/>
            <pc:sldMk cId="2167554309" sldId="260"/>
            <ac:spMk id="8" creationId="{1B15ED52-F352-441B-82BF-E0EA34836D08}"/>
          </ac:spMkLst>
        </pc:spChg>
        <pc:spChg chg="add del">
          <ac:chgData name="Pedro Neto" userId="8cd9d276f2a44f6e" providerId="LiveId" clId="{AE2B466C-7ED8-45AF-BF77-332D9668F1A4}" dt="2025-11-11T21:02:17.136" v="5"/>
          <ac:spMkLst>
            <pc:docMk/>
            <pc:sldMk cId="2167554309" sldId="260"/>
            <ac:spMk id="10" creationId="{3B2E3793-BFE6-45A2-9B7B-E18844431C99}"/>
          </ac:spMkLst>
        </pc:spChg>
        <pc:spChg chg="add del">
          <ac:chgData name="Pedro Neto" userId="8cd9d276f2a44f6e" providerId="LiveId" clId="{AE2B466C-7ED8-45AF-BF77-332D9668F1A4}" dt="2025-11-11T21:02:17.136" v="5"/>
          <ac:spMkLst>
            <pc:docMk/>
            <pc:sldMk cId="2167554309" sldId="260"/>
            <ac:spMk id="12" creationId="{BC4C4868-CB8F-4AF9-9CDB-8108F2C19B67}"/>
          </ac:spMkLst>
        </pc:spChg>
        <pc:spChg chg="add del">
          <ac:chgData name="Pedro Neto" userId="8cd9d276f2a44f6e" providerId="LiveId" clId="{AE2B466C-7ED8-45AF-BF77-332D9668F1A4}" dt="2025-11-11T21:02:17.136" v="5"/>
          <ac:spMkLst>
            <pc:docMk/>
            <pc:sldMk cId="2167554309" sldId="260"/>
            <ac:spMk id="14" creationId="{375E0459-6403-40CD-989D-56A4407CA12E}"/>
          </ac:spMkLst>
        </pc:spChg>
        <pc:spChg chg="add del">
          <ac:chgData name="Pedro Neto" userId="8cd9d276f2a44f6e" providerId="LiveId" clId="{AE2B466C-7ED8-45AF-BF77-332D9668F1A4}" dt="2025-11-11T21:02:17.136" v="5"/>
          <ac:spMkLst>
            <pc:docMk/>
            <pc:sldMk cId="2167554309" sldId="260"/>
            <ac:spMk id="16" creationId="{53E5B1A8-3AC9-4BD1-9BBC-78CA94F2D1BA}"/>
          </ac:spMkLst>
        </pc:spChg>
      </pc:sldChg>
      <pc:sldChg chg="modSp">
        <pc:chgData name="Pedro Neto" userId="8cd9d276f2a44f6e" providerId="LiveId" clId="{AE2B466C-7ED8-45AF-BF77-332D9668F1A4}" dt="2025-11-11T21:02:17.136" v="5"/>
        <pc:sldMkLst>
          <pc:docMk/>
          <pc:sldMk cId="276360089" sldId="261"/>
        </pc:sldMkLst>
        <pc:spChg chg="mod">
          <ac:chgData name="Pedro Neto" userId="8cd9d276f2a44f6e" providerId="LiveId" clId="{AE2B466C-7ED8-45AF-BF77-332D9668F1A4}" dt="2025-11-11T21:02:17.136" v="5"/>
          <ac:spMkLst>
            <pc:docMk/>
            <pc:sldMk cId="276360089" sldId="261"/>
            <ac:spMk id="2" creationId="{CC877E13-A94D-C9A7-280E-9BBE73B2CFF3}"/>
          </ac:spMkLst>
        </pc:spChg>
      </pc:sldChg>
      <pc:sldChg chg="addSp modSp mod setBg">
        <pc:chgData name="Pedro Neto" userId="8cd9d276f2a44f6e" providerId="LiveId" clId="{AE2B466C-7ED8-45AF-BF77-332D9668F1A4}" dt="2025-11-11T21:07:12.172" v="37" actId="20577"/>
        <pc:sldMkLst>
          <pc:docMk/>
          <pc:sldMk cId="3411867354" sldId="262"/>
        </pc:sldMkLst>
        <pc:spChg chg="mod">
          <ac:chgData name="Pedro Neto" userId="8cd9d276f2a44f6e" providerId="LiveId" clId="{AE2B466C-7ED8-45AF-BF77-332D9668F1A4}" dt="2025-11-11T21:06:29.191" v="23" actId="26606"/>
          <ac:spMkLst>
            <pc:docMk/>
            <pc:sldMk cId="3411867354" sldId="262"/>
            <ac:spMk id="2" creationId="{15A7DF6E-E161-ACCD-6ACD-367AF2BBD136}"/>
          </ac:spMkLst>
        </pc:spChg>
        <pc:spChg chg="mod">
          <ac:chgData name="Pedro Neto" userId="8cd9d276f2a44f6e" providerId="LiveId" clId="{AE2B466C-7ED8-45AF-BF77-332D9668F1A4}" dt="2025-11-11T21:07:12.172" v="37" actId="20577"/>
          <ac:spMkLst>
            <pc:docMk/>
            <pc:sldMk cId="3411867354" sldId="262"/>
            <ac:spMk id="3" creationId="{76C224AF-FC92-521E-DDAB-576855A5B711}"/>
          </ac:spMkLst>
        </pc:spChg>
        <pc:spChg chg="add">
          <ac:chgData name="Pedro Neto" userId="8cd9d276f2a44f6e" providerId="LiveId" clId="{AE2B466C-7ED8-45AF-BF77-332D9668F1A4}" dt="2025-11-11T21:06:29.191" v="23" actId="26606"/>
          <ac:spMkLst>
            <pc:docMk/>
            <pc:sldMk cId="3411867354" sldId="262"/>
            <ac:spMk id="8" creationId="{1B15ED52-F352-441B-82BF-E0EA34836D08}"/>
          </ac:spMkLst>
        </pc:spChg>
        <pc:spChg chg="add">
          <ac:chgData name="Pedro Neto" userId="8cd9d276f2a44f6e" providerId="LiveId" clId="{AE2B466C-7ED8-45AF-BF77-332D9668F1A4}" dt="2025-11-11T21:06:29.191" v="23" actId="26606"/>
          <ac:spMkLst>
            <pc:docMk/>
            <pc:sldMk cId="3411867354" sldId="262"/>
            <ac:spMk id="10" creationId="{3B2E3793-BFE6-45A2-9B7B-E18844431C99}"/>
          </ac:spMkLst>
        </pc:spChg>
        <pc:spChg chg="add">
          <ac:chgData name="Pedro Neto" userId="8cd9d276f2a44f6e" providerId="LiveId" clId="{AE2B466C-7ED8-45AF-BF77-332D9668F1A4}" dt="2025-11-11T21:06:29.191" v="23" actId="26606"/>
          <ac:spMkLst>
            <pc:docMk/>
            <pc:sldMk cId="3411867354" sldId="262"/>
            <ac:spMk id="12" creationId="{BC4C4868-CB8F-4AF9-9CDB-8108F2C19B67}"/>
          </ac:spMkLst>
        </pc:spChg>
        <pc:spChg chg="add">
          <ac:chgData name="Pedro Neto" userId="8cd9d276f2a44f6e" providerId="LiveId" clId="{AE2B466C-7ED8-45AF-BF77-332D9668F1A4}" dt="2025-11-11T21:06:29.191" v="23" actId="26606"/>
          <ac:spMkLst>
            <pc:docMk/>
            <pc:sldMk cId="3411867354" sldId="262"/>
            <ac:spMk id="14" creationId="{375E0459-6403-40CD-989D-56A4407CA12E}"/>
          </ac:spMkLst>
        </pc:spChg>
        <pc:spChg chg="add">
          <ac:chgData name="Pedro Neto" userId="8cd9d276f2a44f6e" providerId="LiveId" clId="{AE2B466C-7ED8-45AF-BF77-332D9668F1A4}" dt="2025-11-11T21:06:29.191" v="23" actId="26606"/>
          <ac:spMkLst>
            <pc:docMk/>
            <pc:sldMk cId="3411867354" sldId="262"/>
            <ac:spMk id="16" creationId="{53E5B1A8-3AC9-4BD1-9BBC-78CA94F2D1BA}"/>
          </ac:spMkLst>
        </pc:spChg>
      </pc:sldChg>
      <pc:sldChg chg="modSp">
        <pc:chgData name="Pedro Neto" userId="8cd9d276f2a44f6e" providerId="LiveId" clId="{AE2B466C-7ED8-45AF-BF77-332D9668F1A4}" dt="2025-11-11T21:02:17.136" v="5"/>
        <pc:sldMkLst>
          <pc:docMk/>
          <pc:sldMk cId="1938636163" sldId="264"/>
        </pc:sldMkLst>
        <pc:spChg chg="mod">
          <ac:chgData name="Pedro Neto" userId="8cd9d276f2a44f6e" providerId="LiveId" clId="{AE2B466C-7ED8-45AF-BF77-332D9668F1A4}" dt="2025-11-11T21:02:17.136" v="5"/>
          <ac:spMkLst>
            <pc:docMk/>
            <pc:sldMk cId="1938636163" sldId="264"/>
            <ac:spMk id="5" creationId="{2B4F1F0A-85A5-F9B9-8FB6-4B3633C23D48}"/>
          </ac:spMkLst>
        </pc:spChg>
      </pc:sldChg>
      <pc:sldChg chg="addSp delSp modSp mod setBg">
        <pc:chgData name="Pedro Neto" userId="8cd9d276f2a44f6e" providerId="LiveId" clId="{AE2B466C-7ED8-45AF-BF77-332D9668F1A4}" dt="2025-11-11T21:03:19.222" v="7" actId="26606"/>
        <pc:sldMkLst>
          <pc:docMk/>
          <pc:sldMk cId="1232385376" sldId="265"/>
        </pc:sldMkLst>
        <pc:spChg chg="mod">
          <ac:chgData name="Pedro Neto" userId="8cd9d276f2a44f6e" providerId="LiveId" clId="{AE2B466C-7ED8-45AF-BF77-332D9668F1A4}" dt="2025-11-11T21:03:19.222" v="7" actId="26606"/>
          <ac:spMkLst>
            <pc:docMk/>
            <pc:sldMk cId="1232385376" sldId="265"/>
            <ac:spMk id="2" creationId="{D4EBC3E6-213B-6878-E9DF-9845A1C55DCC}"/>
          </ac:spMkLst>
        </pc:spChg>
        <pc:spChg chg="del">
          <ac:chgData name="Pedro Neto" userId="8cd9d276f2a44f6e" providerId="LiveId" clId="{AE2B466C-7ED8-45AF-BF77-332D9668F1A4}" dt="2025-11-11T21:03:19.222" v="7" actId="26606"/>
          <ac:spMkLst>
            <pc:docMk/>
            <pc:sldMk cId="1232385376" sldId="265"/>
            <ac:spMk id="3" creationId="{32B81E74-5F3F-52C7-A705-30F82731344E}"/>
          </ac:spMkLst>
        </pc:spChg>
        <pc:spChg chg="add">
          <ac:chgData name="Pedro Neto" userId="8cd9d276f2a44f6e" providerId="LiveId" clId="{AE2B466C-7ED8-45AF-BF77-332D9668F1A4}" dt="2025-11-11T21:03:19.222" v="7" actId="26606"/>
          <ac:spMkLst>
            <pc:docMk/>
            <pc:sldMk cId="1232385376" sldId="265"/>
            <ac:spMk id="9" creationId="{BACC6370-2D7E-4714-9D71-7542949D7D5D}"/>
          </ac:spMkLst>
        </pc:spChg>
        <pc:spChg chg="add">
          <ac:chgData name="Pedro Neto" userId="8cd9d276f2a44f6e" providerId="LiveId" clId="{AE2B466C-7ED8-45AF-BF77-332D9668F1A4}" dt="2025-11-11T21:03:19.222" v="7" actId="26606"/>
          <ac:spMkLst>
            <pc:docMk/>
            <pc:sldMk cId="1232385376" sldId="265"/>
            <ac:spMk id="11" creationId="{F68B3F68-107C-434F-AA38-110D5EA91B85}"/>
          </ac:spMkLst>
        </pc:spChg>
        <pc:spChg chg="add">
          <ac:chgData name="Pedro Neto" userId="8cd9d276f2a44f6e" providerId="LiveId" clId="{AE2B466C-7ED8-45AF-BF77-332D9668F1A4}" dt="2025-11-11T21:03:19.222" v="7" actId="26606"/>
          <ac:spMkLst>
            <pc:docMk/>
            <pc:sldMk cId="1232385376" sldId="265"/>
            <ac:spMk id="13" creationId="{AAD0DBB9-1A4B-4391-81D4-CB19F9AB918A}"/>
          </ac:spMkLst>
        </pc:spChg>
        <pc:spChg chg="add">
          <ac:chgData name="Pedro Neto" userId="8cd9d276f2a44f6e" providerId="LiveId" clId="{AE2B466C-7ED8-45AF-BF77-332D9668F1A4}" dt="2025-11-11T21:03:19.222" v="7" actId="26606"/>
          <ac:spMkLst>
            <pc:docMk/>
            <pc:sldMk cId="1232385376" sldId="265"/>
            <ac:spMk id="15" creationId="{063BBA22-50EA-4C4D-BE05-F1CE4E63AA56}"/>
          </ac:spMkLst>
        </pc:spChg>
        <pc:graphicFrameChg chg="add">
          <ac:chgData name="Pedro Neto" userId="8cd9d276f2a44f6e" providerId="LiveId" clId="{AE2B466C-7ED8-45AF-BF77-332D9668F1A4}" dt="2025-11-11T21:03:19.222" v="7" actId="26606"/>
          <ac:graphicFrameMkLst>
            <pc:docMk/>
            <pc:sldMk cId="1232385376" sldId="265"/>
            <ac:graphicFrameMk id="5" creationId="{6330ECD1-930A-42C7-813E-6EF549DB8FC9}"/>
          </ac:graphicFrameMkLst>
        </pc:graphicFrameChg>
      </pc:sldChg>
      <pc:sldChg chg="addSp delSp modSp mod setBg">
        <pc:chgData name="Pedro Neto" userId="8cd9d276f2a44f6e" providerId="LiveId" clId="{AE2B466C-7ED8-45AF-BF77-332D9668F1A4}" dt="2025-11-12T09:19:37.548" v="78" actId="26606"/>
        <pc:sldMkLst>
          <pc:docMk/>
          <pc:sldMk cId="1934899367" sldId="266"/>
        </pc:sldMkLst>
        <pc:spChg chg="mod">
          <ac:chgData name="Pedro Neto" userId="8cd9d276f2a44f6e" providerId="LiveId" clId="{AE2B466C-7ED8-45AF-BF77-332D9668F1A4}" dt="2025-11-11T21:03:42.687" v="9" actId="26606"/>
          <ac:spMkLst>
            <pc:docMk/>
            <pc:sldMk cId="1934899367" sldId="266"/>
            <ac:spMk id="3" creationId="{14ADD976-71D3-45C8-5673-1D0979341BDB}"/>
          </ac:spMkLst>
        </pc:spChg>
        <pc:spChg chg="add del">
          <ac:chgData name="Pedro Neto" userId="8cd9d276f2a44f6e" providerId="LiveId" clId="{AE2B466C-7ED8-45AF-BF77-332D9668F1A4}" dt="2025-11-12T09:19:37.548" v="78" actId="26606"/>
          <ac:spMkLst>
            <pc:docMk/>
            <pc:sldMk cId="1934899367" sldId="266"/>
            <ac:spMk id="8" creationId="{1B15ED52-F352-441B-82BF-E0EA34836D08}"/>
          </ac:spMkLst>
        </pc:spChg>
        <pc:spChg chg="add del">
          <ac:chgData name="Pedro Neto" userId="8cd9d276f2a44f6e" providerId="LiveId" clId="{AE2B466C-7ED8-45AF-BF77-332D9668F1A4}" dt="2025-11-12T09:19:37.548" v="78" actId="26606"/>
          <ac:spMkLst>
            <pc:docMk/>
            <pc:sldMk cId="1934899367" sldId="266"/>
            <ac:spMk id="10" creationId="{3B2E3793-BFE6-45A2-9B7B-E18844431C99}"/>
          </ac:spMkLst>
        </pc:spChg>
        <pc:spChg chg="add del">
          <ac:chgData name="Pedro Neto" userId="8cd9d276f2a44f6e" providerId="LiveId" clId="{AE2B466C-7ED8-45AF-BF77-332D9668F1A4}" dt="2025-11-12T09:19:37.548" v="78" actId="26606"/>
          <ac:spMkLst>
            <pc:docMk/>
            <pc:sldMk cId="1934899367" sldId="266"/>
            <ac:spMk id="12" creationId="{BC4C4868-CB8F-4AF9-9CDB-8108F2C19B67}"/>
          </ac:spMkLst>
        </pc:spChg>
        <pc:spChg chg="add del">
          <ac:chgData name="Pedro Neto" userId="8cd9d276f2a44f6e" providerId="LiveId" clId="{AE2B466C-7ED8-45AF-BF77-332D9668F1A4}" dt="2025-11-12T09:19:37.548" v="78" actId="26606"/>
          <ac:spMkLst>
            <pc:docMk/>
            <pc:sldMk cId="1934899367" sldId="266"/>
            <ac:spMk id="14" creationId="{375E0459-6403-40CD-989D-56A4407CA12E}"/>
          </ac:spMkLst>
        </pc:spChg>
        <pc:spChg chg="add del">
          <ac:chgData name="Pedro Neto" userId="8cd9d276f2a44f6e" providerId="LiveId" clId="{AE2B466C-7ED8-45AF-BF77-332D9668F1A4}" dt="2025-11-12T09:19:37.548" v="78" actId="26606"/>
          <ac:spMkLst>
            <pc:docMk/>
            <pc:sldMk cId="1934899367" sldId="266"/>
            <ac:spMk id="16" creationId="{53E5B1A8-3AC9-4BD1-9BBC-78CA94F2D1BA}"/>
          </ac:spMkLst>
        </pc:spChg>
        <pc:spChg chg="add">
          <ac:chgData name="Pedro Neto" userId="8cd9d276f2a44f6e" providerId="LiveId" clId="{AE2B466C-7ED8-45AF-BF77-332D9668F1A4}" dt="2025-11-12T09:19:37.548" v="78" actId="26606"/>
          <ac:spMkLst>
            <pc:docMk/>
            <pc:sldMk cId="1934899367" sldId="266"/>
            <ac:spMk id="21" creationId="{1B15ED52-F352-441B-82BF-E0EA34836D08}"/>
          </ac:spMkLst>
        </pc:spChg>
        <pc:spChg chg="add">
          <ac:chgData name="Pedro Neto" userId="8cd9d276f2a44f6e" providerId="LiveId" clId="{AE2B466C-7ED8-45AF-BF77-332D9668F1A4}" dt="2025-11-12T09:19:37.548" v="78" actId="26606"/>
          <ac:spMkLst>
            <pc:docMk/>
            <pc:sldMk cId="1934899367" sldId="266"/>
            <ac:spMk id="23" creationId="{3B2E3793-BFE6-45A2-9B7B-E18844431C99}"/>
          </ac:spMkLst>
        </pc:spChg>
        <pc:spChg chg="add">
          <ac:chgData name="Pedro Neto" userId="8cd9d276f2a44f6e" providerId="LiveId" clId="{AE2B466C-7ED8-45AF-BF77-332D9668F1A4}" dt="2025-11-12T09:19:37.548" v="78" actId="26606"/>
          <ac:spMkLst>
            <pc:docMk/>
            <pc:sldMk cId="1934899367" sldId="266"/>
            <ac:spMk id="25" creationId="{BC4C4868-CB8F-4AF9-9CDB-8108F2C19B67}"/>
          </ac:spMkLst>
        </pc:spChg>
        <pc:spChg chg="add">
          <ac:chgData name="Pedro Neto" userId="8cd9d276f2a44f6e" providerId="LiveId" clId="{AE2B466C-7ED8-45AF-BF77-332D9668F1A4}" dt="2025-11-12T09:19:37.548" v="78" actId="26606"/>
          <ac:spMkLst>
            <pc:docMk/>
            <pc:sldMk cId="1934899367" sldId="266"/>
            <ac:spMk id="27" creationId="{375E0459-6403-40CD-989D-56A4407CA12E}"/>
          </ac:spMkLst>
        </pc:spChg>
        <pc:spChg chg="add">
          <ac:chgData name="Pedro Neto" userId="8cd9d276f2a44f6e" providerId="LiveId" clId="{AE2B466C-7ED8-45AF-BF77-332D9668F1A4}" dt="2025-11-12T09:19:37.548" v="78" actId="26606"/>
          <ac:spMkLst>
            <pc:docMk/>
            <pc:sldMk cId="1934899367" sldId="266"/>
            <ac:spMk id="29" creationId="{53E5B1A8-3AC9-4BD1-9BBC-78CA94F2D1BA}"/>
          </ac:spMkLst>
        </pc:spChg>
      </pc:sldChg>
      <pc:sldChg chg="addSp delSp modSp mod setBg">
        <pc:chgData name="Pedro Neto" userId="8cd9d276f2a44f6e" providerId="LiveId" clId="{AE2B466C-7ED8-45AF-BF77-332D9668F1A4}" dt="2025-11-12T09:23:53.841" v="88" actId="26606"/>
        <pc:sldMkLst>
          <pc:docMk/>
          <pc:sldMk cId="1426078932" sldId="267"/>
        </pc:sldMkLst>
        <pc:spChg chg="del mod">
          <ac:chgData name="Pedro Neto" userId="8cd9d276f2a44f6e" providerId="LiveId" clId="{AE2B466C-7ED8-45AF-BF77-332D9668F1A4}" dt="2025-11-11T21:02:41.191" v="6" actId="26606"/>
          <ac:spMkLst>
            <pc:docMk/>
            <pc:sldMk cId="1426078932" sldId="267"/>
            <ac:spMk id="3" creationId="{28A95470-4890-4CDE-83F3-10AF88AAB8AB}"/>
          </ac:spMkLst>
        </pc:spChg>
        <pc:spChg chg="add del mod">
          <ac:chgData name="Pedro Neto" userId="8cd9d276f2a44f6e" providerId="LiveId" clId="{AE2B466C-7ED8-45AF-BF77-332D9668F1A4}" dt="2025-11-12T09:22:59.217" v="84" actId="478"/>
          <ac:spMkLst>
            <pc:docMk/>
            <pc:sldMk cId="1426078932" sldId="267"/>
            <ac:spMk id="3" creationId="{6A20039C-93FD-B280-93F4-EF1D9914CCEB}"/>
          </ac:spMkLst>
        </pc:spChg>
        <pc:spChg chg="add mod">
          <ac:chgData name="Pedro Neto" userId="8cd9d276f2a44f6e" providerId="LiveId" clId="{AE2B466C-7ED8-45AF-BF77-332D9668F1A4}" dt="2025-11-12T09:23:53.841" v="88" actId="26606"/>
          <ac:spMkLst>
            <pc:docMk/>
            <pc:sldMk cId="1426078932" sldId="267"/>
            <ac:spMk id="6" creationId="{B1837DE6-0D67-5A03-F539-39D2C42F5E5E}"/>
          </ac:spMkLst>
        </pc:spChg>
        <pc:spChg chg="add del">
          <ac:chgData name="Pedro Neto" userId="8cd9d276f2a44f6e" providerId="LiveId" clId="{AE2B466C-7ED8-45AF-BF77-332D9668F1A4}" dt="2025-11-12T09:17:01.168" v="75" actId="26606"/>
          <ac:spMkLst>
            <pc:docMk/>
            <pc:sldMk cId="1426078932" sldId="267"/>
            <ac:spMk id="9" creationId="{BACC6370-2D7E-4714-9D71-7542949D7D5D}"/>
          </ac:spMkLst>
        </pc:spChg>
        <pc:spChg chg="add del">
          <ac:chgData name="Pedro Neto" userId="8cd9d276f2a44f6e" providerId="LiveId" clId="{AE2B466C-7ED8-45AF-BF77-332D9668F1A4}" dt="2025-11-12T09:17:01.168" v="75" actId="26606"/>
          <ac:spMkLst>
            <pc:docMk/>
            <pc:sldMk cId="1426078932" sldId="267"/>
            <ac:spMk id="11" creationId="{F68B3F68-107C-434F-AA38-110D5EA91B85}"/>
          </ac:spMkLst>
        </pc:spChg>
        <pc:spChg chg="add del">
          <ac:chgData name="Pedro Neto" userId="8cd9d276f2a44f6e" providerId="LiveId" clId="{AE2B466C-7ED8-45AF-BF77-332D9668F1A4}" dt="2025-11-12T09:17:01.168" v="75" actId="26606"/>
          <ac:spMkLst>
            <pc:docMk/>
            <pc:sldMk cId="1426078932" sldId="267"/>
            <ac:spMk id="13" creationId="{AAD0DBB9-1A4B-4391-81D4-CB19F9AB918A}"/>
          </ac:spMkLst>
        </pc:spChg>
        <pc:spChg chg="add del">
          <ac:chgData name="Pedro Neto" userId="8cd9d276f2a44f6e" providerId="LiveId" clId="{AE2B466C-7ED8-45AF-BF77-332D9668F1A4}" dt="2025-11-12T09:17:01.168" v="75" actId="26606"/>
          <ac:spMkLst>
            <pc:docMk/>
            <pc:sldMk cId="1426078932" sldId="267"/>
            <ac:spMk id="15" creationId="{063BBA22-50EA-4C4D-BE05-F1CE4E63AA56}"/>
          </ac:spMkLst>
        </pc:spChg>
        <pc:spChg chg="add del">
          <ac:chgData name="Pedro Neto" userId="8cd9d276f2a44f6e" providerId="LiveId" clId="{AE2B466C-7ED8-45AF-BF77-332D9668F1A4}" dt="2025-11-12T09:19:44.316" v="79" actId="26606"/>
          <ac:spMkLst>
            <pc:docMk/>
            <pc:sldMk cId="1426078932" sldId="267"/>
            <ac:spMk id="20" creationId="{BACC6370-2D7E-4714-9D71-7542949D7D5D}"/>
          </ac:spMkLst>
        </pc:spChg>
        <pc:spChg chg="add del">
          <ac:chgData name="Pedro Neto" userId="8cd9d276f2a44f6e" providerId="LiveId" clId="{AE2B466C-7ED8-45AF-BF77-332D9668F1A4}" dt="2025-11-12T09:19:44.316" v="79" actId="26606"/>
          <ac:spMkLst>
            <pc:docMk/>
            <pc:sldMk cId="1426078932" sldId="267"/>
            <ac:spMk id="22" creationId="{F68B3F68-107C-434F-AA38-110D5EA91B85}"/>
          </ac:spMkLst>
        </pc:spChg>
        <pc:spChg chg="add del">
          <ac:chgData name="Pedro Neto" userId="8cd9d276f2a44f6e" providerId="LiveId" clId="{AE2B466C-7ED8-45AF-BF77-332D9668F1A4}" dt="2025-11-12T09:19:44.316" v="79" actId="26606"/>
          <ac:spMkLst>
            <pc:docMk/>
            <pc:sldMk cId="1426078932" sldId="267"/>
            <ac:spMk id="24" creationId="{AAD0DBB9-1A4B-4391-81D4-CB19F9AB918A}"/>
          </ac:spMkLst>
        </pc:spChg>
        <pc:spChg chg="add del">
          <ac:chgData name="Pedro Neto" userId="8cd9d276f2a44f6e" providerId="LiveId" clId="{AE2B466C-7ED8-45AF-BF77-332D9668F1A4}" dt="2025-11-12T09:19:44.316" v="79" actId="26606"/>
          <ac:spMkLst>
            <pc:docMk/>
            <pc:sldMk cId="1426078932" sldId="267"/>
            <ac:spMk id="26" creationId="{063BBA22-50EA-4C4D-BE05-F1CE4E63AA56}"/>
          </ac:spMkLst>
        </pc:spChg>
        <pc:spChg chg="add del">
          <ac:chgData name="Pedro Neto" userId="8cd9d276f2a44f6e" providerId="LiveId" clId="{AE2B466C-7ED8-45AF-BF77-332D9668F1A4}" dt="2025-11-12T09:23:53.841" v="88" actId="26606"/>
          <ac:spMkLst>
            <pc:docMk/>
            <pc:sldMk cId="1426078932" sldId="267"/>
            <ac:spMk id="31" creationId="{BACC6370-2D7E-4714-9D71-7542949D7D5D}"/>
          </ac:spMkLst>
        </pc:spChg>
        <pc:spChg chg="add del">
          <ac:chgData name="Pedro Neto" userId="8cd9d276f2a44f6e" providerId="LiveId" clId="{AE2B466C-7ED8-45AF-BF77-332D9668F1A4}" dt="2025-11-12T09:23:53.841" v="88" actId="26606"/>
          <ac:spMkLst>
            <pc:docMk/>
            <pc:sldMk cId="1426078932" sldId="267"/>
            <ac:spMk id="33" creationId="{F68B3F68-107C-434F-AA38-110D5EA91B85}"/>
          </ac:spMkLst>
        </pc:spChg>
        <pc:spChg chg="add del">
          <ac:chgData name="Pedro Neto" userId="8cd9d276f2a44f6e" providerId="LiveId" clId="{AE2B466C-7ED8-45AF-BF77-332D9668F1A4}" dt="2025-11-12T09:23:53.841" v="88" actId="26606"/>
          <ac:spMkLst>
            <pc:docMk/>
            <pc:sldMk cId="1426078932" sldId="267"/>
            <ac:spMk id="35" creationId="{AAD0DBB9-1A4B-4391-81D4-CB19F9AB918A}"/>
          </ac:spMkLst>
        </pc:spChg>
        <pc:spChg chg="add del">
          <ac:chgData name="Pedro Neto" userId="8cd9d276f2a44f6e" providerId="LiveId" clId="{AE2B466C-7ED8-45AF-BF77-332D9668F1A4}" dt="2025-11-12T09:23:53.841" v="88" actId="26606"/>
          <ac:spMkLst>
            <pc:docMk/>
            <pc:sldMk cId="1426078932" sldId="267"/>
            <ac:spMk id="37" creationId="{063BBA22-50EA-4C4D-BE05-F1CE4E63AA56}"/>
          </ac:spMkLst>
        </pc:spChg>
        <pc:spChg chg="add">
          <ac:chgData name="Pedro Neto" userId="8cd9d276f2a44f6e" providerId="LiveId" clId="{AE2B466C-7ED8-45AF-BF77-332D9668F1A4}" dt="2025-11-12T09:23:53.841" v="88" actId="26606"/>
          <ac:spMkLst>
            <pc:docMk/>
            <pc:sldMk cId="1426078932" sldId="267"/>
            <ac:spMk id="42" creationId="{1B15ED52-F352-441B-82BF-E0EA34836D08}"/>
          </ac:spMkLst>
        </pc:spChg>
        <pc:spChg chg="add">
          <ac:chgData name="Pedro Neto" userId="8cd9d276f2a44f6e" providerId="LiveId" clId="{AE2B466C-7ED8-45AF-BF77-332D9668F1A4}" dt="2025-11-12T09:23:53.841" v="88" actId="26606"/>
          <ac:spMkLst>
            <pc:docMk/>
            <pc:sldMk cId="1426078932" sldId="267"/>
            <ac:spMk id="44" creationId="{3B2E3793-BFE6-45A2-9B7B-E18844431C99}"/>
          </ac:spMkLst>
        </pc:spChg>
        <pc:spChg chg="add">
          <ac:chgData name="Pedro Neto" userId="8cd9d276f2a44f6e" providerId="LiveId" clId="{AE2B466C-7ED8-45AF-BF77-332D9668F1A4}" dt="2025-11-12T09:23:53.841" v="88" actId="26606"/>
          <ac:spMkLst>
            <pc:docMk/>
            <pc:sldMk cId="1426078932" sldId="267"/>
            <ac:spMk id="46" creationId="{BC4C4868-CB8F-4AF9-9CDB-8108F2C19B67}"/>
          </ac:spMkLst>
        </pc:spChg>
        <pc:spChg chg="add">
          <ac:chgData name="Pedro Neto" userId="8cd9d276f2a44f6e" providerId="LiveId" clId="{AE2B466C-7ED8-45AF-BF77-332D9668F1A4}" dt="2025-11-12T09:23:53.841" v="88" actId="26606"/>
          <ac:spMkLst>
            <pc:docMk/>
            <pc:sldMk cId="1426078932" sldId="267"/>
            <ac:spMk id="48" creationId="{375E0459-6403-40CD-989D-56A4407CA12E}"/>
          </ac:spMkLst>
        </pc:spChg>
        <pc:spChg chg="add">
          <ac:chgData name="Pedro Neto" userId="8cd9d276f2a44f6e" providerId="LiveId" clId="{AE2B466C-7ED8-45AF-BF77-332D9668F1A4}" dt="2025-11-12T09:23:53.841" v="88" actId="26606"/>
          <ac:spMkLst>
            <pc:docMk/>
            <pc:sldMk cId="1426078932" sldId="267"/>
            <ac:spMk id="50" creationId="{53E5B1A8-3AC9-4BD1-9BBC-78CA94F2D1BA}"/>
          </ac:spMkLst>
        </pc:spChg>
        <pc:graphicFrameChg chg="add del mod modGraphic">
          <ac:chgData name="Pedro Neto" userId="8cd9d276f2a44f6e" providerId="LiveId" clId="{AE2B466C-7ED8-45AF-BF77-332D9668F1A4}" dt="2025-11-12T09:23:14.622" v="85" actId="478"/>
          <ac:graphicFrameMkLst>
            <pc:docMk/>
            <pc:sldMk cId="1426078932" sldId="267"/>
            <ac:graphicFrameMk id="5" creationId="{857B300B-AA0A-91A1-3389-BAA06FBC85AF}"/>
          </ac:graphicFrameMkLst>
        </pc:graphicFrameChg>
      </pc:sldChg>
      <pc:sldChg chg="addSp modSp mod setBg">
        <pc:chgData name="Pedro Neto" userId="8cd9d276f2a44f6e" providerId="LiveId" clId="{AE2B466C-7ED8-45AF-BF77-332D9668F1A4}" dt="2025-11-11T21:03:47.869" v="10" actId="26606"/>
        <pc:sldMkLst>
          <pc:docMk/>
          <pc:sldMk cId="1155867267" sldId="268"/>
        </pc:sldMkLst>
        <pc:spChg chg="mod">
          <ac:chgData name="Pedro Neto" userId="8cd9d276f2a44f6e" providerId="LiveId" clId="{AE2B466C-7ED8-45AF-BF77-332D9668F1A4}" dt="2025-11-11T21:03:47.869" v="10" actId="26606"/>
          <ac:spMkLst>
            <pc:docMk/>
            <pc:sldMk cId="1155867267" sldId="268"/>
            <ac:spMk id="3" creationId="{B99027CC-F10D-4FB9-1431-95DDF12D10BC}"/>
          </ac:spMkLst>
        </pc:spChg>
        <pc:spChg chg="add">
          <ac:chgData name="Pedro Neto" userId="8cd9d276f2a44f6e" providerId="LiveId" clId="{AE2B466C-7ED8-45AF-BF77-332D9668F1A4}" dt="2025-11-11T21:03:47.869" v="10" actId="26606"/>
          <ac:spMkLst>
            <pc:docMk/>
            <pc:sldMk cId="1155867267" sldId="268"/>
            <ac:spMk id="8" creationId="{1B15ED52-F352-441B-82BF-E0EA34836D08}"/>
          </ac:spMkLst>
        </pc:spChg>
        <pc:spChg chg="add">
          <ac:chgData name="Pedro Neto" userId="8cd9d276f2a44f6e" providerId="LiveId" clId="{AE2B466C-7ED8-45AF-BF77-332D9668F1A4}" dt="2025-11-11T21:03:47.869" v="10" actId="26606"/>
          <ac:spMkLst>
            <pc:docMk/>
            <pc:sldMk cId="1155867267" sldId="268"/>
            <ac:spMk id="10" creationId="{3B2E3793-BFE6-45A2-9B7B-E18844431C99}"/>
          </ac:spMkLst>
        </pc:spChg>
        <pc:spChg chg="add">
          <ac:chgData name="Pedro Neto" userId="8cd9d276f2a44f6e" providerId="LiveId" clId="{AE2B466C-7ED8-45AF-BF77-332D9668F1A4}" dt="2025-11-11T21:03:47.869" v="10" actId="26606"/>
          <ac:spMkLst>
            <pc:docMk/>
            <pc:sldMk cId="1155867267" sldId="268"/>
            <ac:spMk id="12" creationId="{BC4C4868-CB8F-4AF9-9CDB-8108F2C19B67}"/>
          </ac:spMkLst>
        </pc:spChg>
        <pc:spChg chg="add">
          <ac:chgData name="Pedro Neto" userId="8cd9d276f2a44f6e" providerId="LiveId" clId="{AE2B466C-7ED8-45AF-BF77-332D9668F1A4}" dt="2025-11-11T21:03:47.869" v="10" actId="26606"/>
          <ac:spMkLst>
            <pc:docMk/>
            <pc:sldMk cId="1155867267" sldId="268"/>
            <ac:spMk id="14" creationId="{375E0459-6403-40CD-989D-56A4407CA12E}"/>
          </ac:spMkLst>
        </pc:spChg>
        <pc:spChg chg="add">
          <ac:chgData name="Pedro Neto" userId="8cd9d276f2a44f6e" providerId="LiveId" clId="{AE2B466C-7ED8-45AF-BF77-332D9668F1A4}" dt="2025-11-11T21:03:47.869" v="10" actId="26606"/>
          <ac:spMkLst>
            <pc:docMk/>
            <pc:sldMk cId="1155867267" sldId="268"/>
            <ac:spMk id="16" creationId="{53E5B1A8-3AC9-4BD1-9BBC-78CA94F2D1BA}"/>
          </ac:spMkLst>
        </pc:spChg>
      </pc:sldChg>
      <pc:sldChg chg="addSp modSp mod setBg">
        <pc:chgData name="Pedro Neto" userId="8cd9d276f2a44f6e" providerId="LiveId" clId="{AE2B466C-7ED8-45AF-BF77-332D9668F1A4}" dt="2025-11-11T21:04:41.240" v="14" actId="255"/>
        <pc:sldMkLst>
          <pc:docMk/>
          <pc:sldMk cId="110274391" sldId="270"/>
        </pc:sldMkLst>
        <pc:spChg chg="mod">
          <ac:chgData name="Pedro Neto" userId="8cd9d276f2a44f6e" providerId="LiveId" clId="{AE2B466C-7ED8-45AF-BF77-332D9668F1A4}" dt="2025-11-11T21:04:41.240" v="14" actId="255"/>
          <ac:spMkLst>
            <pc:docMk/>
            <pc:sldMk cId="110274391" sldId="270"/>
            <ac:spMk id="3" creationId="{CD16E26D-3455-AE26-AA7C-C44CCDF8FC43}"/>
          </ac:spMkLst>
        </pc:spChg>
        <pc:spChg chg="add">
          <ac:chgData name="Pedro Neto" userId="8cd9d276f2a44f6e" providerId="LiveId" clId="{AE2B466C-7ED8-45AF-BF77-332D9668F1A4}" dt="2025-11-11T21:04:05.725" v="11" actId="26606"/>
          <ac:spMkLst>
            <pc:docMk/>
            <pc:sldMk cId="110274391" sldId="270"/>
            <ac:spMk id="8" creationId="{1B15ED52-F352-441B-82BF-E0EA34836D08}"/>
          </ac:spMkLst>
        </pc:spChg>
        <pc:spChg chg="add">
          <ac:chgData name="Pedro Neto" userId="8cd9d276f2a44f6e" providerId="LiveId" clId="{AE2B466C-7ED8-45AF-BF77-332D9668F1A4}" dt="2025-11-11T21:04:05.725" v="11" actId="26606"/>
          <ac:spMkLst>
            <pc:docMk/>
            <pc:sldMk cId="110274391" sldId="270"/>
            <ac:spMk id="10" creationId="{3B2E3793-BFE6-45A2-9B7B-E18844431C99}"/>
          </ac:spMkLst>
        </pc:spChg>
        <pc:spChg chg="add">
          <ac:chgData name="Pedro Neto" userId="8cd9d276f2a44f6e" providerId="LiveId" clId="{AE2B466C-7ED8-45AF-BF77-332D9668F1A4}" dt="2025-11-11T21:04:05.725" v="11" actId="26606"/>
          <ac:spMkLst>
            <pc:docMk/>
            <pc:sldMk cId="110274391" sldId="270"/>
            <ac:spMk id="12" creationId="{BC4C4868-CB8F-4AF9-9CDB-8108F2C19B67}"/>
          </ac:spMkLst>
        </pc:spChg>
        <pc:spChg chg="add">
          <ac:chgData name="Pedro Neto" userId="8cd9d276f2a44f6e" providerId="LiveId" clId="{AE2B466C-7ED8-45AF-BF77-332D9668F1A4}" dt="2025-11-11T21:04:05.725" v="11" actId="26606"/>
          <ac:spMkLst>
            <pc:docMk/>
            <pc:sldMk cId="110274391" sldId="270"/>
            <ac:spMk id="14" creationId="{375E0459-6403-40CD-989D-56A4407CA12E}"/>
          </ac:spMkLst>
        </pc:spChg>
        <pc:spChg chg="add">
          <ac:chgData name="Pedro Neto" userId="8cd9d276f2a44f6e" providerId="LiveId" clId="{AE2B466C-7ED8-45AF-BF77-332D9668F1A4}" dt="2025-11-11T21:04:05.725" v="11" actId="26606"/>
          <ac:spMkLst>
            <pc:docMk/>
            <pc:sldMk cId="110274391" sldId="270"/>
            <ac:spMk id="16" creationId="{53E5B1A8-3AC9-4BD1-9BBC-78CA94F2D1BA}"/>
          </ac:spMkLst>
        </pc:spChg>
      </pc:sldChg>
      <pc:sldChg chg="addSp delSp modSp mod setBg">
        <pc:chgData name="Pedro Neto" userId="8cd9d276f2a44f6e" providerId="LiveId" clId="{AE2B466C-7ED8-45AF-BF77-332D9668F1A4}" dt="2025-11-11T21:06:03.826" v="20" actId="26606"/>
        <pc:sldMkLst>
          <pc:docMk/>
          <pc:sldMk cId="743202521" sldId="271"/>
        </pc:sldMkLst>
        <pc:spChg chg="mod">
          <ac:chgData name="Pedro Neto" userId="8cd9d276f2a44f6e" providerId="LiveId" clId="{AE2B466C-7ED8-45AF-BF77-332D9668F1A4}" dt="2025-11-11T21:06:03.826" v="20" actId="26606"/>
          <ac:spMkLst>
            <pc:docMk/>
            <pc:sldMk cId="743202521" sldId="271"/>
            <ac:spMk id="2" creationId="{EF717399-EFEF-772D-8132-652D5CE64D0A}"/>
          </ac:spMkLst>
        </pc:spChg>
        <pc:spChg chg="add del">
          <ac:chgData name="Pedro Neto" userId="8cd9d276f2a44f6e" providerId="LiveId" clId="{AE2B466C-7ED8-45AF-BF77-332D9668F1A4}" dt="2025-11-11T21:06:03.826" v="20" actId="26606"/>
          <ac:spMkLst>
            <pc:docMk/>
            <pc:sldMk cId="743202521" sldId="271"/>
            <ac:spMk id="3" creationId="{053CF9DE-D2B9-C444-3486-FE9305AD9284}"/>
          </ac:spMkLst>
        </pc:spChg>
        <pc:spChg chg="add">
          <ac:chgData name="Pedro Neto" userId="8cd9d276f2a44f6e" providerId="LiveId" clId="{AE2B466C-7ED8-45AF-BF77-332D9668F1A4}" dt="2025-11-11T21:06:03.826" v="20" actId="26606"/>
          <ac:spMkLst>
            <pc:docMk/>
            <pc:sldMk cId="743202521" sldId="271"/>
            <ac:spMk id="8" creationId="{1B15ED52-F352-441B-82BF-E0EA34836D08}"/>
          </ac:spMkLst>
        </pc:spChg>
        <pc:spChg chg="add del">
          <ac:chgData name="Pedro Neto" userId="8cd9d276f2a44f6e" providerId="LiveId" clId="{AE2B466C-7ED8-45AF-BF77-332D9668F1A4}" dt="2025-11-11T21:06:03.811" v="19" actId="26606"/>
          <ac:spMkLst>
            <pc:docMk/>
            <pc:sldMk cId="743202521" sldId="271"/>
            <ac:spMk id="9" creationId="{BACC6370-2D7E-4714-9D71-7542949D7D5D}"/>
          </ac:spMkLst>
        </pc:spChg>
        <pc:spChg chg="add">
          <ac:chgData name="Pedro Neto" userId="8cd9d276f2a44f6e" providerId="LiveId" clId="{AE2B466C-7ED8-45AF-BF77-332D9668F1A4}" dt="2025-11-11T21:06:03.826" v="20" actId="26606"/>
          <ac:spMkLst>
            <pc:docMk/>
            <pc:sldMk cId="743202521" sldId="271"/>
            <ac:spMk id="10" creationId="{3B2E3793-BFE6-45A2-9B7B-E18844431C99}"/>
          </ac:spMkLst>
        </pc:spChg>
        <pc:spChg chg="add del">
          <ac:chgData name="Pedro Neto" userId="8cd9d276f2a44f6e" providerId="LiveId" clId="{AE2B466C-7ED8-45AF-BF77-332D9668F1A4}" dt="2025-11-11T21:06:03.811" v="19" actId="26606"/>
          <ac:spMkLst>
            <pc:docMk/>
            <pc:sldMk cId="743202521" sldId="271"/>
            <ac:spMk id="11" creationId="{F68B3F68-107C-434F-AA38-110D5EA91B85}"/>
          </ac:spMkLst>
        </pc:spChg>
        <pc:spChg chg="add">
          <ac:chgData name="Pedro Neto" userId="8cd9d276f2a44f6e" providerId="LiveId" clId="{AE2B466C-7ED8-45AF-BF77-332D9668F1A4}" dt="2025-11-11T21:06:03.826" v="20" actId="26606"/>
          <ac:spMkLst>
            <pc:docMk/>
            <pc:sldMk cId="743202521" sldId="271"/>
            <ac:spMk id="12" creationId="{BC4C4868-CB8F-4AF9-9CDB-8108F2C19B67}"/>
          </ac:spMkLst>
        </pc:spChg>
        <pc:spChg chg="add del">
          <ac:chgData name="Pedro Neto" userId="8cd9d276f2a44f6e" providerId="LiveId" clId="{AE2B466C-7ED8-45AF-BF77-332D9668F1A4}" dt="2025-11-11T21:06:03.811" v="19" actId="26606"/>
          <ac:spMkLst>
            <pc:docMk/>
            <pc:sldMk cId="743202521" sldId="271"/>
            <ac:spMk id="13" creationId="{AAD0DBB9-1A4B-4391-81D4-CB19F9AB918A}"/>
          </ac:spMkLst>
        </pc:spChg>
        <pc:spChg chg="add">
          <ac:chgData name="Pedro Neto" userId="8cd9d276f2a44f6e" providerId="LiveId" clId="{AE2B466C-7ED8-45AF-BF77-332D9668F1A4}" dt="2025-11-11T21:06:03.826" v="20" actId="26606"/>
          <ac:spMkLst>
            <pc:docMk/>
            <pc:sldMk cId="743202521" sldId="271"/>
            <ac:spMk id="14" creationId="{375E0459-6403-40CD-989D-56A4407CA12E}"/>
          </ac:spMkLst>
        </pc:spChg>
        <pc:spChg chg="add del">
          <ac:chgData name="Pedro Neto" userId="8cd9d276f2a44f6e" providerId="LiveId" clId="{AE2B466C-7ED8-45AF-BF77-332D9668F1A4}" dt="2025-11-11T21:06:03.811" v="19" actId="26606"/>
          <ac:spMkLst>
            <pc:docMk/>
            <pc:sldMk cId="743202521" sldId="271"/>
            <ac:spMk id="15" creationId="{063BBA22-50EA-4C4D-BE05-F1CE4E63AA56}"/>
          </ac:spMkLst>
        </pc:spChg>
        <pc:spChg chg="add">
          <ac:chgData name="Pedro Neto" userId="8cd9d276f2a44f6e" providerId="LiveId" clId="{AE2B466C-7ED8-45AF-BF77-332D9668F1A4}" dt="2025-11-11T21:06:03.826" v="20" actId="26606"/>
          <ac:spMkLst>
            <pc:docMk/>
            <pc:sldMk cId="743202521" sldId="271"/>
            <ac:spMk id="16" creationId="{53E5B1A8-3AC9-4BD1-9BBC-78CA94F2D1BA}"/>
          </ac:spMkLst>
        </pc:spChg>
        <pc:spChg chg="add">
          <ac:chgData name="Pedro Neto" userId="8cd9d276f2a44f6e" providerId="LiveId" clId="{AE2B466C-7ED8-45AF-BF77-332D9668F1A4}" dt="2025-11-11T21:06:03.826" v="20" actId="26606"/>
          <ac:spMkLst>
            <pc:docMk/>
            <pc:sldMk cId="743202521" sldId="271"/>
            <ac:spMk id="17" creationId="{053CF9DE-D2B9-C444-3486-FE9305AD9284}"/>
          </ac:spMkLst>
        </pc:spChg>
        <pc:graphicFrameChg chg="add del">
          <ac:chgData name="Pedro Neto" userId="8cd9d276f2a44f6e" providerId="LiveId" clId="{AE2B466C-7ED8-45AF-BF77-332D9668F1A4}" dt="2025-11-11T21:06:03.811" v="19" actId="26606"/>
          <ac:graphicFrameMkLst>
            <pc:docMk/>
            <pc:sldMk cId="743202521" sldId="271"/>
            <ac:graphicFrameMk id="5" creationId="{17D46778-5202-1EBC-85FE-D4833B766251}"/>
          </ac:graphicFrameMkLst>
        </pc:graphicFrameChg>
      </pc:sldChg>
      <pc:sldChg chg="addSp modSp mod setBg">
        <pc:chgData name="Pedro Neto" userId="8cd9d276f2a44f6e" providerId="LiveId" clId="{AE2B466C-7ED8-45AF-BF77-332D9668F1A4}" dt="2025-11-11T21:05:50.559" v="17" actId="26606"/>
        <pc:sldMkLst>
          <pc:docMk/>
          <pc:sldMk cId="308516032" sldId="272"/>
        </pc:sldMkLst>
        <pc:spChg chg="mod">
          <ac:chgData name="Pedro Neto" userId="8cd9d276f2a44f6e" providerId="LiveId" clId="{AE2B466C-7ED8-45AF-BF77-332D9668F1A4}" dt="2025-11-11T21:05:50.559" v="17" actId="26606"/>
          <ac:spMkLst>
            <pc:docMk/>
            <pc:sldMk cId="308516032" sldId="272"/>
            <ac:spMk id="2" creationId="{5F34C6B9-93E7-0997-3D59-8050478FDDE6}"/>
          </ac:spMkLst>
        </pc:spChg>
        <pc:spChg chg="mod">
          <ac:chgData name="Pedro Neto" userId="8cd9d276f2a44f6e" providerId="LiveId" clId="{AE2B466C-7ED8-45AF-BF77-332D9668F1A4}" dt="2025-11-11T21:05:50.559" v="17" actId="26606"/>
          <ac:spMkLst>
            <pc:docMk/>
            <pc:sldMk cId="308516032" sldId="272"/>
            <ac:spMk id="3" creationId="{8365A2A6-DA54-D04D-FC0A-44DAAA4650E9}"/>
          </ac:spMkLst>
        </pc:spChg>
        <pc:spChg chg="add">
          <ac:chgData name="Pedro Neto" userId="8cd9d276f2a44f6e" providerId="LiveId" clId="{AE2B466C-7ED8-45AF-BF77-332D9668F1A4}" dt="2025-11-11T21:05:50.559" v="17" actId="26606"/>
          <ac:spMkLst>
            <pc:docMk/>
            <pc:sldMk cId="308516032" sldId="272"/>
            <ac:spMk id="8" creationId="{1B15ED52-F352-441B-82BF-E0EA34836D08}"/>
          </ac:spMkLst>
        </pc:spChg>
        <pc:spChg chg="add">
          <ac:chgData name="Pedro Neto" userId="8cd9d276f2a44f6e" providerId="LiveId" clId="{AE2B466C-7ED8-45AF-BF77-332D9668F1A4}" dt="2025-11-11T21:05:50.559" v="17" actId="26606"/>
          <ac:spMkLst>
            <pc:docMk/>
            <pc:sldMk cId="308516032" sldId="272"/>
            <ac:spMk id="10" creationId="{3B2E3793-BFE6-45A2-9B7B-E18844431C99}"/>
          </ac:spMkLst>
        </pc:spChg>
        <pc:spChg chg="add">
          <ac:chgData name="Pedro Neto" userId="8cd9d276f2a44f6e" providerId="LiveId" clId="{AE2B466C-7ED8-45AF-BF77-332D9668F1A4}" dt="2025-11-11T21:05:50.559" v="17" actId="26606"/>
          <ac:spMkLst>
            <pc:docMk/>
            <pc:sldMk cId="308516032" sldId="272"/>
            <ac:spMk id="12" creationId="{BC4C4868-CB8F-4AF9-9CDB-8108F2C19B67}"/>
          </ac:spMkLst>
        </pc:spChg>
        <pc:spChg chg="add">
          <ac:chgData name="Pedro Neto" userId="8cd9d276f2a44f6e" providerId="LiveId" clId="{AE2B466C-7ED8-45AF-BF77-332D9668F1A4}" dt="2025-11-11T21:05:50.559" v="17" actId="26606"/>
          <ac:spMkLst>
            <pc:docMk/>
            <pc:sldMk cId="308516032" sldId="272"/>
            <ac:spMk id="14" creationId="{375E0459-6403-40CD-989D-56A4407CA12E}"/>
          </ac:spMkLst>
        </pc:spChg>
        <pc:spChg chg="add">
          <ac:chgData name="Pedro Neto" userId="8cd9d276f2a44f6e" providerId="LiveId" clId="{AE2B466C-7ED8-45AF-BF77-332D9668F1A4}" dt="2025-11-11T21:05:50.559" v="17" actId="26606"/>
          <ac:spMkLst>
            <pc:docMk/>
            <pc:sldMk cId="308516032" sldId="272"/>
            <ac:spMk id="16" creationId="{53E5B1A8-3AC9-4BD1-9BBC-78CA94F2D1BA}"/>
          </ac:spMkLst>
        </pc:spChg>
      </pc:sldChg>
      <pc:sldChg chg="addSp modSp mod setBg">
        <pc:chgData name="Pedro Neto" userId="8cd9d276f2a44f6e" providerId="LiveId" clId="{AE2B466C-7ED8-45AF-BF77-332D9668F1A4}" dt="2025-11-11T21:05:43.858" v="16" actId="26606"/>
        <pc:sldMkLst>
          <pc:docMk/>
          <pc:sldMk cId="1907533094" sldId="273"/>
        </pc:sldMkLst>
        <pc:spChg chg="mod">
          <ac:chgData name="Pedro Neto" userId="8cd9d276f2a44f6e" providerId="LiveId" clId="{AE2B466C-7ED8-45AF-BF77-332D9668F1A4}" dt="2025-11-11T21:05:43.858" v="16" actId="26606"/>
          <ac:spMkLst>
            <pc:docMk/>
            <pc:sldMk cId="1907533094" sldId="273"/>
            <ac:spMk id="2" creationId="{1DA0F3C6-F216-0595-E282-0632D74176D0}"/>
          </ac:spMkLst>
        </pc:spChg>
        <pc:spChg chg="mod">
          <ac:chgData name="Pedro Neto" userId="8cd9d276f2a44f6e" providerId="LiveId" clId="{AE2B466C-7ED8-45AF-BF77-332D9668F1A4}" dt="2025-11-11T21:05:43.858" v="16" actId="26606"/>
          <ac:spMkLst>
            <pc:docMk/>
            <pc:sldMk cId="1907533094" sldId="273"/>
            <ac:spMk id="3" creationId="{ACE60EF6-B8D6-28BD-9A00-922DC74A8C86}"/>
          </ac:spMkLst>
        </pc:spChg>
        <pc:spChg chg="add">
          <ac:chgData name="Pedro Neto" userId="8cd9d276f2a44f6e" providerId="LiveId" clId="{AE2B466C-7ED8-45AF-BF77-332D9668F1A4}" dt="2025-11-11T21:05:43.858" v="16" actId="26606"/>
          <ac:spMkLst>
            <pc:docMk/>
            <pc:sldMk cId="1907533094" sldId="273"/>
            <ac:spMk id="8" creationId="{1B15ED52-F352-441B-82BF-E0EA34836D08}"/>
          </ac:spMkLst>
        </pc:spChg>
        <pc:spChg chg="add">
          <ac:chgData name="Pedro Neto" userId="8cd9d276f2a44f6e" providerId="LiveId" clId="{AE2B466C-7ED8-45AF-BF77-332D9668F1A4}" dt="2025-11-11T21:05:43.858" v="16" actId="26606"/>
          <ac:spMkLst>
            <pc:docMk/>
            <pc:sldMk cId="1907533094" sldId="273"/>
            <ac:spMk id="10" creationId="{3B2E3793-BFE6-45A2-9B7B-E18844431C99}"/>
          </ac:spMkLst>
        </pc:spChg>
        <pc:spChg chg="add">
          <ac:chgData name="Pedro Neto" userId="8cd9d276f2a44f6e" providerId="LiveId" clId="{AE2B466C-7ED8-45AF-BF77-332D9668F1A4}" dt="2025-11-11T21:05:43.858" v="16" actId="26606"/>
          <ac:spMkLst>
            <pc:docMk/>
            <pc:sldMk cId="1907533094" sldId="273"/>
            <ac:spMk id="12" creationId="{BC4C4868-CB8F-4AF9-9CDB-8108F2C19B67}"/>
          </ac:spMkLst>
        </pc:spChg>
        <pc:spChg chg="add">
          <ac:chgData name="Pedro Neto" userId="8cd9d276f2a44f6e" providerId="LiveId" clId="{AE2B466C-7ED8-45AF-BF77-332D9668F1A4}" dt="2025-11-11T21:05:43.858" v="16" actId="26606"/>
          <ac:spMkLst>
            <pc:docMk/>
            <pc:sldMk cId="1907533094" sldId="273"/>
            <ac:spMk id="14" creationId="{375E0459-6403-40CD-989D-56A4407CA12E}"/>
          </ac:spMkLst>
        </pc:spChg>
        <pc:spChg chg="add">
          <ac:chgData name="Pedro Neto" userId="8cd9d276f2a44f6e" providerId="LiveId" clId="{AE2B466C-7ED8-45AF-BF77-332D9668F1A4}" dt="2025-11-11T21:05:43.858" v="16" actId="26606"/>
          <ac:spMkLst>
            <pc:docMk/>
            <pc:sldMk cId="1907533094" sldId="273"/>
            <ac:spMk id="16" creationId="{53E5B1A8-3AC9-4BD1-9BBC-78CA94F2D1BA}"/>
          </ac:spMkLst>
        </pc:spChg>
      </pc:sldChg>
      <pc:sldChg chg="addSp modSp mod setBg">
        <pc:chgData name="Pedro Neto" userId="8cd9d276f2a44f6e" providerId="LiveId" clId="{AE2B466C-7ED8-45AF-BF77-332D9668F1A4}" dt="2025-11-11T21:05:37.289" v="15" actId="26606"/>
        <pc:sldMkLst>
          <pc:docMk/>
          <pc:sldMk cId="520404246" sldId="274"/>
        </pc:sldMkLst>
        <pc:spChg chg="mod">
          <ac:chgData name="Pedro Neto" userId="8cd9d276f2a44f6e" providerId="LiveId" clId="{AE2B466C-7ED8-45AF-BF77-332D9668F1A4}" dt="2025-11-11T21:05:37.289" v="15" actId="26606"/>
          <ac:spMkLst>
            <pc:docMk/>
            <pc:sldMk cId="520404246" sldId="274"/>
            <ac:spMk id="2" creationId="{E6C366BE-8F49-F1BF-7899-F062853E4BF3}"/>
          </ac:spMkLst>
        </pc:spChg>
        <pc:spChg chg="mod">
          <ac:chgData name="Pedro Neto" userId="8cd9d276f2a44f6e" providerId="LiveId" clId="{AE2B466C-7ED8-45AF-BF77-332D9668F1A4}" dt="2025-11-11T21:05:37.289" v="15" actId="26606"/>
          <ac:spMkLst>
            <pc:docMk/>
            <pc:sldMk cId="520404246" sldId="274"/>
            <ac:spMk id="3" creationId="{9598AA98-9F30-409D-3B19-DB333D191D81}"/>
          </ac:spMkLst>
        </pc:spChg>
        <pc:spChg chg="add">
          <ac:chgData name="Pedro Neto" userId="8cd9d276f2a44f6e" providerId="LiveId" clId="{AE2B466C-7ED8-45AF-BF77-332D9668F1A4}" dt="2025-11-11T21:05:37.289" v="15" actId="26606"/>
          <ac:spMkLst>
            <pc:docMk/>
            <pc:sldMk cId="520404246" sldId="274"/>
            <ac:spMk id="8" creationId="{1B15ED52-F352-441B-82BF-E0EA34836D08}"/>
          </ac:spMkLst>
        </pc:spChg>
        <pc:spChg chg="add">
          <ac:chgData name="Pedro Neto" userId="8cd9d276f2a44f6e" providerId="LiveId" clId="{AE2B466C-7ED8-45AF-BF77-332D9668F1A4}" dt="2025-11-11T21:05:37.289" v="15" actId="26606"/>
          <ac:spMkLst>
            <pc:docMk/>
            <pc:sldMk cId="520404246" sldId="274"/>
            <ac:spMk id="10" creationId="{3B2E3793-BFE6-45A2-9B7B-E18844431C99}"/>
          </ac:spMkLst>
        </pc:spChg>
        <pc:spChg chg="add">
          <ac:chgData name="Pedro Neto" userId="8cd9d276f2a44f6e" providerId="LiveId" clId="{AE2B466C-7ED8-45AF-BF77-332D9668F1A4}" dt="2025-11-11T21:05:37.289" v="15" actId="26606"/>
          <ac:spMkLst>
            <pc:docMk/>
            <pc:sldMk cId="520404246" sldId="274"/>
            <ac:spMk id="12" creationId="{BC4C4868-CB8F-4AF9-9CDB-8108F2C19B67}"/>
          </ac:spMkLst>
        </pc:spChg>
        <pc:spChg chg="add">
          <ac:chgData name="Pedro Neto" userId="8cd9d276f2a44f6e" providerId="LiveId" clId="{AE2B466C-7ED8-45AF-BF77-332D9668F1A4}" dt="2025-11-11T21:05:37.289" v="15" actId="26606"/>
          <ac:spMkLst>
            <pc:docMk/>
            <pc:sldMk cId="520404246" sldId="274"/>
            <ac:spMk id="14" creationId="{375E0459-6403-40CD-989D-56A4407CA12E}"/>
          </ac:spMkLst>
        </pc:spChg>
        <pc:spChg chg="add">
          <ac:chgData name="Pedro Neto" userId="8cd9d276f2a44f6e" providerId="LiveId" clId="{AE2B466C-7ED8-45AF-BF77-332D9668F1A4}" dt="2025-11-11T21:05:37.289" v="15" actId="26606"/>
          <ac:spMkLst>
            <pc:docMk/>
            <pc:sldMk cId="520404246" sldId="274"/>
            <ac:spMk id="16" creationId="{53E5B1A8-3AC9-4BD1-9BBC-78CA94F2D1BA}"/>
          </ac:spMkLst>
        </pc:spChg>
      </pc:sldChg>
      <pc:sldChg chg="addSp modSp mod setBg">
        <pc:chgData name="Pedro Neto" userId="8cd9d276f2a44f6e" providerId="LiveId" clId="{AE2B466C-7ED8-45AF-BF77-332D9668F1A4}" dt="2025-11-11T21:06:11.323" v="21" actId="26606"/>
        <pc:sldMkLst>
          <pc:docMk/>
          <pc:sldMk cId="1140645274" sldId="275"/>
        </pc:sldMkLst>
        <pc:spChg chg="mod">
          <ac:chgData name="Pedro Neto" userId="8cd9d276f2a44f6e" providerId="LiveId" clId="{AE2B466C-7ED8-45AF-BF77-332D9668F1A4}" dt="2025-11-11T21:06:11.323" v="21" actId="26606"/>
          <ac:spMkLst>
            <pc:docMk/>
            <pc:sldMk cId="1140645274" sldId="275"/>
            <ac:spMk id="2" creationId="{CAC28955-E969-61FD-C15C-02E5ECC0E506}"/>
          </ac:spMkLst>
        </pc:spChg>
        <pc:spChg chg="mod">
          <ac:chgData name="Pedro Neto" userId="8cd9d276f2a44f6e" providerId="LiveId" clId="{AE2B466C-7ED8-45AF-BF77-332D9668F1A4}" dt="2025-11-11T21:06:11.323" v="21" actId="26606"/>
          <ac:spMkLst>
            <pc:docMk/>
            <pc:sldMk cId="1140645274" sldId="275"/>
            <ac:spMk id="3" creationId="{E1451208-91CA-96B3-2EFB-B8B6E9427C2B}"/>
          </ac:spMkLst>
        </pc:spChg>
        <pc:spChg chg="add">
          <ac:chgData name="Pedro Neto" userId="8cd9d276f2a44f6e" providerId="LiveId" clId="{AE2B466C-7ED8-45AF-BF77-332D9668F1A4}" dt="2025-11-11T21:06:11.323" v="21" actId="26606"/>
          <ac:spMkLst>
            <pc:docMk/>
            <pc:sldMk cId="1140645274" sldId="275"/>
            <ac:spMk id="8" creationId="{1B15ED52-F352-441B-82BF-E0EA34836D08}"/>
          </ac:spMkLst>
        </pc:spChg>
        <pc:spChg chg="add">
          <ac:chgData name="Pedro Neto" userId="8cd9d276f2a44f6e" providerId="LiveId" clId="{AE2B466C-7ED8-45AF-BF77-332D9668F1A4}" dt="2025-11-11T21:06:11.323" v="21" actId="26606"/>
          <ac:spMkLst>
            <pc:docMk/>
            <pc:sldMk cId="1140645274" sldId="275"/>
            <ac:spMk id="10" creationId="{3B2E3793-BFE6-45A2-9B7B-E18844431C99}"/>
          </ac:spMkLst>
        </pc:spChg>
        <pc:spChg chg="add">
          <ac:chgData name="Pedro Neto" userId="8cd9d276f2a44f6e" providerId="LiveId" clId="{AE2B466C-7ED8-45AF-BF77-332D9668F1A4}" dt="2025-11-11T21:06:11.323" v="21" actId="26606"/>
          <ac:spMkLst>
            <pc:docMk/>
            <pc:sldMk cId="1140645274" sldId="275"/>
            <ac:spMk id="12" creationId="{BC4C4868-CB8F-4AF9-9CDB-8108F2C19B67}"/>
          </ac:spMkLst>
        </pc:spChg>
        <pc:spChg chg="add">
          <ac:chgData name="Pedro Neto" userId="8cd9d276f2a44f6e" providerId="LiveId" clId="{AE2B466C-7ED8-45AF-BF77-332D9668F1A4}" dt="2025-11-11T21:06:11.323" v="21" actId="26606"/>
          <ac:spMkLst>
            <pc:docMk/>
            <pc:sldMk cId="1140645274" sldId="275"/>
            <ac:spMk id="14" creationId="{375E0459-6403-40CD-989D-56A4407CA12E}"/>
          </ac:spMkLst>
        </pc:spChg>
        <pc:spChg chg="add">
          <ac:chgData name="Pedro Neto" userId="8cd9d276f2a44f6e" providerId="LiveId" clId="{AE2B466C-7ED8-45AF-BF77-332D9668F1A4}" dt="2025-11-11T21:06:11.323" v="21" actId="26606"/>
          <ac:spMkLst>
            <pc:docMk/>
            <pc:sldMk cId="1140645274" sldId="275"/>
            <ac:spMk id="16" creationId="{53E5B1A8-3AC9-4BD1-9BBC-78CA94F2D1BA}"/>
          </ac:spMkLst>
        </pc:spChg>
      </pc:sldChg>
      <pc:sldChg chg="addSp modSp mod setBg">
        <pc:chgData name="Pedro Neto" userId="8cd9d276f2a44f6e" providerId="LiveId" clId="{AE2B466C-7ED8-45AF-BF77-332D9668F1A4}" dt="2025-11-11T21:06:20.489" v="22" actId="26606"/>
        <pc:sldMkLst>
          <pc:docMk/>
          <pc:sldMk cId="131976876" sldId="276"/>
        </pc:sldMkLst>
        <pc:spChg chg="mod">
          <ac:chgData name="Pedro Neto" userId="8cd9d276f2a44f6e" providerId="LiveId" clId="{AE2B466C-7ED8-45AF-BF77-332D9668F1A4}" dt="2025-11-11T21:06:20.489" v="22" actId="26606"/>
          <ac:spMkLst>
            <pc:docMk/>
            <pc:sldMk cId="131976876" sldId="276"/>
            <ac:spMk id="2" creationId="{5A532E15-5DC7-4DB9-FA0E-E03BB4FFA344}"/>
          </ac:spMkLst>
        </pc:spChg>
        <pc:spChg chg="mod">
          <ac:chgData name="Pedro Neto" userId="8cd9d276f2a44f6e" providerId="LiveId" clId="{AE2B466C-7ED8-45AF-BF77-332D9668F1A4}" dt="2025-11-11T21:06:20.489" v="22" actId="26606"/>
          <ac:spMkLst>
            <pc:docMk/>
            <pc:sldMk cId="131976876" sldId="276"/>
            <ac:spMk id="3" creationId="{5D371B87-7508-B7B7-85A8-55926F16FBF7}"/>
          </ac:spMkLst>
        </pc:spChg>
        <pc:spChg chg="add">
          <ac:chgData name="Pedro Neto" userId="8cd9d276f2a44f6e" providerId="LiveId" clId="{AE2B466C-7ED8-45AF-BF77-332D9668F1A4}" dt="2025-11-11T21:06:20.489" v="22" actId="26606"/>
          <ac:spMkLst>
            <pc:docMk/>
            <pc:sldMk cId="131976876" sldId="276"/>
            <ac:spMk id="8" creationId="{1B15ED52-F352-441B-82BF-E0EA34836D08}"/>
          </ac:spMkLst>
        </pc:spChg>
        <pc:spChg chg="add">
          <ac:chgData name="Pedro Neto" userId="8cd9d276f2a44f6e" providerId="LiveId" clId="{AE2B466C-7ED8-45AF-BF77-332D9668F1A4}" dt="2025-11-11T21:06:20.489" v="22" actId="26606"/>
          <ac:spMkLst>
            <pc:docMk/>
            <pc:sldMk cId="131976876" sldId="276"/>
            <ac:spMk id="10" creationId="{3B2E3793-BFE6-45A2-9B7B-E18844431C99}"/>
          </ac:spMkLst>
        </pc:spChg>
        <pc:spChg chg="add">
          <ac:chgData name="Pedro Neto" userId="8cd9d276f2a44f6e" providerId="LiveId" clId="{AE2B466C-7ED8-45AF-BF77-332D9668F1A4}" dt="2025-11-11T21:06:20.489" v="22" actId="26606"/>
          <ac:spMkLst>
            <pc:docMk/>
            <pc:sldMk cId="131976876" sldId="276"/>
            <ac:spMk id="12" creationId="{BC4C4868-CB8F-4AF9-9CDB-8108F2C19B67}"/>
          </ac:spMkLst>
        </pc:spChg>
        <pc:spChg chg="add">
          <ac:chgData name="Pedro Neto" userId="8cd9d276f2a44f6e" providerId="LiveId" clId="{AE2B466C-7ED8-45AF-BF77-332D9668F1A4}" dt="2025-11-11T21:06:20.489" v="22" actId="26606"/>
          <ac:spMkLst>
            <pc:docMk/>
            <pc:sldMk cId="131976876" sldId="276"/>
            <ac:spMk id="14" creationId="{375E0459-6403-40CD-989D-56A4407CA12E}"/>
          </ac:spMkLst>
        </pc:spChg>
        <pc:spChg chg="add">
          <ac:chgData name="Pedro Neto" userId="8cd9d276f2a44f6e" providerId="LiveId" clId="{AE2B466C-7ED8-45AF-BF77-332D9668F1A4}" dt="2025-11-11T21:06:20.489" v="22" actId="26606"/>
          <ac:spMkLst>
            <pc:docMk/>
            <pc:sldMk cId="131976876" sldId="276"/>
            <ac:spMk id="16" creationId="{53E5B1A8-3AC9-4BD1-9BBC-78CA94F2D1BA}"/>
          </ac:spMkLst>
        </pc:spChg>
      </pc:sldChg>
      <pc:sldChg chg="addSp modSp mod setBg">
        <pc:chgData name="Pedro Neto" userId="8cd9d276f2a44f6e" providerId="LiveId" clId="{AE2B466C-7ED8-45AF-BF77-332D9668F1A4}" dt="2025-11-11T21:07:24.283" v="38" actId="26606"/>
        <pc:sldMkLst>
          <pc:docMk/>
          <pc:sldMk cId="1962108814" sldId="277"/>
        </pc:sldMkLst>
        <pc:spChg chg="mod">
          <ac:chgData name="Pedro Neto" userId="8cd9d276f2a44f6e" providerId="LiveId" clId="{AE2B466C-7ED8-45AF-BF77-332D9668F1A4}" dt="2025-11-11T21:07:24.283" v="38" actId="26606"/>
          <ac:spMkLst>
            <pc:docMk/>
            <pc:sldMk cId="1962108814" sldId="277"/>
            <ac:spMk id="2" creationId="{7AD6064F-D28D-03F1-60F1-82C47151769A}"/>
          </ac:spMkLst>
        </pc:spChg>
        <pc:spChg chg="mod">
          <ac:chgData name="Pedro Neto" userId="8cd9d276f2a44f6e" providerId="LiveId" clId="{AE2B466C-7ED8-45AF-BF77-332D9668F1A4}" dt="2025-11-11T21:07:24.283" v="38" actId="26606"/>
          <ac:spMkLst>
            <pc:docMk/>
            <pc:sldMk cId="1962108814" sldId="277"/>
            <ac:spMk id="3" creationId="{D2E3209B-AD9F-4D3E-059D-D52B3EC47751}"/>
          </ac:spMkLst>
        </pc:spChg>
        <pc:spChg chg="add">
          <ac:chgData name="Pedro Neto" userId="8cd9d276f2a44f6e" providerId="LiveId" clId="{AE2B466C-7ED8-45AF-BF77-332D9668F1A4}" dt="2025-11-11T21:07:24.283" v="38" actId="26606"/>
          <ac:spMkLst>
            <pc:docMk/>
            <pc:sldMk cId="1962108814" sldId="277"/>
            <ac:spMk id="8" creationId="{1B15ED52-F352-441B-82BF-E0EA34836D08}"/>
          </ac:spMkLst>
        </pc:spChg>
        <pc:spChg chg="add">
          <ac:chgData name="Pedro Neto" userId="8cd9d276f2a44f6e" providerId="LiveId" clId="{AE2B466C-7ED8-45AF-BF77-332D9668F1A4}" dt="2025-11-11T21:07:24.283" v="38" actId="26606"/>
          <ac:spMkLst>
            <pc:docMk/>
            <pc:sldMk cId="1962108814" sldId="277"/>
            <ac:spMk id="10" creationId="{3B2E3793-BFE6-45A2-9B7B-E18844431C99}"/>
          </ac:spMkLst>
        </pc:spChg>
        <pc:spChg chg="add">
          <ac:chgData name="Pedro Neto" userId="8cd9d276f2a44f6e" providerId="LiveId" clId="{AE2B466C-7ED8-45AF-BF77-332D9668F1A4}" dt="2025-11-11T21:07:24.283" v="38" actId="26606"/>
          <ac:spMkLst>
            <pc:docMk/>
            <pc:sldMk cId="1962108814" sldId="277"/>
            <ac:spMk id="12" creationId="{BC4C4868-CB8F-4AF9-9CDB-8108F2C19B67}"/>
          </ac:spMkLst>
        </pc:spChg>
        <pc:spChg chg="add">
          <ac:chgData name="Pedro Neto" userId="8cd9d276f2a44f6e" providerId="LiveId" clId="{AE2B466C-7ED8-45AF-BF77-332D9668F1A4}" dt="2025-11-11T21:07:24.283" v="38" actId="26606"/>
          <ac:spMkLst>
            <pc:docMk/>
            <pc:sldMk cId="1962108814" sldId="277"/>
            <ac:spMk id="14" creationId="{375E0459-6403-40CD-989D-56A4407CA12E}"/>
          </ac:spMkLst>
        </pc:spChg>
        <pc:spChg chg="add">
          <ac:chgData name="Pedro Neto" userId="8cd9d276f2a44f6e" providerId="LiveId" clId="{AE2B466C-7ED8-45AF-BF77-332D9668F1A4}" dt="2025-11-11T21:07:24.283" v="38" actId="26606"/>
          <ac:spMkLst>
            <pc:docMk/>
            <pc:sldMk cId="1962108814" sldId="277"/>
            <ac:spMk id="16" creationId="{53E5B1A8-3AC9-4BD1-9BBC-78CA94F2D1BA}"/>
          </ac:spMkLst>
        </pc:spChg>
      </pc:sldChg>
      <pc:sldChg chg="modSp">
        <pc:chgData name="Pedro Neto" userId="8cd9d276f2a44f6e" providerId="LiveId" clId="{AE2B466C-7ED8-45AF-BF77-332D9668F1A4}" dt="2025-11-11T21:02:17.136" v="5"/>
        <pc:sldMkLst>
          <pc:docMk/>
          <pc:sldMk cId="1906129468" sldId="279"/>
        </pc:sldMkLst>
        <pc:spChg chg="mod">
          <ac:chgData name="Pedro Neto" userId="8cd9d276f2a44f6e" providerId="LiveId" clId="{AE2B466C-7ED8-45AF-BF77-332D9668F1A4}" dt="2025-11-11T21:02:17.136" v="5"/>
          <ac:spMkLst>
            <pc:docMk/>
            <pc:sldMk cId="1906129468" sldId="279"/>
            <ac:spMk id="2" creationId="{7F577B16-83D8-35A4-A171-FF89F3867C99}"/>
          </ac:spMkLst>
        </pc:spChg>
        <pc:spChg chg="mod">
          <ac:chgData name="Pedro Neto" userId="8cd9d276f2a44f6e" providerId="LiveId" clId="{AE2B466C-7ED8-45AF-BF77-332D9668F1A4}" dt="2025-11-11T21:02:17.136" v="5"/>
          <ac:spMkLst>
            <pc:docMk/>
            <pc:sldMk cId="1906129468" sldId="279"/>
            <ac:spMk id="5" creationId="{D518D53C-85DA-B24F-7736-D66883F94660}"/>
          </ac:spMkLst>
        </pc:spChg>
        <pc:spChg chg="mod">
          <ac:chgData name="Pedro Neto" userId="8cd9d276f2a44f6e" providerId="LiveId" clId="{AE2B466C-7ED8-45AF-BF77-332D9668F1A4}" dt="2025-11-11T21:02:17.136" v="5"/>
          <ac:spMkLst>
            <pc:docMk/>
            <pc:sldMk cId="1906129468" sldId="279"/>
            <ac:spMk id="6" creationId="{6F45ED2E-4B8D-0B76-360A-69450B401D54}"/>
          </ac:spMkLst>
        </pc:spChg>
      </pc:sldChg>
      <pc:sldChg chg="modSp">
        <pc:chgData name="Pedro Neto" userId="8cd9d276f2a44f6e" providerId="LiveId" clId="{AE2B466C-7ED8-45AF-BF77-332D9668F1A4}" dt="2025-11-11T21:02:17.136" v="5"/>
        <pc:sldMkLst>
          <pc:docMk/>
          <pc:sldMk cId="3283938341" sldId="280"/>
        </pc:sldMkLst>
        <pc:spChg chg="mod">
          <ac:chgData name="Pedro Neto" userId="8cd9d276f2a44f6e" providerId="LiveId" clId="{AE2B466C-7ED8-45AF-BF77-332D9668F1A4}" dt="2025-11-11T21:02:17.136" v="5"/>
          <ac:spMkLst>
            <pc:docMk/>
            <pc:sldMk cId="3283938341" sldId="280"/>
            <ac:spMk id="5" creationId="{B4771063-9FB4-2618-6284-C17F99CED8AA}"/>
          </ac:spMkLst>
        </pc:spChg>
        <pc:spChg chg="mod">
          <ac:chgData name="Pedro Neto" userId="8cd9d276f2a44f6e" providerId="LiveId" clId="{AE2B466C-7ED8-45AF-BF77-332D9668F1A4}" dt="2025-11-11T21:02:17.136" v="5"/>
          <ac:spMkLst>
            <pc:docMk/>
            <pc:sldMk cId="3283938341" sldId="280"/>
            <ac:spMk id="6" creationId="{9230DA8F-A204-7ED2-CBA9-2A343535EAA6}"/>
          </ac:spMkLst>
        </pc:spChg>
      </pc:sldChg>
      <pc:sldChg chg="addSp delSp modSp mod setBg">
        <pc:chgData name="Pedro Neto" userId="8cd9d276f2a44f6e" providerId="LiveId" clId="{AE2B466C-7ED8-45AF-BF77-332D9668F1A4}" dt="2025-11-11T21:09:18.940" v="74" actId="14100"/>
        <pc:sldMkLst>
          <pc:docMk/>
          <pc:sldMk cId="1040314475" sldId="282"/>
        </pc:sldMkLst>
        <pc:spChg chg="mod">
          <ac:chgData name="Pedro Neto" userId="8cd9d276f2a44f6e" providerId="LiveId" clId="{AE2B466C-7ED8-45AF-BF77-332D9668F1A4}" dt="2025-11-11T21:08:32.180" v="57" actId="26606"/>
          <ac:spMkLst>
            <pc:docMk/>
            <pc:sldMk cId="1040314475" sldId="282"/>
            <ac:spMk id="2" creationId="{2519972D-B6CD-34EC-F4EA-B90EDE3169DD}"/>
          </ac:spMkLst>
        </pc:spChg>
        <pc:spChg chg="mod">
          <ac:chgData name="Pedro Neto" userId="8cd9d276f2a44f6e" providerId="LiveId" clId="{AE2B466C-7ED8-45AF-BF77-332D9668F1A4}" dt="2025-11-11T21:09:18.940" v="74" actId="14100"/>
          <ac:spMkLst>
            <pc:docMk/>
            <pc:sldMk cId="1040314475" sldId="282"/>
            <ac:spMk id="3" creationId="{F28E7370-AD06-4961-DFEA-EBC9F09137E5}"/>
          </ac:spMkLst>
        </pc:spChg>
        <pc:spChg chg="add">
          <ac:chgData name="Pedro Neto" userId="8cd9d276f2a44f6e" providerId="LiveId" clId="{AE2B466C-7ED8-45AF-BF77-332D9668F1A4}" dt="2025-11-11T21:08:32.180" v="57" actId="26606"/>
          <ac:spMkLst>
            <pc:docMk/>
            <pc:sldMk cId="1040314475" sldId="282"/>
            <ac:spMk id="5" creationId="{1B15ED52-F352-441B-82BF-E0EA34836D08}"/>
          </ac:spMkLst>
        </pc:spChg>
        <pc:spChg chg="add">
          <ac:chgData name="Pedro Neto" userId="8cd9d276f2a44f6e" providerId="LiveId" clId="{AE2B466C-7ED8-45AF-BF77-332D9668F1A4}" dt="2025-11-11T21:08:32.180" v="57" actId="26606"/>
          <ac:spMkLst>
            <pc:docMk/>
            <pc:sldMk cId="1040314475" sldId="282"/>
            <ac:spMk id="6" creationId="{3B2E3793-BFE6-45A2-9B7B-E18844431C99}"/>
          </ac:spMkLst>
        </pc:spChg>
        <pc:spChg chg="add">
          <ac:chgData name="Pedro Neto" userId="8cd9d276f2a44f6e" providerId="LiveId" clId="{AE2B466C-7ED8-45AF-BF77-332D9668F1A4}" dt="2025-11-11T21:08:32.180" v="57" actId="26606"/>
          <ac:spMkLst>
            <pc:docMk/>
            <pc:sldMk cId="1040314475" sldId="282"/>
            <ac:spMk id="7" creationId="{BC4C4868-CB8F-4AF9-9CDB-8108F2C19B67}"/>
          </ac:spMkLst>
        </pc:spChg>
        <pc:spChg chg="add del">
          <ac:chgData name="Pedro Neto" userId="8cd9d276f2a44f6e" providerId="LiveId" clId="{AE2B466C-7ED8-45AF-BF77-332D9668F1A4}" dt="2025-11-11T21:07:51.812" v="53" actId="26606"/>
          <ac:spMkLst>
            <pc:docMk/>
            <pc:sldMk cId="1040314475" sldId="282"/>
            <ac:spMk id="8" creationId="{1B15ED52-F352-441B-82BF-E0EA34836D08}"/>
          </ac:spMkLst>
        </pc:spChg>
        <pc:spChg chg="add">
          <ac:chgData name="Pedro Neto" userId="8cd9d276f2a44f6e" providerId="LiveId" clId="{AE2B466C-7ED8-45AF-BF77-332D9668F1A4}" dt="2025-11-11T21:08:32.180" v="57" actId="26606"/>
          <ac:spMkLst>
            <pc:docMk/>
            <pc:sldMk cId="1040314475" sldId="282"/>
            <ac:spMk id="9" creationId="{375E0459-6403-40CD-989D-56A4407CA12E}"/>
          </ac:spMkLst>
        </pc:spChg>
        <pc:spChg chg="add del">
          <ac:chgData name="Pedro Neto" userId="8cd9d276f2a44f6e" providerId="LiveId" clId="{AE2B466C-7ED8-45AF-BF77-332D9668F1A4}" dt="2025-11-11T21:07:51.812" v="53" actId="26606"/>
          <ac:spMkLst>
            <pc:docMk/>
            <pc:sldMk cId="1040314475" sldId="282"/>
            <ac:spMk id="10" creationId="{3B2E3793-BFE6-45A2-9B7B-E18844431C99}"/>
          </ac:spMkLst>
        </pc:spChg>
        <pc:spChg chg="add">
          <ac:chgData name="Pedro Neto" userId="8cd9d276f2a44f6e" providerId="LiveId" clId="{AE2B466C-7ED8-45AF-BF77-332D9668F1A4}" dt="2025-11-11T21:08:32.180" v="57" actId="26606"/>
          <ac:spMkLst>
            <pc:docMk/>
            <pc:sldMk cId="1040314475" sldId="282"/>
            <ac:spMk id="11" creationId="{53E5B1A8-3AC9-4BD1-9BBC-78CA94F2D1BA}"/>
          </ac:spMkLst>
        </pc:spChg>
        <pc:spChg chg="add del">
          <ac:chgData name="Pedro Neto" userId="8cd9d276f2a44f6e" providerId="LiveId" clId="{AE2B466C-7ED8-45AF-BF77-332D9668F1A4}" dt="2025-11-11T21:07:51.812" v="53" actId="26606"/>
          <ac:spMkLst>
            <pc:docMk/>
            <pc:sldMk cId="1040314475" sldId="282"/>
            <ac:spMk id="12" creationId="{BC4C4868-CB8F-4AF9-9CDB-8108F2C19B67}"/>
          </ac:spMkLst>
        </pc:spChg>
        <pc:spChg chg="add del">
          <ac:chgData name="Pedro Neto" userId="8cd9d276f2a44f6e" providerId="LiveId" clId="{AE2B466C-7ED8-45AF-BF77-332D9668F1A4}" dt="2025-11-11T21:07:51.812" v="53" actId="26606"/>
          <ac:spMkLst>
            <pc:docMk/>
            <pc:sldMk cId="1040314475" sldId="282"/>
            <ac:spMk id="14" creationId="{375E0459-6403-40CD-989D-56A4407CA12E}"/>
          </ac:spMkLst>
        </pc:spChg>
        <pc:spChg chg="add del">
          <ac:chgData name="Pedro Neto" userId="8cd9d276f2a44f6e" providerId="LiveId" clId="{AE2B466C-7ED8-45AF-BF77-332D9668F1A4}" dt="2025-11-11T21:07:51.812" v="53" actId="26606"/>
          <ac:spMkLst>
            <pc:docMk/>
            <pc:sldMk cId="1040314475" sldId="282"/>
            <ac:spMk id="16" creationId="{53E5B1A8-3AC9-4BD1-9BBC-78CA94F2D1BA}"/>
          </ac:spMkLst>
        </pc:spChg>
      </pc:sldChg>
      <pc:sldChg chg="modSp">
        <pc:chgData name="Pedro Neto" userId="8cd9d276f2a44f6e" providerId="LiveId" clId="{AE2B466C-7ED8-45AF-BF77-332D9668F1A4}" dt="2025-11-11T21:02:17.136" v="5"/>
        <pc:sldMkLst>
          <pc:docMk/>
          <pc:sldMk cId="109626316" sldId="283"/>
        </pc:sldMkLst>
        <pc:spChg chg="mod">
          <ac:chgData name="Pedro Neto" userId="8cd9d276f2a44f6e" providerId="LiveId" clId="{AE2B466C-7ED8-45AF-BF77-332D9668F1A4}" dt="2025-11-11T21:02:17.136" v="5"/>
          <ac:spMkLst>
            <pc:docMk/>
            <pc:sldMk cId="109626316" sldId="283"/>
            <ac:spMk id="3" creationId="{D4E4E8C2-4CEF-FDE0-E5ED-172781414478}"/>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823EF8C6-7990-4D95-B230-2E1AD764BE56}"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629D8748-C948-4139-8444-C81BFDDEE6C4}">
      <dgm:prSet/>
      <dgm:spPr/>
      <dgm:t>
        <a:bodyPr/>
        <a:lstStyle/>
        <a:p>
          <a:pPr>
            <a:defRPr cap="all"/>
          </a:pPr>
          <a:r>
            <a:rPr lang="en-US" b="1"/>
            <a:t>Data Privacy and Security</a:t>
          </a:r>
          <a:endParaRPr lang="en-US"/>
        </a:p>
      </dgm:t>
    </dgm:pt>
    <dgm:pt modelId="{F5FE0F60-2025-4FEA-BBFD-5AF4156A74DA}" type="parTrans" cxnId="{B5BF66ED-DC0A-442E-AA3A-58E4DFD86394}">
      <dgm:prSet/>
      <dgm:spPr/>
      <dgm:t>
        <a:bodyPr/>
        <a:lstStyle/>
        <a:p>
          <a:endParaRPr lang="en-US"/>
        </a:p>
      </dgm:t>
    </dgm:pt>
    <dgm:pt modelId="{05D0AFB6-7E7E-4692-B03A-FF44B91B8F9E}" type="sibTrans" cxnId="{B5BF66ED-DC0A-442E-AA3A-58E4DFD86394}">
      <dgm:prSet/>
      <dgm:spPr/>
      <dgm:t>
        <a:bodyPr/>
        <a:lstStyle/>
        <a:p>
          <a:endParaRPr lang="en-US"/>
        </a:p>
      </dgm:t>
    </dgm:pt>
    <dgm:pt modelId="{6428C4F4-991B-4369-8A17-81A1D78E0BD2}">
      <dgm:prSet/>
      <dgm:spPr/>
      <dgm:t>
        <a:bodyPr/>
        <a:lstStyle/>
        <a:p>
          <a:pPr>
            <a:defRPr cap="all"/>
          </a:pPr>
          <a:r>
            <a:rPr lang="en-US"/>
            <a:t>Keep customer and employee data safe.</a:t>
          </a:r>
          <a:r>
            <a:rPr lang="en-GB"/>
            <a:t> </a:t>
          </a:r>
          <a:endParaRPr lang="en-US"/>
        </a:p>
      </dgm:t>
    </dgm:pt>
    <dgm:pt modelId="{B79E28F0-BEAB-45E4-B294-5C0EA3347AA4}" type="parTrans" cxnId="{A19A88AC-AEAE-45D7-A266-73EF55F5B0D9}">
      <dgm:prSet/>
      <dgm:spPr/>
      <dgm:t>
        <a:bodyPr/>
        <a:lstStyle/>
        <a:p>
          <a:endParaRPr lang="en-US"/>
        </a:p>
      </dgm:t>
    </dgm:pt>
    <dgm:pt modelId="{7BC5B5C7-40F9-40D2-851B-C1B5B6A88A83}" type="sibTrans" cxnId="{A19A88AC-AEAE-45D7-A266-73EF55F5B0D9}">
      <dgm:prSet/>
      <dgm:spPr/>
      <dgm:t>
        <a:bodyPr/>
        <a:lstStyle/>
        <a:p>
          <a:endParaRPr lang="en-US"/>
        </a:p>
      </dgm:t>
    </dgm:pt>
    <dgm:pt modelId="{D6B3BDF4-50CF-451A-96F6-27E7DD867C83}">
      <dgm:prSet/>
      <dgm:spPr/>
      <dgm:t>
        <a:bodyPr/>
        <a:lstStyle/>
        <a:p>
          <a:pPr>
            <a:defRPr cap="all"/>
          </a:pPr>
          <a:r>
            <a:rPr lang="en-US"/>
            <a:t>Use strong security systems and follow data laws.</a:t>
          </a:r>
          <a:r>
            <a:rPr lang="en-GB"/>
            <a:t> (Laudon and Laudon, 2020)</a:t>
          </a:r>
          <a:endParaRPr lang="en-US"/>
        </a:p>
      </dgm:t>
    </dgm:pt>
    <dgm:pt modelId="{459C5CC6-31DF-4201-92AE-9472201100A8}" type="parTrans" cxnId="{0D5C80D4-50CF-4FD9-AB0B-14845B9EE450}">
      <dgm:prSet/>
      <dgm:spPr/>
      <dgm:t>
        <a:bodyPr/>
        <a:lstStyle/>
        <a:p>
          <a:endParaRPr lang="en-US"/>
        </a:p>
      </dgm:t>
    </dgm:pt>
    <dgm:pt modelId="{971833D0-BC1E-443C-A1EC-693D0E525179}" type="sibTrans" cxnId="{0D5C80D4-50CF-4FD9-AB0B-14845B9EE450}">
      <dgm:prSet/>
      <dgm:spPr/>
      <dgm:t>
        <a:bodyPr/>
        <a:lstStyle/>
        <a:p>
          <a:endParaRPr lang="en-US"/>
        </a:p>
      </dgm:t>
    </dgm:pt>
    <dgm:pt modelId="{C2E61634-F9A9-4011-A1DB-842BF5330157}">
      <dgm:prSet/>
      <dgm:spPr/>
      <dgm:t>
        <a:bodyPr/>
        <a:lstStyle/>
        <a:p>
          <a:pPr>
            <a:defRPr cap="all"/>
          </a:pPr>
          <a:r>
            <a:rPr lang="en-US"/>
            <a:t>Train staff to handle information responsibly.</a:t>
          </a:r>
          <a:r>
            <a:rPr lang="en-GB"/>
            <a:t> (Laudon and Laudon, 2020)</a:t>
          </a:r>
          <a:r>
            <a:rPr lang="en-US"/>
            <a:t>             </a:t>
          </a:r>
        </a:p>
      </dgm:t>
    </dgm:pt>
    <dgm:pt modelId="{CBDD7B5E-2D48-4893-AC09-265AE22905D7}" type="parTrans" cxnId="{60A0FA2E-9B84-4050-900B-D733E81D1559}">
      <dgm:prSet/>
      <dgm:spPr/>
      <dgm:t>
        <a:bodyPr/>
        <a:lstStyle/>
        <a:p>
          <a:endParaRPr lang="en-US"/>
        </a:p>
      </dgm:t>
    </dgm:pt>
    <dgm:pt modelId="{8E646DB5-37E1-40D3-A670-FAB18F4B38FA}" type="sibTrans" cxnId="{60A0FA2E-9B84-4050-900B-D733E81D1559}">
      <dgm:prSet/>
      <dgm:spPr/>
      <dgm:t>
        <a:bodyPr/>
        <a:lstStyle/>
        <a:p>
          <a:endParaRPr lang="en-US"/>
        </a:p>
      </dgm:t>
    </dgm:pt>
    <dgm:pt modelId="{7635D7AB-BAA0-4F69-BD7A-13AA17765D2D}" type="pres">
      <dgm:prSet presAssocID="{823EF8C6-7990-4D95-B230-2E1AD764BE56}" presName="root" presStyleCnt="0">
        <dgm:presLayoutVars>
          <dgm:dir/>
          <dgm:resizeHandles val="exact"/>
        </dgm:presLayoutVars>
      </dgm:prSet>
      <dgm:spPr/>
    </dgm:pt>
    <dgm:pt modelId="{F54F91C4-2C5A-4329-BD26-C5AF73A9718A}" type="pres">
      <dgm:prSet presAssocID="{629D8748-C948-4139-8444-C81BFDDEE6C4}" presName="compNode" presStyleCnt="0"/>
      <dgm:spPr/>
    </dgm:pt>
    <dgm:pt modelId="{7446EC70-9685-443C-9E83-A0028187B271}" type="pres">
      <dgm:prSet presAssocID="{629D8748-C948-4139-8444-C81BFDDEE6C4}" presName="iconBgRect" presStyleLbl="bgShp" presStyleIdx="0" presStyleCnt="4"/>
      <dgm:spPr>
        <a:prstGeom prst="round2DiagRect">
          <a:avLst>
            <a:gd name="adj1" fmla="val 29727"/>
            <a:gd name="adj2" fmla="val 0"/>
          </a:avLst>
        </a:prstGeom>
      </dgm:spPr>
    </dgm:pt>
    <dgm:pt modelId="{EF67F249-BC35-45A1-BE95-50C2677C5C27}" type="pres">
      <dgm:prSet presAssocID="{629D8748-C948-4139-8444-C81BFDDEE6C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59369E23-5054-4970-9EDA-5F200F0CB7CE}" type="pres">
      <dgm:prSet presAssocID="{629D8748-C948-4139-8444-C81BFDDEE6C4}" presName="spaceRect" presStyleCnt="0"/>
      <dgm:spPr/>
    </dgm:pt>
    <dgm:pt modelId="{032AB10A-3FB0-447C-BEB0-64F1392CFB1C}" type="pres">
      <dgm:prSet presAssocID="{629D8748-C948-4139-8444-C81BFDDEE6C4}" presName="textRect" presStyleLbl="revTx" presStyleIdx="0" presStyleCnt="4">
        <dgm:presLayoutVars>
          <dgm:chMax val="1"/>
          <dgm:chPref val="1"/>
        </dgm:presLayoutVars>
      </dgm:prSet>
      <dgm:spPr/>
    </dgm:pt>
    <dgm:pt modelId="{07ECC2C3-619E-4C03-8E2F-B5D93D37B2DA}" type="pres">
      <dgm:prSet presAssocID="{05D0AFB6-7E7E-4692-B03A-FF44B91B8F9E}" presName="sibTrans" presStyleCnt="0"/>
      <dgm:spPr/>
    </dgm:pt>
    <dgm:pt modelId="{D4927A15-1F81-4352-9427-86A903453DCA}" type="pres">
      <dgm:prSet presAssocID="{6428C4F4-991B-4369-8A17-81A1D78E0BD2}" presName="compNode" presStyleCnt="0"/>
      <dgm:spPr/>
    </dgm:pt>
    <dgm:pt modelId="{FEC36538-9035-4816-A97A-2030FD0F01E7}" type="pres">
      <dgm:prSet presAssocID="{6428C4F4-991B-4369-8A17-81A1D78E0BD2}" presName="iconBgRect" presStyleLbl="bgShp" presStyleIdx="1" presStyleCnt="4"/>
      <dgm:spPr>
        <a:prstGeom prst="round2DiagRect">
          <a:avLst>
            <a:gd name="adj1" fmla="val 29727"/>
            <a:gd name="adj2" fmla="val 0"/>
          </a:avLst>
        </a:prstGeom>
      </dgm:spPr>
    </dgm:pt>
    <dgm:pt modelId="{148A497D-DB21-4686-B4A4-B9D07BE626A0}" type="pres">
      <dgm:prSet presAssocID="{6428C4F4-991B-4369-8A17-81A1D78E0BD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FC9B4D9C-4EE5-48AB-9C0A-2809F3F43B30}" type="pres">
      <dgm:prSet presAssocID="{6428C4F4-991B-4369-8A17-81A1D78E0BD2}" presName="spaceRect" presStyleCnt="0"/>
      <dgm:spPr/>
    </dgm:pt>
    <dgm:pt modelId="{C1FF2C91-6156-4067-95A6-755CF5429F3F}" type="pres">
      <dgm:prSet presAssocID="{6428C4F4-991B-4369-8A17-81A1D78E0BD2}" presName="textRect" presStyleLbl="revTx" presStyleIdx="1" presStyleCnt="4">
        <dgm:presLayoutVars>
          <dgm:chMax val="1"/>
          <dgm:chPref val="1"/>
        </dgm:presLayoutVars>
      </dgm:prSet>
      <dgm:spPr/>
    </dgm:pt>
    <dgm:pt modelId="{2DCB06E9-36B1-4884-BD9E-CADEAAFD9467}" type="pres">
      <dgm:prSet presAssocID="{7BC5B5C7-40F9-40D2-851B-C1B5B6A88A83}" presName="sibTrans" presStyleCnt="0"/>
      <dgm:spPr/>
    </dgm:pt>
    <dgm:pt modelId="{0FDC43C2-E594-49C1-81D4-39C0F65C9CCE}" type="pres">
      <dgm:prSet presAssocID="{D6B3BDF4-50CF-451A-96F6-27E7DD867C83}" presName="compNode" presStyleCnt="0"/>
      <dgm:spPr/>
    </dgm:pt>
    <dgm:pt modelId="{4D804832-3F9E-4B60-B325-2B6A7B11D67C}" type="pres">
      <dgm:prSet presAssocID="{D6B3BDF4-50CF-451A-96F6-27E7DD867C83}" presName="iconBgRect" presStyleLbl="bgShp" presStyleIdx="2" presStyleCnt="4"/>
      <dgm:spPr>
        <a:prstGeom prst="round2DiagRect">
          <a:avLst>
            <a:gd name="adj1" fmla="val 29727"/>
            <a:gd name="adj2" fmla="val 0"/>
          </a:avLst>
        </a:prstGeom>
      </dgm:spPr>
    </dgm:pt>
    <dgm:pt modelId="{4708A3EF-4B85-4047-AEB7-9770065CAFE4}" type="pres">
      <dgm:prSet presAssocID="{D6B3BDF4-50CF-451A-96F6-27E7DD867C8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ud Computing"/>
        </a:ext>
      </dgm:extLst>
    </dgm:pt>
    <dgm:pt modelId="{7676794D-257B-47D0-9383-28FC1E7CC80C}" type="pres">
      <dgm:prSet presAssocID="{D6B3BDF4-50CF-451A-96F6-27E7DD867C83}" presName="spaceRect" presStyleCnt="0"/>
      <dgm:spPr/>
    </dgm:pt>
    <dgm:pt modelId="{6CCFEA02-7D7A-4B7B-8679-709A4FAAE9A3}" type="pres">
      <dgm:prSet presAssocID="{D6B3BDF4-50CF-451A-96F6-27E7DD867C83}" presName="textRect" presStyleLbl="revTx" presStyleIdx="2" presStyleCnt="4">
        <dgm:presLayoutVars>
          <dgm:chMax val="1"/>
          <dgm:chPref val="1"/>
        </dgm:presLayoutVars>
      </dgm:prSet>
      <dgm:spPr/>
    </dgm:pt>
    <dgm:pt modelId="{B8C78B58-B109-4E3E-9D23-693DFE522CD0}" type="pres">
      <dgm:prSet presAssocID="{971833D0-BC1E-443C-A1EC-693D0E525179}" presName="sibTrans" presStyleCnt="0"/>
      <dgm:spPr/>
    </dgm:pt>
    <dgm:pt modelId="{C1724DD6-AEBA-4FA2-897E-99B775214741}" type="pres">
      <dgm:prSet presAssocID="{C2E61634-F9A9-4011-A1DB-842BF5330157}" presName="compNode" presStyleCnt="0"/>
      <dgm:spPr/>
    </dgm:pt>
    <dgm:pt modelId="{EE626BE9-22D1-4233-A272-78D72E314125}" type="pres">
      <dgm:prSet presAssocID="{C2E61634-F9A9-4011-A1DB-842BF5330157}" presName="iconBgRect" presStyleLbl="bgShp" presStyleIdx="3" presStyleCnt="4"/>
      <dgm:spPr>
        <a:prstGeom prst="round2DiagRect">
          <a:avLst>
            <a:gd name="adj1" fmla="val 29727"/>
            <a:gd name="adj2" fmla="val 0"/>
          </a:avLst>
        </a:prstGeom>
      </dgm:spPr>
    </dgm:pt>
    <dgm:pt modelId="{07ABBBFF-45D3-447F-B9F5-84AE4C174A90}" type="pres">
      <dgm:prSet presAssocID="{C2E61634-F9A9-4011-A1DB-842BF533015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ain"/>
        </a:ext>
      </dgm:extLst>
    </dgm:pt>
    <dgm:pt modelId="{6F3C8F49-346A-4E4C-9F2A-581B369D768E}" type="pres">
      <dgm:prSet presAssocID="{C2E61634-F9A9-4011-A1DB-842BF5330157}" presName="spaceRect" presStyleCnt="0"/>
      <dgm:spPr/>
    </dgm:pt>
    <dgm:pt modelId="{EC16A9A6-5A36-45B6-A3EC-4A22342C55C9}" type="pres">
      <dgm:prSet presAssocID="{C2E61634-F9A9-4011-A1DB-842BF5330157}" presName="textRect" presStyleLbl="revTx" presStyleIdx="3" presStyleCnt="4">
        <dgm:presLayoutVars>
          <dgm:chMax val="1"/>
          <dgm:chPref val="1"/>
        </dgm:presLayoutVars>
      </dgm:prSet>
      <dgm:spPr/>
    </dgm:pt>
  </dgm:ptLst>
  <dgm:cxnLst>
    <dgm:cxn modelId="{8C63D826-C0B3-4EE0-8030-668010340618}" type="presOf" srcId="{D6B3BDF4-50CF-451A-96F6-27E7DD867C83}" destId="{6CCFEA02-7D7A-4B7B-8679-709A4FAAE9A3}" srcOrd="0" destOrd="0" presId="urn:microsoft.com/office/officeart/2018/5/layout/IconLeafLabelList"/>
    <dgm:cxn modelId="{60A0FA2E-9B84-4050-900B-D733E81D1559}" srcId="{823EF8C6-7990-4D95-B230-2E1AD764BE56}" destId="{C2E61634-F9A9-4011-A1DB-842BF5330157}" srcOrd="3" destOrd="0" parTransId="{CBDD7B5E-2D48-4893-AC09-265AE22905D7}" sibTransId="{8E646DB5-37E1-40D3-A670-FAB18F4B38FA}"/>
    <dgm:cxn modelId="{DCDA8B6C-CBBE-4EC8-AC43-7117DD26A55F}" type="presOf" srcId="{629D8748-C948-4139-8444-C81BFDDEE6C4}" destId="{032AB10A-3FB0-447C-BEB0-64F1392CFB1C}" srcOrd="0" destOrd="0" presId="urn:microsoft.com/office/officeart/2018/5/layout/IconLeafLabelList"/>
    <dgm:cxn modelId="{C1A36481-25AB-4A71-83A9-14088D91A43A}" type="presOf" srcId="{6428C4F4-991B-4369-8A17-81A1D78E0BD2}" destId="{C1FF2C91-6156-4067-95A6-755CF5429F3F}" srcOrd="0" destOrd="0" presId="urn:microsoft.com/office/officeart/2018/5/layout/IconLeafLabelList"/>
    <dgm:cxn modelId="{A19A88AC-AEAE-45D7-A266-73EF55F5B0D9}" srcId="{823EF8C6-7990-4D95-B230-2E1AD764BE56}" destId="{6428C4F4-991B-4369-8A17-81A1D78E0BD2}" srcOrd="1" destOrd="0" parTransId="{B79E28F0-BEAB-45E4-B294-5C0EA3347AA4}" sibTransId="{7BC5B5C7-40F9-40D2-851B-C1B5B6A88A83}"/>
    <dgm:cxn modelId="{0D5C80D4-50CF-4FD9-AB0B-14845B9EE450}" srcId="{823EF8C6-7990-4D95-B230-2E1AD764BE56}" destId="{D6B3BDF4-50CF-451A-96F6-27E7DD867C83}" srcOrd="2" destOrd="0" parTransId="{459C5CC6-31DF-4201-92AE-9472201100A8}" sibTransId="{971833D0-BC1E-443C-A1EC-693D0E525179}"/>
    <dgm:cxn modelId="{28C50ADE-884B-4E09-857D-8BAE2D768D01}" type="presOf" srcId="{C2E61634-F9A9-4011-A1DB-842BF5330157}" destId="{EC16A9A6-5A36-45B6-A3EC-4A22342C55C9}" srcOrd="0" destOrd="0" presId="urn:microsoft.com/office/officeart/2018/5/layout/IconLeafLabelList"/>
    <dgm:cxn modelId="{B5BF66ED-DC0A-442E-AA3A-58E4DFD86394}" srcId="{823EF8C6-7990-4D95-B230-2E1AD764BE56}" destId="{629D8748-C948-4139-8444-C81BFDDEE6C4}" srcOrd="0" destOrd="0" parTransId="{F5FE0F60-2025-4FEA-BBFD-5AF4156A74DA}" sibTransId="{05D0AFB6-7E7E-4692-B03A-FF44B91B8F9E}"/>
    <dgm:cxn modelId="{88F985EF-08D3-4012-B70A-206DD78FE42D}" type="presOf" srcId="{823EF8C6-7990-4D95-B230-2E1AD764BE56}" destId="{7635D7AB-BAA0-4F69-BD7A-13AA17765D2D}" srcOrd="0" destOrd="0" presId="urn:microsoft.com/office/officeart/2018/5/layout/IconLeafLabelList"/>
    <dgm:cxn modelId="{2694492E-DB88-4D80-B641-F29F3A5C73E7}" type="presParOf" srcId="{7635D7AB-BAA0-4F69-BD7A-13AA17765D2D}" destId="{F54F91C4-2C5A-4329-BD26-C5AF73A9718A}" srcOrd="0" destOrd="0" presId="urn:microsoft.com/office/officeart/2018/5/layout/IconLeafLabelList"/>
    <dgm:cxn modelId="{33AE506A-18EF-44DC-AFAD-823F8ED10E9A}" type="presParOf" srcId="{F54F91C4-2C5A-4329-BD26-C5AF73A9718A}" destId="{7446EC70-9685-443C-9E83-A0028187B271}" srcOrd="0" destOrd="0" presId="urn:microsoft.com/office/officeart/2018/5/layout/IconLeafLabelList"/>
    <dgm:cxn modelId="{3A66F6C3-0594-45C8-857C-513C5DB71668}" type="presParOf" srcId="{F54F91C4-2C5A-4329-BD26-C5AF73A9718A}" destId="{EF67F249-BC35-45A1-BE95-50C2677C5C27}" srcOrd="1" destOrd="0" presId="urn:microsoft.com/office/officeart/2018/5/layout/IconLeafLabelList"/>
    <dgm:cxn modelId="{52B8634B-8A51-43A8-A81A-4052B3886C86}" type="presParOf" srcId="{F54F91C4-2C5A-4329-BD26-C5AF73A9718A}" destId="{59369E23-5054-4970-9EDA-5F200F0CB7CE}" srcOrd="2" destOrd="0" presId="urn:microsoft.com/office/officeart/2018/5/layout/IconLeafLabelList"/>
    <dgm:cxn modelId="{A18802BF-17B0-43CD-B424-885CE2B7234B}" type="presParOf" srcId="{F54F91C4-2C5A-4329-BD26-C5AF73A9718A}" destId="{032AB10A-3FB0-447C-BEB0-64F1392CFB1C}" srcOrd="3" destOrd="0" presId="urn:microsoft.com/office/officeart/2018/5/layout/IconLeafLabelList"/>
    <dgm:cxn modelId="{FFDCA379-C06B-4526-8259-1E5E89229A75}" type="presParOf" srcId="{7635D7AB-BAA0-4F69-BD7A-13AA17765D2D}" destId="{07ECC2C3-619E-4C03-8E2F-B5D93D37B2DA}" srcOrd="1" destOrd="0" presId="urn:microsoft.com/office/officeart/2018/5/layout/IconLeafLabelList"/>
    <dgm:cxn modelId="{D1095459-BA2F-447D-8826-DADAB4441220}" type="presParOf" srcId="{7635D7AB-BAA0-4F69-BD7A-13AA17765D2D}" destId="{D4927A15-1F81-4352-9427-86A903453DCA}" srcOrd="2" destOrd="0" presId="urn:microsoft.com/office/officeart/2018/5/layout/IconLeafLabelList"/>
    <dgm:cxn modelId="{EB4F3500-6659-4D6E-8B81-4CFFDB551235}" type="presParOf" srcId="{D4927A15-1F81-4352-9427-86A903453DCA}" destId="{FEC36538-9035-4816-A97A-2030FD0F01E7}" srcOrd="0" destOrd="0" presId="urn:microsoft.com/office/officeart/2018/5/layout/IconLeafLabelList"/>
    <dgm:cxn modelId="{EC2938BD-C699-47D1-B398-7BC0327DDEBE}" type="presParOf" srcId="{D4927A15-1F81-4352-9427-86A903453DCA}" destId="{148A497D-DB21-4686-B4A4-B9D07BE626A0}" srcOrd="1" destOrd="0" presId="urn:microsoft.com/office/officeart/2018/5/layout/IconLeafLabelList"/>
    <dgm:cxn modelId="{C9BF4FAA-53F1-4189-A13D-CCD3A066D5A1}" type="presParOf" srcId="{D4927A15-1F81-4352-9427-86A903453DCA}" destId="{FC9B4D9C-4EE5-48AB-9C0A-2809F3F43B30}" srcOrd="2" destOrd="0" presId="urn:microsoft.com/office/officeart/2018/5/layout/IconLeafLabelList"/>
    <dgm:cxn modelId="{1204B10D-40B6-4B02-85FD-C710F5915E2E}" type="presParOf" srcId="{D4927A15-1F81-4352-9427-86A903453DCA}" destId="{C1FF2C91-6156-4067-95A6-755CF5429F3F}" srcOrd="3" destOrd="0" presId="urn:microsoft.com/office/officeart/2018/5/layout/IconLeafLabelList"/>
    <dgm:cxn modelId="{A8BF7FAA-C158-4080-860B-A5D794C64E93}" type="presParOf" srcId="{7635D7AB-BAA0-4F69-BD7A-13AA17765D2D}" destId="{2DCB06E9-36B1-4884-BD9E-CADEAAFD9467}" srcOrd="3" destOrd="0" presId="urn:microsoft.com/office/officeart/2018/5/layout/IconLeafLabelList"/>
    <dgm:cxn modelId="{3A623944-8C78-4236-9EC3-4DEAA63CFC87}" type="presParOf" srcId="{7635D7AB-BAA0-4F69-BD7A-13AA17765D2D}" destId="{0FDC43C2-E594-49C1-81D4-39C0F65C9CCE}" srcOrd="4" destOrd="0" presId="urn:microsoft.com/office/officeart/2018/5/layout/IconLeafLabelList"/>
    <dgm:cxn modelId="{B0F1EF6B-DCA9-4F14-B849-71DFBAE715A3}" type="presParOf" srcId="{0FDC43C2-E594-49C1-81D4-39C0F65C9CCE}" destId="{4D804832-3F9E-4B60-B325-2B6A7B11D67C}" srcOrd="0" destOrd="0" presId="urn:microsoft.com/office/officeart/2018/5/layout/IconLeafLabelList"/>
    <dgm:cxn modelId="{F12863DF-49EA-4F64-87F0-915359E67D9B}" type="presParOf" srcId="{0FDC43C2-E594-49C1-81D4-39C0F65C9CCE}" destId="{4708A3EF-4B85-4047-AEB7-9770065CAFE4}" srcOrd="1" destOrd="0" presId="urn:microsoft.com/office/officeart/2018/5/layout/IconLeafLabelList"/>
    <dgm:cxn modelId="{ABBC748E-EE77-4D71-A387-6C0C39945715}" type="presParOf" srcId="{0FDC43C2-E594-49C1-81D4-39C0F65C9CCE}" destId="{7676794D-257B-47D0-9383-28FC1E7CC80C}" srcOrd="2" destOrd="0" presId="urn:microsoft.com/office/officeart/2018/5/layout/IconLeafLabelList"/>
    <dgm:cxn modelId="{288A5ABB-AF0A-4E7F-9A1D-BF968C325B7B}" type="presParOf" srcId="{0FDC43C2-E594-49C1-81D4-39C0F65C9CCE}" destId="{6CCFEA02-7D7A-4B7B-8679-709A4FAAE9A3}" srcOrd="3" destOrd="0" presId="urn:microsoft.com/office/officeart/2018/5/layout/IconLeafLabelList"/>
    <dgm:cxn modelId="{FFE4E5E8-F117-4021-A562-81232314A636}" type="presParOf" srcId="{7635D7AB-BAA0-4F69-BD7A-13AA17765D2D}" destId="{B8C78B58-B109-4E3E-9D23-693DFE522CD0}" srcOrd="5" destOrd="0" presId="urn:microsoft.com/office/officeart/2018/5/layout/IconLeafLabelList"/>
    <dgm:cxn modelId="{011E018B-0890-437B-8223-2D7E7ED46110}" type="presParOf" srcId="{7635D7AB-BAA0-4F69-BD7A-13AA17765D2D}" destId="{C1724DD6-AEBA-4FA2-897E-99B775214741}" srcOrd="6" destOrd="0" presId="urn:microsoft.com/office/officeart/2018/5/layout/IconLeafLabelList"/>
    <dgm:cxn modelId="{F2A9C545-EE5A-415C-BFF5-B62D0796B7D1}" type="presParOf" srcId="{C1724DD6-AEBA-4FA2-897E-99B775214741}" destId="{EE626BE9-22D1-4233-A272-78D72E314125}" srcOrd="0" destOrd="0" presId="urn:microsoft.com/office/officeart/2018/5/layout/IconLeafLabelList"/>
    <dgm:cxn modelId="{43F159B2-0068-42AC-9B2E-24331EB2FCBE}" type="presParOf" srcId="{C1724DD6-AEBA-4FA2-897E-99B775214741}" destId="{07ABBBFF-45D3-447F-B9F5-84AE4C174A90}" srcOrd="1" destOrd="0" presId="urn:microsoft.com/office/officeart/2018/5/layout/IconLeafLabelList"/>
    <dgm:cxn modelId="{E7F3E4BA-3107-4CC9-AFD8-DD3606127D39}" type="presParOf" srcId="{C1724DD6-AEBA-4FA2-897E-99B775214741}" destId="{6F3C8F49-346A-4E4C-9F2A-581B369D768E}" srcOrd="2" destOrd="0" presId="urn:microsoft.com/office/officeart/2018/5/layout/IconLeafLabelList"/>
    <dgm:cxn modelId="{B1E904FE-33F0-4962-B714-F215171B4B87}" type="presParOf" srcId="{C1724DD6-AEBA-4FA2-897E-99B775214741}" destId="{EC16A9A6-5A36-45B6-A3EC-4A22342C55C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46EC70-9685-443C-9E83-A0028187B271}">
      <dsp:nvSpPr>
        <dsp:cNvPr id="0" name=""/>
        <dsp:cNvSpPr/>
      </dsp:nvSpPr>
      <dsp:spPr>
        <a:xfrm>
          <a:off x="562927" y="788206"/>
          <a:ext cx="1445998" cy="144599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67F249-BC35-45A1-BE95-50C2677C5C27}">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2AB10A-3FB0-447C-BEB0-64F1392CFB1C}">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1" kern="1200"/>
            <a:t>Data Privacy and Security</a:t>
          </a:r>
          <a:endParaRPr lang="en-US" sz="1200" kern="1200"/>
        </a:p>
      </dsp:txBody>
      <dsp:txXfrm>
        <a:off x="100682" y="2684598"/>
        <a:ext cx="2370489" cy="720000"/>
      </dsp:txXfrm>
    </dsp:sp>
    <dsp:sp modelId="{FEC36538-9035-4816-A97A-2030FD0F01E7}">
      <dsp:nvSpPr>
        <dsp:cNvPr id="0" name=""/>
        <dsp:cNvSpPr/>
      </dsp:nvSpPr>
      <dsp:spPr>
        <a:xfrm>
          <a:off x="3348252" y="788206"/>
          <a:ext cx="1445998" cy="144599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8A497D-DB21-4686-B4A4-B9D07BE626A0}">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FF2C91-6156-4067-95A6-755CF5429F3F}">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Keep customer and employee data safe.</a:t>
          </a:r>
          <a:r>
            <a:rPr lang="en-GB" sz="1200" kern="1200"/>
            <a:t> </a:t>
          </a:r>
          <a:endParaRPr lang="en-US" sz="1200" kern="1200"/>
        </a:p>
      </dsp:txBody>
      <dsp:txXfrm>
        <a:off x="2886007" y="2684598"/>
        <a:ext cx="2370489" cy="720000"/>
      </dsp:txXfrm>
    </dsp:sp>
    <dsp:sp modelId="{4D804832-3F9E-4B60-B325-2B6A7B11D67C}">
      <dsp:nvSpPr>
        <dsp:cNvPr id="0" name=""/>
        <dsp:cNvSpPr/>
      </dsp:nvSpPr>
      <dsp:spPr>
        <a:xfrm>
          <a:off x="6133577" y="788206"/>
          <a:ext cx="1445998" cy="144599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08A3EF-4B85-4047-AEB7-9770065CAFE4}">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CFEA02-7D7A-4B7B-8679-709A4FAAE9A3}">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Use strong security systems and follow data laws.</a:t>
          </a:r>
          <a:r>
            <a:rPr lang="en-GB" sz="1200" kern="1200"/>
            <a:t> (Laudon and Laudon, 2020)</a:t>
          </a:r>
          <a:endParaRPr lang="en-US" sz="1200" kern="1200"/>
        </a:p>
      </dsp:txBody>
      <dsp:txXfrm>
        <a:off x="5671332" y="2684598"/>
        <a:ext cx="2370489" cy="720000"/>
      </dsp:txXfrm>
    </dsp:sp>
    <dsp:sp modelId="{EE626BE9-22D1-4233-A272-78D72E314125}">
      <dsp:nvSpPr>
        <dsp:cNvPr id="0" name=""/>
        <dsp:cNvSpPr/>
      </dsp:nvSpPr>
      <dsp:spPr>
        <a:xfrm>
          <a:off x="8918902" y="788206"/>
          <a:ext cx="1445998" cy="144599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ABBBFF-45D3-447F-B9F5-84AE4C174A90}">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16A9A6-5A36-45B6-A3EC-4A22342C55C9}">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Train staff to handle information responsibly.</a:t>
          </a:r>
          <a:r>
            <a:rPr lang="en-GB" sz="1200" kern="1200"/>
            <a:t> (Laudon and Laudon, 2020)</a:t>
          </a:r>
          <a:r>
            <a:rPr lang="en-US" sz="1200" kern="1200"/>
            <a:t>             </a:t>
          </a:r>
        </a:p>
      </dsp:txBody>
      <dsp:txXfrm>
        <a:off x="8456657" y="2684598"/>
        <a:ext cx="2370489"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A2269-41F7-6017-AB50-BDC93A2EAF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9F2AA8-7DCE-3190-DC09-AAC2FF3CEC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F3AE4E-7B67-B780-EC5A-5B56C8C68008}"/>
              </a:ext>
            </a:extLst>
          </p:cNvPr>
          <p:cNvSpPr>
            <a:spLocks noGrp="1"/>
          </p:cNvSpPr>
          <p:nvPr>
            <p:ph type="dt" sz="half" idx="10"/>
          </p:nvPr>
        </p:nvSpPr>
        <p:spPr/>
        <p:txBody>
          <a:bodyPr/>
          <a:lstStyle/>
          <a:p>
            <a:fld id="{F6C83546-9289-47EB-AFE7-786BD6EE40F2}" type="datetimeFigureOut">
              <a:rPr lang="en-GB" smtClean="0"/>
              <a:t>11/11/2025</a:t>
            </a:fld>
            <a:endParaRPr lang="en-GB"/>
          </a:p>
        </p:txBody>
      </p:sp>
      <p:sp>
        <p:nvSpPr>
          <p:cNvPr id="5" name="Footer Placeholder 4">
            <a:extLst>
              <a:ext uri="{FF2B5EF4-FFF2-40B4-BE49-F238E27FC236}">
                <a16:creationId xmlns:a16="http://schemas.microsoft.com/office/drawing/2014/main" id="{74EC53C8-64CD-C3DE-8A69-7279CE6633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A8AC62-7769-86FE-D5E3-8E65C391218A}"/>
              </a:ext>
            </a:extLst>
          </p:cNvPr>
          <p:cNvSpPr>
            <a:spLocks noGrp="1"/>
          </p:cNvSpPr>
          <p:nvPr>
            <p:ph type="sldNum" sz="quarter" idx="12"/>
          </p:nvPr>
        </p:nvSpPr>
        <p:spPr/>
        <p:txBody>
          <a:bodyPr/>
          <a:lstStyle/>
          <a:p>
            <a:fld id="{F0E37CC3-5AA8-4527-B8FB-687F1028AFF5}" type="slidenum">
              <a:rPr lang="en-GB" smtClean="0"/>
              <a:t>‹#›</a:t>
            </a:fld>
            <a:endParaRPr lang="en-GB"/>
          </a:p>
        </p:txBody>
      </p:sp>
    </p:spTree>
    <p:extLst>
      <p:ext uri="{BB962C8B-B14F-4D97-AF65-F5344CB8AC3E}">
        <p14:creationId xmlns:p14="http://schemas.microsoft.com/office/powerpoint/2010/main" val="233067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49EC3-2A0D-C40E-B1C7-FD7B547E61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5109B2-6D3A-F2BA-479D-4E0CAAD138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A92A8-DB8B-2321-CD6C-8EB952F14B3D}"/>
              </a:ext>
            </a:extLst>
          </p:cNvPr>
          <p:cNvSpPr>
            <a:spLocks noGrp="1"/>
          </p:cNvSpPr>
          <p:nvPr>
            <p:ph type="dt" sz="half" idx="10"/>
          </p:nvPr>
        </p:nvSpPr>
        <p:spPr/>
        <p:txBody>
          <a:bodyPr/>
          <a:lstStyle/>
          <a:p>
            <a:fld id="{F6C83546-9289-47EB-AFE7-786BD6EE40F2}" type="datetimeFigureOut">
              <a:rPr lang="en-GB" smtClean="0"/>
              <a:t>11/11/2025</a:t>
            </a:fld>
            <a:endParaRPr lang="en-GB"/>
          </a:p>
        </p:txBody>
      </p:sp>
      <p:sp>
        <p:nvSpPr>
          <p:cNvPr id="5" name="Footer Placeholder 4">
            <a:extLst>
              <a:ext uri="{FF2B5EF4-FFF2-40B4-BE49-F238E27FC236}">
                <a16:creationId xmlns:a16="http://schemas.microsoft.com/office/drawing/2014/main" id="{0E6D3CAD-146B-194F-B38D-0B9132F70A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994C61-097A-E94B-EC70-772803C4FC5C}"/>
              </a:ext>
            </a:extLst>
          </p:cNvPr>
          <p:cNvSpPr>
            <a:spLocks noGrp="1"/>
          </p:cNvSpPr>
          <p:nvPr>
            <p:ph type="sldNum" sz="quarter" idx="12"/>
          </p:nvPr>
        </p:nvSpPr>
        <p:spPr/>
        <p:txBody>
          <a:bodyPr/>
          <a:lstStyle/>
          <a:p>
            <a:fld id="{F0E37CC3-5AA8-4527-B8FB-687F1028AFF5}" type="slidenum">
              <a:rPr lang="en-GB" smtClean="0"/>
              <a:t>‹#›</a:t>
            </a:fld>
            <a:endParaRPr lang="en-GB"/>
          </a:p>
        </p:txBody>
      </p:sp>
    </p:spTree>
    <p:extLst>
      <p:ext uri="{BB962C8B-B14F-4D97-AF65-F5344CB8AC3E}">
        <p14:creationId xmlns:p14="http://schemas.microsoft.com/office/powerpoint/2010/main" val="3257595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0FD76-4D9B-1BB9-4CB6-EBAC6BA698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506914-1B2A-A5AF-308E-2DB3B410654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24BA1FD-94A5-96FC-CC62-AC5574CC778D}"/>
              </a:ext>
            </a:extLst>
          </p:cNvPr>
          <p:cNvSpPr>
            <a:spLocks noGrp="1"/>
          </p:cNvSpPr>
          <p:nvPr>
            <p:ph type="dt" sz="half" idx="10"/>
          </p:nvPr>
        </p:nvSpPr>
        <p:spPr/>
        <p:txBody>
          <a:bodyPr/>
          <a:lstStyle/>
          <a:p>
            <a:fld id="{F6C83546-9289-47EB-AFE7-786BD6EE40F2}" type="datetimeFigureOut">
              <a:rPr lang="en-GB" smtClean="0"/>
              <a:t>11/11/2025</a:t>
            </a:fld>
            <a:endParaRPr lang="en-GB"/>
          </a:p>
        </p:txBody>
      </p:sp>
      <p:sp>
        <p:nvSpPr>
          <p:cNvPr id="5" name="Footer Placeholder 4">
            <a:extLst>
              <a:ext uri="{FF2B5EF4-FFF2-40B4-BE49-F238E27FC236}">
                <a16:creationId xmlns:a16="http://schemas.microsoft.com/office/drawing/2014/main" id="{F5BFAA72-C1F3-B7BF-BE3F-A905666ABD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07A53B-CD61-68DE-2529-263A7F931638}"/>
              </a:ext>
            </a:extLst>
          </p:cNvPr>
          <p:cNvSpPr>
            <a:spLocks noGrp="1"/>
          </p:cNvSpPr>
          <p:nvPr>
            <p:ph type="sldNum" sz="quarter" idx="12"/>
          </p:nvPr>
        </p:nvSpPr>
        <p:spPr/>
        <p:txBody>
          <a:bodyPr/>
          <a:lstStyle/>
          <a:p>
            <a:fld id="{F0E37CC3-5AA8-4527-B8FB-687F1028AFF5}" type="slidenum">
              <a:rPr lang="en-GB" smtClean="0"/>
              <a:t>‹#›</a:t>
            </a:fld>
            <a:endParaRPr lang="en-GB"/>
          </a:p>
        </p:txBody>
      </p:sp>
    </p:spTree>
    <p:extLst>
      <p:ext uri="{BB962C8B-B14F-4D97-AF65-F5344CB8AC3E}">
        <p14:creationId xmlns:p14="http://schemas.microsoft.com/office/powerpoint/2010/main" val="707747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E42B8-FAF4-486A-7B6C-35A88019F4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4499D6-D629-562E-E333-DBDF2FEC52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A9D4FAE-219D-5091-3C9E-F40291FF29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7DB116B-44C5-D098-6FCC-C6024C7B93FB}"/>
              </a:ext>
            </a:extLst>
          </p:cNvPr>
          <p:cNvSpPr>
            <a:spLocks noGrp="1"/>
          </p:cNvSpPr>
          <p:nvPr>
            <p:ph type="dt" sz="half" idx="10"/>
          </p:nvPr>
        </p:nvSpPr>
        <p:spPr/>
        <p:txBody>
          <a:bodyPr/>
          <a:lstStyle/>
          <a:p>
            <a:fld id="{F6C83546-9289-47EB-AFE7-786BD6EE40F2}" type="datetimeFigureOut">
              <a:rPr lang="en-GB" smtClean="0"/>
              <a:t>11/11/2025</a:t>
            </a:fld>
            <a:endParaRPr lang="en-GB"/>
          </a:p>
        </p:txBody>
      </p:sp>
      <p:sp>
        <p:nvSpPr>
          <p:cNvPr id="6" name="Footer Placeholder 5">
            <a:extLst>
              <a:ext uri="{FF2B5EF4-FFF2-40B4-BE49-F238E27FC236}">
                <a16:creationId xmlns:a16="http://schemas.microsoft.com/office/drawing/2014/main" id="{9C1BC611-5EE5-6CC0-A26F-ED58DE3A33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3F6417-7D57-15CE-36C9-476BF5D4DBBF}"/>
              </a:ext>
            </a:extLst>
          </p:cNvPr>
          <p:cNvSpPr>
            <a:spLocks noGrp="1"/>
          </p:cNvSpPr>
          <p:nvPr>
            <p:ph type="sldNum" sz="quarter" idx="12"/>
          </p:nvPr>
        </p:nvSpPr>
        <p:spPr/>
        <p:txBody>
          <a:bodyPr/>
          <a:lstStyle/>
          <a:p>
            <a:fld id="{F0E37CC3-5AA8-4527-B8FB-687F1028AFF5}" type="slidenum">
              <a:rPr lang="en-GB" smtClean="0"/>
              <a:t>‹#›</a:t>
            </a:fld>
            <a:endParaRPr lang="en-GB"/>
          </a:p>
        </p:txBody>
      </p:sp>
    </p:spTree>
    <p:extLst>
      <p:ext uri="{BB962C8B-B14F-4D97-AF65-F5344CB8AC3E}">
        <p14:creationId xmlns:p14="http://schemas.microsoft.com/office/powerpoint/2010/main" val="1281926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55644-B407-A193-A918-134E31F56FE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E18A99-6CFF-99EA-D671-34CDC69386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9A4599-68F6-8F05-71E1-E256992DE2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C4F3FA-B489-3B48-BAF4-ECFE1B6210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A6E060-CD0E-ADF5-F267-1933C3606F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D0C8D8-BABA-4D14-3102-D7872FBCAA7D}"/>
              </a:ext>
            </a:extLst>
          </p:cNvPr>
          <p:cNvSpPr>
            <a:spLocks noGrp="1"/>
          </p:cNvSpPr>
          <p:nvPr>
            <p:ph type="dt" sz="half" idx="10"/>
          </p:nvPr>
        </p:nvSpPr>
        <p:spPr/>
        <p:txBody>
          <a:bodyPr/>
          <a:lstStyle/>
          <a:p>
            <a:fld id="{F6C83546-9289-47EB-AFE7-786BD6EE40F2}" type="datetimeFigureOut">
              <a:rPr lang="en-GB" smtClean="0"/>
              <a:t>11/11/2025</a:t>
            </a:fld>
            <a:endParaRPr lang="en-GB"/>
          </a:p>
        </p:txBody>
      </p:sp>
      <p:sp>
        <p:nvSpPr>
          <p:cNvPr id="8" name="Footer Placeholder 7">
            <a:extLst>
              <a:ext uri="{FF2B5EF4-FFF2-40B4-BE49-F238E27FC236}">
                <a16:creationId xmlns:a16="http://schemas.microsoft.com/office/drawing/2014/main" id="{66039596-0018-5A16-B7D9-475C6D72B8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4DB86CB-7322-4201-4039-00D47C262A12}"/>
              </a:ext>
            </a:extLst>
          </p:cNvPr>
          <p:cNvSpPr>
            <a:spLocks noGrp="1"/>
          </p:cNvSpPr>
          <p:nvPr>
            <p:ph type="sldNum" sz="quarter" idx="12"/>
          </p:nvPr>
        </p:nvSpPr>
        <p:spPr/>
        <p:txBody>
          <a:bodyPr/>
          <a:lstStyle/>
          <a:p>
            <a:fld id="{F0E37CC3-5AA8-4527-B8FB-687F1028AFF5}" type="slidenum">
              <a:rPr lang="en-GB" smtClean="0"/>
              <a:t>‹#›</a:t>
            </a:fld>
            <a:endParaRPr lang="en-GB"/>
          </a:p>
        </p:txBody>
      </p:sp>
    </p:spTree>
    <p:extLst>
      <p:ext uri="{BB962C8B-B14F-4D97-AF65-F5344CB8AC3E}">
        <p14:creationId xmlns:p14="http://schemas.microsoft.com/office/powerpoint/2010/main" val="2025370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DC64-DDD0-8338-541A-1FDC271BEF7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066C93D-60E4-3608-7FD9-62F94E3BFF97}"/>
              </a:ext>
            </a:extLst>
          </p:cNvPr>
          <p:cNvSpPr>
            <a:spLocks noGrp="1"/>
          </p:cNvSpPr>
          <p:nvPr>
            <p:ph type="dt" sz="half" idx="10"/>
          </p:nvPr>
        </p:nvSpPr>
        <p:spPr/>
        <p:txBody>
          <a:bodyPr/>
          <a:lstStyle/>
          <a:p>
            <a:fld id="{F6C83546-9289-47EB-AFE7-786BD6EE40F2}" type="datetimeFigureOut">
              <a:rPr lang="en-GB" smtClean="0"/>
              <a:t>11/11/2025</a:t>
            </a:fld>
            <a:endParaRPr lang="en-GB"/>
          </a:p>
        </p:txBody>
      </p:sp>
      <p:sp>
        <p:nvSpPr>
          <p:cNvPr id="4" name="Footer Placeholder 3">
            <a:extLst>
              <a:ext uri="{FF2B5EF4-FFF2-40B4-BE49-F238E27FC236}">
                <a16:creationId xmlns:a16="http://schemas.microsoft.com/office/drawing/2014/main" id="{01E7EDFA-C943-FAC0-2575-1F48BC0CE4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9B97E38-525C-CB0F-A1EB-877659D17312}"/>
              </a:ext>
            </a:extLst>
          </p:cNvPr>
          <p:cNvSpPr>
            <a:spLocks noGrp="1"/>
          </p:cNvSpPr>
          <p:nvPr>
            <p:ph type="sldNum" sz="quarter" idx="12"/>
          </p:nvPr>
        </p:nvSpPr>
        <p:spPr/>
        <p:txBody>
          <a:bodyPr/>
          <a:lstStyle/>
          <a:p>
            <a:fld id="{F0E37CC3-5AA8-4527-B8FB-687F1028AFF5}" type="slidenum">
              <a:rPr lang="en-GB" smtClean="0"/>
              <a:t>‹#›</a:t>
            </a:fld>
            <a:endParaRPr lang="en-GB"/>
          </a:p>
        </p:txBody>
      </p:sp>
    </p:spTree>
    <p:extLst>
      <p:ext uri="{BB962C8B-B14F-4D97-AF65-F5344CB8AC3E}">
        <p14:creationId xmlns:p14="http://schemas.microsoft.com/office/powerpoint/2010/main" val="869138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5A0DB3-64FD-0A7D-68FF-83F40D498A33}"/>
              </a:ext>
            </a:extLst>
          </p:cNvPr>
          <p:cNvSpPr>
            <a:spLocks noGrp="1"/>
          </p:cNvSpPr>
          <p:nvPr>
            <p:ph type="dt" sz="half" idx="10"/>
          </p:nvPr>
        </p:nvSpPr>
        <p:spPr/>
        <p:txBody>
          <a:bodyPr/>
          <a:lstStyle/>
          <a:p>
            <a:fld id="{F6C83546-9289-47EB-AFE7-786BD6EE40F2}" type="datetimeFigureOut">
              <a:rPr lang="en-GB" smtClean="0"/>
              <a:t>11/11/2025</a:t>
            </a:fld>
            <a:endParaRPr lang="en-GB"/>
          </a:p>
        </p:txBody>
      </p:sp>
      <p:sp>
        <p:nvSpPr>
          <p:cNvPr id="3" name="Footer Placeholder 2">
            <a:extLst>
              <a:ext uri="{FF2B5EF4-FFF2-40B4-BE49-F238E27FC236}">
                <a16:creationId xmlns:a16="http://schemas.microsoft.com/office/drawing/2014/main" id="{59F6F9D4-A89E-EFBB-28BC-2588EAD71AE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8156F7-4859-BFA8-3AB3-0EEEE0AE5AE4}"/>
              </a:ext>
            </a:extLst>
          </p:cNvPr>
          <p:cNvSpPr>
            <a:spLocks noGrp="1"/>
          </p:cNvSpPr>
          <p:nvPr>
            <p:ph type="sldNum" sz="quarter" idx="12"/>
          </p:nvPr>
        </p:nvSpPr>
        <p:spPr/>
        <p:txBody>
          <a:bodyPr/>
          <a:lstStyle/>
          <a:p>
            <a:fld id="{F0E37CC3-5AA8-4527-B8FB-687F1028AFF5}" type="slidenum">
              <a:rPr lang="en-GB" smtClean="0"/>
              <a:t>‹#›</a:t>
            </a:fld>
            <a:endParaRPr lang="en-GB"/>
          </a:p>
        </p:txBody>
      </p:sp>
    </p:spTree>
    <p:extLst>
      <p:ext uri="{BB962C8B-B14F-4D97-AF65-F5344CB8AC3E}">
        <p14:creationId xmlns:p14="http://schemas.microsoft.com/office/powerpoint/2010/main" val="4074780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BFC29-263B-E8AF-CA3A-0A4222E7EC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495EE8-3A08-79F7-CE51-F1151C8CD4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C207DB-84C0-00F3-ECF7-D4294BD2DD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D11E37-D305-2024-6186-4E4EB831B654}"/>
              </a:ext>
            </a:extLst>
          </p:cNvPr>
          <p:cNvSpPr>
            <a:spLocks noGrp="1"/>
          </p:cNvSpPr>
          <p:nvPr>
            <p:ph type="dt" sz="half" idx="10"/>
          </p:nvPr>
        </p:nvSpPr>
        <p:spPr/>
        <p:txBody>
          <a:bodyPr/>
          <a:lstStyle/>
          <a:p>
            <a:fld id="{F6C83546-9289-47EB-AFE7-786BD6EE40F2}" type="datetimeFigureOut">
              <a:rPr lang="en-GB" smtClean="0"/>
              <a:t>11/11/2025</a:t>
            </a:fld>
            <a:endParaRPr lang="en-GB"/>
          </a:p>
        </p:txBody>
      </p:sp>
      <p:sp>
        <p:nvSpPr>
          <p:cNvPr id="6" name="Footer Placeholder 5">
            <a:extLst>
              <a:ext uri="{FF2B5EF4-FFF2-40B4-BE49-F238E27FC236}">
                <a16:creationId xmlns:a16="http://schemas.microsoft.com/office/drawing/2014/main" id="{FDFE778E-BED1-BD30-CCC0-D48D24822F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DEE8DB-8A9A-CBCF-F031-1BEEBC74C00E}"/>
              </a:ext>
            </a:extLst>
          </p:cNvPr>
          <p:cNvSpPr>
            <a:spLocks noGrp="1"/>
          </p:cNvSpPr>
          <p:nvPr>
            <p:ph type="sldNum" sz="quarter" idx="12"/>
          </p:nvPr>
        </p:nvSpPr>
        <p:spPr/>
        <p:txBody>
          <a:bodyPr/>
          <a:lstStyle/>
          <a:p>
            <a:fld id="{F0E37CC3-5AA8-4527-B8FB-687F1028AFF5}" type="slidenum">
              <a:rPr lang="en-GB" smtClean="0"/>
              <a:t>‹#›</a:t>
            </a:fld>
            <a:endParaRPr lang="en-GB"/>
          </a:p>
        </p:txBody>
      </p:sp>
    </p:spTree>
    <p:extLst>
      <p:ext uri="{BB962C8B-B14F-4D97-AF65-F5344CB8AC3E}">
        <p14:creationId xmlns:p14="http://schemas.microsoft.com/office/powerpoint/2010/main" val="1145286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1BC5E-75AF-5108-75D5-6646387BD6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8951714-B4A1-3943-343D-720DDA4312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E576C3-E33B-AAFC-6E68-1DD0A3E27A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AA07A6-0F4B-180D-B49E-8C7B51D0E877}"/>
              </a:ext>
            </a:extLst>
          </p:cNvPr>
          <p:cNvSpPr>
            <a:spLocks noGrp="1"/>
          </p:cNvSpPr>
          <p:nvPr>
            <p:ph type="dt" sz="half" idx="10"/>
          </p:nvPr>
        </p:nvSpPr>
        <p:spPr/>
        <p:txBody>
          <a:bodyPr/>
          <a:lstStyle/>
          <a:p>
            <a:fld id="{F6C83546-9289-47EB-AFE7-786BD6EE40F2}" type="datetimeFigureOut">
              <a:rPr lang="en-GB" smtClean="0"/>
              <a:t>11/11/2025</a:t>
            </a:fld>
            <a:endParaRPr lang="en-GB"/>
          </a:p>
        </p:txBody>
      </p:sp>
      <p:sp>
        <p:nvSpPr>
          <p:cNvPr id="6" name="Footer Placeholder 5">
            <a:extLst>
              <a:ext uri="{FF2B5EF4-FFF2-40B4-BE49-F238E27FC236}">
                <a16:creationId xmlns:a16="http://schemas.microsoft.com/office/drawing/2014/main" id="{4D23C1B8-9186-C21A-6BF5-4A2E303D6E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4C42AE-B52B-C15F-FA7F-23A67524C3D8}"/>
              </a:ext>
            </a:extLst>
          </p:cNvPr>
          <p:cNvSpPr>
            <a:spLocks noGrp="1"/>
          </p:cNvSpPr>
          <p:nvPr>
            <p:ph type="sldNum" sz="quarter" idx="12"/>
          </p:nvPr>
        </p:nvSpPr>
        <p:spPr/>
        <p:txBody>
          <a:bodyPr/>
          <a:lstStyle/>
          <a:p>
            <a:fld id="{F0E37CC3-5AA8-4527-B8FB-687F1028AFF5}" type="slidenum">
              <a:rPr lang="en-GB" smtClean="0"/>
              <a:t>‹#›</a:t>
            </a:fld>
            <a:endParaRPr lang="en-GB"/>
          </a:p>
        </p:txBody>
      </p:sp>
    </p:spTree>
    <p:extLst>
      <p:ext uri="{BB962C8B-B14F-4D97-AF65-F5344CB8AC3E}">
        <p14:creationId xmlns:p14="http://schemas.microsoft.com/office/powerpoint/2010/main" val="4075303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29708-C116-5E0A-AB6F-2BEB2A7D0B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DE8AA2-EF83-FE9D-FD15-5C5955F44A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978965-B52B-A60E-82F7-D4B7BACA5C7C}"/>
              </a:ext>
            </a:extLst>
          </p:cNvPr>
          <p:cNvSpPr>
            <a:spLocks noGrp="1"/>
          </p:cNvSpPr>
          <p:nvPr>
            <p:ph type="dt" sz="half" idx="10"/>
          </p:nvPr>
        </p:nvSpPr>
        <p:spPr/>
        <p:txBody>
          <a:bodyPr/>
          <a:lstStyle/>
          <a:p>
            <a:fld id="{F6C83546-9289-47EB-AFE7-786BD6EE40F2}" type="datetimeFigureOut">
              <a:rPr lang="en-GB" smtClean="0"/>
              <a:t>11/11/2025</a:t>
            </a:fld>
            <a:endParaRPr lang="en-GB"/>
          </a:p>
        </p:txBody>
      </p:sp>
      <p:sp>
        <p:nvSpPr>
          <p:cNvPr id="5" name="Footer Placeholder 4">
            <a:extLst>
              <a:ext uri="{FF2B5EF4-FFF2-40B4-BE49-F238E27FC236}">
                <a16:creationId xmlns:a16="http://schemas.microsoft.com/office/drawing/2014/main" id="{50347400-2828-D7A7-665D-AA80F0A3E6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E043A2-7A6F-D21C-2E47-BE3EA26A395B}"/>
              </a:ext>
            </a:extLst>
          </p:cNvPr>
          <p:cNvSpPr>
            <a:spLocks noGrp="1"/>
          </p:cNvSpPr>
          <p:nvPr>
            <p:ph type="sldNum" sz="quarter" idx="12"/>
          </p:nvPr>
        </p:nvSpPr>
        <p:spPr/>
        <p:txBody>
          <a:bodyPr/>
          <a:lstStyle/>
          <a:p>
            <a:fld id="{F0E37CC3-5AA8-4527-B8FB-687F1028AFF5}" type="slidenum">
              <a:rPr lang="en-GB" smtClean="0"/>
              <a:t>‹#›</a:t>
            </a:fld>
            <a:endParaRPr lang="en-GB"/>
          </a:p>
        </p:txBody>
      </p:sp>
    </p:spTree>
    <p:extLst>
      <p:ext uri="{BB962C8B-B14F-4D97-AF65-F5344CB8AC3E}">
        <p14:creationId xmlns:p14="http://schemas.microsoft.com/office/powerpoint/2010/main" val="1777866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5F905D-FB8E-D58B-5559-560D7047CE5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CA9050-F804-FF38-6C01-C3D5A06C84A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62FFDA-DD41-65BA-346D-1C88E6E81EA9}"/>
              </a:ext>
            </a:extLst>
          </p:cNvPr>
          <p:cNvSpPr>
            <a:spLocks noGrp="1"/>
          </p:cNvSpPr>
          <p:nvPr>
            <p:ph type="dt" sz="half" idx="10"/>
          </p:nvPr>
        </p:nvSpPr>
        <p:spPr/>
        <p:txBody>
          <a:bodyPr/>
          <a:lstStyle/>
          <a:p>
            <a:fld id="{F6C83546-9289-47EB-AFE7-786BD6EE40F2}" type="datetimeFigureOut">
              <a:rPr lang="en-GB" smtClean="0"/>
              <a:t>11/11/2025</a:t>
            </a:fld>
            <a:endParaRPr lang="en-GB"/>
          </a:p>
        </p:txBody>
      </p:sp>
      <p:sp>
        <p:nvSpPr>
          <p:cNvPr id="5" name="Footer Placeholder 4">
            <a:extLst>
              <a:ext uri="{FF2B5EF4-FFF2-40B4-BE49-F238E27FC236}">
                <a16:creationId xmlns:a16="http://schemas.microsoft.com/office/drawing/2014/main" id="{FE75CD95-7C13-266A-792F-27A0771F57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ADA29-B105-944C-890B-677A78997260}"/>
              </a:ext>
            </a:extLst>
          </p:cNvPr>
          <p:cNvSpPr>
            <a:spLocks noGrp="1"/>
          </p:cNvSpPr>
          <p:nvPr>
            <p:ph type="sldNum" sz="quarter" idx="12"/>
          </p:nvPr>
        </p:nvSpPr>
        <p:spPr/>
        <p:txBody>
          <a:bodyPr/>
          <a:lstStyle/>
          <a:p>
            <a:fld id="{F0E37CC3-5AA8-4527-B8FB-687F1028AFF5}" type="slidenum">
              <a:rPr lang="en-GB" smtClean="0"/>
              <a:t>‹#›</a:t>
            </a:fld>
            <a:endParaRPr lang="en-GB"/>
          </a:p>
        </p:txBody>
      </p:sp>
    </p:spTree>
    <p:extLst>
      <p:ext uri="{BB962C8B-B14F-4D97-AF65-F5344CB8AC3E}">
        <p14:creationId xmlns:p14="http://schemas.microsoft.com/office/powerpoint/2010/main" val="1659577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8766E7-DB9F-CFF7-9FAA-387D24FE1A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C90F01-E520-2D3E-9BBD-1BB16CB35D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5FA42E-70D1-95D5-E712-FEA8C5FA03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6C83546-9289-47EB-AFE7-786BD6EE40F2}" type="datetimeFigureOut">
              <a:rPr lang="en-GB" smtClean="0"/>
              <a:t>11/11/2025</a:t>
            </a:fld>
            <a:endParaRPr lang="en-GB"/>
          </a:p>
        </p:txBody>
      </p:sp>
      <p:sp>
        <p:nvSpPr>
          <p:cNvPr id="5" name="Footer Placeholder 4">
            <a:extLst>
              <a:ext uri="{FF2B5EF4-FFF2-40B4-BE49-F238E27FC236}">
                <a16:creationId xmlns:a16="http://schemas.microsoft.com/office/drawing/2014/main" id="{628B85FF-D372-B3C5-1EA1-E86189FA204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F7E7CAC-9627-A358-2198-1A7E35ED12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0E37CC3-5AA8-4527-B8FB-687F1028AFF5}" type="slidenum">
              <a:rPr lang="en-GB" smtClean="0"/>
              <a:t>‹#›</a:t>
            </a:fld>
            <a:endParaRPr lang="en-GB"/>
          </a:p>
        </p:txBody>
      </p:sp>
    </p:spTree>
    <p:extLst>
      <p:ext uri="{BB962C8B-B14F-4D97-AF65-F5344CB8AC3E}">
        <p14:creationId xmlns:p14="http://schemas.microsoft.com/office/powerpoint/2010/main" val="29584366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145/274881.274882" TargetMode="External"/><Relationship Id="rId2" Type="http://schemas.openxmlformats.org/officeDocument/2006/relationships/hyperlink" Target="https://www.sciencedirect.com/science/article/pii/0378720686900108" TargetMode="External"/><Relationship Id="rId1" Type="http://schemas.openxmlformats.org/officeDocument/2006/relationships/slideLayout" Target="../slideLayouts/slideLayout2.xml"/><Relationship Id="rId6" Type="http://schemas.openxmlformats.org/officeDocument/2006/relationships/hyperlink" Target="https://doi.org/10.1007/978-1-4419-1306-7" TargetMode="External"/><Relationship Id="rId5" Type="http://schemas.openxmlformats.org/officeDocument/2006/relationships/hyperlink" Target="https://lic.haui.edu.vn/media/Book%20C%C3%B4ng%20ngh%E1%BB%87%20th%C3%B4ng%20tin/mis.pdf" TargetMode="External"/><Relationship Id="rId4" Type="http://schemas.openxmlformats.org/officeDocument/2006/relationships/hyperlink" Target="https://aisel.aisnet.org/jais/vol20/iss10/5/"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ar.inspiredpencil.com/pictures-2023/enterprise-resource-planning-systems" TargetMode="External"/><Relationship Id="rId2" Type="http://schemas.openxmlformats.org/officeDocument/2006/relationships/hyperlink" Target="https://www.perfectviewcrm.com/what-is-crm/" TargetMode="External"/><Relationship Id="rId1" Type="http://schemas.openxmlformats.org/officeDocument/2006/relationships/slideLayout" Target="../slideLayouts/slideLayout2.xml"/><Relationship Id="rId5" Type="http://schemas.openxmlformats.org/officeDocument/2006/relationships/hyperlink" Target="https://doi.org/10.1145/3148.3160" TargetMode="External"/><Relationship Id="rId4" Type="http://schemas.openxmlformats.org/officeDocument/2006/relationships/hyperlink" Target="https://animalia-life.club/qa/pictures/transaction-processing-system"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E4E8C2-4CEF-FDE0-E5ED-172781414478}"/>
              </a:ext>
            </a:extLst>
          </p:cNvPr>
          <p:cNvSpPr>
            <a:spLocks noGrp="1"/>
          </p:cNvSpPr>
          <p:nvPr>
            <p:ph idx="1"/>
          </p:nvPr>
        </p:nvSpPr>
        <p:spPr/>
        <p:txBody>
          <a:bodyPr>
            <a:normAutofit/>
          </a:bodyPr>
          <a:lstStyle/>
          <a:p>
            <a:pPr marL="0" indent="0" algn="ctr">
              <a:buNone/>
            </a:pPr>
            <a:r>
              <a:rPr lang="en-GB" sz="5400" dirty="0"/>
              <a:t>LCLM5004</a:t>
            </a:r>
            <a:br>
              <a:rPr lang="en-GB" sz="5400" dirty="0"/>
            </a:br>
            <a:r>
              <a:rPr lang="en-GB" sz="5400" dirty="0"/>
              <a:t>MANAGING BUSINESS INFORMATION</a:t>
            </a:r>
            <a:br>
              <a:rPr lang="en-GB" sz="5400" dirty="0"/>
            </a:br>
            <a:r>
              <a:rPr lang="en-GB" sz="5400" dirty="0"/>
              <a:t>LECTURER: </a:t>
            </a:r>
            <a:r>
              <a:rPr lang="en-GB" sz="5400" dirty="0" err="1"/>
              <a:t>Amitave</a:t>
            </a:r>
            <a:r>
              <a:rPr lang="en-GB" sz="5400" dirty="0"/>
              <a:t> Banik</a:t>
            </a:r>
          </a:p>
        </p:txBody>
      </p:sp>
    </p:spTree>
    <p:extLst>
      <p:ext uri="{BB962C8B-B14F-4D97-AF65-F5344CB8AC3E}">
        <p14:creationId xmlns:p14="http://schemas.microsoft.com/office/powerpoint/2010/main" val="109626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63E0D-8D22-963D-EFD1-ADC26CE56707}"/>
              </a:ext>
            </a:extLst>
          </p:cNvPr>
          <p:cNvSpPr>
            <a:spLocks noGrp="1"/>
          </p:cNvSpPr>
          <p:nvPr>
            <p:ph type="title"/>
          </p:nvPr>
        </p:nvSpPr>
        <p:spPr>
          <a:xfrm>
            <a:off x="916858" y="1240196"/>
            <a:ext cx="10515600" cy="1945456"/>
          </a:xfrm>
        </p:spPr>
        <p:txBody>
          <a:bodyPr>
            <a:noAutofit/>
          </a:bodyPr>
          <a:lstStyle/>
          <a:p>
            <a:pPr algn="ctr"/>
            <a:r>
              <a:rPr lang="en-GB" sz="5400" dirty="0"/>
              <a:t>By Pedro Santos</a:t>
            </a:r>
            <a:br>
              <a:rPr lang="en-GB" sz="5400" dirty="0"/>
            </a:br>
            <a:r>
              <a:rPr lang="en-GB" sz="5400" dirty="0"/>
              <a:t>2331411</a:t>
            </a:r>
          </a:p>
        </p:txBody>
      </p:sp>
    </p:spTree>
    <p:extLst>
      <p:ext uri="{BB962C8B-B14F-4D97-AF65-F5344CB8AC3E}">
        <p14:creationId xmlns:p14="http://schemas.microsoft.com/office/powerpoint/2010/main" val="212830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0213895-9DB3-7BBA-13C1-A174921C9F4E}"/>
              </a:ext>
            </a:extLst>
          </p:cNvPr>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rPr>
              <a:t>Introduce Information Systems</a:t>
            </a:r>
          </a:p>
        </p:txBody>
      </p:sp>
      <p:sp>
        <p:nvSpPr>
          <p:cNvPr id="3" name="Subtitle 2">
            <a:extLst>
              <a:ext uri="{FF2B5EF4-FFF2-40B4-BE49-F238E27FC236}">
                <a16:creationId xmlns:a16="http://schemas.microsoft.com/office/drawing/2014/main" id="{94612550-95F7-427C-32C8-3DAEEB006FCE}"/>
              </a:ext>
            </a:extLst>
          </p:cNvPr>
          <p:cNvSpPr>
            <a:spLocks noGrp="1"/>
          </p:cNvSpPr>
          <p:nvPr>
            <p:ph type="subTitle" idx="1"/>
          </p:nvPr>
        </p:nvSpPr>
        <p:spPr>
          <a:xfrm>
            <a:off x="0" y="4516537"/>
            <a:ext cx="5285433" cy="2341463"/>
          </a:xfrm>
        </p:spPr>
        <p:txBody>
          <a:bodyPr anchor="ctr">
            <a:normAutofit fontScale="85000" lnSpcReduction="20000"/>
          </a:bodyPr>
          <a:lstStyle/>
          <a:p>
            <a:pPr algn="l"/>
            <a:r>
              <a:rPr lang="en-US" sz="2200" dirty="0"/>
              <a:t>Information systems are defined by a set of component of which are interrelated. The components are,</a:t>
            </a:r>
          </a:p>
          <a:p>
            <a:pPr marL="342900" indent="-342900" algn="l">
              <a:buFont typeface="Arial" panose="020B0604020202020204" pitchFamily="34" charset="0"/>
              <a:buChar char="•"/>
            </a:pPr>
            <a:r>
              <a:rPr lang="en-US" sz="2200" dirty="0"/>
              <a:t>Process </a:t>
            </a:r>
          </a:p>
          <a:p>
            <a:pPr marL="342900" indent="-342900" algn="l">
              <a:buFont typeface="Arial" panose="020B0604020202020204" pitchFamily="34" charset="0"/>
              <a:buChar char="•"/>
            </a:pPr>
            <a:r>
              <a:rPr lang="en-US" sz="2200" dirty="0"/>
              <a:t>Store</a:t>
            </a:r>
          </a:p>
          <a:p>
            <a:pPr marL="342900" indent="-342900" algn="l">
              <a:buFont typeface="Arial" panose="020B0604020202020204" pitchFamily="34" charset="0"/>
              <a:buChar char="•"/>
            </a:pPr>
            <a:r>
              <a:rPr lang="en-US" sz="2200" dirty="0"/>
              <a:t>Distribute </a:t>
            </a:r>
          </a:p>
          <a:p>
            <a:pPr algn="l"/>
            <a:r>
              <a:rPr lang="en-US" sz="2200" dirty="0"/>
              <a:t>We use these to help make decisions and to keep orderly control of the business or organization.</a:t>
            </a:r>
          </a:p>
          <a:p>
            <a:pPr algn="l"/>
            <a:endParaRPr lang="en-GB" sz="2200" dirty="0"/>
          </a:p>
        </p:txBody>
      </p:sp>
      <p:sp>
        <p:nvSpPr>
          <p:cNvPr id="4" name="TextBox 3">
            <a:extLst>
              <a:ext uri="{FF2B5EF4-FFF2-40B4-BE49-F238E27FC236}">
                <a16:creationId xmlns:a16="http://schemas.microsoft.com/office/drawing/2014/main" id="{25246FA4-639C-9166-7D83-37E6CFD770AB}"/>
              </a:ext>
            </a:extLst>
          </p:cNvPr>
          <p:cNvSpPr txBox="1"/>
          <p:nvPr/>
        </p:nvSpPr>
        <p:spPr>
          <a:xfrm>
            <a:off x="9701516" y="64739"/>
            <a:ext cx="2351320" cy="3970318"/>
          </a:xfrm>
          <a:prstGeom prst="rect">
            <a:avLst/>
          </a:prstGeom>
          <a:noFill/>
        </p:spPr>
        <p:txBody>
          <a:bodyPr wrap="square" rtlCol="0">
            <a:spAutoFit/>
          </a:bodyPr>
          <a:lstStyle/>
          <a:p>
            <a:r>
              <a:rPr lang="en-GB" dirty="0">
                <a:solidFill>
                  <a:schemeClr val="bg1"/>
                </a:solidFill>
              </a:rPr>
              <a:t>Example: </a:t>
            </a:r>
          </a:p>
          <a:p>
            <a:r>
              <a:rPr lang="en-GB" dirty="0">
                <a:solidFill>
                  <a:schemeClr val="bg1"/>
                </a:solidFill>
              </a:rPr>
              <a:t>At UPS when the employee scans your parcel there is barcodes, this data is then stored, which if needed can be used to determine the amount of each parcel delivered or it can also show data to which UPS site  is making more sales.</a:t>
            </a:r>
          </a:p>
          <a:p>
            <a:endParaRPr lang="en-GB" dirty="0">
              <a:solidFill>
                <a:schemeClr val="bg1"/>
              </a:solidFill>
            </a:endParaRPr>
          </a:p>
        </p:txBody>
      </p:sp>
      <p:sp>
        <p:nvSpPr>
          <p:cNvPr id="6" name="TextBox 5">
            <a:extLst>
              <a:ext uri="{FF2B5EF4-FFF2-40B4-BE49-F238E27FC236}">
                <a16:creationId xmlns:a16="http://schemas.microsoft.com/office/drawing/2014/main" id="{95B6FFAD-2F2C-929E-5C12-3E43275EA4DB}"/>
              </a:ext>
            </a:extLst>
          </p:cNvPr>
          <p:cNvSpPr txBox="1"/>
          <p:nvPr/>
        </p:nvSpPr>
        <p:spPr>
          <a:xfrm>
            <a:off x="9181577" y="5123364"/>
            <a:ext cx="3149596" cy="1754326"/>
          </a:xfrm>
          <a:prstGeom prst="rect">
            <a:avLst/>
          </a:prstGeom>
          <a:noFill/>
        </p:spPr>
        <p:txBody>
          <a:bodyPr wrap="square" rtlCol="0">
            <a:spAutoFit/>
          </a:bodyPr>
          <a:lstStyle/>
          <a:p>
            <a:r>
              <a:rPr lang="en-GB" dirty="0"/>
              <a:t>These systems normally have information about certain individuals; they can also have information on places and data within the business or its local surroundings.</a:t>
            </a:r>
          </a:p>
        </p:txBody>
      </p:sp>
      <p:cxnSp>
        <p:nvCxnSpPr>
          <p:cNvPr id="25" name="Straight Arrow Connector 24">
            <a:extLst>
              <a:ext uri="{FF2B5EF4-FFF2-40B4-BE49-F238E27FC236}">
                <a16:creationId xmlns:a16="http://schemas.microsoft.com/office/drawing/2014/main" id="{53A641B3-E9B7-F95C-B76B-1A644FBBDB3D}"/>
              </a:ext>
            </a:extLst>
          </p:cNvPr>
          <p:cNvCxnSpPr/>
          <p:nvPr/>
        </p:nvCxnSpPr>
        <p:spPr>
          <a:xfrm flipH="1" flipV="1">
            <a:off x="2038672" y="2163071"/>
            <a:ext cx="344129" cy="59976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7" name="TextBox 26">
            <a:extLst>
              <a:ext uri="{FF2B5EF4-FFF2-40B4-BE49-F238E27FC236}">
                <a16:creationId xmlns:a16="http://schemas.microsoft.com/office/drawing/2014/main" id="{F61081C0-52AA-742C-459E-C81F7F64F2C0}"/>
              </a:ext>
            </a:extLst>
          </p:cNvPr>
          <p:cNvSpPr txBox="1"/>
          <p:nvPr/>
        </p:nvSpPr>
        <p:spPr>
          <a:xfrm>
            <a:off x="1465006" y="1661652"/>
            <a:ext cx="1661652" cy="369332"/>
          </a:xfrm>
          <a:prstGeom prst="rect">
            <a:avLst/>
          </a:prstGeom>
          <a:noFill/>
        </p:spPr>
        <p:txBody>
          <a:bodyPr wrap="square" rtlCol="0">
            <a:spAutoFit/>
          </a:bodyPr>
          <a:lstStyle/>
          <a:p>
            <a:r>
              <a:rPr lang="en-GB" dirty="0">
                <a:solidFill>
                  <a:schemeClr val="bg1"/>
                </a:solidFill>
              </a:rPr>
              <a:t>People</a:t>
            </a:r>
          </a:p>
        </p:txBody>
      </p:sp>
      <p:cxnSp>
        <p:nvCxnSpPr>
          <p:cNvPr id="29" name="Straight Arrow Connector 28">
            <a:extLst>
              <a:ext uri="{FF2B5EF4-FFF2-40B4-BE49-F238E27FC236}">
                <a16:creationId xmlns:a16="http://schemas.microsoft.com/office/drawing/2014/main" id="{73FDB660-3840-7551-6EAD-63DB93F41D69}"/>
              </a:ext>
            </a:extLst>
          </p:cNvPr>
          <p:cNvCxnSpPr>
            <a:cxnSpLocks/>
          </p:cNvCxnSpPr>
          <p:nvPr/>
        </p:nvCxnSpPr>
        <p:spPr>
          <a:xfrm flipV="1">
            <a:off x="3687097" y="2030984"/>
            <a:ext cx="0" cy="63355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0" name="TextBox 29">
            <a:extLst>
              <a:ext uri="{FF2B5EF4-FFF2-40B4-BE49-F238E27FC236}">
                <a16:creationId xmlns:a16="http://schemas.microsoft.com/office/drawing/2014/main" id="{1460EC92-7C42-6FBA-018C-4A3A0ACE45BB}"/>
              </a:ext>
            </a:extLst>
          </p:cNvPr>
          <p:cNvSpPr txBox="1"/>
          <p:nvPr/>
        </p:nvSpPr>
        <p:spPr>
          <a:xfrm>
            <a:off x="3212862" y="1579103"/>
            <a:ext cx="1159036" cy="369332"/>
          </a:xfrm>
          <a:prstGeom prst="rect">
            <a:avLst/>
          </a:prstGeom>
          <a:noFill/>
        </p:spPr>
        <p:txBody>
          <a:bodyPr wrap="square" rtlCol="0">
            <a:spAutoFit/>
          </a:bodyPr>
          <a:lstStyle/>
          <a:p>
            <a:r>
              <a:rPr lang="en-GB" dirty="0">
                <a:solidFill>
                  <a:schemeClr val="bg1"/>
                </a:solidFill>
              </a:rPr>
              <a:t>Process</a:t>
            </a:r>
          </a:p>
        </p:txBody>
      </p:sp>
      <p:cxnSp>
        <p:nvCxnSpPr>
          <p:cNvPr id="32" name="Straight Arrow Connector 31">
            <a:extLst>
              <a:ext uri="{FF2B5EF4-FFF2-40B4-BE49-F238E27FC236}">
                <a16:creationId xmlns:a16="http://schemas.microsoft.com/office/drawing/2014/main" id="{AE92F9E3-A79F-7FD4-1ABD-635540457CFD}"/>
              </a:ext>
            </a:extLst>
          </p:cNvPr>
          <p:cNvCxnSpPr/>
          <p:nvPr/>
        </p:nvCxnSpPr>
        <p:spPr>
          <a:xfrm flipV="1">
            <a:off x="4678320" y="2080145"/>
            <a:ext cx="246977" cy="53523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3" name="TextBox 32">
            <a:extLst>
              <a:ext uri="{FF2B5EF4-FFF2-40B4-BE49-F238E27FC236}">
                <a16:creationId xmlns:a16="http://schemas.microsoft.com/office/drawing/2014/main" id="{93783749-D6C4-1156-6D0B-91214C7BE26E}"/>
              </a:ext>
            </a:extLst>
          </p:cNvPr>
          <p:cNvSpPr txBox="1"/>
          <p:nvPr/>
        </p:nvSpPr>
        <p:spPr>
          <a:xfrm>
            <a:off x="4512604" y="1628264"/>
            <a:ext cx="1159036" cy="369332"/>
          </a:xfrm>
          <a:prstGeom prst="rect">
            <a:avLst/>
          </a:prstGeom>
          <a:noFill/>
        </p:spPr>
        <p:txBody>
          <a:bodyPr wrap="square" rtlCol="0">
            <a:spAutoFit/>
          </a:bodyPr>
          <a:lstStyle/>
          <a:p>
            <a:r>
              <a:rPr lang="en-GB" dirty="0">
                <a:solidFill>
                  <a:schemeClr val="bg1"/>
                </a:solidFill>
              </a:rPr>
              <a:t>Software</a:t>
            </a:r>
          </a:p>
        </p:txBody>
      </p:sp>
      <p:cxnSp>
        <p:nvCxnSpPr>
          <p:cNvPr id="35" name="Straight Arrow Connector 34">
            <a:extLst>
              <a:ext uri="{FF2B5EF4-FFF2-40B4-BE49-F238E27FC236}">
                <a16:creationId xmlns:a16="http://schemas.microsoft.com/office/drawing/2014/main" id="{7BCCA02E-2118-1317-09E6-9EDFB1880CDB}"/>
              </a:ext>
            </a:extLst>
          </p:cNvPr>
          <p:cNvCxnSpPr/>
          <p:nvPr/>
        </p:nvCxnSpPr>
        <p:spPr>
          <a:xfrm flipV="1">
            <a:off x="6293093" y="2080145"/>
            <a:ext cx="227312" cy="63355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6" name="TextBox 35">
            <a:extLst>
              <a:ext uri="{FF2B5EF4-FFF2-40B4-BE49-F238E27FC236}">
                <a16:creationId xmlns:a16="http://schemas.microsoft.com/office/drawing/2014/main" id="{AC4549A2-BFF6-1D28-5EAD-250FCEF4D099}"/>
              </a:ext>
            </a:extLst>
          </p:cNvPr>
          <p:cNvSpPr txBox="1"/>
          <p:nvPr/>
        </p:nvSpPr>
        <p:spPr>
          <a:xfrm>
            <a:off x="6127160" y="1661650"/>
            <a:ext cx="1274524" cy="369332"/>
          </a:xfrm>
          <a:prstGeom prst="rect">
            <a:avLst/>
          </a:prstGeom>
          <a:noFill/>
        </p:spPr>
        <p:txBody>
          <a:bodyPr wrap="square" rtlCol="0">
            <a:spAutoFit/>
          </a:bodyPr>
          <a:lstStyle/>
          <a:p>
            <a:r>
              <a:rPr lang="en-GB" dirty="0">
                <a:solidFill>
                  <a:schemeClr val="bg1"/>
                </a:solidFill>
              </a:rPr>
              <a:t>Data</a:t>
            </a:r>
          </a:p>
        </p:txBody>
      </p:sp>
    </p:spTree>
    <p:extLst>
      <p:ext uri="{BB962C8B-B14F-4D97-AF65-F5344CB8AC3E}">
        <p14:creationId xmlns:p14="http://schemas.microsoft.com/office/powerpoint/2010/main" val="1484330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4FB947E-9DC6-5B87-D0A3-9D76A36F007C}"/>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Role in business operations</a:t>
            </a:r>
            <a:endParaRPr lang="en-GB" sz="3600">
              <a:solidFill>
                <a:schemeClr val="tx2"/>
              </a:solidFill>
            </a:endParaRPr>
          </a:p>
        </p:txBody>
      </p:sp>
      <p:sp>
        <p:nvSpPr>
          <p:cNvPr id="3" name="Content Placeholder 2">
            <a:extLst>
              <a:ext uri="{FF2B5EF4-FFF2-40B4-BE49-F238E27FC236}">
                <a16:creationId xmlns:a16="http://schemas.microsoft.com/office/drawing/2014/main" id="{51D2451F-7EC4-A01E-955D-DD6860462A13}"/>
              </a:ext>
            </a:extLst>
          </p:cNvPr>
          <p:cNvSpPr>
            <a:spLocks noGrp="1"/>
          </p:cNvSpPr>
          <p:nvPr>
            <p:ph idx="1"/>
          </p:nvPr>
        </p:nvSpPr>
        <p:spPr>
          <a:xfrm>
            <a:off x="6624376" y="-1801368"/>
            <a:ext cx="5221224" cy="5230368"/>
          </a:xfrm>
        </p:spPr>
        <p:txBody>
          <a:bodyPr anchor="ctr">
            <a:normAutofit/>
          </a:bodyPr>
          <a:lstStyle/>
          <a:p>
            <a:r>
              <a:rPr lang="en-US" sz="1800" dirty="0">
                <a:solidFill>
                  <a:schemeClr val="tx2"/>
                </a:solidFill>
              </a:rPr>
              <a:t>Information systems are essential to the operations and management of businesses today </a:t>
            </a:r>
            <a:r>
              <a:rPr lang="en-GB" sz="1800" dirty="0">
                <a:solidFill>
                  <a:schemeClr val="tx2"/>
                </a:solidFill>
              </a:rPr>
              <a:t>(Uwtsd.ac.uk, 2025)</a:t>
            </a:r>
          </a:p>
          <a:p>
            <a:pPr marL="0" indent="0">
              <a:buNone/>
            </a:pPr>
            <a:endParaRPr lang="en-GB" sz="1800" dirty="0">
              <a:solidFill>
                <a:schemeClr val="tx2"/>
              </a:solidFill>
            </a:endParaRPr>
          </a:p>
        </p:txBody>
      </p:sp>
      <p:sp>
        <p:nvSpPr>
          <p:cNvPr id="4" name="TextBox 3">
            <a:extLst>
              <a:ext uri="{FF2B5EF4-FFF2-40B4-BE49-F238E27FC236}">
                <a16:creationId xmlns:a16="http://schemas.microsoft.com/office/drawing/2014/main" id="{98D7D9BC-C25D-7F16-E05E-2A569B40996C}"/>
              </a:ext>
            </a:extLst>
          </p:cNvPr>
          <p:cNvSpPr txBox="1"/>
          <p:nvPr/>
        </p:nvSpPr>
        <p:spPr>
          <a:xfrm>
            <a:off x="5135575" y="1243013"/>
            <a:ext cx="3391014" cy="1200329"/>
          </a:xfrm>
          <a:prstGeom prst="rect">
            <a:avLst/>
          </a:prstGeom>
          <a:noFill/>
        </p:spPr>
        <p:txBody>
          <a:bodyPr wrap="square" rtlCol="0">
            <a:spAutoFit/>
          </a:bodyPr>
          <a:lstStyle/>
          <a:p>
            <a:r>
              <a:rPr lang="en-GB" dirty="0"/>
              <a:t>Input which collects all raw data from the business of organisation and gathers data from external sources. </a:t>
            </a:r>
          </a:p>
        </p:txBody>
      </p:sp>
      <p:sp>
        <p:nvSpPr>
          <p:cNvPr id="5" name="TextBox 4">
            <a:extLst>
              <a:ext uri="{FF2B5EF4-FFF2-40B4-BE49-F238E27FC236}">
                <a16:creationId xmlns:a16="http://schemas.microsoft.com/office/drawing/2014/main" id="{B889EB78-53CE-C951-E431-3AD3D2261576}"/>
              </a:ext>
            </a:extLst>
          </p:cNvPr>
          <p:cNvSpPr txBox="1"/>
          <p:nvPr/>
        </p:nvSpPr>
        <p:spPr>
          <a:xfrm>
            <a:off x="8892352" y="2358380"/>
            <a:ext cx="3299343" cy="923330"/>
          </a:xfrm>
          <a:prstGeom prst="rect">
            <a:avLst/>
          </a:prstGeom>
          <a:noFill/>
        </p:spPr>
        <p:txBody>
          <a:bodyPr wrap="square" rtlCol="0">
            <a:spAutoFit/>
          </a:bodyPr>
          <a:lstStyle/>
          <a:p>
            <a:r>
              <a:rPr lang="en-GB" dirty="0"/>
              <a:t>Processing which allows all data collected to be formatted into your chosen format. </a:t>
            </a:r>
          </a:p>
        </p:txBody>
      </p:sp>
      <p:sp>
        <p:nvSpPr>
          <p:cNvPr id="6" name="TextBox 5">
            <a:extLst>
              <a:ext uri="{FF2B5EF4-FFF2-40B4-BE49-F238E27FC236}">
                <a16:creationId xmlns:a16="http://schemas.microsoft.com/office/drawing/2014/main" id="{F295C0BC-9BA5-47E0-86C5-E4FB78BD3B18}"/>
              </a:ext>
            </a:extLst>
          </p:cNvPr>
          <p:cNvSpPr txBox="1"/>
          <p:nvPr/>
        </p:nvSpPr>
        <p:spPr>
          <a:xfrm>
            <a:off x="5215811" y="3214330"/>
            <a:ext cx="4057280" cy="1200329"/>
          </a:xfrm>
          <a:prstGeom prst="rect">
            <a:avLst/>
          </a:prstGeom>
          <a:noFill/>
        </p:spPr>
        <p:txBody>
          <a:bodyPr wrap="square" rtlCol="0">
            <a:spAutoFit/>
          </a:bodyPr>
          <a:lstStyle/>
          <a:p>
            <a:r>
              <a:rPr lang="en-GB" dirty="0"/>
              <a:t>Output allows the business or organisations to transfer the data gathered and send it to the individuals who will use it or any activities.</a:t>
            </a:r>
          </a:p>
        </p:txBody>
      </p:sp>
      <p:sp>
        <p:nvSpPr>
          <p:cNvPr id="7" name="TextBox 6">
            <a:extLst>
              <a:ext uri="{FF2B5EF4-FFF2-40B4-BE49-F238E27FC236}">
                <a16:creationId xmlns:a16="http://schemas.microsoft.com/office/drawing/2014/main" id="{6373FF0B-B4A8-51F7-CD50-B3EEB9B01D51}"/>
              </a:ext>
            </a:extLst>
          </p:cNvPr>
          <p:cNvSpPr txBox="1"/>
          <p:nvPr/>
        </p:nvSpPr>
        <p:spPr>
          <a:xfrm>
            <a:off x="8526589" y="4414659"/>
            <a:ext cx="3729174" cy="923330"/>
          </a:xfrm>
          <a:prstGeom prst="rect">
            <a:avLst/>
          </a:prstGeom>
          <a:noFill/>
        </p:spPr>
        <p:txBody>
          <a:bodyPr wrap="square" rtlCol="0">
            <a:spAutoFit/>
          </a:bodyPr>
          <a:lstStyle/>
          <a:p>
            <a:r>
              <a:rPr lang="en-GB" dirty="0"/>
              <a:t>Feedback is a type of the output that will be returned at the end of the process to enable evaluation.</a:t>
            </a:r>
          </a:p>
        </p:txBody>
      </p:sp>
      <p:cxnSp>
        <p:nvCxnSpPr>
          <p:cNvPr id="11" name="Straight Arrow Connector 10">
            <a:extLst>
              <a:ext uri="{FF2B5EF4-FFF2-40B4-BE49-F238E27FC236}">
                <a16:creationId xmlns:a16="http://schemas.microsoft.com/office/drawing/2014/main" id="{6FBA8579-4DA8-9745-4719-EA978009D5BF}"/>
              </a:ext>
            </a:extLst>
          </p:cNvPr>
          <p:cNvCxnSpPr>
            <a:cxnSpLocks/>
            <a:stCxn id="4" idx="3"/>
            <a:endCxn id="5" idx="0"/>
          </p:cNvCxnSpPr>
          <p:nvPr/>
        </p:nvCxnSpPr>
        <p:spPr>
          <a:xfrm>
            <a:off x="8526589" y="1843178"/>
            <a:ext cx="2015435" cy="51520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1160394D-43EF-7F4D-73A0-8FA1C9E5B88B}"/>
              </a:ext>
            </a:extLst>
          </p:cNvPr>
          <p:cNvCxnSpPr>
            <a:stCxn id="5" idx="1"/>
            <a:endCxn id="6" idx="0"/>
          </p:cNvCxnSpPr>
          <p:nvPr/>
        </p:nvCxnSpPr>
        <p:spPr>
          <a:xfrm flipH="1">
            <a:off x="7244451" y="2820045"/>
            <a:ext cx="1647901" cy="39428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D62DFC3F-1D0D-3DAC-061A-5C9F8843B36F}"/>
              </a:ext>
            </a:extLst>
          </p:cNvPr>
          <p:cNvCxnSpPr>
            <a:stCxn id="6" idx="3"/>
            <a:endCxn id="7" idx="0"/>
          </p:cNvCxnSpPr>
          <p:nvPr/>
        </p:nvCxnSpPr>
        <p:spPr>
          <a:xfrm>
            <a:off x="9273091" y="3814495"/>
            <a:ext cx="1118085" cy="60016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7339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B37A3F-BAEB-360A-9E06-D645812816F1}"/>
              </a:ext>
            </a:extLst>
          </p:cNvPr>
          <p:cNvSpPr>
            <a:spLocks noGrp="1"/>
          </p:cNvSpPr>
          <p:nvPr>
            <p:ph type="title"/>
          </p:nvPr>
        </p:nvSpPr>
        <p:spPr>
          <a:xfrm>
            <a:off x="466722" y="586855"/>
            <a:ext cx="3201366" cy="3387497"/>
          </a:xfrm>
        </p:spPr>
        <p:txBody>
          <a:bodyPr anchor="b">
            <a:normAutofit fontScale="90000"/>
          </a:bodyPr>
          <a:lstStyle/>
          <a:p>
            <a:pPr algn="r"/>
            <a:r>
              <a:rPr lang="en-GB" sz="4000" dirty="0">
                <a:solidFill>
                  <a:srgbClr val="FFFFFF"/>
                </a:solidFill>
              </a:rPr>
              <a:t>Information System decision-making, and competitive advantage and disadvantages.</a:t>
            </a:r>
          </a:p>
        </p:txBody>
      </p:sp>
      <p:sp>
        <p:nvSpPr>
          <p:cNvPr id="5" name="TextBox 4">
            <a:extLst>
              <a:ext uri="{FF2B5EF4-FFF2-40B4-BE49-F238E27FC236}">
                <a16:creationId xmlns:a16="http://schemas.microsoft.com/office/drawing/2014/main" id="{C44750D2-E0B5-6FC9-48CE-4D385BDDDDE1}"/>
              </a:ext>
            </a:extLst>
          </p:cNvPr>
          <p:cNvSpPr txBox="1"/>
          <p:nvPr/>
        </p:nvSpPr>
        <p:spPr>
          <a:xfrm>
            <a:off x="4227871" y="4351652"/>
            <a:ext cx="3048000" cy="2585323"/>
          </a:xfrm>
          <a:prstGeom prst="rect">
            <a:avLst/>
          </a:prstGeom>
          <a:noFill/>
        </p:spPr>
        <p:txBody>
          <a:bodyPr wrap="square" rtlCol="0">
            <a:spAutoFit/>
          </a:bodyPr>
          <a:lstStyle/>
          <a:p>
            <a:r>
              <a:rPr lang="en-GB" dirty="0"/>
              <a:t>Advantages:</a:t>
            </a:r>
          </a:p>
          <a:p>
            <a:r>
              <a:rPr lang="en-GB" dirty="0"/>
              <a:t>Speed- faster reports and in-depth analysis.</a:t>
            </a:r>
          </a:p>
          <a:p>
            <a:r>
              <a:rPr lang="en-GB" dirty="0"/>
              <a:t>Coordination-  helps to communicate and information sharing.</a:t>
            </a:r>
          </a:p>
          <a:p>
            <a:r>
              <a:rPr lang="en-GB" dirty="0"/>
              <a:t>Data accuracy- no errors.</a:t>
            </a:r>
          </a:p>
          <a:p>
            <a:r>
              <a:rPr lang="en-US" dirty="0"/>
              <a:t>Ellis, T.S. and Webster, R.L. (1997) </a:t>
            </a:r>
            <a:endParaRPr lang="en-GB" dirty="0"/>
          </a:p>
        </p:txBody>
      </p:sp>
      <p:sp>
        <p:nvSpPr>
          <p:cNvPr id="6" name="TextBox 5">
            <a:extLst>
              <a:ext uri="{FF2B5EF4-FFF2-40B4-BE49-F238E27FC236}">
                <a16:creationId xmlns:a16="http://schemas.microsoft.com/office/drawing/2014/main" id="{361E571D-013C-8736-7B75-E6B841A3AAF6}"/>
              </a:ext>
            </a:extLst>
          </p:cNvPr>
          <p:cNvSpPr txBox="1"/>
          <p:nvPr/>
        </p:nvSpPr>
        <p:spPr>
          <a:xfrm>
            <a:off x="8032955" y="4368396"/>
            <a:ext cx="3452703" cy="2862322"/>
          </a:xfrm>
          <a:prstGeom prst="rect">
            <a:avLst/>
          </a:prstGeom>
          <a:noFill/>
        </p:spPr>
        <p:txBody>
          <a:bodyPr wrap="square" rtlCol="0">
            <a:spAutoFit/>
          </a:bodyPr>
          <a:lstStyle/>
          <a:p>
            <a:r>
              <a:rPr lang="en-GB" dirty="0"/>
              <a:t>Disadvantages:</a:t>
            </a:r>
          </a:p>
          <a:p>
            <a:r>
              <a:rPr lang="en-GB" dirty="0"/>
              <a:t>Loss of interaction- the system reduces meet ups.</a:t>
            </a:r>
          </a:p>
          <a:p>
            <a:r>
              <a:rPr lang="en-GB" dirty="0"/>
              <a:t>Digital divide- colleagues may not have access to internet.</a:t>
            </a:r>
          </a:p>
          <a:p>
            <a:r>
              <a:rPr lang="en-GB" dirty="0"/>
              <a:t>Data breaches- financial data leaked or hacked. </a:t>
            </a:r>
            <a:r>
              <a:rPr lang="en-US" dirty="0"/>
              <a:t>Ellis, T.S. and Webster, R.L. (1997) </a:t>
            </a:r>
          </a:p>
          <a:p>
            <a:endParaRPr lang="en-GB" dirty="0"/>
          </a:p>
          <a:p>
            <a:r>
              <a:rPr lang="en-GB" dirty="0"/>
              <a:t> </a:t>
            </a:r>
          </a:p>
        </p:txBody>
      </p:sp>
      <p:sp>
        <p:nvSpPr>
          <p:cNvPr id="9" name="TextBox 8">
            <a:extLst>
              <a:ext uri="{FF2B5EF4-FFF2-40B4-BE49-F238E27FC236}">
                <a16:creationId xmlns:a16="http://schemas.microsoft.com/office/drawing/2014/main" id="{05FE1D0F-C595-4ED4-2E76-AA6D9AAB2645}"/>
              </a:ext>
            </a:extLst>
          </p:cNvPr>
          <p:cNvSpPr txBox="1"/>
          <p:nvPr/>
        </p:nvSpPr>
        <p:spPr>
          <a:xfrm>
            <a:off x="5605968" y="236724"/>
            <a:ext cx="4876800" cy="923330"/>
          </a:xfrm>
          <a:prstGeom prst="rect">
            <a:avLst/>
          </a:prstGeom>
          <a:noFill/>
        </p:spPr>
        <p:txBody>
          <a:bodyPr wrap="square" rtlCol="0">
            <a:spAutoFit/>
          </a:bodyPr>
          <a:lstStyle/>
          <a:p>
            <a:r>
              <a:rPr lang="en-GB" dirty="0"/>
              <a:t>Operational  - usually structed and a routine- automates repetitive processes, an example of this is inventory.</a:t>
            </a:r>
          </a:p>
        </p:txBody>
      </p:sp>
      <p:sp>
        <p:nvSpPr>
          <p:cNvPr id="11" name="TextBox 10">
            <a:extLst>
              <a:ext uri="{FF2B5EF4-FFF2-40B4-BE49-F238E27FC236}">
                <a16:creationId xmlns:a16="http://schemas.microsoft.com/office/drawing/2014/main" id="{65208A75-90E2-3955-5005-CDB58CFB1C98}"/>
              </a:ext>
            </a:extLst>
          </p:cNvPr>
          <p:cNvSpPr txBox="1"/>
          <p:nvPr/>
        </p:nvSpPr>
        <p:spPr>
          <a:xfrm>
            <a:off x="5605968" y="1289276"/>
            <a:ext cx="4188542" cy="1200329"/>
          </a:xfrm>
          <a:prstGeom prst="rect">
            <a:avLst/>
          </a:prstGeom>
          <a:noFill/>
        </p:spPr>
        <p:txBody>
          <a:bodyPr wrap="square" rtlCol="0">
            <a:spAutoFit/>
          </a:bodyPr>
          <a:lstStyle/>
          <a:p>
            <a:r>
              <a:rPr lang="en-GB" dirty="0"/>
              <a:t>Tactical – semi structured- this provides analysis tools for certain individuals for example managers. For example, sales performance reports for employees.</a:t>
            </a:r>
          </a:p>
        </p:txBody>
      </p:sp>
      <p:sp>
        <p:nvSpPr>
          <p:cNvPr id="13" name="TextBox 12">
            <a:extLst>
              <a:ext uri="{FF2B5EF4-FFF2-40B4-BE49-F238E27FC236}">
                <a16:creationId xmlns:a16="http://schemas.microsoft.com/office/drawing/2014/main" id="{007C6691-64F2-1692-D4C4-7DDBF201A728}"/>
              </a:ext>
            </a:extLst>
          </p:cNvPr>
          <p:cNvSpPr txBox="1"/>
          <p:nvPr/>
        </p:nvSpPr>
        <p:spPr>
          <a:xfrm>
            <a:off x="5605968" y="2676300"/>
            <a:ext cx="4037839" cy="1200329"/>
          </a:xfrm>
          <a:prstGeom prst="rect">
            <a:avLst/>
          </a:prstGeom>
          <a:noFill/>
        </p:spPr>
        <p:txBody>
          <a:bodyPr wrap="square" rtlCol="0">
            <a:spAutoFit/>
          </a:bodyPr>
          <a:lstStyle/>
          <a:p>
            <a:r>
              <a:rPr lang="en-GB" dirty="0"/>
              <a:t>Strategic- no structure at all, it’s a long-term fix. This supports the planning through managers and data driven insights to help decision making.</a:t>
            </a:r>
          </a:p>
        </p:txBody>
      </p:sp>
    </p:spTree>
    <p:extLst>
      <p:ext uri="{BB962C8B-B14F-4D97-AF65-F5344CB8AC3E}">
        <p14:creationId xmlns:p14="http://schemas.microsoft.com/office/powerpoint/2010/main" val="413814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77E13-A94D-C9A7-280E-9BBE73B2CFF3}"/>
              </a:ext>
            </a:extLst>
          </p:cNvPr>
          <p:cNvSpPr>
            <a:spLocks noGrp="1"/>
          </p:cNvSpPr>
          <p:nvPr>
            <p:ph type="title"/>
          </p:nvPr>
        </p:nvSpPr>
        <p:spPr/>
        <p:txBody>
          <a:bodyPr/>
          <a:lstStyle/>
          <a:p>
            <a:r>
              <a:rPr lang="en-US" dirty="0"/>
              <a:t>overview of different types and their impact.</a:t>
            </a:r>
            <a:endParaRPr lang="en-GB" dirty="0"/>
          </a:p>
        </p:txBody>
      </p:sp>
      <p:sp>
        <p:nvSpPr>
          <p:cNvPr id="6" name="Rectangle: Rounded Corners 5">
            <a:extLst>
              <a:ext uri="{FF2B5EF4-FFF2-40B4-BE49-F238E27FC236}">
                <a16:creationId xmlns:a16="http://schemas.microsoft.com/office/drawing/2014/main" id="{EAD2BE3B-80BC-DEB8-032E-0B4B3DFEBD83}"/>
              </a:ext>
            </a:extLst>
          </p:cNvPr>
          <p:cNvSpPr/>
          <p:nvPr/>
        </p:nvSpPr>
        <p:spPr>
          <a:xfrm>
            <a:off x="1238866" y="5646840"/>
            <a:ext cx="2507226" cy="81653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486C6ABD-669A-0747-D738-FCCCF5459E4A}"/>
              </a:ext>
            </a:extLst>
          </p:cNvPr>
          <p:cNvPicPr>
            <a:picLocks noChangeAspect="1"/>
          </p:cNvPicPr>
          <p:nvPr/>
        </p:nvPicPr>
        <p:blipFill>
          <a:blip r:embed="rId2"/>
          <a:stretch>
            <a:fillRect/>
          </a:stretch>
        </p:blipFill>
        <p:spPr>
          <a:xfrm>
            <a:off x="1238866" y="3889842"/>
            <a:ext cx="2530059" cy="835224"/>
          </a:xfrm>
          <a:prstGeom prst="rect">
            <a:avLst/>
          </a:prstGeom>
        </p:spPr>
      </p:pic>
      <p:pic>
        <p:nvPicPr>
          <p:cNvPr id="8" name="Picture 7">
            <a:extLst>
              <a:ext uri="{FF2B5EF4-FFF2-40B4-BE49-F238E27FC236}">
                <a16:creationId xmlns:a16="http://schemas.microsoft.com/office/drawing/2014/main" id="{9FAC9119-DE71-EE6A-A110-A8E97388C56B}"/>
              </a:ext>
            </a:extLst>
          </p:cNvPr>
          <p:cNvPicPr>
            <a:picLocks noChangeAspect="1"/>
          </p:cNvPicPr>
          <p:nvPr/>
        </p:nvPicPr>
        <p:blipFill>
          <a:blip r:embed="rId2"/>
          <a:stretch>
            <a:fillRect/>
          </a:stretch>
        </p:blipFill>
        <p:spPr>
          <a:xfrm>
            <a:off x="7169461" y="2398879"/>
            <a:ext cx="2530059" cy="835224"/>
          </a:xfrm>
          <a:prstGeom prst="rect">
            <a:avLst/>
          </a:prstGeom>
        </p:spPr>
      </p:pic>
      <p:pic>
        <p:nvPicPr>
          <p:cNvPr id="9" name="Picture 8">
            <a:extLst>
              <a:ext uri="{FF2B5EF4-FFF2-40B4-BE49-F238E27FC236}">
                <a16:creationId xmlns:a16="http://schemas.microsoft.com/office/drawing/2014/main" id="{F692ECA8-9637-D8B1-1ECF-40E9ED787461}"/>
              </a:ext>
            </a:extLst>
          </p:cNvPr>
          <p:cNvPicPr>
            <a:picLocks noChangeAspect="1"/>
          </p:cNvPicPr>
          <p:nvPr/>
        </p:nvPicPr>
        <p:blipFill>
          <a:blip r:embed="rId2"/>
          <a:stretch>
            <a:fillRect/>
          </a:stretch>
        </p:blipFill>
        <p:spPr>
          <a:xfrm>
            <a:off x="7169461" y="4066100"/>
            <a:ext cx="2530059" cy="835224"/>
          </a:xfrm>
          <a:prstGeom prst="rect">
            <a:avLst/>
          </a:prstGeom>
        </p:spPr>
      </p:pic>
      <p:pic>
        <p:nvPicPr>
          <p:cNvPr id="10" name="Picture 9">
            <a:extLst>
              <a:ext uri="{FF2B5EF4-FFF2-40B4-BE49-F238E27FC236}">
                <a16:creationId xmlns:a16="http://schemas.microsoft.com/office/drawing/2014/main" id="{588F2BE3-32AB-91A1-324B-B852865D8E5F}"/>
              </a:ext>
            </a:extLst>
          </p:cNvPr>
          <p:cNvPicPr>
            <a:picLocks noChangeAspect="1"/>
          </p:cNvPicPr>
          <p:nvPr/>
        </p:nvPicPr>
        <p:blipFill>
          <a:blip r:embed="rId2"/>
          <a:stretch>
            <a:fillRect/>
          </a:stretch>
        </p:blipFill>
        <p:spPr>
          <a:xfrm>
            <a:off x="7169462" y="5657651"/>
            <a:ext cx="2530059" cy="835224"/>
          </a:xfrm>
          <a:prstGeom prst="rect">
            <a:avLst/>
          </a:prstGeom>
        </p:spPr>
      </p:pic>
      <p:pic>
        <p:nvPicPr>
          <p:cNvPr id="11" name="Picture 10">
            <a:extLst>
              <a:ext uri="{FF2B5EF4-FFF2-40B4-BE49-F238E27FC236}">
                <a16:creationId xmlns:a16="http://schemas.microsoft.com/office/drawing/2014/main" id="{A18CE563-B297-C55E-4B0C-F84B10875DC1}"/>
              </a:ext>
            </a:extLst>
          </p:cNvPr>
          <p:cNvPicPr>
            <a:picLocks noChangeAspect="1"/>
          </p:cNvPicPr>
          <p:nvPr/>
        </p:nvPicPr>
        <p:blipFill>
          <a:blip r:embed="rId2"/>
          <a:stretch>
            <a:fillRect/>
          </a:stretch>
        </p:blipFill>
        <p:spPr>
          <a:xfrm>
            <a:off x="1216033" y="2372653"/>
            <a:ext cx="2530059" cy="835224"/>
          </a:xfrm>
          <a:prstGeom prst="rect">
            <a:avLst/>
          </a:prstGeom>
        </p:spPr>
      </p:pic>
      <p:sp>
        <p:nvSpPr>
          <p:cNvPr id="12" name="Flowchart: Process 11">
            <a:extLst>
              <a:ext uri="{FF2B5EF4-FFF2-40B4-BE49-F238E27FC236}">
                <a16:creationId xmlns:a16="http://schemas.microsoft.com/office/drawing/2014/main" id="{D0424249-33EE-4E1B-F8D7-90E77AF9A58F}"/>
              </a:ext>
            </a:extLst>
          </p:cNvPr>
          <p:cNvSpPr/>
          <p:nvPr/>
        </p:nvSpPr>
        <p:spPr>
          <a:xfrm>
            <a:off x="4303186" y="3819978"/>
            <a:ext cx="2332014" cy="1101213"/>
          </a:xfrm>
          <a:prstGeom prst="flowChart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1F0CE315-3903-05B5-D242-19E52ECFAFEE}"/>
              </a:ext>
            </a:extLst>
          </p:cNvPr>
          <p:cNvSpPr txBox="1"/>
          <p:nvPr/>
        </p:nvSpPr>
        <p:spPr>
          <a:xfrm>
            <a:off x="4648199" y="3889842"/>
            <a:ext cx="1897626" cy="923330"/>
          </a:xfrm>
          <a:prstGeom prst="rect">
            <a:avLst/>
          </a:prstGeom>
          <a:noFill/>
        </p:spPr>
        <p:txBody>
          <a:bodyPr wrap="square" rtlCol="0">
            <a:spAutoFit/>
          </a:bodyPr>
          <a:lstStyle/>
          <a:p>
            <a:r>
              <a:rPr lang="en-GB" dirty="0">
                <a:solidFill>
                  <a:schemeClr val="bg1"/>
                </a:solidFill>
              </a:rPr>
              <a:t>Major types of information systems </a:t>
            </a:r>
          </a:p>
        </p:txBody>
      </p:sp>
      <p:sp>
        <p:nvSpPr>
          <p:cNvPr id="15" name="TextBox 14">
            <a:extLst>
              <a:ext uri="{FF2B5EF4-FFF2-40B4-BE49-F238E27FC236}">
                <a16:creationId xmlns:a16="http://schemas.microsoft.com/office/drawing/2014/main" id="{4BC1D2C6-4B09-9D31-9B56-E83A5A1F0F1F}"/>
              </a:ext>
            </a:extLst>
          </p:cNvPr>
          <p:cNvSpPr txBox="1"/>
          <p:nvPr/>
        </p:nvSpPr>
        <p:spPr>
          <a:xfrm>
            <a:off x="1238867" y="2432167"/>
            <a:ext cx="2530058" cy="646331"/>
          </a:xfrm>
          <a:prstGeom prst="rect">
            <a:avLst/>
          </a:prstGeom>
          <a:noFill/>
        </p:spPr>
        <p:txBody>
          <a:bodyPr wrap="square" rtlCol="0">
            <a:spAutoFit/>
          </a:bodyPr>
          <a:lstStyle/>
          <a:p>
            <a:r>
              <a:rPr lang="en-GB" dirty="0">
                <a:solidFill>
                  <a:schemeClr val="bg1"/>
                </a:solidFill>
              </a:rPr>
              <a:t>Transaction processing systems</a:t>
            </a:r>
          </a:p>
        </p:txBody>
      </p:sp>
      <p:sp>
        <p:nvSpPr>
          <p:cNvPr id="16" name="TextBox 15">
            <a:extLst>
              <a:ext uri="{FF2B5EF4-FFF2-40B4-BE49-F238E27FC236}">
                <a16:creationId xmlns:a16="http://schemas.microsoft.com/office/drawing/2014/main" id="{0550C6D1-0F73-7A07-26A8-EDD1763FFD8A}"/>
              </a:ext>
            </a:extLst>
          </p:cNvPr>
          <p:cNvSpPr txBox="1"/>
          <p:nvPr/>
        </p:nvSpPr>
        <p:spPr>
          <a:xfrm>
            <a:off x="7074310" y="2493325"/>
            <a:ext cx="2743200" cy="646331"/>
          </a:xfrm>
          <a:prstGeom prst="rect">
            <a:avLst/>
          </a:prstGeom>
          <a:noFill/>
        </p:spPr>
        <p:txBody>
          <a:bodyPr wrap="square" rtlCol="0">
            <a:spAutoFit/>
          </a:bodyPr>
          <a:lstStyle/>
          <a:p>
            <a:r>
              <a:rPr lang="en-GB" dirty="0">
                <a:solidFill>
                  <a:schemeClr val="bg1"/>
                </a:solidFill>
              </a:rPr>
              <a:t>Knowledge management systems</a:t>
            </a:r>
          </a:p>
        </p:txBody>
      </p:sp>
      <p:sp>
        <p:nvSpPr>
          <p:cNvPr id="17" name="TextBox 16">
            <a:extLst>
              <a:ext uri="{FF2B5EF4-FFF2-40B4-BE49-F238E27FC236}">
                <a16:creationId xmlns:a16="http://schemas.microsoft.com/office/drawing/2014/main" id="{7498E497-6E07-177F-DEC8-F48767342E40}"/>
              </a:ext>
            </a:extLst>
          </p:cNvPr>
          <p:cNvSpPr txBox="1"/>
          <p:nvPr/>
        </p:nvSpPr>
        <p:spPr>
          <a:xfrm>
            <a:off x="7477432" y="4148101"/>
            <a:ext cx="1936955" cy="646331"/>
          </a:xfrm>
          <a:prstGeom prst="rect">
            <a:avLst/>
          </a:prstGeom>
          <a:noFill/>
        </p:spPr>
        <p:txBody>
          <a:bodyPr wrap="square" rtlCol="0">
            <a:spAutoFit/>
          </a:bodyPr>
          <a:lstStyle/>
          <a:p>
            <a:r>
              <a:rPr lang="en-GB" dirty="0">
                <a:solidFill>
                  <a:schemeClr val="bg1"/>
                </a:solidFill>
              </a:rPr>
              <a:t>Decision support systems</a:t>
            </a:r>
          </a:p>
        </p:txBody>
      </p:sp>
      <p:sp>
        <p:nvSpPr>
          <p:cNvPr id="18" name="TextBox 17">
            <a:extLst>
              <a:ext uri="{FF2B5EF4-FFF2-40B4-BE49-F238E27FC236}">
                <a16:creationId xmlns:a16="http://schemas.microsoft.com/office/drawing/2014/main" id="{6DD7EFD7-6DA8-0D6F-4652-9B6A4135A8BB}"/>
              </a:ext>
            </a:extLst>
          </p:cNvPr>
          <p:cNvSpPr txBox="1"/>
          <p:nvPr/>
        </p:nvSpPr>
        <p:spPr>
          <a:xfrm>
            <a:off x="7477432" y="5733321"/>
            <a:ext cx="2050026" cy="646331"/>
          </a:xfrm>
          <a:prstGeom prst="rect">
            <a:avLst/>
          </a:prstGeom>
          <a:noFill/>
        </p:spPr>
        <p:txBody>
          <a:bodyPr wrap="square" rtlCol="0">
            <a:spAutoFit/>
          </a:bodyPr>
          <a:lstStyle/>
          <a:p>
            <a:r>
              <a:rPr lang="en-GB" dirty="0">
                <a:solidFill>
                  <a:schemeClr val="bg1"/>
                </a:solidFill>
              </a:rPr>
              <a:t>Office automation systems</a:t>
            </a:r>
          </a:p>
        </p:txBody>
      </p:sp>
      <p:sp>
        <p:nvSpPr>
          <p:cNvPr id="19" name="TextBox 18">
            <a:extLst>
              <a:ext uri="{FF2B5EF4-FFF2-40B4-BE49-F238E27FC236}">
                <a16:creationId xmlns:a16="http://schemas.microsoft.com/office/drawing/2014/main" id="{535127D6-2F8D-9E8E-99A1-7D9BAAB11B6E}"/>
              </a:ext>
            </a:extLst>
          </p:cNvPr>
          <p:cNvSpPr txBox="1"/>
          <p:nvPr/>
        </p:nvSpPr>
        <p:spPr>
          <a:xfrm>
            <a:off x="1280869" y="4019221"/>
            <a:ext cx="2562879" cy="646331"/>
          </a:xfrm>
          <a:prstGeom prst="rect">
            <a:avLst/>
          </a:prstGeom>
          <a:noFill/>
          <a:effectLst>
            <a:glow rad="139700">
              <a:schemeClr val="accent6">
                <a:satMod val="175000"/>
                <a:alpha val="40000"/>
              </a:schemeClr>
            </a:glow>
          </a:effectLst>
        </p:spPr>
        <p:txBody>
          <a:bodyPr wrap="square" rtlCol="0">
            <a:spAutoFit/>
          </a:bodyPr>
          <a:lstStyle/>
          <a:p>
            <a:r>
              <a:rPr lang="en-GB" dirty="0">
                <a:solidFill>
                  <a:schemeClr val="bg1"/>
                </a:solidFill>
                <a:highlight>
                  <a:srgbClr val="FF0000"/>
                </a:highlight>
              </a:rPr>
              <a:t>Management information systems</a:t>
            </a:r>
          </a:p>
        </p:txBody>
      </p:sp>
      <p:sp>
        <p:nvSpPr>
          <p:cNvPr id="20" name="TextBox 19">
            <a:extLst>
              <a:ext uri="{FF2B5EF4-FFF2-40B4-BE49-F238E27FC236}">
                <a16:creationId xmlns:a16="http://schemas.microsoft.com/office/drawing/2014/main" id="{C9E35E3E-FA03-CD93-3D08-26A35B6C4CEA}"/>
              </a:ext>
            </a:extLst>
          </p:cNvPr>
          <p:cNvSpPr txBox="1"/>
          <p:nvPr/>
        </p:nvSpPr>
        <p:spPr>
          <a:xfrm>
            <a:off x="1328008" y="5731943"/>
            <a:ext cx="2328941" cy="646331"/>
          </a:xfrm>
          <a:prstGeom prst="rect">
            <a:avLst/>
          </a:prstGeom>
          <a:noFill/>
        </p:spPr>
        <p:txBody>
          <a:bodyPr wrap="square" rtlCol="0">
            <a:spAutoFit/>
          </a:bodyPr>
          <a:lstStyle/>
          <a:p>
            <a:r>
              <a:rPr lang="en-GB" dirty="0">
                <a:solidFill>
                  <a:schemeClr val="bg1"/>
                </a:solidFill>
              </a:rPr>
              <a:t>Executive information systems</a:t>
            </a:r>
          </a:p>
        </p:txBody>
      </p:sp>
      <p:cxnSp>
        <p:nvCxnSpPr>
          <p:cNvPr id="22" name="Straight Arrow Connector 21">
            <a:extLst>
              <a:ext uri="{FF2B5EF4-FFF2-40B4-BE49-F238E27FC236}">
                <a16:creationId xmlns:a16="http://schemas.microsoft.com/office/drawing/2014/main" id="{87936601-F737-F84B-AA9A-F10BDC8497F0}"/>
              </a:ext>
            </a:extLst>
          </p:cNvPr>
          <p:cNvCxnSpPr>
            <a:stCxn id="15" idx="3"/>
            <a:endCxn id="12" idx="0"/>
          </p:cNvCxnSpPr>
          <p:nvPr/>
        </p:nvCxnSpPr>
        <p:spPr>
          <a:xfrm>
            <a:off x="3768925" y="2755333"/>
            <a:ext cx="1700268" cy="1064645"/>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A8A1533A-8E9B-643B-C35F-E0EC16C13DAF}"/>
              </a:ext>
            </a:extLst>
          </p:cNvPr>
          <p:cNvCxnSpPr>
            <a:stCxn id="19" idx="3"/>
          </p:cNvCxnSpPr>
          <p:nvPr/>
        </p:nvCxnSpPr>
        <p:spPr>
          <a:xfrm flipV="1">
            <a:off x="3843748" y="4342386"/>
            <a:ext cx="610904" cy="1"/>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6" name="Straight Arrow Connector 25">
            <a:extLst>
              <a:ext uri="{FF2B5EF4-FFF2-40B4-BE49-F238E27FC236}">
                <a16:creationId xmlns:a16="http://schemas.microsoft.com/office/drawing/2014/main" id="{0E9F5474-2896-A4B8-1981-0F8DC30D4ECD}"/>
              </a:ext>
            </a:extLst>
          </p:cNvPr>
          <p:cNvCxnSpPr>
            <a:stCxn id="6" idx="3"/>
          </p:cNvCxnSpPr>
          <p:nvPr/>
        </p:nvCxnSpPr>
        <p:spPr>
          <a:xfrm flipV="1">
            <a:off x="3746092" y="4901324"/>
            <a:ext cx="1012721" cy="1153785"/>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28" name="Straight Arrow Connector 27">
            <a:extLst>
              <a:ext uri="{FF2B5EF4-FFF2-40B4-BE49-F238E27FC236}">
                <a16:creationId xmlns:a16="http://schemas.microsoft.com/office/drawing/2014/main" id="{6674496B-BFB3-7197-4708-3BA234AD5573}"/>
              </a:ext>
            </a:extLst>
          </p:cNvPr>
          <p:cNvCxnSpPr>
            <a:stCxn id="16" idx="1"/>
          </p:cNvCxnSpPr>
          <p:nvPr/>
        </p:nvCxnSpPr>
        <p:spPr>
          <a:xfrm flipH="1">
            <a:off x="6096000" y="2816491"/>
            <a:ext cx="978310" cy="1003487"/>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30" name="Straight Arrow Connector 29">
            <a:extLst>
              <a:ext uri="{FF2B5EF4-FFF2-40B4-BE49-F238E27FC236}">
                <a16:creationId xmlns:a16="http://schemas.microsoft.com/office/drawing/2014/main" id="{054EAC2D-5F9B-4331-E607-BB9D4CDB5FD2}"/>
              </a:ext>
            </a:extLst>
          </p:cNvPr>
          <p:cNvCxnSpPr>
            <a:stCxn id="9" idx="1"/>
          </p:cNvCxnSpPr>
          <p:nvPr/>
        </p:nvCxnSpPr>
        <p:spPr>
          <a:xfrm flipH="1">
            <a:off x="6545825" y="4483712"/>
            <a:ext cx="623636" cy="0"/>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cxnSp>
        <p:nvCxnSpPr>
          <p:cNvPr id="32" name="Straight Arrow Connector 31">
            <a:extLst>
              <a:ext uri="{FF2B5EF4-FFF2-40B4-BE49-F238E27FC236}">
                <a16:creationId xmlns:a16="http://schemas.microsoft.com/office/drawing/2014/main" id="{5BFF1AE9-FE93-1BC2-9373-261A5A564E42}"/>
              </a:ext>
            </a:extLst>
          </p:cNvPr>
          <p:cNvCxnSpPr>
            <a:stCxn id="10" idx="1"/>
          </p:cNvCxnSpPr>
          <p:nvPr/>
        </p:nvCxnSpPr>
        <p:spPr>
          <a:xfrm flipH="1" flipV="1">
            <a:off x="6312310" y="4921191"/>
            <a:ext cx="857152" cy="1154072"/>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3600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2E6EC4-635E-1D5D-723F-E36773F94EA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a:t>
            </a:r>
          </a:p>
        </p:txBody>
      </p:sp>
      <p:sp>
        <p:nvSpPr>
          <p:cNvPr id="3" name="Content Placeholder 2">
            <a:extLst>
              <a:ext uri="{FF2B5EF4-FFF2-40B4-BE49-F238E27FC236}">
                <a16:creationId xmlns:a16="http://schemas.microsoft.com/office/drawing/2014/main" id="{AC183354-C6F8-89BA-0F07-67E1D3F38CB7}"/>
              </a:ext>
            </a:extLst>
          </p:cNvPr>
          <p:cNvSpPr>
            <a:spLocks noGrp="1"/>
          </p:cNvSpPr>
          <p:nvPr>
            <p:ph idx="1"/>
          </p:nvPr>
        </p:nvSpPr>
        <p:spPr>
          <a:xfrm>
            <a:off x="1233982" y="88490"/>
            <a:ext cx="9724031" cy="6257194"/>
          </a:xfrm>
        </p:spPr>
        <p:txBody>
          <a:bodyPr anchor="ctr">
            <a:normAutofit fontScale="62500" lnSpcReduction="20000"/>
          </a:bodyPr>
          <a:lstStyle/>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a:p>
            <a:endParaRPr lang="en-US" sz="2000" dirty="0"/>
          </a:p>
          <a:p>
            <a:r>
              <a:rPr lang="en-US" sz="2000" dirty="0"/>
              <a:t>Uwtsd.ac.uk. (2025). Available at: https://www-sciencedirect-com.ezproxy.uwtsd.ac.uk/journal/information-systems [Accessed 7 Nov. 2025].</a:t>
            </a:r>
          </a:p>
          <a:p>
            <a:r>
              <a:rPr lang="en-US" sz="2000" dirty="0" err="1"/>
              <a:t>Ietezaz</a:t>
            </a:r>
            <a:r>
              <a:rPr lang="en-US" sz="2000" dirty="0"/>
              <a:t> Ul Hassan, </a:t>
            </a:r>
            <a:r>
              <a:rPr lang="en-US" sz="2000" dirty="0" err="1"/>
              <a:t>Panduru</a:t>
            </a:r>
            <a:r>
              <a:rPr lang="en-US" sz="2000" dirty="0"/>
              <a:t>, K. and Walsh, J. (2024). Review of Data Processing Methods Used in Predictive Maintenance for Next Generation Heavy Machinery. </a:t>
            </a:r>
            <a:r>
              <a:rPr lang="en-US" sz="2000" i="1" dirty="0"/>
              <a:t>Data</a:t>
            </a:r>
            <a:r>
              <a:rPr lang="en-US" sz="2000" dirty="0"/>
              <a:t>, 9(5), pp.69–69. </a:t>
            </a:r>
            <a:r>
              <a:rPr lang="en-US" sz="2000" dirty="0" err="1"/>
              <a:t>doi:https</a:t>
            </a:r>
            <a:r>
              <a:rPr lang="en-US" sz="2000" dirty="0"/>
              <a:t>://doi.org/10.3390/data9050069.</a:t>
            </a:r>
          </a:p>
          <a:p>
            <a:r>
              <a:rPr lang="en-US" sz="2000" dirty="0"/>
              <a:t>Information systems for sustainable competitive advantage(11/11/25) </a:t>
            </a:r>
            <a:r>
              <a:rPr lang="en-GB" sz="2000" dirty="0">
                <a:hlinkClick r:id="rId2"/>
              </a:rPr>
              <a:t>https://www.sciencedirect.com/science/article/pii/0378720686900108</a:t>
            </a:r>
            <a:endParaRPr lang="en-GB" sz="2000" dirty="0"/>
          </a:p>
          <a:p>
            <a:r>
              <a:rPr lang="en-US" sz="2000" dirty="0"/>
              <a:t>Ellis, T.S. and Webster, R.L. (1997) 'Information systems managers’ perceptions of the advantages and disadvantages of telecommuting,' ACM SIGCPR Computer Personnel, 18(4), pp. 3–13. </a:t>
            </a:r>
            <a:r>
              <a:rPr lang="en-US" sz="2000" dirty="0">
                <a:hlinkClick r:id="rId3"/>
              </a:rPr>
              <a:t>https://doi.org/10.1145/274881.274882</a:t>
            </a:r>
            <a:r>
              <a:rPr lang="en-US" sz="2000" dirty="0"/>
              <a:t>.</a:t>
            </a:r>
          </a:p>
          <a:p>
            <a:r>
              <a:rPr lang="en-US" sz="2000" dirty="0" err="1"/>
              <a:t>Pethig</a:t>
            </a:r>
            <a:r>
              <a:rPr lang="en-US" sz="2000" dirty="0"/>
              <a:t>, F. and </a:t>
            </a:r>
            <a:r>
              <a:rPr lang="en-US" sz="2000" dirty="0" err="1"/>
              <a:t>Kroenung</a:t>
            </a:r>
            <a:r>
              <a:rPr lang="en-US" sz="2000" dirty="0"/>
              <a:t>, J. (no date) Specialized Information Systems for the Digitally Disadvantaged. </a:t>
            </a:r>
            <a:r>
              <a:rPr lang="en-US" sz="2000" dirty="0">
                <a:hlinkClick r:id="rId4"/>
              </a:rPr>
              <a:t>https://aisel.aisnet.org/jais/vol20/iss10/5/</a:t>
            </a:r>
            <a:r>
              <a:rPr lang="en-US" sz="2000" dirty="0"/>
              <a:t>.</a:t>
            </a:r>
          </a:p>
          <a:p>
            <a:r>
              <a:rPr lang="en-US" sz="2000" dirty="0"/>
              <a:t>8th Edition of DTR Oct 2007 – Mar 2008 | DIAS Technology Review (no date). https://journalskart.com/journals/dias-technology-review/issue/view/82.</a:t>
            </a:r>
          </a:p>
          <a:p>
            <a:r>
              <a:rPr lang="en-US" sz="2000" dirty="0"/>
              <a:t>Laudon, K.C., Laudon, J.P., and Azimuth Information Systems (2016) Essentials of management Information Systems. Twelfth. PEARSON. </a:t>
            </a:r>
            <a:r>
              <a:rPr lang="en-US" sz="2000" dirty="0">
                <a:hlinkClick r:id="rId5"/>
              </a:rPr>
              <a:t>https://lic.haui.edu.vn/media/Book%20C%C3%B4ng%20ngh%E1%BB%87%20th%C3%B4ng%20tin/mis.pdf</a:t>
            </a:r>
            <a:r>
              <a:rPr lang="en-US" sz="2000" dirty="0"/>
              <a:t>.</a:t>
            </a:r>
          </a:p>
          <a:p>
            <a:endParaRPr lang="en-US" sz="2000" dirty="0"/>
          </a:p>
          <a:p>
            <a:r>
              <a:rPr lang="en-US" sz="2000" dirty="0"/>
              <a:t>Maniezzo, V., </a:t>
            </a:r>
            <a:r>
              <a:rPr lang="en-US" sz="2000" dirty="0" err="1"/>
              <a:t>Stützle</a:t>
            </a:r>
            <a:r>
              <a:rPr lang="en-US" sz="2000" dirty="0"/>
              <a:t>, T. and </a:t>
            </a:r>
            <a:r>
              <a:rPr lang="en-US" sz="2000" dirty="0" err="1"/>
              <a:t>Voß</a:t>
            </a:r>
            <a:r>
              <a:rPr lang="en-US" sz="2000" dirty="0"/>
              <a:t>, S. (2009) </a:t>
            </a:r>
            <a:r>
              <a:rPr lang="en-US" sz="2000" dirty="0" err="1"/>
              <a:t>Matheuristics</a:t>
            </a:r>
            <a:r>
              <a:rPr lang="en-US" sz="2000" dirty="0"/>
              <a:t>, Annals of information systems. </a:t>
            </a:r>
            <a:r>
              <a:rPr lang="en-US" sz="2000" dirty="0">
                <a:hlinkClick r:id="rId6"/>
              </a:rPr>
              <a:t>https://doi.org/10.1007/978-1-4419-1306-7</a:t>
            </a:r>
            <a:r>
              <a:rPr lang="en-US" sz="2000" dirty="0"/>
              <a:t>.</a:t>
            </a:r>
          </a:p>
          <a:p>
            <a:endParaRPr lang="en-GB" sz="2000" dirty="0"/>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2167554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9716" y="1637228"/>
            <a:ext cx="11572568" cy="2271364"/>
          </a:xfrm>
        </p:spPr>
        <p:txBody>
          <a:bodyPr>
            <a:normAutofit fontScale="90000"/>
          </a:bodyPr>
          <a:lstStyle/>
          <a:p>
            <a:br>
              <a:rPr lang="en-GB" dirty="0"/>
            </a:br>
            <a:r>
              <a:rPr lang="en-GB" dirty="0"/>
              <a:t>STUDENT: GERTIE VIDOT</a:t>
            </a:r>
            <a:br>
              <a:rPr lang="en-GB" dirty="0"/>
            </a:br>
            <a:r>
              <a:rPr lang="en-GB" dirty="0"/>
              <a:t>STUDENT NUMBER: 2336702</a:t>
            </a:r>
          </a:p>
        </p:txBody>
      </p:sp>
      <p:sp>
        <p:nvSpPr>
          <p:cNvPr id="4" name="TextBox 3">
            <a:extLst>
              <a:ext uri="{FF2B5EF4-FFF2-40B4-BE49-F238E27FC236}">
                <a16:creationId xmlns:a16="http://schemas.microsoft.com/office/drawing/2014/main" id="{5BC44A84-CFBA-0E43-7381-502E76E6FFDA}"/>
              </a:ext>
            </a:extLst>
          </p:cNvPr>
          <p:cNvSpPr txBox="1"/>
          <p:nvPr/>
        </p:nvSpPr>
        <p:spPr>
          <a:xfrm>
            <a:off x="-1509" y="5566869"/>
            <a:ext cx="99012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t>Analyse and compare systems:</a:t>
            </a:r>
          </a:p>
        </p:txBody>
      </p:sp>
    </p:spTree>
    <p:extLst>
      <p:ext uri="{BB962C8B-B14F-4D97-AF65-F5344CB8AC3E}">
        <p14:creationId xmlns:p14="http://schemas.microsoft.com/office/powerpoint/2010/main" val="109857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77B16-83D8-35A4-A171-FF89F3867C99}"/>
              </a:ext>
            </a:extLst>
          </p:cNvPr>
          <p:cNvSpPr>
            <a:spLocks noGrp="1"/>
          </p:cNvSpPr>
          <p:nvPr>
            <p:ph type="title"/>
          </p:nvPr>
        </p:nvSpPr>
        <p:spPr/>
        <p:txBody>
          <a:bodyPr/>
          <a:lstStyle/>
          <a:p>
            <a:r>
              <a:rPr lang="en-GB" dirty="0"/>
              <a:t>Customer relationship management system    (CRM)</a:t>
            </a:r>
          </a:p>
        </p:txBody>
      </p:sp>
      <p:sp>
        <p:nvSpPr>
          <p:cNvPr id="5" name="Footer Placeholder 4">
            <a:extLst>
              <a:ext uri="{FF2B5EF4-FFF2-40B4-BE49-F238E27FC236}">
                <a16:creationId xmlns:a16="http://schemas.microsoft.com/office/drawing/2014/main" id="{D518D53C-85DA-B24F-7736-D66883F94660}"/>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6F45ED2E-4B8D-0B76-360A-69450B401D54}"/>
              </a:ext>
            </a:extLst>
          </p:cNvPr>
          <p:cNvSpPr>
            <a:spLocks noGrp="1"/>
          </p:cNvSpPr>
          <p:nvPr>
            <p:ph type="sldNum" sz="quarter" idx="12"/>
          </p:nvPr>
        </p:nvSpPr>
        <p:spPr/>
        <p:txBody>
          <a:bodyPr/>
          <a:lstStyle/>
          <a:p>
            <a:fld id="{70C12960-6E85-460F-B6E3-5B82CB31AF3D}" type="slidenum">
              <a:rPr lang="en-US" smtClean="0"/>
              <a:t>9</a:t>
            </a:fld>
            <a:endParaRPr lang="en-US" dirty="0"/>
          </a:p>
        </p:txBody>
      </p:sp>
      <p:cxnSp>
        <p:nvCxnSpPr>
          <p:cNvPr id="9" name="Straight Arrow Connector 8">
            <a:extLst>
              <a:ext uri="{FF2B5EF4-FFF2-40B4-BE49-F238E27FC236}">
                <a16:creationId xmlns:a16="http://schemas.microsoft.com/office/drawing/2014/main" id="{DA0AD70D-1B7C-30D1-26F9-8F7DCFF53F24}"/>
              </a:ext>
            </a:extLst>
          </p:cNvPr>
          <p:cNvCxnSpPr/>
          <p:nvPr/>
        </p:nvCxnSpPr>
        <p:spPr>
          <a:xfrm>
            <a:off x="9733276" y="5120640"/>
            <a:ext cx="0" cy="51816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339D9C07-FB54-2E59-193C-EB496A67F221}"/>
              </a:ext>
            </a:extLst>
          </p:cNvPr>
          <p:cNvSpPr txBox="1"/>
          <p:nvPr/>
        </p:nvSpPr>
        <p:spPr>
          <a:xfrm>
            <a:off x="8610600" y="5645428"/>
            <a:ext cx="2590795" cy="369332"/>
          </a:xfrm>
          <a:prstGeom prst="rect">
            <a:avLst/>
          </a:prstGeom>
          <a:noFill/>
        </p:spPr>
        <p:txBody>
          <a:bodyPr wrap="square" rtlCol="0">
            <a:spAutoFit/>
          </a:bodyPr>
          <a:lstStyle/>
          <a:p>
            <a:r>
              <a:rPr lang="en-GB" dirty="0"/>
              <a:t>CUSTOMER SERVICE</a:t>
            </a:r>
          </a:p>
        </p:txBody>
      </p:sp>
      <p:sp>
        <p:nvSpPr>
          <p:cNvPr id="11" name="TextBox 10">
            <a:extLst>
              <a:ext uri="{FF2B5EF4-FFF2-40B4-BE49-F238E27FC236}">
                <a16:creationId xmlns:a16="http://schemas.microsoft.com/office/drawing/2014/main" id="{D038BA10-8B5A-3650-9378-A6F8493D51B1}"/>
              </a:ext>
            </a:extLst>
          </p:cNvPr>
          <p:cNvSpPr txBox="1"/>
          <p:nvPr/>
        </p:nvSpPr>
        <p:spPr>
          <a:xfrm>
            <a:off x="7630156" y="1027906"/>
            <a:ext cx="4551677" cy="646331"/>
          </a:xfrm>
          <a:prstGeom prst="rect">
            <a:avLst/>
          </a:prstGeom>
          <a:noFill/>
        </p:spPr>
        <p:txBody>
          <a:bodyPr wrap="square" rtlCol="0">
            <a:spAutoFit/>
          </a:bodyPr>
          <a:lstStyle/>
          <a:p>
            <a:r>
              <a:rPr lang="en-GB" dirty="0">
                <a:solidFill>
                  <a:srgbClr val="FF0000"/>
                </a:solidFill>
              </a:rPr>
              <a:t>COMPONENTS OF CUSTOMER RELATIOSNHIP MANAGEMENT SYSTEMS. </a:t>
            </a:r>
          </a:p>
        </p:txBody>
      </p:sp>
      <p:pic>
        <p:nvPicPr>
          <p:cNvPr id="12" name="Picture 11">
            <a:extLst>
              <a:ext uri="{FF2B5EF4-FFF2-40B4-BE49-F238E27FC236}">
                <a16:creationId xmlns:a16="http://schemas.microsoft.com/office/drawing/2014/main" id="{5F2373F1-96F9-5A72-2710-3573503026BA}"/>
              </a:ext>
            </a:extLst>
          </p:cNvPr>
          <p:cNvPicPr>
            <a:picLocks noChangeAspect="1"/>
          </p:cNvPicPr>
          <p:nvPr/>
        </p:nvPicPr>
        <p:blipFill>
          <a:blip r:embed="rId2"/>
          <a:stretch>
            <a:fillRect/>
          </a:stretch>
        </p:blipFill>
        <p:spPr>
          <a:xfrm>
            <a:off x="8234681" y="2582753"/>
            <a:ext cx="2752170" cy="2386122"/>
          </a:xfrm>
          <a:prstGeom prst="rect">
            <a:avLst/>
          </a:prstGeom>
        </p:spPr>
      </p:pic>
      <p:cxnSp>
        <p:nvCxnSpPr>
          <p:cNvPr id="14" name="Straight Arrow Connector 13">
            <a:extLst>
              <a:ext uri="{FF2B5EF4-FFF2-40B4-BE49-F238E27FC236}">
                <a16:creationId xmlns:a16="http://schemas.microsoft.com/office/drawing/2014/main" id="{521B2951-2830-F840-190F-59D1EB1D8625}"/>
              </a:ext>
            </a:extLst>
          </p:cNvPr>
          <p:cNvCxnSpPr/>
          <p:nvPr/>
        </p:nvCxnSpPr>
        <p:spPr>
          <a:xfrm flipH="1">
            <a:off x="8036560" y="4561840"/>
            <a:ext cx="487680" cy="30480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11DE625F-511C-11EF-2BEA-6BDA195508FA}"/>
              </a:ext>
            </a:extLst>
          </p:cNvPr>
          <p:cNvSpPr txBox="1"/>
          <p:nvPr/>
        </p:nvSpPr>
        <p:spPr>
          <a:xfrm>
            <a:off x="6929120" y="5120640"/>
            <a:ext cx="1554477" cy="369332"/>
          </a:xfrm>
          <a:prstGeom prst="rect">
            <a:avLst/>
          </a:prstGeom>
          <a:noFill/>
        </p:spPr>
        <p:txBody>
          <a:bodyPr wrap="square" rtlCol="0">
            <a:spAutoFit/>
          </a:bodyPr>
          <a:lstStyle/>
          <a:p>
            <a:r>
              <a:rPr lang="en-GB" dirty="0"/>
              <a:t>ANALYSIS</a:t>
            </a:r>
          </a:p>
        </p:txBody>
      </p:sp>
      <p:sp>
        <p:nvSpPr>
          <p:cNvPr id="16" name="TextBox 15">
            <a:extLst>
              <a:ext uri="{FF2B5EF4-FFF2-40B4-BE49-F238E27FC236}">
                <a16:creationId xmlns:a16="http://schemas.microsoft.com/office/drawing/2014/main" id="{B361DFAA-FAFC-86EA-7D56-E1A177F19475}"/>
              </a:ext>
            </a:extLst>
          </p:cNvPr>
          <p:cNvSpPr txBox="1"/>
          <p:nvPr/>
        </p:nvSpPr>
        <p:spPr>
          <a:xfrm>
            <a:off x="6497319" y="3847078"/>
            <a:ext cx="1305561" cy="369332"/>
          </a:xfrm>
          <a:prstGeom prst="rect">
            <a:avLst/>
          </a:prstGeom>
          <a:noFill/>
        </p:spPr>
        <p:txBody>
          <a:bodyPr wrap="square" rtlCol="0">
            <a:spAutoFit/>
          </a:bodyPr>
          <a:lstStyle/>
          <a:p>
            <a:r>
              <a:rPr lang="en-GB" dirty="0"/>
              <a:t>DATA BASE</a:t>
            </a:r>
          </a:p>
        </p:txBody>
      </p:sp>
      <p:sp>
        <p:nvSpPr>
          <p:cNvPr id="17" name="TextBox 16">
            <a:extLst>
              <a:ext uri="{FF2B5EF4-FFF2-40B4-BE49-F238E27FC236}">
                <a16:creationId xmlns:a16="http://schemas.microsoft.com/office/drawing/2014/main" id="{2CC1AC77-869E-DA76-D0F9-6A094D445BAE}"/>
              </a:ext>
            </a:extLst>
          </p:cNvPr>
          <p:cNvSpPr txBox="1"/>
          <p:nvPr/>
        </p:nvSpPr>
        <p:spPr>
          <a:xfrm>
            <a:off x="6929120" y="2733040"/>
            <a:ext cx="1305561" cy="369332"/>
          </a:xfrm>
          <a:prstGeom prst="rect">
            <a:avLst/>
          </a:prstGeom>
          <a:noFill/>
        </p:spPr>
        <p:txBody>
          <a:bodyPr wrap="square" rtlCol="0">
            <a:spAutoFit/>
          </a:bodyPr>
          <a:lstStyle/>
          <a:p>
            <a:r>
              <a:rPr lang="en-GB" dirty="0"/>
              <a:t>ORDER</a:t>
            </a:r>
          </a:p>
        </p:txBody>
      </p:sp>
      <p:sp>
        <p:nvSpPr>
          <p:cNvPr id="18" name="TextBox 17">
            <a:extLst>
              <a:ext uri="{FF2B5EF4-FFF2-40B4-BE49-F238E27FC236}">
                <a16:creationId xmlns:a16="http://schemas.microsoft.com/office/drawing/2014/main" id="{DEC3D649-6C62-9932-5C9F-EEE4B3F9CFA6}"/>
              </a:ext>
            </a:extLst>
          </p:cNvPr>
          <p:cNvSpPr txBox="1"/>
          <p:nvPr/>
        </p:nvSpPr>
        <p:spPr>
          <a:xfrm>
            <a:off x="8153400" y="1944688"/>
            <a:ext cx="1762760" cy="369332"/>
          </a:xfrm>
          <a:prstGeom prst="rect">
            <a:avLst/>
          </a:prstGeom>
          <a:noFill/>
        </p:spPr>
        <p:txBody>
          <a:bodyPr wrap="square" rtlCol="0">
            <a:spAutoFit/>
          </a:bodyPr>
          <a:lstStyle/>
          <a:p>
            <a:r>
              <a:rPr lang="en-GB" dirty="0"/>
              <a:t>INTERACTIONS</a:t>
            </a:r>
          </a:p>
        </p:txBody>
      </p:sp>
      <p:sp>
        <p:nvSpPr>
          <p:cNvPr id="19" name="TextBox 18">
            <a:extLst>
              <a:ext uri="{FF2B5EF4-FFF2-40B4-BE49-F238E27FC236}">
                <a16:creationId xmlns:a16="http://schemas.microsoft.com/office/drawing/2014/main" id="{3FB7408B-5520-3A53-529A-D9756CF821DC}"/>
              </a:ext>
            </a:extLst>
          </p:cNvPr>
          <p:cNvSpPr txBox="1"/>
          <p:nvPr/>
        </p:nvSpPr>
        <p:spPr>
          <a:xfrm>
            <a:off x="10595692" y="2072550"/>
            <a:ext cx="1503680" cy="369332"/>
          </a:xfrm>
          <a:prstGeom prst="rect">
            <a:avLst/>
          </a:prstGeom>
          <a:noFill/>
        </p:spPr>
        <p:txBody>
          <a:bodyPr wrap="square" rtlCol="0">
            <a:spAutoFit/>
          </a:bodyPr>
          <a:lstStyle/>
          <a:p>
            <a:r>
              <a:rPr lang="en-GB" dirty="0"/>
              <a:t>PROMOTION</a:t>
            </a:r>
          </a:p>
        </p:txBody>
      </p:sp>
      <p:sp>
        <p:nvSpPr>
          <p:cNvPr id="20" name="TextBox 19">
            <a:extLst>
              <a:ext uri="{FF2B5EF4-FFF2-40B4-BE49-F238E27FC236}">
                <a16:creationId xmlns:a16="http://schemas.microsoft.com/office/drawing/2014/main" id="{5ACC6C6E-51B9-CF77-DBCC-695970930996}"/>
              </a:ext>
            </a:extLst>
          </p:cNvPr>
          <p:cNvSpPr txBox="1"/>
          <p:nvPr/>
        </p:nvSpPr>
        <p:spPr>
          <a:xfrm>
            <a:off x="10276841" y="4994354"/>
            <a:ext cx="2153917" cy="369332"/>
          </a:xfrm>
          <a:prstGeom prst="rect">
            <a:avLst/>
          </a:prstGeom>
          <a:noFill/>
        </p:spPr>
        <p:txBody>
          <a:bodyPr wrap="square" rtlCol="0">
            <a:spAutoFit/>
          </a:bodyPr>
          <a:lstStyle/>
          <a:p>
            <a:r>
              <a:rPr lang="en-GB" dirty="0"/>
              <a:t>COMMUNICATION</a:t>
            </a:r>
          </a:p>
        </p:txBody>
      </p:sp>
      <p:sp>
        <p:nvSpPr>
          <p:cNvPr id="21" name="TextBox 20">
            <a:extLst>
              <a:ext uri="{FF2B5EF4-FFF2-40B4-BE49-F238E27FC236}">
                <a16:creationId xmlns:a16="http://schemas.microsoft.com/office/drawing/2014/main" id="{8E8E1F79-B07E-3081-D8ED-6578999F09BE}"/>
              </a:ext>
            </a:extLst>
          </p:cNvPr>
          <p:cNvSpPr txBox="1"/>
          <p:nvPr/>
        </p:nvSpPr>
        <p:spPr>
          <a:xfrm>
            <a:off x="11347532" y="3429000"/>
            <a:ext cx="965200" cy="646331"/>
          </a:xfrm>
          <a:prstGeom prst="rect">
            <a:avLst/>
          </a:prstGeom>
          <a:noFill/>
        </p:spPr>
        <p:txBody>
          <a:bodyPr wrap="square" rtlCol="0">
            <a:spAutoFit/>
          </a:bodyPr>
          <a:lstStyle/>
          <a:p>
            <a:r>
              <a:rPr lang="en-GB" dirty="0"/>
              <a:t>SALES CALLS</a:t>
            </a:r>
          </a:p>
        </p:txBody>
      </p:sp>
      <p:cxnSp>
        <p:nvCxnSpPr>
          <p:cNvPr id="23" name="Straight Arrow Connector 22">
            <a:extLst>
              <a:ext uri="{FF2B5EF4-FFF2-40B4-BE49-F238E27FC236}">
                <a16:creationId xmlns:a16="http://schemas.microsoft.com/office/drawing/2014/main" id="{8CF8380F-F012-F199-AB89-D2E8576C1167}"/>
              </a:ext>
            </a:extLst>
          </p:cNvPr>
          <p:cNvCxnSpPr>
            <a:endCxn id="16" idx="3"/>
          </p:cNvCxnSpPr>
          <p:nvPr/>
        </p:nvCxnSpPr>
        <p:spPr>
          <a:xfrm flipH="1" flipV="1">
            <a:off x="7802880" y="4031744"/>
            <a:ext cx="538480" cy="4358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a:extLst>
              <a:ext uri="{FF2B5EF4-FFF2-40B4-BE49-F238E27FC236}">
                <a16:creationId xmlns:a16="http://schemas.microsoft.com/office/drawing/2014/main" id="{C18DF9D0-ED89-707C-4048-CD587985D7A5}"/>
              </a:ext>
            </a:extLst>
          </p:cNvPr>
          <p:cNvCxnSpPr/>
          <p:nvPr/>
        </p:nvCxnSpPr>
        <p:spPr>
          <a:xfrm flipH="1" flipV="1">
            <a:off x="7874000" y="2956560"/>
            <a:ext cx="467360" cy="14581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D6C816FC-A74C-D66F-4FDD-0749BCDAE550}"/>
              </a:ext>
            </a:extLst>
          </p:cNvPr>
          <p:cNvCxnSpPr>
            <a:endCxn id="18" idx="2"/>
          </p:cNvCxnSpPr>
          <p:nvPr/>
        </p:nvCxnSpPr>
        <p:spPr>
          <a:xfrm flipH="1" flipV="1">
            <a:off x="9034780" y="2314020"/>
            <a:ext cx="149860" cy="36933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3C588C06-A399-152D-3839-68320199B00F}"/>
              </a:ext>
            </a:extLst>
          </p:cNvPr>
          <p:cNvCxnSpPr>
            <a:cxnSpLocks/>
          </p:cNvCxnSpPr>
          <p:nvPr/>
        </p:nvCxnSpPr>
        <p:spPr>
          <a:xfrm flipV="1">
            <a:off x="10739120" y="2479880"/>
            <a:ext cx="304206" cy="47668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2ADFB47A-1577-4C0C-CB05-B6647E6ED944}"/>
              </a:ext>
            </a:extLst>
          </p:cNvPr>
          <p:cNvCxnSpPr/>
          <p:nvPr/>
        </p:nvCxnSpPr>
        <p:spPr>
          <a:xfrm>
            <a:off x="10739120" y="4683760"/>
            <a:ext cx="247731" cy="31059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188564FD-5E83-96CD-FF52-7604C32DE541}"/>
              </a:ext>
            </a:extLst>
          </p:cNvPr>
          <p:cNvCxnSpPr>
            <a:cxnSpLocks/>
            <a:stCxn id="12" idx="3"/>
            <a:endCxn id="21" idx="1"/>
          </p:cNvCxnSpPr>
          <p:nvPr/>
        </p:nvCxnSpPr>
        <p:spPr>
          <a:xfrm flipV="1">
            <a:off x="10986851" y="3752166"/>
            <a:ext cx="360681" cy="2364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41" name="TextBox 40">
            <a:extLst>
              <a:ext uri="{FF2B5EF4-FFF2-40B4-BE49-F238E27FC236}">
                <a16:creationId xmlns:a16="http://schemas.microsoft.com/office/drawing/2014/main" id="{A2776F40-5EA3-249F-A0FE-3C68A3801E74}"/>
              </a:ext>
            </a:extLst>
          </p:cNvPr>
          <p:cNvSpPr txBox="1"/>
          <p:nvPr/>
        </p:nvSpPr>
        <p:spPr>
          <a:xfrm>
            <a:off x="-34291" y="3424694"/>
            <a:ext cx="3393440" cy="1754326"/>
          </a:xfrm>
          <a:prstGeom prst="rect">
            <a:avLst/>
          </a:prstGeom>
          <a:noFill/>
        </p:spPr>
        <p:txBody>
          <a:bodyPr wrap="square" rtlCol="0">
            <a:spAutoFit/>
          </a:bodyPr>
          <a:lstStyle/>
          <a:p>
            <a:r>
              <a:rPr lang="en-GB" b="1" dirty="0"/>
              <a:t>ADVANTAGES:</a:t>
            </a:r>
          </a:p>
          <a:p>
            <a:r>
              <a:rPr lang="en-GB" dirty="0"/>
              <a:t>Satisfies customers </a:t>
            </a:r>
          </a:p>
          <a:p>
            <a:r>
              <a:rPr lang="en-GB" dirty="0"/>
              <a:t>Focuses on communication</a:t>
            </a:r>
          </a:p>
          <a:p>
            <a:r>
              <a:rPr lang="en-GB" dirty="0"/>
              <a:t>Sales are proven to increase </a:t>
            </a:r>
          </a:p>
          <a:p>
            <a:r>
              <a:rPr lang="en-GB" dirty="0"/>
              <a:t>Improves decision making.</a:t>
            </a:r>
          </a:p>
          <a:p>
            <a:endParaRPr lang="en-GB" dirty="0"/>
          </a:p>
        </p:txBody>
      </p:sp>
      <p:sp>
        <p:nvSpPr>
          <p:cNvPr id="42" name="TextBox 41">
            <a:extLst>
              <a:ext uri="{FF2B5EF4-FFF2-40B4-BE49-F238E27FC236}">
                <a16:creationId xmlns:a16="http://schemas.microsoft.com/office/drawing/2014/main" id="{51E93F50-11EF-22F4-91FF-6DFF5A9CCE3A}"/>
              </a:ext>
            </a:extLst>
          </p:cNvPr>
          <p:cNvSpPr txBox="1"/>
          <p:nvPr/>
        </p:nvSpPr>
        <p:spPr>
          <a:xfrm>
            <a:off x="3390900" y="3286194"/>
            <a:ext cx="2552700" cy="2031325"/>
          </a:xfrm>
          <a:prstGeom prst="rect">
            <a:avLst/>
          </a:prstGeom>
          <a:noFill/>
        </p:spPr>
        <p:txBody>
          <a:bodyPr wrap="square" rtlCol="0">
            <a:spAutoFit/>
          </a:bodyPr>
          <a:lstStyle/>
          <a:p>
            <a:r>
              <a:rPr lang="en-GB" b="1" dirty="0"/>
              <a:t>DISADVANTAGES:</a:t>
            </a:r>
          </a:p>
          <a:p>
            <a:r>
              <a:rPr lang="en-GB" dirty="0"/>
              <a:t>Time consuming, it can take weeks or months to set up.</a:t>
            </a:r>
          </a:p>
          <a:p>
            <a:r>
              <a:rPr lang="en-GB" dirty="0"/>
              <a:t>High cost- requires significant investments as the cost is high.</a:t>
            </a:r>
          </a:p>
        </p:txBody>
      </p:sp>
      <p:sp>
        <p:nvSpPr>
          <p:cNvPr id="43" name="TextBox 42">
            <a:extLst>
              <a:ext uri="{FF2B5EF4-FFF2-40B4-BE49-F238E27FC236}">
                <a16:creationId xmlns:a16="http://schemas.microsoft.com/office/drawing/2014/main" id="{E600999C-B23F-CB94-848E-7F0C767D18AA}"/>
              </a:ext>
            </a:extLst>
          </p:cNvPr>
          <p:cNvSpPr txBox="1"/>
          <p:nvPr/>
        </p:nvSpPr>
        <p:spPr>
          <a:xfrm>
            <a:off x="847092" y="1798444"/>
            <a:ext cx="4577079" cy="1754326"/>
          </a:xfrm>
          <a:prstGeom prst="rect">
            <a:avLst/>
          </a:prstGeom>
          <a:noFill/>
        </p:spPr>
        <p:txBody>
          <a:bodyPr wrap="square" rtlCol="0">
            <a:spAutoFit/>
          </a:bodyPr>
          <a:lstStyle/>
          <a:p>
            <a:r>
              <a:rPr lang="en-GB" dirty="0"/>
              <a:t>A customer relationship management system is a platform or a software tool that helps businesses to cooperate their interactions and professional relationships with new and current customers.</a:t>
            </a:r>
          </a:p>
          <a:p>
            <a:endParaRPr lang="en-GB" dirty="0"/>
          </a:p>
        </p:txBody>
      </p:sp>
      <p:sp>
        <p:nvSpPr>
          <p:cNvPr id="44" name="TextBox 43">
            <a:extLst>
              <a:ext uri="{FF2B5EF4-FFF2-40B4-BE49-F238E27FC236}">
                <a16:creationId xmlns:a16="http://schemas.microsoft.com/office/drawing/2014/main" id="{78ECDE1B-9D80-36AF-AB86-8518D28E05B7}"/>
              </a:ext>
            </a:extLst>
          </p:cNvPr>
          <p:cNvSpPr txBox="1"/>
          <p:nvPr/>
        </p:nvSpPr>
        <p:spPr>
          <a:xfrm>
            <a:off x="5080" y="5543928"/>
            <a:ext cx="3017520" cy="1200329"/>
          </a:xfrm>
          <a:prstGeom prst="rect">
            <a:avLst/>
          </a:prstGeom>
          <a:noFill/>
        </p:spPr>
        <p:txBody>
          <a:bodyPr wrap="square" rtlCol="0">
            <a:spAutoFit/>
          </a:bodyPr>
          <a:lstStyle/>
          <a:p>
            <a:r>
              <a:rPr lang="en-GB" b="1" dirty="0"/>
              <a:t>Examples: </a:t>
            </a:r>
          </a:p>
          <a:p>
            <a:r>
              <a:rPr lang="en-GB" dirty="0"/>
              <a:t>Pipedrive </a:t>
            </a:r>
          </a:p>
          <a:p>
            <a:r>
              <a:rPr lang="en-GB" dirty="0"/>
              <a:t>Zoho CRM</a:t>
            </a:r>
          </a:p>
          <a:p>
            <a:r>
              <a:rPr lang="en-GB" dirty="0"/>
              <a:t>Pipedrive </a:t>
            </a:r>
          </a:p>
        </p:txBody>
      </p:sp>
      <p:pic>
        <p:nvPicPr>
          <p:cNvPr id="45" name="Picture 44">
            <a:extLst>
              <a:ext uri="{FF2B5EF4-FFF2-40B4-BE49-F238E27FC236}">
                <a16:creationId xmlns:a16="http://schemas.microsoft.com/office/drawing/2014/main" id="{A5959115-048B-CC60-8826-5E6CD1BD686E}"/>
              </a:ext>
            </a:extLst>
          </p:cNvPr>
          <p:cNvPicPr>
            <a:picLocks noChangeAspect="1"/>
          </p:cNvPicPr>
          <p:nvPr/>
        </p:nvPicPr>
        <p:blipFill>
          <a:blip r:embed="rId3"/>
          <a:stretch>
            <a:fillRect/>
          </a:stretch>
        </p:blipFill>
        <p:spPr>
          <a:xfrm>
            <a:off x="1394457" y="5268030"/>
            <a:ext cx="4114799" cy="1314072"/>
          </a:xfrm>
          <a:prstGeom prst="rect">
            <a:avLst/>
          </a:prstGeom>
        </p:spPr>
      </p:pic>
      <p:sp>
        <p:nvSpPr>
          <p:cNvPr id="46" name="TextBox 45">
            <a:extLst>
              <a:ext uri="{FF2B5EF4-FFF2-40B4-BE49-F238E27FC236}">
                <a16:creationId xmlns:a16="http://schemas.microsoft.com/office/drawing/2014/main" id="{D1A6D254-2096-9B37-A219-1D51FD2D02A3}"/>
              </a:ext>
            </a:extLst>
          </p:cNvPr>
          <p:cNvSpPr txBox="1"/>
          <p:nvPr/>
        </p:nvSpPr>
        <p:spPr>
          <a:xfrm>
            <a:off x="9169400" y="6536809"/>
            <a:ext cx="2590795" cy="369332"/>
          </a:xfrm>
          <a:prstGeom prst="rect">
            <a:avLst/>
          </a:prstGeom>
          <a:noFill/>
        </p:spPr>
        <p:txBody>
          <a:bodyPr wrap="square" rtlCol="0">
            <a:spAutoFit/>
          </a:bodyPr>
          <a:lstStyle/>
          <a:p>
            <a:r>
              <a:rPr lang="en-GB" dirty="0"/>
              <a:t>Sourced by myself</a:t>
            </a:r>
          </a:p>
        </p:txBody>
      </p:sp>
      <p:sp>
        <p:nvSpPr>
          <p:cNvPr id="47" name="TextBox 46">
            <a:extLst>
              <a:ext uri="{FF2B5EF4-FFF2-40B4-BE49-F238E27FC236}">
                <a16:creationId xmlns:a16="http://schemas.microsoft.com/office/drawing/2014/main" id="{ABF88937-44CD-0ABF-B646-D53CB05F6DF6}"/>
              </a:ext>
            </a:extLst>
          </p:cNvPr>
          <p:cNvSpPr txBox="1"/>
          <p:nvPr/>
        </p:nvSpPr>
        <p:spPr>
          <a:xfrm>
            <a:off x="2296160" y="6548200"/>
            <a:ext cx="2468880" cy="369332"/>
          </a:xfrm>
          <a:prstGeom prst="rect">
            <a:avLst/>
          </a:prstGeom>
          <a:noFill/>
        </p:spPr>
        <p:txBody>
          <a:bodyPr wrap="square" rtlCol="0">
            <a:spAutoFit/>
          </a:bodyPr>
          <a:lstStyle/>
          <a:p>
            <a:r>
              <a:rPr lang="en-GB" dirty="0"/>
              <a:t>Google scholar</a:t>
            </a:r>
          </a:p>
        </p:txBody>
      </p:sp>
    </p:spTree>
    <p:extLst>
      <p:ext uri="{BB962C8B-B14F-4D97-AF65-F5344CB8AC3E}">
        <p14:creationId xmlns:p14="http://schemas.microsoft.com/office/powerpoint/2010/main" val="1906129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7BA33-8F87-7230-BE73-57CAEEA6BF64}"/>
              </a:ext>
            </a:extLst>
          </p:cNvPr>
          <p:cNvSpPr>
            <a:spLocks noGrp="1"/>
          </p:cNvSpPr>
          <p:nvPr>
            <p:ph type="title"/>
          </p:nvPr>
        </p:nvSpPr>
        <p:spPr>
          <a:xfrm>
            <a:off x="838200" y="-288351"/>
            <a:ext cx="10515600" cy="1325563"/>
          </a:xfrm>
        </p:spPr>
        <p:txBody>
          <a:bodyPr/>
          <a:lstStyle/>
          <a:p>
            <a:r>
              <a:rPr lang="en-GB" dirty="0"/>
              <a:t>Enterprise resource planning system (ERP)</a:t>
            </a:r>
          </a:p>
        </p:txBody>
      </p:sp>
      <p:sp>
        <p:nvSpPr>
          <p:cNvPr id="5" name="Footer Placeholder 4">
            <a:extLst>
              <a:ext uri="{FF2B5EF4-FFF2-40B4-BE49-F238E27FC236}">
                <a16:creationId xmlns:a16="http://schemas.microsoft.com/office/drawing/2014/main" id="{B4771063-9FB4-2618-6284-C17F99CED8AA}"/>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9230DA8F-A204-7ED2-CBA9-2A343535EAA6}"/>
              </a:ext>
            </a:extLst>
          </p:cNvPr>
          <p:cNvSpPr>
            <a:spLocks noGrp="1"/>
          </p:cNvSpPr>
          <p:nvPr>
            <p:ph type="sldNum" sz="quarter" idx="12"/>
          </p:nvPr>
        </p:nvSpPr>
        <p:spPr/>
        <p:txBody>
          <a:bodyPr/>
          <a:lstStyle/>
          <a:p>
            <a:fld id="{70C12960-6E85-460F-B6E3-5B82CB31AF3D}" type="slidenum">
              <a:rPr lang="en-US" smtClean="0"/>
              <a:t>10</a:t>
            </a:fld>
            <a:endParaRPr lang="en-US" dirty="0"/>
          </a:p>
        </p:txBody>
      </p:sp>
      <p:sp>
        <p:nvSpPr>
          <p:cNvPr id="8" name="Rectangle 7">
            <a:extLst>
              <a:ext uri="{FF2B5EF4-FFF2-40B4-BE49-F238E27FC236}">
                <a16:creationId xmlns:a16="http://schemas.microsoft.com/office/drawing/2014/main" id="{DC5F354D-F348-A717-40D4-F22D69C9CFB1}"/>
              </a:ext>
            </a:extLst>
          </p:cNvPr>
          <p:cNvSpPr/>
          <p:nvPr/>
        </p:nvSpPr>
        <p:spPr>
          <a:xfrm>
            <a:off x="5899797" y="4803268"/>
            <a:ext cx="1741498" cy="979913"/>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AD52D048-F7CF-5F31-739C-0F8346CCF6C3}"/>
              </a:ext>
            </a:extLst>
          </p:cNvPr>
          <p:cNvPicPr>
            <a:picLocks noChangeAspect="1"/>
          </p:cNvPicPr>
          <p:nvPr/>
        </p:nvPicPr>
        <p:blipFill>
          <a:blip r:embed="rId2"/>
          <a:stretch>
            <a:fillRect/>
          </a:stretch>
        </p:blipFill>
        <p:spPr>
          <a:xfrm>
            <a:off x="2764913" y="4880879"/>
            <a:ext cx="1632974" cy="987949"/>
          </a:xfrm>
          <a:prstGeom prst="rect">
            <a:avLst/>
          </a:prstGeom>
        </p:spPr>
      </p:pic>
      <p:pic>
        <p:nvPicPr>
          <p:cNvPr id="10" name="Picture 9">
            <a:extLst>
              <a:ext uri="{FF2B5EF4-FFF2-40B4-BE49-F238E27FC236}">
                <a16:creationId xmlns:a16="http://schemas.microsoft.com/office/drawing/2014/main" id="{EF047F04-F660-A4FA-D651-324EEAF158F6}"/>
              </a:ext>
            </a:extLst>
          </p:cNvPr>
          <p:cNvPicPr>
            <a:picLocks noChangeAspect="1"/>
          </p:cNvPicPr>
          <p:nvPr/>
        </p:nvPicPr>
        <p:blipFill>
          <a:blip r:embed="rId2"/>
          <a:stretch>
            <a:fillRect/>
          </a:stretch>
        </p:blipFill>
        <p:spPr>
          <a:xfrm>
            <a:off x="7641295" y="5743805"/>
            <a:ext cx="1828958" cy="1106519"/>
          </a:xfrm>
          <a:prstGeom prst="rect">
            <a:avLst/>
          </a:prstGeom>
        </p:spPr>
      </p:pic>
      <p:pic>
        <p:nvPicPr>
          <p:cNvPr id="11" name="Picture 10">
            <a:extLst>
              <a:ext uri="{FF2B5EF4-FFF2-40B4-BE49-F238E27FC236}">
                <a16:creationId xmlns:a16="http://schemas.microsoft.com/office/drawing/2014/main" id="{C386B22C-12A7-A625-4DD1-9EB488F0F937}"/>
              </a:ext>
            </a:extLst>
          </p:cNvPr>
          <p:cNvPicPr>
            <a:picLocks noChangeAspect="1"/>
          </p:cNvPicPr>
          <p:nvPr/>
        </p:nvPicPr>
        <p:blipFill>
          <a:blip r:embed="rId2"/>
          <a:stretch>
            <a:fillRect/>
          </a:stretch>
        </p:blipFill>
        <p:spPr>
          <a:xfrm>
            <a:off x="11033161" y="5774138"/>
            <a:ext cx="1158839" cy="1106520"/>
          </a:xfrm>
          <a:prstGeom prst="rect">
            <a:avLst/>
          </a:prstGeom>
        </p:spPr>
      </p:pic>
      <p:pic>
        <p:nvPicPr>
          <p:cNvPr id="12" name="Picture 11">
            <a:extLst>
              <a:ext uri="{FF2B5EF4-FFF2-40B4-BE49-F238E27FC236}">
                <a16:creationId xmlns:a16="http://schemas.microsoft.com/office/drawing/2014/main" id="{E0ACFA9F-E232-2968-626E-F9924F0790C3}"/>
              </a:ext>
            </a:extLst>
          </p:cNvPr>
          <p:cNvPicPr>
            <a:picLocks noChangeAspect="1"/>
          </p:cNvPicPr>
          <p:nvPr/>
        </p:nvPicPr>
        <p:blipFill>
          <a:blip r:embed="rId2"/>
          <a:stretch>
            <a:fillRect/>
          </a:stretch>
        </p:blipFill>
        <p:spPr>
          <a:xfrm>
            <a:off x="1357906" y="5862375"/>
            <a:ext cx="1632975" cy="987949"/>
          </a:xfrm>
          <a:prstGeom prst="rect">
            <a:avLst/>
          </a:prstGeom>
        </p:spPr>
      </p:pic>
      <p:pic>
        <p:nvPicPr>
          <p:cNvPr id="13" name="Picture 12">
            <a:extLst>
              <a:ext uri="{FF2B5EF4-FFF2-40B4-BE49-F238E27FC236}">
                <a16:creationId xmlns:a16="http://schemas.microsoft.com/office/drawing/2014/main" id="{E8080B74-C5E9-3CC8-6903-6D3E640B125E}"/>
              </a:ext>
            </a:extLst>
          </p:cNvPr>
          <p:cNvPicPr>
            <a:picLocks noChangeAspect="1"/>
          </p:cNvPicPr>
          <p:nvPr/>
        </p:nvPicPr>
        <p:blipFill>
          <a:blip r:embed="rId2"/>
          <a:stretch>
            <a:fillRect/>
          </a:stretch>
        </p:blipFill>
        <p:spPr>
          <a:xfrm>
            <a:off x="-24597" y="4916840"/>
            <a:ext cx="1448668" cy="945535"/>
          </a:xfrm>
          <a:prstGeom prst="rect">
            <a:avLst/>
          </a:prstGeom>
        </p:spPr>
      </p:pic>
      <p:pic>
        <p:nvPicPr>
          <p:cNvPr id="14" name="Picture 13">
            <a:extLst>
              <a:ext uri="{FF2B5EF4-FFF2-40B4-BE49-F238E27FC236}">
                <a16:creationId xmlns:a16="http://schemas.microsoft.com/office/drawing/2014/main" id="{27C91990-7760-FED3-8146-20E622CAE266}"/>
              </a:ext>
            </a:extLst>
          </p:cNvPr>
          <p:cNvPicPr>
            <a:picLocks noChangeAspect="1"/>
          </p:cNvPicPr>
          <p:nvPr/>
        </p:nvPicPr>
        <p:blipFill>
          <a:blip r:embed="rId2"/>
          <a:stretch>
            <a:fillRect/>
          </a:stretch>
        </p:blipFill>
        <p:spPr>
          <a:xfrm>
            <a:off x="9468172" y="4843433"/>
            <a:ext cx="1779706" cy="951188"/>
          </a:xfrm>
          <a:prstGeom prst="rect">
            <a:avLst/>
          </a:prstGeom>
        </p:spPr>
      </p:pic>
      <p:pic>
        <p:nvPicPr>
          <p:cNvPr id="15" name="Picture 14">
            <a:extLst>
              <a:ext uri="{FF2B5EF4-FFF2-40B4-BE49-F238E27FC236}">
                <a16:creationId xmlns:a16="http://schemas.microsoft.com/office/drawing/2014/main" id="{6185D37D-363F-9FC7-BDC1-AB13C7713432}"/>
              </a:ext>
            </a:extLst>
          </p:cNvPr>
          <p:cNvPicPr>
            <a:picLocks noChangeAspect="1"/>
          </p:cNvPicPr>
          <p:nvPr/>
        </p:nvPicPr>
        <p:blipFill>
          <a:blip r:embed="rId2"/>
          <a:stretch>
            <a:fillRect/>
          </a:stretch>
        </p:blipFill>
        <p:spPr>
          <a:xfrm>
            <a:off x="4373800" y="5746804"/>
            <a:ext cx="1525997" cy="1106520"/>
          </a:xfrm>
          <a:prstGeom prst="rect">
            <a:avLst/>
          </a:prstGeom>
        </p:spPr>
      </p:pic>
      <p:sp>
        <p:nvSpPr>
          <p:cNvPr id="17" name="TextBox 16">
            <a:extLst>
              <a:ext uri="{FF2B5EF4-FFF2-40B4-BE49-F238E27FC236}">
                <a16:creationId xmlns:a16="http://schemas.microsoft.com/office/drawing/2014/main" id="{3D517BED-B7EF-7422-92D4-6E8770A942CE}"/>
              </a:ext>
            </a:extLst>
          </p:cNvPr>
          <p:cNvSpPr txBox="1"/>
          <p:nvPr/>
        </p:nvSpPr>
        <p:spPr>
          <a:xfrm>
            <a:off x="11181377" y="6152973"/>
            <a:ext cx="1391920" cy="369332"/>
          </a:xfrm>
          <a:prstGeom prst="rect">
            <a:avLst/>
          </a:prstGeom>
          <a:noFill/>
        </p:spPr>
        <p:txBody>
          <a:bodyPr wrap="square" rtlCol="0">
            <a:spAutoFit/>
          </a:bodyPr>
          <a:lstStyle/>
          <a:p>
            <a:r>
              <a:rPr lang="en-GB" dirty="0"/>
              <a:t>SALES</a:t>
            </a:r>
          </a:p>
        </p:txBody>
      </p:sp>
      <p:sp>
        <p:nvSpPr>
          <p:cNvPr id="18" name="TextBox 17">
            <a:extLst>
              <a:ext uri="{FF2B5EF4-FFF2-40B4-BE49-F238E27FC236}">
                <a16:creationId xmlns:a16="http://schemas.microsoft.com/office/drawing/2014/main" id="{E0B0C64A-5A63-9631-96FF-AA4C32B8215A}"/>
              </a:ext>
            </a:extLst>
          </p:cNvPr>
          <p:cNvSpPr txBox="1"/>
          <p:nvPr/>
        </p:nvSpPr>
        <p:spPr>
          <a:xfrm>
            <a:off x="9645030" y="5077484"/>
            <a:ext cx="1564640" cy="369332"/>
          </a:xfrm>
          <a:prstGeom prst="rect">
            <a:avLst/>
          </a:prstGeom>
          <a:noFill/>
        </p:spPr>
        <p:txBody>
          <a:bodyPr wrap="square" rtlCol="0">
            <a:spAutoFit/>
          </a:bodyPr>
          <a:lstStyle/>
          <a:p>
            <a:r>
              <a:rPr lang="en-GB" dirty="0"/>
              <a:t>MARKETING</a:t>
            </a:r>
          </a:p>
        </p:txBody>
      </p:sp>
      <p:sp>
        <p:nvSpPr>
          <p:cNvPr id="19" name="TextBox 18">
            <a:extLst>
              <a:ext uri="{FF2B5EF4-FFF2-40B4-BE49-F238E27FC236}">
                <a16:creationId xmlns:a16="http://schemas.microsoft.com/office/drawing/2014/main" id="{3E516094-9DD1-F3AC-1C3C-98E13D955C09}"/>
              </a:ext>
            </a:extLst>
          </p:cNvPr>
          <p:cNvSpPr txBox="1"/>
          <p:nvPr/>
        </p:nvSpPr>
        <p:spPr>
          <a:xfrm>
            <a:off x="4507877" y="6052501"/>
            <a:ext cx="1391920" cy="369332"/>
          </a:xfrm>
          <a:prstGeom prst="rect">
            <a:avLst/>
          </a:prstGeom>
          <a:noFill/>
        </p:spPr>
        <p:txBody>
          <a:bodyPr wrap="square" rtlCol="0">
            <a:spAutoFit/>
          </a:bodyPr>
          <a:lstStyle/>
          <a:p>
            <a:pPr algn="ctr"/>
            <a:r>
              <a:rPr lang="en-GB" dirty="0"/>
              <a:t>PLANNING</a:t>
            </a:r>
          </a:p>
        </p:txBody>
      </p:sp>
      <p:sp>
        <p:nvSpPr>
          <p:cNvPr id="20" name="TextBox 19">
            <a:extLst>
              <a:ext uri="{FF2B5EF4-FFF2-40B4-BE49-F238E27FC236}">
                <a16:creationId xmlns:a16="http://schemas.microsoft.com/office/drawing/2014/main" id="{40FA9C90-285F-1AA6-44DD-4E5C8495B68D}"/>
              </a:ext>
            </a:extLst>
          </p:cNvPr>
          <p:cNvSpPr txBox="1"/>
          <p:nvPr/>
        </p:nvSpPr>
        <p:spPr>
          <a:xfrm>
            <a:off x="7643769" y="6094490"/>
            <a:ext cx="2118518" cy="369332"/>
          </a:xfrm>
          <a:prstGeom prst="rect">
            <a:avLst/>
          </a:prstGeom>
          <a:noFill/>
        </p:spPr>
        <p:txBody>
          <a:bodyPr wrap="square" rtlCol="0">
            <a:spAutoFit/>
          </a:bodyPr>
          <a:lstStyle/>
          <a:p>
            <a:r>
              <a:rPr lang="en-GB" dirty="0"/>
              <a:t>PROCUREMENT</a:t>
            </a:r>
          </a:p>
        </p:txBody>
      </p:sp>
      <p:sp>
        <p:nvSpPr>
          <p:cNvPr id="21" name="TextBox 20">
            <a:extLst>
              <a:ext uri="{FF2B5EF4-FFF2-40B4-BE49-F238E27FC236}">
                <a16:creationId xmlns:a16="http://schemas.microsoft.com/office/drawing/2014/main" id="{5D87D4EB-71EB-F69E-EF94-3804C37588A1}"/>
              </a:ext>
            </a:extLst>
          </p:cNvPr>
          <p:cNvSpPr txBox="1"/>
          <p:nvPr/>
        </p:nvSpPr>
        <p:spPr>
          <a:xfrm>
            <a:off x="2921676" y="5010059"/>
            <a:ext cx="1564640" cy="646331"/>
          </a:xfrm>
          <a:prstGeom prst="rect">
            <a:avLst/>
          </a:prstGeom>
          <a:noFill/>
        </p:spPr>
        <p:txBody>
          <a:bodyPr wrap="square" rtlCol="0">
            <a:spAutoFit/>
          </a:bodyPr>
          <a:lstStyle/>
          <a:p>
            <a:r>
              <a:rPr lang="en-GB" dirty="0"/>
              <a:t>HUMAN RESOURCE</a:t>
            </a:r>
          </a:p>
        </p:txBody>
      </p:sp>
      <p:sp>
        <p:nvSpPr>
          <p:cNvPr id="22" name="TextBox 21">
            <a:extLst>
              <a:ext uri="{FF2B5EF4-FFF2-40B4-BE49-F238E27FC236}">
                <a16:creationId xmlns:a16="http://schemas.microsoft.com/office/drawing/2014/main" id="{DA30D0AD-D11A-7825-DAAC-2336192D51D4}"/>
              </a:ext>
            </a:extLst>
          </p:cNvPr>
          <p:cNvSpPr txBox="1"/>
          <p:nvPr/>
        </p:nvSpPr>
        <p:spPr>
          <a:xfrm>
            <a:off x="18263" y="5183734"/>
            <a:ext cx="1544320" cy="369332"/>
          </a:xfrm>
          <a:prstGeom prst="rect">
            <a:avLst/>
          </a:prstGeom>
          <a:noFill/>
        </p:spPr>
        <p:txBody>
          <a:bodyPr wrap="square" rtlCol="0">
            <a:spAutoFit/>
          </a:bodyPr>
          <a:lstStyle/>
          <a:p>
            <a:r>
              <a:rPr lang="en-GB" dirty="0"/>
              <a:t>INVENTORY</a:t>
            </a:r>
          </a:p>
        </p:txBody>
      </p:sp>
      <p:sp>
        <p:nvSpPr>
          <p:cNvPr id="23" name="TextBox 22">
            <a:extLst>
              <a:ext uri="{FF2B5EF4-FFF2-40B4-BE49-F238E27FC236}">
                <a16:creationId xmlns:a16="http://schemas.microsoft.com/office/drawing/2014/main" id="{D76F0A89-D3E5-AE23-0E34-AF3D99241C61}"/>
              </a:ext>
            </a:extLst>
          </p:cNvPr>
          <p:cNvSpPr txBox="1"/>
          <p:nvPr/>
        </p:nvSpPr>
        <p:spPr>
          <a:xfrm>
            <a:off x="1360497" y="6162420"/>
            <a:ext cx="1737361" cy="369332"/>
          </a:xfrm>
          <a:prstGeom prst="rect">
            <a:avLst/>
          </a:prstGeom>
          <a:noFill/>
        </p:spPr>
        <p:txBody>
          <a:bodyPr wrap="square" rtlCol="0">
            <a:spAutoFit/>
          </a:bodyPr>
          <a:lstStyle/>
          <a:p>
            <a:r>
              <a:rPr lang="en-GB" dirty="0"/>
              <a:t>ACCOUNTING</a:t>
            </a:r>
          </a:p>
        </p:txBody>
      </p:sp>
      <p:sp>
        <p:nvSpPr>
          <p:cNvPr id="24" name="TextBox 23">
            <a:extLst>
              <a:ext uri="{FF2B5EF4-FFF2-40B4-BE49-F238E27FC236}">
                <a16:creationId xmlns:a16="http://schemas.microsoft.com/office/drawing/2014/main" id="{C2C87E0B-B452-893D-8FF6-49AC03BAA89A}"/>
              </a:ext>
            </a:extLst>
          </p:cNvPr>
          <p:cNvSpPr txBox="1"/>
          <p:nvPr/>
        </p:nvSpPr>
        <p:spPr>
          <a:xfrm>
            <a:off x="5982952" y="4916840"/>
            <a:ext cx="1564640" cy="646331"/>
          </a:xfrm>
          <a:prstGeom prst="rect">
            <a:avLst/>
          </a:prstGeom>
          <a:noFill/>
        </p:spPr>
        <p:txBody>
          <a:bodyPr wrap="square" rtlCol="0">
            <a:spAutoFit/>
          </a:bodyPr>
          <a:lstStyle/>
          <a:p>
            <a:pPr algn="ctr"/>
            <a:r>
              <a:rPr lang="en-GB" dirty="0"/>
              <a:t>SUPPLY CHAIN</a:t>
            </a:r>
          </a:p>
        </p:txBody>
      </p:sp>
      <p:sp>
        <p:nvSpPr>
          <p:cNvPr id="25" name="TextBox 24">
            <a:extLst>
              <a:ext uri="{FF2B5EF4-FFF2-40B4-BE49-F238E27FC236}">
                <a16:creationId xmlns:a16="http://schemas.microsoft.com/office/drawing/2014/main" id="{403BD643-0531-CC6E-586D-7E14622FB156}"/>
              </a:ext>
            </a:extLst>
          </p:cNvPr>
          <p:cNvSpPr txBox="1"/>
          <p:nvPr/>
        </p:nvSpPr>
        <p:spPr>
          <a:xfrm>
            <a:off x="4486316" y="4410854"/>
            <a:ext cx="1741498" cy="369332"/>
          </a:xfrm>
          <a:prstGeom prst="rect">
            <a:avLst/>
          </a:prstGeom>
          <a:noFill/>
        </p:spPr>
        <p:txBody>
          <a:bodyPr wrap="square" rtlCol="0">
            <a:spAutoFit/>
          </a:bodyPr>
          <a:lstStyle/>
          <a:p>
            <a:r>
              <a:rPr lang="en-GB" dirty="0"/>
              <a:t>Examples:</a:t>
            </a:r>
          </a:p>
        </p:txBody>
      </p:sp>
      <p:sp>
        <p:nvSpPr>
          <p:cNvPr id="26" name="TextBox 25">
            <a:extLst>
              <a:ext uri="{FF2B5EF4-FFF2-40B4-BE49-F238E27FC236}">
                <a16:creationId xmlns:a16="http://schemas.microsoft.com/office/drawing/2014/main" id="{595BD9F9-802D-C28A-D664-E6DF25F7F728}"/>
              </a:ext>
            </a:extLst>
          </p:cNvPr>
          <p:cNvSpPr txBox="1"/>
          <p:nvPr/>
        </p:nvSpPr>
        <p:spPr>
          <a:xfrm>
            <a:off x="18263" y="519563"/>
            <a:ext cx="2493041" cy="2308324"/>
          </a:xfrm>
          <a:prstGeom prst="rect">
            <a:avLst/>
          </a:prstGeom>
          <a:noFill/>
        </p:spPr>
        <p:txBody>
          <a:bodyPr wrap="square" rtlCol="0">
            <a:spAutoFit/>
          </a:bodyPr>
          <a:lstStyle/>
          <a:p>
            <a:r>
              <a:rPr lang="en-GB" b="1" dirty="0"/>
              <a:t>Advantage: </a:t>
            </a:r>
          </a:p>
          <a:p>
            <a:pPr marL="285750" indent="-285750">
              <a:buFont typeface="Arial" panose="020B0604020202020204" pitchFamily="34" charset="0"/>
              <a:buChar char="•"/>
            </a:pPr>
            <a:r>
              <a:rPr lang="en-GB" dirty="0"/>
              <a:t>Improved efficiency for example eliminating paperwork.</a:t>
            </a:r>
          </a:p>
          <a:p>
            <a:pPr marL="285750" indent="-285750">
              <a:buFont typeface="Arial" panose="020B0604020202020204" pitchFamily="34" charset="0"/>
              <a:buChar char="•"/>
            </a:pPr>
            <a:r>
              <a:rPr lang="en-GB" dirty="0"/>
              <a:t>Cost savings as it reduces errors.</a:t>
            </a:r>
          </a:p>
          <a:p>
            <a:pPr marL="285750" indent="-285750">
              <a:buFont typeface="Arial" panose="020B0604020202020204" pitchFamily="34" charset="0"/>
              <a:buChar char="•"/>
            </a:pPr>
            <a:r>
              <a:rPr lang="en-GB" dirty="0"/>
              <a:t>Customer service </a:t>
            </a:r>
          </a:p>
        </p:txBody>
      </p:sp>
      <p:sp>
        <p:nvSpPr>
          <p:cNvPr id="27" name="TextBox 26">
            <a:extLst>
              <a:ext uri="{FF2B5EF4-FFF2-40B4-BE49-F238E27FC236}">
                <a16:creationId xmlns:a16="http://schemas.microsoft.com/office/drawing/2014/main" id="{5338117A-F4AA-B739-A7C3-EDF4C29E9BF3}"/>
              </a:ext>
            </a:extLst>
          </p:cNvPr>
          <p:cNvSpPr txBox="1"/>
          <p:nvPr/>
        </p:nvSpPr>
        <p:spPr>
          <a:xfrm>
            <a:off x="-36849" y="2661661"/>
            <a:ext cx="2789510" cy="2031325"/>
          </a:xfrm>
          <a:prstGeom prst="rect">
            <a:avLst/>
          </a:prstGeom>
          <a:noFill/>
        </p:spPr>
        <p:txBody>
          <a:bodyPr wrap="square" rtlCol="0">
            <a:spAutoFit/>
          </a:bodyPr>
          <a:lstStyle/>
          <a:p>
            <a:r>
              <a:rPr lang="en-GB" b="1" dirty="0"/>
              <a:t>Disadvantage</a:t>
            </a:r>
          </a:p>
          <a:p>
            <a:pPr marL="285750" indent="-285750">
              <a:buFont typeface="Arial" panose="020B0604020202020204" pitchFamily="34" charset="0"/>
              <a:buChar char="•"/>
            </a:pPr>
            <a:r>
              <a:rPr lang="en-GB" dirty="0"/>
              <a:t>Complexity- will require training of employees </a:t>
            </a:r>
          </a:p>
          <a:p>
            <a:pPr marL="285750" indent="-285750">
              <a:buFont typeface="Arial" panose="020B0604020202020204" pitchFamily="34" charset="0"/>
              <a:buChar char="•"/>
            </a:pPr>
            <a:r>
              <a:rPr lang="en-GB" dirty="0"/>
              <a:t>Data security risks- data can become a risk for breaches.</a:t>
            </a:r>
          </a:p>
        </p:txBody>
      </p:sp>
      <p:pic>
        <p:nvPicPr>
          <p:cNvPr id="29" name="Picture 28">
            <a:extLst>
              <a:ext uri="{FF2B5EF4-FFF2-40B4-BE49-F238E27FC236}">
                <a16:creationId xmlns:a16="http://schemas.microsoft.com/office/drawing/2014/main" id="{F6B3402A-B611-A5F6-7A43-DB4DB78BE70E}"/>
              </a:ext>
            </a:extLst>
          </p:cNvPr>
          <p:cNvPicPr>
            <a:picLocks noChangeAspect="1"/>
          </p:cNvPicPr>
          <p:nvPr/>
        </p:nvPicPr>
        <p:blipFill>
          <a:blip r:embed="rId3"/>
          <a:stretch>
            <a:fillRect/>
          </a:stretch>
        </p:blipFill>
        <p:spPr>
          <a:xfrm>
            <a:off x="2764913" y="1037212"/>
            <a:ext cx="5532120" cy="3074000"/>
          </a:xfrm>
          <a:prstGeom prst="rect">
            <a:avLst/>
          </a:prstGeom>
        </p:spPr>
      </p:pic>
      <p:sp>
        <p:nvSpPr>
          <p:cNvPr id="31" name="TextBox 30">
            <a:extLst>
              <a:ext uri="{FF2B5EF4-FFF2-40B4-BE49-F238E27FC236}">
                <a16:creationId xmlns:a16="http://schemas.microsoft.com/office/drawing/2014/main" id="{CE012318-613A-4CCE-F5AA-60FE1B74CB60}"/>
              </a:ext>
            </a:extLst>
          </p:cNvPr>
          <p:cNvSpPr txBox="1"/>
          <p:nvPr/>
        </p:nvSpPr>
        <p:spPr>
          <a:xfrm>
            <a:off x="8818880" y="1493520"/>
            <a:ext cx="2854960" cy="2308324"/>
          </a:xfrm>
          <a:prstGeom prst="rect">
            <a:avLst/>
          </a:prstGeom>
          <a:noFill/>
        </p:spPr>
        <p:txBody>
          <a:bodyPr wrap="square" rtlCol="0">
            <a:spAutoFit/>
          </a:bodyPr>
          <a:lstStyle/>
          <a:p>
            <a:r>
              <a:rPr lang="en-GB" dirty="0"/>
              <a:t>Enterprise resource planning systems bring business departments integrated together into a single united system. This will allow and help time sharing through the company.</a:t>
            </a:r>
          </a:p>
        </p:txBody>
      </p:sp>
      <p:sp>
        <p:nvSpPr>
          <p:cNvPr id="32" name="TextBox 31">
            <a:extLst>
              <a:ext uri="{FF2B5EF4-FFF2-40B4-BE49-F238E27FC236}">
                <a16:creationId xmlns:a16="http://schemas.microsoft.com/office/drawing/2014/main" id="{E5DDBE7C-E183-FF60-1BCB-82B864565BB6}"/>
              </a:ext>
            </a:extLst>
          </p:cNvPr>
          <p:cNvSpPr txBox="1"/>
          <p:nvPr/>
        </p:nvSpPr>
        <p:spPr>
          <a:xfrm>
            <a:off x="9723628" y="6237167"/>
            <a:ext cx="1270874" cy="646331"/>
          </a:xfrm>
          <a:prstGeom prst="rect">
            <a:avLst/>
          </a:prstGeom>
          <a:noFill/>
        </p:spPr>
        <p:txBody>
          <a:bodyPr wrap="square" rtlCol="0">
            <a:spAutoFit/>
          </a:bodyPr>
          <a:lstStyle/>
          <a:p>
            <a:r>
              <a:rPr lang="en-GB" dirty="0"/>
              <a:t>Sourced by myself.</a:t>
            </a:r>
          </a:p>
        </p:txBody>
      </p:sp>
      <p:sp>
        <p:nvSpPr>
          <p:cNvPr id="33" name="TextBox 32">
            <a:extLst>
              <a:ext uri="{FF2B5EF4-FFF2-40B4-BE49-F238E27FC236}">
                <a16:creationId xmlns:a16="http://schemas.microsoft.com/office/drawing/2014/main" id="{A567B649-1996-5A03-7F42-DF02C849F38E}"/>
              </a:ext>
            </a:extLst>
          </p:cNvPr>
          <p:cNvSpPr txBox="1"/>
          <p:nvPr/>
        </p:nvSpPr>
        <p:spPr>
          <a:xfrm>
            <a:off x="2921676" y="4111212"/>
            <a:ext cx="1632974" cy="369332"/>
          </a:xfrm>
          <a:prstGeom prst="rect">
            <a:avLst/>
          </a:prstGeom>
          <a:noFill/>
        </p:spPr>
        <p:txBody>
          <a:bodyPr wrap="square" rtlCol="0">
            <a:spAutoFit/>
          </a:bodyPr>
          <a:lstStyle/>
          <a:p>
            <a:r>
              <a:rPr lang="en-GB" dirty="0"/>
              <a:t>Google image</a:t>
            </a:r>
          </a:p>
        </p:txBody>
      </p:sp>
    </p:spTree>
    <p:extLst>
      <p:ext uri="{BB962C8B-B14F-4D97-AF65-F5344CB8AC3E}">
        <p14:creationId xmlns:p14="http://schemas.microsoft.com/office/powerpoint/2010/main" val="32839383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AD09A-6FED-3666-265F-463CC6ADBF07}"/>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Transaction processing system (TPS)</a:t>
            </a:r>
          </a:p>
        </p:txBody>
      </p:sp>
      <p:sp>
        <p:nvSpPr>
          <p:cNvPr id="5" name="Footer Placeholder 4">
            <a:extLst>
              <a:ext uri="{FF2B5EF4-FFF2-40B4-BE49-F238E27FC236}">
                <a16:creationId xmlns:a16="http://schemas.microsoft.com/office/drawing/2014/main" id="{BE0FCAB7-3A67-D23F-6263-F34C9786FFB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lgn="l">
              <a:lnSpc>
                <a:spcPct val="90000"/>
              </a:lnSpc>
              <a:spcAft>
                <a:spcPts val="600"/>
              </a:spcAft>
            </a:pPr>
            <a:r>
              <a:rPr lang="en-US" sz="700" kern="1200">
                <a:solidFill>
                  <a:schemeClr val="tx1">
                    <a:alpha val="80000"/>
                  </a:schemeClr>
                </a:solidFill>
                <a:latin typeface="+mn-lt"/>
                <a:ea typeface="+mn-ea"/>
                <a:cs typeface="+mn-cs"/>
              </a:rPr>
              <a:t>
              </a:t>
            </a:r>
          </a:p>
        </p:txBody>
      </p:sp>
      <p:sp>
        <p:nvSpPr>
          <p:cNvPr id="6" name="Slide Number Placeholder 5">
            <a:extLst>
              <a:ext uri="{FF2B5EF4-FFF2-40B4-BE49-F238E27FC236}">
                <a16:creationId xmlns:a16="http://schemas.microsoft.com/office/drawing/2014/main" id="{A6C32133-E0FF-84DB-8CD5-E41D5B234878}"/>
              </a:ext>
            </a:extLst>
          </p:cNvPr>
          <p:cNvSpPr>
            <a:spLocks noGrp="1"/>
          </p:cNvSpPr>
          <p:nvPr>
            <p:ph type="sldNum" sz="quarter" idx="12"/>
          </p:nvPr>
        </p:nvSpPr>
        <p:spPr>
          <a:xfrm>
            <a:off x="11034184" y="6356350"/>
            <a:ext cx="514349" cy="365125"/>
          </a:xfrm>
        </p:spPr>
        <p:txBody>
          <a:bodyPr vert="horz" lIns="91440" tIns="45720" rIns="91440" bIns="45720" rtlCol="0" anchor="ctr">
            <a:normAutofit/>
          </a:bodyPr>
          <a:lstStyle/>
          <a:p>
            <a:pPr>
              <a:spcAft>
                <a:spcPts val="600"/>
              </a:spcAft>
            </a:pPr>
            <a:fld id="{70C12960-6E85-460F-B6E3-5B82CB31AF3D}" type="slidenum">
              <a:rPr lang="en-US">
                <a:solidFill>
                  <a:schemeClr val="tx1">
                    <a:alpha val="80000"/>
                  </a:schemeClr>
                </a:solidFill>
              </a:rPr>
              <a:pPr>
                <a:spcAft>
                  <a:spcPts val="600"/>
                </a:spcAft>
              </a:pPr>
              <a:t>11</a:t>
            </a:fld>
            <a:endParaRPr lang="en-US">
              <a:solidFill>
                <a:schemeClr val="tx1">
                  <a:alpha val="80000"/>
                </a:schemeClr>
              </a:solidFill>
            </a:endParaRPr>
          </a:p>
        </p:txBody>
      </p:sp>
      <p:sp>
        <p:nvSpPr>
          <p:cNvPr id="8" name="Isosceles Triangle 7">
            <a:extLst>
              <a:ext uri="{FF2B5EF4-FFF2-40B4-BE49-F238E27FC236}">
                <a16:creationId xmlns:a16="http://schemas.microsoft.com/office/drawing/2014/main" id="{33682C79-D491-1ECE-C4DD-4EC1230BAA37}"/>
              </a:ext>
            </a:extLst>
          </p:cNvPr>
          <p:cNvSpPr/>
          <p:nvPr/>
        </p:nvSpPr>
        <p:spPr>
          <a:xfrm>
            <a:off x="3454400" y="2753360"/>
            <a:ext cx="4273678" cy="4104640"/>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Connector 10">
            <a:extLst>
              <a:ext uri="{FF2B5EF4-FFF2-40B4-BE49-F238E27FC236}">
                <a16:creationId xmlns:a16="http://schemas.microsoft.com/office/drawing/2014/main" id="{D71125BD-9D1D-449E-4355-91CF61D08BF9}"/>
              </a:ext>
            </a:extLst>
          </p:cNvPr>
          <p:cNvCxnSpPr>
            <a:stCxn id="8" idx="1"/>
            <a:endCxn id="8" idx="5"/>
          </p:cNvCxnSpPr>
          <p:nvPr/>
        </p:nvCxnSpPr>
        <p:spPr>
          <a:xfrm>
            <a:off x="4522820" y="4805680"/>
            <a:ext cx="2136839" cy="0"/>
          </a:xfrm>
          <a:prstGeom prst="line">
            <a:avLst/>
          </a:prstGeom>
        </p:spPr>
        <p:style>
          <a:lnRef idx="2">
            <a:schemeClr val="dk1"/>
          </a:lnRef>
          <a:fillRef idx="0">
            <a:schemeClr val="dk1"/>
          </a:fillRef>
          <a:effectRef idx="1">
            <a:schemeClr val="dk1"/>
          </a:effectRef>
          <a:fontRef idx="minor">
            <a:schemeClr val="tx1"/>
          </a:fontRef>
        </p:style>
      </p:cxnSp>
      <p:cxnSp>
        <p:nvCxnSpPr>
          <p:cNvPr id="14" name="Straight Connector 13">
            <a:extLst>
              <a:ext uri="{FF2B5EF4-FFF2-40B4-BE49-F238E27FC236}">
                <a16:creationId xmlns:a16="http://schemas.microsoft.com/office/drawing/2014/main" id="{8C88558B-60BA-683B-1A69-EE3F4830EE82}"/>
              </a:ext>
            </a:extLst>
          </p:cNvPr>
          <p:cNvCxnSpPr>
            <a:cxnSpLocks/>
          </p:cNvCxnSpPr>
          <p:nvPr/>
        </p:nvCxnSpPr>
        <p:spPr>
          <a:xfrm>
            <a:off x="4084320" y="5689600"/>
            <a:ext cx="3017520" cy="0"/>
          </a:xfrm>
          <a:prstGeom prst="line">
            <a:avLst/>
          </a:prstGeom>
        </p:spPr>
        <p:style>
          <a:lnRef idx="2">
            <a:schemeClr val="dk1"/>
          </a:lnRef>
          <a:fillRef idx="0">
            <a:schemeClr val="dk1"/>
          </a:fillRef>
          <a:effectRef idx="1">
            <a:schemeClr val="dk1"/>
          </a:effectRef>
          <a:fontRef idx="minor">
            <a:schemeClr val="tx1"/>
          </a:fontRef>
        </p:style>
      </p:cxnSp>
      <p:sp>
        <p:nvSpPr>
          <p:cNvPr id="16" name="TextBox 15">
            <a:extLst>
              <a:ext uri="{FF2B5EF4-FFF2-40B4-BE49-F238E27FC236}">
                <a16:creationId xmlns:a16="http://schemas.microsoft.com/office/drawing/2014/main" id="{33753394-3F42-950A-2AF2-42DEE595EDA0}"/>
              </a:ext>
            </a:extLst>
          </p:cNvPr>
          <p:cNvSpPr txBox="1"/>
          <p:nvPr/>
        </p:nvSpPr>
        <p:spPr>
          <a:xfrm>
            <a:off x="4870322" y="4079950"/>
            <a:ext cx="1771904" cy="646331"/>
          </a:xfrm>
          <a:prstGeom prst="rect">
            <a:avLst/>
          </a:prstGeom>
          <a:noFill/>
        </p:spPr>
        <p:txBody>
          <a:bodyPr wrap="square" rtlCol="0">
            <a:spAutoFit/>
          </a:bodyPr>
          <a:lstStyle/>
          <a:p>
            <a:r>
              <a:rPr lang="en-GB" dirty="0"/>
              <a:t>SENIOR MANAGEMENT</a:t>
            </a:r>
          </a:p>
        </p:txBody>
      </p:sp>
      <p:sp>
        <p:nvSpPr>
          <p:cNvPr id="17" name="TextBox 16">
            <a:extLst>
              <a:ext uri="{FF2B5EF4-FFF2-40B4-BE49-F238E27FC236}">
                <a16:creationId xmlns:a16="http://schemas.microsoft.com/office/drawing/2014/main" id="{31AEA86A-EAB6-FBCA-FD59-D5C85A593D81}"/>
              </a:ext>
            </a:extLst>
          </p:cNvPr>
          <p:cNvSpPr txBox="1"/>
          <p:nvPr/>
        </p:nvSpPr>
        <p:spPr>
          <a:xfrm>
            <a:off x="4216526" y="5240868"/>
            <a:ext cx="3017520" cy="369332"/>
          </a:xfrm>
          <a:prstGeom prst="rect">
            <a:avLst/>
          </a:prstGeom>
          <a:noFill/>
        </p:spPr>
        <p:txBody>
          <a:bodyPr wrap="square" rtlCol="0">
            <a:spAutoFit/>
          </a:bodyPr>
          <a:lstStyle/>
          <a:p>
            <a:r>
              <a:rPr lang="en-GB" dirty="0"/>
              <a:t>MID LEVEL MANAGEMENT </a:t>
            </a:r>
          </a:p>
        </p:txBody>
      </p:sp>
      <p:sp>
        <p:nvSpPr>
          <p:cNvPr id="18" name="TextBox 17">
            <a:extLst>
              <a:ext uri="{FF2B5EF4-FFF2-40B4-BE49-F238E27FC236}">
                <a16:creationId xmlns:a16="http://schemas.microsoft.com/office/drawing/2014/main" id="{149EC115-1A7E-B8AB-DCD0-84F30FA15559}"/>
              </a:ext>
            </a:extLst>
          </p:cNvPr>
          <p:cNvSpPr txBox="1"/>
          <p:nvPr/>
        </p:nvSpPr>
        <p:spPr>
          <a:xfrm>
            <a:off x="3995184" y="6135761"/>
            <a:ext cx="3352674" cy="369332"/>
          </a:xfrm>
          <a:prstGeom prst="rect">
            <a:avLst/>
          </a:prstGeom>
          <a:noFill/>
        </p:spPr>
        <p:txBody>
          <a:bodyPr wrap="square" rtlCol="0">
            <a:spAutoFit/>
          </a:bodyPr>
          <a:lstStyle/>
          <a:p>
            <a:r>
              <a:rPr lang="en-GB" dirty="0"/>
              <a:t>JUNIOR LEVEL MANAGEMENT </a:t>
            </a:r>
          </a:p>
        </p:txBody>
      </p:sp>
      <p:sp>
        <p:nvSpPr>
          <p:cNvPr id="19" name="TextBox 18">
            <a:extLst>
              <a:ext uri="{FF2B5EF4-FFF2-40B4-BE49-F238E27FC236}">
                <a16:creationId xmlns:a16="http://schemas.microsoft.com/office/drawing/2014/main" id="{0090EF00-9095-AF40-A89E-D39CD408494E}"/>
              </a:ext>
            </a:extLst>
          </p:cNvPr>
          <p:cNvSpPr txBox="1"/>
          <p:nvPr/>
        </p:nvSpPr>
        <p:spPr>
          <a:xfrm>
            <a:off x="-50927" y="4907769"/>
            <a:ext cx="4273677" cy="2031325"/>
          </a:xfrm>
          <a:prstGeom prst="rect">
            <a:avLst/>
          </a:prstGeom>
          <a:noFill/>
        </p:spPr>
        <p:txBody>
          <a:bodyPr wrap="square" rtlCol="0">
            <a:spAutoFit/>
          </a:bodyPr>
          <a:lstStyle/>
          <a:p>
            <a:pPr marL="285750" indent="-285750">
              <a:buFont typeface="Arial" panose="020B0604020202020204" pitchFamily="34" charset="0"/>
              <a:buChar char="•"/>
            </a:pPr>
            <a:r>
              <a:rPr lang="en-GB" dirty="0"/>
              <a:t>EXECUTIVE INFORMATION SYSTEMS</a:t>
            </a:r>
          </a:p>
          <a:p>
            <a:pPr marL="285750" indent="-285750">
              <a:buFont typeface="Arial" panose="020B0604020202020204" pitchFamily="34" charset="0"/>
              <a:buChar char="•"/>
            </a:pPr>
            <a:r>
              <a:rPr lang="en-GB" dirty="0"/>
              <a:t>DECISION SUPPORT SYSTEM</a:t>
            </a:r>
          </a:p>
          <a:p>
            <a:pPr marL="285750" indent="-285750">
              <a:buFont typeface="Arial" panose="020B0604020202020204" pitchFamily="34" charset="0"/>
              <a:buChar char="•"/>
            </a:pPr>
            <a:r>
              <a:rPr lang="en-GB" dirty="0"/>
              <a:t>MANAGEMENT INFORMATION SYSTEMS</a:t>
            </a:r>
          </a:p>
          <a:p>
            <a:pPr marL="285750" indent="-285750">
              <a:buFont typeface="Arial" panose="020B0604020202020204" pitchFamily="34" charset="0"/>
              <a:buChar char="•"/>
            </a:pPr>
            <a:r>
              <a:rPr lang="en-GB" dirty="0"/>
              <a:t>TRANSACTION PROCESSING SYSTEMS</a:t>
            </a:r>
          </a:p>
          <a:p>
            <a:pPr marL="285750" indent="-285750">
              <a:buFont typeface="Arial" panose="020B0604020202020204" pitchFamily="34" charset="0"/>
              <a:buChar char="•"/>
            </a:pPr>
            <a:r>
              <a:rPr lang="en-GB" dirty="0"/>
              <a:t>EXPERT SYSTEMS</a:t>
            </a:r>
          </a:p>
        </p:txBody>
      </p:sp>
      <p:sp>
        <p:nvSpPr>
          <p:cNvPr id="20" name="TextBox 19">
            <a:extLst>
              <a:ext uri="{FF2B5EF4-FFF2-40B4-BE49-F238E27FC236}">
                <a16:creationId xmlns:a16="http://schemas.microsoft.com/office/drawing/2014/main" id="{BA421BA9-0A4B-EA72-40DA-8CF1B5C0F2E8}"/>
              </a:ext>
            </a:extLst>
          </p:cNvPr>
          <p:cNvSpPr txBox="1"/>
          <p:nvPr/>
        </p:nvSpPr>
        <p:spPr>
          <a:xfrm>
            <a:off x="3995184" y="178527"/>
            <a:ext cx="2842496" cy="4247317"/>
          </a:xfrm>
          <a:prstGeom prst="rect">
            <a:avLst/>
          </a:prstGeom>
          <a:noFill/>
        </p:spPr>
        <p:txBody>
          <a:bodyPr wrap="square" rtlCol="0">
            <a:spAutoFit/>
          </a:bodyPr>
          <a:lstStyle/>
          <a:p>
            <a:r>
              <a:rPr lang="en-GB" b="1" dirty="0"/>
              <a:t>Advantage</a:t>
            </a:r>
          </a:p>
          <a:p>
            <a:pPr marL="285750" indent="-285750">
              <a:buFont typeface="Arial" panose="020B0604020202020204" pitchFamily="34" charset="0"/>
              <a:buChar char="•"/>
            </a:pPr>
            <a:r>
              <a:rPr lang="en-GB" dirty="0"/>
              <a:t>High security of data is stored safely and protected</a:t>
            </a:r>
          </a:p>
          <a:p>
            <a:pPr marL="285750" indent="-285750">
              <a:buFont typeface="Arial" panose="020B0604020202020204" pitchFamily="34" charset="0"/>
              <a:buChar char="•"/>
            </a:pPr>
            <a:r>
              <a:rPr lang="en-GB" dirty="0"/>
              <a:t>Scalability allows large handling of transactions to be processed</a:t>
            </a:r>
          </a:p>
          <a:p>
            <a:pPr marL="285750" indent="-285750">
              <a:buFont typeface="Arial" panose="020B0604020202020204" pitchFamily="34" charset="0"/>
              <a:buChar char="•"/>
            </a:pPr>
            <a:r>
              <a:rPr lang="en-GB" dirty="0"/>
              <a:t>Reliability </a:t>
            </a:r>
          </a:p>
          <a:p>
            <a:pPr marL="285750" indent="-285750">
              <a:buFont typeface="Arial" panose="020B0604020202020204" pitchFamily="34" charset="0"/>
              <a:buChar char="•"/>
            </a:pPr>
            <a:r>
              <a:rPr lang="en-GB" dirty="0"/>
              <a:t>Accuracy </a:t>
            </a:r>
          </a:p>
          <a:p>
            <a:endParaRPr lang="en-GB" dirty="0"/>
          </a:p>
          <a:p>
            <a:endParaRPr lang="en-GB" dirty="0"/>
          </a:p>
          <a:p>
            <a:endParaRPr lang="en-GB" dirty="0"/>
          </a:p>
          <a:p>
            <a:endParaRPr lang="en-GB" dirty="0"/>
          </a:p>
          <a:p>
            <a:endParaRPr lang="en-GB" dirty="0"/>
          </a:p>
          <a:p>
            <a:r>
              <a:rPr lang="en-GB" dirty="0"/>
              <a:t> </a:t>
            </a:r>
          </a:p>
        </p:txBody>
      </p:sp>
      <p:sp>
        <p:nvSpPr>
          <p:cNvPr id="23" name="TextBox 22">
            <a:extLst>
              <a:ext uri="{FF2B5EF4-FFF2-40B4-BE49-F238E27FC236}">
                <a16:creationId xmlns:a16="http://schemas.microsoft.com/office/drawing/2014/main" id="{7AD3E8D9-F21A-2E2D-CD05-E4A5838A62EC}"/>
              </a:ext>
            </a:extLst>
          </p:cNvPr>
          <p:cNvSpPr txBox="1"/>
          <p:nvPr/>
        </p:nvSpPr>
        <p:spPr>
          <a:xfrm>
            <a:off x="7977778" y="4726281"/>
            <a:ext cx="5293108" cy="3416320"/>
          </a:xfrm>
          <a:prstGeom prst="rect">
            <a:avLst/>
          </a:prstGeom>
          <a:noFill/>
        </p:spPr>
        <p:txBody>
          <a:bodyPr wrap="square" rtlCol="0">
            <a:spAutoFit/>
          </a:bodyPr>
          <a:lstStyle/>
          <a:p>
            <a:r>
              <a:rPr lang="en-GB" b="1" dirty="0"/>
              <a:t>Disadvantage:</a:t>
            </a:r>
          </a:p>
          <a:p>
            <a:pPr marL="285750" indent="-285750">
              <a:buFont typeface="Arial" panose="020B0604020202020204" pitchFamily="34" charset="0"/>
              <a:buChar char="•"/>
            </a:pPr>
            <a:r>
              <a:rPr lang="en-GB" dirty="0"/>
              <a:t>Error collecting codes</a:t>
            </a:r>
          </a:p>
          <a:p>
            <a:pPr marL="285750" indent="-285750">
              <a:buFont typeface="Arial" panose="020B0604020202020204" pitchFamily="34" charset="0"/>
              <a:buChar char="•"/>
            </a:pPr>
            <a:r>
              <a:rPr lang="en-GB" dirty="0"/>
              <a:t>Software updates</a:t>
            </a:r>
          </a:p>
          <a:p>
            <a:pPr marL="285750" indent="-285750">
              <a:buFont typeface="Arial" panose="020B0604020202020204" pitchFamily="34" charset="0"/>
              <a:buChar char="•"/>
            </a:pPr>
            <a:r>
              <a:rPr lang="en-GB" dirty="0"/>
              <a:t>System crashing</a:t>
            </a:r>
          </a:p>
          <a:p>
            <a:pPr marL="285750" indent="-285750">
              <a:buFont typeface="Arial" panose="020B0604020202020204" pitchFamily="34" charset="0"/>
              <a:buChar char="•"/>
            </a:pPr>
            <a:r>
              <a:rPr lang="en-GB" dirty="0"/>
              <a:t>Limited flexibility</a:t>
            </a:r>
          </a:p>
          <a:p>
            <a:endParaRPr lang="en-GB" dirty="0"/>
          </a:p>
          <a:p>
            <a:r>
              <a:rPr lang="en-GB" dirty="0"/>
              <a:t>Franaszek, P. and Robinson, J.T. (1985) </a:t>
            </a:r>
          </a:p>
          <a:p>
            <a:endParaRPr lang="en-GB" dirty="0"/>
          </a:p>
          <a:p>
            <a:endParaRPr lang="en-GB" dirty="0"/>
          </a:p>
          <a:p>
            <a:endParaRPr lang="en-GB" dirty="0"/>
          </a:p>
          <a:p>
            <a:endParaRPr lang="en-GB" dirty="0"/>
          </a:p>
          <a:p>
            <a:r>
              <a:rPr lang="en-GB" dirty="0"/>
              <a:t> </a:t>
            </a:r>
          </a:p>
        </p:txBody>
      </p:sp>
      <p:sp>
        <p:nvSpPr>
          <p:cNvPr id="25" name="TextBox 24">
            <a:extLst>
              <a:ext uri="{FF2B5EF4-FFF2-40B4-BE49-F238E27FC236}">
                <a16:creationId xmlns:a16="http://schemas.microsoft.com/office/drawing/2014/main" id="{4A0812C3-7BE4-1A2A-7C4D-5BFDE7BEC476}"/>
              </a:ext>
            </a:extLst>
          </p:cNvPr>
          <p:cNvSpPr txBox="1"/>
          <p:nvPr/>
        </p:nvSpPr>
        <p:spPr>
          <a:xfrm>
            <a:off x="9204960" y="2413337"/>
            <a:ext cx="2987040" cy="2031325"/>
          </a:xfrm>
          <a:prstGeom prst="rect">
            <a:avLst/>
          </a:prstGeom>
          <a:noFill/>
        </p:spPr>
        <p:txBody>
          <a:bodyPr wrap="square" rtlCol="0">
            <a:spAutoFit/>
          </a:bodyPr>
          <a:lstStyle/>
          <a:p>
            <a:r>
              <a:rPr lang="en-GB" dirty="0"/>
              <a:t>Transaction processing system were designed so that they will gather transactions either daily, monthly or yearly and process and record them onto the business data.</a:t>
            </a:r>
          </a:p>
        </p:txBody>
      </p:sp>
      <p:pic>
        <p:nvPicPr>
          <p:cNvPr id="26" name="Picture 25">
            <a:extLst>
              <a:ext uri="{FF2B5EF4-FFF2-40B4-BE49-F238E27FC236}">
                <a16:creationId xmlns:a16="http://schemas.microsoft.com/office/drawing/2014/main" id="{838CC153-7F42-61D0-5E30-09503FD056B3}"/>
              </a:ext>
            </a:extLst>
          </p:cNvPr>
          <p:cNvPicPr>
            <a:picLocks noChangeAspect="1"/>
          </p:cNvPicPr>
          <p:nvPr/>
        </p:nvPicPr>
        <p:blipFill>
          <a:blip r:embed="rId2"/>
          <a:stretch>
            <a:fillRect/>
          </a:stretch>
        </p:blipFill>
        <p:spPr>
          <a:xfrm>
            <a:off x="8029684" y="-10941"/>
            <a:ext cx="4162316" cy="1767974"/>
          </a:xfrm>
          <a:prstGeom prst="rect">
            <a:avLst/>
          </a:prstGeom>
        </p:spPr>
      </p:pic>
      <p:sp>
        <p:nvSpPr>
          <p:cNvPr id="27" name="TextBox 26">
            <a:extLst>
              <a:ext uri="{FF2B5EF4-FFF2-40B4-BE49-F238E27FC236}">
                <a16:creationId xmlns:a16="http://schemas.microsoft.com/office/drawing/2014/main" id="{90DA6182-6279-DFB8-8A1E-B38A70A6E805}"/>
              </a:ext>
            </a:extLst>
          </p:cNvPr>
          <p:cNvSpPr txBox="1"/>
          <p:nvPr/>
        </p:nvSpPr>
        <p:spPr>
          <a:xfrm>
            <a:off x="6642226" y="4170941"/>
            <a:ext cx="1476882" cy="646331"/>
          </a:xfrm>
          <a:prstGeom prst="rect">
            <a:avLst/>
          </a:prstGeom>
          <a:noFill/>
        </p:spPr>
        <p:txBody>
          <a:bodyPr wrap="square" rtlCol="0">
            <a:spAutoFit/>
          </a:bodyPr>
          <a:lstStyle/>
          <a:p>
            <a:r>
              <a:rPr lang="en-GB" dirty="0"/>
              <a:t>Sourced by myself</a:t>
            </a:r>
          </a:p>
        </p:txBody>
      </p:sp>
      <p:sp>
        <p:nvSpPr>
          <p:cNvPr id="28" name="TextBox 27">
            <a:extLst>
              <a:ext uri="{FF2B5EF4-FFF2-40B4-BE49-F238E27FC236}">
                <a16:creationId xmlns:a16="http://schemas.microsoft.com/office/drawing/2014/main" id="{C811F0C7-0165-2A48-C7C4-4523F22AC1D8}"/>
              </a:ext>
            </a:extLst>
          </p:cNvPr>
          <p:cNvSpPr txBox="1"/>
          <p:nvPr/>
        </p:nvSpPr>
        <p:spPr>
          <a:xfrm>
            <a:off x="9204960" y="1705861"/>
            <a:ext cx="2225040" cy="369332"/>
          </a:xfrm>
          <a:prstGeom prst="rect">
            <a:avLst/>
          </a:prstGeom>
          <a:noFill/>
        </p:spPr>
        <p:txBody>
          <a:bodyPr wrap="square" rtlCol="0">
            <a:spAutoFit/>
          </a:bodyPr>
          <a:lstStyle/>
          <a:p>
            <a:r>
              <a:rPr lang="en-GB" dirty="0"/>
              <a:t>Google image</a:t>
            </a:r>
          </a:p>
        </p:txBody>
      </p:sp>
    </p:spTree>
    <p:extLst>
      <p:ext uri="{BB962C8B-B14F-4D97-AF65-F5344CB8AC3E}">
        <p14:creationId xmlns:p14="http://schemas.microsoft.com/office/powerpoint/2010/main" val="558597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9972D-B6CD-34EC-F4EA-B90EDE3169D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                                 References</a:t>
            </a:r>
          </a:p>
        </p:txBody>
      </p:sp>
      <p:sp>
        <p:nvSpPr>
          <p:cNvPr id="3" name="Content Placeholder 2">
            <a:extLst>
              <a:ext uri="{FF2B5EF4-FFF2-40B4-BE49-F238E27FC236}">
                <a16:creationId xmlns:a16="http://schemas.microsoft.com/office/drawing/2014/main" id="{F28E7370-AD06-4961-DFEA-EBC9F09137E5}"/>
              </a:ext>
            </a:extLst>
          </p:cNvPr>
          <p:cNvSpPr>
            <a:spLocks noGrp="1"/>
          </p:cNvSpPr>
          <p:nvPr>
            <p:ph idx="1"/>
          </p:nvPr>
        </p:nvSpPr>
        <p:spPr>
          <a:xfrm>
            <a:off x="154555" y="2318196"/>
            <a:ext cx="11732645" cy="4333813"/>
          </a:xfrm>
        </p:spPr>
        <p:txBody>
          <a:bodyPr vert="horz" lIns="91440" tIns="45720" rIns="91440" bIns="45720" rtlCol="0" anchor="ctr">
            <a:noAutofit/>
          </a:bodyPr>
          <a:lstStyle/>
          <a:p>
            <a:endParaRPr lang="en-GB" sz="1100" dirty="0">
              <a:latin typeface="Calibri"/>
              <a:ea typeface="Calibri"/>
              <a:cs typeface="Calibri"/>
            </a:endParaRPr>
          </a:p>
          <a:p>
            <a:endParaRPr lang="en-GB" sz="1100" dirty="0">
              <a:latin typeface="Calibri"/>
              <a:ea typeface="Calibri"/>
              <a:cs typeface="Calibri"/>
            </a:endParaRPr>
          </a:p>
          <a:p>
            <a:endParaRPr lang="en-GB" sz="1100" dirty="0">
              <a:latin typeface="Calibri"/>
              <a:ea typeface="Calibri"/>
              <a:cs typeface="Calibri"/>
            </a:endParaRPr>
          </a:p>
          <a:p>
            <a:endParaRPr lang="en-GB" sz="1100" dirty="0">
              <a:latin typeface="Calibri"/>
              <a:ea typeface="Calibri"/>
              <a:cs typeface="Calibri"/>
            </a:endParaRPr>
          </a:p>
          <a:p>
            <a:endParaRPr lang="en-GB" sz="1100" dirty="0">
              <a:latin typeface="Calibri"/>
              <a:ea typeface="Calibri"/>
              <a:cs typeface="Calibri"/>
            </a:endParaRPr>
          </a:p>
          <a:p>
            <a:r>
              <a:rPr lang="en-GB" sz="1100" dirty="0">
                <a:latin typeface="Calibri"/>
                <a:ea typeface="Calibri"/>
                <a:cs typeface="Calibri"/>
              </a:rPr>
              <a:t>Google Books. (2025). </a:t>
            </a:r>
            <a:r>
              <a:rPr lang="en-GB" sz="1100" i="1" dirty="0">
                <a:latin typeface="Calibri"/>
                <a:ea typeface="Calibri"/>
                <a:cs typeface="Calibri"/>
              </a:rPr>
              <a:t>Management Information Systems</a:t>
            </a:r>
            <a:r>
              <a:rPr lang="en-GB" sz="1100" dirty="0">
                <a:latin typeface="Calibri"/>
                <a:ea typeface="Calibri"/>
                <a:cs typeface="Calibri"/>
              </a:rPr>
              <a:t>. [online] Available at: https://books.google.co.uk/books?hl=en&amp;lr=&amp;id=KD8ZZ66PF-gC&amp;oi=fnd&amp;pg=PA6&amp;dq=laudon+management+information+systems&amp;ots=hnniwdkS0C&amp;sig=fnI5c-ItQGsddxeJe_LR9q4ZvOQ&amp;redir_esc=y#v=onepage&amp;q=laudon%20management%20information%20systems&amp;f=false [Accessed 31 Oct. 2025].</a:t>
            </a:r>
          </a:p>
          <a:p>
            <a:r>
              <a:rPr lang="en-GB" sz="1100" dirty="0">
                <a:latin typeface="Calibri"/>
                <a:ea typeface="Calibri"/>
                <a:cs typeface="Calibri"/>
              </a:rPr>
              <a:t>Shiffman, R.N., Liaw, Y., Brandt, C.A. and Corb, G.J. (1999). Computer-based Guideline Implementation Systems: A Systematic Review of Functionality and Effectiveness. </a:t>
            </a:r>
            <a:r>
              <a:rPr lang="en-GB" sz="1100" i="1" dirty="0">
                <a:latin typeface="Calibri"/>
                <a:ea typeface="Calibri"/>
                <a:cs typeface="Calibri"/>
              </a:rPr>
              <a:t>Journal of the American Medical Informatics Association</a:t>
            </a:r>
            <a:r>
              <a:rPr lang="en-GB" sz="1100" dirty="0">
                <a:latin typeface="Calibri"/>
                <a:ea typeface="Calibri"/>
                <a:cs typeface="Calibri"/>
              </a:rPr>
              <a:t>, 6(2), pp.104–114. </a:t>
            </a:r>
            <a:r>
              <a:rPr lang="en-GB" sz="1100" dirty="0" err="1">
                <a:latin typeface="Calibri"/>
                <a:ea typeface="Calibri"/>
                <a:cs typeface="Calibri"/>
              </a:rPr>
              <a:t>doi:https</a:t>
            </a:r>
            <a:r>
              <a:rPr lang="en-GB" sz="1100" dirty="0">
                <a:latin typeface="Calibri"/>
                <a:ea typeface="Calibri"/>
                <a:cs typeface="Calibri"/>
              </a:rPr>
              <a:t>://doi.org/10.1136/jamia.1999.0060104.</a:t>
            </a:r>
          </a:p>
          <a:p>
            <a:r>
              <a:rPr lang="en-GB" sz="1100" dirty="0">
                <a:latin typeface="Calibri"/>
                <a:ea typeface="Calibri"/>
                <a:cs typeface="Calibri"/>
              </a:rPr>
              <a:t>Ahmad, K. and Lily, S. (1994). The Effectiveness of Computer Applications. </a:t>
            </a:r>
            <a:r>
              <a:rPr lang="en-GB" sz="1100" i="1" dirty="0">
                <a:latin typeface="Calibri"/>
                <a:ea typeface="Calibri"/>
                <a:cs typeface="Calibri"/>
              </a:rPr>
              <a:t>Journal of Research on Computing in Education</a:t>
            </a:r>
            <a:r>
              <a:rPr lang="en-GB" sz="1100" dirty="0">
                <a:latin typeface="Calibri"/>
                <a:ea typeface="Calibri"/>
                <a:cs typeface="Calibri"/>
              </a:rPr>
              <a:t>, 27(1), pp.48–61. </a:t>
            </a:r>
            <a:r>
              <a:rPr lang="en-GB" sz="1100" dirty="0" err="1">
                <a:latin typeface="Calibri"/>
                <a:ea typeface="Calibri"/>
                <a:cs typeface="Calibri"/>
              </a:rPr>
              <a:t>doi:https</a:t>
            </a:r>
            <a:r>
              <a:rPr lang="en-GB" sz="1100" dirty="0">
                <a:latin typeface="Calibri"/>
                <a:ea typeface="Calibri"/>
                <a:cs typeface="Calibri"/>
              </a:rPr>
              <a:t>://doi.org/10.1080/08886504.1994.10782115.</a:t>
            </a:r>
          </a:p>
          <a:p>
            <a:r>
              <a:rPr lang="en-GB" sz="1100" dirty="0">
                <a:latin typeface="Calibri"/>
                <a:ea typeface="Calibri"/>
                <a:cs typeface="Calibri"/>
              </a:rPr>
              <a:t>. M. Lindvall et al., "Agile software development in large organizations," in Computer, vol. 37, no. 12, pp. 26-34, Dec. 2004, </a:t>
            </a:r>
            <a:r>
              <a:rPr lang="en-GB" sz="1100" dirty="0" err="1">
                <a:latin typeface="Calibri"/>
                <a:ea typeface="Calibri"/>
                <a:cs typeface="Calibri"/>
              </a:rPr>
              <a:t>doi</a:t>
            </a:r>
            <a:r>
              <a:rPr lang="en-GB" sz="1100" dirty="0">
                <a:latin typeface="Calibri"/>
                <a:ea typeface="Calibri"/>
                <a:cs typeface="Calibri"/>
              </a:rPr>
              <a:t>: 10.1109/MC.2004.231. keywords: {</a:t>
            </a:r>
            <a:r>
              <a:rPr lang="en-GB" sz="1100" dirty="0" err="1">
                <a:latin typeface="Calibri"/>
                <a:ea typeface="Calibri"/>
                <a:cs typeface="Calibri"/>
              </a:rPr>
              <a:t>Programming;Software</a:t>
            </a:r>
            <a:r>
              <a:rPr lang="en-GB" sz="1100" dirty="0">
                <a:latin typeface="Calibri"/>
                <a:ea typeface="Calibri"/>
                <a:cs typeface="Calibri"/>
              </a:rPr>
              <a:t> </a:t>
            </a:r>
            <a:r>
              <a:rPr lang="en-GB" sz="1100" dirty="0" err="1">
                <a:latin typeface="Calibri"/>
                <a:ea typeface="Calibri"/>
                <a:cs typeface="Calibri"/>
              </a:rPr>
              <a:t>engineering;Mission</a:t>
            </a:r>
            <a:r>
              <a:rPr lang="en-GB" sz="1100" dirty="0">
                <a:latin typeface="Calibri"/>
                <a:ea typeface="Calibri"/>
                <a:cs typeface="Calibri"/>
              </a:rPr>
              <a:t> critical </a:t>
            </a:r>
            <a:r>
              <a:rPr lang="en-GB" sz="1100" dirty="0" err="1">
                <a:latin typeface="Calibri"/>
                <a:ea typeface="Calibri"/>
                <a:cs typeface="Calibri"/>
              </a:rPr>
              <a:t>systems;Driver</a:t>
            </a:r>
            <a:r>
              <a:rPr lang="en-GB" sz="1100" dirty="0">
                <a:latin typeface="Calibri"/>
                <a:ea typeface="Calibri"/>
                <a:cs typeface="Calibri"/>
              </a:rPr>
              <a:t> </a:t>
            </a:r>
            <a:r>
              <a:rPr lang="en-GB" sz="1100" dirty="0" err="1">
                <a:latin typeface="Calibri"/>
                <a:ea typeface="Calibri"/>
                <a:cs typeface="Calibri"/>
              </a:rPr>
              <a:t>circuits;Data</a:t>
            </a:r>
            <a:r>
              <a:rPr lang="en-GB" sz="1100" dirty="0">
                <a:latin typeface="Calibri"/>
                <a:ea typeface="Calibri"/>
                <a:cs typeface="Calibri"/>
              </a:rPr>
              <a:t> </a:t>
            </a:r>
            <a:r>
              <a:rPr lang="en-GB" sz="1100" dirty="0" err="1">
                <a:latin typeface="Calibri"/>
                <a:ea typeface="Calibri"/>
                <a:cs typeface="Calibri"/>
              </a:rPr>
              <a:t>analysis;Companies;Costs;Productivity;Software</a:t>
            </a:r>
            <a:r>
              <a:rPr lang="en-GB" sz="1100" dirty="0">
                <a:latin typeface="Calibri"/>
                <a:ea typeface="Calibri"/>
                <a:cs typeface="Calibri"/>
              </a:rPr>
              <a:t> </a:t>
            </a:r>
            <a:r>
              <a:rPr lang="en-GB" sz="1100" dirty="0" err="1">
                <a:latin typeface="Calibri"/>
                <a:ea typeface="Calibri"/>
                <a:cs typeface="Calibri"/>
              </a:rPr>
              <a:t>maintenance;Software</a:t>
            </a:r>
            <a:r>
              <a:rPr lang="en-GB" sz="1100" dirty="0">
                <a:latin typeface="Calibri"/>
                <a:ea typeface="Calibri"/>
                <a:cs typeface="Calibri"/>
              </a:rPr>
              <a:t> quality},</a:t>
            </a:r>
          </a:p>
          <a:p>
            <a:r>
              <a:rPr lang="en-GB" sz="1100" dirty="0">
                <a:latin typeface="Calibri"/>
                <a:ea typeface="Calibri"/>
                <a:cs typeface="Calibri"/>
              </a:rPr>
              <a:t>What is CRM? (11/11/25). </a:t>
            </a:r>
            <a:r>
              <a:rPr lang="en-GB" sz="1100" dirty="0">
                <a:latin typeface="Calibri"/>
                <a:ea typeface="Calibri"/>
                <a:cs typeface="Calibri"/>
                <a:hlinkClick r:id="rId2"/>
              </a:rPr>
              <a:t>https://www.perfectviewcrm.com/what-is-crm/</a:t>
            </a:r>
            <a:r>
              <a:rPr lang="en-GB" sz="1100" dirty="0">
                <a:latin typeface="Calibri"/>
                <a:ea typeface="Calibri"/>
                <a:cs typeface="Calibri"/>
              </a:rPr>
              <a:t>.</a:t>
            </a:r>
          </a:p>
          <a:p>
            <a:r>
              <a:rPr lang="en-GB" sz="1100" dirty="0">
                <a:latin typeface="Calibri"/>
                <a:ea typeface="Calibri"/>
                <a:cs typeface="Calibri"/>
              </a:rPr>
              <a:t>Enterprise Resource Planning Systems (no date). </a:t>
            </a:r>
            <a:r>
              <a:rPr lang="en-GB" sz="1100" dirty="0">
                <a:latin typeface="Calibri"/>
                <a:ea typeface="Calibri"/>
                <a:cs typeface="Calibri"/>
                <a:hlinkClick r:id="rId3"/>
              </a:rPr>
              <a:t>https://ar.inspiredpencil.com/pictures-2023/enterprise-resource-planning-systems</a:t>
            </a:r>
            <a:r>
              <a:rPr lang="en-GB" sz="1100" dirty="0">
                <a:latin typeface="Calibri"/>
                <a:ea typeface="Calibri"/>
                <a:cs typeface="Calibri"/>
              </a:rPr>
              <a:t>.</a:t>
            </a:r>
          </a:p>
          <a:p>
            <a:r>
              <a:rPr lang="en-GB" sz="1100" dirty="0">
                <a:latin typeface="Calibri"/>
                <a:ea typeface="Calibri"/>
                <a:cs typeface="Calibri"/>
              </a:rPr>
              <a:t>Transaction Processing system (no date). </a:t>
            </a:r>
            <a:r>
              <a:rPr lang="en-GB" sz="1100" dirty="0">
                <a:latin typeface="Calibri"/>
                <a:ea typeface="Calibri"/>
                <a:cs typeface="Calibri"/>
                <a:hlinkClick r:id="rId4"/>
              </a:rPr>
              <a:t>https://animalia-life.club/qa/pictures/transaction-processing-system</a:t>
            </a:r>
            <a:r>
              <a:rPr lang="en-GB" sz="1100" dirty="0">
                <a:latin typeface="Calibri"/>
                <a:ea typeface="Calibri"/>
                <a:cs typeface="Calibri"/>
              </a:rPr>
              <a:t>.</a:t>
            </a:r>
          </a:p>
          <a:p>
            <a:r>
              <a:rPr lang="en-GB" sz="1100" dirty="0">
                <a:latin typeface="Calibri"/>
                <a:ea typeface="Calibri"/>
                <a:cs typeface="Calibri"/>
              </a:rPr>
              <a:t>Zoho CRM - Highly rated by critics (no date). https://www.zoho.com/en-uk/crm/lp/crm-system.html?utm_source=bingads&amp;utm_medium=cpc&amp;network=o&amp;device=c&amp;keyword=client%20relationship%20management&amp;campaignid=470587815&amp;adgroup=1311718502059071&amp;matchtype=e&amp;utm_term=customer%20relationship%20management%20system%20crm&amp;msclkid=ea8b00767c491c7171bd696400c7f70f&amp;utm_campaign=ZCRM-Bing-UK-Core-Exact&amp;utm_content=Client%20Relationship%20Management.</a:t>
            </a:r>
          </a:p>
          <a:p>
            <a:r>
              <a:rPr lang="en-GB" sz="1100" dirty="0" err="1">
                <a:latin typeface="Calibri"/>
                <a:ea typeface="Calibri"/>
                <a:cs typeface="Calibri"/>
              </a:rPr>
              <a:t>Franaszek</a:t>
            </a:r>
            <a:r>
              <a:rPr lang="en-GB" sz="1100" dirty="0">
                <a:latin typeface="Calibri"/>
                <a:ea typeface="Calibri"/>
                <a:cs typeface="Calibri"/>
              </a:rPr>
              <a:t>, P. and Robinson, J.T. (1985) 'Limitations of concurrency in transaction processing,' ACM Transactions on Database Systems, 10(1), pp. 1–28. </a:t>
            </a:r>
            <a:r>
              <a:rPr lang="en-GB" sz="1100" dirty="0">
                <a:latin typeface="Calibri"/>
                <a:ea typeface="Calibri"/>
                <a:cs typeface="Calibri"/>
                <a:hlinkClick r:id="rId5"/>
              </a:rPr>
              <a:t>https://doi.org/10.1145/3148.3160</a:t>
            </a:r>
            <a:endParaRPr lang="en-GB" sz="1100" dirty="0">
              <a:latin typeface="Calibri"/>
              <a:ea typeface="Calibri"/>
              <a:cs typeface="Calibri"/>
            </a:endParaRPr>
          </a:p>
          <a:p>
            <a:endParaRPr lang="en-GB" sz="1100" dirty="0">
              <a:latin typeface="Calibri"/>
              <a:ea typeface="Calibri"/>
              <a:cs typeface="Calibri"/>
            </a:endParaRPr>
          </a:p>
          <a:p>
            <a:endParaRPr lang="en-GB" sz="1100" dirty="0">
              <a:latin typeface="Calibri"/>
              <a:ea typeface="Calibri"/>
              <a:cs typeface="Calibri"/>
            </a:endParaRPr>
          </a:p>
          <a:p>
            <a:endParaRPr lang="en-GB" sz="1100" dirty="0">
              <a:latin typeface="Calibri"/>
              <a:ea typeface="Calibri"/>
              <a:cs typeface="Calibri"/>
            </a:endParaRPr>
          </a:p>
          <a:p>
            <a:endParaRPr lang="en-GB" sz="1100" dirty="0">
              <a:latin typeface="Calibri"/>
              <a:ea typeface="Calibri"/>
              <a:cs typeface="Calibri"/>
            </a:endParaRPr>
          </a:p>
          <a:p>
            <a:endParaRPr lang="en-GB" sz="1100" dirty="0">
              <a:latin typeface="Calibri"/>
              <a:ea typeface="Calibri"/>
              <a:cs typeface="Calibri"/>
            </a:endParaRPr>
          </a:p>
          <a:p>
            <a:endParaRPr lang="en-GB" sz="1100" dirty="0">
              <a:latin typeface="Calibri"/>
              <a:ea typeface="Calibri"/>
              <a:cs typeface="Calibri"/>
            </a:endParaRPr>
          </a:p>
          <a:p>
            <a:endParaRPr lang="en-GB" sz="1100" dirty="0">
              <a:latin typeface="Calibri"/>
              <a:ea typeface="Calibri"/>
              <a:cs typeface="Calibri"/>
            </a:endParaRPr>
          </a:p>
        </p:txBody>
      </p:sp>
    </p:spTree>
    <p:extLst>
      <p:ext uri="{BB962C8B-B14F-4D97-AF65-F5344CB8AC3E}">
        <p14:creationId xmlns:p14="http://schemas.microsoft.com/office/powerpoint/2010/main" val="1040314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4F1F0A-85A5-F9B9-8FB6-4B3633C23D48}"/>
              </a:ext>
            </a:extLst>
          </p:cNvPr>
          <p:cNvSpPr>
            <a:spLocks noGrp="1"/>
          </p:cNvSpPr>
          <p:nvPr>
            <p:ph type="ctrTitle"/>
          </p:nvPr>
        </p:nvSpPr>
        <p:spPr/>
        <p:txBody>
          <a:bodyPr>
            <a:normAutofit fontScale="90000"/>
          </a:bodyPr>
          <a:lstStyle/>
          <a:p>
            <a:r>
              <a:rPr lang="en-GB" dirty="0"/>
              <a:t>By Luis Andres</a:t>
            </a:r>
            <a:br>
              <a:rPr lang="en-GB" dirty="0"/>
            </a:br>
            <a:r>
              <a:rPr lang="en-GB" dirty="0"/>
              <a:t>2332661</a:t>
            </a:r>
            <a:br>
              <a:rPr lang="en-GB" dirty="0"/>
            </a:br>
            <a:endParaRPr lang="en-GB" dirty="0"/>
          </a:p>
        </p:txBody>
      </p:sp>
    </p:spTree>
    <p:extLst>
      <p:ext uri="{BB962C8B-B14F-4D97-AF65-F5344CB8AC3E}">
        <p14:creationId xmlns:p14="http://schemas.microsoft.com/office/powerpoint/2010/main" val="1938636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EBC3E6-213B-6878-E9DF-9845A1C55DCC}"/>
              </a:ext>
            </a:extLst>
          </p:cNvPr>
          <p:cNvSpPr txBox="1">
            <a:spLocks/>
          </p:cNvSpPr>
          <p:nvPr/>
        </p:nvSpPr>
        <p:spPr>
          <a:xfrm>
            <a:off x="1371597" y="348865"/>
            <a:ext cx="10044023" cy="87772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kern="1200">
                <a:solidFill>
                  <a:srgbClr val="FFFFFF"/>
                </a:solidFill>
                <a:latin typeface="+mj-lt"/>
                <a:ea typeface="+mj-ea"/>
                <a:cs typeface="+mj-cs"/>
              </a:rPr>
              <a:t>Ethical Considerations</a:t>
            </a:r>
          </a:p>
        </p:txBody>
      </p:sp>
      <p:graphicFrame>
        <p:nvGraphicFramePr>
          <p:cNvPr id="5" name="Content Placeholder 2">
            <a:extLst>
              <a:ext uri="{FF2B5EF4-FFF2-40B4-BE49-F238E27FC236}">
                <a16:creationId xmlns:a16="http://schemas.microsoft.com/office/drawing/2014/main" id="{6330ECD1-930A-42C7-813E-6EF549DB8FC9}"/>
              </a:ext>
            </a:extLst>
          </p:cNvPr>
          <p:cNvGraphicFramePr>
            <a:graphicFrameLocks noGrp="1"/>
          </p:cNvGraphicFramePr>
          <p:nvPr>
            <p:ph idx="1"/>
            <p:extLst>
              <p:ext uri="{D42A27DB-BD31-4B8C-83A1-F6EECF244321}">
                <p14:modId xmlns:p14="http://schemas.microsoft.com/office/powerpoint/2010/main" val="74319696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23853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852F03-9144-DFBC-07D6-4D836BB66FBE}"/>
              </a:ext>
            </a:extLst>
          </p:cNvPr>
          <p:cNvSpPr>
            <a:spLocks noGrp="1"/>
          </p:cNvSpPr>
          <p:nvPr>
            <p:ph idx="1"/>
          </p:nvPr>
        </p:nvSpPr>
        <p:spPr>
          <a:xfrm>
            <a:off x="1371599" y="2318197"/>
            <a:ext cx="9724031" cy="3683358"/>
          </a:xfrm>
        </p:spPr>
        <p:txBody>
          <a:bodyPr anchor="ctr">
            <a:normAutofit/>
          </a:bodyPr>
          <a:lstStyle/>
          <a:p>
            <a:r>
              <a:rPr lang="en-US" sz="2000" b="1"/>
              <a:t> AI Decision-Making</a:t>
            </a:r>
          </a:p>
          <a:p>
            <a:endParaRPr lang="en-US" sz="2000"/>
          </a:p>
          <a:p>
            <a:r>
              <a:rPr lang="en-US" sz="2000"/>
              <a:t>AI helps with planning and decisions but can make mistakes or be unfair.</a:t>
            </a:r>
          </a:p>
          <a:p>
            <a:endParaRPr lang="en-US" sz="2000"/>
          </a:p>
          <a:p>
            <a:r>
              <a:rPr lang="en-US" sz="2000"/>
              <a:t>Always check how AI works and keep human control.</a:t>
            </a:r>
            <a:r>
              <a:rPr lang="en-GB" sz="2000"/>
              <a:t> (Quiroz-Vázquez and Goodwin, 2024)</a:t>
            </a:r>
            <a:endParaRPr lang="en-US" sz="2000"/>
          </a:p>
          <a:p>
            <a:endParaRPr lang="en-US" sz="2000"/>
          </a:p>
          <a:p>
            <a:r>
              <a:rPr lang="en-US" sz="2000"/>
              <a:t>Be open and clear about how AI is used.</a:t>
            </a:r>
            <a:r>
              <a:rPr lang="en-GB" sz="2000"/>
              <a:t>  (Quiroz-Vázquez and Goodwin, 2024)</a:t>
            </a:r>
          </a:p>
        </p:txBody>
      </p:sp>
    </p:spTree>
    <p:extLst>
      <p:ext uri="{BB962C8B-B14F-4D97-AF65-F5344CB8AC3E}">
        <p14:creationId xmlns:p14="http://schemas.microsoft.com/office/powerpoint/2010/main" val="4113434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ADD976-71D3-45C8-5673-1D0979341BDB}"/>
              </a:ext>
            </a:extLst>
          </p:cNvPr>
          <p:cNvSpPr>
            <a:spLocks noGrp="1"/>
          </p:cNvSpPr>
          <p:nvPr>
            <p:ph idx="1"/>
          </p:nvPr>
        </p:nvSpPr>
        <p:spPr>
          <a:xfrm>
            <a:off x="1371599" y="2318197"/>
            <a:ext cx="9724031" cy="3683358"/>
          </a:xfrm>
        </p:spPr>
        <p:txBody>
          <a:bodyPr anchor="ctr">
            <a:normAutofit/>
          </a:bodyPr>
          <a:lstStyle/>
          <a:p>
            <a:r>
              <a:rPr lang="en-US" sz="2000" b="1"/>
              <a:t> Employee Monitoring</a:t>
            </a:r>
          </a:p>
          <a:p>
            <a:endParaRPr lang="en-US" sz="2000"/>
          </a:p>
          <a:p>
            <a:r>
              <a:rPr lang="en-US" sz="2000"/>
              <a:t>Technology can track workers for safety and performance.</a:t>
            </a:r>
          </a:p>
          <a:p>
            <a:endParaRPr lang="en-US" sz="2000"/>
          </a:p>
          <a:p>
            <a:r>
              <a:rPr lang="en-US" sz="2000"/>
              <a:t>Be honest about what is being monitored.</a:t>
            </a:r>
            <a:r>
              <a:rPr lang="en-GB" sz="2000"/>
              <a:t>  (Madjid Tavana, 2017)</a:t>
            </a:r>
            <a:endParaRPr lang="en-US" sz="2000"/>
          </a:p>
          <a:p>
            <a:endParaRPr lang="en-US" sz="2000"/>
          </a:p>
          <a:p>
            <a:r>
              <a:rPr lang="en-US" sz="2000"/>
              <a:t>Use it fairly and not to pressure employees.</a:t>
            </a:r>
            <a:r>
              <a:rPr lang="en-GB" sz="2000"/>
              <a:t>  (Madjid Tavana, 2017)</a:t>
            </a:r>
            <a:endParaRPr lang="en-US" sz="2000"/>
          </a:p>
          <a:p>
            <a:endParaRPr lang="en-GB" sz="2000"/>
          </a:p>
        </p:txBody>
      </p:sp>
    </p:spTree>
    <p:extLst>
      <p:ext uri="{BB962C8B-B14F-4D97-AF65-F5344CB8AC3E}">
        <p14:creationId xmlns:p14="http://schemas.microsoft.com/office/powerpoint/2010/main" val="19348993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B1837DE6-0D67-5A03-F539-39D2C42F5E5E}"/>
              </a:ext>
            </a:extLst>
          </p:cNvPr>
          <p:cNvSpPr>
            <a:spLocks noGrp="1"/>
          </p:cNvSpPr>
          <p:nvPr>
            <p:ph idx="1"/>
          </p:nvPr>
        </p:nvSpPr>
        <p:spPr>
          <a:xfrm>
            <a:off x="1371599" y="2318197"/>
            <a:ext cx="9724031" cy="3683358"/>
          </a:xfrm>
        </p:spPr>
        <p:txBody>
          <a:bodyPr anchor="ctr">
            <a:normAutofit/>
          </a:bodyPr>
          <a:lstStyle/>
          <a:p>
            <a:r>
              <a:rPr lang="en-US" sz="2000" b="1"/>
              <a:t> Bias and Fairness</a:t>
            </a:r>
          </a:p>
          <a:p>
            <a:endParaRPr lang="en-US" sz="2000"/>
          </a:p>
          <a:p>
            <a:r>
              <a:rPr lang="en-US" sz="2000"/>
              <a:t>Technology and data can sometimes show bias.</a:t>
            </a:r>
          </a:p>
          <a:p>
            <a:endParaRPr lang="en-US" sz="2000"/>
          </a:p>
          <a:p>
            <a:r>
              <a:rPr lang="en-US" sz="2000"/>
              <a:t>Test systems for fairness and include diverse opinions. (Chaffey and Gareth R T White, 2012)</a:t>
            </a:r>
          </a:p>
          <a:p>
            <a:endParaRPr lang="en-US" sz="2000"/>
          </a:p>
          <a:p>
            <a:r>
              <a:rPr lang="en-US" sz="2000"/>
              <a:t>Follow clear ethical rules. (Chaffey and Gareth R T White, 2012)</a:t>
            </a:r>
          </a:p>
          <a:p>
            <a:pPr marL="0" indent="0">
              <a:buNone/>
            </a:pPr>
            <a:endParaRPr lang="en-GB" sz="2000"/>
          </a:p>
        </p:txBody>
      </p:sp>
    </p:spTree>
    <p:extLst>
      <p:ext uri="{BB962C8B-B14F-4D97-AF65-F5344CB8AC3E}">
        <p14:creationId xmlns:p14="http://schemas.microsoft.com/office/powerpoint/2010/main" val="14260789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9027CC-F10D-4FB9-1431-95DDF12D10BC}"/>
              </a:ext>
            </a:extLst>
          </p:cNvPr>
          <p:cNvSpPr>
            <a:spLocks noGrp="1"/>
          </p:cNvSpPr>
          <p:nvPr>
            <p:ph idx="1"/>
          </p:nvPr>
        </p:nvSpPr>
        <p:spPr>
          <a:xfrm>
            <a:off x="1371599" y="2318197"/>
            <a:ext cx="9724031" cy="3683358"/>
          </a:xfrm>
        </p:spPr>
        <p:txBody>
          <a:bodyPr anchor="ctr">
            <a:normAutofit/>
          </a:bodyPr>
          <a:lstStyle/>
          <a:p>
            <a:r>
              <a:rPr lang="en-US" sz="2000" b="1" dirty="0"/>
              <a:t>Responsible Use</a:t>
            </a:r>
          </a:p>
          <a:p>
            <a:endParaRPr lang="en-US" sz="2000" dirty="0"/>
          </a:p>
          <a:p>
            <a:r>
              <a:rPr lang="en-US" sz="2000" dirty="0"/>
              <a:t>Be transparent and respectful with data.</a:t>
            </a:r>
          </a:p>
          <a:p>
            <a:endParaRPr lang="en-US" sz="2000" dirty="0"/>
          </a:p>
          <a:p>
            <a:r>
              <a:rPr lang="en-US" sz="2000" dirty="0"/>
              <a:t>Keep human oversight in important choices. (Avison and Gholamreza </a:t>
            </a:r>
            <a:r>
              <a:rPr lang="en-US" sz="2000" dirty="0" err="1"/>
              <a:t>Torkzadeh</a:t>
            </a:r>
            <a:r>
              <a:rPr lang="en-US" sz="2000" dirty="0"/>
              <a:t>, 2009)</a:t>
            </a:r>
          </a:p>
          <a:p>
            <a:endParaRPr lang="en-US" sz="2000" dirty="0"/>
          </a:p>
          <a:p>
            <a:r>
              <a:rPr lang="en-US" sz="2000" dirty="0"/>
              <a:t>Build a culture of trust and responsibility. (Avison and Gholamreza </a:t>
            </a:r>
            <a:r>
              <a:rPr lang="en-US" sz="2000" dirty="0" err="1"/>
              <a:t>Torkzadeh</a:t>
            </a:r>
            <a:r>
              <a:rPr lang="en-US" sz="2000" dirty="0"/>
              <a:t>, 2009)</a:t>
            </a:r>
          </a:p>
          <a:p>
            <a:endParaRPr lang="en-US" sz="2000" dirty="0"/>
          </a:p>
          <a:p>
            <a:endParaRPr lang="en-GB" sz="2000" dirty="0"/>
          </a:p>
        </p:txBody>
      </p:sp>
    </p:spTree>
    <p:extLst>
      <p:ext uri="{BB962C8B-B14F-4D97-AF65-F5344CB8AC3E}">
        <p14:creationId xmlns:p14="http://schemas.microsoft.com/office/powerpoint/2010/main" val="1155867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A7DF6E-E161-ACCD-6ACD-367AF2BBD136}"/>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References </a:t>
            </a:r>
            <a:endParaRPr lang="en-GB" sz="4000" dirty="0">
              <a:solidFill>
                <a:srgbClr val="FFFFFF"/>
              </a:solidFill>
            </a:endParaRPr>
          </a:p>
        </p:txBody>
      </p:sp>
      <p:sp>
        <p:nvSpPr>
          <p:cNvPr id="3" name="Content Placeholder 2">
            <a:extLst>
              <a:ext uri="{FF2B5EF4-FFF2-40B4-BE49-F238E27FC236}">
                <a16:creationId xmlns:a16="http://schemas.microsoft.com/office/drawing/2014/main" id="{76C224AF-FC92-521E-DDAB-576855A5B711}"/>
              </a:ext>
            </a:extLst>
          </p:cNvPr>
          <p:cNvSpPr>
            <a:spLocks noGrp="1"/>
          </p:cNvSpPr>
          <p:nvPr>
            <p:ph idx="1"/>
          </p:nvPr>
        </p:nvSpPr>
        <p:spPr>
          <a:xfrm>
            <a:off x="1371599" y="2318197"/>
            <a:ext cx="9724031" cy="3683358"/>
          </a:xfrm>
        </p:spPr>
        <p:txBody>
          <a:bodyPr anchor="ctr">
            <a:noAutofit/>
          </a:bodyPr>
          <a:lstStyle/>
          <a:p>
            <a:endParaRPr lang="en-US" sz="1400" dirty="0"/>
          </a:p>
          <a:p>
            <a:endParaRPr lang="en-US" sz="1400" dirty="0"/>
          </a:p>
          <a:p>
            <a:endParaRPr lang="en-US" sz="1400" dirty="0"/>
          </a:p>
          <a:p>
            <a:endParaRPr lang="en-US" sz="1400" dirty="0"/>
          </a:p>
          <a:p>
            <a:endParaRPr lang="en-US" sz="1400" dirty="0"/>
          </a:p>
          <a:p>
            <a:endParaRPr lang="en-US" sz="1400" dirty="0"/>
          </a:p>
          <a:p>
            <a:endParaRPr lang="en-US" sz="1400" dirty="0"/>
          </a:p>
          <a:p>
            <a:endParaRPr lang="en-US" sz="1400" dirty="0"/>
          </a:p>
          <a:p>
            <a:r>
              <a:rPr lang="en-US" sz="1400" dirty="0"/>
              <a:t>Laudon, K. and Laudon, J. (2020). </a:t>
            </a:r>
            <a:r>
              <a:rPr lang="en-US" sz="1400" i="1" dirty="0"/>
              <a:t>Management Information Systems : Managing The Digital Firm</a:t>
            </a:r>
            <a:r>
              <a:rPr lang="en-US" sz="1400" dirty="0"/>
              <a:t>. 17th ed. S.L.: Pearson Education Limited.</a:t>
            </a:r>
          </a:p>
          <a:p>
            <a:r>
              <a:rPr lang="en-US" sz="1400" dirty="0"/>
              <a:t>‌</a:t>
            </a:r>
            <a:r>
              <a:rPr lang="en-US" sz="1400" dirty="0" err="1"/>
              <a:t>Bocij</a:t>
            </a:r>
            <a:r>
              <a:rPr lang="en-US" sz="1400" dirty="0"/>
              <a:t>, P., Greasley, A. and Hickie, S. (2019). </a:t>
            </a:r>
            <a:r>
              <a:rPr lang="en-US" sz="1400" i="1" dirty="0"/>
              <a:t>Business Information Systems technology, Development and Management for the Modern Business</a:t>
            </a:r>
            <a:r>
              <a:rPr lang="en-US" sz="1400" dirty="0"/>
              <a:t>. Harlow, England Pearson.‌</a:t>
            </a:r>
          </a:p>
          <a:p>
            <a:r>
              <a:rPr lang="en-US" sz="1400" dirty="0"/>
              <a:t>Madjid Tavana (2017). </a:t>
            </a:r>
            <a:r>
              <a:rPr lang="en-US" sz="1400" i="1" dirty="0"/>
              <a:t>Enterprise information systems and the digitalization of business functions</a:t>
            </a:r>
            <a:r>
              <a:rPr lang="en-US" sz="1400" dirty="0"/>
              <a:t>. Hershey, Pa: </a:t>
            </a:r>
            <a:r>
              <a:rPr lang="en-US" sz="1400" dirty="0" err="1"/>
              <a:t>Igi</a:t>
            </a:r>
            <a:r>
              <a:rPr lang="en-US" sz="1400" dirty="0"/>
              <a:t> Global.</a:t>
            </a:r>
          </a:p>
          <a:p>
            <a:r>
              <a:rPr lang="en-US" sz="1400" dirty="0"/>
              <a:t>‌</a:t>
            </a:r>
            <a:r>
              <a:rPr lang="en-GB" sz="1400" dirty="0"/>
              <a:t>Avison, D.E. and Gholamreza </a:t>
            </a:r>
            <a:r>
              <a:rPr lang="en-GB" sz="1400" dirty="0" err="1"/>
              <a:t>Torkzadeh</a:t>
            </a:r>
            <a:r>
              <a:rPr lang="en-GB" sz="1400" dirty="0"/>
              <a:t> (2009). </a:t>
            </a:r>
            <a:r>
              <a:rPr lang="en-GB" sz="1400" i="1" dirty="0"/>
              <a:t>Information systems project management</a:t>
            </a:r>
            <a:r>
              <a:rPr lang="en-GB" sz="1400" dirty="0"/>
              <a:t>. Los Angeles: Sage.</a:t>
            </a:r>
          </a:p>
          <a:p>
            <a:r>
              <a:rPr lang="en-GB" sz="1400" dirty="0"/>
              <a:t>‌</a:t>
            </a:r>
            <a:r>
              <a:rPr lang="en-US" sz="1400" dirty="0"/>
              <a:t>Chaffey, D. and Gareth R T White (2012). </a:t>
            </a:r>
            <a:r>
              <a:rPr lang="en-US" sz="1400" i="1" dirty="0"/>
              <a:t>Business information management : improving performance using information systems.</a:t>
            </a:r>
            <a:r>
              <a:rPr lang="en-US" sz="1400" dirty="0"/>
              <a:t> Harlow: Prentice Hall/Financial Times.</a:t>
            </a:r>
          </a:p>
          <a:p>
            <a:r>
              <a:rPr lang="en-US" sz="1400" dirty="0"/>
              <a:t>‌Hinton, M. (2006). </a:t>
            </a:r>
            <a:r>
              <a:rPr lang="en-US" sz="1400" i="1" dirty="0"/>
              <a:t>Introducing Information Management</a:t>
            </a:r>
            <a:r>
              <a:rPr lang="en-US" sz="1400" dirty="0"/>
              <a:t>. Routledge.</a:t>
            </a:r>
          </a:p>
          <a:p>
            <a:r>
              <a:rPr lang="en-US" sz="1400" dirty="0"/>
              <a:t>‌Curley, M. (2007). </a:t>
            </a:r>
            <a:r>
              <a:rPr lang="en-US" sz="1400" i="1" dirty="0"/>
              <a:t>Managing information technology for business value : practical strategies for IT and business managers</a:t>
            </a:r>
            <a:r>
              <a:rPr lang="en-US" sz="1400" dirty="0"/>
              <a:t>. Hillsboro, Or.: Intel Press.</a:t>
            </a:r>
          </a:p>
          <a:p>
            <a:r>
              <a:rPr lang="en-US" sz="1400" dirty="0"/>
              <a:t>‌Quiroz-Vázquez, C. and Goodwin, M. (2024). </a:t>
            </a:r>
            <a:r>
              <a:rPr lang="en-US" sz="1400" i="1" dirty="0"/>
              <a:t>Artificial Intelligence Business</a:t>
            </a:r>
            <a:r>
              <a:rPr lang="en-US" sz="1400" dirty="0"/>
              <a:t>. [online] Ibm.com. Available at: https://www.ibm.com/think/topics/artificial-intelligence-business.</a:t>
            </a:r>
          </a:p>
          <a:p>
            <a:endParaRPr lang="en-US" sz="1400" dirty="0"/>
          </a:p>
          <a:p>
            <a:endParaRPr lang="en-US" sz="1400" dirty="0"/>
          </a:p>
          <a:p>
            <a:endParaRPr lang="en-US" sz="1400" dirty="0"/>
          </a:p>
          <a:p>
            <a:endParaRPr lang="en-US" sz="1400" dirty="0"/>
          </a:p>
          <a:p>
            <a:endParaRPr lang="en-GB" sz="1400" dirty="0"/>
          </a:p>
          <a:p>
            <a:endParaRPr lang="en-US" sz="1400" dirty="0"/>
          </a:p>
          <a:p>
            <a:endParaRPr lang="en-US" sz="1400" dirty="0"/>
          </a:p>
          <a:p>
            <a:endParaRPr lang="en-GB" sz="1400" dirty="0"/>
          </a:p>
        </p:txBody>
      </p:sp>
    </p:spTree>
    <p:extLst>
      <p:ext uri="{BB962C8B-B14F-4D97-AF65-F5344CB8AC3E}">
        <p14:creationId xmlns:p14="http://schemas.microsoft.com/office/powerpoint/2010/main" val="3411867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16E26D-3455-AE26-AA7C-C44CCDF8FC43}"/>
              </a:ext>
            </a:extLst>
          </p:cNvPr>
          <p:cNvSpPr>
            <a:spLocks noGrp="1"/>
          </p:cNvSpPr>
          <p:nvPr>
            <p:ph idx="1"/>
          </p:nvPr>
        </p:nvSpPr>
        <p:spPr>
          <a:xfrm>
            <a:off x="1371599" y="2318197"/>
            <a:ext cx="9724031" cy="3683358"/>
          </a:xfrm>
        </p:spPr>
        <p:txBody>
          <a:bodyPr anchor="ctr">
            <a:normAutofit/>
          </a:bodyPr>
          <a:lstStyle/>
          <a:p>
            <a:pPr marL="0" indent="0" algn="ctr">
              <a:buNone/>
            </a:pPr>
            <a:r>
              <a:rPr lang="en-US" sz="5400" b="1" dirty="0"/>
              <a:t>Real word case studies</a:t>
            </a:r>
          </a:p>
          <a:p>
            <a:pPr marL="0" indent="0" algn="ctr">
              <a:buNone/>
            </a:pPr>
            <a:r>
              <a:rPr lang="en-US" sz="5400" dirty="0"/>
              <a:t> UPS </a:t>
            </a:r>
          </a:p>
          <a:p>
            <a:pPr marL="0" indent="0" algn="ctr">
              <a:buNone/>
            </a:pPr>
            <a:r>
              <a:rPr lang="en-US" sz="5400" dirty="0"/>
              <a:t>By Andre Gomes </a:t>
            </a:r>
          </a:p>
          <a:p>
            <a:pPr marL="0" indent="0" algn="ctr">
              <a:buNone/>
            </a:pPr>
            <a:r>
              <a:rPr lang="en-US" sz="5400" dirty="0"/>
              <a:t>2323759 </a:t>
            </a:r>
            <a:endParaRPr lang="en-GB" sz="5400" dirty="0"/>
          </a:p>
        </p:txBody>
      </p:sp>
    </p:spTree>
    <p:extLst>
      <p:ext uri="{BB962C8B-B14F-4D97-AF65-F5344CB8AC3E}">
        <p14:creationId xmlns:p14="http://schemas.microsoft.com/office/powerpoint/2010/main" val="1102743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17399-EFEF-772D-8132-652D5CE64D0A}"/>
              </a:ext>
            </a:extLst>
          </p:cNvPr>
          <p:cNvSpPr>
            <a:spLocks noGrp="1"/>
          </p:cNvSpPr>
          <p:nvPr>
            <p:ph type="title"/>
          </p:nvPr>
        </p:nvSpPr>
        <p:spPr>
          <a:xfrm>
            <a:off x="1371599" y="294538"/>
            <a:ext cx="9895951" cy="1033669"/>
          </a:xfrm>
        </p:spPr>
        <p:txBody>
          <a:bodyPr>
            <a:normAutofit/>
          </a:bodyPr>
          <a:lstStyle/>
          <a:p>
            <a:r>
              <a:rPr lang="en-US" sz="4000" b="1">
                <a:solidFill>
                  <a:srgbClr val="FFFFFF"/>
                </a:solidFill>
              </a:rPr>
              <a:t>Introduction</a:t>
            </a:r>
            <a:endParaRPr lang="en-GB" sz="4000" b="1">
              <a:solidFill>
                <a:srgbClr val="FFFFFF"/>
              </a:solidFill>
            </a:endParaRPr>
          </a:p>
        </p:txBody>
      </p:sp>
      <p:sp>
        <p:nvSpPr>
          <p:cNvPr id="17" name="Content Placeholder 2">
            <a:extLst>
              <a:ext uri="{FF2B5EF4-FFF2-40B4-BE49-F238E27FC236}">
                <a16:creationId xmlns:a16="http://schemas.microsoft.com/office/drawing/2014/main" id="{053CF9DE-D2B9-C444-3486-FE9305AD9284}"/>
              </a:ext>
            </a:extLst>
          </p:cNvPr>
          <p:cNvSpPr>
            <a:spLocks noGrp="1"/>
          </p:cNvSpPr>
          <p:nvPr>
            <p:ph idx="1"/>
          </p:nvPr>
        </p:nvSpPr>
        <p:spPr>
          <a:xfrm>
            <a:off x="1371599" y="2318197"/>
            <a:ext cx="9724031" cy="3683358"/>
          </a:xfrm>
        </p:spPr>
        <p:txBody>
          <a:bodyPr anchor="ctr">
            <a:normAutofit/>
          </a:bodyPr>
          <a:lstStyle/>
          <a:p>
            <a:pPr marL="0" indent="0">
              <a:buNone/>
            </a:pPr>
            <a:r>
              <a:rPr lang="en-US" sz="2000"/>
              <a:t>• The main case study we will be discussing is the company called UPS( United Parcel Service) </a:t>
            </a:r>
          </a:p>
          <a:p>
            <a:pPr marL="0" indent="0">
              <a:buNone/>
            </a:pPr>
            <a:r>
              <a:rPr lang="en-US" sz="2000"/>
              <a:t>• The company began in 1907 by James E. Casey and Claude Ryan with small capital of 100 USD. (Jagdish Bapat and Cell, 2013) </a:t>
            </a:r>
          </a:p>
          <a:p>
            <a:pPr marL="0" indent="0">
              <a:buNone/>
            </a:pPr>
            <a:r>
              <a:rPr lang="en-US" sz="2000"/>
              <a:t>• the purpose of providing a supplementary service with package delivery from an end-to-end messenger. (Jagdish Bapat and Cell, 2013) </a:t>
            </a:r>
            <a:endParaRPr lang="en-GB" sz="2000"/>
          </a:p>
        </p:txBody>
      </p:sp>
    </p:spTree>
    <p:extLst>
      <p:ext uri="{BB962C8B-B14F-4D97-AF65-F5344CB8AC3E}">
        <p14:creationId xmlns:p14="http://schemas.microsoft.com/office/powerpoint/2010/main" val="7432025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34C6B9-93E7-0997-3D59-8050478FDDE6}"/>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UPS’s information systems</a:t>
            </a:r>
          </a:p>
        </p:txBody>
      </p:sp>
      <p:sp>
        <p:nvSpPr>
          <p:cNvPr id="3" name="Content Placeholder 2">
            <a:extLst>
              <a:ext uri="{FF2B5EF4-FFF2-40B4-BE49-F238E27FC236}">
                <a16:creationId xmlns:a16="http://schemas.microsoft.com/office/drawing/2014/main" id="{8365A2A6-DA54-D04D-FC0A-44DAAA4650E9}"/>
              </a:ext>
            </a:extLst>
          </p:cNvPr>
          <p:cNvSpPr>
            <a:spLocks noGrp="1"/>
          </p:cNvSpPr>
          <p:nvPr>
            <p:ph idx="1"/>
          </p:nvPr>
        </p:nvSpPr>
        <p:spPr>
          <a:xfrm>
            <a:off x="1371599" y="2318197"/>
            <a:ext cx="9724031" cy="3683358"/>
          </a:xfrm>
        </p:spPr>
        <p:txBody>
          <a:bodyPr anchor="ctr">
            <a:normAutofit/>
          </a:bodyPr>
          <a:lstStyle/>
          <a:p>
            <a:r>
              <a:rPr lang="en-US" sz="2000"/>
              <a:t>UPS have informal and formal information systems that assist the company with their online tracking and delivery. </a:t>
            </a:r>
          </a:p>
          <a:p>
            <a:r>
              <a:rPr lang="en-US" sz="2000"/>
              <a:t>The main two are called: </a:t>
            </a:r>
          </a:p>
          <a:p>
            <a:pPr marL="0" indent="0">
              <a:buNone/>
            </a:pPr>
            <a:r>
              <a:rPr lang="en-US" sz="2000"/>
              <a:t>Post sales order management system (OMS) (wpengine, 2009). </a:t>
            </a:r>
          </a:p>
          <a:p>
            <a:pPr marL="0" indent="0">
              <a:buNone/>
            </a:pPr>
            <a:r>
              <a:rPr lang="en-US" sz="2000"/>
              <a:t>DIAD(Delivery information acquisition device) (Studocu, 2024).</a:t>
            </a:r>
            <a:endParaRPr lang="en-GB" sz="2000"/>
          </a:p>
        </p:txBody>
      </p:sp>
    </p:spTree>
    <p:extLst>
      <p:ext uri="{BB962C8B-B14F-4D97-AF65-F5344CB8AC3E}">
        <p14:creationId xmlns:p14="http://schemas.microsoft.com/office/powerpoint/2010/main" val="3085160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A0F3C6-F216-0595-E282-0632D74176D0}"/>
              </a:ext>
            </a:extLst>
          </p:cNvPr>
          <p:cNvSpPr>
            <a:spLocks noGrp="1"/>
          </p:cNvSpPr>
          <p:nvPr>
            <p:ph type="title"/>
          </p:nvPr>
        </p:nvSpPr>
        <p:spPr>
          <a:xfrm>
            <a:off x="1371599" y="294538"/>
            <a:ext cx="9895951" cy="1033669"/>
          </a:xfrm>
        </p:spPr>
        <p:txBody>
          <a:bodyPr>
            <a:normAutofit/>
          </a:bodyPr>
          <a:lstStyle/>
          <a:p>
            <a:r>
              <a:rPr lang="en-US" sz="4000" b="1">
                <a:solidFill>
                  <a:srgbClr val="FFFFFF"/>
                </a:solidFill>
              </a:rPr>
              <a:t>Business impact</a:t>
            </a:r>
            <a:endParaRPr lang="en-GB" sz="4000" b="1">
              <a:solidFill>
                <a:srgbClr val="FFFFFF"/>
              </a:solidFill>
            </a:endParaRPr>
          </a:p>
        </p:txBody>
      </p:sp>
      <p:sp>
        <p:nvSpPr>
          <p:cNvPr id="3" name="Content Placeholder 2">
            <a:extLst>
              <a:ext uri="{FF2B5EF4-FFF2-40B4-BE49-F238E27FC236}">
                <a16:creationId xmlns:a16="http://schemas.microsoft.com/office/drawing/2014/main" id="{ACE60EF6-B8D6-28BD-9A00-922DC74A8C86}"/>
              </a:ext>
            </a:extLst>
          </p:cNvPr>
          <p:cNvSpPr>
            <a:spLocks noGrp="1"/>
          </p:cNvSpPr>
          <p:nvPr>
            <p:ph idx="1"/>
          </p:nvPr>
        </p:nvSpPr>
        <p:spPr>
          <a:xfrm>
            <a:off x="1371599" y="2318197"/>
            <a:ext cx="9724031" cy="3683358"/>
          </a:xfrm>
        </p:spPr>
        <p:txBody>
          <a:bodyPr anchor="ctr">
            <a:normAutofit/>
          </a:bodyPr>
          <a:lstStyle/>
          <a:p>
            <a:pPr marL="0" indent="0">
              <a:buNone/>
            </a:pPr>
            <a:r>
              <a:rPr lang="en-US" sz="2000"/>
              <a:t>• OMSimpact in UPS </a:t>
            </a:r>
          </a:p>
          <a:p>
            <a:pPr marL="0" indent="0">
              <a:buNone/>
            </a:pPr>
            <a:r>
              <a:rPr lang="en-US" sz="2000"/>
              <a:t>• Decrease in financial cost( reducing UPS’s hardware cost) </a:t>
            </a:r>
          </a:p>
          <a:p>
            <a:pPr marL="0" indent="0">
              <a:buNone/>
            </a:pPr>
            <a:r>
              <a:rPr lang="en-US" sz="2000"/>
              <a:t>• Customer visibility(Keeping customers updated) </a:t>
            </a:r>
          </a:p>
          <a:p>
            <a:pPr marL="0" indent="0">
              <a:buNone/>
            </a:pPr>
            <a:r>
              <a:rPr lang="en-US" sz="2000"/>
              <a:t>• Improved planning(time, place, delivery) </a:t>
            </a:r>
          </a:p>
          <a:p>
            <a:pPr marL="0" indent="0">
              <a:buNone/>
            </a:pPr>
            <a:r>
              <a:rPr lang="en-US" sz="2000"/>
              <a:t>• DIADimpact in UPS </a:t>
            </a:r>
          </a:p>
          <a:p>
            <a:pPr marL="0" indent="0">
              <a:buNone/>
            </a:pPr>
            <a:r>
              <a:rPr lang="en-US" sz="2000"/>
              <a:t>• Real life tracking( tracking of their order) </a:t>
            </a:r>
          </a:p>
          <a:p>
            <a:pPr marL="0" indent="0">
              <a:buNone/>
            </a:pPr>
            <a:r>
              <a:rPr lang="en-US" sz="2000"/>
              <a:t>• Better customer experience(Customer satisfaction) </a:t>
            </a:r>
          </a:p>
          <a:p>
            <a:pPr marL="0" indent="0">
              <a:buNone/>
            </a:pPr>
            <a:r>
              <a:rPr lang="en-US" sz="2000"/>
              <a:t>• Employee productivity( interaction with customers) </a:t>
            </a:r>
          </a:p>
          <a:p>
            <a:pPr marL="0" indent="0">
              <a:buNone/>
            </a:pPr>
            <a:r>
              <a:rPr lang="en-US" sz="2000"/>
              <a:t>(Source: myself) </a:t>
            </a:r>
            <a:endParaRPr lang="en-GB" sz="2000"/>
          </a:p>
        </p:txBody>
      </p:sp>
    </p:spTree>
    <p:extLst>
      <p:ext uri="{BB962C8B-B14F-4D97-AF65-F5344CB8AC3E}">
        <p14:creationId xmlns:p14="http://schemas.microsoft.com/office/powerpoint/2010/main" val="19075330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C366BE-8F49-F1BF-7899-F062853E4BF3}"/>
              </a:ext>
            </a:extLst>
          </p:cNvPr>
          <p:cNvSpPr>
            <a:spLocks noGrp="1"/>
          </p:cNvSpPr>
          <p:nvPr>
            <p:ph type="title"/>
          </p:nvPr>
        </p:nvSpPr>
        <p:spPr>
          <a:xfrm>
            <a:off x="1371599" y="294538"/>
            <a:ext cx="9895951" cy="1033669"/>
          </a:xfrm>
        </p:spPr>
        <p:txBody>
          <a:bodyPr>
            <a:normAutofit/>
          </a:bodyPr>
          <a:lstStyle/>
          <a:p>
            <a:r>
              <a:rPr lang="en-US" sz="4000" b="1">
                <a:solidFill>
                  <a:srgbClr val="FFFFFF"/>
                </a:solidFill>
              </a:rPr>
              <a:t>Ethical issues</a:t>
            </a:r>
            <a:endParaRPr lang="en-GB" sz="4000" b="1">
              <a:solidFill>
                <a:srgbClr val="FFFFFF"/>
              </a:solidFill>
            </a:endParaRPr>
          </a:p>
        </p:txBody>
      </p:sp>
      <p:sp>
        <p:nvSpPr>
          <p:cNvPr id="3" name="Content Placeholder 2">
            <a:extLst>
              <a:ext uri="{FF2B5EF4-FFF2-40B4-BE49-F238E27FC236}">
                <a16:creationId xmlns:a16="http://schemas.microsoft.com/office/drawing/2014/main" id="{9598AA98-9F30-409D-3B19-DB333D191D81}"/>
              </a:ext>
            </a:extLst>
          </p:cNvPr>
          <p:cNvSpPr>
            <a:spLocks noGrp="1"/>
          </p:cNvSpPr>
          <p:nvPr>
            <p:ph idx="1"/>
          </p:nvPr>
        </p:nvSpPr>
        <p:spPr>
          <a:xfrm>
            <a:off x="1371599" y="2318197"/>
            <a:ext cx="9724031" cy="3683358"/>
          </a:xfrm>
        </p:spPr>
        <p:txBody>
          <a:bodyPr anchor="ctr">
            <a:normAutofit/>
          </a:bodyPr>
          <a:lstStyle/>
          <a:p>
            <a:pPr marL="0" indent="0">
              <a:buNone/>
            </a:pPr>
            <a:r>
              <a:rPr lang="en-US" sz="2000"/>
              <a:t>• Data protection </a:t>
            </a:r>
          </a:p>
          <a:p>
            <a:pPr marL="0" indent="0">
              <a:buNone/>
            </a:pPr>
            <a:r>
              <a:rPr lang="en-US" sz="2000"/>
              <a:t>• OMS/DIAD stores recipient names, addresses, signatures, and maybe delivery photos, sensitive personal information(Glavin, Bierman and Schieman, 2024). </a:t>
            </a:r>
          </a:p>
          <a:p>
            <a:pPr marL="0" indent="0">
              <a:buNone/>
            </a:pPr>
            <a:r>
              <a:rPr lang="en-US" sz="2000"/>
              <a:t>• DIAD scans by UPS drivers are frequently regarded as the "source of truth." Customer complaints or disciplinary action against drivers may result from errors (poor scans, misrouted items, wrong timestamps) (Shrouk__Anas, 2025).</a:t>
            </a:r>
            <a:endParaRPr lang="en-GB" sz="2000"/>
          </a:p>
        </p:txBody>
      </p:sp>
    </p:spTree>
    <p:extLst>
      <p:ext uri="{BB962C8B-B14F-4D97-AF65-F5344CB8AC3E}">
        <p14:creationId xmlns:p14="http://schemas.microsoft.com/office/powerpoint/2010/main" val="5204042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C28955-E969-61FD-C15C-02E5ECC0E506}"/>
              </a:ext>
            </a:extLst>
          </p:cNvPr>
          <p:cNvSpPr>
            <a:spLocks noGrp="1"/>
          </p:cNvSpPr>
          <p:nvPr>
            <p:ph type="title"/>
          </p:nvPr>
        </p:nvSpPr>
        <p:spPr>
          <a:xfrm>
            <a:off x="1371599" y="294538"/>
            <a:ext cx="9895951" cy="1033669"/>
          </a:xfrm>
        </p:spPr>
        <p:txBody>
          <a:bodyPr>
            <a:normAutofit/>
          </a:bodyPr>
          <a:lstStyle/>
          <a:p>
            <a:r>
              <a:rPr lang="en-US" sz="4000" b="1">
                <a:solidFill>
                  <a:srgbClr val="FFFFFF"/>
                </a:solidFill>
              </a:rPr>
              <a:t>Detailing challenges</a:t>
            </a:r>
            <a:endParaRPr lang="en-GB" sz="4000" b="1">
              <a:solidFill>
                <a:srgbClr val="FFFFFF"/>
              </a:solidFill>
            </a:endParaRPr>
          </a:p>
        </p:txBody>
      </p:sp>
      <p:sp>
        <p:nvSpPr>
          <p:cNvPr id="3" name="Content Placeholder 2">
            <a:extLst>
              <a:ext uri="{FF2B5EF4-FFF2-40B4-BE49-F238E27FC236}">
                <a16:creationId xmlns:a16="http://schemas.microsoft.com/office/drawing/2014/main" id="{E1451208-91CA-96B3-2EFB-B8B6E9427C2B}"/>
              </a:ext>
            </a:extLst>
          </p:cNvPr>
          <p:cNvSpPr>
            <a:spLocks noGrp="1"/>
          </p:cNvSpPr>
          <p:nvPr>
            <p:ph idx="1"/>
          </p:nvPr>
        </p:nvSpPr>
        <p:spPr>
          <a:xfrm>
            <a:off x="1371599" y="2318197"/>
            <a:ext cx="9724031" cy="3683358"/>
          </a:xfrm>
        </p:spPr>
        <p:txBody>
          <a:bodyPr anchor="ctr">
            <a:normAutofit/>
          </a:bodyPr>
          <a:lstStyle/>
          <a:p>
            <a:pPr marL="0" indent="0">
              <a:buNone/>
            </a:pPr>
            <a:r>
              <a:rPr lang="en-US" sz="2000"/>
              <a:t>• Cybersecurity(OMS) </a:t>
            </a:r>
          </a:p>
          <a:p>
            <a:pPr marL="0" indent="0">
              <a:buNone/>
            </a:pPr>
            <a:r>
              <a:rPr lang="en-US" sz="2000"/>
              <a:t>• UPS deal with cyberthreats while having a high supply chain of information of their customers. (Hassanzadeh et al. (2019). </a:t>
            </a:r>
          </a:p>
          <a:p>
            <a:pPr marL="0" indent="0">
              <a:buNone/>
            </a:pPr>
            <a:r>
              <a:rPr lang="en-US" sz="2000"/>
              <a:t>• Device maintenance cost(DIAD) </a:t>
            </a:r>
          </a:p>
          <a:p>
            <a:pPr marL="0" indent="0">
              <a:buNone/>
            </a:pPr>
            <a:r>
              <a:rPr lang="en-US" sz="2000"/>
              <a:t>• UPS deal with high-cost maintenance on hardware updates and lifecycle control.(Ross, J. W., &amp; Beath, C. (2002).</a:t>
            </a:r>
            <a:endParaRPr lang="en-GB" sz="2000"/>
          </a:p>
        </p:txBody>
      </p:sp>
    </p:spTree>
    <p:extLst>
      <p:ext uri="{BB962C8B-B14F-4D97-AF65-F5344CB8AC3E}">
        <p14:creationId xmlns:p14="http://schemas.microsoft.com/office/powerpoint/2010/main" val="11406452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532E15-5DC7-4DB9-FA0E-E03BB4FFA344}"/>
              </a:ext>
            </a:extLst>
          </p:cNvPr>
          <p:cNvSpPr>
            <a:spLocks noGrp="1"/>
          </p:cNvSpPr>
          <p:nvPr>
            <p:ph type="title"/>
          </p:nvPr>
        </p:nvSpPr>
        <p:spPr>
          <a:xfrm>
            <a:off x="1371599" y="294538"/>
            <a:ext cx="9895951" cy="1033669"/>
          </a:xfrm>
        </p:spPr>
        <p:txBody>
          <a:bodyPr>
            <a:normAutofit/>
          </a:bodyPr>
          <a:lstStyle/>
          <a:p>
            <a:r>
              <a:rPr lang="en-US" sz="4000" b="1">
                <a:solidFill>
                  <a:srgbClr val="FFFFFF"/>
                </a:solidFill>
              </a:rPr>
              <a:t>Key</a:t>
            </a:r>
            <a:r>
              <a:rPr lang="en-US" sz="4000">
                <a:solidFill>
                  <a:srgbClr val="FFFFFF"/>
                </a:solidFill>
              </a:rPr>
              <a:t> </a:t>
            </a:r>
            <a:r>
              <a:rPr lang="en-US" sz="4000" b="1">
                <a:solidFill>
                  <a:srgbClr val="FFFFFF"/>
                </a:solidFill>
              </a:rPr>
              <a:t>takeways</a:t>
            </a:r>
            <a:endParaRPr lang="en-GB" sz="4000" b="1">
              <a:solidFill>
                <a:srgbClr val="FFFFFF"/>
              </a:solidFill>
            </a:endParaRPr>
          </a:p>
        </p:txBody>
      </p:sp>
      <p:sp>
        <p:nvSpPr>
          <p:cNvPr id="3" name="Content Placeholder 2">
            <a:extLst>
              <a:ext uri="{FF2B5EF4-FFF2-40B4-BE49-F238E27FC236}">
                <a16:creationId xmlns:a16="http://schemas.microsoft.com/office/drawing/2014/main" id="{5D371B87-7508-B7B7-85A8-55926F16FBF7}"/>
              </a:ext>
            </a:extLst>
          </p:cNvPr>
          <p:cNvSpPr>
            <a:spLocks noGrp="1"/>
          </p:cNvSpPr>
          <p:nvPr>
            <p:ph idx="1"/>
          </p:nvPr>
        </p:nvSpPr>
        <p:spPr>
          <a:xfrm>
            <a:off x="1371599" y="2318197"/>
            <a:ext cx="9724031" cy="3683358"/>
          </a:xfrm>
        </p:spPr>
        <p:txBody>
          <a:bodyPr anchor="ctr">
            <a:normAutofit/>
          </a:bodyPr>
          <a:lstStyle/>
          <a:p>
            <a:pPr marL="0" indent="0">
              <a:buNone/>
            </a:pPr>
            <a:r>
              <a:rPr lang="en-US" sz="2000"/>
              <a:t>• OMSprovides perspectives of inventory that improves visibility in their warehouses.(UPS, 2009) </a:t>
            </a:r>
          </a:p>
          <a:p>
            <a:pPr marL="0" indent="0">
              <a:buNone/>
            </a:pPr>
            <a:r>
              <a:rPr lang="en-US" sz="2000"/>
              <a:t>• OMSallows UPS to be more resourceful as it reduces errors and develops the customer experience and streamline procedures. </a:t>
            </a:r>
          </a:p>
          <a:p>
            <a:pPr marL="0" indent="0">
              <a:buNone/>
            </a:pPr>
            <a:r>
              <a:rPr lang="en-US" sz="2000"/>
              <a:t>• DIAD provides UPS drivers an estimate on how quick they can deliver for their customers(time, delivery, pickup). (Linh, 2025) </a:t>
            </a:r>
          </a:p>
          <a:p>
            <a:pPr marL="0" indent="0">
              <a:buNone/>
            </a:pPr>
            <a:r>
              <a:rPr lang="en-US" sz="2000"/>
              <a:t>• DIADgives efficiency, showing UPS’s consistency while delivery for customers.</a:t>
            </a:r>
            <a:endParaRPr lang="en-GB" sz="2000"/>
          </a:p>
        </p:txBody>
      </p:sp>
    </p:spTree>
    <p:extLst>
      <p:ext uri="{BB962C8B-B14F-4D97-AF65-F5344CB8AC3E}">
        <p14:creationId xmlns:p14="http://schemas.microsoft.com/office/powerpoint/2010/main" val="1319768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D6064F-D28D-03F1-60F1-82C47151769A}"/>
              </a:ext>
            </a:extLst>
          </p:cNvPr>
          <p:cNvSpPr>
            <a:spLocks noGrp="1"/>
          </p:cNvSpPr>
          <p:nvPr>
            <p:ph type="title"/>
          </p:nvPr>
        </p:nvSpPr>
        <p:spPr>
          <a:xfrm>
            <a:off x="1371599" y="294538"/>
            <a:ext cx="9895951" cy="1033669"/>
          </a:xfrm>
        </p:spPr>
        <p:txBody>
          <a:bodyPr>
            <a:normAutofit/>
          </a:bodyPr>
          <a:lstStyle/>
          <a:p>
            <a:r>
              <a:rPr lang="en-US" sz="4000" b="1">
                <a:solidFill>
                  <a:srgbClr val="FFFFFF"/>
                </a:solidFill>
              </a:rPr>
              <a:t>References</a:t>
            </a:r>
            <a:endParaRPr lang="en-GB" sz="4000" b="1">
              <a:solidFill>
                <a:srgbClr val="FFFFFF"/>
              </a:solidFill>
            </a:endParaRPr>
          </a:p>
        </p:txBody>
      </p:sp>
      <p:sp>
        <p:nvSpPr>
          <p:cNvPr id="3" name="Content Placeholder 2">
            <a:extLst>
              <a:ext uri="{FF2B5EF4-FFF2-40B4-BE49-F238E27FC236}">
                <a16:creationId xmlns:a16="http://schemas.microsoft.com/office/drawing/2014/main" id="{D2E3209B-AD9F-4D3E-059D-D52B3EC47751}"/>
              </a:ext>
            </a:extLst>
          </p:cNvPr>
          <p:cNvSpPr>
            <a:spLocks noGrp="1"/>
          </p:cNvSpPr>
          <p:nvPr>
            <p:ph idx="1"/>
          </p:nvPr>
        </p:nvSpPr>
        <p:spPr>
          <a:xfrm>
            <a:off x="1371599" y="2318197"/>
            <a:ext cx="9724031" cy="3683358"/>
          </a:xfrm>
        </p:spPr>
        <p:txBody>
          <a:bodyPr anchor="ctr">
            <a:normAutofit/>
          </a:bodyPr>
          <a:lstStyle/>
          <a:p>
            <a:pPr marL="0" indent="0">
              <a:buNone/>
            </a:pPr>
            <a:r>
              <a:rPr lang="en-US" sz="1400"/>
              <a:t>• Glavin, P., Bierman, A. and Schieman, S. (2024). Private Eyes, They See Your Every Move: Workplace Surveillance and Worker Well-Being. Social currents , 11(4), pp.327–345 (Accessed 7 of November 2025) </a:t>
            </a:r>
          </a:p>
          <a:p>
            <a:pPr marL="0" indent="0">
              <a:buNone/>
            </a:pPr>
            <a:r>
              <a:rPr lang="en-US" sz="1400"/>
              <a:t>• Hassanzadeh et al. (2019). Cybersecurity in logistics and supply chain systems. IEEE Access (Accessed 5 of November 2025) </a:t>
            </a:r>
          </a:p>
          <a:p>
            <a:pPr marL="0" indent="0">
              <a:buNone/>
            </a:pPr>
            <a:r>
              <a:rPr lang="en-US" sz="1400"/>
              <a:t>• .jagdish Bapat, O. and Cell, D. (2013). How UPS has lasted for more than a century: An analysis of its style of leadership and working. (Accessed 31 of October 2025). </a:t>
            </a:r>
          </a:p>
          <a:p>
            <a:pPr marL="0" indent="0">
              <a:buNone/>
            </a:pPr>
            <a:r>
              <a:rPr lang="en-US" sz="1400"/>
              <a:t>• Linh (2025). UPS Case Study: Leveraging IT for Global Package Delivery Success. (Accessed 7 of November 2025) </a:t>
            </a:r>
          </a:p>
          <a:p>
            <a:pPr marL="0" indent="0">
              <a:buNone/>
            </a:pPr>
            <a:r>
              <a:rPr lang="en-US" sz="1400"/>
              <a:t>• Ross, J. W., &amp; Beath, C. (2002). UPS case study on IT investment. MIT Sloan CISR. </a:t>
            </a:r>
          </a:p>
          <a:p>
            <a:pPr marL="0" indent="0">
              <a:buNone/>
            </a:pPr>
            <a:r>
              <a:rPr lang="en-US" sz="1400"/>
              <a:t>• Studocu. (2024). UPS Case Study: Leveraging IT for Global Package Delivery Success. (Accessed 5 of November 2025). </a:t>
            </a:r>
          </a:p>
          <a:p>
            <a:pPr marL="0" indent="0">
              <a:buNone/>
            </a:pPr>
            <a:r>
              <a:rPr lang="en-US" sz="1400"/>
              <a:t>• Shrouk__Anas (2025). UPS DIAD Case Study. (Accessed 7 of November 2025) </a:t>
            </a:r>
          </a:p>
          <a:p>
            <a:pPr marL="0" indent="0">
              <a:buNone/>
            </a:pPr>
            <a:r>
              <a:rPr lang="en-US" sz="1400"/>
              <a:t>• UPS (2009). UPS Unveils Web-Based System for Order and Inventory Management of Critical Service Parts.( Accessed 7 of November 2025) </a:t>
            </a:r>
          </a:p>
          <a:p>
            <a:pPr marL="0" indent="0">
              <a:buNone/>
            </a:pPr>
            <a:r>
              <a:rPr lang="en-US" sz="1400"/>
              <a:t>• wpengine (2009). UPS unveils post-sales order management system | Logistics Manager. (Accessed 5 of November 2025.)</a:t>
            </a:r>
            <a:endParaRPr lang="en-GB" sz="1400"/>
          </a:p>
        </p:txBody>
      </p:sp>
    </p:spTree>
    <p:extLst>
      <p:ext uri="{BB962C8B-B14F-4D97-AF65-F5344CB8AC3E}">
        <p14:creationId xmlns:p14="http://schemas.microsoft.com/office/powerpoint/2010/main" val="19621088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7934</TotalTime>
  <Words>2695</Words>
  <Application>Microsoft Office PowerPoint</Application>
  <PresentationFormat>Widescreen</PresentationFormat>
  <Paragraphs>279</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Aptos</vt:lpstr>
      <vt:lpstr>Aptos Display</vt:lpstr>
      <vt:lpstr>Arial</vt:lpstr>
      <vt:lpstr>Calibri</vt:lpstr>
      <vt:lpstr>Office Theme</vt:lpstr>
      <vt:lpstr>PowerPoint Presentation</vt:lpstr>
      <vt:lpstr>By Pedro Santos 2331411</vt:lpstr>
      <vt:lpstr>Introduce Information Systems</vt:lpstr>
      <vt:lpstr>Role in business operations</vt:lpstr>
      <vt:lpstr>Information System decision-making, and competitive advantage and disadvantages.</vt:lpstr>
      <vt:lpstr>overview of different types and their impact.</vt:lpstr>
      <vt:lpstr>References</vt:lpstr>
      <vt:lpstr> STUDENT: GERTIE VIDOT STUDENT NUMBER: 2336702</vt:lpstr>
      <vt:lpstr>Customer relationship management system    (CRM)</vt:lpstr>
      <vt:lpstr>Enterprise resource planning system (ERP)</vt:lpstr>
      <vt:lpstr>Transaction processing system (TPS)</vt:lpstr>
      <vt:lpstr>                                 References</vt:lpstr>
      <vt:lpstr>By Luis Andres 2332661 </vt:lpstr>
      <vt:lpstr>PowerPoint Presentation</vt:lpstr>
      <vt:lpstr>PowerPoint Presentation</vt:lpstr>
      <vt:lpstr>PowerPoint Presentation</vt:lpstr>
      <vt:lpstr>PowerPoint Presentation</vt:lpstr>
      <vt:lpstr>PowerPoint Presentation</vt:lpstr>
      <vt:lpstr>References </vt:lpstr>
      <vt:lpstr>PowerPoint Presentation</vt:lpstr>
      <vt:lpstr>Introduction</vt:lpstr>
      <vt:lpstr>UPS’s information systems</vt:lpstr>
      <vt:lpstr>Business impact</vt:lpstr>
      <vt:lpstr>Ethical issues</vt:lpstr>
      <vt:lpstr>Detailing challenges</vt:lpstr>
      <vt:lpstr>Key takeways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Pedro Neto</dc:creator>
  <cp:lastModifiedBy>Pedro Neto</cp:lastModifiedBy>
  <cp:revision>2</cp:revision>
  <dcterms:created xsi:type="dcterms:W3CDTF">2025-11-06T20:43:35Z</dcterms:created>
  <dcterms:modified xsi:type="dcterms:W3CDTF">2025-11-12T09:24:02Z</dcterms:modified>
</cp:coreProperties>
</file>