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12.xml" ContentType="application/vnd.openxmlformats-officedocument.theme+xml"/>
  <Override PartName="/ppt/slideLayouts/slideLayout38.xml" ContentType="application/vnd.openxmlformats-officedocument.presentationml.slideLayout+xml"/>
  <Override PartName="/ppt/theme/theme1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14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1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1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17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18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19.xml" ContentType="application/vnd.openxmlformats-officedocument.theme+xml"/>
  <Override PartName="/ppt/slideLayouts/slideLayout78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36"/>
  </p:notesMasterIdLst>
  <p:sldIdLst>
    <p:sldId id="719" r:id="rId24"/>
    <p:sldId id="756" r:id="rId25"/>
    <p:sldId id="787" r:id="rId26"/>
    <p:sldId id="760" r:id="rId27"/>
    <p:sldId id="761" r:id="rId28"/>
    <p:sldId id="762" r:id="rId29"/>
    <p:sldId id="780" r:id="rId30"/>
    <p:sldId id="781" r:id="rId31"/>
    <p:sldId id="782" r:id="rId32"/>
    <p:sldId id="783" r:id="rId33"/>
    <p:sldId id="784" r:id="rId34"/>
    <p:sldId id="732" r:id="rId35"/>
  </p:sldIdLst>
  <p:sldSz cx="12192000" cy="6858000"/>
  <p:notesSz cx="6858000" cy="9144000"/>
  <p:custDataLst>
    <p:tags r:id="rId3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9567A1-4278-4CD4-9AF7-C99C4906B2BF}" v="1" dt="2024-11-13T21:22:16.6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viewProps" Target="viewProps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6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microsoft.com/office/2015/10/relationships/revisionInfo" Target="revisionInfo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A29567A1-4278-4CD4-9AF7-C99C4906B2BF}"/>
    <pc:docChg chg="custSel delSld modSld sldOrd">
      <pc:chgData name="Jenifer Prince Devaraj" userId="c3fb109c-09d1-42a6-93f4-69472d709861" providerId="ADAL" clId="{A29567A1-4278-4CD4-9AF7-C99C4906B2BF}" dt="2024-11-13T22:34:44.261" v="106" actId="1076"/>
      <pc:docMkLst>
        <pc:docMk/>
      </pc:docMkLst>
      <pc:sldChg chg="modSp mod">
        <pc:chgData name="Jenifer Prince Devaraj" userId="c3fb109c-09d1-42a6-93f4-69472d709861" providerId="ADAL" clId="{A29567A1-4278-4CD4-9AF7-C99C4906B2BF}" dt="2024-11-13T21:22:16.621" v="42"/>
        <pc:sldMkLst>
          <pc:docMk/>
          <pc:sldMk cId="3119007398" sldId="719"/>
        </pc:sldMkLst>
        <pc:spChg chg="mod">
          <ac:chgData name="Jenifer Prince Devaraj" userId="c3fb109c-09d1-42a6-93f4-69472d709861" providerId="ADAL" clId="{A29567A1-4278-4CD4-9AF7-C99C4906B2BF}" dt="2024-11-13T21:22:16.621" v="42"/>
          <ac:spMkLst>
            <pc:docMk/>
            <pc:sldMk cId="3119007398" sldId="719"/>
            <ac:spMk id="3" creationId="{B8D71402-7CBC-DCA2-6899-47998E0C8857}"/>
          </ac:spMkLst>
        </pc:spChg>
      </pc:sldChg>
      <pc:sldChg chg="modSp">
        <pc:chgData name="Jenifer Prince Devaraj" userId="c3fb109c-09d1-42a6-93f4-69472d709861" providerId="ADAL" clId="{A29567A1-4278-4CD4-9AF7-C99C4906B2BF}" dt="2024-11-13T21:22:16.621" v="42"/>
        <pc:sldMkLst>
          <pc:docMk/>
          <pc:sldMk cId="1856619079" sldId="756"/>
        </pc:sldMkLst>
        <pc:spChg chg="mod">
          <ac:chgData name="Jenifer Prince Devaraj" userId="c3fb109c-09d1-42a6-93f4-69472d709861" providerId="ADAL" clId="{A29567A1-4278-4CD4-9AF7-C99C4906B2BF}" dt="2024-11-13T21:22:16.621" v="42"/>
          <ac:spMkLst>
            <pc:docMk/>
            <pc:sldMk cId="1856619079" sldId="756"/>
            <ac:spMk id="2" creationId="{599D6D5D-84A5-2599-8C62-A39AD58B7439}"/>
          </ac:spMkLst>
        </pc:spChg>
      </pc:sldChg>
      <pc:sldChg chg="addSp delSp modSp mod">
        <pc:chgData name="Jenifer Prince Devaraj" userId="c3fb109c-09d1-42a6-93f4-69472d709861" providerId="ADAL" clId="{A29567A1-4278-4CD4-9AF7-C99C4906B2BF}" dt="2024-11-13T22:32:13.129" v="80" actId="1076"/>
        <pc:sldMkLst>
          <pc:docMk/>
          <pc:sldMk cId="34574601" sldId="760"/>
        </pc:sldMkLst>
        <pc:spChg chg="del mod">
          <ac:chgData name="Jenifer Prince Devaraj" userId="c3fb109c-09d1-42a6-93f4-69472d709861" providerId="ADAL" clId="{A29567A1-4278-4CD4-9AF7-C99C4906B2BF}" dt="2024-11-13T21:21:35.429" v="38"/>
          <ac:spMkLst>
            <pc:docMk/>
            <pc:sldMk cId="34574601" sldId="760"/>
            <ac:spMk id="4" creationId="{D5A8CBA3-8AC7-410A-5598-3954622EB88B}"/>
          </ac:spMkLst>
        </pc:spChg>
        <pc:spChg chg="mod">
          <ac:chgData name="Jenifer Prince Devaraj" userId="c3fb109c-09d1-42a6-93f4-69472d709861" providerId="ADAL" clId="{A29567A1-4278-4CD4-9AF7-C99C4906B2BF}" dt="2024-11-13T21:21:31.615" v="36" actId="1076"/>
          <ac:spMkLst>
            <pc:docMk/>
            <pc:sldMk cId="34574601" sldId="760"/>
            <ac:spMk id="10" creationId="{A1CBAE25-3D59-8BD3-18B5-84B6E3766EC7}"/>
          </ac:spMkLst>
        </pc:spChg>
        <pc:spChg chg="mod">
          <ac:chgData name="Jenifer Prince Devaraj" userId="c3fb109c-09d1-42a6-93f4-69472d709861" providerId="ADAL" clId="{A29567A1-4278-4CD4-9AF7-C99C4906B2BF}" dt="2024-11-13T21:21:18.524" v="32" actId="1076"/>
          <ac:spMkLst>
            <pc:docMk/>
            <pc:sldMk cId="34574601" sldId="760"/>
            <ac:spMk id="12" creationId="{5EAFCC6E-2423-E6BA-EFDA-B62FDFBF5A3B}"/>
          </ac:spMkLst>
        </pc:spChg>
        <pc:picChg chg="add mod">
          <ac:chgData name="Jenifer Prince Devaraj" userId="c3fb109c-09d1-42a6-93f4-69472d709861" providerId="ADAL" clId="{A29567A1-4278-4CD4-9AF7-C99C4906B2BF}" dt="2024-11-13T22:32:13.129" v="80" actId="1076"/>
          <ac:picMkLst>
            <pc:docMk/>
            <pc:sldMk cId="34574601" sldId="760"/>
            <ac:picMk id="6" creationId="{B08377AF-E55C-4E4F-BFE9-CAB3092239B1}"/>
          </ac:picMkLst>
        </pc:picChg>
        <pc:picChg chg="del">
          <ac:chgData name="Jenifer Prince Devaraj" userId="c3fb109c-09d1-42a6-93f4-69472d709861" providerId="ADAL" clId="{A29567A1-4278-4CD4-9AF7-C99C4906B2BF}" dt="2024-11-13T22:31:59.708" v="78" actId="478"/>
          <ac:picMkLst>
            <pc:docMk/>
            <pc:sldMk cId="34574601" sldId="760"/>
            <ac:picMk id="7" creationId="{946C5A8B-5EDC-F27D-A31C-12BF7C6C5729}"/>
          </ac:picMkLst>
        </pc:picChg>
      </pc:sldChg>
      <pc:sldChg chg="addSp delSp modSp mod">
        <pc:chgData name="Jenifer Prince Devaraj" userId="c3fb109c-09d1-42a6-93f4-69472d709861" providerId="ADAL" clId="{A29567A1-4278-4CD4-9AF7-C99C4906B2BF}" dt="2024-11-13T22:32:52.078" v="91" actId="1076"/>
        <pc:sldMkLst>
          <pc:docMk/>
          <pc:sldMk cId="777801352" sldId="761"/>
        </pc:sldMkLst>
        <pc:spChg chg="del">
          <ac:chgData name="Jenifer Prince Devaraj" userId="c3fb109c-09d1-42a6-93f4-69472d709861" providerId="ADAL" clId="{A29567A1-4278-4CD4-9AF7-C99C4906B2BF}" dt="2024-11-13T21:23:03.273" v="58" actId="478"/>
          <ac:spMkLst>
            <pc:docMk/>
            <pc:sldMk cId="777801352" sldId="761"/>
            <ac:spMk id="4" creationId="{D5A8CBA3-8AC7-410A-5598-3954622EB88B}"/>
          </ac:spMkLst>
        </pc:spChg>
        <pc:spChg chg="mod">
          <ac:chgData name="Jenifer Prince Devaraj" userId="c3fb109c-09d1-42a6-93f4-69472d709861" providerId="ADAL" clId="{A29567A1-4278-4CD4-9AF7-C99C4906B2BF}" dt="2024-11-13T22:32:45.885" v="89" actId="1076"/>
          <ac:spMkLst>
            <pc:docMk/>
            <pc:sldMk cId="777801352" sldId="761"/>
            <ac:spMk id="6" creationId="{F8786BAD-055B-38E9-EC08-3B03BEB46516}"/>
          </ac:spMkLst>
        </pc:spChg>
        <pc:spChg chg="mod">
          <ac:chgData name="Jenifer Prince Devaraj" userId="c3fb109c-09d1-42a6-93f4-69472d709861" providerId="ADAL" clId="{A29567A1-4278-4CD4-9AF7-C99C4906B2BF}" dt="2024-11-13T22:32:52.078" v="91" actId="1076"/>
          <ac:spMkLst>
            <pc:docMk/>
            <pc:sldMk cId="777801352" sldId="761"/>
            <ac:spMk id="9" creationId="{DECB50D3-4A71-1832-16E3-9E0C7226FEAE}"/>
          </ac:spMkLst>
        </pc:spChg>
        <pc:spChg chg="mod">
          <ac:chgData name="Jenifer Prince Devaraj" userId="c3fb109c-09d1-42a6-93f4-69472d709861" providerId="ADAL" clId="{A29567A1-4278-4CD4-9AF7-C99C4906B2BF}" dt="2024-11-13T21:22:16.621" v="42"/>
          <ac:spMkLst>
            <pc:docMk/>
            <pc:sldMk cId="777801352" sldId="761"/>
            <ac:spMk id="18" creationId="{380BE789-54E6-3192-1D97-6DF15DCC5B11}"/>
          </ac:spMkLst>
        </pc:spChg>
        <pc:picChg chg="add mod">
          <ac:chgData name="Jenifer Prince Devaraj" userId="c3fb109c-09d1-42a6-93f4-69472d709861" providerId="ADAL" clId="{A29567A1-4278-4CD4-9AF7-C99C4906B2BF}" dt="2024-11-13T22:32:47.278" v="90" actId="1076"/>
          <ac:picMkLst>
            <pc:docMk/>
            <pc:sldMk cId="777801352" sldId="761"/>
            <ac:picMk id="7" creationId="{D44D9398-E4CA-4C85-8514-531D0A321DE2}"/>
          </ac:picMkLst>
        </pc:picChg>
        <pc:picChg chg="del">
          <ac:chgData name="Jenifer Prince Devaraj" userId="c3fb109c-09d1-42a6-93f4-69472d709861" providerId="ADAL" clId="{A29567A1-4278-4CD4-9AF7-C99C4906B2BF}" dt="2024-11-13T22:32:39.664" v="86" actId="478"/>
          <ac:picMkLst>
            <pc:docMk/>
            <pc:sldMk cId="777801352" sldId="761"/>
            <ac:picMk id="15" creationId="{16DBAC7E-0364-C98B-3A18-89482780F1EC}"/>
          </ac:picMkLst>
        </pc:picChg>
      </pc:sldChg>
      <pc:sldChg chg="addSp delSp modSp mod">
        <pc:chgData name="Jenifer Prince Devaraj" userId="c3fb109c-09d1-42a6-93f4-69472d709861" providerId="ADAL" clId="{A29567A1-4278-4CD4-9AF7-C99C4906B2BF}" dt="2024-11-13T22:33:15.329" v="94" actId="1076"/>
        <pc:sldMkLst>
          <pc:docMk/>
          <pc:sldMk cId="597180771" sldId="762"/>
        </pc:sldMkLst>
        <pc:spChg chg="del">
          <ac:chgData name="Jenifer Prince Devaraj" userId="c3fb109c-09d1-42a6-93f4-69472d709861" providerId="ADAL" clId="{A29567A1-4278-4CD4-9AF7-C99C4906B2BF}" dt="2024-11-13T21:23:20.742" v="60" actId="478"/>
          <ac:spMkLst>
            <pc:docMk/>
            <pc:sldMk cId="597180771" sldId="762"/>
            <ac:spMk id="4" creationId="{D5A8CBA3-8AC7-410A-5598-3954622EB88B}"/>
          </ac:spMkLst>
        </pc:spChg>
        <pc:spChg chg="mod">
          <ac:chgData name="Jenifer Prince Devaraj" userId="c3fb109c-09d1-42a6-93f4-69472d709861" providerId="ADAL" clId="{A29567A1-4278-4CD4-9AF7-C99C4906B2BF}" dt="2024-11-13T21:23:23.910" v="61" actId="1076"/>
          <ac:spMkLst>
            <pc:docMk/>
            <pc:sldMk cId="597180771" sldId="762"/>
            <ac:spMk id="6" creationId="{F8786BAD-055B-38E9-EC08-3B03BEB46516}"/>
          </ac:spMkLst>
        </pc:spChg>
        <pc:spChg chg="mod">
          <ac:chgData name="Jenifer Prince Devaraj" userId="c3fb109c-09d1-42a6-93f4-69472d709861" providerId="ADAL" clId="{A29567A1-4278-4CD4-9AF7-C99C4906B2BF}" dt="2024-11-13T21:22:16.621" v="42"/>
          <ac:spMkLst>
            <pc:docMk/>
            <pc:sldMk cId="597180771" sldId="762"/>
            <ac:spMk id="14" creationId="{B0058A21-C224-F967-6501-3341E9EDD79F}"/>
          </ac:spMkLst>
        </pc:spChg>
        <pc:picChg chg="add mod">
          <ac:chgData name="Jenifer Prince Devaraj" userId="c3fb109c-09d1-42a6-93f4-69472d709861" providerId="ADAL" clId="{A29567A1-4278-4CD4-9AF7-C99C4906B2BF}" dt="2024-11-13T22:33:15.329" v="94" actId="1076"/>
          <ac:picMkLst>
            <pc:docMk/>
            <pc:sldMk cId="597180771" sldId="762"/>
            <ac:picMk id="7" creationId="{E7EC91CB-004C-4A6A-BBB7-E3F886FE53DB}"/>
          </ac:picMkLst>
        </pc:picChg>
        <pc:picChg chg="del">
          <ac:chgData name="Jenifer Prince Devaraj" userId="c3fb109c-09d1-42a6-93f4-69472d709861" providerId="ADAL" clId="{A29567A1-4278-4CD4-9AF7-C99C4906B2BF}" dt="2024-11-13T22:33:04.123" v="92" actId="478"/>
          <ac:picMkLst>
            <pc:docMk/>
            <pc:sldMk cId="597180771" sldId="762"/>
            <ac:picMk id="11" creationId="{21D43536-63CB-A98E-A3F9-A3B32259D55D}"/>
          </ac:picMkLst>
        </pc:picChg>
      </pc:sldChg>
      <pc:sldChg chg="del">
        <pc:chgData name="Jenifer Prince Devaraj" userId="c3fb109c-09d1-42a6-93f4-69472d709861" providerId="ADAL" clId="{A29567A1-4278-4CD4-9AF7-C99C4906B2BF}" dt="2024-11-13T21:20:39.283" v="4" actId="47"/>
        <pc:sldMkLst>
          <pc:docMk/>
          <pc:sldMk cId="516702989" sldId="775"/>
        </pc:sldMkLst>
      </pc:sldChg>
      <pc:sldChg chg="addSp delSp modSp mod">
        <pc:chgData name="Jenifer Prince Devaraj" userId="c3fb109c-09d1-42a6-93f4-69472d709861" providerId="ADAL" clId="{A29567A1-4278-4CD4-9AF7-C99C4906B2BF}" dt="2024-11-13T22:33:43.822" v="97" actId="1076"/>
        <pc:sldMkLst>
          <pc:docMk/>
          <pc:sldMk cId="3303267734" sldId="780"/>
        </pc:sldMkLst>
        <pc:spChg chg="del">
          <ac:chgData name="Jenifer Prince Devaraj" userId="c3fb109c-09d1-42a6-93f4-69472d709861" providerId="ADAL" clId="{A29567A1-4278-4CD4-9AF7-C99C4906B2BF}" dt="2024-11-13T21:23:35.454" v="62" actId="478"/>
          <ac:spMkLst>
            <pc:docMk/>
            <pc:sldMk cId="3303267734" sldId="780"/>
            <ac:spMk id="4" creationId="{D5A8CBA3-8AC7-410A-5598-3954622EB88B}"/>
          </ac:spMkLst>
        </pc:spChg>
        <pc:spChg chg="mod">
          <ac:chgData name="Jenifer Prince Devaraj" userId="c3fb109c-09d1-42a6-93f4-69472d709861" providerId="ADAL" clId="{A29567A1-4278-4CD4-9AF7-C99C4906B2BF}" dt="2024-11-13T21:23:43.120" v="65" actId="1076"/>
          <ac:spMkLst>
            <pc:docMk/>
            <pc:sldMk cId="3303267734" sldId="780"/>
            <ac:spMk id="6" creationId="{F8786BAD-055B-38E9-EC08-3B03BEB46516}"/>
          </ac:spMkLst>
        </pc:spChg>
        <pc:spChg chg="mod">
          <ac:chgData name="Jenifer Prince Devaraj" userId="c3fb109c-09d1-42a6-93f4-69472d709861" providerId="ADAL" clId="{A29567A1-4278-4CD4-9AF7-C99C4906B2BF}" dt="2024-11-13T21:22:16.621" v="42"/>
          <ac:spMkLst>
            <pc:docMk/>
            <pc:sldMk cId="3303267734" sldId="780"/>
            <ac:spMk id="14" creationId="{C8FA28CA-4486-ABD2-3071-8FC26C688A04}"/>
          </ac:spMkLst>
        </pc:spChg>
        <pc:picChg chg="add mod">
          <ac:chgData name="Jenifer Prince Devaraj" userId="c3fb109c-09d1-42a6-93f4-69472d709861" providerId="ADAL" clId="{A29567A1-4278-4CD4-9AF7-C99C4906B2BF}" dt="2024-11-13T22:33:43.822" v="97" actId="1076"/>
          <ac:picMkLst>
            <pc:docMk/>
            <pc:sldMk cId="3303267734" sldId="780"/>
            <ac:picMk id="7" creationId="{2673E204-EF8E-4F6E-B66C-497E8E32ACC4}"/>
          </ac:picMkLst>
        </pc:picChg>
        <pc:picChg chg="del">
          <ac:chgData name="Jenifer Prince Devaraj" userId="c3fb109c-09d1-42a6-93f4-69472d709861" providerId="ADAL" clId="{A29567A1-4278-4CD4-9AF7-C99C4906B2BF}" dt="2024-11-13T22:33:17.993" v="95" actId="478"/>
          <ac:picMkLst>
            <pc:docMk/>
            <pc:sldMk cId="3303267734" sldId="780"/>
            <ac:picMk id="11" creationId="{DE97F901-D52B-95A9-0483-8DCF8452294F}"/>
          </ac:picMkLst>
        </pc:picChg>
      </pc:sldChg>
      <pc:sldChg chg="addSp delSp modSp mod">
        <pc:chgData name="Jenifer Prince Devaraj" userId="c3fb109c-09d1-42a6-93f4-69472d709861" providerId="ADAL" clId="{A29567A1-4278-4CD4-9AF7-C99C4906B2BF}" dt="2024-11-13T22:34:04.030" v="100" actId="1076"/>
        <pc:sldMkLst>
          <pc:docMk/>
          <pc:sldMk cId="26688939" sldId="781"/>
        </pc:sldMkLst>
        <pc:spChg chg="del mod">
          <ac:chgData name="Jenifer Prince Devaraj" userId="c3fb109c-09d1-42a6-93f4-69472d709861" providerId="ADAL" clId="{A29567A1-4278-4CD4-9AF7-C99C4906B2BF}" dt="2024-11-13T21:23:57.008" v="69"/>
          <ac:spMkLst>
            <pc:docMk/>
            <pc:sldMk cId="26688939" sldId="781"/>
            <ac:spMk id="4" creationId="{D5A8CBA3-8AC7-410A-5598-3954622EB88B}"/>
          </ac:spMkLst>
        </pc:spChg>
        <pc:spChg chg="mod">
          <ac:chgData name="Jenifer Prince Devaraj" userId="c3fb109c-09d1-42a6-93f4-69472d709861" providerId="ADAL" clId="{A29567A1-4278-4CD4-9AF7-C99C4906B2BF}" dt="2024-11-13T21:23:59.976" v="70" actId="1076"/>
          <ac:spMkLst>
            <pc:docMk/>
            <pc:sldMk cId="26688939" sldId="781"/>
            <ac:spMk id="6" creationId="{F8786BAD-055B-38E9-EC08-3B03BEB46516}"/>
          </ac:spMkLst>
        </pc:spChg>
        <pc:spChg chg="mod">
          <ac:chgData name="Jenifer Prince Devaraj" userId="c3fb109c-09d1-42a6-93f4-69472d709861" providerId="ADAL" clId="{A29567A1-4278-4CD4-9AF7-C99C4906B2BF}" dt="2024-11-13T21:22:16.621" v="42"/>
          <ac:spMkLst>
            <pc:docMk/>
            <pc:sldMk cId="26688939" sldId="781"/>
            <ac:spMk id="15" creationId="{5CC193C7-0529-A42B-3B6A-FE17A786F002}"/>
          </ac:spMkLst>
        </pc:spChg>
        <pc:picChg chg="add mod">
          <ac:chgData name="Jenifer Prince Devaraj" userId="c3fb109c-09d1-42a6-93f4-69472d709861" providerId="ADAL" clId="{A29567A1-4278-4CD4-9AF7-C99C4906B2BF}" dt="2024-11-13T22:34:04.030" v="100" actId="1076"/>
          <ac:picMkLst>
            <pc:docMk/>
            <pc:sldMk cId="26688939" sldId="781"/>
            <ac:picMk id="7" creationId="{D3D20A42-5CF2-424C-B601-06F6D79E6AC5}"/>
          </ac:picMkLst>
        </pc:picChg>
        <pc:picChg chg="del mod">
          <ac:chgData name="Jenifer Prince Devaraj" userId="c3fb109c-09d1-42a6-93f4-69472d709861" providerId="ADAL" clId="{A29567A1-4278-4CD4-9AF7-C99C4906B2BF}" dt="2024-11-13T22:33:53.575" v="98" actId="478"/>
          <ac:picMkLst>
            <pc:docMk/>
            <pc:sldMk cId="26688939" sldId="781"/>
            <ac:picMk id="11" creationId="{B551B980-EEF1-AA26-17D2-AB310B8C644C}"/>
          </ac:picMkLst>
        </pc:picChg>
      </pc:sldChg>
      <pc:sldChg chg="addSp delSp modSp mod">
        <pc:chgData name="Jenifer Prince Devaraj" userId="c3fb109c-09d1-42a6-93f4-69472d709861" providerId="ADAL" clId="{A29567A1-4278-4CD4-9AF7-C99C4906B2BF}" dt="2024-11-13T22:34:24.912" v="103" actId="1076"/>
        <pc:sldMkLst>
          <pc:docMk/>
          <pc:sldMk cId="1043953624" sldId="782"/>
        </pc:sldMkLst>
        <pc:spChg chg="del mod">
          <ac:chgData name="Jenifer Prince Devaraj" userId="c3fb109c-09d1-42a6-93f4-69472d709861" providerId="ADAL" clId="{A29567A1-4278-4CD4-9AF7-C99C4906B2BF}" dt="2024-11-13T21:24:16.184" v="73" actId="478"/>
          <ac:spMkLst>
            <pc:docMk/>
            <pc:sldMk cId="1043953624" sldId="782"/>
            <ac:spMk id="4" creationId="{D5A8CBA3-8AC7-410A-5598-3954622EB88B}"/>
          </ac:spMkLst>
        </pc:spChg>
        <pc:spChg chg="mod">
          <ac:chgData name="Jenifer Prince Devaraj" userId="c3fb109c-09d1-42a6-93f4-69472d709861" providerId="ADAL" clId="{A29567A1-4278-4CD4-9AF7-C99C4906B2BF}" dt="2024-11-13T21:24:19.158" v="74" actId="1076"/>
          <ac:spMkLst>
            <pc:docMk/>
            <pc:sldMk cId="1043953624" sldId="782"/>
            <ac:spMk id="6" creationId="{F8786BAD-055B-38E9-EC08-3B03BEB46516}"/>
          </ac:spMkLst>
        </pc:spChg>
        <pc:spChg chg="mod">
          <ac:chgData name="Jenifer Prince Devaraj" userId="c3fb109c-09d1-42a6-93f4-69472d709861" providerId="ADAL" clId="{A29567A1-4278-4CD4-9AF7-C99C4906B2BF}" dt="2024-11-13T21:22:16.621" v="42"/>
          <ac:spMkLst>
            <pc:docMk/>
            <pc:sldMk cId="1043953624" sldId="782"/>
            <ac:spMk id="14" creationId="{D7C441EA-51BD-3ECE-50EA-30AF6FE0B221}"/>
          </ac:spMkLst>
        </pc:spChg>
        <pc:picChg chg="add mod">
          <ac:chgData name="Jenifer Prince Devaraj" userId="c3fb109c-09d1-42a6-93f4-69472d709861" providerId="ADAL" clId="{A29567A1-4278-4CD4-9AF7-C99C4906B2BF}" dt="2024-11-13T22:34:24.912" v="103" actId="1076"/>
          <ac:picMkLst>
            <pc:docMk/>
            <pc:sldMk cId="1043953624" sldId="782"/>
            <ac:picMk id="7" creationId="{2EC0E7C5-0D22-402A-AB4C-C69607CBF658}"/>
          </ac:picMkLst>
        </pc:picChg>
        <pc:picChg chg="del">
          <ac:chgData name="Jenifer Prince Devaraj" userId="c3fb109c-09d1-42a6-93f4-69472d709861" providerId="ADAL" clId="{A29567A1-4278-4CD4-9AF7-C99C4906B2BF}" dt="2024-11-13T22:34:06.763" v="101" actId="478"/>
          <ac:picMkLst>
            <pc:docMk/>
            <pc:sldMk cId="1043953624" sldId="782"/>
            <ac:picMk id="11" creationId="{8CC63EA6-2AE0-89B4-7776-DE03824B02C0}"/>
          </ac:picMkLst>
        </pc:picChg>
      </pc:sldChg>
      <pc:sldChg chg="addSp delSp modSp mod">
        <pc:chgData name="Jenifer Prince Devaraj" userId="c3fb109c-09d1-42a6-93f4-69472d709861" providerId="ADAL" clId="{A29567A1-4278-4CD4-9AF7-C99C4906B2BF}" dt="2024-11-13T22:34:44.261" v="106" actId="1076"/>
        <pc:sldMkLst>
          <pc:docMk/>
          <pc:sldMk cId="3583799862" sldId="783"/>
        </pc:sldMkLst>
        <pc:spChg chg="del mod">
          <ac:chgData name="Jenifer Prince Devaraj" userId="c3fb109c-09d1-42a6-93f4-69472d709861" providerId="ADAL" clId="{A29567A1-4278-4CD4-9AF7-C99C4906B2BF}" dt="2024-11-13T21:24:27.109" v="76" actId="478"/>
          <ac:spMkLst>
            <pc:docMk/>
            <pc:sldMk cId="3583799862" sldId="783"/>
            <ac:spMk id="4" creationId="{D5A8CBA3-8AC7-410A-5598-3954622EB88B}"/>
          </ac:spMkLst>
        </pc:spChg>
        <pc:spChg chg="mod">
          <ac:chgData name="Jenifer Prince Devaraj" userId="c3fb109c-09d1-42a6-93f4-69472d709861" providerId="ADAL" clId="{A29567A1-4278-4CD4-9AF7-C99C4906B2BF}" dt="2024-11-13T21:24:30.359" v="77" actId="1076"/>
          <ac:spMkLst>
            <pc:docMk/>
            <pc:sldMk cId="3583799862" sldId="783"/>
            <ac:spMk id="6" creationId="{F8786BAD-055B-38E9-EC08-3B03BEB46516}"/>
          </ac:spMkLst>
        </pc:spChg>
        <pc:spChg chg="mod">
          <ac:chgData name="Jenifer Prince Devaraj" userId="c3fb109c-09d1-42a6-93f4-69472d709861" providerId="ADAL" clId="{A29567A1-4278-4CD4-9AF7-C99C4906B2BF}" dt="2024-11-13T21:22:16.621" v="42"/>
          <ac:spMkLst>
            <pc:docMk/>
            <pc:sldMk cId="3583799862" sldId="783"/>
            <ac:spMk id="14" creationId="{2C4E6746-2EA0-3C29-B4EB-E67E3A907CB2}"/>
          </ac:spMkLst>
        </pc:spChg>
        <pc:picChg chg="add mod">
          <ac:chgData name="Jenifer Prince Devaraj" userId="c3fb109c-09d1-42a6-93f4-69472d709861" providerId="ADAL" clId="{A29567A1-4278-4CD4-9AF7-C99C4906B2BF}" dt="2024-11-13T22:34:44.261" v="106" actId="1076"/>
          <ac:picMkLst>
            <pc:docMk/>
            <pc:sldMk cId="3583799862" sldId="783"/>
            <ac:picMk id="7" creationId="{46BF0055-B068-46A0-BDA4-FD2EC7364151}"/>
          </ac:picMkLst>
        </pc:picChg>
        <pc:picChg chg="del">
          <ac:chgData name="Jenifer Prince Devaraj" userId="c3fb109c-09d1-42a6-93f4-69472d709861" providerId="ADAL" clId="{A29567A1-4278-4CD4-9AF7-C99C4906B2BF}" dt="2024-11-13T22:34:28.802" v="104" actId="478"/>
          <ac:picMkLst>
            <pc:docMk/>
            <pc:sldMk cId="3583799862" sldId="783"/>
            <ac:picMk id="11" creationId="{68034143-B178-8EC6-F888-3C70AB3719EA}"/>
          </ac:picMkLst>
        </pc:picChg>
      </pc:sldChg>
      <pc:sldChg chg="modSp">
        <pc:chgData name="Jenifer Prince Devaraj" userId="c3fb109c-09d1-42a6-93f4-69472d709861" providerId="ADAL" clId="{A29567A1-4278-4CD4-9AF7-C99C4906B2BF}" dt="2024-11-13T21:22:16.621" v="42"/>
        <pc:sldMkLst>
          <pc:docMk/>
          <pc:sldMk cId="1863589383" sldId="784"/>
        </pc:sldMkLst>
        <pc:spChg chg="mod">
          <ac:chgData name="Jenifer Prince Devaraj" userId="c3fb109c-09d1-42a6-93f4-69472d709861" providerId="ADAL" clId="{A29567A1-4278-4CD4-9AF7-C99C4906B2BF}" dt="2024-11-13T21:22:16.621" v="42"/>
          <ac:spMkLst>
            <pc:docMk/>
            <pc:sldMk cId="1863589383" sldId="784"/>
            <ac:spMk id="14" creationId="{7C2C8A8A-46DE-5615-D9A2-CC706C2C2498}"/>
          </ac:spMkLst>
        </pc:spChg>
      </pc:sldChg>
      <pc:sldChg chg="addSp delSp modSp mod ord">
        <pc:chgData name="Jenifer Prince Devaraj" userId="c3fb109c-09d1-42a6-93f4-69472d709861" providerId="ADAL" clId="{A29567A1-4278-4CD4-9AF7-C99C4906B2BF}" dt="2024-11-13T22:32:28.444" v="85"/>
        <pc:sldMkLst>
          <pc:docMk/>
          <pc:sldMk cId="1551871415" sldId="787"/>
        </pc:sldMkLst>
        <pc:spChg chg="del mod">
          <ac:chgData name="Jenifer Prince Devaraj" userId="c3fb109c-09d1-42a6-93f4-69472d709861" providerId="ADAL" clId="{A29567A1-4278-4CD4-9AF7-C99C4906B2BF}" dt="2024-11-13T21:22:29.858" v="43" actId="478"/>
          <ac:spMkLst>
            <pc:docMk/>
            <pc:sldMk cId="1551871415" sldId="787"/>
            <ac:spMk id="4" creationId="{D5A8CBA3-8AC7-410A-5598-3954622EB88B}"/>
          </ac:spMkLst>
        </pc:spChg>
        <pc:spChg chg="mod">
          <ac:chgData name="Jenifer Prince Devaraj" userId="c3fb109c-09d1-42a6-93f4-69472d709861" providerId="ADAL" clId="{A29567A1-4278-4CD4-9AF7-C99C4906B2BF}" dt="2024-11-13T21:22:49.915" v="57" actId="20577"/>
          <ac:spMkLst>
            <pc:docMk/>
            <pc:sldMk cId="1551871415" sldId="787"/>
            <ac:spMk id="12" creationId="{5EAFCC6E-2423-E6BA-EFDA-B62FDFBF5A3B}"/>
          </ac:spMkLst>
        </pc:spChg>
        <pc:spChg chg="mod">
          <ac:chgData name="Jenifer Prince Devaraj" userId="c3fb109c-09d1-42a6-93f4-69472d709861" providerId="ADAL" clId="{A29567A1-4278-4CD4-9AF7-C99C4906B2BF}" dt="2024-11-13T21:22:16.621" v="42"/>
          <ac:spMkLst>
            <pc:docMk/>
            <pc:sldMk cId="1551871415" sldId="787"/>
            <ac:spMk id="14" creationId="{9CE83461-4B22-F9EA-BED6-F6730B48012E}"/>
          </ac:spMkLst>
        </pc:spChg>
        <pc:picChg chg="add mod">
          <ac:chgData name="Jenifer Prince Devaraj" userId="c3fb109c-09d1-42a6-93f4-69472d709861" providerId="ADAL" clId="{A29567A1-4278-4CD4-9AF7-C99C4906B2BF}" dt="2024-11-13T22:32:26.670" v="83" actId="1076"/>
          <ac:picMkLst>
            <pc:docMk/>
            <pc:sldMk cId="1551871415" sldId="787"/>
            <ac:picMk id="7" creationId="{8300C52C-378B-4804-B418-50BE4B615507}"/>
          </ac:picMkLst>
        </pc:picChg>
        <pc:picChg chg="del">
          <ac:chgData name="Jenifer Prince Devaraj" userId="c3fb109c-09d1-42a6-93f4-69472d709861" providerId="ADAL" clId="{A29567A1-4278-4CD4-9AF7-C99C4906B2BF}" dt="2024-11-13T22:32:16.214" v="81" actId="478"/>
          <ac:picMkLst>
            <pc:docMk/>
            <pc:sldMk cId="1551871415" sldId="787"/>
            <ac:picMk id="9" creationId="{00D8797D-55FA-A9DF-2C13-3AD4CF09C21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377628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L8_Data Acquisition Systems_Part2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L8_Data Acquisition Systems_Part2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L8_Data Acquisition Systems_Part2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3.png"/><Relationship Id="rId5" Type="http://schemas.openxmlformats.org/officeDocument/2006/relationships/theme" Target="../theme/theme12.xml"/><Relationship Id="rId4" Type="http://schemas.openxmlformats.org/officeDocument/2006/relationships/slideLayout" Target="../slideLayouts/slideLayout37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8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1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3.xml"/><Relationship Id="rId4" Type="http://schemas.openxmlformats.org/officeDocument/2006/relationships/slideLayout" Target="../slideLayouts/slideLayout42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slideLayout" Target="../slideLayouts/slideLayout66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9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5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91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B8D71402-7CBC-DCA2-6899-47998E0C8857}"/>
              </a:ext>
            </a:extLst>
          </p:cNvPr>
          <p:cNvSpPr txBox="1">
            <a:spLocks/>
          </p:cNvSpPr>
          <p:nvPr/>
        </p:nvSpPr>
        <p:spPr>
          <a:xfrm>
            <a:off x="1137994" y="1587536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Electronics 1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 </a:t>
            </a:r>
            <a:r>
              <a:rPr lang="en-GB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ACDB5002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 		:  Traffic Light- T  junction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			   - A Practical Example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		: 17</a:t>
            </a: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0D2AF696-522B-ED88-A45F-9270647006CB}"/>
              </a:ext>
            </a:extLst>
          </p:cNvPr>
          <p:cNvSpPr txBox="1">
            <a:spLocks/>
          </p:cNvSpPr>
          <p:nvPr/>
        </p:nvSpPr>
        <p:spPr>
          <a:xfrm>
            <a:off x="7826142" y="4200854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5387" y="76114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Traffic Light- T  junction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510540" y="2370157"/>
            <a:ext cx="11272520" cy="168578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dirty="0">
                <a:latin typeface="Cambria"/>
                <a:ea typeface="Cambria"/>
              </a:rPr>
              <a:t>At the end of this session, the students will be able to </a:t>
            </a:r>
          </a:p>
          <a:p>
            <a:pPr marL="808038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Understand the requirements outlined in the assignment brief related to microcontroller-based circuit design.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116840" y="1401677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Learning Objectives</a:t>
            </a:r>
          </a:p>
        </p:txBody>
      </p:sp>
    </p:spTree>
    <p:extLst>
      <p:ext uri="{BB962C8B-B14F-4D97-AF65-F5344CB8AC3E}">
        <p14:creationId xmlns:p14="http://schemas.microsoft.com/office/powerpoint/2010/main" val="1856619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EAFCC6E-2423-E6BA-EFDA-B62FDFBF5A3B}"/>
              </a:ext>
            </a:extLst>
          </p:cNvPr>
          <p:cNvSpPr txBox="1"/>
          <p:nvPr/>
        </p:nvSpPr>
        <p:spPr>
          <a:xfrm>
            <a:off x="172941" y="1423562"/>
            <a:ext cx="10558780" cy="61824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600" b="1" dirty="0">
                <a:latin typeface="Cambria"/>
                <a:ea typeface="Cambria"/>
              </a:rPr>
              <a:t>Defining the variables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9EC73A-4BD5-5B99-9B98-05D3458F6079}"/>
              </a:ext>
            </a:extLst>
          </p:cNvPr>
          <p:cNvSpPr txBox="1"/>
          <p:nvPr/>
        </p:nvSpPr>
        <p:spPr>
          <a:xfrm>
            <a:off x="6304280" y="2740104"/>
            <a:ext cx="5364480" cy="2934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600" b="1" dirty="0" err="1"/>
              <a:t>sbit</a:t>
            </a:r>
            <a:r>
              <a:rPr lang="en-GB" sz="2600" b="1" dirty="0"/>
              <a:t> :</a:t>
            </a:r>
            <a:r>
              <a:rPr lang="en-GB" sz="2600" dirty="0"/>
              <a:t>used to declare a single bit 	variable.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600" b="1" dirty="0" err="1"/>
              <a:t>LED_Red</a:t>
            </a:r>
            <a:r>
              <a:rPr lang="en-GB" sz="2600" b="1" dirty="0"/>
              <a:t> :</a:t>
            </a:r>
            <a:r>
              <a:rPr lang="en-GB" sz="2600" dirty="0"/>
              <a:t>name given to the single bit 	           variable.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600" b="1" dirty="0"/>
              <a:t>RB0_bit : </a:t>
            </a:r>
            <a:r>
              <a:rPr lang="en-GB" sz="2600" dirty="0"/>
              <a:t>the port and bit position to   	        which the variable is assigned 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9CE83461-4B22-F9EA-BED6-F6730B48012E}"/>
              </a:ext>
            </a:extLst>
          </p:cNvPr>
          <p:cNvSpPr txBox="1">
            <a:spLocks/>
          </p:cNvSpPr>
          <p:nvPr/>
        </p:nvSpPr>
        <p:spPr>
          <a:xfrm>
            <a:off x="3572143" y="181932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Traffic Light- T  junction</a:t>
            </a:r>
          </a:p>
          <a:p>
            <a:endParaRPr lang="en-IN" sz="3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300C52C-378B-4804-B418-50BE4B6155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519" y="2860846"/>
            <a:ext cx="5058481" cy="2410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871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EAFCC6E-2423-E6BA-EFDA-B62FDFBF5A3B}"/>
              </a:ext>
            </a:extLst>
          </p:cNvPr>
          <p:cNvSpPr txBox="1"/>
          <p:nvPr/>
        </p:nvSpPr>
        <p:spPr>
          <a:xfrm>
            <a:off x="86581" y="1225732"/>
            <a:ext cx="10558780" cy="61824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600" b="1" dirty="0">
                <a:latin typeface="Cambria"/>
                <a:ea typeface="Cambria"/>
              </a:rPr>
              <a:t>Declaring 7- segment Patterns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59753DC-1B20-4671-E3BE-BE1D67C10966}"/>
              </a:ext>
            </a:extLst>
          </p:cNvPr>
          <p:cNvSpPr txBox="1"/>
          <p:nvPr/>
        </p:nvSpPr>
        <p:spPr>
          <a:xfrm>
            <a:off x="895395" y="3514904"/>
            <a:ext cx="9342646" cy="2239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int i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: Declares an integer variable named ‘</a:t>
            </a:r>
            <a:r>
              <a:rPr lang="en-GB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’.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unsigned </a:t>
            </a:r>
            <a:r>
              <a:rPr lang="en-GB" sz="2400" b="1" dirty="0" err="1">
                <a:latin typeface="Cambria" panose="02040503050406030204" pitchFamily="18" charset="0"/>
                <a:ea typeface="Cambria" panose="02040503050406030204" pitchFamily="18" charset="0"/>
              </a:rPr>
              <a:t>seg_display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[] : 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Declares an unsigned array 					 	 named </a:t>
            </a:r>
            <a:r>
              <a:rPr lang="en-GB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seg_display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and initializes it with 				  	  10 hexadecimal values. 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1CBAE25-3D59-8BD3-18B5-84B6E3766EC7}"/>
              </a:ext>
            </a:extLst>
          </p:cNvPr>
          <p:cNvSpPr txBox="1">
            <a:spLocks/>
          </p:cNvSpPr>
          <p:nvPr/>
        </p:nvSpPr>
        <p:spPr>
          <a:xfrm>
            <a:off x="3721210" y="202654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Traffic Light- T  junction</a:t>
            </a:r>
          </a:p>
          <a:p>
            <a:endParaRPr lang="en-IN" sz="3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8377AF-E55C-4E4F-BFE9-CAB3092239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939" y="2418303"/>
            <a:ext cx="898332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4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786BAD-055B-38E9-EC08-3B03BEB46516}"/>
              </a:ext>
            </a:extLst>
          </p:cNvPr>
          <p:cNvSpPr txBox="1"/>
          <p:nvPr/>
        </p:nvSpPr>
        <p:spPr>
          <a:xfrm>
            <a:off x="0" y="1194297"/>
            <a:ext cx="790702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Initialization of Ports and Pins</a:t>
            </a:r>
            <a:endParaRPr lang="en-GB" sz="2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CB50D3-4A71-1832-16E3-9E0C7226FEAE}"/>
              </a:ext>
            </a:extLst>
          </p:cNvPr>
          <p:cNvSpPr txBox="1"/>
          <p:nvPr/>
        </p:nvSpPr>
        <p:spPr>
          <a:xfrm>
            <a:off x="2883338" y="3790723"/>
            <a:ext cx="7525122" cy="390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Declaring the Output Port 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: 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TRISB,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TRISC , TRISD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Initialize PORTB, PORTC and PORTD to be ‘0’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The Port D is used to display the first value and Port C is used to display the second value. PORTB is used to assign Traffic Light Modules.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380BE789-54E6-3192-1D97-6DF15DCC5B11}"/>
              </a:ext>
            </a:extLst>
          </p:cNvPr>
          <p:cNvSpPr txBox="1">
            <a:spLocks/>
          </p:cNvSpPr>
          <p:nvPr/>
        </p:nvSpPr>
        <p:spPr>
          <a:xfrm>
            <a:off x="3515387" y="76114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Traffic Light- T  junction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44D9398-E4CA-4C85-8514-531D0A321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152" y="1649695"/>
            <a:ext cx="6916115" cy="2248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801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786BAD-055B-38E9-EC08-3B03BEB46516}"/>
              </a:ext>
            </a:extLst>
          </p:cNvPr>
          <p:cNvSpPr txBox="1"/>
          <p:nvPr/>
        </p:nvSpPr>
        <p:spPr>
          <a:xfrm>
            <a:off x="462806" y="1345229"/>
            <a:ext cx="10488088" cy="29072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Conditions in do- while Loop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condition is to make Port D to display ‘0’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‘</a:t>
            </a:r>
            <a:r>
              <a:rPr lang="en-GB" sz="2200" i="0" dirty="0" err="1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portd</a:t>
            </a:r>
            <a:r>
              <a:rPr lang="en-GB" sz="2200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= 0xC0’ sets the value of the variable </a:t>
            </a:r>
            <a:r>
              <a:rPr lang="en-GB" sz="2200" i="0" dirty="0" err="1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portd</a:t>
            </a:r>
            <a:r>
              <a:rPr lang="en-GB" sz="2200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to 0xC0. (to display ‘0’)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‘</a:t>
            </a:r>
            <a:r>
              <a:rPr lang="en-GB" sz="2200" dirty="0" err="1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portc</a:t>
            </a: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= display[</a:t>
            </a:r>
            <a:r>
              <a:rPr lang="en-GB" sz="2200" dirty="0" err="1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]’ suggests that there is an array called display containing at least 10 elements. Also, it specifies the traffic Light sequence and the pedestrian LED. status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0058A21-C224-F967-6501-3341E9EDD79F}"/>
              </a:ext>
            </a:extLst>
          </p:cNvPr>
          <p:cNvSpPr txBox="1">
            <a:spLocks/>
          </p:cNvSpPr>
          <p:nvPr/>
        </p:nvSpPr>
        <p:spPr>
          <a:xfrm>
            <a:off x="3515387" y="76114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Traffic Light- T  junction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7EC91CB-004C-4A6A-BBB7-E3F886FE53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4357" y="3766826"/>
            <a:ext cx="7163800" cy="2772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1807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786BAD-055B-38E9-EC08-3B03BEB46516}"/>
              </a:ext>
            </a:extLst>
          </p:cNvPr>
          <p:cNvSpPr txBox="1"/>
          <p:nvPr/>
        </p:nvSpPr>
        <p:spPr>
          <a:xfrm>
            <a:off x="172941" y="1307144"/>
            <a:ext cx="11549808" cy="27379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Conditions in do- while Loop</a:t>
            </a:r>
          </a:p>
          <a:p>
            <a:endParaRPr lang="en-GB" sz="2200" b="1" i="0" dirty="0">
              <a:solidFill>
                <a:srgbClr val="0F0F0F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condition is to make Port D to display ‘1’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‘</a:t>
            </a:r>
            <a:r>
              <a:rPr lang="en-GB" sz="2200" i="0" dirty="0" err="1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portd</a:t>
            </a:r>
            <a:r>
              <a:rPr lang="en-GB" sz="2200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= 0xF9’ sets the value of the variable </a:t>
            </a:r>
            <a:r>
              <a:rPr lang="en-GB" sz="2200" i="0" dirty="0" err="1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portd</a:t>
            </a:r>
            <a:r>
              <a:rPr lang="en-GB" sz="2200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to 0xF9. (to display ‘1’)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Also, ‘</a:t>
            </a:r>
            <a:r>
              <a:rPr lang="en-GB" sz="2200" dirty="0" err="1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portc</a:t>
            </a: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= display[</a:t>
            </a:r>
            <a:r>
              <a:rPr lang="en-GB" sz="2200" dirty="0" err="1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]’ suggests that there is an array called display containing at least 10 elements.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C8FA28CA-4486-ABD2-3071-8FC26C688A04}"/>
              </a:ext>
            </a:extLst>
          </p:cNvPr>
          <p:cNvSpPr txBox="1">
            <a:spLocks/>
          </p:cNvSpPr>
          <p:nvPr/>
        </p:nvSpPr>
        <p:spPr>
          <a:xfrm>
            <a:off x="3515387" y="76114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Traffic Light- T  junction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673E204-EF8E-4F6E-B66C-497E8E32AC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837" y="3801612"/>
            <a:ext cx="6554115" cy="2534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267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786BAD-055B-38E9-EC08-3B03BEB46516}"/>
              </a:ext>
            </a:extLst>
          </p:cNvPr>
          <p:cNvSpPr txBox="1"/>
          <p:nvPr/>
        </p:nvSpPr>
        <p:spPr>
          <a:xfrm>
            <a:off x="172941" y="1290577"/>
            <a:ext cx="10676048" cy="27379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Conditions in do- while Loop</a:t>
            </a:r>
          </a:p>
          <a:p>
            <a:endParaRPr lang="en-GB" sz="2200" b="1" i="0" dirty="0">
              <a:solidFill>
                <a:srgbClr val="0F0F0F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condition is to make Port D to display ‘2’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‘</a:t>
            </a:r>
            <a:r>
              <a:rPr lang="en-GB" sz="2200" i="0" dirty="0" err="1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portd</a:t>
            </a:r>
            <a:r>
              <a:rPr lang="en-GB" sz="2200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= 0xA4’ sets the value of the variable </a:t>
            </a:r>
            <a:r>
              <a:rPr lang="en-GB" sz="2200" i="0" dirty="0" err="1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portd</a:t>
            </a:r>
            <a:r>
              <a:rPr lang="en-GB" sz="2200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to 0xA4. (to display ‘2’)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Also, ‘</a:t>
            </a:r>
            <a:r>
              <a:rPr lang="en-GB" sz="2200" dirty="0" err="1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portc</a:t>
            </a: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= display[</a:t>
            </a:r>
            <a:r>
              <a:rPr lang="en-GB" sz="2200" dirty="0" err="1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]’ suggests that there is an array called display containing at least 10 elements.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5CC193C7-0529-A42B-3B6A-FE17A786F002}"/>
              </a:ext>
            </a:extLst>
          </p:cNvPr>
          <p:cNvSpPr txBox="1">
            <a:spLocks/>
          </p:cNvSpPr>
          <p:nvPr/>
        </p:nvSpPr>
        <p:spPr>
          <a:xfrm>
            <a:off x="3515387" y="95363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Traffic Light- T  junction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3D20A42-5CF2-424C-B601-06F6D79E6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9504" y="3900968"/>
            <a:ext cx="6354062" cy="2524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89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786BAD-055B-38E9-EC08-3B03BEB46516}"/>
              </a:ext>
            </a:extLst>
          </p:cNvPr>
          <p:cNvSpPr txBox="1"/>
          <p:nvPr/>
        </p:nvSpPr>
        <p:spPr>
          <a:xfrm>
            <a:off x="222303" y="1365024"/>
            <a:ext cx="11204368" cy="2399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Conditions in do- while Loop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condition is to make Port D to display ‘3’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‘</a:t>
            </a:r>
            <a:r>
              <a:rPr lang="en-GB" sz="2200" i="0" dirty="0" err="1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portd</a:t>
            </a:r>
            <a:r>
              <a:rPr lang="en-GB" sz="2200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= 0xB0’ sets the value of the variable </a:t>
            </a:r>
            <a:r>
              <a:rPr lang="en-GB" sz="2200" i="0" dirty="0" err="1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portd</a:t>
            </a:r>
            <a:r>
              <a:rPr lang="en-GB" sz="2200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to 0xB0. (to display ‘3’)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Also, ‘</a:t>
            </a:r>
            <a:r>
              <a:rPr lang="en-GB" sz="2200" dirty="0" err="1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portc</a:t>
            </a: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= display[</a:t>
            </a:r>
            <a:r>
              <a:rPr lang="en-GB" sz="2200" dirty="0" err="1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]’ suggests that there is an array called display containing at least 10 elements.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D7C441EA-51BD-3ECE-50EA-30AF6FE0B221}"/>
              </a:ext>
            </a:extLst>
          </p:cNvPr>
          <p:cNvSpPr txBox="1">
            <a:spLocks/>
          </p:cNvSpPr>
          <p:nvPr/>
        </p:nvSpPr>
        <p:spPr>
          <a:xfrm>
            <a:off x="3515387" y="95363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Traffic Light- T  junction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EC0E7C5-0D22-402A-AB4C-C69607CBF6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663" y="3767122"/>
            <a:ext cx="6468378" cy="2534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953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786BAD-055B-38E9-EC08-3B03BEB46516}"/>
              </a:ext>
            </a:extLst>
          </p:cNvPr>
          <p:cNvSpPr txBox="1"/>
          <p:nvPr/>
        </p:nvSpPr>
        <p:spPr>
          <a:xfrm>
            <a:off x="97267" y="1297224"/>
            <a:ext cx="11224688" cy="2399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Conditions in do- while Loop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condition is to make Port D to display ‘4’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‘</a:t>
            </a:r>
            <a:r>
              <a:rPr lang="en-GB" sz="2200" i="0" dirty="0" err="1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portd</a:t>
            </a:r>
            <a:r>
              <a:rPr lang="en-GB" sz="2200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= 0x99’ sets the value of the variable </a:t>
            </a:r>
            <a:r>
              <a:rPr lang="en-GB" sz="2200" i="0" dirty="0" err="1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portd</a:t>
            </a:r>
            <a:r>
              <a:rPr lang="en-GB" sz="2200" i="0" dirty="0">
                <a:solidFill>
                  <a:srgbClr val="0F0F0F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to 0x99. (to display ‘4’)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Also, ‘</a:t>
            </a:r>
            <a:r>
              <a:rPr lang="en-GB" sz="2200" dirty="0" err="1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portc</a:t>
            </a: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= display[</a:t>
            </a:r>
            <a:r>
              <a:rPr lang="en-GB" sz="2200" dirty="0" err="1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GB" sz="2200" dirty="0">
                <a:solidFill>
                  <a:srgbClr val="0F0F0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]’ suggests that there is an array called display containing at least 10 elements.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C4E6746-2EA0-3C29-B4EB-E67E3A907CB2}"/>
              </a:ext>
            </a:extLst>
          </p:cNvPr>
          <p:cNvSpPr txBox="1">
            <a:spLocks/>
          </p:cNvSpPr>
          <p:nvPr/>
        </p:nvSpPr>
        <p:spPr>
          <a:xfrm>
            <a:off x="3515387" y="76114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Traffic Light- T  junction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6BF0055-B068-46A0-BDA4-FD2EC73641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4273" y="3341165"/>
            <a:ext cx="7011378" cy="315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799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96050BB-709E-6C0A-01C5-CFEA0C28E0B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A8CBA3-8AC7-410A-5598-3954622EB88B}"/>
              </a:ext>
            </a:extLst>
          </p:cNvPr>
          <p:cNvSpPr txBox="1"/>
          <p:nvPr/>
        </p:nvSpPr>
        <p:spPr>
          <a:xfrm>
            <a:off x="86581" y="1144740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Simulation</a:t>
            </a:r>
            <a:endParaRPr lang="en-GB" sz="2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11" name="Screen Recording 10">
            <a:hlinkClick r:id="" action="ppaction://media"/>
            <a:extLst>
              <a:ext uri="{FF2B5EF4-FFF2-40B4-BE49-F238E27FC236}">
                <a16:creationId xmlns:a16="http://schemas.microsoft.com/office/drawing/2014/main" id="{A17682DE-4E37-1BCE-9F2E-FEB2F1D057B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21318" y="1238250"/>
            <a:ext cx="8543925" cy="5143500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C2C8A8A-46DE-5615-D9A2-CC706C2C2498}"/>
              </a:ext>
            </a:extLst>
          </p:cNvPr>
          <p:cNvSpPr txBox="1">
            <a:spLocks/>
          </p:cNvSpPr>
          <p:nvPr/>
        </p:nvSpPr>
        <p:spPr>
          <a:xfrm>
            <a:off x="3515387" y="76114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Traffic Light- T  junction</a:t>
            </a:r>
          </a:p>
        </p:txBody>
      </p:sp>
    </p:spTree>
    <p:extLst>
      <p:ext uri="{BB962C8B-B14F-4D97-AF65-F5344CB8AC3E}">
        <p14:creationId xmlns:p14="http://schemas.microsoft.com/office/powerpoint/2010/main" val="186358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03"/>
    </mc:Choice>
    <mc:Fallback xmlns="">
      <p:transition spd="slow" advTm="218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83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4866514" y="32989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373718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7.1.4619"/>
  <p:tag name="SLIDO_PRESENTATION_ID" val="00000000-0000-0000-0000-000000000000"/>
  <p:tag name="SLIDO_EVENT_UUID" val="40032227-b979-4871-9810-e89219de304c"/>
  <p:tag name="SLIDO_EVENT_SECTION_UUID" val="a08ce91e-770a-4298-aca7-f3666eb3b522"/>
</p:tagLst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701</Words>
  <Application>Microsoft Office PowerPoint</Application>
  <PresentationFormat>Widescreen</PresentationFormat>
  <Paragraphs>89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12</vt:i4>
      </vt:variant>
    </vt:vector>
  </HeadingPairs>
  <TitlesOfParts>
    <vt:vector size="36" baseType="lpstr">
      <vt:lpstr>Arial</vt:lpstr>
      <vt:lpstr>Calibri</vt:lpstr>
      <vt:lpstr>Calibri Light</vt:lpstr>
      <vt:lpstr>Cambria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Traffic Light- T  junction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7</cp:revision>
  <dcterms:created xsi:type="dcterms:W3CDTF">2021-03-09T15:35:42Z</dcterms:created>
  <dcterms:modified xsi:type="dcterms:W3CDTF">2024-11-13T22:34:44Z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  <property fmtid="{D5CDD505-2E9C-101B-9397-08002B2CF9AE}" pid="3" name="SlidoAppVersion">
    <vt:lpwstr>1.7.1.4619</vt:lpwstr>
  </property>
</Properties>
</file>