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4"/>
  </p:sldMasterIdLst>
  <p:notesMasterIdLst>
    <p:notesMasterId r:id="rId15"/>
  </p:notesMasterIdLst>
  <p:sldIdLst>
    <p:sldId id="256" r:id="rId5"/>
    <p:sldId id="264" r:id="rId6"/>
    <p:sldId id="266" r:id="rId7"/>
    <p:sldId id="257" r:id="rId8"/>
    <p:sldId id="265" r:id="rId9"/>
    <p:sldId id="260" r:id="rId10"/>
    <p:sldId id="258" r:id="rId11"/>
    <p:sldId id="261" r:id="rId12"/>
    <p:sldId id="262" r:id="rId13"/>
    <p:sldId id="263" r:id="rId14"/>
  </p:sldIdLst>
  <p:sldSz cx="12192000" cy="6858000"/>
  <p:notesSz cx="6888163" cy="100218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E06187-EA14-4602-ADED-5A6594960DD0}" v="3" dt="2026-06-21T16:59:43.9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144" autoAdjust="0"/>
  </p:normalViewPr>
  <p:slideViewPr>
    <p:cSldViewPr snapToGrid="0">
      <p:cViewPr varScale="1">
        <p:scale>
          <a:sx n="71" d="100"/>
          <a:sy n="71" d="100"/>
        </p:scale>
        <p:origin x="2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uwatoyin Ruth Salu (2508698)" userId="7d6fa924-c502-46de-a987-1722829f1a11" providerId="ADAL" clId="{FB640695-A799-44E6-9BBF-6F83967F80E0}"/>
    <pc:docChg chg="undo custSel delSld modSld sldOrd modNotesMaster">
      <pc:chgData name="Oluwatoyin Ruth Salu (2508698)" userId="7d6fa924-c502-46de-a987-1722829f1a11" providerId="ADAL" clId="{FB640695-A799-44E6-9BBF-6F83967F80E0}" dt="2026-06-21T17:03:06.680" v="6171" actId="20577"/>
      <pc:docMkLst>
        <pc:docMk/>
      </pc:docMkLst>
      <pc:sldChg chg="addSp delSp modSp mod modMedia setBg modClrScheme delAnim setClrOvrMap delDesignElem chgLayout">
        <pc:chgData name="Oluwatoyin Ruth Salu (2508698)" userId="7d6fa924-c502-46de-a987-1722829f1a11" providerId="ADAL" clId="{FB640695-A799-44E6-9BBF-6F83967F80E0}" dt="2026-06-21T01:47:54.304" v="5689" actId="113"/>
        <pc:sldMkLst>
          <pc:docMk/>
          <pc:sldMk cId="0" sldId="256"/>
        </pc:sldMkLst>
        <pc:spChg chg="mod ord">
          <ac:chgData name="Oluwatoyin Ruth Salu (2508698)" userId="7d6fa924-c502-46de-a987-1722829f1a11" providerId="ADAL" clId="{FB640695-A799-44E6-9BBF-6F83967F80E0}" dt="2026-06-12T17:20:08.005" v="2484" actId="14100"/>
          <ac:spMkLst>
            <pc:docMk/>
            <pc:sldMk cId="0" sldId="256"/>
            <ac:spMk id="2" creationId="{7F82E881-F860-A544-0C8A-7BF448E1248D}"/>
          </ac:spMkLst>
        </pc:spChg>
        <pc:spChg chg="mod ord">
          <ac:chgData name="Oluwatoyin Ruth Salu (2508698)" userId="7d6fa924-c502-46de-a987-1722829f1a11" providerId="ADAL" clId="{FB640695-A799-44E6-9BBF-6F83967F80E0}" dt="2026-06-21T01:47:54.304" v="5689" actId="113"/>
          <ac:spMkLst>
            <pc:docMk/>
            <pc:sldMk cId="0" sldId="256"/>
            <ac:spMk id="3" creationId="{4F9787A6-3E61-2FCC-5328-3A7257816F1F}"/>
          </ac:spMkLst>
        </pc:spChg>
        <pc:picChg chg="add mod ord">
          <ac:chgData name="Oluwatoyin Ruth Salu (2508698)" userId="7d6fa924-c502-46de-a987-1722829f1a11" providerId="ADAL" clId="{FB640695-A799-44E6-9BBF-6F83967F80E0}" dt="2026-06-21T01:40:15.420" v="5652" actId="1076"/>
          <ac:picMkLst>
            <pc:docMk/>
            <pc:sldMk cId="0" sldId="256"/>
            <ac:picMk id="73" creationId="{A6B1BB48-1D20-89E5-9DA2-D80126FABF5F}"/>
          </ac:picMkLst>
        </pc:picChg>
      </pc:sldChg>
      <pc:sldChg chg="addSp delSp modSp mod setBg modClrScheme setClrOvrMap chgLayout modNotes modNotesTx">
        <pc:chgData name="Oluwatoyin Ruth Salu (2508698)" userId="7d6fa924-c502-46de-a987-1722829f1a11" providerId="ADAL" clId="{FB640695-A799-44E6-9BBF-6F83967F80E0}" dt="2026-06-21T16:59:43.908" v="6147"/>
        <pc:sldMkLst>
          <pc:docMk/>
          <pc:sldMk cId="0" sldId="257"/>
        </pc:sldMkLst>
        <pc:spChg chg="mod ord">
          <ac:chgData name="Oluwatoyin Ruth Salu (2508698)" userId="7d6fa924-c502-46de-a987-1722829f1a11" providerId="ADAL" clId="{FB640695-A799-44E6-9BBF-6F83967F80E0}" dt="2026-06-21T02:00:51.704" v="5759" actId="26606"/>
          <ac:spMkLst>
            <pc:docMk/>
            <pc:sldMk cId="0" sldId="257"/>
            <ac:spMk id="2" creationId="{926F9E81-883B-A5B9-7143-CD619F5E2490}"/>
          </ac:spMkLst>
        </pc:spChg>
        <pc:spChg chg="add del">
          <ac:chgData name="Oluwatoyin Ruth Salu (2508698)" userId="7d6fa924-c502-46de-a987-1722829f1a11" providerId="ADAL" clId="{FB640695-A799-44E6-9BBF-6F83967F80E0}" dt="2026-06-21T02:00:51.704" v="5759" actId="26606"/>
          <ac:spMkLst>
            <pc:docMk/>
            <pc:sldMk cId="0" sldId="257"/>
            <ac:spMk id="24" creationId="{74CD14DB-BB81-479F-A1FC-1C75640E9F84}"/>
          </ac:spMkLst>
        </pc:spChg>
        <pc:spChg chg="add del">
          <ac:chgData name="Oluwatoyin Ruth Salu (2508698)" userId="7d6fa924-c502-46de-a987-1722829f1a11" providerId="ADAL" clId="{FB640695-A799-44E6-9BBF-6F83967F80E0}" dt="2026-06-21T02:00:51.704" v="5759" actId="26606"/>
          <ac:spMkLst>
            <pc:docMk/>
            <pc:sldMk cId="0" sldId="257"/>
            <ac:spMk id="26" creationId="{C943A91B-7CA7-4592-A975-73B1BF8C4C74}"/>
          </ac:spMkLst>
        </pc:spChg>
        <pc:spChg chg="add del">
          <ac:chgData name="Oluwatoyin Ruth Salu (2508698)" userId="7d6fa924-c502-46de-a987-1722829f1a11" providerId="ADAL" clId="{FB640695-A799-44E6-9BBF-6F83967F80E0}" dt="2026-06-21T02:00:51.704" v="5759" actId="26606"/>
          <ac:spMkLst>
            <pc:docMk/>
            <pc:sldMk cId="0" sldId="257"/>
            <ac:spMk id="28" creationId="{EC471314-E46A-414B-8D91-74880E84F187}"/>
          </ac:spMkLst>
        </pc:spChg>
        <pc:spChg chg="add del">
          <ac:chgData name="Oluwatoyin Ruth Salu (2508698)" userId="7d6fa924-c502-46de-a987-1722829f1a11" providerId="ADAL" clId="{FB640695-A799-44E6-9BBF-6F83967F80E0}" dt="2026-06-21T02:00:51.704" v="5759" actId="26606"/>
          <ac:spMkLst>
            <pc:docMk/>
            <pc:sldMk cId="0" sldId="257"/>
            <ac:spMk id="30" creationId="{6A681326-1C9D-44A3-A627-3871BDAE4127}"/>
          </ac:spMkLst>
        </pc:spChg>
        <pc:spChg chg="add del">
          <ac:chgData name="Oluwatoyin Ruth Salu (2508698)" userId="7d6fa924-c502-46de-a987-1722829f1a11" providerId="ADAL" clId="{FB640695-A799-44E6-9BBF-6F83967F80E0}" dt="2026-06-21T02:00:51.704" v="5759" actId="26606"/>
          <ac:spMkLst>
            <pc:docMk/>
            <pc:sldMk cId="0" sldId="257"/>
            <ac:spMk id="33" creationId="{5A38C0A6-28CA-0159-971A-4E1C7B496509}"/>
          </ac:spMkLst>
        </pc:spChg>
        <pc:spChg chg="add">
          <ac:chgData name="Oluwatoyin Ruth Salu (2508698)" userId="7d6fa924-c502-46de-a987-1722829f1a11" providerId="ADAL" clId="{FB640695-A799-44E6-9BBF-6F83967F80E0}" dt="2026-06-21T02:00:51.704" v="5759" actId="26606"/>
          <ac:spMkLst>
            <pc:docMk/>
            <pc:sldMk cId="0" sldId="257"/>
            <ac:spMk id="38" creationId="{052BEFF1-896C-45B1-B02C-96A6A1BC389A}"/>
          </ac:spMkLst>
        </pc:spChg>
        <pc:spChg chg="add del">
          <ac:chgData name="Oluwatoyin Ruth Salu (2508698)" userId="7d6fa924-c502-46de-a987-1722829f1a11" providerId="ADAL" clId="{FB640695-A799-44E6-9BBF-6F83967F80E0}" dt="2026-06-21T02:00:34.735" v="5754" actId="26606"/>
          <ac:spMkLst>
            <pc:docMk/>
            <pc:sldMk cId="0" sldId="257"/>
            <ac:spMk id="39" creationId="{81E3F4E1-B084-4FFF-9627-13782BE0BE4A}"/>
          </ac:spMkLst>
        </pc:spChg>
        <pc:spChg chg="add">
          <ac:chgData name="Oluwatoyin Ruth Salu (2508698)" userId="7d6fa924-c502-46de-a987-1722829f1a11" providerId="ADAL" clId="{FB640695-A799-44E6-9BBF-6F83967F80E0}" dt="2026-06-21T02:00:51.704" v="5759" actId="26606"/>
          <ac:spMkLst>
            <pc:docMk/>
            <pc:sldMk cId="0" sldId="257"/>
            <ac:spMk id="40" creationId="{BB237A14-61B1-4C00-A670-5D8D68A8668E}"/>
          </ac:spMkLst>
        </pc:spChg>
        <pc:spChg chg="add del">
          <ac:chgData name="Oluwatoyin Ruth Salu (2508698)" userId="7d6fa924-c502-46de-a987-1722829f1a11" providerId="ADAL" clId="{FB640695-A799-44E6-9BBF-6F83967F80E0}" dt="2026-06-21T02:00:34.735" v="5754" actId="26606"/>
          <ac:spMkLst>
            <pc:docMk/>
            <pc:sldMk cId="0" sldId="257"/>
            <ac:spMk id="41" creationId="{1F8051AB-C2F8-461F-812A-3E58862141B3}"/>
          </ac:spMkLst>
        </pc:spChg>
        <pc:spChg chg="add">
          <ac:chgData name="Oluwatoyin Ruth Salu (2508698)" userId="7d6fa924-c502-46de-a987-1722829f1a11" providerId="ADAL" clId="{FB640695-A799-44E6-9BBF-6F83967F80E0}" dt="2026-06-21T02:00:51.704" v="5759" actId="26606"/>
          <ac:spMkLst>
            <pc:docMk/>
            <pc:sldMk cId="0" sldId="257"/>
            <ac:spMk id="42" creationId="{8598F259-6F54-47A3-8D13-1603D786A328}"/>
          </ac:spMkLst>
        </pc:spChg>
        <pc:spChg chg="add del">
          <ac:chgData name="Oluwatoyin Ruth Salu (2508698)" userId="7d6fa924-c502-46de-a987-1722829f1a11" providerId="ADAL" clId="{FB640695-A799-44E6-9BBF-6F83967F80E0}" dt="2026-06-21T02:00:34.735" v="5754" actId="26606"/>
          <ac:spMkLst>
            <pc:docMk/>
            <pc:sldMk cId="0" sldId="257"/>
            <ac:spMk id="43" creationId="{481E0C28-CB2F-425F-98C5-AF23B9B704DF}"/>
          </ac:spMkLst>
        </pc:spChg>
        <pc:spChg chg="add">
          <ac:chgData name="Oluwatoyin Ruth Salu (2508698)" userId="7d6fa924-c502-46de-a987-1722829f1a11" providerId="ADAL" clId="{FB640695-A799-44E6-9BBF-6F83967F80E0}" dt="2026-06-21T02:00:51.704" v="5759" actId="26606"/>
          <ac:spMkLst>
            <pc:docMk/>
            <pc:sldMk cId="0" sldId="257"/>
            <ac:spMk id="44" creationId="{0BA768A8-4FED-4ED8-9E46-6BE72188ECD2}"/>
          </ac:spMkLst>
        </pc:spChg>
        <pc:spChg chg="add del">
          <ac:chgData name="Oluwatoyin Ruth Salu (2508698)" userId="7d6fa924-c502-46de-a987-1722829f1a11" providerId="ADAL" clId="{FB640695-A799-44E6-9BBF-6F83967F80E0}" dt="2026-06-21T02:00:34.735" v="5754" actId="26606"/>
          <ac:spMkLst>
            <pc:docMk/>
            <pc:sldMk cId="0" sldId="257"/>
            <ac:spMk id="45" creationId="{2DB2879C-F0B1-4195-A323-E97B6065A78E}"/>
          </ac:spMkLst>
        </pc:spChg>
        <pc:spChg chg="add del">
          <ac:chgData name="Oluwatoyin Ruth Salu (2508698)" userId="7d6fa924-c502-46de-a987-1722829f1a11" providerId="ADAL" clId="{FB640695-A799-44E6-9BBF-6F83967F80E0}" dt="2026-06-21T02:00:43.799" v="5756" actId="26606"/>
          <ac:spMkLst>
            <pc:docMk/>
            <pc:sldMk cId="0" sldId="257"/>
            <ac:spMk id="47" creationId="{81E3F4E1-B084-4FFF-9627-13782BE0BE4A}"/>
          </ac:spMkLst>
        </pc:spChg>
        <pc:spChg chg="add del">
          <ac:chgData name="Oluwatoyin Ruth Salu (2508698)" userId="7d6fa924-c502-46de-a987-1722829f1a11" providerId="ADAL" clId="{FB640695-A799-44E6-9BBF-6F83967F80E0}" dt="2026-06-21T02:00:43.799" v="5756" actId="26606"/>
          <ac:spMkLst>
            <pc:docMk/>
            <pc:sldMk cId="0" sldId="257"/>
            <ac:spMk id="48" creationId="{1F8051AB-C2F8-461F-812A-3E58862141B3}"/>
          </ac:spMkLst>
        </pc:spChg>
        <pc:spChg chg="add del">
          <ac:chgData name="Oluwatoyin Ruth Salu (2508698)" userId="7d6fa924-c502-46de-a987-1722829f1a11" providerId="ADAL" clId="{FB640695-A799-44E6-9BBF-6F83967F80E0}" dt="2026-06-21T02:00:43.799" v="5756" actId="26606"/>
          <ac:spMkLst>
            <pc:docMk/>
            <pc:sldMk cId="0" sldId="257"/>
            <ac:spMk id="49" creationId="{481E0C28-CB2F-425F-98C5-AF23B9B704DF}"/>
          </ac:spMkLst>
        </pc:spChg>
        <pc:spChg chg="add del">
          <ac:chgData name="Oluwatoyin Ruth Salu (2508698)" userId="7d6fa924-c502-46de-a987-1722829f1a11" providerId="ADAL" clId="{FB640695-A799-44E6-9BBF-6F83967F80E0}" dt="2026-06-21T02:00:43.799" v="5756" actId="26606"/>
          <ac:spMkLst>
            <pc:docMk/>
            <pc:sldMk cId="0" sldId="257"/>
            <ac:spMk id="50" creationId="{2DB2879C-F0B1-4195-A323-E97B6065A78E}"/>
          </ac:spMkLst>
        </pc:spChg>
        <pc:spChg chg="add del">
          <ac:chgData name="Oluwatoyin Ruth Salu (2508698)" userId="7d6fa924-c502-46de-a987-1722829f1a11" providerId="ADAL" clId="{FB640695-A799-44E6-9BBF-6F83967F80E0}" dt="2026-06-21T02:00:51.690" v="5758" actId="26606"/>
          <ac:spMkLst>
            <pc:docMk/>
            <pc:sldMk cId="0" sldId="257"/>
            <ac:spMk id="53" creationId="{74CD14DB-BB81-479F-A1FC-1C75640E9F84}"/>
          </ac:spMkLst>
        </pc:spChg>
        <pc:spChg chg="add del">
          <ac:chgData name="Oluwatoyin Ruth Salu (2508698)" userId="7d6fa924-c502-46de-a987-1722829f1a11" providerId="ADAL" clId="{FB640695-A799-44E6-9BBF-6F83967F80E0}" dt="2026-06-21T02:00:51.690" v="5758" actId="26606"/>
          <ac:spMkLst>
            <pc:docMk/>
            <pc:sldMk cId="0" sldId="257"/>
            <ac:spMk id="54" creationId="{C943A91B-7CA7-4592-A975-73B1BF8C4C74}"/>
          </ac:spMkLst>
        </pc:spChg>
        <pc:spChg chg="add del">
          <ac:chgData name="Oluwatoyin Ruth Salu (2508698)" userId="7d6fa924-c502-46de-a987-1722829f1a11" providerId="ADAL" clId="{FB640695-A799-44E6-9BBF-6F83967F80E0}" dt="2026-06-21T02:00:51.690" v="5758" actId="26606"/>
          <ac:spMkLst>
            <pc:docMk/>
            <pc:sldMk cId="0" sldId="257"/>
            <ac:spMk id="55" creationId="{EC471314-E46A-414B-8D91-74880E84F187}"/>
          </ac:spMkLst>
        </pc:spChg>
        <pc:spChg chg="add del">
          <ac:chgData name="Oluwatoyin Ruth Salu (2508698)" userId="7d6fa924-c502-46de-a987-1722829f1a11" providerId="ADAL" clId="{FB640695-A799-44E6-9BBF-6F83967F80E0}" dt="2026-06-21T02:00:51.690" v="5758" actId="26606"/>
          <ac:spMkLst>
            <pc:docMk/>
            <pc:sldMk cId="0" sldId="257"/>
            <ac:spMk id="56" creationId="{6A681326-1C9D-44A3-A627-3871BDAE4127}"/>
          </ac:spMkLst>
        </pc:spChg>
        <pc:graphicFrameChg chg="add del">
          <ac:chgData name="Oluwatoyin Ruth Salu (2508698)" userId="7d6fa924-c502-46de-a987-1722829f1a11" providerId="ADAL" clId="{FB640695-A799-44E6-9BBF-6F83967F80E0}" dt="2026-06-21T02:00:51.690" v="5758" actId="26606"/>
          <ac:graphicFrameMkLst>
            <pc:docMk/>
            <pc:sldMk cId="0" sldId="257"/>
            <ac:graphicFrameMk id="57" creationId="{13801285-BFB7-CB11-AF47-49AECFF283C9}"/>
          </ac:graphicFrameMkLst>
        </pc:graphicFrameChg>
      </pc:sldChg>
      <pc:sldChg chg="addSp delSp modSp mod ord setBg modClrScheme delDesignElem chgLayout modNotes modNotesTx">
        <pc:chgData name="Oluwatoyin Ruth Salu (2508698)" userId="7d6fa924-c502-46de-a987-1722829f1a11" providerId="ADAL" clId="{FB640695-A799-44E6-9BBF-6F83967F80E0}" dt="2026-06-21T16:59:43.908" v="6147"/>
        <pc:sldMkLst>
          <pc:docMk/>
          <pc:sldMk cId="0" sldId="258"/>
        </pc:sldMkLst>
        <pc:spChg chg="mod ord">
          <ac:chgData name="Oluwatoyin Ruth Salu (2508698)" userId="7d6fa924-c502-46de-a987-1722829f1a11" providerId="ADAL" clId="{FB640695-A799-44E6-9BBF-6F83967F80E0}" dt="2026-06-12T18:27:41.615" v="3052" actId="26606"/>
          <ac:spMkLst>
            <pc:docMk/>
            <pc:sldMk cId="0" sldId="258"/>
            <ac:spMk id="2" creationId="{4CE4E1C7-20B0-A78F-1FCC-1797F38CE923}"/>
          </ac:spMkLst>
        </pc:spChg>
        <pc:spChg chg="add">
          <ac:chgData name="Oluwatoyin Ruth Salu (2508698)" userId="7d6fa924-c502-46de-a987-1722829f1a11" providerId="ADAL" clId="{FB640695-A799-44E6-9BBF-6F83967F80E0}" dt="2026-06-12T18:27:41.615" v="3052" actId="26606"/>
          <ac:spMkLst>
            <pc:docMk/>
            <pc:sldMk cId="0" sldId="258"/>
            <ac:spMk id="1035" creationId="{FE5ECD52-6A23-4FF4-8C32-7B5DE9973ADA}"/>
          </ac:spMkLst>
        </pc:spChg>
        <pc:spChg chg="add">
          <ac:chgData name="Oluwatoyin Ruth Salu (2508698)" userId="7d6fa924-c502-46de-a987-1722829f1a11" providerId="ADAL" clId="{FB640695-A799-44E6-9BBF-6F83967F80E0}" dt="2026-06-12T18:27:41.615" v="3052" actId="26606"/>
          <ac:spMkLst>
            <pc:docMk/>
            <pc:sldMk cId="0" sldId="258"/>
            <ac:spMk id="1041" creationId="{45624C63-3CCA-4EA6-B822-6E710A82062B}"/>
          </ac:spMkLst>
        </pc:spChg>
        <pc:graphicFrameChg chg="add">
          <ac:chgData name="Oluwatoyin Ruth Salu (2508698)" userId="7d6fa924-c502-46de-a987-1722829f1a11" providerId="ADAL" clId="{FB640695-A799-44E6-9BBF-6F83967F80E0}" dt="2026-06-12T18:29:28.132" v="3057" actId="26606"/>
          <ac:graphicFrameMkLst>
            <pc:docMk/>
            <pc:sldMk cId="0" sldId="258"/>
            <ac:graphicFrameMk id="1045" creationId="{55A3C709-1A9F-E751-C115-5162F7233E21}"/>
          </ac:graphicFrameMkLst>
        </pc:graphicFrameChg>
        <pc:picChg chg="add mod">
          <ac:chgData name="Oluwatoyin Ruth Salu (2508698)" userId="7d6fa924-c502-46de-a987-1722829f1a11" providerId="ADAL" clId="{FB640695-A799-44E6-9BBF-6F83967F80E0}" dt="2026-06-12T18:28:02.436" v="3054" actId="14100"/>
          <ac:picMkLst>
            <pc:docMk/>
            <pc:sldMk cId="0" sldId="258"/>
            <ac:picMk id="1026" creationId="{D132E79D-1A20-A9FC-F882-C42D998243FA}"/>
          </ac:picMkLst>
        </pc:picChg>
        <pc:picChg chg="add">
          <ac:chgData name="Oluwatoyin Ruth Salu (2508698)" userId="7d6fa924-c502-46de-a987-1722829f1a11" providerId="ADAL" clId="{FB640695-A799-44E6-9BBF-6F83967F80E0}" dt="2026-06-12T18:27:41.615" v="3052" actId="26606"/>
          <ac:picMkLst>
            <pc:docMk/>
            <pc:sldMk cId="0" sldId="258"/>
            <ac:picMk id="1031" creationId="{26E32CE1-D113-412E-9933-113646E21F53}"/>
          </ac:picMkLst>
        </pc:picChg>
        <pc:picChg chg="add">
          <ac:chgData name="Oluwatoyin Ruth Salu (2508698)" userId="7d6fa924-c502-46de-a987-1722829f1a11" providerId="ADAL" clId="{FB640695-A799-44E6-9BBF-6F83967F80E0}" dt="2026-06-12T18:27:41.615" v="3052" actId="26606"/>
          <ac:picMkLst>
            <pc:docMk/>
            <pc:sldMk cId="0" sldId="258"/>
            <ac:picMk id="1033" creationId="{117B7C8B-175B-4009-808B-9F66FD108AB3}"/>
          </ac:picMkLst>
        </pc:picChg>
        <pc:picChg chg="add">
          <ac:chgData name="Oluwatoyin Ruth Salu (2508698)" userId="7d6fa924-c502-46de-a987-1722829f1a11" providerId="ADAL" clId="{FB640695-A799-44E6-9BBF-6F83967F80E0}" dt="2026-06-12T18:27:41.615" v="3052" actId="26606"/>
          <ac:picMkLst>
            <pc:docMk/>
            <pc:sldMk cId="0" sldId="258"/>
            <ac:picMk id="1037" creationId="{5C3F2B96-5F34-41C9-8E37-A9CD279A4270}"/>
          </ac:picMkLst>
        </pc:picChg>
        <pc:picChg chg="add">
          <ac:chgData name="Oluwatoyin Ruth Salu (2508698)" userId="7d6fa924-c502-46de-a987-1722829f1a11" providerId="ADAL" clId="{FB640695-A799-44E6-9BBF-6F83967F80E0}" dt="2026-06-12T18:27:41.615" v="3052" actId="26606"/>
          <ac:picMkLst>
            <pc:docMk/>
            <pc:sldMk cId="0" sldId="258"/>
            <ac:picMk id="1039" creationId="{9A4E02BF-4F0E-44E2-A489-075900B7866C}"/>
          </ac:picMkLst>
        </pc:picChg>
      </pc:sldChg>
      <pc:sldChg chg="addSp modSp mod ord modClrScheme chgLayout">
        <pc:chgData name="Oluwatoyin Ruth Salu (2508698)" userId="7d6fa924-c502-46de-a987-1722829f1a11" providerId="ADAL" clId="{FB640695-A799-44E6-9BBF-6F83967F80E0}" dt="2026-06-21T16:56:22.051" v="6146" actId="27636"/>
        <pc:sldMkLst>
          <pc:docMk/>
          <pc:sldMk cId="0" sldId="260"/>
        </pc:sldMkLst>
        <pc:spChg chg="mod ord">
          <ac:chgData name="Oluwatoyin Ruth Salu (2508698)" userId="7d6fa924-c502-46de-a987-1722829f1a11" providerId="ADAL" clId="{FB640695-A799-44E6-9BBF-6F83967F80E0}" dt="2026-06-11T18:31:49.969" v="2032" actId="700"/>
          <ac:spMkLst>
            <pc:docMk/>
            <pc:sldMk cId="0" sldId="260"/>
            <ac:spMk id="2" creationId="{119E9474-9BCE-3182-0CC4-27BCA3875D0C}"/>
          </ac:spMkLst>
        </pc:spChg>
        <pc:spChg chg="mod ord">
          <ac:chgData name="Oluwatoyin Ruth Salu (2508698)" userId="7d6fa924-c502-46de-a987-1722829f1a11" providerId="ADAL" clId="{FB640695-A799-44E6-9BBF-6F83967F80E0}" dt="2026-06-21T16:56:22.048" v="6145" actId="27636"/>
          <ac:spMkLst>
            <pc:docMk/>
            <pc:sldMk cId="0" sldId="260"/>
            <ac:spMk id="3" creationId="{95A31FFB-BB6C-2D78-B41E-EE84B8FA74CA}"/>
          </ac:spMkLst>
        </pc:spChg>
        <pc:spChg chg="add mod ord">
          <ac:chgData name="Oluwatoyin Ruth Salu (2508698)" userId="7d6fa924-c502-46de-a987-1722829f1a11" providerId="ADAL" clId="{FB640695-A799-44E6-9BBF-6F83967F80E0}" dt="2026-06-21T16:56:22.051" v="6146" actId="27636"/>
          <ac:spMkLst>
            <pc:docMk/>
            <pc:sldMk cId="0" sldId="260"/>
            <ac:spMk id="4" creationId="{5ACA0300-9200-F8F7-4704-82C30191F86A}"/>
          </ac:spMkLst>
        </pc:spChg>
      </pc:sldChg>
      <pc:sldChg chg="addSp delSp modSp mod setBg setClrOvrMap">
        <pc:chgData name="Oluwatoyin Ruth Salu (2508698)" userId="7d6fa924-c502-46de-a987-1722829f1a11" providerId="ADAL" clId="{FB640695-A799-44E6-9BBF-6F83967F80E0}" dt="2026-06-21T17:02:29.300" v="6165" actId="20577"/>
        <pc:sldMkLst>
          <pc:docMk/>
          <pc:sldMk cId="0" sldId="261"/>
        </pc:sldMkLst>
        <pc:spChg chg="mod">
          <ac:chgData name="Oluwatoyin Ruth Salu (2508698)" userId="7d6fa924-c502-46de-a987-1722829f1a11" providerId="ADAL" clId="{FB640695-A799-44E6-9BBF-6F83967F80E0}" dt="2026-06-21T17:00:40.678" v="6150" actId="26606"/>
          <ac:spMkLst>
            <pc:docMk/>
            <pc:sldMk cId="0" sldId="261"/>
            <ac:spMk id="2" creationId="{1AEE3033-AD5C-DC5E-680B-686CE4A88175}"/>
          </ac:spMkLst>
        </pc:spChg>
        <pc:spChg chg="add del">
          <ac:chgData name="Oluwatoyin Ruth Salu (2508698)" userId="7d6fa924-c502-46de-a987-1722829f1a11" providerId="ADAL" clId="{FB640695-A799-44E6-9BBF-6F83967F80E0}" dt="2026-06-21T17:00:40.678" v="6150" actId="26606"/>
          <ac:spMkLst>
            <pc:docMk/>
            <pc:sldMk cId="0" sldId="261"/>
            <ac:spMk id="10" creationId="{98AA0E06-14DE-4C1A-B11B-D05846A279E0}"/>
          </ac:spMkLst>
        </pc:spChg>
        <pc:spChg chg="add del">
          <ac:chgData name="Oluwatoyin Ruth Salu (2508698)" userId="7d6fa924-c502-46de-a987-1722829f1a11" providerId="ADAL" clId="{FB640695-A799-44E6-9BBF-6F83967F80E0}" dt="2026-06-21T17:00:40.625" v="6149" actId="26606"/>
          <ac:spMkLst>
            <pc:docMk/>
            <pc:sldMk cId="0" sldId="261"/>
            <ac:spMk id="15" creationId="{81E3F4E1-B084-4FFF-9627-13782BE0BE4A}"/>
          </ac:spMkLst>
        </pc:spChg>
        <pc:spChg chg="add del">
          <ac:chgData name="Oluwatoyin Ruth Salu (2508698)" userId="7d6fa924-c502-46de-a987-1722829f1a11" providerId="ADAL" clId="{FB640695-A799-44E6-9BBF-6F83967F80E0}" dt="2026-06-21T17:00:40.625" v="6149" actId="26606"/>
          <ac:spMkLst>
            <pc:docMk/>
            <pc:sldMk cId="0" sldId="261"/>
            <ac:spMk id="17" creationId="{1F8051AB-C2F8-461F-812A-3E58862141B3}"/>
          </ac:spMkLst>
        </pc:spChg>
        <pc:spChg chg="add del">
          <ac:chgData name="Oluwatoyin Ruth Salu (2508698)" userId="7d6fa924-c502-46de-a987-1722829f1a11" providerId="ADAL" clId="{FB640695-A799-44E6-9BBF-6F83967F80E0}" dt="2026-06-21T17:00:40.625" v="6149" actId="26606"/>
          <ac:spMkLst>
            <pc:docMk/>
            <pc:sldMk cId="0" sldId="261"/>
            <ac:spMk id="19" creationId="{481E0C28-CB2F-425F-98C5-AF23B9B704DF}"/>
          </ac:spMkLst>
        </pc:spChg>
        <pc:spChg chg="add del">
          <ac:chgData name="Oluwatoyin Ruth Salu (2508698)" userId="7d6fa924-c502-46de-a987-1722829f1a11" providerId="ADAL" clId="{FB640695-A799-44E6-9BBF-6F83967F80E0}" dt="2026-06-21T17:00:40.625" v="6149" actId="26606"/>
          <ac:spMkLst>
            <pc:docMk/>
            <pc:sldMk cId="0" sldId="261"/>
            <ac:spMk id="21" creationId="{2DB2879C-F0B1-4195-A323-E97B6065A78E}"/>
          </ac:spMkLst>
        </pc:spChg>
        <pc:spChg chg="add">
          <ac:chgData name="Oluwatoyin Ruth Salu (2508698)" userId="7d6fa924-c502-46de-a987-1722829f1a11" providerId="ADAL" clId="{FB640695-A799-44E6-9BBF-6F83967F80E0}" dt="2026-06-21T17:00:40.678" v="6150" actId="26606"/>
          <ac:spMkLst>
            <pc:docMk/>
            <pc:sldMk cId="0" sldId="261"/>
            <ac:spMk id="23" creationId="{25482F9D-E110-434E-9B4F-41A3F5CB2A2F}"/>
          </ac:spMkLst>
        </pc:spChg>
        <pc:spChg chg="add">
          <ac:chgData name="Oluwatoyin Ruth Salu (2508698)" userId="7d6fa924-c502-46de-a987-1722829f1a11" providerId="ADAL" clId="{FB640695-A799-44E6-9BBF-6F83967F80E0}" dt="2026-06-21T17:00:40.678" v="6150" actId="26606"/>
          <ac:spMkLst>
            <pc:docMk/>
            <pc:sldMk cId="0" sldId="261"/>
            <ac:spMk id="24" creationId="{5779FF2E-BB5C-4805-AAD5-275495A2B7EF}"/>
          </ac:spMkLst>
        </pc:spChg>
        <pc:spChg chg="add">
          <ac:chgData name="Oluwatoyin Ruth Salu (2508698)" userId="7d6fa924-c502-46de-a987-1722829f1a11" providerId="ADAL" clId="{FB640695-A799-44E6-9BBF-6F83967F80E0}" dt="2026-06-21T17:00:40.678" v="6150" actId="26606"/>
          <ac:spMkLst>
            <pc:docMk/>
            <pc:sldMk cId="0" sldId="261"/>
            <ac:spMk id="25" creationId="{6EB83258-50E7-4A51-8C48-ADA7CD7FCA02}"/>
          </ac:spMkLst>
        </pc:spChg>
        <pc:spChg chg="add">
          <ac:chgData name="Oluwatoyin Ruth Salu (2508698)" userId="7d6fa924-c502-46de-a987-1722829f1a11" providerId="ADAL" clId="{FB640695-A799-44E6-9BBF-6F83967F80E0}" dt="2026-06-21T17:00:40.678" v="6150" actId="26606"/>
          <ac:spMkLst>
            <pc:docMk/>
            <pc:sldMk cId="0" sldId="261"/>
            <ac:spMk id="26" creationId="{A4188960-1398-409C-BA5D-F87CCB743390}"/>
          </ac:spMkLst>
        </pc:spChg>
        <pc:graphicFrameChg chg="add mod modGraphic">
          <ac:chgData name="Oluwatoyin Ruth Salu (2508698)" userId="7d6fa924-c502-46de-a987-1722829f1a11" providerId="ADAL" clId="{FB640695-A799-44E6-9BBF-6F83967F80E0}" dt="2026-06-21T17:02:29.300" v="6165" actId="20577"/>
          <ac:graphicFrameMkLst>
            <pc:docMk/>
            <pc:sldMk cId="0" sldId="261"/>
            <ac:graphicFrameMk id="5" creationId="{BCD50288-F27F-DBA3-E10E-AEE57F8AC19F}"/>
          </ac:graphicFrameMkLst>
        </pc:graphicFrameChg>
      </pc:sldChg>
      <pc:sldChg chg="addSp delSp modSp mod setBg setClrOvrMap">
        <pc:chgData name="Oluwatoyin Ruth Salu (2508698)" userId="7d6fa924-c502-46de-a987-1722829f1a11" providerId="ADAL" clId="{FB640695-A799-44E6-9BBF-6F83967F80E0}" dt="2026-06-21T17:03:06.680" v="6171" actId="20577"/>
        <pc:sldMkLst>
          <pc:docMk/>
          <pc:sldMk cId="0" sldId="262"/>
        </pc:sldMkLst>
        <pc:spChg chg="mod">
          <ac:chgData name="Oluwatoyin Ruth Salu (2508698)" userId="7d6fa924-c502-46de-a987-1722829f1a11" providerId="ADAL" clId="{FB640695-A799-44E6-9BBF-6F83967F80E0}" dt="2026-06-21T01:57:35.229" v="5745" actId="26606"/>
          <ac:spMkLst>
            <pc:docMk/>
            <pc:sldMk cId="0" sldId="262"/>
            <ac:spMk id="2" creationId="{6DB9AFB8-2EB1-7F7F-CA99-B8ECD1DCDC2B}"/>
          </ac:spMkLst>
        </pc:spChg>
        <pc:spChg chg="add del mod">
          <ac:chgData name="Oluwatoyin Ruth Salu (2508698)" userId="7d6fa924-c502-46de-a987-1722829f1a11" providerId="ADAL" clId="{FB640695-A799-44E6-9BBF-6F83967F80E0}" dt="2026-06-21T01:57:35.229" v="5745" actId="26606"/>
          <ac:spMkLst>
            <pc:docMk/>
            <pc:sldMk cId="0" sldId="262"/>
            <ac:spMk id="3" creationId="{A16DA676-1F31-6B8A-A28E-DEAE513C91D5}"/>
          </ac:spMkLst>
        </pc:spChg>
        <pc:spChg chg="add del">
          <ac:chgData name="Oluwatoyin Ruth Salu (2508698)" userId="7d6fa924-c502-46de-a987-1722829f1a11" providerId="ADAL" clId="{FB640695-A799-44E6-9BBF-6F83967F80E0}" dt="2026-06-21T01:57:23.285" v="5738" actId="26606"/>
          <ac:spMkLst>
            <pc:docMk/>
            <pc:sldMk cId="0" sldId="262"/>
            <ac:spMk id="9" creationId="{81E3F4E1-B084-4FFF-9627-13782BE0BE4A}"/>
          </ac:spMkLst>
        </pc:spChg>
        <pc:spChg chg="add del">
          <ac:chgData name="Oluwatoyin Ruth Salu (2508698)" userId="7d6fa924-c502-46de-a987-1722829f1a11" providerId="ADAL" clId="{FB640695-A799-44E6-9BBF-6F83967F80E0}" dt="2026-06-21T01:57:23.285" v="5738" actId="26606"/>
          <ac:spMkLst>
            <pc:docMk/>
            <pc:sldMk cId="0" sldId="262"/>
            <ac:spMk id="11" creationId="{1F8051AB-C2F8-461F-812A-3E58862141B3}"/>
          </ac:spMkLst>
        </pc:spChg>
        <pc:spChg chg="add del">
          <ac:chgData name="Oluwatoyin Ruth Salu (2508698)" userId="7d6fa924-c502-46de-a987-1722829f1a11" providerId="ADAL" clId="{FB640695-A799-44E6-9BBF-6F83967F80E0}" dt="2026-06-21T01:57:23.285" v="5738" actId="26606"/>
          <ac:spMkLst>
            <pc:docMk/>
            <pc:sldMk cId="0" sldId="262"/>
            <ac:spMk id="13" creationId="{481E0C28-CB2F-425F-98C5-AF23B9B704DF}"/>
          </ac:spMkLst>
        </pc:spChg>
        <pc:spChg chg="add del">
          <ac:chgData name="Oluwatoyin Ruth Salu (2508698)" userId="7d6fa924-c502-46de-a987-1722829f1a11" providerId="ADAL" clId="{FB640695-A799-44E6-9BBF-6F83967F80E0}" dt="2026-06-21T01:57:23.285" v="5738" actId="26606"/>
          <ac:spMkLst>
            <pc:docMk/>
            <pc:sldMk cId="0" sldId="262"/>
            <ac:spMk id="15" creationId="{2DB2879C-F0B1-4195-A323-E97B6065A78E}"/>
          </ac:spMkLst>
        </pc:spChg>
        <pc:spChg chg="add del">
          <ac:chgData name="Oluwatoyin Ruth Salu (2508698)" userId="7d6fa924-c502-46de-a987-1722829f1a11" providerId="ADAL" clId="{FB640695-A799-44E6-9BBF-6F83967F80E0}" dt="2026-06-21T01:57:31.924" v="5742" actId="26606"/>
          <ac:spMkLst>
            <pc:docMk/>
            <pc:sldMk cId="0" sldId="262"/>
            <ac:spMk id="19" creationId="{81E3F4E1-B084-4FFF-9627-13782BE0BE4A}"/>
          </ac:spMkLst>
        </pc:spChg>
        <pc:spChg chg="add del">
          <ac:chgData name="Oluwatoyin Ruth Salu (2508698)" userId="7d6fa924-c502-46de-a987-1722829f1a11" providerId="ADAL" clId="{FB640695-A799-44E6-9BBF-6F83967F80E0}" dt="2026-06-21T01:57:31.924" v="5742" actId="26606"/>
          <ac:spMkLst>
            <pc:docMk/>
            <pc:sldMk cId="0" sldId="262"/>
            <ac:spMk id="20" creationId="{1F8051AB-C2F8-461F-812A-3E58862141B3}"/>
          </ac:spMkLst>
        </pc:spChg>
        <pc:spChg chg="add del">
          <ac:chgData name="Oluwatoyin Ruth Salu (2508698)" userId="7d6fa924-c502-46de-a987-1722829f1a11" providerId="ADAL" clId="{FB640695-A799-44E6-9BBF-6F83967F80E0}" dt="2026-06-21T01:57:31.924" v="5742" actId="26606"/>
          <ac:spMkLst>
            <pc:docMk/>
            <pc:sldMk cId="0" sldId="262"/>
            <ac:spMk id="21" creationId="{481E0C28-CB2F-425F-98C5-AF23B9B704DF}"/>
          </ac:spMkLst>
        </pc:spChg>
        <pc:spChg chg="add del">
          <ac:chgData name="Oluwatoyin Ruth Salu (2508698)" userId="7d6fa924-c502-46de-a987-1722829f1a11" providerId="ADAL" clId="{FB640695-A799-44E6-9BBF-6F83967F80E0}" dt="2026-06-21T01:57:31.924" v="5742" actId="26606"/>
          <ac:spMkLst>
            <pc:docMk/>
            <pc:sldMk cId="0" sldId="262"/>
            <ac:spMk id="22" creationId="{2DB2879C-F0B1-4195-A323-E97B6065A78E}"/>
          </ac:spMkLst>
        </pc:spChg>
        <pc:spChg chg="add del">
          <ac:chgData name="Oluwatoyin Ruth Salu (2508698)" userId="7d6fa924-c502-46de-a987-1722829f1a11" providerId="ADAL" clId="{FB640695-A799-44E6-9BBF-6F83967F80E0}" dt="2026-06-21T01:57:35.189" v="5744" actId="26606"/>
          <ac:spMkLst>
            <pc:docMk/>
            <pc:sldMk cId="0" sldId="262"/>
            <ac:spMk id="25" creationId="{81E3F4E1-B084-4FFF-9627-13782BE0BE4A}"/>
          </ac:spMkLst>
        </pc:spChg>
        <pc:spChg chg="add del">
          <ac:chgData name="Oluwatoyin Ruth Salu (2508698)" userId="7d6fa924-c502-46de-a987-1722829f1a11" providerId="ADAL" clId="{FB640695-A799-44E6-9BBF-6F83967F80E0}" dt="2026-06-21T01:57:35.189" v="5744" actId="26606"/>
          <ac:spMkLst>
            <pc:docMk/>
            <pc:sldMk cId="0" sldId="262"/>
            <ac:spMk id="26" creationId="{1F8051AB-C2F8-461F-812A-3E58862141B3}"/>
          </ac:spMkLst>
        </pc:spChg>
        <pc:spChg chg="add del">
          <ac:chgData name="Oluwatoyin Ruth Salu (2508698)" userId="7d6fa924-c502-46de-a987-1722829f1a11" providerId="ADAL" clId="{FB640695-A799-44E6-9BBF-6F83967F80E0}" dt="2026-06-21T01:57:35.189" v="5744" actId="26606"/>
          <ac:spMkLst>
            <pc:docMk/>
            <pc:sldMk cId="0" sldId="262"/>
            <ac:spMk id="27" creationId="{481E0C28-CB2F-425F-98C5-AF23B9B704DF}"/>
          </ac:spMkLst>
        </pc:spChg>
        <pc:spChg chg="add del">
          <ac:chgData name="Oluwatoyin Ruth Salu (2508698)" userId="7d6fa924-c502-46de-a987-1722829f1a11" providerId="ADAL" clId="{FB640695-A799-44E6-9BBF-6F83967F80E0}" dt="2026-06-21T01:57:35.189" v="5744" actId="26606"/>
          <ac:spMkLst>
            <pc:docMk/>
            <pc:sldMk cId="0" sldId="262"/>
            <ac:spMk id="28" creationId="{2DB2879C-F0B1-4195-A323-E97B6065A78E}"/>
          </ac:spMkLst>
        </pc:spChg>
        <pc:spChg chg="add">
          <ac:chgData name="Oluwatoyin Ruth Salu (2508698)" userId="7d6fa924-c502-46de-a987-1722829f1a11" providerId="ADAL" clId="{FB640695-A799-44E6-9BBF-6F83967F80E0}" dt="2026-06-21T01:57:35.229" v="5745" actId="26606"/>
          <ac:spMkLst>
            <pc:docMk/>
            <pc:sldMk cId="0" sldId="262"/>
            <ac:spMk id="31" creationId="{81E3F4E1-B084-4FFF-9627-13782BE0BE4A}"/>
          </ac:spMkLst>
        </pc:spChg>
        <pc:spChg chg="add">
          <ac:chgData name="Oluwatoyin Ruth Salu (2508698)" userId="7d6fa924-c502-46de-a987-1722829f1a11" providerId="ADAL" clId="{FB640695-A799-44E6-9BBF-6F83967F80E0}" dt="2026-06-21T01:57:35.229" v="5745" actId="26606"/>
          <ac:spMkLst>
            <pc:docMk/>
            <pc:sldMk cId="0" sldId="262"/>
            <ac:spMk id="32" creationId="{1F8051AB-C2F8-461F-812A-3E58862141B3}"/>
          </ac:spMkLst>
        </pc:spChg>
        <pc:spChg chg="add">
          <ac:chgData name="Oluwatoyin Ruth Salu (2508698)" userId="7d6fa924-c502-46de-a987-1722829f1a11" providerId="ADAL" clId="{FB640695-A799-44E6-9BBF-6F83967F80E0}" dt="2026-06-21T01:57:35.229" v="5745" actId="26606"/>
          <ac:spMkLst>
            <pc:docMk/>
            <pc:sldMk cId="0" sldId="262"/>
            <ac:spMk id="33" creationId="{481E0C28-CB2F-425F-98C5-AF23B9B704DF}"/>
          </ac:spMkLst>
        </pc:spChg>
        <pc:spChg chg="add">
          <ac:chgData name="Oluwatoyin Ruth Salu (2508698)" userId="7d6fa924-c502-46de-a987-1722829f1a11" providerId="ADAL" clId="{FB640695-A799-44E6-9BBF-6F83967F80E0}" dt="2026-06-21T01:57:35.229" v="5745" actId="26606"/>
          <ac:spMkLst>
            <pc:docMk/>
            <pc:sldMk cId="0" sldId="262"/>
            <ac:spMk id="34" creationId="{2DB2879C-F0B1-4195-A323-E97B6065A78E}"/>
          </ac:spMkLst>
        </pc:spChg>
        <pc:graphicFrameChg chg="add del">
          <ac:chgData name="Oluwatoyin Ruth Salu (2508698)" userId="7d6fa924-c502-46de-a987-1722829f1a11" providerId="ADAL" clId="{FB640695-A799-44E6-9BBF-6F83967F80E0}" dt="2026-06-21T01:57:23.285" v="5738" actId="26606"/>
          <ac:graphicFrameMkLst>
            <pc:docMk/>
            <pc:sldMk cId="0" sldId="262"/>
            <ac:graphicFrameMk id="5" creationId="{E11F5F49-0F09-A409-8D00-D8428415451B}"/>
          </ac:graphicFrameMkLst>
        </pc:graphicFrameChg>
        <pc:graphicFrameChg chg="add del">
          <ac:chgData name="Oluwatoyin Ruth Salu (2508698)" userId="7d6fa924-c502-46de-a987-1722829f1a11" providerId="ADAL" clId="{FB640695-A799-44E6-9BBF-6F83967F80E0}" dt="2026-06-21T01:57:25.498" v="5740" actId="26606"/>
          <ac:graphicFrameMkLst>
            <pc:docMk/>
            <pc:sldMk cId="0" sldId="262"/>
            <ac:graphicFrameMk id="17" creationId="{0237B02A-124C-6F24-4BE9-87C3F4E7847D}"/>
          </ac:graphicFrameMkLst>
        </pc:graphicFrameChg>
        <pc:graphicFrameChg chg="add del">
          <ac:chgData name="Oluwatoyin Ruth Salu (2508698)" userId="7d6fa924-c502-46de-a987-1722829f1a11" providerId="ADAL" clId="{FB640695-A799-44E6-9BBF-6F83967F80E0}" dt="2026-06-21T01:57:31.924" v="5742" actId="26606"/>
          <ac:graphicFrameMkLst>
            <pc:docMk/>
            <pc:sldMk cId="0" sldId="262"/>
            <ac:graphicFrameMk id="23" creationId="{E11F5F49-0F09-A409-8D00-D8428415451B}"/>
          </ac:graphicFrameMkLst>
        </pc:graphicFrameChg>
        <pc:graphicFrameChg chg="add del">
          <ac:chgData name="Oluwatoyin Ruth Salu (2508698)" userId="7d6fa924-c502-46de-a987-1722829f1a11" providerId="ADAL" clId="{FB640695-A799-44E6-9BBF-6F83967F80E0}" dt="2026-06-21T01:57:35.189" v="5744" actId="26606"/>
          <ac:graphicFrameMkLst>
            <pc:docMk/>
            <pc:sldMk cId="0" sldId="262"/>
            <ac:graphicFrameMk id="29" creationId="{82EFF9CC-198E-1875-16F4-008D58EEB00A}"/>
          </ac:graphicFrameMkLst>
        </pc:graphicFrameChg>
        <pc:graphicFrameChg chg="add modGraphic">
          <ac:chgData name="Oluwatoyin Ruth Salu (2508698)" userId="7d6fa924-c502-46de-a987-1722829f1a11" providerId="ADAL" clId="{FB640695-A799-44E6-9BBF-6F83967F80E0}" dt="2026-06-21T17:03:06.680" v="6171" actId="20577"/>
          <ac:graphicFrameMkLst>
            <pc:docMk/>
            <pc:sldMk cId="0" sldId="262"/>
            <ac:graphicFrameMk id="35" creationId="{E11F5F49-0F09-A409-8D00-D8428415451B}"/>
          </ac:graphicFrameMkLst>
        </pc:graphicFrameChg>
      </pc:sldChg>
      <pc:sldChg chg="addSp delSp modSp mod setBg setClrOvrMap modNotes">
        <pc:chgData name="Oluwatoyin Ruth Salu (2508698)" userId="7d6fa924-c502-46de-a987-1722829f1a11" providerId="ADAL" clId="{FB640695-A799-44E6-9BBF-6F83967F80E0}" dt="2026-06-21T16:59:43.908" v="6147"/>
        <pc:sldMkLst>
          <pc:docMk/>
          <pc:sldMk cId="0" sldId="263"/>
        </pc:sldMkLst>
        <pc:spChg chg="mod">
          <ac:chgData name="Oluwatoyin Ruth Salu (2508698)" userId="7d6fa924-c502-46de-a987-1722829f1a11" providerId="ADAL" clId="{FB640695-A799-44E6-9BBF-6F83967F80E0}" dt="2026-06-21T01:59:10.087" v="5752" actId="26606"/>
          <ac:spMkLst>
            <pc:docMk/>
            <pc:sldMk cId="0" sldId="263"/>
            <ac:spMk id="2" creationId="{C220B64B-3202-27C1-F5E8-E94D2F163B29}"/>
          </ac:spMkLst>
        </pc:spChg>
        <pc:spChg chg="add del mod">
          <ac:chgData name="Oluwatoyin Ruth Salu (2508698)" userId="7d6fa924-c502-46de-a987-1722829f1a11" providerId="ADAL" clId="{FB640695-A799-44E6-9BBF-6F83967F80E0}" dt="2026-06-21T01:59:10.087" v="5752" actId="26606"/>
          <ac:spMkLst>
            <pc:docMk/>
            <pc:sldMk cId="0" sldId="263"/>
            <ac:spMk id="3" creationId="{FFAA2B3C-6A33-9705-1074-F7B8EEEDAC42}"/>
          </ac:spMkLst>
        </pc:spChg>
        <pc:spChg chg="add del">
          <ac:chgData name="Oluwatoyin Ruth Salu (2508698)" userId="7d6fa924-c502-46de-a987-1722829f1a11" providerId="ADAL" clId="{FB640695-A799-44E6-9BBF-6F83967F80E0}" dt="2026-06-21T01:58:57.613" v="5749" actId="26606"/>
          <ac:spMkLst>
            <pc:docMk/>
            <pc:sldMk cId="0" sldId="263"/>
            <ac:spMk id="7" creationId="{FFAA2B3C-6A33-9705-1074-F7B8EEEDAC42}"/>
          </ac:spMkLst>
        </pc:spChg>
        <pc:spChg chg="add del">
          <ac:chgData name="Oluwatoyin Ruth Salu (2508698)" userId="7d6fa924-c502-46de-a987-1722829f1a11" providerId="ADAL" clId="{FB640695-A799-44E6-9BBF-6F83967F80E0}" dt="2026-06-21T01:58:57.613" v="5749" actId="26606"/>
          <ac:spMkLst>
            <pc:docMk/>
            <pc:sldMk cId="0" sldId="263"/>
            <ac:spMk id="8" creationId="{052BEFF1-896C-45B1-B02C-96A6A1BC389A}"/>
          </ac:spMkLst>
        </pc:spChg>
        <pc:spChg chg="add del">
          <ac:chgData name="Oluwatoyin Ruth Salu (2508698)" userId="7d6fa924-c502-46de-a987-1722829f1a11" providerId="ADAL" clId="{FB640695-A799-44E6-9BBF-6F83967F80E0}" dt="2026-06-21T01:59:10.087" v="5751" actId="26606"/>
          <ac:spMkLst>
            <pc:docMk/>
            <pc:sldMk cId="0" sldId="263"/>
            <ac:spMk id="9" creationId="{935B8EF4-1A59-4D23-9073-CC822D6C3243}"/>
          </ac:spMkLst>
        </pc:spChg>
        <pc:spChg chg="add del">
          <ac:chgData name="Oluwatoyin Ruth Salu (2508698)" userId="7d6fa924-c502-46de-a987-1722829f1a11" providerId="ADAL" clId="{FB640695-A799-44E6-9BBF-6F83967F80E0}" dt="2026-06-21T01:58:57.613" v="5749" actId="26606"/>
          <ac:spMkLst>
            <pc:docMk/>
            <pc:sldMk cId="0" sldId="263"/>
            <ac:spMk id="10" creationId="{BB237A14-61B1-4C00-A670-5D8D68A8668E}"/>
          </ac:spMkLst>
        </pc:spChg>
        <pc:spChg chg="add del">
          <ac:chgData name="Oluwatoyin Ruth Salu (2508698)" userId="7d6fa924-c502-46de-a987-1722829f1a11" providerId="ADAL" clId="{FB640695-A799-44E6-9BBF-6F83967F80E0}" dt="2026-06-21T01:59:10.087" v="5751" actId="26606"/>
          <ac:spMkLst>
            <pc:docMk/>
            <pc:sldMk cId="0" sldId="263"/>
            <ac:spMk id="11" creationId="{F05075F9-95DE-4EE5-8B27-45016C98C137}"/>
          </ac:spMkLst>
        </pc:spChg>
        <pc:spChg chg="add del">
          <ac:chgData name="Oluwatoyin Ruth Salu (2508698)" userId="7d6fa924-c502-46de-a987-1722829f1a11" providerId="ADAL" clId="{FB640695-A799-44E6-9BBF-6F83967F80E0}" dt="2026-06-21T01:58:57.613" v="5749" actId="26606"/>
          <ac:spMkLst>
            <pc:docMk/>
            <pc:sldMk cId="0" sldId="263"/>
            <ac:spMk id="12" creationId="{8598F259-6F54-47A3-8D13-1603D786A328}"/>
          </ac:spMkLst>
        </pc:spChg>
        <pc:spChg chg="add del">
          <ac:chgData name="Oluwatoyin Ruth Salu (2508698)" userId="7d6fa924-c502-46de-a987-1722829f1a11" providerId="ADAL" clId="{FB640695-A799-44E6-9BBF-6F83967F80E0}" dt="2026-06-21T01:59:10.087" v="5751" actId="26606"/>
          <ac:spMkLst>
            <pc:docMk/>
            <pc:sldMk cId="0" sldId="263"/>
            <ac:spMk id="13" creationId="{F1FA2CDB-3235-4224-8583-449FAD4E7624}"/>
          </ac:spMkLst>
        </pc:spChg>
        <pc:spChg chg="add del">
          <ac:chgData name="Oluwatoyin Ruth Salu (2508698)" userId="7d6fa924-c502-46de-a987-1722829f1a11" providerId="ADAL" clId="{FB640695-A799-44E6-9BBF-6F83967F80E0}" dt="2026-06-21T01:58:57.613" v="5749" actId="26606"/>
          <ac:spMkLst>
            <pc:docMk/>
            <pc:sldMk cId="0" sldId="263"/>
            <ac:spMk id="14" creationId="{0BA768A8-4FED-4ED8-9E46-6BE72188ECD2}"/>
          </ac:spMkLst>
        </pc:spChg>
        <pc:spChg chg="add del">
          <ac:chgData name="Oluwatoyin Ruth Salu (2508698)" userId="7d6fa924-c502-46de-a987-1722829f1a11" providerId="ADAL" clId="{FB640695-A799-44E6-9BBF-6F83967F80E0}" dt="2026-06-21T01:59:10.087" v="5751" actId="26606"/>
          <ac:spMkLst>
            <pc:docMk/>
            <pc:sldMk cId="0" sldId="263"/>
            <ac:spMk id="15" creationId="{634317E1-B08F-401E-8A71-42E0BF6B655B}"/>
          </ac:spMkLst>
        </pc:spChg>
        <pc:spChg chg="add">
          <ac:chgData name="Oluwatoyin Ruth Salu (2508698)" userId="7d6fa924-c502-46de-a987-1722829f1a11" providerId="ADAL" clId="{FB640695-A799-44E6-9BBF-6F83967F80E0}" dt="2026-06-21T01:59:10.087" v="5752" actId="26606"/>
          <ac:spMkLst>
            <pc:docMk/>
            <pc:sldMk cId="0" sldId="263"/>
            <ac:spMk id="18" creationId="{74CD14DB-BB81-479F-A1FC-1C75640E9F84}"/>
          </ac:spMkLst>
        </pc:spChg>
        <pc:spChg chg="add">
          <ac:chgData name="Oluwatoyin Ruth Salu (2508698)" userId="7d6fa924-c502-46de-a987-1722829f1a11" providerId="ADAL" clId="{FB640695-A799-44E6-9BBF-6F83967F80E0}" dt="2026-06-21T01:59:10.087" v="5752" actId="26606"/>
          <ac:spMkLst>
            <pc:docMk/>
            <pc:sldMk cId="0" sldId="263"/>
            <ac:spMk id="19" creationId="{C943A91B-7CA7-4592-A975-73B1BF8C4C74}"/>
          </ac:spMkLst>
        </pc:spChg>
        <pc:spChg chg="add">
          <ac:chgData name="Oluwatoyin Ruth Salu (2508698)" userId="7d6fa924-c502-46de-a987-1722829f1a11" providerId="ADAL" clId="{FB640695-A799-44E6-9BBF-6F83967F80E0}" dt="2026-06-21T01:59:10.087" v="5752" actId="26606"/>
          <ac:spMkLst>
            <pc:docMk/>
            <pc:sldMk cId="0" sldId="263"/>
            <ac:spMk id="20" creationId="{EC471314-E46A-414B-8D91-74880E84F187}"/>
          </ac:spMkLst>
        </pc:spChg>
        <pc:spChg chg="add">
          <ac:chgData name="Oluwatoyin Ruth Salu (2508698)" userId="7d6fa924-c502-46de-a987-1722829f1a11" providerId="ADAL" clId="{FB640695-A799-44E6-9BBF-6F83967F80E0}" dt="2026-06-21T01:59:10.087" v="5752" actId="26606"/>
          <ac:spMkLst>
            <pc:docMk/>
            <pc:sldMk cId="0" sldId="263"/>
            <ac:spMk id="21" creationId="{6A681326-1C9D-44A3-A627-3871BDAE4127}"/>
          </ac:spMkLst>
        </pc:spChg>
        <pc:spChg chg="add">
          <ac:chgData name="Oluwatoyin Ruth Salu (2508698)" userId="7d6fa924-c502-46de-a987-1722829f1a11" providerId="ADAL" clId="{FB640695-A799-44E6-9BBF-6F83967F80E0}" dt="2026-06-21T01:59:10.087" v="5752" actId="26606"/>
          <ac:spMkLst>
            <pc:docMk/>
            <pc:sldMk cId="0" sldId="263"/>
            <ac:spMk id="22" creationId="{FFAA2B3C-6A33-9705-1074-F7B8EEEDAC42}"/>
          </ac:spMkLst>
        </pc:spChg>
        <pc:graphicFrameChg chg="add del">
          <ac:chgData name="Oluwatoyin Ruth Salu (2508698)" userId="7d6fa924-c502-46de-a987-1722829f1a11" providerId="ADAL" clId="{FB640695-A799-44E6-9BBF-6F83967F80E0}" dt="2026-06-21T01:58:55.015" v="5747" actId="26606"/>
          <ac:graphicFrameMkLst>
            <pc:docMk/>
            <pc:sldMk cId="0" sldId="263"/>
            <ac:graphicFrameMk id="5" creationId="{90CCFEF0-2E94-4768-56F4-2373D0B9542E}"/>
          </ac:graphicFrameMkLst>
        </pc:graphicFrameChg>
        <pc:graphicFrameChg chg="add del">
          <ac:chgData name="Oluwatoyin Ruth Salu (2508698)" userId="7d6fa924-c502-46de-a987-1722829f1a11" providerId="ADAL" clId="{FB640695-A799-44E6-9BBF-6F83967F80E0}" dt="2026-06-21T01:59:10.087" v="5751" actId="26606"/>
          <ac:graphicFrameMkLst>
            <pc:docMk/>
            <pc:sldMk cId="0" sldId="263"/>
            <ac:graphicFrameMk id="16" creationId="{19AFAAD4-920C-8E25-B5B5-FC4B7A5E6849}"/>
          </ac:graphicFrameMkLst>
        </pc:graphicFrameChg>
      </pc:sldChg>
      <pc:sldChg chg="addSp delSp modSp mod setBg delDesignElem chgLayout">
        <pc:chgData name="Oluwatoyin Ruth Salu (2508698)" userId="7d6fa924-c502-46de-a987-1722829f1a11" providerId="ADAL" clId="{FB640695-A799-44E6-9BBF-6F83967F80E0}" dt="2026-06-21T01:50:40.808" v="5735" actId="20577"/>
        <pc:sldMkLst>
          <pc:docMk/>
          <pc:sldMk cId="0" sldId="264"/>
        </pc:sldMkLst>
        <pc:spChg chg="mod ord">
          <ac:chgData name="Oluwatoyin Ruth Salu (2508698)" userId="7d6fa924-c502-46de-a987-1722829f1a11" providerId="ADAL" clId="{FB640695-A799-44E6-9BBF-6F83967F80E0}" dt="2026-06-11T01:11:16.306" v="1340"/>
          <ac:spMkLst>
            <pc:docMk/>
            <pc:sldMk cId="0" sldId="264"/>
            <ac:spMk id="2" creationId="{E0D26A92-7259-EC13-CB7A-A513AB69D4E9}"/>
          </ac:spMkLst>
        </pc:spChg>
        <pc:graphicFrameChg chg="add mod ord modGraphic">
          <ac:chgData name="Oluwatoyin Ruth Salu (2508698)" userId="7d6fa924-c502-46de-a987-1722829f1a11" providerId="ADAL" clId="{FB640695-A799-44E6-9BBF-6F83967F80E0}" dt="2026-06-21T01:50:40.808" v="5735" actId="20577"/>
          <ac:graphicFrameMkLst>
            <pc:docMk/>
            <pc:sldMk cId="0" sldId="264"/>
            <ac:graphicFrameMk id="34" creationId="{32F505DD-70C7-CC06-7A7F-A944FF5187D1}"/>
          </ac:graphicFrameMkLst>
        </pc:graphicFrameChg>
        <pc:picChg chg="add mod">
          <ac:chgData name="Oluwatoyin Ruth Salu (2508698)" userId="7d6fa924-c502-46de-a987-1722829f1a11" providerId="ADAL" clId="{FB640695-A799-44E6-9BBF-6F83967F80E0}" dt="2026-06-10T21:49:54.833" v="754" actId="26606"/>
          <ac:picMkLst>
            <pc:docMk/>
            <pc:sldMk cId="0" sldId="264"/>
            <ac:picMk id="33" creationId="{9E797DB7-FAB5-48CE-6438-B0385D2F2760}"/>
          </ac:picMkLst>
        </pc:picChg>
      </pc:sldChg>
      <pc:sldChg chg="addSp delSp modSp mod setBg setClrOvrMap modNotes">
        <pc:chgData name="Oluwatoyin Ruth Salu (2508698)" userId="7d6fa924-c502-46de-a987-1722829f1a11" providerId="ADAL" clId="{FB640695-A799-44E6-9BBF-6F83967F80E0}" dt="2026-06-21T16:59:43.908" v="6147"/>
        <pc:sldMkLst>
          <pc:docMk/>
          <pc:sldMk cId="1838682375" sldId="265"/>
        </pc:sldMkLst>
        <pc:spChg chg="mod">
          <ac:chgData name="Oluwatoyin Ruth Salu (2508698)" userId="7d6fa924-c502-46de-a987-1722829f1a11" providerId="ADAL" clId="{FB640695-A799-44E6-9BBF-6F83967F80E0}" dt="2026-06-12T18:34:12.619" v="3071" actId="26606"/>
          <ac:spMkLst>
            <pc:docMk/>
            <pc:sldMk cId="1838682375" sldId="265"/>
            <ac:spMk id="2" creationId="{B55CA7E8-6832-99E8-F639-A62225E646A2}"/>
          </ac:spMkLst>
        </pc:spChg>
        <pc:graphicFrameChg chg="add modGraphic">
          <ac:chgData name="Oluwatoyin Ruth Salu (2508698)" userId="7d6fa924-c502-46de-a987-1722829f1a11" providerId="ADAL" clId="{FB640695-A799-44E6-9BBF-6F83967F80E0}" dt="2026-06-13T21:30:18.409" v="4523" actId="20577"/>
          <ac:graphicFrameMkLst>
            <pc:docMk/>
            <pc:sldMk cId="1838682375" sldId="265"/>
            <ac:graphicFrameMk id="38" creationId="{20EBC357-9ECF-21A1-8DB2-A8958FF7E93D}"/>
          </ac:graphicFrameMkLst>
        </pc:graphicFrameChg>
      </pc:sldChg>
      <pc:sldChg chg="addSp delSp modSp mod ord setBg">
        <pc:chgData name="Oluwatoyin Ruth Salu (2508698)" userId="7d6fa924-c502-46de-a987-1722829f1a11" providerId="ADAL" clId="{FB640695-A799-44E6-9BBF-6F83967F80E0}" dt="2026-06-21T01:53:20.738" v="5736" actId="255"/>
        <pc:sldMkLst>
          <pc:docMk/>
          <pc:sldMk cId="2244866209" sldId="266"/>
        </pc:sldMkLst>
        <pc:spChg chg="mod">
          <ac:chgData name="Oluwatoyin Ruth Salu (2508698)" userId="7d6fa924-c502-46de-a987-1722829f1a11" providerId="ADAL" clId="{FB640695-A799-44E6-9BBF-6F83967F80E0}" dt="2026-06-21T01:53:20.738" v="5736" actId="255"/>
          <ac:spMkLst>
            <pc:docMk/>
            <pc:sldMk cId="2244866209" sldId="266"/>
            <ac:spMk id="2" creationId="{689B3480-9FA3-1658-9C85-068E3E0B9795}"/>
          </ac:spMkLst>
        </pc:spChg>
        <pc:graphicFrameChg chg="add">
          <ac:chgData name="Oluwatoyin Ruth Salu (2508698)" userId="7d6fa924-c502-46de-a987-1722829f1a11" providerId="ADAL" clId="{FB640695-A799-44E6-9BBF-6F83967F80E0}" dt="2026-06-12T18:36:07.632" v="3083" actId="26606"/>
          <ac:graphicFrameMkLst>
            <pc:docMk/>
            <pc:sldMk cId="2244866209" sldId="266"/>
            <ac:graphicFrameMk id="15" creationId="{C9A8C916-26B9-3029-0672-40C2B9E01220}"/>
          </ac:graphicFrameMkLst>
        </pc:graphicFrameChg>
      </pc:sldChg>
    </pc:docChg>
  </pc:docChgLst>
</pc:chgInfo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sv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CF0104-0FB3-4E45-AA3E-D9C476A0BE28}" type="doc">
      <dgm:prSet loTypeId="urn:microsoft.com/office/officeart/2005/8/layout/vList2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ADAB71C-8B20-4CF5-8F48-402F1B980C4C}">
      <dgm:prSet/>
      <dgm:spPr/>
      <dgm:t>
        <a:bodyPr/>
        <a:lstStyle/>
        <a:p>
          <a:r>
            <a:rPr lang="en-GB" dirty="0"/>
            <a:t>Good morning my name is Oluwatoyin Salu a student at the UWTSD with the student number 2508698 and I am studying Certificate of Higher Education Skills for Workplace (Health and Social Care).</a:t>
          </a:r>
          <a:endParaRPr lang="en-US" dirty="0"/>
        </a:p>
      </dgm:t>
    </dgm:pt>
    <dgm:pt modelId="{431A941B-F33A-4495-961D-44920B6705DF}" type="parTrans" cxnId="{372E6DA8-2FCB-4304-8B5B-B2AD8A62F6CE}">
      <dgm:prSet/>
      <dgm:spPr/>
      <dgm:t>
        <a:bodyPr/>
        <a:lstStyle/>
        <a:p>
          <a:endParaRPr lang="en-US"/>
        </a:p>
      </dgm:t>
    </dgm:pt>
    <dgm:pt modelId="{BC05702C-AABD-4204-A385-9245989B3A29}" type="sibTrans" cxnId="{372E6DA8-2FCB-4304-8B5B-B2AD8A62F6CE}">
      <dgm:prSet/>
      <dgm:spPr/>
      <dgm:t>
        <a:bodyPr/>
        <a:lstStyle/>
        <a:p>
          <a:endParaRPr lang="en-US"/>
        </a:p>
      </dgm:t>
    </dgm:pt>
    <dgm:pt modelId="{A07AB04B-9948-4DA9-898D-0BA6F43264C8}">
      <dgm:prSet/>
      <dgm:spPr/>
      <dgm:t>
        <a:bodyPr/>
        <a:lstStyle/>
        <a:p>
          <a:r>
            <a:rPr lang="en-GB" dirty="0"/>
            <a:t>Today, as Support-care worker at workplace, I choose communication as a fundamental key skill required for effective practice in health and social care. In this presentation, I will define communication and the types, explain why it is important, how it support professional practice in care sector</a:t>
          </a:r>
        </a:p>
        <a:p>
          <a:r>
            <a:rPr lang="en-GB" dirty="0"/>
            <a:t>I will provide a practical example of how I have applied communication in a real care setting and use Argyle’s communication Cycle as a framework for understanding</a:t>
          </a:r>
          <a:endParaRPr lang="en-US" dirty="0"/>
        </a:p>
      </dgm:t>
    </dgm:pt>
    <dgm:pt modelId="{BB979FC2-F182-426B-8FC9-D5C815A83F8D}" type="parTrans" cxnId="{2EF1B8C2-9CED-43AE-B987-2458CF795FED}">
      <dgm:prSet/>
      <dgm:spPr/>
      <dgm:t>
        <a:bodyPr/>
        <a:lstStyle/>
        <a:p>
          <a:endParaRPr lang="en-US"/>
        </a:p>
      </dgm:t>
    </dgm:pt>
    <dgm:pt modelId="{4E66B6DC-C807-459E-BB50-0BD03D05FE53}" type="sibTrans" cxnId="{2EF1B8C2-9CED-43AE-B987-2458CF795FED}">
      <dgm:prSet/>
      <dgm:spPr/>
      <dgm:t>
        <a:bodyPr/>
        <a:lstStyle/>
        <a:p>
          <a:endParaRPr lang="en-US"/>
        </a:p>
      </dgm:t>
    </dgm:pt>
    <dgm:pt modelId="{97811E44-AF08-408C-A825-8638CB7243DC}" type="pres">
      <dgm:prSet presAssocID="{5ECF0104-0FB3-4E45-AA3E-D9C476A0BE28}" presName="linear" presStyleCnt="0">
        <dgm:presLayoutVars>
          <dgm:animLvl val="lvl"/>
          <dgm:resizeHandles val="exact"/>
        </dgm:presLayoutVars>
      </dgm:prSet>
      <dgm:spPr/>
    </dgm:pt>
    <dgm:pt modelId="{7F029DEA-0004-40B6-BD37-4C85D2F83735}" type="pres">
      <dgm:prSet presAssocID="{BADAB71C-8B20-4CF5-8F48-402F1B980C4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DBDFCFA-B6CE-4B2C-9292-965F27174E1C}" type="pres">
      <dgm:prSet presAssocID="{BC05702C-AABD-4204-A385-9245989B3A29}" presName="spacer" presStyleCnt="0"/>
      <dgm:spPr/>
    </dgm:pt>
    <dgm:pt modelId="{303EF781-7C09-4B61-A2B4-DF220A9A4BC1}" type="pres">
      <dgm:prSet presAssocID="{A07AB04B-9948-4DA9-898D-0BA6F43264C8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2BE9E372-83E0-4B37-B900-7442D0BE28AF}" type="presOf" srcId="{A07AB04B-9948-4DA9-898D-0BA6F43264C8}" destId="{303EF781-7C09-4B61-A2B4-DF220A9A4BC1}" srcOrd="0" destOrd="0" presId="urn:microsoft.com/office/officeart/2005/8/layout/vList2"/>
    <dgm:cxn modelId="{E6C005A6-6F87-4515-9197-8C1230D21477}" type="presOf" srcId="{5ECF0104-0FB3-4E45-AA3E-D9C476A0BE28}" destId="{97811E44-AF08-408C-A825-8638CB7243DC}" srcOrd="0" destOrd="0" presId="urn:microsoft.com/office/officeart/2005/8/layout/vList2"/>
    <dgm:cxn modelId="{372E6DA8-2FCB-4304-8B5B-B2AD8A62F6CE}" srcId="{5ECF0104-0FB3-4E45-AA3E-D9C476A0BE28}" destId="{BADAB71C-8B20-4CF5-8F48-402F1B980C4C}" srcOrd="0" destOrd="0" parTransId="{431A941B-F33A-4495-961D-44920B6705DF}" sibTransId="{BC05702C-AABD-4204-A385-9245989B3A29}"/>
    <dgm:cxn modelId="{2EF1B8C2-9CED-43AE-B987-2458CF795FED}" srcId="{5ECF0104-0FB3-4E45-AA3E-D9C476A0BE28}" destId="{A07AB04B-9948-4DA9-898D-0BA6F43264C8}" srcOrd="1" destOrd="0" parTransId="{BB979FC2-F182-426B-8FC9-D5C815A83F8D}" sibTransId="{4E66B6DC-C807-459E-BB50-0BD03D05FE53}"/>
    <dgm:cxn modelId="{BA113AF9-7606-4993-B553-85ECC47AE474}" type="presOf" srcId="{BADAB71C-8B20-4CF5-8F48-402F1B980C4C}" destId="{7F029DEA-0004-40B6-BD37-4C85D2F83735}" srcOrd="0" destOrd="0" presId="urn:microsoft.com/office/officeart/2005/8/layout/vList2"/>
    <dgm:cxn modelId="{FCF61A2C-8AB6-4B10-9F68-5BCB099614A3}" type="presParOf" srcId="{97811E44-AF08-408C-A825-8638CB7243DC}" destId="{7F029DEA-0004-40B6-BD37-4C85D2F83735}" srcOrd="0" destOrd="0" presId="urn:microsoft.com/office/officeart/2005/8/layout/vList2"/>
    <dgm:cxn modelId="{DC95CF89-5B5D-4A47-B17A-66913E773B7B}" type="presParOf" srcId="{97811E44-AF08-408C-A825-8638CB7243DC}" destId="{DDBDFCFA-B6CE-4B2C-9292-965F27174E1C}" srcOrd="1" destOrd="0" presId="urn:microsoft.com/office/officeart/2005/8/layout/vList2"/>
    <dgm:cxn modelId="{28FB29FC-4B49-4FC8-B34A-ADFAC6376152}" type="presParOf" srcId="{97811E44-AF08-408C-A825-8638CB7243DC}" destId="{303EF781-7C09-4B61-A2B4-DF220A9A4BC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C9EA13-25D8-44C6-83F0-97B09B8BC1C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992BA47-789E-4680-A04C-26596ED03166}">
      <dgm:prSet/>
      <dgm:spPr/>
      <dgm:t>
        <a:bodyPr/>
        <a:lstStyle/>
        <a:p>
          <a:r>
            <a:rPr lang="en-GB" b="1"/>
            <a:t>WHAT I WILL COVER IN THE NEXT 5 MINUTES:</a:t>
          </a:r>
          <a:endParaRPr lang="en-US"/>
        </a:p>
      </dgm:t>
    </dgm:pt>
    <dgm:pt modelId="{0197017F-28AF-4E78-AA49-D3AB659391FD}" type="parTrans" cxnId="{217EE370-2C3F-49BD-8D78-F1664B31D7BE}">
      <dgm:prSet/>
      <dgm:spPr/>
      <dgm:t>
        <a:bodyPr/>
        <a:lstStyle/>
        <a:p>
          <a:endParaRPr lang="en-US"/>
        </a:p>
      </dgm:t>
    </dgm:pt>
    <dgm:pt modelId="{8FD9E859-F6B2-415E-917A-5A128CE540F8}" type="sibTrans" cxnId="{217EE370-2C3F-49BD-8D78-F1664B31D7BE}">
      <dgm:prSet/>
      <dgm:spPr/>
      <dgm:t>
        <a:bodyPr/>
        <a:lstStyle/>
        <a:p>
          <a:endParaRPr lang="en-US"/>
        </a:p>
      </dgm:t>
    </dgm:pt>
    <dgm:pt modelId="{75535A69-7BC8-4388-9A51-14E62FCC0523}">
      <dgm:prSet/>
      <dgm:spPr/>
      <dgm:t>
        <a:bodyPr/>
        <a:lstStyle/>
        <a:p>
          <a:r>
            <a:rPr lang="en-GB" dirty="0"/>
            <a:t>What Is Communication And Types Of Communication</a:t>
          </a:r>
          <a:endParaRPr lang="en-US" dirty="0"/>
        </a:p>
      </dgm:t>
    </dgm:pt>
    <dgm:pt modelId="{55277FF6-F409-4A5C-A4FE-70CDC3A8DB88}" type="parTrans" cxnId="{12EB9F62-EE25-4890-B58F-EABEAE90767E}">
      <dgm:prSet/>
      <dgm:spPr/>
      <dgm:t>
        <a:bodyPr/>
        <a:lstStyle/>
        <a:p>
          <a:endParaRPr lang="en-US"/>
        </a:p>
      </dgm:t>
    </dgm:pt>
    <dgm:pt modelId="{3EAC5DF3-9CF4-41FD-91AA-AEB7D4C78E04}" type="sibTrans" cxnId="{12EB9F62-EE25-4890-B58F-EABEAE90767E}">
      <dgm:prSet/>
      <dgm:spPr/>
      <dgm:t>
        <a:bodyPr/>
        <a:lstStyle/>
        <a:p>
          <a:endParaRPr lang="en-US"/>
        </a:p>
      </dgm:t>
    </dgm:pt>
    <dgm:pt modelId="{37DE651B-056B-4CE6-841F-66819564E740}">
      <dgm:prSet/>
      <dgm:spPr/>
      <dgm:t>
        <a:bodyPr/>
        <a:lstStyle/>
        <a:p>
          <a:r>
            <a:rPr lang="en-GB" dirty="0"/>
            <a:t>Why Communication Is Important In Health And Social</a:t>
          </a:r>
          <a:endParaRPr lang="en-US" dirty="0"/>
        </a:p>
      </dgm:t>
    </dgm:pt>
    <dgm:pt modelId="{2FEFDB11-0CAA-4DD3-A754-D5ED5904919A}" type="parTrans" cxnId="{AE296FEA-AAD8-4EAF-9737-464B98E780C9}">
      <dgm:prSet/>
      <dgm:spPr/>
      <dgm:t>
        <a:bodyPr/>
        <a:lstStyle/>
        <a:p>
          <a:endParaRPr lang="en-US"/>
        </a:p>
      </dgm:t>
    </dgm:pt>
    <dgm:pt modelId="{0A76696A-BA05-45FE-A96A-7418322DAC5B}" type="sibTrans" cxnId="{AE296FEA-AAD8-4EAF-9737-464B98E780C9}">
      <dgm:prSet/>
      <dgm:spPr/>
      <dgm:t>
        <a:bodyPr/>
        <a:lstStyle/>
        <a:p>
          <a:endParaRPr lang="en-US"/>
        </a:p>
      </dgm:t>
    </dgm:pt>
    <dgm:pt modelId="{E36D88CF-7307-44C5-AF1E-52AF8221981C}">
      <dgm:prSet/>
      <dgm:spPr/>
      <dgm:t>
        <a:bodyPr/>
        <a:lstStyle/>
        <a:p>
          <a:r>
            <a:rPr lang="en-GB" dirty="0"/>
            <a:t>Relevance To My Role As A Support-Care Worker</a:t>
          </a:r>
          <a:endParaRPr lang="en-US" dirty="0"/>
        </a:p>
      </dgm:t>
    </dgm:pt>
    <dgm:pt modelId="{25619B10-FDE1-4BFF-B2E1-3F6D3B965C2B}" type="parTrans" cxnId="{40FDE90C-A37E-4849-936A-9BA7B2D987CB}">
      <dgm:prSet/>
      <dgm:spPr/>
      <dgm:t>
        <a:bodyPr/>
        <a:lstStyle/>
        <a:p>
          <a:endParaRPr lang="en-US"/>
        </a:p>
      </dgm:t>
    </dgm:pt>
    <dgm:pt modelId="{BEF2E37F-14F8-424E-ABB9-4A243C95FA98}" type="sibTrans" cxnId="{40FDE90C-A37E-4849-936A-9BA7B2D987CB}">
      <dgm:prSet/>
      <dgm:spPr/>
      <dgm:t>
        <a:bodyPr/>
        <a:lstStyle/>
        <a:p>
          <a:endParaRPr lang="en-US"/>
        </a:p>
      </dgm:t>
    </dgm:pt>
    <dgm:pt modelId="{49EED134-897D-4116-A252-36848340682F}">
      <dgm:prSet/>
      <dgm:spPr/>
      <dgm:t>
        <a:bodyPr/>
        <a:lstStyle/>
        <a:p>
          <a:r>
            <a:rPr lang="en-GB" dirty="0"/>
            <a:t>The Communication Cycle: Argyle’s Model (1972)</a:t>
          </a:r>
          <a:endParaRPr lang="en-US" dirty="0"/>
        </a:p>
      </dgm:t>
    </dgm:pt>
    <dgm:pt modelId="{FA40ECB8-6786-4578-8E97-B83F68A5FE95}" type="parTrans" cxnId="{1DFEADBF-23C5-448E-9029-8A437589F15B}">
      <dgm:prSet/>
      <dgm:spPr/>
      <dgm:t>
        <a:bodyPr/>
        <a:lstStyle/>
        <a:p>
          <a:endParaRPr lang="en-US"/>
        </a:p>
      </dgm:t>
    </dgm:pt>
    <dgm:pt modelId="{1F709E10-1E88-4531-8EA0-C594DDA1923E}" type="sibTrans" cxnId="{1DFEADBF-23C5-448E-9029-8A437589F15B}">
      <dgm:prSet/>
      <dgm:spPr/>
      <dgm:t>
        <a:bodyPr/>
        <a:lstStyle/>
        <a:p>
          <a:endParaRPr lang="en-US"/>
        </a:p>
      </dgm:t>
    </dgm:pt>
    <dgm:pt modelId="{DB22C014-082B-44CB-8D11-D8ED184BFDC4}">
      <dgm:prSet/>
      <dgm:spPr/>
      <dgm:t>
        <a:bodyPr/>
        <a:lstStyle/>
        <a:p>
          <a:r>
            <a:rPr lang="en-GB" dirty="0"/>
            <a:t>Practical Example From Practice</a:t>
          </a:r>
          <a:endParaRPr lang="en-US" dirty="0"/>
        </a:p>
      </dgm:t>
    </dgm:pt>
    <dgm:pt modelId="{4A907DEF-8C29-4A27-ADF6-F4C7F9336188}" type="parTrans" cxnId="{8AE640F9-A402-46A0-A1A3-7666763EB673}">
      <dgm:prSet/>
      <dgm:spPr/>
      <dgm:t>
        <a:bodyPr/>
        <a:lstStyle/>
        <a:p>
          <a:endParaRPr lang="en-US"/>
        </a:p>
      </dgm:t>
    </dgm:pt>
    <dgm:pt modelId="{1041C9DC-0591-47D6-85EE-A55555079B2E}" type="sibTrans" cxnId="{8AE640F9-A402-46A0-A1A3-7666763EB673}">
      <dgm:prSet/>
      <dgm:spPr/>
      <dgm:t>
        <a:bodyPr/>
        <a:lstStyle/>
        <a:p>
          <a:endParaRPr lang="en-US"/>
        </a:p>
      </dgm:t>
    </dgm:pt>
    <dgm:pt modelId="{61B64449-DBD3-44E4-8659-A0761C8D50C7}">
      <dgm:prSet/>
      <dgm:spPr/>
      <dgm:t>
        <a:bodyPr/>
        <a:lstStyle/>
        <a:p>
          <a:r>
            <a:rPr lang="en-GB" dirty="0"/>
            <a:t>Conclusion</a:t>
          </a:r>
          <a:endParaRPr lang="en-US" dirty="0"/>
        </a:p>
      </dgm:t>
    </dgm:pt>
    <dgm:pt modelId="{04DC799B-4F23-400F-9B0A-3FCE2597E774}" type="parTrans" cxnId="{6696DFE3-EDD7-4B2F-96D2-6B869AED291E}">
      <dgm:prSet/>
      <dgm:spPr/>
      <dgm:t>
        <a:bodyPr/>
        <a:lstStyle/>
        <a:p>
          <a:endParaRPr lang="en-US"/>
        </a:p>
      </dgm:t>
    </dgm:pt>
    <dgm:pt modelId="{6C716CE0-161F-4DA2-B0C2-B8DD3777B131}" type="sibTrans" cxnId="{6696DFE3-EDD7-4B2F-96D2-6B869AED291E}">
      <dgm:prSet/>
      <dgm:spPr/>
      <dgm:t>
        <a:bodyPr/>
        <a:lstStyle/>
        <a:p>
          <a:endParaRPr lang="en-US"/>
        </a:p>
      </dgm:t>
    </dgm:pt>
    <dgm:pt modelId="{7B63B059-5098-4E9E-BD28-9928DB6AE220}">
      <dgm:prSet/>
      <dgm:spPr/>
      <dgm:t>
        <a:bodyPr/>
        <a:lstStyle/>
        <a:p>
          <a:r>
            <a:rPr lang="en-GB" dirty="0"/>
            <a:t>References</a:t>
          </a:r>
          <a:endParaRPr lang="en-US" dirty="0"/>
        </a:p>
      </dgm:t>
    </dgm:pt>
    <dgm:pt modelId="{8DF21C46-9DF8-430E-833E-543C36EAC48C}" type="parTrans" cxnId="{6E6D01E6-D9BF-401B-9EAE-E85DA78DFF8B}">
      <dgm:prSet/>
      <dgm:spPr/>
      <dgm:t>
        <a:bodyPr/>
        <a:lstStyle/>
        <a:p>
          <a:endParaRPr lang="en-US"/>
        </a:p>
      </dgm:t>
    </dgm:pt>
    <dgm:pt modelId="{5327CABC-ECB2-4E55-9116-F28F2B7303E2}" type="sibTrans" cxnId="{6E6D01E6-D9BF-401B-9EAE-E85DA78DFF8B}">
      <dgm:prSet/>
      <dgm:spPr/>
      <dgm:t>
        <a:bodyPr/>
        <a:lstStyle/>
        <a:p>
          <a:endParaRPr lang="en-US"/>
        </a:p>
      </dgm:t>
    </dgm:pt>
    <dgm:pt modelId="{AA20A50A-E9BB-49C3-A4CE-BC1CD1B1B616}" type="pres">
      <dgm:prSet presAssocID="{D1C9EA13-25D8-44C6-83F0-97B09B8BC1CC}" presName="linear" presStyleCnt="0">
        <dgm:presLayoutVars>
          <dgm:animLvl val="lvl"/>
          <dgm:resizeHandles val="exact"/>
        </dgm:presLayoutVars>
      </dgm:prSet>
      <dgm:spPr/>
    </dgm:pt>
    <dgm:pt modelId="{0A4D2D4A-7D18-4D39-93CB-897CEAA27D99}" type="pres">
      <dgm:prSet presAssocID="{3992BA47-789E-4680-A04C-26596ED03166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E527D428-EA25-4F00-B5E2-2F8193CD4F08}" type="pres">
      <dgm:prSet presAssocID="{3992BA47-789E-4680-A04C-26596ED03166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D4048D03-913F-4FD1-9784-B1463F1CD5AD}" type="presOf" srcId="{DB22C014-082B-44CB-8D11-D8ED184BFDC4}" destId="{E527D428-EA25-4F00-B5E2-2F8193CD4F08}" srcOrd="0" destOrd="4" presId="urn:microsoft.com/office/officeart/2005/8/layout/vList2"/>
    <dgm:cxn modelId="{40FDE90C-A37E-4849-936A-9BA7B2D987CB}" srcId="{3992BA47-789E-4680-A04C-26596ED03166}" destId="{E36D88CF-7307-44C5-AF1E-52AF8221981C}" srcOrd="2" destOrd="0" parTransId="{25619B10-FDE1-4BFF-B2E1-3F6D3B965C2B}" sibTransId="{BEF2E37F-14F8-424E-ABB9-4A243C95FA98}"/>
    <dgm:cxn modelId="{79C79123-568D-40FD-A481-E20A84A69A42}" type="presOf" srcId="{49EED134-897D-4116-A252-36848340682F}" destId="{E527D428-EA25-4F00-B5E2-2F8193CD4F08}" srcOrd="0" destOrd="3" presId="urn:microsoft.com/office/officeart/2005/8/layout/vList2"/>
    <dgm:cxn modelId="{12EB9F62-EE25-4890-B58F-EABEAE90767E}" srcId="{3992BA47-789E-4680-A04C-26596ED03166}" destId="{75535A69-7BC8-4388-9A51-14E62FCC0523}" srcOrd="0" destOrd="0" parTransId="{55277FF6-F409-4A5C-A4FE-70CDC3A8DB88}" sibTransId="{3EAC5DF3-9CF4-41FD-91AA-AEB7D4C78E04}"/>
    <dgm:cxn modelId="{217EE370-2C3F-49BD-8D78-F1664B31D7BE}" srcId="{D1C9EA13-25D8-44C6-83F0-97B09B8BC1CC}" destId="{3992BA47-789E-4680-A04C-26596ED03166}" srcOrd="0" destOrd="0" parTransId="{0197017F-28AF-4E78-AA49-D3AB659391FD}" sibTransId="{8FD9E859-F6B2-415E-917A-5A128CE540F8}"/>
    <dgm:cxn modelId="{8A262659-DBCB-4613-A286-E97BD8C91F0E}" type="presOf" srcId="{E36D88CF-7307-44C5-AF1E-52AF8221981C}" destId="{E527D428-EA25-4F00-B5E2-2F8193CD4F08}" srcOrd="0" destOrd="2" presId="urn:microsoft.com/office/officeart/2005/8/layout/vList2"/>
    <dgm:cxn modelId="{53495F8B-A058-4C1A-860F-F820378F6FEA}" type="presOf" srcId="{7B63B059-5098-4E9E-BD28-9928DB6AE220}" destId="{E527D428-EA25-4F00-B5E2-2F8193CD4F08}" srcOrd="0" destOrd="6" presId="urn:microsoft.com/office/officeart/2005/8/layout/vList2"/>
    <dgm:cxn modelId="{28CE8895-FE96-4B70-AFBD-860155CDE500}" type="presOf" srcId="{3992BA47-789E-4680-A04C-26596ED03166}" destId="{0A4D2D4A-7D18-4D39-93CB-897CEAA27D99}" srcOrd="0" destOrd="0" presId="urn:microsoft.com/office/officeart/2005/8/layout/vList2"/>
    <dgm:cxn modelId="{05D77BB4-5385-4B62-8F66-90F195917C52}" type="presOf" srcId="{37DE651B-056B-4CE6-841F-66819564E740}" destId="{E527D428-EA25-4F00-B5E2-2F8193CD4F08}" srcOrd="0" destOrd="1" presId="urn:microsoft.com/office/officeart/2005/8/layout/vList2"/>
    <dgm:cxn modelId="{1DFEADBF-23C5-448E-9029-8A437589F15B}" srcId="{3992BA47-789E-4680-A04C-26596ED03166}" destId="{49EED134-897D-4116-A252-36848340682F}" srcOrd="3" destOrd="0" parTransId="{FA40ECB8-6786-4578-8E97-B83F68A5FE95}" sibTransId="{1F709E10-1E88-4531-8EA0-C594DDA1923E}"/>
    <dgm:cxn modelId="{4BB0F1C2-54C7-4A5B-9EFA-956D6FF41750}" type="presOf" srcId="{D1C9EA13-25D8-44C6-83F0-97B09B8BC1CC}" destId="{AA20A50A-E9BB-49C3-A4CE-BC1CD1B1B616}" srcOrd="0" destOrd="0" presId="urn:microsoft.com/office/officeart/2005/8/layout/vList2"/>
    <dgm:cxn modelId="{59A60FC4-2B37-4BDB-9C0A-46A34E9B2501}" type="presOf" srcId="{75535A69-7BC8-4388-9A51-14E62FCC0523}" destId="{E527D428-EA25-4F00-B5E2-2F8193CD4F08}" srcOrd="0" destOrd="0" presId="urn:microsoft.com/office/officeart/2005/8/layout/vList2"/>
    <dgm:cxn modelId="{1A13B0E3-2F40-4F17-B3A1-5F0838A74502}" type="presOf" srcId="{61B64449-DBD3-44E4-8659-A0761C8D50C7}" destId="{E527D428-EA25-4F00-B5E2-2F8193CD4F08}" srcOrd="0" destOrd="5" presId="urn:microsoft.com/office/officeart/2005/8/layout/vList2"/>
    <dgm:cxn modelId="{6696DFE3-EDD7-4B2F-96D2-6B869AED291E}" srcId="{3992BA47-789E-4680-A04C-26596ED03166}" destId="{61B64449-DBD3-44E4-8659-A0761C8D50C7}" srcOrd="5" destOrd="0" parTransId="{04DC799B-4F23-400F-9B0A-3FCE2597E774}" sibTransId="{6C716CE0-161F-4DA2-B0C2-B8DD3777B131}"/>
    <dgm:cxn modelId="{6E6D01E6-D9BF-401B-9EAE-E85DA78DFF8B}" srcId="{3992BA47-789E-4680-A04C-26596ED03166}" destId="{7B63B059-5098-4E9E-BD28-9928DB6AE220}" srcOrd="6" destOrd="0" parTransId="{8DF21C46-9DF8-430E-833E-543C36EAC48C}" sibTransId="{5327CABC-ECB2-4E55-9116-F28F2B7303E2}"/>
    <dgm:cxn modelId="{AE296FEA-AAD8-4EAF-9737-464B98E780C9}" srcId="{3992BA47-789E-4680-A04C-26596ED03166}" destId="{37DE651B-056B-4CE6-841F-66819564E740}" srcOrd="1" destOrd="0" parTransId="{2FEFDB11-0CAA-4DD3-A754-D5ED5904919A}" sibTransId="{0A76696A-BA05-45FE-A96A-7418322DAC5B}"/>
    <dgm:cxn modelId="{8AE640F9-A402-46A0-A1A3-7666763EB673}" srcId="{3992BA47-789E-4680-A04C-26596ED03166}" destId="{DB22C014-082B-44CB-8D11-D8ED184BFDC4}" srcOrd="4" destOrd="0" parTransId="{4A907DEF-8C29-4A27-ADF6-F4C7F9336188}" sibTransId="{1041C9DC-0591-47D6-85EE-A55555079B2E}"/>
    <dgm:cxn modelId="{C2869ED8-6F79-4128-AAC9-4869A7D6F826}" type="presParOf" srcId="{AA20A50A-E9BB-49C3-A4CE-BC1CD1B1B616}" destId="{0A4D2D4A-7D18-4D39-93CB-897CEAA27D99}" srcOrd="0" destOrd="0" presId="urn:microsoft.com/office/officeart/2005/8/layout/vList2"/>
    <dgm:cxn modelId="{4CCCA8E9-D32B-45F1-A318-94FC08A75B71}" type="presParOf" srcId="{AA20A50A-E9BB-49C3-A4CE-BC1CD1B1B616}" destId="{E527D428-EA25-4F00-B5E2-2F8193CD4F0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98FD334-2E4C-4B20-A636-E3A6CDC87E3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3F2A676-27E8-429C-B456-B932B2120B4E}">
      <dgm:prSet/>
      <dgm:spPr/>
      <dgm:t>
        <a:bodyPr/>
        <a:lstStyle/>
        <a:p>
          <a:r>
            <a:rPr lang="en-GB" b="1" i="0"/>
            <a:t>BUILDS TRUST</a:t>
          </a:r>
          <a:r>
            <a:rPr lang="en-GB" b="0" i="0"/>
            <a:t>: Effective communication promotes trust between care worker and service users this enable honest relationships.</a:t>
          </a:r>
          <a:endParaRPr lang="en-US"/>
        </a:p>
      </dgm:t>
    </dgm:pt>
    <dgm:pt modelId="{A13177D1-113A-4733-99E4-D02B823BF7EC}" type="parTrans" cxnId="{70392D6F-C527-474C-9BE1-0D0189A3353E}">
      <dgm:prSet/>
      <dgm:spPr/>
      <dgm:t>
        <a:bodyPr/>
        <a:lstStyle/>
        <a:p>
          <a:endParaRPr lang="en-US"/>
        </a:p>
      </dgm:t>
    </dgm:pt>
    <dgm:pt modelId="{5DF8E208-FE79-4551-9B02-B43E60F99E97}" type="sibTrans" cxnId="{70392D6F-C527-474C-9BE1-0D0189A3353E}">
      <dgm:prSet/>
      <dgm:spPr/>
      <dgm:t>
        <a:bodyPr/>
        <a:lstStyle/>
        <a:p>
          <a:endParaRPr lang="en-US"/>
        </a:p>
      </dgm:t>
    </dgm:pt>
    <dgm:pt modelId="{BC56C7EA-5E8D-4E7C-874E-8B3FE65CE5BB}">
      <dgm:prSet/>
      <dgm:spPr/>
      <dgm:t>
        <a:bodyPr/>
        <a:lstStyle/>
        <a:p>
          <a:r>
            <a:rPr lang="en-GB" b="1" i="0"/>
            <a:t>PROMOTES DIGNITY: </a:t>
          </a:r>
          <a:r>
            <a:rPr lang="en-GB" b="0" i="0"/>
            <a:t>Good communication delivered dignity in person-centred care.</a:t>
          </a:r>
          <a:endParaRPr lang="en-US"/>
        </a:p>
      </dgm:t>
    </dgm:pt>
    <dgm:pt modelId="{FAC7C44E-BA6F-4A10-ABFE-68BEFDDE5A04}" type="parTrans" cxnId="{C1B5351F-FC0D-40DF-9797-F2929202B72B}">
      <dgm:prSet/>
      <dgm:spPr/>
      <dgm:t>
        <a:bodyPr/>
        <a:lstStyle/>
        <a:p>
          <a:endParaRPr lang="en-US"/>
        </a:p>
      </dgm:t>
    </dgm:pt>
    <dgm:pt modelId="{BE42B128-90F1-4CF5-8D72-09E4B52AD1A6}" type="sibTrans" cxnId="{C1B5351F-FC0D-40DF-9797-F2929202B72B}">
      <dgm:prSet/>
      <dgm:spPr/>
      <dgm:t>
        <a:bodyPr/>
        <a:lstStyle/>
        <a:p>
          <a:endParaRPr lang="en-US"/>
        </a:p>
      </dgm:t>
    </dgm:pt>
    <dgm:pt modelId="{18F47E9E-8277-4D3A-B140-45651481415D}">
      <dgm:prSet/>
      <dgm:spPr/>
      <dgm:t>
        <a:bodyPr/>
        <a:lstStyle/>
        <a:p>
          <a:r>
            <a:rPr lang="en-GB" b="1" i="0" dirty="0"/>
            <a:t>SUPPORTS WELLBEING</a:t>
          </a:r>
          <a:r>
            <a:rPr lang="en-GB" b="0" i="0" dirty="0"/>
            <a:t>: Active listening and empathy help meet emotional and psychological needs of service users.</a:t>
          </a:r>
          <a:endParaRPr lang="en-US" dirty="0"/>
        </a:p>
      </dgm:t>
    </dgm:pt>
    <dgm:pt modelId="{115C0FD9-073C-48C1-8054-21B7CCB8CA3C}" type="parTrans" cxnId="{EFF941E7-06D8-48A3-97F9-DF8A6BAB56A5}">
      <dgm:prSet/>
      <dgm:spPr/>
      <dgm:t>
        <a:bodyPr/>
        <a:lstStyle/>
        <a:p>
          <a:endParaRPr lang="en-US"/>
        </a:p>
      </dgm:t>
    </dgm:pt>
    <dgm:pt modelId="{A488B384-D915-47B2-A5B5-29A261DFF6C9}" type="sibTrans" cxnId="{EFF941E7-06D8-48A3-97F9-DF8A6BAB56A5}">
      <dgm:prSet/>
      <dgm:spPr/>
      <dgm:t>
        <a:bodyPr/>
        <a:lstStyle/>
        <a:p>
          <a:endParaRPr lang="en-US"/>
        </a:p>
      </dgm:t>
    </dgm:pt>
    <dgm:pt modelId="{B6953CC3-706D-4421-A4E2-98B746E9F809}">
      <dgm:prSet/>
      <dgm:spPr/>
      <dgm:t>
        <a:bodyPr/>
        <a:lstStyle/>
        <a:p>
          <a:r>
            <a:rPr lang="en-GB" b="1" i="0"/>
            <a:t>ENSURES SAFETY: </a:t>
          </a:r>
          <a:r>
            <a:rPr lang="en-GB" b="0" i="0"/>
            <a:t>Clear communication will reduce errors and support accurate reporting and handover in care settings.</a:t>
          </a:r>
          <a:endParaRPr lang="en-US"/>
        </a:p>
      </dgm:t>
    </dgm:pt>
    <dgm:pt modelId="{6762B42B-3039-442A-AD9E-D425AE2C3C10}" type="parTrans" cxnId="{CF465932-CE67-46A9-BA75-DBF62B853EFB}">
      <dgm:prSet/>
      <dgm:spPr/>
      <dgm:t>
        <a:bodyPr/>
        <a:lstStyle/>
        <a:p>
          <a:endParaRPr lang="en-US"/>
        </a:p>
      </dgm:t>
    </dgm:pt>
    <dgm:pt modelId="{61C06101-6AB0-4A15-9398-3027F5E6BA01}" type="sibTrans" cxnId="{CF465932-CE67-46A9-BA75-DBF62B853EFB}">
      <dgm:prSet/>
      <dgm:spPr/>
      <dgm:t>
        <a:bodyPr/>
        <a:lstStyle/>
        <a:p>
          <a:endParaRPr lang="en-US"/>
        </a:p>
      </dgm:t>
    </dgm:pt>
    <dgm:pt modelId="{11C7DFEE-C610-49B0-8120-B28EF63AD2BC}">
      <dgm:prSet/>
      <dgm:spPr/>
      <dgm:t>
        <a:bodyPr/>
        <a:lstStyle/>
        <a:p>
          <a:r>
            <a:rPr lang="en-GB" b="1" i="0"/>
            <a:t>EFFECTIVE TEAMWORK</a:t>
          </a:r>
          <a:r>
            <a:rPr lang="en-GB" b="0" i="0"/>
            <a:t>: Strong communication build a supportive and teamworking environment where colleagues can share thoughts and resolve issues.</a:t>
          </a:r>
          <a:endParaRPr lang="en-US"/>
        </a:p>
      </dgm:t>
    </dgm:pt>
    <dgm:pt modelId="{F0C9D4F8-52C3-4107-BBC6-6E5C4B9D17C2}" type="parTrans" cxnId="{05C5AC33-8327-4B39-A64C-28135E5FBF00}">
      <dgm:prSet/>
      <dgm:spPr/>
      <dgm:t>
        <a:bodyPr/>
        <a:lstStyle/>
        <a:p>
          <a:endParaRPr lang="en-US"/>
        </a:p>
      </dgm:t>
    </dgm:pt>
    <dgm:pt modelId="{142A224D-BF2E-43DB-9C6C-928F71E1B6D4}" type="sibTrans" cxnId="{05C5AC33-8327-4B39-A64C-28135E5FBF00}">
      <dgm:prSet/>
      <dgm:spPr/>
      <dgm:t>
        <a:bodyPr/>
        <a:lstStyle/>
        <a:p>
          <a:endParaRPr lang="en-US"/>
        </a:p>
      </dgm:t>
    </dgm:pt>
    <dgm:pt modelId="{0CECDC4A-51D1-45D9-A717-0432A61CDF3C}">
      <dgm:prSet/>
      <dgm:spPr/>
      <dgm:t>
        <a:bodyPr/>
        <a:lstStyle/>
        <a:p>
          <a:r>
            <a:rPr lang="en-GB" b="0" i="0"/>
            <a:t>(University of Greater Manchester, 2023)</a:t>
          </a:r>
          <a:endParaRPr lang="en-US"/>
        </a:p>
      </dgm:t>
    </dgm:pt>
    <dgm:pt modelId="{232A045A-1E4C-40C8-B37A-ECCC6A1ABC4A}" type="parTrans" cxnId="{50DFE3BC-86AD-4D67-98DC-8430E9B27C90}">
      <dgm:prSet/>
      <dgm:spPr/>
      <dgm:t>
        <a:bodyPr/>
        <a:lstStyle/>
        <a:p>
          <a:endParaRPr lang="en-US"/>
        </a:p>
      </dgm:t>
    </dgm:pt>
    <dgm:pt modelId="{EDC46C27-CE6C-45AB-BC3A-322E8E1885F6}" type="sibTrans" cxnId="{50DFE3BC-86AD-4D67-98DC-8430E9B27C90}">
      <dgm:prSet/>
      <dgm:spPr/>
      <dgm:t>
        <a:bodyPr/>
        <a:lstStyle/>
        <a:p>
          <a:endParaRPr lang="en-US"/>
        </a:p>
      </dgm:t>
    </dgm:pt>
    <dgm:pt modelId="{7457FE98-59A5-4694-B860-AAC9B15792C8}" type="pres">
      <dgm:prSet presAssocID="{698FD334-2E4C-4B20-A636-E3A6CDC87E3D}" presName="linear" presStyleCnt="0">
        <dgm:presLayoutVars>
          <dgm:animLvl val="lvl"/>
          <dgm:resizeHandles val="exact"/>
        </dgm:presLayoutVars>
      </dgm:prSet>
      <dgm:spPr/>
    </dgm:pt>
    <dgm:pt modelId="{DB3D951E-E40E-40D7-B425-57E69254F882}" type="pres">
      <dgm:prSet presAssocID="{B3F2A676-27E8-429C-B456-B932B2120B4E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96B5A347-A696-4288-83EF-2E3BC8B9559F}" type="pres">
      <dgm:prSet presAssocID="{5DF8E208-FE79-4551-9B02-B43E60F99E97}" presName="spacer" presStyleCnt="0"/>
      <dgm:spPr/>
    </dgm:pt>
    <dgm:pt modelId="{437762C9-F7A8-4136-8550-C53C705D0796}" type="pres">
      <dgm:prSet presAssocID="{BC56C7EA-5E8D-4E7C-874E-8B3FE65CE5BB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E4CCE889-D862-4832-97FA-2D13C6403FB3}" type="pres">
      <dgm:prSet presAssocID="{BE42B128-90F1-4CF5-8D72-09E4B52AD1A6}" presName="spacer" presStyleCnt="0"/>
      <dgm:spPr/>
    </dgm:pt>
    <dgm:pt modelId="{1EDDAE42-90CF-4672-B5AE-49E5023FAADD}" type="pres">
      <dgm:prSet presAssocID="{18F47E9E-8277-4D3A-B140-45651481415D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08C3EFF1-E7DC-46DD-BE5B-C1F6A9C157DC}" type="pres">
      <dgm:prSet presAssocID="{A488B384-D915-47B2-A5B5-29A261DFF6C9}" presName="spacer" presStyleCnt="0"/>
      <dgm:spPr/>
    </dgm:pt>
    <dgm:pt modelId="{B4C03B84-FA88-4EBF-B421-E72CC0C08B2B}" type="pres">
      <dgm:prSet presAssocID="{B6953CC3-706D-4421-A4E2-98B746E9F809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95047F73-25D7-44BB-AA87-558C7A6C7143}" type="pres">
      <dgm:prSet presAssocID="{61C06101-6AB0-4A15-9398-3027F5E6BA01}" presName="spacer" presStyleCnt="0"/>
      <dgm:spPr/>
    </dgm:pt>
    <dgm:pt modelId="{2A4E3F7F-CBF2-44A3-BE0B-9136455388DD}" type="pres">
      <dgm:prSet presAssocID="{11C7DFEE-C610-49B0-8120-B28EF63AD2BC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F2FE0F22-0206-4D11-8308-D5B5F4944891}" type="pres">
      <dgm:prSet presAssocID="{142A224D-BF2E-43DB-9C6C-928F71E1B6D4}" presName="spacer" presStyleCnt="0"/>
      <dgm:spPr/>
    </dgm:pt>
    <dgm:pt modelId="{A93F8BF5-0F09-4C76-B5F8-1E242E973E22}" type="pres">
      <dgm:prSet presAssocID="{0CECDC4A-51D1-45D9-A717-0432A61CDF3C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C1B5351F-FC0D-40DF-9797-F2929202B72B}" srcId="{698FD334-2E4C-4B20-A636-E3A6CDC87E3D}" destId="{BC56C7EA-5E8D-4E7C-874E-8B3FE65CE5BB}" srcOrd="1" destOrd="0" parTransId="{FAC7C44E-BA6F-4A10-ABFE-68BEFDDE5A04}" sibTransId="{BE42B128-90F1-4CF5-8D72-09E4B52AD1A6}"/>
    <dgm:cxn modelId="{78402A29-813C-42CA-B29C-F831273F08C0}" type="presOf" srcId="{B6953CC3-706D-4421-A4E2-98B746E9F809}" destId="{B4C03B84-FA88-4EBF-B421-E72CC0C08B2B}" srcOrd="0" destOrd="0" presId="urn:microsoft.com/office/officeart/2005/8/layout/vList2"/>
    <dgm:cxn modelId="{D1EF3629-CC35-4DF2-A93E-EDA33BB9C3D6}" type="presOf" srcId="{698FD334-2E4C-4B20-A636-E3A6CDC87E3D}" destId="{7457FE98-59A5-4694-B860-AAC9B15792C8}" srcOrd="0" destOrd="0" presId="urn:microsoft.com/office/officeart/2005/8/layout/vList2"/>
    <dgm:cxn modelId="{44894729-010B-4B28-9456-EFFEDB08EA95}" type="presOf" srcId="{18F47E9E-8277-4D3A-B140-45651481415D}" destId="{1EDDAE42-90CF-4672-B5AE-49E5023FAADD}" srcOrd="0" destOrd="0" presId="urn:microsoft.com/office/officeart/2005/8/layout/vList2"/>
    <dgm:cxn modelId="{CF465932-CE67-46A9-BA75-DBF62B853EFB}" srcId="{698FD334-2E4C-4B20-A636-E3A6CDC87E3D}" destId="{B6953CC3-706D-4421-A4E2-98B746E9F809}" srcOrd="3" destOrd="0" parTransId="{6762B42B-3039-442A-AD9E-D425AE2C3C10}" sibTransId="{61C06101-6AB0-4A15-9398-3027F5E6BA01}"/>
    <dgm:cxn modelId="{05C5AC33-8327-4B39-A64C-28135E5FBF00}" srcId="{698FD334-2E4C-4B20-A636-E3A6CDC87E3D}" destId="{11C7DFEE-C610-49B0-8120-B28EF63AD2BC}" srcOrd="4" destOrd="0" parTransId="{F0C9D4F8-52C3-4107-BBC6-6E5C4B9D17C2}" sibTransId="{142A224D-BF2E-43DB-9C6C-928F71E1B6D4}"/>
    <dgm:cxn modelId="{84491161-3757-43AA-AA1A-69E88C45DC53}" type="presOf" srcId="{0CECDC4A-51D1-45D9-A717-0432A61CDF3C}" destId="{A93F8BF5-0F09-4C76-B5F8-1E242E973E22}" srcOrd="0" destOrd="0" presId="urn:microsoft.com/office/officeart/2005/8/layout/vList2"/>
    <dgm:cxn modelId="{407BB546-35D1-4422-9E25-490796B9AAD1}" type="presOf" srcId="{11C7DFEE-C610-49B0-8120-B28EF63AD2BC}" destId="{2A4E3F7F-CBF2-44A3-BE0B-9136455388DD}" srcOrd="0" destOrd="0" presId="urn:microsoft.com/office/officeart/2005/8/layout/vList2"/>
    <dgm:cxn modelId="{70392D6F-C527-474C-9BE1-0D0189A3353E}" srcId="{698FD334-2E4C-4B20-A636-E3A6CDC87E3D}" destId="{B3F2A676-27E8-429C-B456-B932B2120B4E}" srcOrd="0" destOrd="0" parTransId="{A13177D1-113A-4733-99E4-D02B823BF7EC}" sibTransId="{5DF8E208-FE79-4551-9B02-B43E60F99E97}"/>
    <dgm:cxn modelId="{7E530356-B244-41D2-B638-2A497972E7E5}" type="presOf" srcId="{BC56C7EA-5E8D-4E7C-874E-8B3FE65CE5BB}" destId="{437762C9-F7A8-4136-8550-C53C705D0796}" srcOrd="0" destOrd="0" presId="urn:microsoft.com/office/officeart/2005/8/layout/vList2"/>
    <dgm:cxn modelId="{AB7751A8-C545-4F04-8979-2504094ED639}" type="presOf" srcId="{B3F2A676-27E8-429C-B456-B932B2120B4E}" destId="{DB3D951E-E40E-40D7-B425-57E69254F882}" srcOrd="0" destOrd="0" presId="urn:microsoft.com/office/officeart/2005/8/layout/vList2"/>
    <dgm:cxn modelId="{50DFE3BC-86AD-4D67-98DC-8430E9B27C90}" srcId="{698FD334-2E4C-4B20-A636-E3A6CDC87E3D}" destId="{0CECDC4A-51D1-45D9-A717-0432A61CDF3C}" srcOrd="5" destOrd="0" parTransId="{232A045A-1E4C-40C8-B37A-ECCC6A1ABC4A}" sibTransId="{EDC46C27-CE6C-45AB-BC3A-322E8E1885F6}"/>
    <dgm:cxn modelId="{EFF941E7-06D8-48A3-97F9-DF8A6BAB56A5}" srcId="{698FD334-2E4C-4B20-A636-E3A6CDC87E3D}" destId="{18F47E9E-8277-4D3A-B140-45651481415D}" srcOrd="2" destOrd="0" parTransId="{115C0FD9-073C-48C1-8054-21B7CCB8CA3C}" sibTransId="{A488B384-D915-47B2-A5B5-29A261DFF6C9}"/>
    <dgm:cxn modelId="{AE442EFA-FFD0-43EE-9803-58E26B59ED14}" type="presParOf" srcId="{7457FE98-59A5-4694-B860-AAC9B15792C8}" destId="{DB3D951E-E40E-40D7-B425-57E69254F882}" srcOrd="0" destOrd="0" presId="urn:microsoft.com/office/officeart/2005/8/layout/vList2"/>
    <dgm:cxn modelId="{F65F2254-53D4-45C3-A52E-620939A92C4B}" type="presParOf" srcId="{7457FE98-59A5-4694-B860-AAC9B15792C8}" destId="{96B5A347-A696-4288-83EF-2E3BC8B9559F}" srcOrd="1" destOrd="0" presId="urn:microsoft.com/office/officeart/2005/8/layout/vList2"/>
    <dgm:cxn modelId="{7E7473FD-F435-4A95-B8CE-E33060A2FBB6}" type="presParOf" srcId="{7457FE98-59A5-4694-B860-AAC9B15792C8}" destId="{437762C9-F7A8-4136-8550-C53C705D0796}" srcOrd="2" destOrd="0" presId="urn:microsoft.com/office/officeart/2005/8/layout/vList2"/>
    <dgm:cxn modelId="{C8E3F392-7007-4567-A347-C0D26BB5AB81}" type="presParOf" srcId="{7457FE98-59A5-4694-B860-AAC9B15792C8}" destId="{E4CCE889-D862-4832-97FA-2D13C6403FB3}" srcOrd="3" destOrd="0" presId="urn:microsoft.com/office/officeart/2005/8/layout/vList2"/>
    <dgm:cxn modelId="{12B175EE-DC22-4FC0-981C-25161BB6DA68}" type="presParOf" srcId="{7457FE98-59A5-4694-B860-AAC9B15792C8}" destId="{1EDDAE42-90CF-4672-B5AE-49E5023FAADD}" srcOrd="4" destOrd="0" presId="urn:microsoft.com/office/officeart/2005/8/layout/vList2"/>
    <dgm:cxn modelId="{A1F98DC9-F9DF-4FBA-9159-DFF03825CFE4}" type="presParOf" srcId="{7457FE98-59A5-4694-B860-AAC9B15792C8}" destId="{08C3EFF1-E7DC-46DD-BE5B-C1F6A9C157DC}" srcOrd="5" destOrd="0" presId="urn:microsoft.com/office/officeart/2005/8/layout/vList2"/>
    <dgm:cxn modelId="{B64B2694-6AD5-474F-BB49-CF5181293314}" type="presParOf" srcId="{7457FE98-59A5-4694-B860-AAC9B15792C8}" destId="{B4C03B84-FA88-4EBF-B421-E72CC0C08B2B}" srcOrd="6" destOrd="0" presId="urn:microsoft.com/office/officeart/2005/8/layout/vList2"/>
    <dgm:cxn modelId="{C9678467-C91A-4675-AC11-A00CB0CC0835}" type="presParOf" srcId="{7457FE98-59A5-4694-B860-AAC9B15792C8}" destId="{95047F73-25D7-44BB-AA87-558C7A6C7143}" srcOrd="7" destOrd="0" presId="urn:microsoft.com/office/officeart/2005/8/layout/vList2"/>
    <dgm:cxn modelId="{A96DC8D4-6113-4D6C-8820-915DB865927B}" type="presParOf" srcId="{7457FE98-59A5-4694-B860-AAC9B15792C8}" destId="{2A4E3F7F-CBF2-44A3-BE0B-9136455388DD}" srcOrd="8" destOrd="0" presId="urn:microsoft.com/office/officeart/2005/8/layout/vList2"/>
    <dgm:cxn modelId="{9541644C-CBB8-4CBA-B8B4-BC928A0ED492}" type="presParOf" srcId="{7457FE98-59A5-4694-B860-AAC9B15792C8}" destId="{F2FE0F22-0206-4D11-8308-D5B5F4944891}" srcOrd="9" destOrd="0" presId="urn:microsoft.com/office/officeart/2005/8/layout/vList2"/>
    <dgm:cxn modelId="{E872E4A9-6E40-448D-B534-BB8CC82C84D5}" type="presParOf" srcId="{7457FE98-59A5-4694-B860-AAC9B15792C8}" destId="{A93F8BF5-0F09-4C76-B5F8-1E242E973E22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BC8704-A603-478D-BF5E-BA2CD14D443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4DAAE44-ABCE-419D-9704-B6AD9F2D6098}">
      <dgm:prSet/>
      <dgm:spPr/>
      <dgm:t>
        <a:bodyPr/>
        <a:lstStyle/>
        <a:p>
          <a:r>
            <a:rPr lang="en-US"/>
            <a:t>Communication process:</a:t>
          </a:r>
        </a:p>
      </dgm:t>
    </dgm:pt>
    <dgm:pt modelId="{A0C140FA-294B-480C-A6C1-824B940C2822}" type="parTrans" cxnId="{A30A5DAF-B443-4186-90C8-6C6A90BC4522}">
      <dgm:prSet/>
      <dgm:spPr/>
      <dgm:t>
        <a:bodyPr/>
        <a:lstStyle/>
        <a:p>
          <a:endParaRPr lang="en-US"/>
        </a:p>
      </dgm:t>
    </dgm:pt>
    <dgm:pt modelId="{311F0626-7B62-425B-B655-678468990E4D}" type="sibTrans" cxnId="{A30A5DAF-B443-4186-90C8-6C6A90BC4522}">
      <dgm:prSet/>
      <dgm:spPr/>
      <dgm:t>
        <a:bodyPr/>
        <a:lstStyle/>
        <a:p>
          <a:endParaRPr lang="en-US"/>
        </a:p>
      </dgm:t>
    </dgm:pt>
    <dgm:pt modelId="{80D62B10-8BED-47D8-97C8-85FB5A2C6525}">
      <dgm:prSet/>
      <dgm:spPr/>
      <dgm:t>
        <a:bodyPr/>
        <a:lstStyle/>
        <a:p>
          <a:r>
            <a:rPr lang="en-US"/>
            <a:t>AN IDEA OCCURS: Sender in thought decide to communicate.</a:t>
          </a:r>
        </a:p>
      </dgm:t>
    </dgm:pt>
    <dgm:pt modelId="{2CBCB336-775D-4949-8E9D-BAC2603F62B2}" type="parTrans" cxnId="{F02AFD1F-957B-4985-AA1F-7482322C843C}">
      <dgm:prSet/>
      <dgm:spPr/>
      <dgm:t>
        <a:bodyPr/>
        <a:lstStyle/>
        <a:p>
          <a:endParaRPr lang="en-US"/>
        </a:p>
      </dgm:t>
    </dgm:pt>
    <dgm:pt modelId="{EA733C09-96E4-4049-821C-B7FF4DEB7C3F}" type="sibTrans" cxnId="{F02AFD1F-957B-4985-AA1F-7482322C843C}">
      <dgm:prSet/>
      <dgm:spPr/>
      <dgm:t>
        <a:bodyPr/>
        <a:lstStyle/>
        <a:p>
          <a:endParaRPr lang="en-US"/>
        </a:p>
      </dgm:t>
    </dgm:pt>
    <dgm:pt modelId="{83A11D00-E6C0-4CE8-9792-E8D5F09A46D8}">
      <dgm:prSet/>
      <dgm:spPr/>
      <dgm:t>
        <a:bodyPr/>
        <a:lstStyle/>
        <a:p>
          <a:r>
            <a:rPr lang="en-US"/>
            <a:t>MESSAGE CODED: Sender encode idea into words, tone or body language.</a:t>
          </a:r>
        </a:p>
      </dgm:t>
    </dgm:pt>
    <dgm:pt modelId="{028C5463-B6F2-4541-B7A7-D15E4D87413B}" type="parTrans" cxnId="{144B84C6-2617-4AD4-9E41-0D47382B08C7}">
      <dgm:prSet/>
      <dgm:spPr/>
      <dgm:t>
        <a:bodyPr/>
        <a:lstStyle/>
        <a:p>
          <a:endParaRPr lang="en-US"/>
        </a:p>
      </dgm:t>
    </dgm:pt>
    <dgm:pt modelId="{921E64B2-C9B7-4DD0-95CB-23790AC772C1}" type="sibTrans" cxnId="{144B84C6-2617-4AD4-9E41-0D47382B08C7}">
      <dgm:prSet/>
      <dgm:spPr/>
      <dgm:t>
        <a:bodyPr/>
        <a:lstStyle/>
        <a:p>
          <a:endParaRPr lang="en-US"/>
        </a:p>
      </dgm:t>
    </dgm:pt>
    <dgm:pt modelId="{3AF8488C-6454-447C-8BBB-75CABB93023F}">
      <dgm:prSet/>
      <dgm:spPr/>
      <dgm:t>
        <a:bodyPr/>
        <a:lstStyle/>
        <a:p>
          <a:r>
            <a:rPr lang="en-US"/>
            <a:t>MESSAGE SENT: The message is transmitted verbally, non-verbally or in writing to the receiver.</a:t>
          </a:r>
        </a:p>
      </dgm:t>
    </dgm:pt>
    <dgm:pt modelId="{D7EBE562-8CB7-4687-A397-02C53548D5D6}" type="parTrans" cxnId="{AA182B87-91CA-48ED-AC4A-B90687E56C37}">
      <dgm:prSet/>
      <dgm:spPr/>
      <dgm:t>
        <a:bodyPr/>
        <a:lstStyle/>
        <a:p>
          <a:endParaRPr lang="en-US"/>
        </a:p>
      </dgm:t>
    </dgm:pt>
    <dgm:pt modelId="{01E4F89A-A264-441A-B284-509A3B0FC605}" type="sibTrans" cxnId="{AA182B87-91CA-48ED-AC4A-B90687E56C37}">
      <dgm:prSet/>
      <dgm:spPr/>
      <dgm:t>
        <a:bodyPr/>
        <a:lstStyle/>
        <a:p>
          <a:endParaRPr lang="en-US"/>
        </a:p>
      </dgm:t>
    </dgm:pt>
    <dgm:pt modelId="{9C433954-C313-4EE5-9140-57711C58B99F}">
      <dgm:prSet/>
      <dgm:spPr/>
      <dgm:t>
        <a:bodyPr/>
        <a:lstStyle/>
        <a:p>
          <a:r>
            <a:rPr lang="en-US"/>
            <a:t>MESSAGE RECEIVED: The receiver understand the message through listening, reading or observation.</a:t>
          </a:r>
        </a:p>
      </dgm:t>
    </dgm:pt>
    <dgm:pt modelId="{5B769DBF-0E8C-4791-9A8D-0740F9DFBD62}" type="parTrans" cxnId="{8A32502B-0390-4FD2-B6B4-F8E5FE29AF59}">
      <dgm:prSet/>
      <dgm:spPr/>
      <dgm:t>
        <a:bodyPr/>
        <a:lstStyle/>
        <a:p>
          <a:endParaRPr lang="en-US"/>
        </a:p>
      </dgm:t>
    </dgm:pt>
    <dgm:pt modelId="{21D122EA-B025-4D27-9471-E8891363C6DB}" type="sibTrans" cxnId="{8A32502B-0390-4FD2-B6B4-F8E5FE29AF59}">
      <dgm:prSet/>
      <dgm:spPr/>
      <dgm:t>
        <a:bodyPr/>
        <a:lstStyle/>
        <a:p>
          <a:endParaRPr lang="en-US"/>
        </a:p>
      </dgm:t>
    </dgm:pt>
    <dgm:pt modelId="{0A6120F3-4DEC-4E3B-A6D5-C6D007F6F33B}">
      <dgm:prSet/>
      <dgm:spPr/>
      <dgm:t>
        <a:bodyPr/>
        <a:lstStyle/>
        <a:p>
          <a:r>
            <a:rPr lang="en-US"/>
            <a:t>MESSAGE DECODED: The receiver interprets the message into action, verbally or non-verbal cues.</a:t>
          </a:r>
        </a:p>
      </dgm:t>
    </dgm:pt>
    <dgm:pt modelId="{B0542117-7D80-4F0E-8908-257B16C693CF}" type="parTrans" cxnId="{054CF429-9893-42CF-ABF3-C9A8BCBCE869}">
      <dgm:prSet/>
      <dgm:spPr/>
      <dgm:t>
        <a:bodyPr/>
        <a:lstStyle/>
        <a:p>
          <a:endParaRPr lang="en-US"/>
        </a:p>
      </dgm:t>
    </dgm:pt>
    <dgm:pt modelId="{706FDB2A-DB96-44A1-8DDF-C7A4FBCBC2BD}" type="sibTrans" cxnId="{054CF429-9893-42CF-ABF3-C9A8BCBCE869}">
      <dgm:prSet/>
      <dgm:spPr/>
      <dgm:t>
        <a:bodyPr/>
        <a:lstStyle/>
        <a:p>
          <a:endParaRPr lang="en-US"/>
        </a:p>
      </dgm:t>
    </dgm:pt>
    <dgm:pt modelId="{8D573762-BA0A-41DE-AD32-EFE3B5D0E85C}">
      <dgm:prSet/>
      <dgm:spPr/>
      <dgm:t>
        <a:bodyPr/>
        <a:lstStyle/>
        <a:p>
          <a:r>
            <a:rPr lang="en-US"/>
            <a:t>Feedback/Action: The receiver responds, by confirming understanding.</a:t>
          </a:r>
        </a:p>
      </dgm:t>
    </dgm:pt>
    <dgm:pt modelId="{5E92277C-24B2-4B5A-AD22-80842AAE1F24}" type="parTrans" cxnId="{A244B0A6-5673-47BF-BBD2-5DF50F409677}">
      <dgm:prSet/>
      <dgm:spPr/>
      <dgm:t>
        <a:bodyPr/>
        <a:lstStyle/>
        <a:p>
          <a:endParaRPr lang="en-US"/>
        </a:p>
      </dgm:t>
    </dgm:pt>
    <dgm:pt modelId="{822B2B21-7DDF-42FC-89A3-4E8C26CA19DE}" type="sibTrans" cxnId="{A244B0A6-5673-47BF-BBD2-5DF50F409677}">
      <dgm:prSet/>
      <dgm:spPr/>
      <dgm:t>
        <a:bodyPr/>
        <a:lstStyle/>
        <a:p>
          <a:endParaRPr lang="en-US"/>
        </a:p>
      </dgm:t>
    </dgm:pt>
    <dgm:pt modelId="{41A62CF3-15AB-4E6B-996C-937B149FBCCB}">
      <dgm:prSet/>
      <dgm:spPr/>
      <dgm:t>
        <a:bodyPr/>
        <a:lstStyle/>
        <a:p>
          <a:r>
            <a:rPr lang="en-US"/>
            <a:t>(Argyle, 1972).</a:t>
          </a:r>
        </a:p>
      </dgm:t>
    </dgm:pt>
    <dgm:pt modelId="{0FFEA631-85A1-47AA-A888-02982ECAFD90}" type="parTrans" cxnId="{F1960F39-202F-4424-8623-A0C64EE147AD}">
      <dgm:prSet/>
      <dgm:spPr/>
      <dgm:t>
        <a:bodyPr/>
        <a:lstStyle/>
        <a:p>
          <a:endParaRPr lang="en-US"/>
        </a:p>
      </dgm:t>
    </dgm:pt>
    <dgm:pt modelId="{94A7E980-FAE8-4EB2-B729-B5163190D83A}" type="sibTrans" cxnId="{F1960F39-202F-4424-8623-A0C64EE147AD}">
      <dgm:prSet/>
      <dgm:spPr/>
      <dgm:t>
        <a:bodyPr/>
        <a:lstStyle/>
        <a:p>
          <a:endParaRPr lang="en-US"/>
        </a:p>
      </dgm:t>
    </dgm:pt>
    <dgm:pt modelId="{9DACFA1D-5004-4B24-9820-21455C96D106}" type="pres">
      <dgm:prSet presAssocID="{64BC8704-A603-478D-BF5E-BA2CD14D443B}" presName="linear" presStyleCnt="0">
        <dgm:presLayoutVars>
          <dgm:animLvl val="lvl"/>
          <dgm:resizeHandles val="exact"/>
        </dgm:presLayoutVars>
      </dgm:prSet>
      <dgm:spPr/>
    </dgm:pt>
    <dgm:pt modelId="{30FC94D6-D15B-4F6E-BEBB-02D1677B7C1C}" type="pres">
      <dgm:prSet presAssocID="{14DAAE44-ABCE-419D-9704-B6AD9F2D609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A598A860-EA00-4360-8A69-1EB93EB56ACA}" type="pres">
      <dgm:prSet presAssocID="{14DAAE44-ABCE-419D-9704-B6AD9F2D6098}" presName="childText" presStyleLbl="revTx" presStyleIdx="0" presStyleCnt="1">
        <dgm:presLayoutVars>
          <dgm:bulletEnabled val="1"/>
        </dgm:presLayoutVars>
      </dgm:prSet>
      <dgm:spPr/>
    </dgm:pt>
    <dgm:pt modelId="{21540FE7-4656-414D-BD94-9F418F2902EE}" type="pres">
      <dgm:prSet presAssocID="{41A62CF3-15AB-4E6B-996C-937B149FBCCB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D605E41E-8693-4D4E-BCA5-F483787A73BF}" type="presOf" srcId="{14DAAE44-ABCE-419D-9704-B6AD9F2D6098}" destId="{30FC94D6-D15B-4F6E-BEBB-02D1677B7C1C}" srcOrd="0" destOrd="0" presId="urn:microsoft.com/office/officeart/2005/8/layout/vList2"/>
    <dgm:cxn modelId="{F02AFD1F-957B-4985-AA1F-7482322C843C}" srcId="{14DAAE44-ABCE-419D-9704-B6AD9F2D6098}" destId="{80D62B10-8BED-47D8-97C8-85FB5A2C6525}" srcOrd="0" destOrd="0" parTransId="{2CBCB336-775D-4949-8E9D-BAC2603F62B2}" sibTransId="{EA733C09-96E4-4049-821C-B7FF4DEB7C3F}"/>
    <dgm:cxn modelId="{054CF429-9893-42CF-ABF3-C9A8BCBCE869}" srcId="{14DAAE44-ABCE-419D-9704-B6AD9F2D6098}" destId="{0A6120F3-4DEC-4E3B-A6D5-C6D007F6F33B}" srcOrd="4" destOrd="0" parTransId="{B0542117-7D80-4F0E-8908-257B16C693CF}" sibTransId="{706FDB2A-DB96-44A1-8DDF-C7A4FBCBC2BD}"/>
    <dgm:cxn modelId="{8A32502B-0390-4FD2-B6B4-F8E5FE29AF59}" srcId="{14DAAE44-ABCE-419D-9704-B6AD9F2D6098}" destId="{9C433954-C313-4EE5-9140-57711C58B99F}" srcOrd="3" destOrd="0" parTransId="{5B769DBF-0E8C-4791-9A8D-0740F9DFBD62}" sibTransId="{21D122EA-B025-4D27-9471-E8891363C6DB}"/>
    <dgm:cxn modelId="{F1960F39-202F-4424-8623-A0C64EE147AD}" srcId="{64BC8704-A603-478D-BF5E-BA2CD14D443B}" destId="{41A62CF3-15AB-4E6B-996C-937B149FBCCB}" srcOrd="1" destOrd="0" parTransId="{0FFEA631-85A1-47AA-A888-02982ECAFD90}" sibTransId="{94A7E980-FAE8-4EB2-B729-B5163190D83A}"/>
    <dgm:cxn modelId="{B2BD4544-9923-44CC-8453-EF9139FD6163}" type="presOf" srcId="{8D573762-BA0A-41DE-AD32-EFE3B5D0E85C}" destId="{A598A860-EA00-4360-8A69-1EB93EB56ACA}" srcOrd="0" destOrd="5" presId="urn:microsoft.com/office/officeart/2005/8/layout/vList2"/>
    <dgm:cxn modelId="{59405348-64E2-4572-A538-383F8D3E34D6}" type="presOf" srcId="{41A62CF3-15AB-4E6B-996C-937B149FBCCB}" destId="{21540FE7-4656-414D-BD94-9F418F2902EE}" srcOrd="0" destOrd="0" presId="urn:microsoft.com/office/officeart/2005/8/layout/vList2"/>
    <dgm:cxn modelId="{8DDF5B76-A00E-4649-9252-E83AFA684FB9}" type="presOf" srcId="{9C433954-C313-4EE5-9140-57711C58B99F}" destId="{A598A860-EA00-4360-8A69-1EB93EB56ACA}" srcOrd="0" destOrd="3" presId="urn:microsoft.com/office/officeart/2005/8/layout/vList2"/>
    <dgm:cxn modelId="{AA182B87-91CA-48ED-AC4A-B90687E56C37}" srcId="{14DAAE44-ABCE-419D-9704-B6AD9F2D6098}" destId="{3AF8488C-6454-447C-8BBB-75CABB93023F}" srcOrd="2" destOrd="0" parTransId="{D7EBE562-8CB7-4687-A397-02C53548D5D6}" sibTransId="{01E4F89A-A264-441A-B284-509A3B0FC605}"/>
    <dgm:cxn modelId="{A244B0A6-5673-47BF-BBD2-5DF50F409677}" srcId="{14DAAE44-ABCE-419D-9704-B6AD9F2D6098}" destId="{8D573762-BA0A-41DE-AD32-EFE3B5D0E85C}" srcOrd="5" destOrd="0" parTransId="{5E92277C-24B2-4B5A-AD22-80842AAE1F24}" sibTransId="{822B2B21-7DDF-42FC-89A3-4E8C26CA19DE}"/>
    <dgm:cxn modelId="{A30A5DAF-B443-4186-90C8-6C6A90BC4522}" srcId="{64BC8704-A603-478D-BF5E-BA2CD14D443B}" destId="{14DAAE44-ABCE-419D-9704-B6AD9F2D6098}" srcOrd="0" destOrd="0" parTransId="{A0C140FA-294B-480C-A6C1-824B940C2822}" sibTransId="{311F0626-7B62-425B-B655-678468990E4D}"/>
    <dgm:cxn modelId="{ADF7EAB2-CA50-4EE7-AA2A-ED903EFDA310}" type="presOf" srcId="{64BC8704-A603-478D-BF5E-BA2CD14D443B}" destId="{9DACFA1D-5004-4B24-9820-21455C96D106}" srcOrd="0" destOrd="0" presId="urn:microsoft.com/office/officeart/2005/8/layout/vList2"/>
    <dgm:cxn modelId="{144B84C6-2617-4AD4-9E41-0D47382B08C7}" srcId="{14DAAE44-ABCE-419D-9704-B6AD9F2D6098}" destId="{83A11D00-E6C0-4CE8-9792-E8D5F09A46D8}" srcOrd="1" destOrd="0" parTransId="{028C5463-B6F2-4541-B7A7-D15E4D87413B}" sibTransId="{921E64B2-C9B7-4DD0-95CB-23790AC772C1}"/>
    <dgm:cxn modelId="{5820DEE0-3916-4DFF-94FC-3D5ED22DB305}" type="presOf" srcId="{80D62B10-8BED-47D8-97C8-85FB5A2C6525}" destId="{A598A860-EA00-4360-8A69-1EB93EB56ACA}" srcOrd="0" destOrd="0" presId="urn:microsoft.com/office/officeart/2005/8/layout/vList2"/>
    <dgm:cxn modelId="{C2B938F5-A0DF-43A0-90E8-9102171F5DDC}" type="presOf" srcId="{83A11D00-E6C0-4CE8-9792-E8D5F09A46D8}" destId="{A598A860-EA00-4360-8A69-1EB93EB56ACA}" srcOrd="0" destOrd="1" presId="urn:microsoft.com/office/officeart/2005/8/layout/vList2"/>
    <dgm:cxn modelId="{31A95DFB-F428-4BF5-A439-DC068E3CDC66}" type="presOf" srcId="{3AF8488C-6454-447C-8BBB-75CABB93023F}" destId="{A598A860-EA00-4360-8A69-1EB93EB56ACA}" srcOrd="0" destOrd="2" presId="urn:microsoft.com/office/officeart/2005/8/layout/vList2"/>
    <dgm:cxn modelId="{822FB1FF-4CB7-4D35-8E2F-0E7C994E49C6}" type="presOf" srcId="{0A6120F3-4DEC-4E3B-A6D5-C6D007F6F33B}" destId="{A598A860-EA00-4360-8A69-1EB93EB56ACA}" srcOrd="0" destOrd="4" presId="urn:microsoft.com/office/officeart/2005/8/layout/vList2"/>
    <dgm:cxn modelId="{BBF7742D-CA26-4680-86BD-3DA6064CE6FC}" type="presParOf" srcId="{9DACFA1D-5004-4B24-9820-21455C96D106}" destId="{30FC94D6-D15B-4F6E-BEBB-02D1677B7C1C}" srcOrd="0" destOrd="0" presId="urn:microsoft.com/office/officeart/2005/8/layout/vList2"/>
    <dgm:cxn modelId="{307604A8-4790-423E-9A68-0094DD6E09BC}" type="presParOf" srcId="{9DACFA1D-5004-4B24-9820-21455C96D106}" destId="{A598A860-EA00-4360-8A69-1EB93EB56ACA}" srcOrd="1" destOrd="0" presId="urn:microsoft.com/office/officeart/2005/8/layout/vList2"/>
    <dgm:cxn modelId="{E18EB5AE-8294-489A-B0F4-8AEC63ED2479}" type="presParOf" srcId="{9DACFA1D-5004-4B24-9820-21455C96D106}" destId="{21540FE7-4656-414D-BD94-9F418F2902E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A3D49CF-DD6A-4F3F-A1BF-DBDCC509892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4A57ABD9-23E6-46EB-B185-0395E1CFE5E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i="0" dirty="0"/>
            <a:t>Supporting A Non-Verbal Service User As A Support-Care Worker At Workplace:</a:t>
          </a:r>
          <a:endParaRPr lang="en-US" dirty="0"/>
        </a:p>
      </dgm:t>
    </dgm:pt>
    <dgm:pt modelId="{A8795791-6692-4D51-A874-0053187E9476}" type="parTrans" cxnId="{484B0D5A-E273-40D7-A4B9-2C980138C48F}">
      <dgm:prSet/>
      <dgm:spPr/>
      <dgm:t>
        <a:bodyPr/>
        <a:lstStyle/>
        <a:p>
          <a:endParaRPr lang="en-US"/>
        </a:p>
      </dgm:t>
    </dgm:pt>
    <dgm:pt modelId="{7DA87651-C8EC-4B6B-8E68-1C92A1EAAE40}" type="sibTrans" cxnId="{484B0D5A-E273-40D7-A4B9-2C980138C48F}">
      <dgm:prSet/>
      <dgm:spPr/>
      <dgm:t>
        <a:bodyPr/>
        <a:lstStyle/>
        <a:p>
          <a:endParaRPr lang="en-US"/>
        </a:p>
      </dgm:t>
    </dgm:pt>
    <dgm:pt modelId="{C04486C7-1BE9-47A9-AA69-0C0A332908B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dirty="0"/>
            <a:t>In my current role as a Support-Care Worker at </a:t>
          </a:r>
          <a:r>
            <a:rPr lang="en-GB" b="0" i="0" dirty="0" err="1"/>
            <a:t>FineFuture</a:t>
          </a:r>
          <a:r>
            <a:rPr lang="en-GB" b="0" i="0" dirty="0"/>
            <a:t>, I support individuals with learning disability who are non-verbal. Because verbal communication was limited, I used observation of facial expressions, active listening, sounds, gestures and visual cues to understand their needs. I also communicate with other healthcare professionals, colleagues and family members. This enable me to provide appropriate support and improve the individual’s wellbeing. I’m able to deliver a better person-centred care, accurate record, reduced anxiety and individual needs were identified correctly</a:t>
          </a:r>
          <a:endParaRPr lang="en-US" dirty="0"/>
        </a:p>
      </dgm:t>
    </dgm:pt>
    <dgm:pt modelId="{18573CD2-A4F8-429A-9D2C-926BFE455A02}" type="parTrans" cxnId="{1AEF8AC7-5CA0-49D8-86D6-150CE53466D7}">
      <dgm:prSet/>
      <dgm:spPr/>
      <dgm:t>
        <a:bodyPr/>
        <a:lstStyle/>
        <a:p>
          <a:endParaRPr lang="en-US"/>
        </a:p>
      </dgm:t>
    </dgm:pt>
    <dgm:pt modelId="{90EE7E33-9EA7-4705-973C-5B865C539BC4}" type="sibTrans" cxnId="{1AEF8AC7-5CA0-49D8-86D6-150CE53466D7}">
      <dgm:prSet/>
      <dgm:spPr/>
      <dgm:t>
        <a:bodyPr/>
        <a:lstStyle/>
        <a:p>
          <a:endParaRPr lang="en-US"/>
        </a:p>
      </dgm:t>
    </dgm:pt>
    <dgm:pt modelId="{3698C3C7-DA24-47AF-8ECF-ADF0D937B285}" type="pres">
      <dgm:prSet presAssocID="{2A3D49CF-DD6A-4F3F-A1BF-DBDCC509892D}" presName="root" presStyleCnt="0">
        <dgm:presLayoutVars>
          <dgm:dir/>
          <dgm:resizeHandles val="exact"/>
        </dgm:presLayoutVars>
      </dgm:prSet>
      <dgm:spPr/>
    </dgm:pt>
    <dgm:pt modelId="{BB909637-D359-49E5-BA80-5ECF9D1DD263}" type="pres">
      <dgm:prSet presAssocID="{4A57ABD9-23E6-46EB-B185-0395E1CFE5E3}" presName="compNode" presStyleCnt="0"/>
      <dgm:spPr/>
    </dgm:pt>
    <dgm:pt modelId="{77B07272-9FE8-4698-B9CA-293C3AEA969C}" type="pres">
      <dgm:prSet presAssocID="{4A57ABD9-23E6-46EB-B185-0395E1CFE5E3}" presName="bgRect" presStyleLbl="bgShp" presStyleIdx="0" presStyleCnt="2"/>
      <dgm:spPr/>
    </dgm:pt>
    <dgm:pt modelId="{3A70AC0F-398B-4780-9900-B70AB4D4B68D}" type="pres">
      <dgm:prSet presAssocID="{4A57ABD9-23E6-46EB-B185-0395E1CFE5E3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2B8A0E5C-6707-4518-9894-00C1B94B0978}" type="pres">
      <dgm:prSet presAssocID="{4A57ABD9-23E6-46EB-B185-0395E1CFE5E3}" presName="spaceRect" presStyleCnt="0"/>
      <dgm:spPr/>
    </dgm:pt>
    <dgm:pt modelId="{299167C0-DA68-4DD8-AB85-DBD24A0636AB}" type="pres">
      <dgm:prSet presAssocID="{4A57ABD9-23E6-46EB-B185-0395E1CFE5E3}" presName="parTx" presStyleLbl="revTx" presStyleIdx="0" presStyleCnt="2">
        <dgm:presLayoutVars>
          <dgm:chMax val="0"/>
          <dgm:chPref val="0"/>
        </dgm:presLayoutVars>
      </dgm:prSet>
      <dgm:spPr/>
    </dgm:pt>
    <dgm:pt modelId="{93C1834A-719D-45C6-A292-A4316B1DA77A}" type="pres">
      <dgm:prSet presAssocID="{7DA87651-C8EC-4B6B-8E68-1C92A1EAAE40}" presName="sibTrans" presStyleCnt="0"/>
      <dgm:spPr/>
    </dgm:pt>
    <dgm:pt modelId="{8B6933E6-1710-4780-AEE3-2C002B004FBC}" type="pres">
      <dgm:prSet presAssocID="{C04486C7-1BE9-47A9-AA69-0C0A332908B0}" presName="compNode" presStyleCnt="0"/>
      <dgm:spPr/>
    </dgm:pt>
    <dgm:pt modelId="{42B4E2B5-B768-424C-B7D4-9026E9811BC9}" type="pres">
      <dgm:prSet presAssocID="{C04486C7-1BE9-47A9-AA69-0C0A332908B0}" presName="bgRect" presStyleLbl="bgShp" presStyleIdx="1" presStyleCnt="2"/>
      <dgm:spPr/>
    </dgm:pt>
    <dgm:pt modelId="{E7BA4B7D-4553-417A-B746-4FE9EA447FA8}" type="pres">
      <dgm:prSet presAssocID="{C04486C7-1BE9-47A9-AA69-0C0A332908B0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54274595-F820-4B45-BF9A-5EB19B4E1BCF}" type="pres">
      <dgm:prSet presAssocID="{C04486C7-1BE9-47A9-AA69-0C0A332908B0}" presName="spaceRect" presStyleCnt="0"/>
      <dgm:spPr/>
    </dgm:pt>
    <dgm:pt modelId="{131B9209-D064-41B4-AEF7-0B667A086B99}" type="pres">
      <dgm:prSet presAssocID="{C04486C7-1BE9-47A9-AA69-0C0A332908B0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82946413-7C7A-4FBA-A967-4320D299AB05}" type="presOf" srcId="{2A3D49CF-DD6A-4F3F-A1BF-DBDCC509892D}" destId="{3698C3C7-DA24-47AF-8ECF-ADF0D937B285}" srcOrd="0" destOrd="0" presId="urn:microsoft.com/office/officeart/2018/2/layout/IconVerticalSolidList"/>
    <dgm:cxn modelId="{0EAD444E-9FD7-4DD5-A579-FEC21BD7BD44}" type="presOf" srcId="{C04486C7-1BE9-47A9-AA69-0C0A332908B0}" destId="{131B9209-D064-41B4-AEF7-0B667A086B99}" srcOrd="0" destOrd="0" presId="urn:microsoft.com/office/officeart/2018/2/layout/IconVerticalSolidList"/>
    <dgm:cxn modelId="{484B0D5A-E273-40D7-A4B9-2C980138C48F}" srcId="{2A3D49CF-DD6A-4F3F-A1BF-DBDCC509892D}" destId="{4A57ABD9-23E6-46EB-B185-0395E1CFE5E3}" srcOrd="0" destOrd="0" parTransId="{A8795791-6692-4D51-A874-0053187E9476}" sibTransId="{7DA87651-C8EC-4B6B-8E68-1C92A1EAAE40}"/>
    <dgm:cxn modelId="{097D75B7-3D7D-4913-856D-C24C4E09E00D}" type="presOf" srcId="{4A57ABD9-23E6-46EB-B185-0395E1CFE5E3}" destId="{299167C0-DA68-4DD8-AB85-DBD24A0636AB}" srcOrd="0" destOrd="0" presId="urn:microsoft.com/office/officeart/2018/2/layout/IconVerticalSolidList"/>
    <dgm:cxn modelId="{1AEF8AC7-5CA0-49D8-86D6-150CE53466D7}" srcId="{2A3D49CF-DD6A-4F3F-A1BF-DBDCC509892D}" destId="{C04486C7-1BE9-47A9-AA69-0C0A332908B0}" srcOrd="1" destOrd="0" parTransId="{18573CD2-A4F8-429A-9D2C-926BFE455A02}" sibTransId="{90EE7E33-9EA7-4705-973C-5B865C539BC4}"/>
    <dgm:cxn modelId="{89B07340-DE49-4F03-B87F-E7A5A6073EE5}" type="presParOf" srcId="{3698C3C7-DA24-47AF-8ECF-ADF0D937B285}" destId="{BB909637-D359-49E5-BA80-5ECF9D1DD263}" srcOrd="0" destOrd="0" presId="urn:microsoft.com/office/officeart/2018/2/layout/IconVerticalSolidList"/>
    <dgm:cxn modelId="{AADD1FEE-55DB-46E2-AB97-2254CE11D580}" type="presParOf" srcId="{BB909637-D359-49E5-BA80-5ECF9D1DD263}" destId="{77B07272-9FE8-4698-B9CA-293C3AEA969C}" srcOrd="0" destOrd="0" presId="urn:microsoft.com/office/officeart/2018/2/layout/IconVerticalSolidList"/>
    <dgm:cxn modelId="{DE033ABE-5B7E-4643-A9D9-30ED05BBA797}" type="presParOf" srcId="{BB909637-D359-49E5-BA80-5ECF9D1DD263}" destId="{3A70AC0F-398B-4780-9900-B70AB4D4B68D}" srcOrd="1" destOrd="0" presId="urn:microsoft.com/office/officeart/2018/2/layout/IconVerticalSolidList"/>
    <dgm:cxn modelId="{88BAD91F-FC22-4026-B821-E0845A5B0079}" type="presParOf" srcId="{BB909637-D359-49E5-BA80-5ECF9D1DD263}" destId="{2B8A0E5C-6707-4518-9894-00C1B94B0978}" srcOrd="2" destOrd="0" presId="urn:microsoft.com/office/officeart/2018/2/layout/IconVerticalSolidList"/>
    <dgm:cxn modelId="{092A13C1-6058-4C76-A962-E64B98137226}" type="presParOf" srcId="{BB909637-D359-49E5-BA80-5ECF9D1DD263}" destId="{299167C0-DA68-4DD8-AB85-DBD24A0636AB}" srcOrd="3" destOrd="0" presId="urn:microsoft.com/office/officeart/2018/2/layout/IconVerticalSolidList"/>
    <dgm:cxn modelId="{8B403640-A930-4CCD-A211-2F3A826D4A47}" type="presParOf" srcId="{3698C3C7-DA24-47AF-8ECF-ADF0D937B285}" destId="{93C1834A-719D-45C6-A292-A4316B1DA77A}" srcOrd="1" destOrd="0" presId="urn:microsoft.com/office/officeart/2018/2/layout/IconVerticalSolidList"/>
    <dgm:cxn modelId="{BB11FE03-20CB-4968-B2C3-7C9557FF4231}" type="presParOf" srcId="{3698C3C7-DA24-47AF-8ECF-ADF0D937B285}" destId="{8B6933E6-1710-4780-AEE3-2C002B004FBC}" srcOrd="2" destOrd="0" presId="urn:microsoft.com/office/officeart/2018/2/layout/IconVerticalSolidList"/>
    <dgm:cxn modelId="{8961E4D2-2053-4124-AA30-DA4F30AF6E59}" type="presParOf" srcId="{8B6933E6-1710-4780-AEE3-2C002B004FBC}" destId="{42B4E2B5-B768-424C-B7D4-9026E9811BC9}" srcOrd="0" destOrd="0" presId="urn:microsoft.com/office/officeart/2018/2/layout/IconVerticalSolidList"/>
    <dgm:cxn modelId="{F6CC43BF-0E74-47F6-AC3C-A04A2B06E8A8}" type="presParOf" srcId="{8B6933E6-1710-4780-AEE3-2C002B004FBC}" destId="{E7BA4B7D-4553-417A-B746-4FE9EA447FA8}" srcOrd="1" destOrd="0" presId="urn:microsoft.com/office/officeart/2018/2/layout/IconVerticalSolidList"/>
    <dgm:cxn modelId="{5A23A415-EB66-4D46-97BD-7208A91FF280}" type="presParOf" srcId="{8B6933E6-1710-4780-AEE3-2C002B004FBC}" destId="{54274595-F820-4B45-BF9A-5EB19B4E1BCF}" srcOrd="2" destOrd="0" presId="urn:microsoft.com/office/officeart/2018/2/layout/IconVerticalSolidList"/>
    <dgm:cxn modelId="{A7235CB8-3E79-4A66-9DD0-710F02DED193}" type="presParOf" srcId="{8B6933E6-1710-4780-AEE3-2C002B004FBC}" destId="{131B9209-D064-41B4-AEF7-0B667A086B9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618A14E-63CE-4D77-8B2F-8C0CA0BF9AD2}" type="doc">
      <dgm:prSet loTypeId="urn:microsoft.com/office/officeart/2008/layout/LinedList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ECE8365-E6D6-4280-8BEB-BEC47BFEAC71}">
      <dgm:prSet/>
      <dgm:spPr/>
      <dgm:t>
        <a:bodyPr/>
        <a:lstStyle/>
        <a:p>
          <a:r>
            <a:rPr lang="en-GB" b="0" i="0"/>
            <a:t>In conclusion, communication is much more than talking, it involves listening, observing, body language, recording information accurately and it is tailored to individual needs.</a:t>
          </a:r>
          <a:endParaRPr lang="en-US"/>
        </a:p>
      </dgm:t>
    </dgm:pt>
    <dgm:pt modelId="{C5282A52-451C-48AB-8A6F-E4D05F8DAC02}" type="parTrans" cxnId="{E7371A0C-CE61-4775-8500-29607EC7EF21}">
      <dgm:prSet/>
      <dgm:spPr/>
      <dgm:t>
        <a:bodyPr/>
        <a:lstStyle/>
        <a:p>
          <a:endParaRPr lang="en-US"/>
        </a:p>
      </dgm:t>
    </dgm:pt>
    <dgm:pt modelId="{6B7BE112-51BC-48F1-8FE8-7BFC025B1FF8}" type="sibTrans" cxnId="{E7371A0C-CE61-4775-8500-29607EC7EF21}">
      <dgm:prSet/>
      <dgm:spPr/>
      <dgm:t>
        <a:bodyPr/>
        <a:lstStyle/>
        <a:p>
          <a:endParaRPr lang="en-US"/>
        </a:p>
      </dgm:t>
    </dgm:pt>
    <dgm:pt modelId="{0087E504-CA69-49C7-8004-5D6A34AE5865}">
      <dgm:prSet/>
      <dgm:spPr/>
      <dgm:t>
        <a:bodyPr/>
        <a:lstStyle/>
        <a:p>
          <a:r>
            <a:rPr lang="en-GB" b="0" i="0" dirty="0"/>
            <a:t>Effectively communication is essential because health and social care professionals works </a:t>
          </a:r>
          <a:r>
            <a:rPr lang="en-GB" b="0" i="0"/>
            <a:t>closely with service users, families and other multidisciplinary teams. </a:t>
          </a:r>
          <a:r>
            <a:rPr lang="en-GB" b="0" i="0" dirty="0"/>
            <a:t>It helps service users feel respected, valued and understood. It also improves safety and quality of care.</a:t>
          </a:r>
          <a:endParaRPr lang="en-US" dirty="0"/>
        </a:p>
      </dgm:t>
    </dgm:pt>
    <dgm:pt modelId="{8C2F18B9-1FB1-4605-8CAF-DA5B064A9325}" type="parTrans" cxnId="{1A395740-0172-4020-8AF1-01A0633D8C9F}">
      <dgm:prSet/>
      <dgm:spPr/>
      <dgm:t>
        <a:bodyPr/>
        <a:lstStyle/>
        <a:p>
          <a:endParaRPr lang="en-US"/>
        </a:p>
      </dgm:t>
    </dgm:pt>
    <dgm:pt modelId="{C8031099-2892-4603-B3C8-0F4F7D2C8523}" type="sibTrans" cxnId="{1A395740-0172-4020-8AF1-01A0633D8C9F}">
      <dgm:prSet/>
      <dgm:spPr/>
      <dgm:t>
        <a:bodyPr/>
        <a:lstStyle/>
        <a:p>
          <a:endParaRPr lang="en-US"/>
        </a:p>
      </dgm:t>
    </dgm:pt>
    <dgm:pt modelId="{BED8D94A-FDDA-4905-88C1-D37F06DA92D3}">
      <dgm:prSet/>
      <dgm:spPr/>
      <dgm:t>
        <a:bodyPr/>
        <a:lstStyle/>
        <a:p>
          <a:r>
            <a:rPr lang="en-GB" b="0" i="0"/>
            <a:t>In a daily professional practice, a support worker relies on a communication cycle to ensure safety. The aim is to demonstrates a message is Encode </a:t>
          </a:r>
          <a:r>
            <a:rPr lang="en-GB" b="0" i="0">
              <a:sym typeface="Wingdings" panose="05000000000000000000" pitchFamily="2" charset="2"/>
            </a:rPr>
            <a:t></a:t>
          </a:r>
          <a:r>
            <a:rPr lang="en-GB" b="0" i="0"/>
            <a:t> Transmit</a:t>
          </a:r>
          <a:r>
            <a:rPr lang="en-GB" b="0" i="0">
              <a:sym typeface="Wingdings" panose="05000000000000000000" pitchFamily="2" charset="2"/>
            </a:rPr>
            <a:t></a:t>
          </a:r>
          <a:r>
            <a:rPr lang="en-GB" b="0" i="0"/>
            <a:t> Receive</a:t>
          </a:r>
          <a:r>
            <a:rPr lang="en-GB" b="0" i="0">
              <a:sym typeface="Wingdings" panose="05000000000000000000" pitchFamily="2" charset="2"/>
            </a:rPr>
            <a:t></a:t>
          </a:r>
          <a:r>
            <a:rPr lang="en-GB" b="0" i="0"/>
            <a:t> Decode</a:t>
          </a:r>
          <a:r>
            <a:rPr lang="en-GB" b="0" i="0">
              <a:sym typeface="Wingdings" panose="05000000000000000000" pitchFamily="2" charset="2"/>
            </a:rPr>
            <a:t></a:t>
          </a:r>
          <a:r>
            <a:rPr lang="en-GB" b="0" i="0"/>
            <a:t> Understood.</a:t>
          </a:r>
          <a:endParaRPr lang="en-US"/>
        </a:p>
      </dgm:t>
    </dgm:pt>
    <dgm:pt modelId="{4FF17353-1284-4598-BA75-AC02D32877CB}" type="parTrans" cxnId="{022C2A41-907E-4DF8-8644-CF4F5A44FE6F}">
      <dgm:prSet/>
      <dgm:spPr/>
      <dgm:t>
        <a:bodyPr/>
        <a:lstStyle/>
        <a:p>
          <a:endParaRPr lang="en-US"/>
        </a:p>
      </dgm:t>
    </dgm:pt>
    <dgm:pt modelId="{9BDCA5B1-1276-4A00-9CDB-4FAFDFC66AD3}" type="sibTrans" cxnId="{022C2A41-907E-4DF8-8644-CF4F5A44FE6F}">
      <dgm:prSet/>
      <dgm:spPr/>
      <dgm:t>
        <a:bodyPr/>
        <a:lstStyle/>
        <a:p>
          <a:endParaRPr lang="en-US"/>
        </a:p>
      </dgm:t>
    </dgm:pt>
    <dgm:pt modelId="{036C97D5-DF40-419E-9458-CD685AB2131C}">
      <dgm:prSet/>
      <dgm:spPr/>
      <dgm:t>
        <a:bodyPr/>
        <a:lstStyle/>
        <a:p>
          <a:r>
            <a:rPr lang="en-GB" b="0" i="0"/>
            <a:t>Finally, communication is not just one skill, among many it underpins every activities a support-care worker does. Without it, a safe, effective and dignified care is impossible.</a:t>
          </a:r>
          <a:endParaRPr lang="en-US"/>
        </a:p>
      </dgm:t>
    </dgm:pt>
    <dgm:pt modelId="{EC37ED34-8FB7-4F2A-B02F-F665E28066A0}" type="parTrans" cxnId="{B62C18E3-213F-4964-BF2D-F4C7D64184AB}">
      <dgm:prSet/>
      <dgm:spPr/>
      <dgm:t>
        <a:bodyPr/>
        <a:lstStyle/>
        <a:p>
          <a:endParaRPr lang="en-US"/>
        </a:p>
      </dgm:t>
    </dgm:pt>
    <dgm:pt modelId="{B37CA80F-359D-4FA4-A1B5-6481657B57FE}" type="sibTrans" cxnId="{B62C18E3-213F-4964-BF2D-F4C7D64184AB}">
      <dgm:prSet/>
      <dgm:spPr/>
      <dgm:t>
        <a:bodyPr/>
        <a:lstStyle/>
        <a:p>
          <a:endParaRPr lang="en-US"/>
        </a:p>
      </dgm:t>
    </dgm:pt>
    <dgm:pt modelId="{89DAE3D7-B19C-45FE-B4EB-490B2B83CE5C}" type="pres">
      <dgm:prSet presAssocID="{B618A14E-63CE-4D77-8B2F-8C0CA0BF9AD2}" presName="vert0" presStyleCnt="0">
        <dgm:presLayoutVars>
          <dgm:dir/>
          <dgm:animOne val="branch"/>
          <dgm:animLvl val="lvl"/>
        </dgm:presLayoutVars>
      </dgm:prSet>
      <dgm:spPr/>
    </dgm:pt>
    <dgm:pt modelId="{EEB19F4E-643A-435E-8298-A4105AF041C0}" type="pres">
      <dgm:prSet presAssocID="{EECE8365-E6D6-4280-8BEB-BEC47BFEAC71}" presName="thickLine" presStyleLbl="alignNode1" presStyleIdx="0" presStyleCnt="4"/>
      <dgm:spPr/>
    </dgm:pt>
    <dgm:pt modelId="{4405858F-4B5C-4117-8181-AC4B109CB00C}" type="pres">
      <dgm:prSet presAssocID="{EECE8365-E6D6-4280-8BEB-BEC47BFEAC71}" presName="horz1" presStyleCnt="0"/>
      <dgm:spPr/>
    </dgm:pt>
    <dgm:pt modelId="{A2DA49CB-61B9-4923-BDE3-CBFF1B6A4D82}" type="pres">
      <dgm:prSet presAssocID="{EECE8365-E6D6-4280-8BEB-BEC47BFEAC71}" presName="tx1" presStyleLbl="revTx" presStyleIdx="0" presStyleCnt="4"/>
      <dgm:spPr/>
    </dgm:pt>
    <dgm:pt modelId="{888B54D0-2185-4DFE-B309-C0730B13939C}" type="pres">
      <dgm:prSet presAssocID="{EECE8365-E6D6-4280-8BEB-BEC47BFEAC71}" presName="vert1" presStyleCnt="0"/>
      <dgm:spPr/>
    </dgm:pt>
    <dgm:pt modelId="{19167F89-6288-4454-8AF0-C719E1AF8523}" type="pres">
      <dgm:prSet presAssocID="{0087E504-CA69-49C7-8004-5D6A34AE5865}" presName="thickLine" presStyleLbl="alignNode1" presStyleIdx="1" presStyleCnt="4"/>
      <dgm:spPr/>
    </dgm:pt>
    <dgm:pt modelId="{46CD335C-76DD-46B2-9C11-535FD4EA1035}" type="pres">
      <dgm:prSet presAssocID="{0087E504-CA69-49C7-8004-5D6A34AE5865}" presName="horz1" presStyleCnt="0"/>
      <dgm:spPr/>
    </dgm:pt>
    <dgm:pt modelId="{59B6653F-DF5F-4E15-8E4F-9CAA207D0178}" type="pres">
      <dgm:prSet presAssocID="{0087E504-CA69-49C7-8004-5D6A34AE5865}" presName="tx1" presStyleLbl="revTx" presStyleIdx="1" presStyleCnt="4"/>
      <dgm:spPr/>
    </dgm:pt>
    <dgm:pt modelId="{13ED2CB3-F333-4BD7-AC6D-D7FEFA822E60}" type="pres">
      <dgm:prSet presAssocID="{0087E504-CA69-49C7-8004-5D6A34AE5865}" presName="vert1" presStyleCnt="0"/>
      <dgm:spPr/>
    </dgm:pt>
    <dgm:pt modelId="{6A37ECDF-1841-45CD-9DB2-1792A20E024C}" type="pres">
      <dgm:prSet presAssocID="{BED8D94A-FDDA-4905-88C1-D37F06DA92D3}" presName="thickLine" presStyleLbl="alignNode1" presStyleIdx="2" presStyleCnt="4"/>
      <dgm:spPr/>
    </dgm:pt>
    <dgm:pt modelId="{757F8338-8BCE-486B-A23D-AEBA6A95FDC5}" type="pres">
      <dgm:prSet presAssocID="{BED8D94A-FDDA-4905-88C1-D37F06DA92D3}" presName="horz1" presStyleCnt="0"/>
      <dgm:spPr/>
    </dgm:pt>
    <dgm:pt modelId="{678451CC-BAD8-4BAB-8663-551944073732}" type="pres">
      <dgm:prSet presAssocID="{BED8D94A-FDDA-4905-88C1-D37F06DA92D3}" presName="tx1" presStyleLbl="revTx" presStyleIdx="2" presStyleCnt="4"/>
      <dgm:spPr/>
    </dgm:pt>
    <dgm:pt modelId="{8119728A-E38F-40CC-9E26-94B2F62B86F8}" type="pres">
      <dgm:prSet presAssocID="{BED8D94A-FDDA-4905-88C1-D37F06DA92D3}" presName="vert1" presStyleCnt="0"/>
      <dgm:spPr/>
    </dgm:pt>
    <dgm:pt modelId="{D268525F-8E4F-408A-B0BD-42F4FE48732D}" type="pres">
      <dgm:prSet presAssocID="{036C97D5-DF40-419E-9458-CD685AB2131C}" presName="thickLine" presStyleLbl="alignNode1" presStyleIdx="3" presStyleCnt="4"/>
      <dgm:spPr/>
    </dgm:pt>
    <dgm:pt modelId="{95E88C1D-B83E-4EE6-A966-72BF476355B2}" type="pres">
      <dgm:prSet presAssocID="{036C97D5-DF40-419E-9458-CD685AB2131C}" presName="horz1" presStyleCnt="0"/>
      <dgm:spPr/>
    </dgm:pt>
    <dgm:pt modelId="{101CD7AF-F92E-4446-9930-646D5ABC259D}" type="pres">
      <dgm:prSet presAssocID="{036C97D5-DF40-419E-9458-CD685AB2131C}" presName="tx1" presStyleLbl="revTx" presStyleIdx="3" presStyleCnt="4"/>
      <dgm:spPr/>
    </dgm:pt>
    <dgm:pt modelId="{E28DB92B-81B2-426C-90A9-9771CC7B6448}" type="pres">
      <dgm:prSet presAssocID="{036C97D5-DF40-419E-9458-CD685AB2131C}" presName="vert1" presStyleCnt="0"/>
      <dgm:spPr/>
    </dgm:pt>
  </dgm:ptLst>
  <dgm:cxnLst>
    <dgm:cxn modelId="{E7371A0C-CE61-4775-8500-29607EC7EF21}" srcId="{B618A14E-63CE-4D77-8B2F-8C0CA0BF9AD2}" destId="{EECE8365-E6D6-4280-8BEB-BEC47BFEAC71}" srcOrd="0" destOrd="0" parTransId="{C5282A52-451C-48AB-8A6F-E4D05F8DAC02}" sibTransId="{6B7BE112-51BC-48F1-8FE8-7BFC025B1FF8}"/>
    <dgm:cxn modelId="{6E476C21-DF5A-4271-A230-457E8F68117D}" type="presOf" srcId="{BED8D94A-FDDA-4905-88C1-D37F06DA92D3}" destId="{678451CC-BAD8-4BAB-8663-551944073732}" srcOrd="0" destOrd="0" presId="urn:microsoft.com/office/officeart/2008/layout/LinedList"/>
    <dgm:cxn modelId="{1A395740-0172-4020-8AF1-01A0633D8C9F}" srcId="{B618A14E-63CE-4D77-8B2F-8C0CA0BF9AD2}" destId="{0087E504-CA69-49C7-8004-5D6A34AE5865}" srcOrd="1" destOrd="0" parTransId="{8C2F18B9-1FB1-4605-8CAF-DA5B064A9325}" sibTransId="{C8031099-2892-4603-B3C8-0F4F7D2C8523}"/>
    <dgm:cxn modelId="{022C2A41-907E-4DF8-8644-CF4F5A44FE6F}" srcId="{B618A14E-63CE-4D77-8B2F-8C0CA0BF9AD2}" destId="{BED8D94A-FDDA-4905-88C1-D37F06DA92D3}" srcOrd="2" destOrd="0" parTransId="{4FF17353-1284-4598-BA75-AC02D32877CB}" sibTransId="{9BDCA5B1-1276-4A00-9CDB-4FAFDFC66AD3}"/>
    <dgm:cxn modelId="{ABB91166-B9A4-4E83-8A25-488C7C5AC85A}" type="presOf" srcId="{036C97D5-DF40-419E-9458-CD685AB2131C}" destId="{101CD7AF-F92E-4446-9930-646D5ABC259D}" srcOrd="0" destOrd="0" presId="urn:microsoft.com/office/officeart/2008/layout/LinedList"/>
    <dgm:cxn modelId="{983A8255-ACC5-4F62-9816-947F9BD2E246}" type="presOf" srcId="{EECE8365-E6D6-4280-8BEB-BEC47BFEAC71}" destId="{A2DA49CB-61B9-4923-BDE3-CBFF1B6A4D82}" srcOrd="0" destOrd="0" presId="urn:microsoft.com/office/officeart/2008/layout/LinedList"/>
    <dgm:cxn modelId="{13729858-951D-4606-8A5B-A3C7DB08613C}" type="presOf" srcId="{B618A14E-63CE-4D77-8B2F-8C0CA0BF9AD2}" destId="{89DAE3D7-B19C-45FE-B4EB-490B2B83CE5C}" srcOrd="0" destOrd="0" presId="urn:microsoft.com/office/officeart/2008/layout/LinedList"/>
    <dgm:cxn modelId="{A64014C2-9620-4B26-ABBB-FB805D52CF0F}" type="presOf" srcId="{0087E504-CA69-49C7-8004-5D6A34AE5865}" destId="{59B6653F-DF5F-4E15-8E4F-9CAA207D0178}" srcOrd="0" destOrd="0" presId="urn:microsoft.com/office/officeart/2008/layout/LinedList"/>
    <dgm:cxn modelId="{B62C18E3-213F-4964-BF2D-F4C7D64184AB}" srcId="{B618A14E-63CE-4D77-8B2F-8C0CA0BF9AD2}" destId="{036C97D5-DF40-419E-9458-CD685AB2131C}" srcOrd="3" destOrd="0" parTransId="{EC37ED34-8FB7-4F2A-B02F-F665E28066A0}" sibTransId="{B37CA80F-359D-4FA4-A1B5-6481657B57FE}"/>
    <dgm:cxn modelId="{1515B3B1-B804-4F93-B9C7-0F7E61702A38}" type="presParOf" srcId="{89DAE3D7-B19C-45FE-B4EB-490B2B83CE5C}" destId="{EEB19F4E-643A-435E-8298-A4105AF041C0}" srcOrd="0" destOrd="0" presId="urn:microsoft.com/office/officeart/2008/layout/LinedList"/>
    <dgm:cxn modelId="{CA6FC0FA-69F4-43E9-B740-E2A1EE7DD300}" type="presParOf" srcId="{89DAE3D7-B19C-45FE-B4EB-490B2B83CE5C}" destId="{4405858F-4B5C-4117-8181-AC4B109CB00C}" srcOrd="1" destOrd="0" presId="urn:microsoft.com/office/officeart/2008/layout/LinedList"/>
    <dgm:cxn modelId="{560E314D-CE9A-42D6-9B25-86D083958962}" type="presParOf" srcId="{4405858F-4B5C-4117-8181-AC4B109CB00C}" destId="{A2DA49CB-61B9-4923-BDE3-CBFF1B6A4D82}" srcOrd="0" destOrd="0" presId="urn:microsoft.com/office/officeart/2008/layout/LinedList"/>
    <dgm:cxn modelId="{F33BC167-8385-4098-BEED-9000A611454A}" type="presParOf" srcId="{4405858F-4B5C-4117-8181-AC4B109CB00C}" destId="{888B54D0-2185-4DFE-B309-C0730B13939C}" srcOrd="1" destOrd="0" presId="urn:microsoft.com/office/officeart/2008/layout/LinedList"/>
    <dgm:cxn modelId="{8428995A-AA64-44FC-9521-FAB53EDDCD19}" type="presParOf" srcId="{89DAE3D7-B19C-45FE-B4EB-490B2B83CE5C}" destId="{19167F89-6288-4454-8AF0-C719E1AF8523}" srcOrd="2" destOrd="0" presId="urn:microsoft.com/office/officeart/2008/layout/LinedList"/>
    <dgm:cxn modelId="{499A848B-A4CC-4BB6-8AA9-4D90D2E05029}" type="presParOf" srcId="{89DAE3D7-B19C-45FE-B4EB-490B2B83CE5C}" destId="{46CD335C-76DD-46B2-9C11-535FD4EA1035}" srcOrd="3" destOrd="0" presId="urn:microsoft.com/office/officeart/2008/layout/LinedList"/>
    <dgm:cxn modelId="{126560AA-CDBE-454C-8AE4-11438EA18374}" type="presParOf" srcId="{46CD335C-76DD-46B2-9C11-535FD4EA1035}" destId="{59B6653F-DF5F-4E15-8E4F-9CAA207D0178}" srcOrd="0" destOrd="0" presId="urn:microsoft.com/office/officeart/2008/layout/LinedList"/>
    <dgm:cxn modelId="{6F649B37-3FDE-4976-AFB3-F6B2B24EEB95}" type="presParOf" srcId="{46CD335C-76DD-46B2-9C11-535FD4EA1035}" destId="{13ED2CB3-F333-4BD7-AC6D-D7FEFA822E60}" srcOrd="1" destOrd="0" presId="urn:microsoft.com/office/officeart/2008/layout/LinedList"/>
    <dgm:cxn modelId="{13E4C240-2EAF-46DF-A8C0-1A1D19F3450F}" type="presParOf" srcId="{89DAE3D7-B19C-45FE-B4EB-490B2B83CE5C}" destId="{6A37ECDF-1841-45CD-9DB2-1792A20E024C}" srcOrd="4" destOrd="0" presId="urn:microsoft.com/office/officeart/2008/layout/LinedList"/>
    <dgm:cxn modelId="{11C0ED98-8389-43B6-91C8-64E1B0E39FB2}" type="presParOf" srcId="{89DAE3D7-B19C-45FE-B4EB-490B2B83CE5C}" destId="{757F8338-8BCE-486B-A23D-AEBA6A95FDC5}" srcOrd="5" destOrd="0" presId="urn:microsoft.com/office/officeart/2008/layout/LinedList"/>
    <dgm:cxn modelId="{B9A3C308-6A6B-4C1E-AE5C-671E71E675CF}" type="presParOf" srcId="{757F8338-8BCE-486B-A23D-AEBA6A95FDC5}" destId="{678451CC-BAD8-4BAB-8663-551944073732}" srcOrd="0" destOrd="0" presId="urn:microsoft.com/office/officeart/2008/layout/LinedList"/>
    <dgm:cxn modelId="{431ACD2E-25BF-4391-9918-4E3074C6A426}" type="presParOf" srcId="{757F8338-8BCE-486B-A23D-AEBA6A95FDC5}" destId="{8119728A-E38F-40CC-9E26-94B2F62B86F8}" srcOrd="1" destOrd="0" presId="urn:microsoft.com/office/officeart/2008/layout/LinedList"/>
    <dgm:cxn modelId="{2EB7E61A-FFAB-4E60-B862-1F11ECEE8745}" type="presParOf" srcId="{89DAE3D7-B19C-45FE-B4EB-490B2B83CE5C}" destId="{D268525F-8E4F-408A-B0BD-42F4FE48732D}" srcOrd="6" destOrd="0" presId="urn:microsoft.com/office/officeart/2008/layout/LinedList"/>
    <dgm:cxn modelId="{27484399-CDD5-4D0F-A2E6-4D5A1491016A}" type="presParOf" srcId="{89DAE3D7-B19C-45FE-B4EB-490B2B83CE5C}" destId="{95E88C1D-B83E-4EE6-A966-72BF476355B2}" srcOrd="7" destOrd="0" presId="urn:microsoft.com/office/officeart/2008/layout/LinedList"/>
    <dgm:cxn modelId="{92A8F36B-61E5-4204-88DC-BBB8D5DF6247}" type="presParOf" srcId="{95E88C1D-B83E-4EE6-A966-72BF476355B2}" destId="{101CD7AF-F92E-4446-9930-646D5ABC259D}" srcOrd="0" destOrd="0" presId="urn:microsoft.com/office/officeart/2008/layout/LinedList"/>
    <dgm:cxn modelId="{013A70BA-9AB9-4602-8842-BFCA2C48581D}" type="presParOf" srcId="{95E88C1D-B83E-4EE6-A966-72BF476355B2}" destId="{E28DB92B-81B2-426C-90A9-9771CC7B644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29DEA-0004-40B6-BD37-4C85D2F83735}">
      <dsp:nvSpPr>
        <dsp:cNvPr id="0" name=""/>
        <dsp:cNvSpPr/>
      </dsp:nvSpPr>
      <dsp:spPr>
        <a:xfrm>
          <a:off x="0" y="235792"/>
          <a:ext cx="8947150" cy="183616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Good morning my name is Oluwatoyin Salu a student at the UWTSD with the student number 2508698 and I am studying Certificate of Higher Education Skills for Workplace (Health and Social Care).</a:t>
          </a:r>
          <a:endParaRPr lang="en-US" sz="1800" kern="1200" dirty="0"/>
        </a:p>
      </dsp:txBody>
      <dsp:txXfrm>
        <a:off x="89634" y="325426"/>
        <a:ext cx="8767882" cy="1656900"/>
      </dsp:txXfrm>
    </dsp:sp>
    <dsp:sp modelId="{303EF781-7C09-4B61-A2B4-DF220A9A4BC1}">
      <dsp:nvSpPr>
        <dsp:cNvPr id="0" name=""/>
        <dsp:cNvSpPr/>
      </dsp:nvSpPr>
      <dsp:spPr>
        <a:xfrm>
          <a:off x="0" y="2123801"/>
          <a:ext cx="8947150" cy="183616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Today, as Support-care worker at workplace, I choose communication as a fundamental key skill required for effective practice in health and social care. In this presentation, I will define communication and the types, explain why it is important, how it support professional practice in care sector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 will provide a practical example of how I have applied communication in a real care setting and use Argyle’s communication Cycle as a framework for understanding</a:t>
          </a:r>
          <a:endParaRPr lang="en-US" sz="1800" kern="1200" dirty="0"/>
        </a:p>
      </dsp:txBody>
      <dsp:txXfrm>
        <a:off x="89634" y="2213435"/>
        <a:ext cx="8767882" cy="16569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D2D4A-7D18-4D39-93CB-897CEAA27D99}">
      <dsp:nvSpPr>
        <dsp:cNvPr id="0" name=""/>
        <dsp:cNvSpPr/>
      </dsp:nvSpPr>
      <dsp:spPr>
        <a:xfrm>
          <a:off x="0" y="184888"/>
          <a:ext cx="12192000" cy="959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b="1" kern="1200"/>
            <a:t>WHAT I WILL COVER IN THE NEXT 5 MINUTES:</a:t>
          </a:r>
          <a:endParaRPr lang="en-US" sz="4100" kern="1200"/>
        </a:p>
      </dsp:txBody>
      <dsp:txXfrm>
        <a:off x="46834" y="231722"/>
        <a:ext cx="12098332" cy="865732"/>
      </dsp:txXfrm>
    </dsp:sp>
    <dsp:sp modelId="{E527D428-EA25-4F00-B5E2-2F8193CD4F08}">
      <dsp:nvSpPr>
        <dsp:cNvPr id="0" name=""/>
        <dsp:cNvSpPr/>
      </dsp:nvSpPr>
      <dsp:spPr>
        <a:xfrm>
          <a:off x="0" y="1144288"/>
          <a:ext cx="12192000" cy="36494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7096" tIns="52070" rIns="291592" bIns="5207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/>
            <a:t>What Is Communication And Types Of Communication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/>
            <a:t>Why Communication Is Important In Health And Social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/>
            <a:t>Relevance To My Role As A Support-Care Worker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/>
            <a:t>The Communication Cycle: Argyle’s Model (1972)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/>
            <a:t>Practical Example From Practice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/>
            <a:t>Conclusion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/>
            <a:t>References</a:t>
          </a:r>
          <a:endParaRPr lang="en-US" sz="3200" kern="1200" dirty="0"/>
        </a:p>
      </dsp:txBody>
      <dsp:txXfrm>
        <a:off x="0" y="1144288"/>
        <a:ext cx="12192000" cy="36494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3D951E-E40E-40D7-B425-57E69254F882}">
      <dsp:nvSpPr>
        <dsp:cNvPr id="0" name=""/>
        <dsp:cNvSpPr/>
      </dsp:nvSpPr>
      <dsp:spPr>
        <a:xfrm>
          <a:off x="0" y="6230"/>
          <a:ext cx="8946541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i="0" kern="1200"/>
            <a:t>BUILDS TRUST</a:t>
          </a:r>
          <a:r>
            <a:rPr lang="en-GB" sz="1700" b="0" i="0" kern="1200"/>
            <a:t>: Effective communication promotes trust between care worker and service users this enable honest relationships.</a:t>
          </a:r>
          <a:endParaRPr lang="en-US" sz="1700" kern="1200"/>
        </a:p>
      </dsp:txBody>
      <dsp:txXfrm>
        <a:off x="32041" y="38271"/>
        <a:ext cx="8882459" cy="592288"/>
      </dsp:txXfrm>
    </dsp:sp>
    <dsp:sp modelId="{437762C9-F7A8-4136-8550-C53C705D0796}">
      <dsp:nvSpPr>
        <dsp:cNvPr id="0" name=""/>
        <dsp:cNvSpPr/>
      </dsp:nvSpPr>
      <dsp:spPr>
        <a:xfrm>
          <a:off x="0" y="711560"/>
          <a:ext cx="8946541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i="0" kern="1200"/>
            <a:t>PROMOTES DIGNITY: </a:t>
          </a:r>
          <a:r>
            <a:rPr lang="en-GB" sz="1700" b="0" i="0" kern="1200"/>
            <a:t>Good communication delivered dignity in person-centred care.</a:t>
          </a:r>
          <a:endParaRPr lang="en-US" sz="1700" kern="1200"/>
        </a:p>
      </dsp:txBody>
      <dsp:txXfrm>
        <a:off x="32041" y="743601"/>
        <a:ext cx="8882459" cy="592288"/>
      </dsp:txXfrm>
    </dsp:sp>
    <dsp:sp modelId="{1EDDAE42-90CF-4672-B5AE-49E5023FAADD}">
      <dsp:nvSpPr>
        <dsp:cNvPr id="0" name=""/>
        <dsp:cNvSpPr/>
      </dsp:nvSpPr>
      <dsp:spPr>
        <a:xfrm>
          <a:off x="0" y="1416890"/>
          <a:ext cx="8946541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i="0" kern="1200" dirty="0"/>
            <a:t>SUPPORTS WELLBEING</a:t>
          </a:r>
          <a:r>
            <a:rPr lang="en-GB" sz="1700" b="0" i="0" kern="1200" dirty="0"/>
            <a:t>: Active listening and empathy help meet emotional and psychological needs of service users.</a:t>
          </a:r>
          <a:endParaRPr lang="en-US" sz="1700" kern="1200" dirty="0"/>
        </a:p>
      </dsp:txBody>
      <dsp:txXfrm>
        <a:off x="32041" y="1448931"/>
        <a:ext cx="8882459" cy="592288"/>
      </dsp:txXfrm>
    </dsp:sp>
    <dsp:sp modelId="{B4C03B84-FA88-4EBF-B421-E72CC0C08B2B}">
      <dsp:nvSpPr>
        <dsp:cNvPr id="0" name=""/>
        <dsp:cNvSpPr/>
      </dsp:nvSpPr>
      <dsp:spPr>
        <a:xfrm>
          <a:off x="0" y="2122220"/>
          <a:ext cx="8946541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i="0" kern="1200"/>
            <a:t>ENSURES SAFETY: </a:t>
          </a:r>
          <a:r>
            <a:rPr lang="en-GB" sz="1700" b="0" i="0" kern="1200"/>
            <a:t>Clear communication will reduce errors and support accurate reporting and handover in care settings.</a:t>
          </a:r>
          <a:endParaRPr lang="en-US" sz="1700" kern="1200"/>
        </a:p>
      </dsp:txBody>
      <dsp:txXfrm>
        <a:off x="32041" y="2154261"/>
        <a:ext cx="8882459" cy="592288"/>
      </dsp:txXfrm>
    </dsp:sp>
    <dsp:sp modelId="{2A4E3F7F-CBF2-44A3-BE0B-9136455388DD}">
      <dsp:nvSpPr>
        <dsp:cNvPr id="0" name=""/>
        <dsp:cNvSpPr/>
      </dsp:nvSpPr>
      <dsp:spPr>
        <a:xfrm>
          <a:off x="0" y="2827550"/>
          <a:ext cx="8946541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i="0" kern="1200"/>
            <a:t>EFFECTIVE TEAMWORK</a:t>
          </a:r>
          <a:r>
            <a:rPr lang="en-GB" sz="1700" b="0" i="0" kern="1200"/>
            <a:t>: Strong communication build a supportive and teamworking environment where colleagues can share thoughts and resolve issues.</a:t>
          </a:r>
          <a:endParaRPr lang="en-US" sz="1700" kern="1200"/>
        </a:p>
      </dsp:txBody>
      <dsp:txXfrm>
        <a:off x="32041" y="2859591"/>
        <a:ext cx="8882459" cy="592288"/>
      </dsp:txXfrm>
    </dsp:sp>
    <dsp:sp modelId="{A93F8BF5-0F09-4C76-B5F8-1E242E973E22}">
      <dsp:nvSpPr>
        <dsp:cNvPr id="0" name=""/>
        <dsp:cNvSpPr/>
      </dsp:nvSpPr>
      <dsp:spPr>
        <a:xfrm>
          <a:off x="0" y="3532880"/>
          <a:ext cx="8946541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/>
            <a:t>(University of Greater Manchester, 2023)</a:t>
          </a:r>
          <a:endParaRPr lang="en-US" sz="1700" kern="1200"/>
        </a:p>
      </dsp:txBody>
      <dsp:txXfrm>
        <a:off x="32041" y="3564921"/>
        <a:ext cx="8882459" cy="5922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FC94D6-D15B-4F6E-BEBB-02D1677B7C1C}">
      <dsp:nvSpPr>
        <dsp:cNvPr id="0" name=""/>
        <dsp:cNvSpPr/>
      </dsp:nvSpPr>
      <dsp:spPr>
        <a:xfrm>
          <a:off x="0" y="80472"/>
          <a:ext cx="6369309" cy="514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Communication process:</a:t>
          </a:r>
        </a:p>
      </dsp:txBody>
      <dsp:txXfrm>
        <a:off x="25130" y="105602"/>
        <a:ext cx="6319049" cy="464540"/>
      </dsp:txXfrm>
    </dsp:sp>
    <dsp:sp modelId="{A598A860-EA00-4360-8A69-1EB93EB56ACA}">
      <dsp:nvSpPr>
        <dsp:cNvPr id="0" name=""/>
        <dsp:cNvSpPr/>
      </dsp:nvSpPr>
      <dsp:spPr>
        <a:xfrm>
          <a:off x="0" y="595272"/>
          <a:ext cx="6369309" cy="3005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2226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/>
            <a:t>AN IDEA OCCURS: Sender in thought decide to communicate.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/>
            <a:t>MESSAGE CODED: Sender encode idea into words, tone or body language.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/>
            <a:t>MESSAGE SENT: The message is transmitted verbally, non-verbally or in writing to the receiver.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/>
            <a:t>MESSAGE RECEIVED: The receiver understand the message through listening, reading or observation.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/>
            <a:t>MESSAGE DECODED: The receiver interprets the message into action, verbally or non-verbal cues.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/>
            <a:t>Feedback/Action: The receiver responds, by confirming understanding.</a:t>
          </a:r>
        </a:p>
      </dsp:txBody>
      <dsp:txXfrm>
        <a:off x="0" y="595272"/>
        <a:ext cx="6369309" cy="3005640"/>
      </dsp:txXfrm>
    </dsp:sp>
    <dsp:sp modelId="{21540FE7-4656-414D-BD94-9F418F2902EE}">
      <dsp:nvSpPr>
        <dsp:cNvPr id="0" name=""/>
        <dsp:cNvSpPr/>
      </dsp:nvSpPr>
      <dsp:spPr>
        <a:xfrm>
          <a:off x="0" y="3600912"/>
          <a:ext cx="6369309" cy="514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(Argyle, 1972).</a:t>
          </a:r>
        </a:p>
      </dsp:txBody>
      <dsp:txXfrm>
        <a:off x="25130" y="3626042"/>
        <a:ext cx="6319049" cy="4645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B07272-9FE8-4698-B9CA-293C3AEA969C}">
      <dsp:nvSpPr>
        <dsp:cNvPr id="0" name=""/>
        <dsp:cNvSpPr/>
      </dsp:nvSpPr>
      <dsp:spPr>
        <a:xfrm>
          <a:off x="0" y="10638"/>
          <a:ext cx="10895369" cy="15638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70AC0F-398B-4780-9900-B70AB4D4B68D}">
      <dsp:nvSpPr>
        <dsp:cNvPr id="0" name=""/>
        <dsp:cNvSpPr/>
      </dsp:nvSpPr>
      <dsp:spPr>
        <a:xfrm>
          <a:off x="473061" y="362502"/>
          <a:ext cx="860111" cy="8601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9167C0-DA68-4DD8-AB85-DBD24A0636AB}">
      <dsp:nvSpPr>
        <dsp:cNvPr id="0" name=""/>
        <dsp:cNvSpPr/>
      </dsp:nvSpPr>
      <dsp:spPr>
        <a:xfrm>
          <a:off x="1806234" y="10638"/>
          <a:ext cx="9089135" cy="1563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506" tIns="165506" rIns="165506" bIns="165506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i="0" kern="1200" dirty="0"/>
            <a:t>Supporting A Non-Verbal Service User As A Support-Care Worker At Workplace:</a:t>
          </a:r>
          <a:endParaRPr lang="en-US" sz="1400" kern="1200" dirty="0"/>
        </a:p>
      </dsp:txBody>
      <dsp:txXfrm>
        <a:off x="1806234" y="10638"/>
        <a:ext cx="9089135" cy="1563839"/>
      </dsp:txXfrm>
    </dsp:sp>
    <dsp:sp modelId="{42B4E2B5-B768-424C-B7D4-9026E9811BC9}">
      <dsp:nvSpPr>
        <dsp:cNvPr id="0" name=""/>
        <dsp:cNvSpPr/>
      </dsp:nvSpPr>
      <dsp:spPr>
        <a:xfrm>
          <a:off x="0" y="1829798"/>
          <a:ext cx="10895369" cy="15638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BA4B7D-4553-417A-B746-4FE9EA447FA8}">
      <dsp:nvSpPr>
        <dsp:cNvPr id="0" name=""/>
        <dsp:cNvSpPr/>
      </dsp:nvSpPr>
      <dsp:spPr>
        <a:xfrm>
          <a:off x="473061" y="2181662"/>
          <a:ext cx="860111" cy="8601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1B9209-D064-41B4-AEF7-0B667A086B99}">
      <dsp:nvSpPr>
        <dsp:cNvPr id="0" name=""/>
        <dsp:cNvSpPr/>
      </dsp:nvSpPr>
      <dsp:spPr>
        <a:xfrm>
          <a:off x="1806234" y="1829798"/>
          <a:ext cx="9089135" cy="1563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506" tIns="165506" rIns="165506" bIns="165506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/>
            <a:t>In my current role as a Support-Care Worker at </a:t>
          </a:r>
          <a:r>
            <a:rPr lang="en-GB" sz="1400" b="0" i="0" kern="1200" dirty="0" err="1"/>
            <a:t>FineFuture</a:t>
          </a:r>
          <a:r>
            <a:rPr lang="en-GB" sz="1400" b="0" i="0" kern="1200" dirty="0"/>
            <a:t>, I support individuals with learning disability who are non-verbal. Because verbal communication was limited, I used observation of facial expressions, active listening, sounds, gestures and visual cues to understand their needs. I also communicate with other healthcare professionals, colleagues and family members. This enable me to provide appropriate support and improve the individual’s wellbeing. I’m able to deliver a better person-centred care, accurate record, reduced anxiety and individual needs were identified correctly</a:t>
          </a:r>
          <a:endParaRPr lang="en-US" sz="1400" kern="1200" dirty="0"/>
        </a:p>
      </dsp:txBody>
      <dsp:txXfrm>
        <a:off x="1806234" y="1829798"/>
        <a:ext cx="9089135" cy="156383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B19F4E-643A-435E-8298-A4105AF041C0}">
      <dsp:nvSpPr>
        <dsp:cNvPr id="0" name=""/>
        <dsp:cNvSpPr/>
      </dsp:nvSpPr>
      <dsp:spPr>
        <a:xfrm>
          <a:off x="0" y="0"/>
          <a:ext cx="649605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2DA49CB-61B9-4923-BDE3-CBFF1B6A4D82}">
      <dsp:nvSpPr>
        <dsp:cNvPr id="0" name=""/>
        <dsp:cNvSpPr/>
      </dsp:nvSpPr>
      <dsp:spPr>
        <a:xfrm>
          <a:off x="0" y="0"/>
          <a:ext cx="6496050" cy="1143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/>
            <a:t>In conclusion, communication is much more than talking, it involves listening, observing, body language, recording information accurately and it is tailored to individual needs.</a:t>
          </a:r>
          <a:endParaRPr lang="en-US" sz="1700" kern="1200"/>
        </a:p>
      </dsp:txBody>
      <dsp:txXfrm>
        <a:off x="0" y="0"/>
        <a:ext cx="6496050" cy="1143000"/>
      </dsp:txXfrm>
    </dsp:sp>
    <dsp:sp modelId="{19167F89-6288-4454-8AF0-C719E1AF8523}">
      <dsp:nvSpPr>
        <dsp:cNvPr id="0" name=""/>
        <dsp:cNvSpPr/>
      </dsp:nvSpPr>
      <dsp:spPr>
        <a:xfrm>
          <a:off x="0" y="1143000"/>
          <a:ext cx="6496050" cy="0"/>
        </a:xfrm>
        <a:prstGeom prst="line">
          <a:avLst/>
        </a:prstGeom>
        <a:gradFill rotWithShape="0">
          <a:gsLst>
            <a:gs pos="0">
              <a:schemeClr val="accent2">
                <a:hueOff val="-6588574"/>
                <a:satOff val="30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-6588574"/>
                <a:satOff val="30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-6588574"/>
              <a:satOff val="30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9B6653F-DF5F-4E15-8E4F-9CAA207D0178}">
      <dsp:nvSpPr>
        <dsp:cNvPr id="0" name=""/>
        <dsp:cNvSpPr/>
      </dsp:nvSpPr>
      <dsp:spPr>
        <a:xfrm>
          <a:off x="0" y="1143000"/>
          <a:ext cx="6496050" cy="1143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 dirty="0"/>
            <a:t>Effectively communication is essential because health and social care professionals works </a:t>
          </a:r>
          <a:r>
            <a:rPr lang="en-GB" sz="1700" b="0" i="0" kern="1200"/>
            <a:t>closely with service users, families and other multidisciplinary teams. </a:t>
          </a:r>
          <a:r>
            <a:rPr lang="en-GB" sz="1700" b="0" i="0" kern="1200" dirty="0"/>
            <a:t>It helps service users feel respected, valued and understood. It also improves safety and quality of care.</a:t>
          </a:r>
          <a:endParaRPr lang="en-US" sz="1700" kern="1200" dirty="0"/>
        </a:p>
      </dsp:txBody>
      <dsp:txXfrm>
        <a:off x="0" y="1143000"/>
        <a:ext cx="6496050" cy="1143000"/>
      </dsp:txXfrm>
    </dsp:sp>
    <dsp:sp modelId="{6A37ECDF-1841-45CD-9DB2-1792A20E024C}">
      <dsp:nvSpPr>
        <dsp:cNvPr id="0" name=""/>
        <dsp:cNvSpPr/>
      </dsp:nvSpPr>
      <dsp:spPr>
        <a:xfrm>
          <a:off x="0" y="2286000"/>
          <a:ext cx="6496050" cy="0"/>
        </a:xfrm>
        <a:prstGeom prst="line">
          <a:avLst/>
        </a:prstGeom>
        <a:gradFill rotWithShape="0">
          <a:gsLst>
            <a:gs pos="0">
              <a:schemeClr val="accent2">
                <a:hueOff val="-13177148"/>
                <a:satOff val="601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-13177148"/>
                <a:satOff val="601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-13177148"/>
              <a:satOff val="601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78451CC-BAD8-4BAB-8663-551944073732}">
      <dsp:nvSpPr>
        <dsp:cNvPr id="0" name=""/>
        <dsp:cNvSpPr/>
      </dsp:nvSpPr>
      <dsp:spPr>
        <a:xfrm>
          <a:off x="0" y="2286000"/>
          <a:ext cx="6496050" cy="1143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/>
            <a:t>In a daily professional practice, a support worker relies on a communication cycle to ensure safety. The aim is to demonstrates a message is Encode </a:t>
          </a:r>
          <a:r>
            <a:rPr lang="en-GB" sz="1700" b="0" i="0" kern="1200">
              <a:sym typeface="Wingdings" panose="05000000000000000000" pitchFamily="2" charset="2"/>
            </a:rPr>
            <a:t></a:t>
          </a:r>
          <a:r>
            <a:rPr lang="en-GB" sz="1700" b="0" i="0" kern="1200"/>
            <a:t> Transmit</a:t>
          </a:r>
          <a:r>
            <a:rPr lang="en-GB" sz="1700" b="0" i="0" kern="1200">
              <a:sym typeface="Wingdings" panose="05000000000000000000" pitchFamily="2" charset="2"/>
            </a:rPr>
            <a:t></a:t>
          </a:r>
          <a:r>
            <a:rPr lang="en-GB" sz="1700" b="0" i="0" kern="1200"/>
            <a:t> Receive</a:t>
          </a:r>
          <a:r>
            <a:rPr lang="en-GB" sz="1700" b="0" i="0" kern="1200">
              <a:sym typeface="Wingdings" panose="05000000000000000000" pitchFamily="2" charset="2"/>
            </a:rPr>
            <a:t></a:t>
          </a:r>
          <a:r>
            <a:rPr lang="en-GB" sz="1700" b="0" i="0" kern="1200"/>
            <a:t> Decode</a:t>
          </a:r>
          <a:r>
            <a:rPr lang="en-GB" sz="1700" b="0" i="0" kern="1200">
              <a:sym typeface="Wingdings" panose="05000000000000000000" pitchFamily="2" charset="2"/>
            </a:rPr>
            <a:t></a:t>
          </a:r>
          <a:r>
            <a:rPr lang="en-GB" sz="1700" b="0" i="0" kern="1200"/>
            <a:t> Understood.</a:t>
          </a:r>
          <a:endParaRPr lang="en-US" sz="1700" kern="1200"/>
        </a:p>
      </dsp:txBody>
      <dsp:txXfrm>
        <a:off x="0" y="2286000"/>
        <a:ext cx="6496050" cy="1143000"/>
      </dsp:txXfrm>
    </dsp:sp>
    <dsp:sp modelId="{D268525F-8E4F-408A-B0BD-42F4FE48732D}">
      <dsp:nvSpPr>
        <dsp:cNvPr id="0" name=""/>
        <dsp:cNvSpPr/>
      </dsp:nvSpPr>
      <dsp:spPr>
        <a:xfrm>
          <a:off x="0" y="3429000"/>
          <a:ext cx="6496050" cy="0"/>
        </a:xfrm>
        <a:prstGeom prst="line">
          <a:avLst/>
        </a:prstGeom>
        <a:gradFill rotWithShape="0">
          <a:gsLst>
            <a:gs pos="0">
              <a:schemeClr val="accent2">
                <a:hueOff val="-19765721"/>
                <a:satOff val="901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-19765721"/>
                <a:satOff val="901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-19765721"/>
              <a:satOff val="901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01CD7AF-F92E-4446-9930-646D5ABC259D}">
      <dsp:nvSpPr>
        <dsp:cNvPr id="0" name=""/>
        <dsp:cNvSpPr/>
      </dsp:nvSpPr>
      <dsp:spPr>
        <a:xfrm>
          <a:off x="0" y="3429000"/>
          <a:ext cx="6496050" cy="1143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/>
            <a:t>Finally, communication is not just one skill, among many it underpins every activities a support-care worker does. Without it, a safe, effective and dignified care is impossible.</a:t>
          </a:r>
          <a:endParaRPr lang="en-US" sz="1700" kern="1200"/>
        </a:p>
      </dsp:txBody>
      <dsp:txXfrm>
        <a:off x="0" y="3429000"/>
        <a:ext cx="6496050" cy="1143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82597F0-8CAC-1BE4-73F0-E6FD5603DF87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1"/>
            <a:ext cx="2984871" cy="502838"/>
          </a:xfrm>
          <a:prstGeom prst="rect">
            <a:avLst/>
          </a:prstGeom>
          <a:noFill/>
          <a:ln>
            <a:noFill/>
          </a:ln>
        </p:spPr>
        <p:txBody>
          <a:bodyPr vert="horz" wrap="square" lIns="96625" tIns="48312" rIns="96625" bIns="48312" anchor="t" anchorCtr="0" compatLnSpc="1">
            <a:noAutofit/>
          </a:bodyPr>
          <a:lstStyle>
            <a:lvl1pPr marL="0" marR="0" lvl="0" indent="0" algn="l" defTabSz="96624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3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C74E3F-4F4C-3202-0B93-02EB76423A1F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901693" y="1"/>
            <a:ext cx="2984871" cy="502838"/>
          </a:xfrm>
          <a:prstGeom prst="rect">
            <a:avLst/>
          </a:prstGeom>
          <a:noFill/>
          <a:ln>
            <a:noFill/>
          </a:ln>
        </p:spPr>
        <p:txBody>
          <a:bodyPr vert="horz" wrap="square" lIns="96625" tIns="48312" rIns="96625" bIns="48312" anchor="t" anchorCtr="0" compatLnSpc="1">
            <a:noAutofit/>
          </a:bodyPr>
          <a:lstStyle>
            <a:lvl1pPr marL="0" marR="0" lvl="0" indent="0" algn="r" defTabSz="96624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3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9CF6C68C-249C-4D1C-9DCD-5CC0DA9A4DDC}" type="datetime1">
              <a:rPr lang="en-GB"/>
              <a:pPr lvl="0"/>
              <a:t>13/06/2026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D4B4AAF-D712-0263-785D-87C301534A4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1863" cy="3382962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444EA0D-1413-1D6F-9EE8-83A964D66DFB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8817" y="4823033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vert="horz" wrap="square" lIns="96625" tIns="48312" rIns="96625" bIns="48312" anchor="t" anchorCtr="0" compatLnSpc="1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881D4B-03D8-1FB6-63EE-B454B67744AE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9519049"/>
            <a:ext cx="2984871" cy="502838"/>
          </a:xfrm>
          <a:prstGeom prst="rect">
            <a:avLst/>
          </a:prstGeom>
          <a:noFill/>
          <a:ln>
            <a:noFill/>
          </a:ln>
        </p:spPr>
        <p:txBody>
          <a:bodyPr vert="horz" wrap="square" lIns="96625" tIns="48312" rIns="96625" bIns="48312" anchor="b" anchorCtr="0" compatLnSpc="1">
            <a:noAutofit/>
          </a:bodyPr>
          <a:lstStyle>
            <a:lvl1pPr marL="0" marR="0" lvl="0" indent="0" algn="l" defTabSz="96624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3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C77F3A-66D0-162A-4BD9-FDE388BACE68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901693" y="9519049"/>
            <a:ext cx="2984871" cy="502838"/>
          </a:xfrm>
          <a:prstGeom prst="rect">
            <a:avLst/>
          </a:prstGeom>
          <a:noFill/>
          <a:ln>
            <a:noFill/>
          </a:ln>
        </p:spPr>
        <p:txBody>
          <a:bodyPr vert="horz" wrap="square" lIns="96625" tIns="48312" rIns="96625" bIns="48312" anchor="b" anchorCtr="0" compatLnSpc="1">
            <a:noAutofit/>
          </a:bodyPr>
          <a:lstStyle>
            <a:lvl1pPr marL="0" marR="0" lvl="0" indent="0" algn="r" defTabSz="966246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3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1183E61E-3510-4C59-ACBC-E322DE0D64F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011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1183E61E-3510-4C59-ACBC-E322DE0D64F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172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704791-3719-E4BD-3661-1EBFC3B23C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38150" y="1252538"/>
            <a:ext cx="6011863" cy="3382962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5A75A4-B26A-6584-0A06-0B161B14543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4A0957-73AD-19AF-EB54-2E4E56595414}"/>
              </a:ext>
            </a:extLst>
          </p:cNvPr>
          <p:cNvSpPr txBox="1"/>
          <p:nvPr/>
        </p:nvSpPr>
        <p:spPr>
          <a:xfrm>
            <a:off x="3901693" y="9519049"/>
            <a:ext cx="2984871" cy="5028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6625" tIns="48312" rIns="96625" bIns="48312" anchor="b" anchorCtr="0" compatLnSpc="1">
            <a:noAutofit/>
          </a:bodyPr>
          <a:lstStyle/>
          <a:p>
            <a:pPr algn="r" defTabSz="966246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4AF10F7-71B1-4CAF-BF9A-7AC9EBF25C3D}" type="slidenum">
              <a:pPr algn="r" defTabSz="966246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</a:t>
            </a:fld>
            <a:endParaRPr lang="en-GB" sz="130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8150" y="1252538"/>
            <a:ext cx="6011863" cy="33829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1183E61E-3510-4C59-ACBC-E322DE0D64F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411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8150" y="1252538"/>
            <a:ext cx="6011863" cy="33829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1183E61E-3510-4C59-ACBC-E322DE0D64F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378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066BD2-45AF-4085-F397-FF5EFAFDEF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38150" y="1252538"/>
            <a:ext cx="6011863" cy="3382962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D531E7-EC30-B005-DDE0-80E4811CBD4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690992-CEFF-CD70-4D45-F5F1004E3DBF}"/>
              </a:ext>
            </a:extLst>
          </p:cNvPr>
          <p:cNvSpPr txBox="1"/>
          <p:nvPr/>
        </p:nvSpPr>
        <p:spPr>
          <a:xfrm>
            <a:off x="3901693" y="9519049"/>
            <a:ext cx="2984871" cy="5028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6625" tIns="48312" rIns="96625" bIns="48312" anchor="b" anchorCtr="0" compatLnSpc="1">
            <a:noAutofit/>
          </a:bodyPr>
          <a:lstStyle/>
          <a:p>
            <a:pPr algn="r" defTabSz="966246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4615AF0-F11F-4F24-8BE1-55DDD0A07DA9}" type="slidenum">
              <a:pPr algn="r" defTabSz="966246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10</a:t>
            </a:fld>
            <a:endParaRPr lang="en-GB" sz="130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D6A39DC-E5C4-490E-8726-6A767AC3C7EF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3F8159E-8C25-4B54-81D5-2103DFB25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8906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8592ECB-D791-4666-9CA4-2DE3C50C7045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A3C652B-A79F-4004-9A73-F5F94AF7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65437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0D599E0-2993-4EC2-9D82-146C63F4ABB2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18FF68B-B206-4BEE-B571-4DEC363F3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562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8B1CB94-A4F9-4FF2-BCDF-66B8717D6FB3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F5C475B-079E-4C1D-9AE2-520D3D56A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269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DAA073F-2F2A-45F6-9461-A031C5D87009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6E7A4FA-89A1-4BAC-B548-CC6F0A371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11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8277DBF-97B1-4632-A11D-0A32C7134CB1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DDF786E-AA1E-459D-8A29-4A1C00306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256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78F79E7C-3461-4422-ACFD-DAC484FA9349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0F596F2-309D-4D26-B90B-3E9162D6AF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329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F8E557E-45CD-4EDF-B124-C0103C2C7E41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A72F28D-4A5E-44CE-A7BF-49F472509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00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FA354C1-CD7F-4987-BA4F-F180F8DF2B1C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1708DC7-C780-4F3E-8CAE-60739BE80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074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CECCDE9-837F-43CA-A995-7E279B886E4D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C9F961E-36DA-4120-8D24-9E550746C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288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CECCDE9-837F-43CA-A995-7E279B886E4D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C9F961E-36DA-4120-8D24-9E550746C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758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CECCDE9-837F-43CA-A995-7E279B886E4D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C9F961E-36DA-4120-8D24-9E550746C0DB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85136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CECCDE9-837F-43CA-A995-7E279B886E4D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C9F961E-36DA-4120-8D24-9E550746C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8590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CECCDE9-837F-43CA-A995-7E279B886E4D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C9F961E-36DA-4120-8D24-9E550746C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2894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CECCDE9-837F-43CA-A995-7E279B886E4D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C9F961E-36DA-4120-8D24-9E550746C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0744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0A92041-2BD0-4B0C-AD59-9722D19D1CA4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29E67EF-DBA5-458D-A02F-0194C1163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3278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D54F043-7F82-463E-BD13-2D70317C1284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8D3A0A9-86A1-424F-9474-C5D3BE2329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70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 lvl="0"/>
            <a:fld id="{2CECCDE9-837F-43CA-A995-7E279B886E4D}" type="datetime1">
              <a:rPr lang="en-GB" smtClean="0"/>
              <a:pPr lvl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8C9F961E-36DA-4120-8D24-9E550746C0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6641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image" Target="../media/image8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11" Type="http://schemas.openxmlformats.org/officeDocument/2006/relationships/diagramColors" Target="../diagrams/colors4.xml"/><Relationship Id="rId5" Type="http://schemas.openxmlformats.org/officeDocument/2006/relationships/image" Target="../media/image3.png"/><Relationship Id="rId10" Type="http://schemas.openxmlformats.org/officeDocument/2006/relationships/diagramQuickStyle" Target="../diagrams/quickStyle4.xml"/><Relationship Id="rId4" Type="http://schemas.openxmlformats.org/officeDocument/2006/relationships/image" Target="../media/image2.png"/><Relationship Id="rId9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qua.nhs.uk/wp-content/uploads/2023/07/qsir-sbar-communication-tool.pd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greatermanchester.ac.uk/blogs/why-is-communication-important-in-health-and-social-care" TargetMode="External"/><Relationship Id="rId4" Type="http://schemas.openxmlformats.org/officeDocument/2006/relationships/hyperlink" Target="https://iomh.co.uk/the-role-of-communication-in-health-and-social-care-why-it-matter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2E881-F860-A544-0C8A-7BF448E1248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54955" y="1177149"/>
            <a:ext cx="4467618" cy="1004943"/>
          </a:xfrm>
        </p:spPr>
        <p:txBody>
          <a:bodyPr vert="horz" lIns="91440" tIns="45720" rIns="91440" bIns="45720" rtlCol="0" anchor="t" anchorCtr="0">
            <a:normAutofit fontScale="90000"/>
          </a:bodyPr>
          <a:lstStyle/>
          <a:p>
            <a:pPr lvl="0">
              <a:lnSpc>
                <a:spcPct val="90000"/>
              </a:lnSpc>
            </a:pPr>
            <a:r>
              <a:rPr lang="en-US" sz="2700" b="1" dirty="0"/>
              <a:t>Communication: A key Skill For Effective Practice In Health And Social Care </a:t>
            </a:r>
            <a:br>
              <a:rPr lang="en-US" sz="2000" dirty="0"/>
            </a:br>
            <a:br>
              <a:rPr lang="en-US" sz="2000" dirty="0"/>
            </a:br>
            <a:endParaRPr lang="en-US" sz="2000" dirty="0"/>
          </a:p>
        </p:txBody>
      </p:sp>
      <p:pic>
        <p:nvPicPr>
          <p:cNvPr id="73" name="Content Placeholder 72">
            <a:extLst>
              <a:ext uri="{FF2B5EF4-FFF2-40B4-BE49-F238E27FC236}">
                <a16:creationId xmlns:a16="http://schemas.microsoft.com/office/drawing/2014/main" id="{A6B1BB48-1D20-89E5-9DA2-D80126FABF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/>
        </p:blipFill>
        <p:spPr>
          <a:xfrm>
            <a:off x="6285870" y="1067290"/>
            <a:ext cx="5353875" cy="569698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4F9787A6-3E61-2FCC-5328-3A7257816F1F}"/>
              </a:ext>
            </a:extLst>
          </p:cNvPr>
          <p:cNvSpPr txBox="1">
            <a:spLocks noGrp="1"/>
          </p:cNvSpPr>
          <p:nvPr>
            <p:ph type="body" sz="half" idx="2"/>
          </p:nvPr>
        </p:nvSpPr>
        <p:spPr>
          <a:xfrm>
            <a:off x="1154954" y="2302136"/>
            <a:ext cx="3793563" cy="4555864"/>
          </a:xfrm>
        </p:spPr>
        <p:txBody>
          <a:bodyPr vert="horz" lIns="91440" tIns="45720" rIns="91440" bIns="45720" rtlCol="0" anchorCtr="0">
            <a:noAutofit/>
          </a:bodyPr>
          <a:lstStyle/>
          <a:p>
            <a:pPr lvl="0" indent="-228600">
              <a:lnSpc>
                <a:spcPct val="90000"/>
              </a:lnSpc>
            </a:pPr>
            <a:r>
              <a:rPr lang="en-US" sz="1800" b="1" dirty="0">
                <a:latin typeface="+mn-lt"/>
              </a:rPr>
              <a:t>STUDENT NAME:</a:t>
            </a:r>
            <a:r>
              <a:rPr lang="en-US" sz="1800" dirty="0">
                <a:latin typeface="+mn-lt"/>
              </a:rPr>
              <a:t> Oluwatoyin Ruth Salu </a:t>
            </a:r>
          </a:p>
          <a:p>
            <a:pPr lvl="0" indent="-228600">
              <a:lnSpc>
                <a:spcPct val="90000"/>
              </a:lnSpc>
            </a:pPr>
            <a:r>
              <a:rPr lang="en-US" sz="1800" b="1" dirty="0">
                <a:latin typeface="+mn-lt"/>
              </a:rPr>
              <a:t>STUDENT ID: </a:t>
            </a:r>
            <a:r>
              <a:rPr lang="en-US" sz="1800" dirty="0">
                <a:latin typeface="+mn-lt"/>
              </a:rPr>
              <a:t>2508698 </a:t>
            </a:r>
          </a:p>
          <a:p>
            <a:pPr lvl="0" indent="-228600">
              <a:lnSpc>
                <a:spcPct val="90000"/>
              </a:lnSpc>
            </a:pPr>
            <a:r>
              <a:rPr lang="en-US" sz="1800" b="1" dirty="0">
                <a:latin typeface="+mn-lt"/>
              </a:rPr>
              <a:t>PROGRAM:</a:t>
            </a:r>
            <a:r>
              <a:rPr lang="en-US" sz="1800" dirty="0">
                <a:latin typeface="+mn-lt"/>
              </a:rPr>
              <a:t> Certificate Of Higher Education Skills For Workplace (Health And Social Care)</a:t>
            </a:r>
          </a:p>
          <a:p>
            <a:pPr lvl="0" indent="-228600">
              <a:lnSpc>
                <a:spcPct val="90000"/>
              </a:lnSpc>
            </a:pPr>
            <a:r>
              <a:rPr lang="en-US" sz="1800" b="1" dirty="0">
                <a:latin typeface="+mn-lt"/>
              </a:rPr>
              <a:t>MODULE: </a:t>
            </a:r>
            <a:r>
              <a:rPr lang="en-US" sz="1800" dirty="0">
                <a:latin typeface="+mn-lt"/>
              </a:rPr>
              <a:t>Professional Development Within Health and Social Care</a:t>
            </a:r>
          </a:p>
          <a:p>
            <a:pPr lvl="0" indent="-228600">
              <a:lnSpc>
                <a:spcPct val="90000"/>
              </a:lnSpc>
            </a:pPr>
            <a:r>
              <a:rPr lang="en-US" sz="1800" b="1" dirty="0">
                <a:latin typeface="+mn-lt"/>
              </a:rPr>
              <a:t>MODULE CODE: </a:t>
            </a:r>
            <a:r>
              <a:rPr lang="en-US" sz="1800" dirty="0">
                <a:latin typeface="+mn-lt"/>
              </a:rPr>
              <a:t>LCHS4009</a:t>
            </a:r>
          </a:p>
          <a:p>
            <a:pPr lvl="0" indent="-228600">
              <a:lnSpc>
                <a:spcPct val="90000"/>
              </a:lnSpc>
            </a:pPr>
            <a:r>
              <a:rPr lang="en-US" sz="1800" b="1" dirty="0">
                <a:latin typeface="+mn-lt"/>
              </a:rPr>
              <a:t>MODULE LEAD</a:t>
            </a:r>
            <a:r>
              <a:rPr lang="en-US" sz="1800" dirty="0">
                <a:latin typeface="+mn-lt"/>
              </a:rPr>
              <a:t>: Olubukola Adegbite</a:t>
            </a:r>
          </a:p>
          <a:p>
            <a:pPr lvl="0" indent="-228600">
              <a:lnSpc>
                <a:spcPct val="90000"/>
              </a:lnSpc>
            </a:pPr>
            <a:r>
              <a:rPr lang="en-US" sz="1800" b="1" dirty="0">
                <a:latin typeface="+mn-lt"/>
              </a:rPr>
              <a:t>LECTURER NAME: </a:t>
            </a:r>
            <a:r>
              <a:rPr lang="en-US" sz="1800" dirty="0">
                <a:latin typeface="+mn-lt"/>
              </a:rPr>
              <a:t>Zara Ahmed</a:t>
            </a:r>
          </a:p>
          <a:p>
            <a:pPr lvl="0" indent="-228600">
              <a:lnSpc>
                <a:spcPct val="90000"/>
              </a:lnSpc>
            </a:pPr>
            <a:r>
              <a:rPr lang="en-US" sz="1800" b="1" dirty="0">
                <a:latin typeface="+mn-lt"/>
              </a:rPr>
              <a:t>SUBMITTED ON: </a:t>
            </a:r>
            <a:r>
              <a:rPr lang="en-US" sz="1800" dirty="0">
                <a:latin typeface="+mn-lt"/>
              </a:rPr>
              <a:t>21 JUNE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9E797DB7-FAB5-48CE-6438-B0385D2F276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</a:blip>
          <a:srcRect t="16762" b="82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0D26A92-7259-EC13-CB7A-A513AB69D4E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GB" sz="3200" b="1" dirty="0"/>
              <a:t>INTRODUCTION</a:t>
            </a:r>
          </a:p>
        </p:txBody>
      </p:sp>
      <p:graphicFrame>
        <p:nvGraphicFramePr>
          <p:cNvPr id="34" name="Content Placeholder 2">
            <a:extLst>
              <a:ext uri="{FF2B5EF4-FFF2-40B4-BE49-F238E27FC236}">
                <a16:creationId xmlns:a16="http://schemas.microsoft.com/office/drawing/2014/main" id="{32F505DD-70C7-CC06-7A7F-A944FF5187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4029846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B3480-9FA3-1658-9C85-068E3E0B9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9"/>
            <a:ext cx="12192000" cy="1325559"/>
          </a:xfrm>
        </p:spPr>
        <p:txBody>
          <a:bodyPr>
            <a:normAutofit/>
          </a:bodyPr>
          <a:lstStyle/>
          <a:p>
            <a:r>
              <a:rPr lang="en-GB" sz="3600" b="1" dirty="0">
                <a:cs typeface="Arial" panose="020B0604020202020204" pitchFamily="34" charset="0"/>
              </a:rPr>
              <a:t>PRESENTATION OVERVIEW</a:t>
            </a: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C9A8C916-26B9-3029-0672-40C2B9E0122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0" y="1879414"/>
          <a:ext cx="12192000" cy="4978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44866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052BEFF1-896C-45B1-B02C-96A6A1BC38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Freeform 36">
            <a:extLst>
              <a:ext uri="{FF2B5EF4-FFF2-40B4-BE49-F238E27FC236}">
                <a16:creationId xmlns:a16="http://schemas.microsoft.com/office/drawing/2014/main" id="{BB237A14-61B1-4C00-A670-5D8D68A86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44637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8598F259-6F54-47A3-8D13-1603D786A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990911" cy="6858001"/>
          </a:xfrm>
          <a:custGeom>
            <a:avLst/>
            <a:gdLst>
              <a:gd name="connsiteX0" fmla="*/ 3646196 w 4990911"/>
              <a:gd name="connsiteY0" fmla="*/ 0 h 6858001"/>
              <a:gd name="connsiteX1" fmla="*/ 4989734 w 4990911"/>
              <a:gd name="connsiteY1" fmla="*/ 0 h 6858001"/>
              <a:gd name="connsiteX2" fmla="*/ 4964689 w 4990911"/>
              <a:gd name="connsiteY2" fmla="*/ 155677 h 6858001"/>
              <a:gd name="connsiteX3" fmla="*/ 4940820 w 4990911"/>
              <a:gd name="connsiteY3" fmla="*/ 310668 h 6858001"/>
              <a:gd name="connsiteX4" fmla="*/ 4917456 w 4990911"/>
              <a:gd name="connsiteY4" fmla="*/ 466344 h 6858001"/>
              <a:gd name="connsiteX5" fmla="*/ 4897453 w 4990911"/>
              <a:gd name="connsiteY5" fmla="*/ 622707 h 6858001"/>
              <a:gd name="connsiteX6" fmla="*/ 4877282 w 4990911"/>
              <a:gd name="connsiteY6" fmla="*/ 778383 h 6858001"/>
              <a:gd name="connsiteX7" fmla="*/ 4858456 w 4990911"/>
              <a:gd name="connsiteY7" fmla="*/ 934746 h 6858001"/>
              <a:gd name="connsiteX8" fmla="*/ 4842320 w 4990911"/>
              <a:gd name="connsiteY8" fmla="*/ 1089051 h 6858001"/>
              <a:gd name="connsiteX9" fmla="*/ 4827024 w 4990911"/>
              <a:gd name="connsiteY9" fmla="*/ 1245413 h 6858001"/>
              <a:gd name="connsiteX10" fmla="*/ 4813072 w 4990911"/>
              <a:gd name="connsiteY10" fmla="*/ 1401090 h 6858001"/>
              <a:gd name="connsiteX11" fmla="*/ 4800970 w 4990911"/>
              <a:gd name="connsiteY11" fmla="*/ 1554023 h 6858001"/>
              <a:gd name="connsiteX12" fmla="*/ 4788867 w 4990911"/>
              <a:gd name="connsiteY12" fmla="*/ 1709014 h 6858001"/>
              <a:gd name="connsiteX13" fmla="*/ 4778782 w 4990911"/>
              <a:gd name="connsiteY13" fmla="*/ 1861947 h 6858001"/>
              <a:gd name="connsiteX14" fmla="*/ 4770882 w 4990911"/>
              <a:gd name="connsiteY14" fmla="*/ 2014881 h 6858001"/>
              <a:gd name="connsiteX15" fmla="*/ 4762645 w 4990911"/>
              <a:gd name="connsiteY15" fmla="*/ 2167128 h 6858001"/>
              <a:gd name="connsiteX16" fmla="*/ 4755754 w 4990911"/>
              <a:gd name="connsiteY16" fmla="*/ 2318004 h 6858001"/>
              <a:gd name="connsiteX17" fmla="*/ 4750879 w 4990911"/>
              <a:gd name="connsiteY17" fmla="*/ 2467509 h 6858001"/>
              <a:gd name="connsiteX18" fmla="*/ 4746677 w 4990911"/>
              <a:gd name="connsiteY18" fmla="*/ 2617013 h 6858001"/>
              <a:gd name="connsiteX19" fmla="*/ 4742643 w 4990911"/>
              <a:gd name="connsiteY19" fmla="*/ 2765146 h 6858001"/>
              <a:gd name="connsiteX20" fmla="*/ 4740794 w 4990911"/>
              <a:gd name="connsiteY20" fmla="*/ 2911221 h 6858001"/>
              <a:gd name="connsiteX21" fmla="*/ 4738777 w 4990911"/>
              <a:gd name="connsiteY21" fmla="*/ 3057297 h 6858001"/>
              <a:gd name="connsiteX22" fmla="*/ 4737768 w 4990911"/>
              <a:gd name="connsiteY22" fmla="*/ 3201315 h 6858001"/>
              <a:gd name="connsiteX23" fmla="*/ 4738777 w 4990911"/>
              <a:gd name="connsiteY23" fmla="*/ 3343961 h 6858001"/>
              <a:gd name="connsiteX24" fmla="*/ 4738777 w 4990911"/>
              <a:gd name="connsiteY24" fmla="*/ 3485236 h 6858001"/>
              <a:gd name="connsiteX25" fmla="*/ 4740794 w 4990911"/>
              <a:gd name="connsiteY25" fmla="*/ 3625139 h 6858001"/>
              <a:gd name="connsiteX26" fmla="*/ 4743819 w 4990911"/>
              <a:gd name="connsiteY26" fmla="*/ 3762299 h 6858001"/>
              <a:gd name="connsiteX27" fmla="*/ 4746677 w 4990911"/>
              <a:gd name="connsiteY27" fmla="*/ 3898087 h 6858001"/>
              <a:gd name="connsiteX28" fmla="*/ 4749871 w 4990911"/>
              <a:gd name="connsiteY28" fmla="*/ 4031133 h 6858001"/>
              <a:gd name="connsiteX29" fmla="*/ 4754745 w 4990911"/>
              <a:gd name="connsiteY29" fmla="*/ 4163492 h 6858001"/>
              <a:gd name="connsiteX30" fmla="*/ 4759956 w 4990911"/>
              <a:gd name="connsiteY30" fmla="*/ 4293793 h 6858001"/>
              <a:gd name="connsiteX31" fmla="*/ 4764662 w 4990911"/>
              <a:gd name="connsiteY31" fmla="*/ 4421352 h 6858001"/>
              <a:gd name="connsiteX32" fmla="*/ 4777942 w 4990911"/>
              <a:gd name="connsiteY32" fmla="*/ 4670298 h 6858001"/>
              <a:gd name="connsiteX33" fmla="*/ 4792061 w 4990911"/>
              <a:gd name="connsiteY33" fmla="*/ 4908956 h 6858001"/>
              <a:gd name="connsiteX34" fmla="*/ 4806853 w 4990911"/>
              <a:gd name="connsiteY34" fmla="*/ 5138013 h 6858001"/>
              <a:gd name="connsiteX35" fmla="*/ 4823158 w 4990911"/>
              <a:gd name="connsiteY35" fmla="*/ 5354726 h 6858001"/>
              <a:gd name="connsiteX36" fmla="*/ 4840135 w 4990911"/>
              <a:gd name="connsiteY36" fmla="*/ 5561838 h 6858001"/>
              <a:gd name="connsiteX37" fmla="*/ 4858456 w 4990911"/>
              <a:gd name="connsiteY37" fmla="*/ 5753862 h 6858001"/>
              <a:gd name="connsiteX38" fmla="*/ 4876442 w 4990911"/>
              <a:gd name="connsiteY38" fmla="*/ 5934227 h 6858001"/>
              <a:gd name="connsiteX39" fmla="*/ 4894427 w 4990911"/>
              <a:gd name="connsiteY39" fmla="*/ 6100191 h 6858001"/>
              <a:gd name="connsiteX40" fmla="*/ 4911404 w 4990911"/>
              <a:gd name="connsiteY40" fmla="*/ 6252438 h 6858001"/>
              <a:gd name="connsiteX41" fmla="*/ 4927541 w 4990911"/>
              <a:gd name="connsiteY41" fmla="*/ 6387541 h 6858001"/>
              <a:gd name="connsiteX42" fmla="*/ 4942837 w 4990911"/>
              <a:gd name="connsiteY42" fmla="*/ 6509613 h 6858001"/>
              <a:gd name="connsiteX43" fmla="*/ 4955612 w 4990911"/>
              <a:gd name="connsiteY43" fmla="*/ 6612483 h 6858001"/>
              <a:gd name="connsiteX44" fmla="*/ 4967714 w 4990911"/>
              <a:gd name="connsiteY44" fmla="*/ 6698894 h 6858001"/>
              <a:gd name="connsiteX45" fmla="*/ 4985028 w 4990911"/>
              <a:gd name="connsiteY45" fmla="*/ 6817538 h 6858001"/>
              <a:gd name="connsiteX46" fmla="*/ 4990911 w 4990911"/>
              <a:gd name="connsiteY46" fmla="*/ 6858000 h 6858001"/>
              <a:gd name="connsiteX47" fmla="*/ 4085557 w 4990911"/>
              <a:gd name="connsiteY47" fmla="*/ 6858000 h 6858001"/>
              <a:gd name="connsiteX48" fmla="*/ 4085557 w 4990911"/>
              <a:gd name="connsiteY48" fmla="*/ 6858001 h 6858001"/>
              <a:gd name="connsiteX49" fmla="*/ 0 w 4990911"/>
              <a:gd name="connsiteY49" fmla="*/ 6858001 h 6858001"/>
              <a:gd name="connsiteX50" fmla="*/ 0 w 4990911"/>
              <a:gd name="connsiteY50" fmla="*/ 1 h 6858001"/>
              <a:gd name="connsiteX51" fmla="*/ 3646196 w 4990911"/>
              <a:gd name="connsiteY51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990911" h="685800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BA768A8-4FED-4ED8-9E46-6BE72188E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6F9E81-883B-A5B9-7143-CD619F5E249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3143" y="1645920"/>
            <a:ext cx="3522879" cy="4470821"/>
          </a:xfrm>
        </p:spPr>
        <p:txBody>
          <a:bodyPr>
            <a:normAutofit/>
          </a:bodyPr>
          <a:lstStyle/>
          <a:p>
            <a:pPr lvl="0" algn="r"/>
            <a:r>
              <a:rPr lang="en-GB" sz="2900" b="1">
                <a:solidFill>
                  <a:srgbClr val="FFFFFF"/>
                </a:solidFill>
              </a:rPr>
              <a:t>WHAT IS COMMUNICATION</a:t>
            </a:r>
          </a:p>
        </p:txBody>
      </p:sp>
      <p:sp>
        <p:nvSpPr>
          <p:cNvPr id="59" name="Content Placeholder 2">
            <a:extLst>
              <a:ext uri="{FF2B5EF4-FFF2-40B4-BE49-F238E27FC236}">
                <a16:creationId xmlns:a16="http://schemas.microsoft.com/office/drawing/2014/main" id="{5A38C0A6-28CA-0159-971A-4E1C7B49650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204109" y="1645920"/>
            <a:ext cx="5919503" cy="4470821"/>
          </a:xfrm>
        </p:spPr>
        <p:txBody>
          <a:bodyPr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1400" b="1">
                <a:latin typeface="+mn-lt"/>
              </a:rPr>
              <a:t>Definition:</a:t>
            </a:r>
            <a:r>
              <a:rPr lang="en-GB" sz="1400"/>
              <a:t> </a:t>
            </a:r>
            <a:r>
              <a:rPr lang="en-GB" sz="1400">
                <a:latin typeface="+mn-lt"/>
              </a:rPr>
              <a:t>Communication is the process of exchanging information, ideas, thoughts, messages, and feeling between individuals or groups through various channel as such verbal, non-verbal, visual, written and digital, it is more than just talking, but about understand and being understood.</a:t>
            </a:r>
          </a:p>
          <a:p>
            <a:pPr lvl="0">
              <a:lnSpc>
                <a:spcPct val="90000"/>
              </a:lnSpc>
            </a:pPr>
            <a:r>
              <a:rPr lang="en-GB" sz="1400" b="1">
                <a:latin typeface="+mn-lt"/>
              </a:rPr>
              <a:t>Types Of Communication:</a:t>
            </a:r>
          </a:p>
          <a:p>
            <a:pPr lvl="0">
              <a:lnSpc>
                <a:spcPct val="90000"/>
              </a:lnSpc>
            </a:pPr>
            <a:r>
              <a:rPr lang="en-GB" sz="1400">
                <a:latin typeface="+mn-lt"/>
              </a:rPr>
              <a:t>Verbal communication: Spoken words, tone, clarity and pace of speech</a:t>
            </a:r>
          </a:p>
          <a:p>
            <a:pPr lvl="0">
              <a:lnSpc>
                <a:spcPct val="90000"/>
              </a:lnSpc>
            </a:pPr>
            <a:r>
              <a:rPr lang="en-GB" sz="1400">
                <a:latin typeface="+mn-lt"/>
              </a:rPr>
              <a:t>Non-verbal communication: Gestures, body language, eye contact, facial expressions, touch and object.</a:t>
            </a:r>
          </a:p>
          <a:p>
            <a:pPr lvl="0">
              <a:lnSpc>
                <a:spcPct val="90000"/>
              </a:lnSpc>
            </a:pPr>
            <a:r>
              <a:rPr lang="en-GB" sz="1400">
                <a:latin typeface="+mn-lt"/>
              </a:rPr>
              <a:t>Written communication: Emails, care-plan, text messages, documentation and medical charts, handover sheets. It should valid and accurate.</a:t>
            </a:r>
          </a:p>
          <a:p>
            <a:pPr lvl="0">
              <a:lnSpc>
                <a:spcPct val="90000"/>
              </a:lnSpc>
            </a:pPr>
            <a:r>
              <a:rPr lang="en-GB" sz="1400">
                <a:latin typeface="+mn-lt"/>
              </a:rPr>
              <a:t>Visual communication: Photos, diagrams charts, symbols</a:t>
            </a:r>
            <a:r>
              <a:rPr lang="en-GB" sz="1400"/>
              <a:t>.</a:t>
            </a:r>
          </a:p>
          <a:p>
            <a:pPr marL="0" lvl="0" indent="0">
              <a:lnSpc>
                <a:spcPct val="90000"/>
              </a:lnSpc>
              <a:buNone/>
            </a:pPr>
            <a:endParaRPr lang="en-GB" sz="1400"/>
          </a:p>
          <a:p>
            <a:pPr marL="0" indent="0">
              <a:lnSpc>
                <a:spcPct val="90000"/>
              </a:lnSpc>
              <a:buNone/>
            </a:pPr>
            <a:r>
              <a:rPr lang="en-GB" sz="1400"/>
              <a:t>(Institute of Mental Health, 2026).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CA7E8-6832-99E8-F639-A62225E64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>
                <a:cs typeface="Arial" panose="020B0604020202020204" pitchFamily="34" charset="0"/>
              </a:rPr>
              <a:t>WHY COMMUNICATION IS IMPORTANT IN HEALTH AND SOCIAL CARE</a:t>
            </a:r>
          </a:p>
        </p:txBody>
      </p:sp>
      <p:graphicFrame>
        <p:nvGraphicFramePr>
          <p:cNvPr id="38" name="Content Placeholder 2">
            <a:extLst>
              <a:ext uri="{FF2B5EF4-FFF2-40B4-BE49-F238E27FC236}">
                <a16:creationId xmlns:a16="http://schemas.microsoft.com/office/drawing/2014/main" id="{20EBC357-9ECF-21A1-8DB2-A8958FF7E9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710026"/>
              </p:ext>
            </p:extLst>
          </p:nvPr>
        </p:nvGraphicFramePr>
        <p:xfrm>
          <a:off x="1103312" y="2052918"/>
          <a:ext cx="8946541" cy="4195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386823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E9474-9BCE-3182-0CC4-27BCA3875D0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200" b="1" dirty="0"/>
              <a:t>RELEVANCE TO MY ROLE AS A SUPPORT CARE WORKER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A31FFB-BB6C-2D78-B41E-EE84B8FA74CA}"/>
              </a:ext>
            </a:extLst>
          </p:cNvPr>
          <p:cNvSpPr txBox="1"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000" b="1" dirty="0">
                <a:latin typeface="+mn-lt"/>
              </a:rPr>
              <a:t>As a Support-care Worker I use Communication To: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Understand service users needs</a:t>
            </a:r>
          </a:p>
          <a:p>
            <a:r>
              <a:rPr lang="en-GB" dirty="0"/>
              <a:t>Provide person-centred care</a:t>
            </a:r>
          </a:p>
          <a:p>
            <a:r>
              <a:rPr lang="en-GB" dirty="0"/>
              <a:t>Work effectively with other healthcare professionals</a:t>
            </a:r>
          </a:p>
          <a:p>
            <a:r>
              <a:rPr lang="en-GB" dirty="0"/>
              <a:t>Communication with service user family member</a:t>
            </a:r>
          </a:p>
          <a:p>
            <a:r>
              <a:rPr lang="en-GB" dirty="0"/>
              <a:t>Maintain accurate care records</a:t>
            </a:r>
          </a:p>
          <a:p>
            <a:r>
              <a:rPr lang="en-GB" dirty="0"/>
              <a:t>Report concerns to line-manager and safeguarding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CA0300-9200-F8F7-4704-82C30191F86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000" b="1" dirty="0">
                <a:latin typeface="+mn-lt"/>
              </a:rPr>
              <a:t>Communication Relevance To Professional Practice: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latin typeface="+mn-lt"/>
              </a:rPr>
              <a:t>Promotes Person-Centred Care: </a:t>
            </a:r>
            <a:r>
              <a:rPr lang="en-GB" sz="2000" dirty="0">
                <a:latin typeface="+mn-lt"/>
              </a:rPr>
              <a:t>Help health and social professional understand the individual needs, beliefs, preferences and wishes of service users</a:t>
            </a:r>
            <a:r>
              <a:rPr lang="en-GB" sz="2000" b="1" dirty="0">
                <a:latin typeface="+mn-lt"/>
              </a:rPr>
              <a:t>.</a:t>
            </a:r>
            <a:endParaRPr lang="en-GB" sz="2000" dirty="0">
              <a:latin typeface="+mn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b="1" dirty="0">
                <a:latin typeface="+mn-lt"/>
              </a:rPr>
              <a:t>Safeguarding</a:t>
            </a:r>
            <a:r>
              <a:rPr lang="en-GB" sz="2000" dirty="0">
                <a:latin typeface="+mn-lt"/>
              </a:rPr>
              <a:t>: Clear communication is a legal and professional duty. It identify all signs of abuse, neglect, or changes in wellbeing. All harm must be reported like in SBAR. (Aqua, 2023).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000" dirty="0">
              <a:latin typeface="+mn-l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1030">
            <a:extLst>
              <a:ext uri="{FF2B5EF4-FFF2-40B4-BE49-F238E27FC236}">
                <a16:creationId xmlns:a16="http://schemas.microsoft.com/office/drawing/2014/main" id="{26E32CE1-D113-412E-9933-113646E21F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1033" name="Picture 1032">
            <a:extLst>
              <a:ext uri="{FF2B5EF4-FFF2-40B4-BE49-F238E27FC236}">
                <a16:creationId xmlns:a16="http://schemas.microsoft.com/office/drawing/2014/main" id="{117B7C8B-175B-4009-808B-9F66FD108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035" name="Oval 1034">
            <a:extLst>
              <a:ext uri="{FF2B5EF4-FFF2-40B4-BE49-F238E27FC236}">
                <a16:creationId xmlns:a16="http://schemas.microsoft.com/office/drawing/2014/main" id="{FE5ECD52-6A23-4FF4-8C32-7B5DE9973A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037" name="Picture 1036">
            <a:extLst>
              <a:ext uri="{FF2B5EF4-FFF2-40B4-BE49-F238E27FC236}">
                <a16:creationId xmlns:a16="http://schemas.microsoft.com/office/drawing/2014/main" id="{5C3F2B96-5F34-41C9-8E37-A9CD279A4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39" name="Picture 1038">
            <a:extLst>
              <a:ext uri="{FF2B5EF4-FFF2-40B4-BE49-F238E27FC236}">
                <a16:creationId xmlns:a16="http://schemas.microsoft.com/office/drawing/2014/main" id="{9A4E02BF-4F0E-44E2-A489-075900B78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041" name="Rectangle 1040">
            <a:extLst>
              <a:ext uri="{FF2B5EF4-FFF2-40B4-BE49-F238E27FC236}">
                <a16:creationId xmlns:a16="http://schemas.microsoft.com/office/drawing/2014/main" id="{45624C63-3CCA-4EA6-B822-6E710A8206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E4E1C7-20B0-A78F-1FCC-1797F38CE92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48930" y="629266"/>
            <a:ext cx="9252154" cy="12239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3900"/>
              <a:t>COMMUNICATION CYCLE- ARGYLE’S MODEL(1972)</a:t>
            </a:r>
          </a:p>
        </p:txBody>
      </p:sp>
      <p:graphicFrame>
        <p:nvGraphicFramePr>
          <p:cNvPr id="1045" name="Content Placeholder 2">
            <a:extLst>
              <a:ext uri="{FF2B5EF4-FFF2-40B4-BE49-F238E27FC236}">
                <a16:creationId xmlns:a16="http://schemas.microsoft.com/office/drawing/2014/main" id="{55A3C709-1A9F-E751-C115-5162F7233E21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1103311" y="2052214"/>
          <a:ext cx="6369309" cy="41961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026" name="Picture 2" descr="Argyle’s Communication Cycle">
            <a:extLst>
              <a:ext uri="{FF2B5EF4-FFF2-40B4-BE49-F238E27FC236}">
                <a16:creationId xmlns:a16="http://schemas.microsoft.com/office/drawing/2014/main" id="{D132E79D-1A20-A9FC-F882-C42D998243F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93" r="5131"/>
          <a:stretch>
            <a:fillRect/>
          </a:stretch>
        </p:blipFill>
        <p:spPr bwMode="auto">
          <a:xfrm>
            <a:off x="7472620" y="2052213"/>
            <a:ext cx="4070923" cy="4196185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25482F9D-E110-434E-9B4F-41A3F5CB2A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 7">
            <a:extLst>
              <a:ext uri="{FF2B5EF4-FFF2-40B4-BE49-F238E27FC236}">
                <a16:creationId xmlns:a16="http://schemas.microsoft.com/office/drawing/2014/main" id="{5779FF2E-BB5C-4805-AAD5-275495A2B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EE3033-AD5C-DC5E-680B-686CE4A8817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pPr lvl="0"/>
            <a:r>
              <a:rPr lang="en-GB" b="1">
                <a:solidFill>
                  <a:srgbClr val="EBEBEB"/>
                </a:solidFill>
              </a:rPr>
              <a:t>Practical Example From Practice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EB83258-50E7-4A51-8C48-ADA7CD7FCA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" name="Freeform: Shape 20">
            <a:extLst>
              <a:ext uri="{FF2B5EF4-FFF2-40B4-BE49-F238E27FC236}">
                <a16:creationId xmlns:a16="http://schemas.microsoft.com/office/drawing/2014/main" id="{A4188960-1398-409C-BA5D-F87CCB7433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CD50288-F27F-DBA3-E10E-AEE57F8AC1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4577963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81E3F4E1-B084-4FFF-9627-13782BE0B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B9AFB8-2EB1-7F7F-CA99-B8ECD1DCDC2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43855" y="1447800"/>
            <a:ext cx="3108626" cy="4572000"/>
          </a:xfrm>
        </p:spPr>
        <p:txBody>
          <a:bodyPr anchor="ctr">
            <a:normAutofit/>
          </a:bodyPr>
          <a:lstStyle/>
          <a:p>
            <a:pPr lvl="0"/>
            <a:r>
              <a:rPr lang="en-GB" sz="3200" b="1">
                <a:solidFill>
                  <a:srgbClr val="EBEBEB"/>
                </a:solidFill>
                <a:cs typeface="Arial" panose="020B0604020202020204" pitchFamily="34" charset="0"/>
              </a:rPr>
              <a:t>Conclusion</a:t>
            </a:r>
            <a:r>
              <a:rPr lang="en-GB" sz="3200">
                <a:solidFill>
                  <a:srgbClr val="EBEBEB"/>
                </a:solidFill>
                <a:latin typeface="Aptos" pitchFamily="34"/>
              </a:rPr>
              <a:t> </a:t>
            </a:r>
          </a:p>
        </p:txBody>
      </p:sp>
      <p:sp>
        <p:nvSpPr>
          <p:cNvPr id="32" name="Freeform: Shape 10">
            <a:extLst>
              <a:ext uri="{FF2B5EF4-FFF2-40B4-BE49-F238E27FC236}">
                <a16:creationId xmlns:a16="http://schemas.microsoft.com/office/drawing/2014/main" id="{1F8051AB-C2F8-461F-812A-3E5886214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61310" y="0"/>
            <a:ext cx="8030690" cy="6858000"/>
          </a:xfrm>
          <a:custGeom>
            <a:avLst/>
            <a:gdLst>
              <a:gd name="connsiteX0" fmla="*/ 1176 w 8030690"/>
              <a:gd name="connsiteY0" fmla="*/ 0 h 6858000"/>
              <a:gd name="connsiteX1" fmla="*/ 1344715 w 8030690"/>
              <a:gd name="connsiteY1" fmla="*/ 0 h 6858000"/>
              <a:gd name="connsiteX2" fmla="*/ 1344715 w 8030690"/>
              <a:gd name="connsiteY2" fmla="*/ 0 h 6858000"/>
              <a:gd name="connsiteX3" fmla="*/ 8030690 w 8030690"/>
              <a:gd name="connsiteY3" fmla="*/ 0 h 6858000"/>
              <a:gd name="connsiteX4" fmla="*/ 8030690 w 8030690"/>
              <a:gd name="connsiteY4" fmla="*/ 6858000 h 6858000"/>
              <a:gd name="connsiteX5" fmla="*/ 477746 w 8030690"/>
              <a:gd name="connsiteY5" fmla="*/ 6858000 h 6858000"/>
              <a:gd name="connsiteX6" fmla="*/ 477746 w 8030690"/>
              <a:gd name="connsiteY6" fmla="*/ 6858000 h 6858000"/>
              <a:gd name="connsiteX7" fmla="*/ 0 w 8030690"/>
              <a:gd name="connsiteY7" fmla="*/ 6858000 h 6858000"/>
              <a:gd name="connsiteX8" fmla="*/ 5883 w 8030690"/>
              <a:gd name="connsiteY8" fmla="*/ 6817538 h 6858000"/>
              <a:gd name="connsiteX9" fmla="*/ 23196 w 8030690"/>
              <a:gd name="connsiteY9" fmla="*/ 6698894 h 6858000"/>
              <a:gd name="connsiteX10" fmla="*/ 35298 w 8030690"/>
              <a:gd name="connsiteY10" fmla="*/ 6612483 h 6858000"/>
              <a:gd name="connsiteX11" fmla="*/ 48073 w 8030690"/>
              <a:gd name="connsiteY11" fmla="*/ 6509613 h 6858000"/>
              <a:gd name="connsiteX12" fmla="*/ 63369 w 8030690"/>
              <a:gd name="connsiteY12" fmla="*/ 6387541 h 6858000"/>
              <a:gd name="connsiteX13" fmla="*/ 79506 w 8030690"/>
              <a:gd name="connsiteY13" fmla="*/ 6252438 h 6858000"/>
              <a:gd name="connsiteX14" fmla="*/ 96483 w 8030690"/>
              <a:gd name="connsiteY14" fmla="*/ 6100191 h 6858000"/>
              <a:gd name="connsiteX15" fmla="*/ 114468 w 8030690"/>
              <a:gd name="connsiteY15" fmla="*/ 5934227 h 6858000"/>
              <a:gd name="connsiteX16" fmla="*/ 132454 w 8030690"/>
              <a:gd name="connsiteY16" fmla="*/ 5753862 h 6858000"/>
              <a:gd name="connsiteX17" fmla="*/ 150775 w 8030690"/>
              <a:gd name="connsiteY17" fmla="*/ 5561838 h 6858000"/>
              <a:gd name="connsiteX18" fmla="*/ 167752 w 8030690"/>
              <a:gd name="connsiteY18" fmla="*/ 5354726 h 6858000"/>
              <a:gd name="connsiteX19" fmla="*/ 184057 w 8030690"/>
              <a:gd name="connsiteY19" fmla="*/ 5138013 h 6858000"/>
              <a:gd name="connsiteX20" fmla="*/ 198849 w 8030690"/>
              <a:gd name="connsiteY20" fmla="*/ 4908956 h 6858000"/>
              <a:gd name="connsiteX21" fmla="*/ 212968 w 8030690"/>
              <a:gd name="connsiteY21" fmla="*/ 4670298 h 6858000"/>
              <a:gd name="connsiteX22" fmla="*/ 226248 w 8030690"/>
              <a:gd name="connsiteY22" fmla="*/ 4421352 h 6858000"/>
              <a:gd name="connsiteX23" fmla="*/ 230954 w 8030690"/>
              <a:gd name="connsiteY23" fmla="*/ 4293793 h 6858000"/>
              <a:gd name="connsiteX24" fmla="*/ 236165 w 8030690"/>
              <a:gd name="connsiteY24" fmla="*/ 4163491 h 6858000"/>
              <a:gd name="connsiteX25" fmla="*/ 241039 w 8030690"/>
              <a:gd name="connsiteY25" fmla="*/ 4031132 h 6858000"/>
              <a:gd name="connsiteX26" fmla="*/ 244233 w 8030690"/>
              <a:gd name="connsiteY26" fmla="*/ 3898087 h 6858000"/>
              <a:gd name="connsiteX27" fmla="*/ 247091 w 8030690"/>
              <a:gd name="connsiteY27" fmla="*/ 3762298 h 6858000"/>
              <a:gd name="connsiteX28" fmla="*/ 250116 w 8030690"/>
              <a:gd name="connsiteY28" fmla="*/ 3625138 h 6858000"/>
              <a:gd name="connsiteX29" fmla="*/ 252133 w 8030690"/>
              <a:gd name="connsiteY29" fmla="*/ 3485235 h 6858000"/>
              <a:gd name="connsiteX30" fmla="*/ 252133 w 8030690"/>
              <a:gd name="connsiteY30" fmla="*/ 3343960 h 6858000"/>
              <a:gd name="connsiteX31" fmla="*/ 253142 w 8030690"/>
              <a:gd name="connsiteY31" fmla="*/ 3201314 h 6858000"/>
              <a:gd name="connsiteX32" fmla="*/ 252133 w 8030690"/>
              <a:gd name="connsiteY32" fmla="*/ 3057296 h 6858000"/>
              <a:gd name="connsiteX33" fmla="*/ 250116 w 8030690"/>
              <a:gd name="connsiteY33" fmla="*/ 2911221 h 6858000"/>
              <a:gd name="connsiteX34" fmla="*/ 248267 w 8030690"/>
              <a:gd name="connsiteY34" fmla="*/ 2765145 h 6858000"/>
              <a:gd name="connsiteX35" fmla="*/ 244233 w 8030690"/>
              <a:gd name="connsiteY35" fmla="*/ 2617013 h 6858000"/>
              <a:gd name="connsiteX36" fmla="*/ 240031 w 8030690"/>
              <a:gd name="connsiteY36" fmla="*/ 2467508 h 6858000"/>
              <a:gd name="connsiteX37" fmla="*/ 235156 w 8030690"/>
              <a:gd name="connsiteY37" fmla="*/ 2318004 h 6858000"/>
              <a:gd name="connsiteX38" fmla="*/ 228265 w 8030690"/>
              <a:gd name="connsiteY38" fmla="*/ 2167128 h 6858000"/>
              <a:gd name="connsiteX39" fmla="*/ 220028 w 8030690"/>
              <a:gd name="connsiteY39" fmla="*/ 2014880 h 6858000"/>
              <a:gd name="connsiteX40" fmla="*/ 212128 w 8030690"/>
              <a:gd name="connsiteY40" fmla="*/ 1861947 h 6858000"/>
              <a:gd name="connsiteX41" fmla="*/ 202043 w 8030690"/>
              <a:gd name="connsiteY41" fmla="*/ 1709013 h 6858000"/>
              <a:gd name="connsiteX42" fmla="*/ 189940 w 8030690"/>
              <a:gd name="connsiteY42" fmla="*/ 1554023 h 6858000"/>
              <a:gd name="connsiteX43" fmla="*/ 177838 w 8030690"/>
              <a:gd name="connsiteY43" fmla="*/ 1401089 h 6858000"/>
              <a:gd name="connsiteX44" fmla="*/ 163886 w 8030690"/>
              <a:gd name="connsiteY44" fmla="*/ 1245413 h 6858000"/>
              <a:gd name="connsiteX45" fmla="*/ 148590 w 8030690"/>
              <a:gd name="connsiteY45" fmla="*/ 1089050 h 6858000"/>
              <a:gd name="connsiteX46" fmla="*/ 132454 w 8030690"/>
              <a:gd name="connsiteY46" fmla="*/ 934745 h 6858000"/>
              <a:gd name="connsiteX47" fmla="*/ 113628 w 8030690"/>
              <a:gd name="connsiteY47" fmla="*/ 778383 h 6858000"/>
              <a:gd name="connsiteX48" fmla="*/ 93457 w 8030690"/>
              <a:gd name="connsiteY48" fmla="*/ 622706 h 6858000"/>
              <a:gd name="connsiteX49" fmla="*/ 73454 w 8030690"/>
              <a:gd name="connsiteY49" fmla="*/ 466344 h 6858000"/>
              <a:gd name="connsiteX50" fmla="*/ 50090 w 8030690"/>
              <a:gd name="connsiteY50" fmla="*/ 310667 h 6858000"/>
              <a:gd name="connsiteX51" fmla="*/ 26222 w 8030690"/>
              <a:gd name="connsiteY51" fmla="*/ 1556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030690" h="6858000">
                <a:moveTo>
                  <a:pt x="1176" y="0"/>
                </a:moveTo>
                <a:lnTo>
                  <a:pt x="1344715" y="0"/>
                </a:lnTo>
                <a:lnTo>
                  <a:pt x="1344715" y="0"/>
                </a:lnTo>
                <a:lnTo>
                  <a:pt x="8030690" y="0"/>
                </a:lnTo>
                <a:lnTo>
                  <a:pt x="8030690" y="6858000"/>
                </a:lnTo>
                <a:lnTo>
                  <a:pt x="477746" y="6858000"/>
                </a:lnTo>
                <a:lnTo>
                  <a:pt x="477746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8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8" y="5934227"/>
                </a:lnTo>
                <a:lnTo>
                  <a:pt x="132454" y="5753862"/>
                </a:lnTo>
                <a:lnTo>
                  <a:pt x="150775" y="5561838"/>
                </a:lnTo>
                <a:lnTo>
                  <a:pt x="167752" y="5354726"/>
                </a:lnTo>
                <a:lnTo>
                  <a:pt x="184057" y="5138013"/>
                </a:lnTo>
                <a:lnTo>
                  <a:pt x="198849" y="4908956"/>
                </a:lnTo>
                <a:lnTo>
                  <a:pt x="212968" y="4670298"/>
                </a:lnTo>
                <a:lnTo>
                  <a:pt x="226248" y="4421352"/>
                </a:lnTo>
                <a:lnTo>
                  <a:pt x="230954" y="4293793"/>
                </a:lnTo>
                <a:lnTo>
                  <a:pt x="236165" y="4163491"/>
                </a:lnTo>
                <a:lnTo>
                  <a:pt x="241039" y="4031132"/>
                </a:lnTo>
                <a:lnTo>
                  <a:pt x="244233" y="3898087"/>
                </a:lnTo>
                <a:lnTo>
                  <a:pt x="247091" y="3762298"/>
                </a:lnTo>
                <a:lnTo>
                  <a:pt x="250116" y="3625138"/>
                </a:lnTo>
                <a:lnTo>
                  <a:pt x="252133" y="3485235"/>
                </a:lnTo>
                <a:lnTo>
                  <a:pt x="252133" y="3343960"/>
                </a:lnTo>
                <a:lnTo>
                  <a:pt x="253142" y="3201314"/>
                </a:lnTo>
                <a:lnTo>
                  <a:pt x="252133" y="3057296"/>
                </a:lnTo>
                <a:lnTo>
                  <a:pt x="250116" y="2911221"/>
                </a:lnTo>
                <a:lnTo>
                  <a:pt x="248267" y="2765145"/>
                </a:lnTo>
                <a:lnTo>
                  <a:pt x="244233" y="2617013"/>
                </a:lnTo>
                <a:lnTo>
                  <a:pt x="240031" y="2467508"/>
                </a:lnTo>
                <a:lnTo>
                  <a:pt x="235156" y="2318004"/>
                </a:lnTo>
                <a:lnTo>
                  <a:pt x="228265" y="2167128"/>
                </a:lnTo>
                <a:lnTo>
                  <a:pt x="220028" y="2014880"/>
                </a:lnTo>
                <a:lnTo>
                  <a:pt x="212128" y="1861947"/>
                </a:lnTo>
                <a:lnTo>
                  <a:pt x="202043" y="1709013"/>
                </a:lnTo>
                <a:lnTo>
                  <a:pt x="189940" y="1554023"/>
                </a:lnTo>
                <a:lnTo>
                  <a:pt x="177838" y="1401089"/>
                </a:lnTo>
                <a:lnTo>
                  <a:pt x="163886" y="1245413"/>
                </a:lnTo>
                <a:lnTo>
                  <a:pt x="148590" y="1089050"/>
                </a:lnTo>
                <a:lnTo>
                  <a:pt x="132454" y="934745"/>
                </a:lnTo>
                <a:lnTo>
                  <a:pt x="113628" y="778383"/>
                </a:lnTo>
                <a:lnTo>
                  <a:pt x="93457" y="622706"/>
                </a:lnTo>
                <a:lnTo>
                  <a:pt x="73454" y="466344"/>
                </a:lnTo>
                <a:lnTo>
                  <a:pt x="50090" y="310667"/>
                </a:lnTo>
                <a:lnTo>
                  <a:pt x="26222" y="155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Freeform 11">
            <a:extLst>
              <a:ext uri="{FF2B5EF4-FFF2-40B4-BE49-F238E27FC236}">
                <a16:creationId xmlns:a16="http://schemas.microsoft.com/office/drawing/2014/main" id="{481E0C28-CB2F-425F-98C5-AF23B9B704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4811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DB2879C-F0B1-4195-A323-E97B6065A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35" name="Content Placeholder 2">
            <a:extLst>
              <a:ext uri="{FF2B5EF4-FFF2-40B4-BE49-F238E27FC236}">
                <a16:creationId xmlns:a16="http://schemas.microsoft.com/office/drawing/2014/main" id="{E11F5F49-0F09-A409-8D00-D842841545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1386454"/>
              </p:ext>
            </p:extLst>
          </p:nvPr>
        </p:nvGraphicFramePr>
        <p:xfrm>
          <a:off x="5048250" y="1447800"/>
          <a:ext cx="649605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21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20B64B-3202-27C1-F5E8-E94D2F163B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pPr lvl="0"/>
            <a:r>
              <a:rPr lang="en-GB" b="1">
                <a:solidFill>
                  <a:srgbClr val="FFFFFF"/>
                </a:solidFill>
              </a:rPr>
              <a:t>REFERENCES</a:t>
            </a:r>
            <a:r>
              <a:rPr lang="en-GB">
                <a:solidFill>
                  <a:srgbClr val="FFFFFF"/>
                </a:solidFill>
                <a:latin typeface="Aptos" pitchFamily="34"/>
              </a:rPr>
              <a:t> 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FFAA2B3C-6A33-9705-1074-F7B8EEEDAC4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03312" y="2763520"/>
            <a:ext cx="8946541" cy="3484879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700">
                <a:latin typeface="+mn-lt"/>
              </a:rPr>
              <a:t>Aqua (2023) </a:t>
            </a:r>
            <a:r>
              <a:rPr lang="en-GB" sz="1700" i="1">
                <a:latin typeface="+mn-lt"/>
              </a:rPr>
              <a:t>Quality, Service Improvement and Redesign Tools: SBAR Communication Tools. </a:t>
            </a:r>
            <a:r>
              <a:rPr lang="en-GB" sz="1700">
                <a:latin typeface="+mn-lt"/>
              </a:rPr>
              <a:t>Available at: </a:t>
            </a:r>
            <a:r>
              <a:rPr lang="en-GB" sz="1700">
                <a:latin typeface="+mn-lt"/>
                <a:hlinkClick r:id="rId3"/>
              </a:rPr>
              <a:t>https://aqua.nhs.uk/wp-content/uploads/2023/07/qsir-sbar-communication-tool.pdf</a:t>
            </a:r>
            <a:r>
              <a:rPr lang="en-GB" sz="1700">
                <a:latin typeface="+mn-lt"/>
              </a:rPr>
              <a:t> (Accessed: 5 June 2026)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700">
                <a:latin typeface="+mn-lt"/>
              </a:rPr>
              <a:t>Argyle, M. (1972) </a:t>
            </a:r>
            <a:r>
              <a:rPr lang="en-GB" sz="1700" i="1">
                <a:latin typeface="+mn-lt"/>
              </a:rPr>
              <a:t>The Psychology of Interpersonal Behaviour</a:t>
            </a:r>
            <a:r>
              <a:rPr lang="en-GB" sz="1700">
                <a:latin typeface="+mn-lt"/>
              </a:rPr>
              <a:t>. 2</a:t>
            </a:r>
            <a:r>
              <a:rPr lang="en-GB" sz="1700" baseline="30000">
                <a:latin typeface="+mn-lt"/>
              </a:rPr>
              <a:t>nd</a:t>
            </a:r>
            <a:r>
              <a:rPr lang="en-GB" sz="1700">
                <a:latin typeface="+mn-lt"/>
              </a:rPr>
              <a:t> </a:t>
            </a:r>
            <a:r>
              <a:rPr lang="en-GB" sz="1700" err="1">
                <a:latin typeface="+mn-lt"/>
              </a:rPr>
              <a:t>edn</a:t>
            </a:r>
            <a:r>
              <a:rPr lang="en-GB" sz="1700">
                <a:latin typeface="+mn-lt"/>
              </a:rPr>
              <a:t>. Harmondsworth: Penguin Books.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700">
                <a:latin typeface="+mn-lt"/>
              </a:rPr>
              <a:t>Institute of Mental Health (2026) </a:t>
            </a:r>
            <a:r>
              <a:rPr lang="en-GB" sz="1700" i="1">
                <a:latin typeface="+mn-lt"/>
              </a:rPr>
              <a:t>The Role of Communication in Health and Social Care: Why It Matters</a:t>
            </a:r>
            <a:r>
              <a:rPr lang="en-GB" sz="1700">
                <a:latin typeface="+mn-lt"/>
              </a:rPr>
              <a:t>. Available at: </a:t>
            </a:r>
            <a:r>
              <a:rPr lang="en-GB" sz="1700">
                <a:latin typeface="+mn-lt"/>
                <a:hlinkClick r:id="rId4"/>
              </a:rPr>
              <a:t>https://iomh.co.uk/the-role-of-communication-in-health-and-social-care-why-it-matters/</a:t>
            </a:r>
            <a:r>
              <a:rPr lang="en-GB" sz="1700">
                <a:latin typeface="+mn-lt"/>
              </a:rPr>
              <a:t> (Accessed: 28 May 2026).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700">
                <a:latin typeface="+mn-lt"/>
              </a:rPr>
              <a:t>University of Greater Manchester (2023) </a:t>
            </a:r>
            <a:r>
              <a:rPr lang="en-GB" sz="1700" i="1">
                <a:latin typeface="+mn-lt"/>
              </a:rPr>
              <a:t>Why is Communication Important in Health and Social Care?.</a:t>
            </a:r>
            <a:r>
              <a:rPr lang="en-GB" sz="1700">
                <a:latin typeface="+mn-lt"/>
              </a:rPr>
              <a:t> Available at: </a:t>
            </a:r>
            <a:r>
              <a:rPr lang="en-GB" sz="1700">
                <a:latin typeface="+mn-lt"/>
                <a:hlinkClick r:id="rId5"/>
              </a:rPr>
              <a:t>https://greatermanchester.ac.uk/blogs/why-is-communication-important-in-health-and-social-care</a:t>
            </a:r>
            <a:r>
              <a:rPr lang="en-GB" sz="1700">
                <a:latin typeface="+mn-lt"/>
              </a:rPr>
              <a:t> ( Accessed: 29 May 2026).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700">
              <a:latin typeface="+mn-lt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8A3138619E1D4F8EE743C5DD485012" ma:contentTypeVersion="5" ma:contentTypeDescription="Create a new document." ma:contentTypeScope="" ma:versionID="09bc09d458897623d68eb07a67cdd33f">
  <xsd:schema xmlns:xsd="http://www.w3.org/2001/XMLSchema" xmlns:xs="http://www.w3.org/2001/XMLSchema" xmlns:p="http://schemas.microsoft.com/office/2006/metadata/properties" xmlns:ns3="3ef5847a-e696-4fee-a2c0-6c3f87568321" targetNamespace="http://schemas.microsoft.com/office/2006/metadata/properties" ma:root="true" ma:fieldsID="34aefca938db2e2488f1ec3608fca085" ns3:_="">
    <xsd:import namespace="3ef5847a-e696-4fee-a2c0-6c3f87568321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5847a-e696-4fee-a2c0-6c3f87568321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ef5847a-e696-4fee-a2c0-6c3f87568321" xsi:nil="true"/>
  </documentManagement>
</p:properties>
</file>

<file path=customXml/itemProps1.xml><?xml version="1.0" encoding="utf-8"?>
<ds:datastoreItem xmlns:ds="http://schemas.openxmlformats.org/officeDocument/2006/customXml" ds:itemID="{602858B8-C1E8-47EF-9CBB-50E5114CB0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4784F8F-D5A0-418A-A875-69BB6FDDCF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f5847a-e696-4fee-a2c0-6c3f875683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96C4E26-216C-4340-96D4-7F312F6672D4}">
  <ds:schemaRefs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dcmitype/"/>
    <ds:schemaRef ds:uri="http://schemas.openxmlformats.org/package/2006/metadata/core-properties"/>
    <ds:schemaRef ds:uri="http://purl.org/dc/terms/"/>
    <ds:schemaRef ds:uri="http://purl.org/dc/elements/1.1/"/>
    <ds:schemaRef ds:uri="3ef5847a-e696-4fee-a2c0-6c3f87568321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1081</Words>
  <Application>Microsoft Office PowerPoint</Application>
  <PresentationFormat>Widescreen</PresentationFormat>
  <Paragraphs>77</Paragraphs>
  <Slides>10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Aptos</vt:lpstr>
      <vt:lpstr>Arial</vt:lpstr>
      <vt:lpstr>Calibri</vt:lpstr>
      <vt:lpstr>Century Gothic</vt:lpstr>
      <vt:lpstr>Wingdings</vt:lpstr>
      <vt:lpstr>Wingdings 3</vt:lpstr>
      <vt:lpstr>Ion</vt:lpstr>
      <vt:lpstr>Communication: A key Skill For Effective Practice In Health And Social Care   </vt:lpstr>
      <vt:lpstr>INTRODUCTION</vt:lpstr>
      <vt:lpstr>PRESENTATION OVERVIEW</vt:lpstr>
      <vt:lpstr>WHAT IS COMMUNICATION</vt:lpstr>
      <vt:lpstr>WHY COMMUNICATION IS IMPORTANT IN HEALTH AND SOCIAL CARE</vt:lpstr>
      <vt:lpstr>RELEVANCE TO MY ROLE AS A SUPPORT CARE WORKER</vt:lpstr>
      <vt:lpstr>COMMUNICATION CYCLE- ARGYLE’S MODEL(1972)</vt:lpstr>
      <vt:lpstr>Practical Example From Practice </vt:lpstr>
      <vt:lpstr>Conclusion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Oluwatoyin Ruth Salu (2508698)</dc:creator>
  <cp:lastModifiedBy>Oluwatoyin Ruth Salu (2508698)</cp:lastModifiedBy>
  <cp:revision>39</cp:revision>
  <cp:lastPrinted>2026-06-21T16:59:47Z</cp:lastPrinted>
  <dcterms:created xsi:type="dcterms:W3CDTF">2026-06-06T18:57:09Z</dcterms:created>
  <dcterms:modified xsi:type="dcterms:W3CDTF">2026-06-21T17:03:12Z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0x010100388A3138619E1D4F8EE743C5DD485012</vt:lpwstr>
  </property>
</Properties>
</file>