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8" r:id="rId1"/>
  </p:sldMasterIdLst>
  <p:notesMasterIdLst>
    <p:notesMasterId r:id="rId15"/>
  </p:notesMasterIdLst>
  <p:sldIdLst>
    <p:sldId id="256" r:id="rId2"/>
    <p:sldId id="261" r:id="rId3"/>
    <p:sldId id="263" r:id="rId4"/>
    <p:sldId id="266" r:id="rId5"/>
    <p:sldId id="269" r:id="rId6"/>
    <p:sldId id="294" r:id="rId7"/>
    <p:sldId id="295" r:id="rId8"/>
    <p:sldId id="296" r:id="rId9"/>
    <p:sldId id="299" r:id="rId10"/>
    <p:sldId id="298" r:id="rId11"/>
    <p:sldId id="297" r:id="rId12"/>
    <p:sldId id="300" r:id="rId13"/>
    <p:sldId id="293" r:id="rId14"/>
  </p:sldIdLst>
  <p:sldSz cx="9144000" cy="5143500" type="screen16x9"/>
  <p:notesSz cx="6858000" cy="9144000"/>
  <p:embeddedFontLst>
    <p:embeddedFont>
      <p:font typeface="Bebas Neue" panose="020B0606020202050201" pitchFamily="34" charset="0"/>
      <p:regular r:id="rId16"/>
    </p:embeddedFont>
    <p:embeddedFont>
      <p:font typeface="Besley" panose="020B0604020202020204" charset="0"/>
      <p:regular r:id="rId17"/>
      <p:bold r:id="rId18"/>
      <p:italic r:id="rId19"/>
      <p:boldItalic r:id="rId20"/>
    </p:embeddedFont>
    <p:embeddedFont>
      <p:font typeface="Merriweather" panose="00000500000000000000" pitchFamily="2" charset="0"/>
      <p:regular r:id="rId21"/>
      <p:bold r:id="rId22"/>
      <p:italic r:id="rId23"/>
      <p:boldItalic r:id="rId24"/>
    </p:embeddedFont>
    <p:embeddedFont>
      <p:font typeface="Nunito Light" pitchFamily="2" charset="0"/>
      <p:regular r:id="rId25"/>
      <p: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novo" initials="L" lastIdx="4" clrIdx="0">
    <p:extLst>
      <p:ext uri="{19B8F6BF-5375-455C-9EA6-DF929625EA0E}">
        <p15:presenceInfo xmlns:p15="http://schemas.microsoft.com/office/powerpoint/2012/main" userId="Lenovo"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11C0261-1834-447F-9514-F179AB8FE3FD}">
  <a:tblStyle styleId="{F11C0261-1834-447F-9514-F179AB8FE3F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141E6F39-EBC9-4663-8DBF-EFEC45B64D41}"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500" autoAdjust="0"/>
    <p:restoredTop sz="67285" autoAdjust="0"/>
  </p:normalViewPr>
  <p:slideViewPr>
    <p:cSldViewPr snapToGrid="0">
      <p:cViewPr>
        <p:scale>
          <a:sx n="99" d="100"/>
          <a:sy n="99" d="100"/>
        </p:scale>
        <p:origin x="540" y="-14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sciencedirect.com/science/article/am/pii/S152586102300316X"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doi.org/10.1080/10854681.2022.2111965" TargetMode="External"/><Relationship Id="rId5" Type="http://schemas.openxmlformats.org/officeDocument/2006/relationships/hyperlink" Target="https://doi.org/10.3390/ijerph192114233" TargetMode="External"/><Relationship Id="rId4" Type="http://schemas.openxmlformats.org/officeDocument/2006/relationships/hyperlink" Target="https://strathprints.strath.ac.uk/74683/1/Miller_Barrie_AS_2020_Ethical_dilemmas_balancing_choice_and_risk_with_a_duty_of_care.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33"/>
        <p:cNvGrpSpPr/>
        <p:nvPr/>
      </p:nvGrpSpPr>
      <p:grpSpPr>
        <a:xfrm>
          <a:off x="0" y="0"/>
          <a:ext cx="0" cy="0"/>
          <a:chOff x="0" y="0"/>
          <a:chExt cx="0" cy="0"/>
        </a:xfrm>
      </p:grpSpPr>
      <p:sp>
        <p:nvSpPr>
          <p:cNvPr id="12134" name="Google Shape;12134;g1fb4271b4a7_0_9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135" name="Google Shape;12135;g1fb4271b4a7_0_9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08"/>
        <p:cNvGrpSpPr/>
        <p:nvPr/>
      </p:nvGrpSpPr>
      <p:grpSpPr>
        <a:xfrm>
          <a:off x="0" y="0"/>
          <a:ext cx="0" cy="0"/>
          <a:chOff x="0" y="0"/>
          <a:chExt cx="0" cy="0"/>
        </a:xfrm>
      </p:grpSpPr>
      <p:sp>
        <p:nvSpPr>
          <p:cNvPr id="12509" name="Google Shape;12509;g14072739ea5_1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510" name="Google Shape;12510;g14072739ea5_1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pPr>
            <a:r>
              <a:rPr lang="en-US" dirty="0"/>
              <a:t>In this presentation, it will be examined how health and social care systems complement the care and empowerment of older people. </a:t>
            </a:r>
          </a:p>
          <a:p>
            <a:pPr marL="171450" lvl="0" indent="-171450" algn="l" rtl="0">
              <a:spcBef>
                <a:spcPts val="0"/>
              </a:spcBef>
              <a:spcAft>
                <a:spcPts val="0"/>
              </a:spcAft>
            </a:pPr>
            <a:r>
              <a:rPr lang="en-US" dirty="0"/>
              <a:t>The concept of ageing is biological degeneration, which is considered through the theory of wear-and-tear, which associates ageing with the results of physical degradation manifested in mobility, strength, and health. </a:t>
            </a:r>
          </a:p>
          <a:p>
            <a:pPr marL="171450" lvl="0" indent="-171450" algn="l" rtl="0">
              <a:spcBef>
                <a:spcPts val="0"/>
              </a:spcBef>
              <a:spcAft>
                <a:spcPts val="0"/>
              </a:spcAft>
            </a:pPr>
            <a:r>
              <a:rPr lang="en-US" dirty="0"/>
              <a:t>Of the older population staying in their own homes, loneliness, a lack of independence and long-term condition management are some of the challenges encountered (Age UK, 2023). </a:t>
            </a:r>
          </a:p>
          <a:p>
            <a:pPr marL="171450" lvl="0" indent="-171450" algn="l" rtl="0">
              <a:spcBef>
                <a:spcPts val="0"/>
              </a:spcBef>
              <a:spcAft>
                <a:spcPts val="0"/>
              </a:spcAft>
            </a:pPr>
            <a:r>
              <a:rPr lang="en-US" dirty="0"/>
              <a:t>There are factors such as people becoming dependent on the declining functional ability, being deprived of informal support and safety risks that may also trigger people into residential care. </a:t>
            </a:r>
          </a:p>
          <a:p>
            <a:pPr marL="171450" lvl="0" indent="-171450" algn="l" rtl="0">
              <a:spcBef>
                <a:spcPts val="0"/>
              </a:spcBef>
              <a:spcAft>
                <a:spcPts val="0"/>
              </a:spcAft>
            </a:pPr>
            <a:r>
              <a:rPr lang="en-US" dirty="0"/>
              <a:t>The first transition may prove challenging, as older individuals will feel deprived of routine, lack of sense in their life and emotional instability. </a:t>
            </a:r>
          </a:p>
          <a:p>
            <a:pPr marL="171450" lvl="0" indent="-171450" algn="l" rtl="0">
              <a:spcBef>
                <a:spcPts val="0"/>
              </a:spcBef>
              <a:spcAft>
                <a:spcPts val="0"/>
              </a:spcAft>
            </a:pPr>
            <a:r>
              <a:rPr lang="en-US" dirty="0"/>
              <a:t>The Care Act 2014 policy frameworks include the focus on wellbeing and choice and dignity, whereas human-rights approaches </a:t>
            </a:r>
            <a:r>
              <a:rPr lang="en-US" dirty="0" err="1"/>
              <a:t>emphasise</a:t>
            </a:r>
            <a:r>
              <a:rPr lang="en-US" dirty="0"/>
              <a:t> the necessity to assist autonomy and adaptation in the process of care transitions (British Institute of Human Rights, 2022).</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22"/>
        <p:cNvGrpSpPr/>
        <p:nvPr/>
      </p:nvGrpSpPr>
      <p:grpSpPr>
        <a:xfrm>
          <a:off x="0" y="0"/>
          <a:ext cx="0" cy="0"/>
          <a:chOff x="0" y="0"/>
          <a:chExt cx="0" cy="0"/>
        </a:xfrm>
      </p:grpSpPr>
      <p:sp>
        <p:nvSpPr>
          <p:cNvPr id="12723" name="Google Shape;12723;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724" name="Google Shape;12724;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pPr>
            <a:r>
              <a:rPr lang="en-US" dirty="0"/>
              <a:t>Domiciliary care is consistent with both the Activity and Continuity theories as it endorses independence and routine.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latin typeface="Times New Roman" panose="02020603050405020304" pitchFamily="18" charset="0"/>
                <a:cs typeface="Times New Roman" panose="02020603050405020304" pitchFamily="18" charset="0"/>
              </a:rPr>
              <a:t>However, maintaining independence and functional ability remains a key challenge</a:t>
            </a:r>
            <a:r>
              <a:rPr lang="en-US" dirty="0"/>
              <a:t>.</a:t>
            </a:r>
          </a:p>
          <a:p>
            <a:pPr marL="171450" lvl="0" indent="-171450" algn="l" rtl="0">
              <a:spcBef>
                <a:spcPts val="0"/>
              </a:spcBef>
              <a:spcAft>
                <a:spcPts val="0"/>
              </a:spcAft>
            </a:pPr>
            <a:r>
              <a:rPr lang="en-US" dirty="0"/>
              <a:t>However, the limited quality and consistency are often necessitated by underfunding and staffing issues (Holmen, 2022).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latin typeface="Times New Roman" panose="02020603050405020304" pitchFamily="18" charset="0"/>
                <a:cs typeface="Times New Roman" panose="02020603050405020304" pitchFamily="18" charset="0"/>
              </a:rPr>
              <a:t>Residential care supports complex needs but may reduce autonomy and choice.</a:t>
            </a:r>
            <a:endParaRPr lang="en-US" dirty="0"/>
          </a:p>
          <a:p>
            <a:pPr marL="171450" lvl="0" indent="-171450" algn="l" rtl="0">
              <a:spcBef>
                <a:spcPts val="0"/>
              </a:spcBef>
              <a:spcAft>
                <a:spcPts val="0"/>
              </a:spcAft>
            </a:pPr>
            <a:r>
              <a:rPr lang="en-US" dirty="0"/>
              <a:t>Residential care offers the necessary support for complex needs, but may reduce autonomy when care is task-oriented rather than person-</a:t>
            </a:r>
            <a:r>
              <a:rPr lang="en-US" dirty="0" err="1"/>
              <a:t>centred</a:t>
            </a:r>
            <a:r>
              <a:rPr lang="en-US" dirty="0"/>
              <a:t>. </a:t>
            </a:r>
          </a:p>
          <a:p>
            <a:pPr marL="171450" lvl="0" indent="-171450" algn="l" rtl="0">
              <a:spcBef>
                <a:spcPts val="0"/>
              </a:spcBef>
              <a:spcAft>
                <a:spcPts val="0"/>
              </a:spcAft>
            </a:pPr>
            <a:r>
              <a:rPr lang="en-US" dirty="0"/>
              <a:t>The Care Act 2014 aims to ensure a wellbeing-focused approach, choice, and the overall effectiveness of services. </a:t>
            </a:r>
          </a:p>
          <a:p>
            <a:pPr marL="171450" lvl="0" indent="-171450" algn="l" rtl="0">
              <a:spcBef>
                <a:spcPts val="0"/>
              </a:spcBef>
              <a:spcAft>
                <a:spcPts val="0"/>
              </a:spcAft>
            </a:pPr>
            <a:r>
              <a:rPr lang="en-US" dirty="0"/>
              <a:t>However, demographic factors and budgetary constraints still address the issues of service efficacy and functional autonomy of older people (Care Act, 2014).</a:t>
            </a:r>
          </a:p>
          <a:p>
            <a:pPr marL="171450" lvl="0" indent="-171450" algn="l" rtl="0">
              <a:spcBef>
                <a:spcPts val="0"/>
              </a:spcBef>
              <a:spcAft>
                <a:spcPts val="0"/>
              </a:spcAft>
            </a:pPr>
            <a:r>
              <a:rPr lang="en-US" dirty="0"/>
              <a:t>Physical support incorporates the mobility and health requirements; emotional support addresses the loneliness issue; social support prescribes the relationships and involvement.</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29"/>
        <p:cNvGrpSpPr/>
        <p:nvPr/>
      </p:nvGrpSpPr>
      <p:grpSpPr>
        <a:xfrm>
          <a:off x="0" y="0"/>
          <a:ext cx="0" cy="0"/>
          <a:chOff x="0" y="0"/>
          <a:chExt cx="0" cy="0"/>
        </a:xfrm>
      </p:grpSpPr>
      <p:sp>
        <p:nvSpPr>
          <p:cNvPr id="12830" name="Google Shape;12830;g1ffadc42724_0_32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831" name="Google Shape;12831;g1ffadc42724_0_32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pPr>
            <a:r>
              <a:rPr lang="en-US" dirty="0"/>
              <a:t>The psychosocial and social theories of ageing help explain how older adults live in later life and how these experiences influence care practice. </a:t>
            </a:r>
          </a:p>
          <a:p>
            <a:pPr marL="171450" lvl="0" indent="-171450" algn="l" rtl="0">
              <a:spcBef>
                <a:spcPts val="0"/>
              </a:spcBef>
              <a:spcAft>
                <a:spcPts val="0"/>
              </a:spcAft>
            </a:pPr>
            <a:r>
              <a:rPr lang="en-US" dirty="0"/>
              <a:t>The Activity Theory suggests that ongoing social participation and engagement improve wellbeing, benefiting care that focuses on independence, community involvement, and active ageing. </a:t>
            </a:r>
          </a:p>
          <a:p>
            <a:pPr marL="171450" lvl="0" indent="-171450" algn="l" rtl="0">
              <a:spcBef>
                <a:spcPts val="0"/>
              </a:spcBef>
              <a:spcAft>
                <a:spcPts val="0"/>
              </a:spcAft>
            </a:pPr>
            <a:r>
              <a:rPr lang="en-US" dirty="0"/>
              <a:t>This is very much congruent with person-</a:t>
            </a:r>
            <a:r>
              <a:rPr lang="en-US" dirty="0" err="1"/>
              <a:t>centred</a:t>
            </a:r>
            <a:r>
              <a:rPr lang="en-US" dirty="0"/>
              <a:t> and preventative models of care as stated by </a:t>
            </a:r>
            <a:r>
              <a:rPr lang="en-US" dirty="0" err="1"/>
              <a:t>Ragini</a:t>
            </a:r>
            <a:r>
              <a:rPr lang="en-US" dirty="0"/>
              <a:t> and </a:t>
            </a:r>
            <a:r>
              <a:rPr lang="en-US" dirty="0" err="1"/>
              <a:t>Salwan</a:t>
            </a:r>
            <a:r>
              <a:rPr lang="en-US" dirty="0"/>
              <a:t> (2022). </a:t>
            </a:r>
          </a:p>
          <a:p>
            <a:pPr marL="171450" lvl="0" indent="-171450" algn="l" rtl="0">
              <a:spcBef>
                <a:spcPts val="0"/>
              </a:spcBef>
              <a:spcAft>
                <a:spcPts val="0"/>
              </a:spcAft>
            </a:pPr>
            <a:r>
              <a:rPr lang="en-US" dirty="0"/>
              <a:t>Conversely, Disengagement Theory indicates that decreased engagement with society can be a natural and win-win outcome, but it has been </a:t>
            </a:r>
            <a:r>
              <a:rPr lang="en-US" dirty="0" err="1"/>
              <a:t>criticised</a:t>
            </a:r>
            <a:r>
              <a:rPr lang="en-US" dirty="0"/>
              <a:t> as perpetuating ageism and an excuse to offer less service. </a:t>
            </a:r>
          </a:p>
          <a:p>
            <a:pPr marL="171450" lvl="0" indent="-171450" algn="l" rtl="0">
              <a:spcBef>
                <a:spcPts val="0"/>
              </a:spcBef>
              <a:spcAft>
                <a:spcPts val="0"/>
              </a:spcAft>
            </a:pPr>
            <a:r>
              <a:rPr lang="en-US" dirty="0"/>
              <a:t>Continuity Theory provides a more balanced point of view as it states that older adults want to preserve the already existing roles, values, and routines, which underlie personalised care planning. </a:t>
            </a:r>
          </a:p>
          <a:p>
            <a:pPr marL="171450" lvl="0" indent="-171450" algn="l" rtl="0">
              <a:spcBef>
                <a:spcPts val="0"/>
              </a:spcBef>
              <a:spcAft>
                <a:spcPts val="0"/>
              </a:spcAft>
            </a:pPr>
            <a:r>
              <a:rPr lang="en-US" dirty="0"/>
              <a:t>However, </a:t>
            </a:r>
            <a:r>
              <a:rPr lang="en-US" dirty="0" err="1"/>
              <a:t>Cattaneo</a:t>
            </a:r>
            <a:r>
              <a:rPr lang="en-US" dirty="0"/>
              <a:t> et al. (2025) argued that each theory has its weaknesses when used in isolation; a contribution of both of them is based on the concept of the flexibility and </a:t>
            </a:r>
            <a:r>
              <a:rPr lang="en-US" dirty="0" err="1"/>
              <a:t>individualisation</a:t>
            </a:r>
            <a:r>
              <a:rPr lang="en-US" dirty="0"/>
              <a:t> of care that accounts for choice, autonomy and identity in accordance with the empowerment-oriented policy like the Care Act 2014.</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94"/>
        <p:cNvGrpSpPr/>
        <p:nvPr/>
      </p:nvGrpSpPr>
      <p:grpSpPr>
        <a:xfrm>
          <a:off x="0" y="0"/>
          <a:ext cx="0" cy="0"/>
          <a:chOff x="0" y="0"/>
          <a:chExt cx="0" cy="0"/>
        </a:xfrm>
      </p:grpSpPr>
      <p:sp>
        <p:nvSpPr>
          <p:cNvPr id="12895" name="Google Shape;12895;g1ffadc42724_0_13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896" name="Google Shape;12896;g1ffadc42724_0_13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pPr>
            <a:r>
              <a:rPr lang="en-US" dirty="0"/>
              <a:t>The Care Act 2014 defines the following principles as the primary ones: wellbeing, </a:t>
            </a:r>
            <a:r>
              <a:rPr lang="en-US" dirty="0" err="1"/>
              <a:t>personalisation</a:t>
            </a:r>
            <a:r>
              <a:rPr lang="en-US" dirty="0"/>
              <a:t> and independence, structuring the local authorities in such a manner that they are obliged to encourage choice and engage the individuals in the making of care decisions (Care Act, 2014). </a:t>
            </a:r>
          </a:p>
          <a:p>
            <a:pPr marL="171450" lvl="0" indent="-171450" algn="l" rtl="0">
              <a:spcBef>
                <a:spcPts val="0"/>
              </a:spcBef>
              <a:spcAft>
                <a:spcPts val="0"/>
              </a:spcAft>
            </a:pPr>
            <a:r>
              <a:rPr lang="en-US" dirty="0"/>
              <a:t>The Equality Act 2010 offers a legal security of protection against age discrimination, which holds any rights-based approach to care. </a:t>
            </a:r>
          </a:p>
          <a:p>
            <a:pPr marL="171450" lvl="0" indent="-171450" algn="l" rtl="0">
              <a:spcBef>
                <a:spcPts val="0"/>
              </a:spcBef>
              <a:spcAft>
                <a:spcPts val="0"/>
              </a:spcAft>
            </a:pPr>
            <a:r>
              <a:rPr lang="en-US" dirty="0"/>
              <a:t>The NHS Long Term Plan also focuses on integrated and preventative services to ensure the provision of services to an ageing population. </a:t>
            </a:r>
          </a:p>
          <a:p>
            <a:r>
              <a:rPr lang="en-US" b="1" dirty="0">
                <a:solidFill>
                  <a:schemeClr val="bg2">
                    <a:lumMod val="25000"/>
                  </a:schemeClr>
                </a:solidFill>
              </a:rPr>
              <a:t>These policies are influenced by ageing theories, which </a:t>
            </a:r>
            <a:r>
              <a:rPr lang="en-US" b="1" dirty="0" err="1">
                <a:solidFill>
                  <a:schemeClr val="bg2">
                    <a:lumMod val="25000"/>
                  </a:schemeClr>
                </a:solidFill>
              </a:rPr>
              <a:t>emphasise</a:t>
            </a:r>
            <a:r>
              <a:rPr lang="en-US" b="1" dirty="0">
                <a:solidFill>
                  <a:schemeClr val="bg2">
                    <a:lumMod val="25000"/>
                  </a:schemeClr>
                </a:solidFill>
              </a:rPr>
              <a:t> active participation and continuity of roles.</a:t>
            </a:r>
            <a:endParaRPr lang="en-US" dirty="0">
              <a:solidFill>
                <a:schemeClr val="bg2">
                  <a:lumMod val="25000"/>
                </a:schemeClr>
              </a:solidFill>
            </a:endParaRPr>
          </a:p>
          <a:p>
            <a:r>
              <a:rPr lang="en-US" b="1" dirty="0">
                <a:solidFill>
                  <a:schemeClr val="bg2">
                    <a:lumMod val="25000"/>
                  </a:schemeClr>
                </a:solidFill>
              </a:rPr>
              <a:t>Dementia strategies improve early diagnosis, support, and person-</a:t>
            </a:r>
            <a:r>
              <a:rPr lang="en-US" b="1" dirty="0" err="1">
                <a:solidFill>
                  <a:schemeClr val="bg2">
                    <a:lumMod val="25000"/>
                  </a:schemeClr>
                </a:solidFill>
              </a:rPr>
              <a:t>centred</a:t>
            </a:r>
            <a:r>
              <a:rPr lang="en-US" b="1" dirty="0">
                <a:solidFill>
                  <a:schemeClr val="bg2">
                    <a:lumMod val="25000"/>
                  </a:schemeClr>
                </a:solidFill>
              </a:rPr>
              <a:t> planning.</a:t>
            </a:r>
            <a:endParaRPr lang="en-US" dirty="0">
              <a:solidFill>
                <a:schemeClr val="bg2">
                  <a:lumMod val="25000"/>
                </a:schemeClr>
              </a:solidFill>
            </a:endParaRPr>
          </a:p>
          <a:p>
            <a:pPr marL="171450" lvl="0" indent="-171450" algn="l" rtl="0">
              <a:spcBef>
                <a:spcPts val="0"/>
              </a:spcBef>
              <a:spcAft>
                <a:spcPts val="0"/>
              </a:spcAft>
            </a:pPr>
            <a:endParaRPr lang="en-US" dirty="0">
              <a:solidFill>
                <a:schemeClr val="bg2">
                  <a:lumMod val="25000"/>
                </a:schemeClr>
              </a:solidFill>
            </a:endParaRPr>
          </a:p>
          <a:p>
            <a:pPr marL="171450" lvl="0" indent="-171450" algn="l" rtl="0">
              <a:spcBef>
                <a:spcPts val="0"/>
              </a:spcBef>
              <a:spcAft>
                <a:spcPts val="0"/>
              </a:spcAft>
            </a:pPr>
            <a:r>
              <a:rPr lang="en-US" dirty="0"/>
              <a:t>Although these policies are very robust in principle, the aspects of funding pressure, workforce shortage and regional diversity tend to limit the successful application, creating discrepancies between the policy intentions and daily care delivery. </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29"/>
        <p:cNvGrpSpPr/>
        <p:nvPr/>
      </p:nvGrpSpPr>
      <p:grpSpPr>
        <a:xfrm>
          <a:off x="0" y="0"/>
          <a:ext cx="0" cy="0"/>
          <a:chOff x="0" y="0"/>
          <a:chExt cx="0" cy="0"/>
        </a:xfrm>
      </p:grpSpPr>
      <p:sp>
        <p:nvSpPr>
          <p:cNvPr id="12830" name="Google Shape;12830;g1ffadc42724_0_32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831" name="Google Shape;12831;g1ffadc42724_0_32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pPr>
            <a:r>
              <a:rPr lang="en-US" dirty="0"/>
              <a:t>Care for older people in the UK is provided in various settings within community services, domiciliary care, and residential or nursing care, as they have diverse levels of need. </a:t>
            </a:r>
          </a:p>
          <a:p>
            <a:pPr marL="171450" lvl="0" indent="-171450" algn="l" rtl="0">
              <a:spcBef>
                <a:spcPts val="0"/>
              </a:spcBef>
              <a:spcAft>
                <a:spcPts val="0"/>
              </a:spcAft>
            </a:pPr>
            <a:r>
              <a:rPr lang="en-US" dirty="0"/>
              <a:t>Home and community-based care help provide independence and align with the Activity and Continuity theories, which focus on maintaining engagement and consistency in routine (</a:t>
            </a:r>
            <a:r>
              <a:rPr lang="en-US" dirty="0" err="1"/>
              <a:t>Newbould</a:t>
            </a:r>
            <a:r>
              <a:rPr lang="en-US" dirty="0"/>
              <a:t>, Tucker and Wilberforce, 2022). </a:t>
            </a:r>
          </a:p>
          <a:p>
            <a:pPr marL="171450" lvl="0" indent="-171450" algn="l" rtl="0">
              <a:spcBef>
                <a:spcPts val="0"/>
              </a:spcBef>
              <a:spcAft>
                <a:spcPts val="0"/>
              </a:spcAft>
            </a:pPr>
            <a:r>
              <a:rPr lang="en-US" dirty="0"/>
              <a:t>The policy framework, including the Care Act 2014, encourages closer collaboration and 1-to-1 services; yet, with mounting pressure and burden on staff and an increasing reliance on unpaid </a:t>
            </a:r>
            <a:r>
              <a:rPr lang="en-US" dirty="0" err="1"/>
              <a:t>carers</a:t>
            </a:r>
            <a:r>
              <a:rPr lang="en-US" dirty="0"/>
              <a:t>, the efficacy of the existing care delivery can be questioned.</a:t>
            </a:r>
            <a:endParaRPr dirty="0"/>
          </a:p>
        </p:txBody>
      </p:sp>
    </p:spTree>
    <p:extLst>
      <p:ext uri="{BB962C8B-B14F-4D97-AF65-F5344CB8AC3E}">
        <p14:creationId xmlns:p14="http://schemas.microsoft.com/office/powerpoint/2010/main" val="3958335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94"/>
        <p:cNvGrpSpPr/>
        <p:nvPr/>
      </p:nvGrpSpPr>
      <p:grpSpPr>
        <a:xfrm>
          <a:off x="0" y="0"/>
          <a:ext cx="0" cy="0"/>
          <a:chOff x="0" y="0"/>
          <a:chExt cx="0" cy="0"/>
        </a:xfrm>
      </p:grpSpPr>
      <p:sp>
        <p:nvSpPr>
          <p:cNvPr id="12895" name="Google Shape;12895;g1ffadc42724_0_13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896" name="Google Shape;12896;g1ffadc42724_0_13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just" rtl="0">
              <a:lnSpc>
                <a:spcPct val="150000"/>
              </a:lnSpc>
              <a:spcBef>
                <a:spcPts val="0"/>
              </a:spcBef>
              <a:spcAft>
                <a:spcPts val="0"/>
              </a:spcAft>
            </a:pPr>
            <a:r>
              <a:rPr lang="en-US" sz="1100" b="0" i="0" u="none" strike="noStrike" cap="none" dirty="0">
                <a:solidFill>
                  <a:srgbClr val="FF0000"/>
                </a:solidFill>
                <a:effectLst/>
                <a:latin typeface="Arial"/>
                <a:ea typeface="Arial"/>
                <a:cs typeface="Arial"/>
                <a:sym typeface="Arial"/>
              </a:rPr>
              <a:t>Domiciliary care allows the older individuals to stay at home, which justifies the concepts of Activity and Continuity theories by engaging in routine and social activities. </a:t>
            </a:r>
          </a:p>
          <a:p>
            <a:pPr marL="171450" lvl="0" indent="-171450" algn="just" rtl="0">
              <a:lnSpc>
                <a:spcPct val="150000"/>
              </a:lnSpc>
              <a:spcBef>
                <a:spcPts val="0"/>
              </a:spcBef>
              <a:spcAft>
                <a:spcPts val="0"/>
              </a:spcAft>
            </a:pPr>
            <a:r>
              <a:rPr lang="en-US" sz="1100" b="0" i="0" u="none" strike="noStrike" cap="none" dirty="0">
                <a:solidFill>
                  <a:srgbClr val="FF0000"/>
                </a:solidFill>
                <a:effectLst/>
                <a:latin typeface="Arial"/>
                <a:ea typeface="Arial"/>
                <a:cs typeface="Arial"/>
                <a:sym typeface="Arial"/>
              </a:rPr>
              <a:t>It conforms to the Care Act 2014 by enhancing autonomy and choice. </a:t>
            </a:r>
          </a:p>
          <a:p>
            <a:pPr marL="171450" marR="0" lvl="0" indent="-171450" algn="just" defTabSz="914400" rtl="0" eaLnBrk="1" fontAlgn="auto" latinLnBrk="0" hangingPunct="1">
              <a:lnSpc>
                <a:spcPct val="150000"/>
              </a:lnSpc>
              <a:spcBef>
                <a:spcPts val="0"/>
              </a:spcBef>
              <a:spcAft>
                <a:spcPts val="0"/>
              </a:spcAft>
              <a:buClr>
                <a:srgbClr val="000000"/>
              </a:buClr>
              <a:buSzPts val="1100"/>
              <a:buFont typeface="Arial"/>
              <a:buChar char="●"/>
              <a:tabLst/>
              <a:defRPr/>
            </a:pPr>
            <a:r>
              <a:rPr lang="en-US" sz="1100" b="0" i="0" u="none" strike="noStrike" cap="none" dirty="0">
                <a:solidFill>
                  <a:srgbClr val="FF0000"/>
                </a:solidFill>
                <a:effectLst/>
                <a:latin typeface="Arial"/>
                <a:ea typeface="Arial"/>
                <a:cs typeface="Arial"/>
                <a:sym typeface="Arial"/>
              </a:rPr>
              <a:t>Personalised care is, however, restricted because of time and lack of staff. The residential care augments those with complicated physical and mental needs, among them dementia. It is well-</a:t>
            </a:r>
            <a:r>
              <a:rPr lang="en-US" sz="1100" b="0" i="0" u="none" strike="noStrike" cap="none" dirty="0" err="1">
                <a:solidFill>
                  <a:srgbClr val="FF0000"/>
                </a:solidFill>
                <a:effectLst/>
                <a:latin typeface="Arial"/>
                <a:ea typeface="Arial"/>
                <a:cs typeface="Arial"/>
                <a:sym typeface="Arial"/>
              </a:rPr>
              <a:t>organised</a:t>
            </a:r>
            <a:r>
              <a:rPr lang="en-US" sz="1100" b="0" i="0" u="none" strike="noStrike" cap="none" dirty="0">
                <a:solidFill>
                  <a:srgbClr val="FF0000"/>
                </a:solidFill>
                <a:effectLst/>
                <a:latin typeface="Arial"/>
                <a:ea typeface="Arial"/>
                <a:cs typeface="Arial"/>
                <a:sym typeface="Arial"/>
              </a:rPr>
              <a:t> and can limit autonomy when the care delivered is task-oriented. Both environments need better funding and training to improve person-</a:t>
            </a:r>
            <a:r>
              <a:rPr lang="en-US" sz="1100" b="0" i="0" u="none" strike="noStrike" cap="none" dirty="0" err="1">
                <a:solidFill>
                  <a:srgbClr val="FF0000"/>
                </a:solidFill>
                <a:effectLst/>
                <a:latin typeface="Arial"/>
                <a:ea typeface="Arial"/>
                <a:cs typeface="Arial"/>
                <a:sym typeface="Arial"/>
              </a:rPr>
              <a:t>centred</a:t>
            </a:r>
            <a:r>
              <a:rPr lang="en-US" sz="1100" b="0" i="0" u="none" strike="noStrike" cap="none" dirty="0">
                <a:solidFill>
                  <a:srgbClr val="FF0000"/>
                </a:solidFill>
                <a:effectLst/>
                <a:latin typeface="Arial"/>
                <a:ea typeface="Arial"/>
                <a:cs typeface="Arial"/>
                <a:sym typeface="Arial"/>
              </a:rPr>
              <a:t> practice (Miller and Barrie, 2022). </a:t>
            </a:r>
            <a:endParaRPr lang="en-GB" sz="1100" b="0" i="0" u="none" strike="noStrike" cap="none" dirty="0">
              <a:solidFill>
                <a:srgbClr val="FF0000"/>
              </a:solidFill>
              <a:effectLst/>
              <a:latin typeface="Arial"/>
              <a:ea typeface="Arial"/>
              <a:cs typeface="Arial"/>
              <a:sym typeface="Arial"/>
            </a:endParaRPr>
          </a:p>
          <a:p>
            <a:pPr marL="0" lvl="0" indent="0" algn="just" rtl="0">
              <a:lnSpc>
                <a:spcPct val="150000"/>
              </a:lnSpc>
              <a:spcBef>
                <a:spcPts val="0"/>
              </a:spcBef>
              <a:spcAft>
                <a:spcPts val="0"/>
              </a:spcAft>
              <a:buNone/>
            </a:pPr>
            <a:endParaRPr lang="en-US" dirty="0">
              <a:solidFill>
                <a:srgbClr val="FF0000"/>
              </a:solidFill>
            </a:endParaRPr>
          </a:p>
        </p:txBody>
      </p:sp>
    </p:spTree>
    <p:extLst>
      <p:ext uri="{BB962C8B-B14F-4D97-AF65-F5344CB8AC3E}">
        <p14:creationId xmlns:p14="http://schemas.microsoft.com/office/powerpoint/2010/main" val="666938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94"/>
        <p:cNvGrpSpPr/>
        <p:nvPr/>
      </p:nvGrpSpPr>
      <p:grpSpPr>
        <a:xfrm>
          <a:off x="0" y="0"/>
          <a:ext cx="0" cy="0"/>
          <a:chOff x="0" y="0"/>
          <a:chExt cx="0" cy="0"/>
        </a:xfrm>
      </p:grpSpPr>
      <p:sp>
        <p:nvSpPr>
          <p:cNvPr id="12895" name="Google Shape;12895;g1ffadc42724_0_13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896" name="Google Shape;12896;g1ffadc42724_0_13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pPr>
            <a:r>
              <a:rPr lang="en-US" dirty="0"/>
              <a:t>Residential care is considered essential for assisting aged individuals with complex health, mobility, or cognitive needs that cannot be adequately met at home. </a:t>
            </a:r>
          </a:p>
          <a:p>
            <a:pPr marL="171450" lvl="0" indent="-171450" algn="l" rtl="0">
              <a:spcBef>
                <a:spcPts val="0"/>
              </a:spcBef>
              <a:spcAft>
                <a:spcPts val="0"/>
              </a:spcAft>
            </a:pPr>
            <a:r>
              <a:rPr lang="en-US" dirty="0"/>
              <a:t>Although safety and quality are regulated by the Care Quality Commission (CQC), experiences across settings differ greatly. </a:t>
            </a:r>
          </a:p>
          <a:p>
            <a:pPr marL="171450" lvl="0" indent="-171450" algn="l" rtl="0">
              <a:spcBef>
                <a:spcPts val="0"/>
              </a:spcBef>
              <a:spcAft>
                <a:spcPts val="0"/>
              </a:spcAft>
            </a:pPr>
            <a:r>
              <a:rPr lang="en-US" dirty="0"/>
              <a:t>Even though residential care is associated with stability and clinical control, the institutional routine may inhibit choice and agency, which are incompatible with the person-</a:t>
            </a:r>
            <a:r>
              <a:rPr lang="en-US" dirty="0" err="1"/>
              <a:t>centred</a:t>
            </a:r>
            <a:r>
              <a:rPr lang="en-US" dirty="0"/>
              <a:t> and empowerment-based philosophies of the Care Act 2014.</a:t>
            </a:r>
          </a:p>
          <a:p>
            <a:pPr marL="171450" lvl="0" indent="-171450" algn="l" rtl="0">
              <a:spcBef>
                <a:spcPts val="0"/>
              </a:spcBef>
              <a:spcAft>
                <a:spcPts val="0"/>
              </a:spcAft>
            </a:pPr>
            <a:r>
              <a:rPr lang="en-GB" sz="1100" b="0" i="0" u="none" strike="noStrike" cap="none" dirty="0">
                <a:solidFill>
                  <a:srgbClr val="000000"/>
                </a:solidFill>
                <a:effectLst/>
                <a:latin typeface="Arial"/>
                <a:ea typeface="Arial"/>
                <a:cs typeface="Arial"/>
                <a:sym typeface="Arial"/>
              </a:rPr>
              <a:t>The aging population in the world (60 and older) is set to grow to 1.4 billion in 2030, as compared to 1.1 billion in 2023 which puts more pressure on the existing models of health and social care services to handle adult care (NHS, 2021).</a:t>
            </a:r>
            <a:endParaRPr dirty="0"/>
          </a:p>
        </p:txBody>
      </p:sp>
    </p:spTree>
    <p:extLst>
      <p:ext uri="{BB962C8B-B14F-4D97-AF65-F5344CB8AC3E}">
        <p14:creationId xmlns:p14="http://schemas.microsoft.com/office/powerpoint/2010/main" val="13256403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22"/>
        <p:cNvGrpSpPr/>
        <p:nvPr/>
      </p:nvGrpSpPr>
      <p:grpSpPr>
        <a:xfrm>
          <a:off x="0" y="0"/>
          <a:ext cx="0" cy="0"/>
          <a:chOff x="0" y="0"/>
          <a:chExt cx="0" cy="0"/>
        </a:xfrm>
      </p:grpSpPr>
      <p:sp>
        <p:nvSpPr>
          <p:cNvPr id="12723" name="Google Shape;12723;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724" name="Google Shape;12724;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Early intervention, enabled by telecare and remote monitoring, can improve safety and support independence, reducing dependency on acute services.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Innovative smart-home technologies can support everyday activities and cognitive support for dementia, such as reminders and GPS monitoring, regarding the Continuity Theory.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The use of technology has been highlighted as a tool to support what matters to people in policy initiatives such as the NHS England Personalised Care Model.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Nevertheless, many older adults are unable to access the digital world due to limited digital literacy and limited access/affordability (Age UK, 2023). </a:t>
            </a:r>
          </a:p>
          <a:p>
            <a:pPr marL="171450" marR="0" lvl="0" indent="-171450" algn="l" defTabSz="914400" rtl="0" eaLnBrk="1" fontAlgn="auto" latinLnBrk="0" hangingPunct="1">
              <a:lnSpc>
                <a:spcPct val="100000"/>
              </a:lnSpc>
              <a:spcBef>
                <a:spcPts val="0"/>
              </a:spcBef>
              <a:spcAft>
                <a:spcPts val="0"/>
              </a:spcAft>
              <a:buClr>
                <a:srgbClr val="000000"/>
              </a:buClr>
              <a:buSzPts val="1100"/>
              <a:tabLst/>
              <a:defRPr/>
            </a:pPr>
            <a:r>
              <a:rPr lang="en-GB" sz="1100" b="0" i="0" u="none" strike="noStrike" cap="none" dirty="0">
                <a:solidFill>
                  <a:srgbClr val="000000"/>
                </a:solidFill>
                <a:effectLst/>
                <a:latin typeface="Arial"/>
                <a:ea typeface="Arial"/>
                <a:cs typeface="Arial"/>
                <a:sym typeface="Arial"/>
              </a:rPr>
              <a:t>Data protection, consent, and surveillance issues are also ethical issues that complicate their implementation and support inclusive, person-centred, and rights-based technological solutions (CQC, 2023).</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778972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08"/>
        <p:cNvGrpSpPr/>
        <p:nvPr/>
      </p:nvGrpSpPr>
      <p:grpSpPr>
        <a:xfrm>
          <a:off x="0" y="0"/>
          <a:ext cx="0" cy="0"/>
          <a:chOff x="0" y="0"/>
          <a:chExt cx="0" cy="0"/>
        </a:xfrm>
      </p:grpSpPr>
      <p:sp>
        <p:nvSpPr>
          <p:cNvPr id="12509" name="Google Shape;12509;g14072739ea5_1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510" name="Google Shape;12510;g14072739ea5_1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Age UK services deliver preventive care to elderly individuals, which is empowerment-oriented and therefore encourages them to be active, socially engaged, and independent, corroborating the theories of Activity and Continuity and also informing the Care Act 2014.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The Dementia Village model is implemented and utilises person-centred design to retain identity and choice among the dementia patients to decrease distress and restrictive care dependency (Pozo Menéndez and Higueras García, 2022).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In both case studies, it can be revealed that theory- and policy-guided practices are effective in enhancing quality of life, autonomy, and emotional well-being.</a:t>
            </a:r>
            <a:endParaRPr lang="en-US" dirty="0"/>
          </a:p>
        </p:txBody>
      </p:sp>
    </p:spTree>
    <p:extLst>
      <p:ext uri="{BB962C8B-B14F-4D97-AF65-F5344CB8AC3E}">
        <p14:creationId xmlns:p14="http://schemas.microsoft.com/office/powerpoint/2010/main" val="29647322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22"/>
        <p:cNvGrpSpPr/>
        <p:nvPr/>
      </p:nvGrpSpPr>
      <p:grpSpPr>
        <a:xfrm>
          <a:off x="0" y="0"/>
          <a:ext cx="0" cy="0"/>
          <a:chOff x="0" y="0"/>
          <a:chExt cx="0" cy="0"/>
        </a:xfrm>
      </p:grpSpPr>
      <p:sp>
        <p:nvSpPr>
          <p:cNvPr id="12723" name="Google Shape;12723;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724" name="Google Shape;12724;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To enhance the care and empowerment of older people, there should be evidence-based coordinated action. </a:t>
            </a:r>
          </a:p>
          <a:p>
            <a:r>
              <a:rPr lang="en-GB" sz="1100" b="0" i="0" u="none" strike="noStrike" cap="none" dirty="0">
                <a:solidFill>
                  <a:srgbClr val="000000"/>
                </a:solidFill>
                <a:effectLst/>
                <a:latin typeface="Arial"/>
                <a:ea typeface="Arial"/>
                <a:cs typeface="Arial"/>
                <a:sym typeface="Arial"/>
              </a:rPr>
              <a:t>The growth of community and preventive services can help achieve independence and reduce dependence on residential services in the area, in accordance with the Theory of Activity and Continuity and the Social Model. </a:t>
            </a:r>
          </a:p>
          <a:p>
            <a:r>
              <a:rPr lang="en-GB" sz="1100" b="0" i="0" u="none" strike="noStrike" cap="none" dirty="0">
                <a:solidFill>
                  <a:srgbClr val="000000"/>
                </a:solidFill>
                <a:effectLst/>
                <a:latin typeface="Arial"/>
                <a:ea typeface="Arial"/>
                <a:cs typeface="Arial"/>
                <a:sym typeface="Arial"/>
              </a:rPr>
              <a:t>More technological integration, supported by digital skills training, could also further ensure autonomy and safety, as prescribed by the NHS Personalised Care Model (Johnson et al., 2023). </a:t>
            </a:r>
          </a:p>
          <a:p>
            <a:r>
              <a:rPr lang="en-GB" sz="1100" b="0" i="0" u="none" strike="noStrike" cap="none" dirty="0">
                <a:solidFill>
                  <a:srgbClr val="000000"/>
                </a:solidFill>
                <a:effectLst/>
                <a:latin typeface="Arial"/>
                <a:ea typeface="Arial"/>
                <a:cs typeface="Arial"/>
                <a:sym typeface="Arial"/>
              </a:rPr>
              <a:t>Nevertheless, these enhancements will hinge on effective policy development, sustainable financing, and collaborative efforts in the health and social care sectors.</a:t>
            </a:r>
          </a:p>
          <a:p>
            <a:r>
              <a:rPr lang="en-GB" sz="1100" b="0" i="0" u="none" strike="noStrike" cap="none" dirty="0">
                <a:solidFill>
                  <a:srgbClr val="000000"/>
                </a:solidFill>
                <a:effectLst/>
                <a:latin typeface="Arial"/>
                <a:ea typeface="Arial"/>
                <a:cs typeface="Arial"/>
                <a:sym typeface="Arial"/>
              </a:rPr>
              <a:t>Financial restrictions also limit service capacity and exacerbate regional inequality, and, comparatively, some older adults have not been able to use technology as a source of support due to digital exclusion (Age UK, 2023). </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4170504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08"/>
        <p:cNvGrpSpPr/>
        <p:nvPr/>
      </p:nvGrpSpPr>
      <p:grpSpPr>
        <a:xfrm>
          <a:off x="0" y="0"/>
          <a:ext cx="0" cy="0"/>
          <a:chOff x="0" y="0"/>
          <a:chExt cx="0" cy="0"/>
        </a:xfrm>
      </p:grpSpPr>
      <p:sp>
        <p:nvSpPr>
          <p:cNvPr id="12509" name="Google Shape;12509;g14072739ea5_1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510" name="Google Shape;12510;g14072739ea5_1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This presentation has critically discussed how care for older people must be person-centred, involving empowerment, dignity, and choice.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The theories</a:t>
            </a:r>
            <a:r>
              <a:rPr lang="en-GB" sz="1100" b="0" i="0" u="none" strike="noStrike" cap="none" baseline="0"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of ageing, including the Activity and Continuity theory, has emphasised the need for independence, identity and social participation in old age.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The Care Act 2014 is a robust framework of rights within UK policy, but there is a gap between policy and practice. </a:t>
            </a:r>
          </a:p>
          <a:p>
            <a:pPr marL="171450" marR="0" lvl="0" indent="-171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To provide sustainable, inclusive and empowering care to an ageing community, theory, policy, community-based services and inclusive technology are crucial.</a:t>
            </a:r>
            <a:endParaRPr lang="en-US" dirty="0"/>
          </a:p>
        </p:txBody>
      </p:sp>
    </p:spTree>
    <p:extLst>
      <p:ext uri="{BB962C8B-B14F-4D97-AF65-F5344CB8AC3E}">
        <p14:creationId xmlns:p14="http://schemas.microsoft.com/office/powerpoint/2010/main" val="22556515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19"/>
        <p:cNvGrpSpPr/>
        <p:nvPr/>
      </p:nvGrpSpPr>
      <p:grpSpPr>
        <a:xfrm>
          <a:off x="0" y="0"/>
          <a:ext cx="0" cy="0"/>
          <a:chOff x="0" y="0"/>
          <a:chExt cx="0" cy="0"/>
        </a:xfrm>
      </p:grpSpPr>
      <p:sp>
        <p:nvSpPr>
          <p:cNvPr id="14620" name="Google Shape;14620;g51b1a71d38_3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4621" name="Google Shape;14621;g51b1a71d38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Gov.UK, (2024) </a:t>
            </a:r>
            <a:r>
              <a:rPr lang="en-GB" sz="800" i="1" dirty="0">
                <a:latin typeface="Times New Roman" panose="02020603050405020304" pitchFamily="18" charset="0"/>
                <a:cs typeface="Times New Roman" panose="02020603050405020304" pitchFamily="18" charset="0"/>
              </a:rPr>
              <a:t>Academy hopes for more award-winning care. </a:t>
            </a:r>
            <a:r>
              <a:rPr lang="en-GB" sz="800" dirty="0">
                <a:latin typeface="Times New Roman" panose="02020603050405020304" pitchFamily="18" charset="0"/>
                <a:cs typeface="Times New Roman" panose="02020603050405020304" pitchFamily="18" charset="0"/>
              </a:rPr>
              <a:t>(Online). Available at: &lt;https://socialcare.blog.gov.uk/2024/01/15/academy-hopes-for-more-award-winning-care/&gt;. Accessed On: 9</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Health Data Management, (2023) </a:t>
            </a:r>
            <a:r>
              <a:rPr lang="en-GB" sz="800" i="1" dirty="0">
                <a:latin typeface="Times New Roman" panose="02020603050405020304" pitchFamily="18" charset="0"/>
                <a:cs typeface="Times New Roman" panose="02020603050405020304" pitchFamily="18" charset="0"/>
              </a:rPr>
              <a:t>How telemedicine and remote patient monitoring are transforming healthcare. </a:t>
            </a:r>
            <a:r>
              <a:rPr lang="en-GB" sz="800" dirty="0">
                <a:latin typeface="Times New Roman" panose="02020603050405020304" pitchFamily="18" charset="0"/>
                <a:cs typeface="Times New Roman" panose="02020603050405020304" pitchFamily="18" charset="0"/>
              </a:rPr>
              <a:t>(Online). Available at: &lt;https://www.healthdatamanagement.com/articles/how-telemedicine-and-remote-patient-monitoring-are-transforming-healthcare&gt;. Accessed On: 9</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 </a:t>
            </a:r>
          </a:p>
          <a:p>
            <a:pPr marL="1828800" lvl="3" indent="-298450">
              <a:buFont typeface="Wingdings" panose="05000000000000000000" pitchFamily="2" charset="2"/>
              <a:buChar char="Ø"/>
            </a:pPr>
            <a:r>
              <a:rPr lang="en-US" sz="800" dirty="0">
                <a:latin typeface="Times New Roman" panose="02020603050405020304" pitchFamily="18" charset="0"/>
                <a:cs typeface="Times New Roman" panose="02020603050405020304" pitchFamily="18" charset="0"/>
              </a:rPr>
              <a:t>Holmen, S. J. (2022) A note on psychological continuity theories of identity and neurointerventions. Journal of medical ethics, 48(10), 742-745. DOI: 10.1136/medethics-2021-107492 </a:t>
            </a:r>
            <a:endParaRPr lang="en-GB" sz="800" dirty="0">
              <a:latin typeface="Times New Roman" panose="02020603050405020304" pitchFamily="18" charset="0"/>
              <a:cs typeface="Times New Roman" panose="02020603050405020304" pitchFamily="18" charset="0"/>
            </a:endParaRP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home2stay, (2025), Legal and financial issues, (Online). Accessed from&lt;https://home2stay.com/a-7-step-guide-to-helping-your-elderly-parents-and-loved-ones&gt;accessed on 7-2-25</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Johnson, L., Kirk, H., Clark, B., Heath, S., Royse, C., Adams, C., and Portillo, M. C. (2023) Improving personalised care, through the development of a service evaluation tool to assess, understand and monitor delivery. </a:t>
            </a:r>
            <a:r>
              <a:rPr lang="en-GB" sz="800" i="1" dirty="0">
                <a:latin typeface="Times New Roman" panose="02020603050405020304" pitchFamily="18" charset="0"/>
                <a:cs typeface="Times New Roman" panose="02020603050405020304" pitchFamily="18" charset="0"/>
              </a:rPr>
              <a:t>BMJ Open Quality</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12</a:t>
            </a:r>
            <a:r>
              <a:rPr lang="en-GB" sz="800" dirty="0">
                <a:latin typeface="Times New Roman" panose="02020603050405020304" pitchFamily="18" charset="0"/>
                <a:cs typeface="Times New Roman" panose="02020603050405020304" pitchFamily="18" charset="0"/>
              </a:rPr>
              <a:t>(3). doi:10.1136/ bmjoq-2023-002324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Krier, D., de Boer, B., Hiligsmann, M., Wittwer, J., and Amieva, H. (2023) Evaluation of dementia-friendly initiatives, small-scale homelike residential care, and dementia village models: A scoping review. </a:t>
            </a:r>
            <a:r>
              <a:rPr lang="en-GB" sz="800" i="1" dirty="0">
                <a:latin typeface="Times New Roman" panose="02020603050405020304" pitchFamily="18" charset="0"/>
                <a:cs typeface="Times New Roman" panose="02020603050405020304" pitchFamily="18" charset="0"/>
              </a:rPr>
              <a:t>Journal of the American Medical Directors Association</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24</a:t>
            </a:r>
            <a:r>
              <a:rPr lang="en-GB" sz="800" dirty="0">
                <a:latin typeface="Times New Roman" panose="02020603050405020304" pitchFamily="18" charset="0"/>
                <a:cs typeface="Times New Roman" panose="02020603050405020304" pitchFamily="18" charset="0"/>
              </a:rPr>
              <a:t>(7), 1020-1027. </a:t>
            </a:r>
            <a:r>
              <a:rPr lang="en-GB" sz="800" u="sng" dirty="0">
                <a:latin typeface="Times New Roman" panose="02020603050405020304" pitchFamily="18" charset="0"/>
                <a:cs typeface="Times New Roman" panose="02020603050405020304" pitchFamily="18" charset="0"/>
                <a:hlinkClick r:id="rId3"/>
              </a:rPr>
              <a:t>https://www.sciencedirect.com/science/article/am/pii/S152586102300316X</a:t>
            </a:r>
            <a:r>
              <a:rPr lang="en-GB" sz="800" dirty="0">
                <a:latin typeface="Times New Roman" panose="02020603050405020304" pitchFamily="18" charset="0"/>
                <a:cs typeface="Times New Roman" panose="02020603050405020304" pitchFamily="18" charset="0"/>
              </a:rPr>
              <a:t>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Miller, E., and Barrie, K. (2022) Ethical dilemmas: balancing choice and risk with a duty of care in extending personalisation into the care home. </a:t>
            </a:r>
            <a:r>
              <a:rPr lang="en-GB" sz="800" i="1" dirty="0">
                <a:latin typeface="Times New Roman" panose="02020603050405020304" pitchFamily="18" charset="0"/>
                <a:cs typeface="Times New Roman" panose="02020603050405020304" pitchFamily="18" charset="0"/>
              </a:rPr>
              <a:t>Ageing and Society</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42</a:t>
            </a:r>
            <a:r>
              <a:rPr lang="en-GB" sz="800" dirty="0">
                <a:latin typeface="Times New Roman" panose="02020603050405020304" pitchFamily="18" charset="0"/>
                <a:cs typeface="Times New Roman" panose="02020603050405020304" pitchFamily="18" charset="0"/>
              </a:rPr>
              <a:t>(8), 1800-1821. </a:t>
            </a:r>
            <a:r>
              <a:rPr lang="en-GB" sz="800" u="sng" dirty="0">
                <a:latin typeface="Times New Roman" panose="02020603050405020304" pitchFamily="18" charset="0"/>
                <a:cs typeface="Times New Roman" panose="02020603050405020304" pitchFamily="18" charset="0"/>
                <a:hlinkClick r:id="rId4"/>
              </a:rPr>
              <a:t>https://strathprints.strath.ac.uk/74683/1/Miller_Barrie_AS_2020_Ethical_dilemmas_balancing_choice_and_risk_with_a_duty_of_care.pdf</a:t>
            </a:r>
            <a:r>
              <a:rPr lang="en-GB" sz="800" dirty="0">
                <a:latin typeface="Times New Roman" panose="02020603050405020304" pitchFamily="18" charset="0"/>
                <a:cs typeface="Times New Roman" panose="02020603050405020304" pitchFamily="18" charset="0"/>
              </a:rPr>
              <a:t> </a:t>
            </a:r>
          </a:p>
          <a:p>
            <a:pPr marL="457200" indent="-298450">
              <a:buFont typeface="Wingdings" panose="05000000000000000000" pitchFamily="2" charset="2"/>
              <a:buChar char="Ø"/>
            </a:pPr>
            <a:r>
              <a:rPr lang="en-GB" sz="800" dirty="0" err="1">
                <a:latin typeface="Times New Roman" panose="02020603050405020304" pitchFamily="18" charset="0"/>
                <a:cs typeface="Times New Roman" panose="02020603050405020304" pitchFamily="18" charset="0"/>
              </a:rPr>
              <a:t>Nayomcare</a:t>
            </a:r>
            <a:r>
              <a:rPr lang="en-GB" sz="800" dirty="0">
                <a:latin typeface="Times New Roman" panose="02020603050405020304" pitchFamily="18" charset="0"/>
                <a:cs typeface="Times New Roman" panose="02020603050405020304" pitchFamily="18" charset="0"/>
              </a:rPr>
              <a:t>, (2025), Tailored Home Care, (Online). Accessed from&lt;https://nayomcare.com/our-care-services/&gt; accessed on 7-2-25.</a:t>
            </a:r>
          </a:p>
          <a:p>
            <a:pPr marL="457200" indent="-298450">
              <a:buFont typeface="Wingdings" panose="05000000000000000000" pitchFamily="2" charset="2"/>
              <a:buChar char="Ø"/>
            </a:pPr>
            <a:r>
              <a:rPr lang="en-GB" sz="800" dirty="0" err="1">
                <a:latin typeface="Times New Roman" panose="02020603050405020304" pitchFamily="18" charset="0"/>
                <a:cs typeface="Times New Roman" panose="02020603050405020304" pitchFamily="18" charset="0"/>
              </a:rPr>
              <a:t>Newbould</a:t>
            </a:r>
            <a:r>
              <a:rPr lang="en-GB" sz="800" dirty="0">
                <a:latin typeface="Times New Roman" panose="02020603050405020304" pitchFamily="18" charset="0"/>
                <a:cs typeface="Times New Roman" panose="02020603050405020304" pitchFamily="18" charset="0"/>
              </a:rPr>
              <a:t>, L., Tucker, S., and Wilberforce, M. (2022) Enabling older people with mental health needs to engage with community social care: A scoping review to inform a theory of change. </a:t>
            </a:r>
            <a:r>
              <a:rPr lang="en-GB" sz="800" i="1" dirty="0">
                <a:latin typeface="Times New Roman" panose="02020603050405020304" pitchFamily="18" charset="0"/>
                <a:cs typeface="Times New Roman" panose="02020603050405020304" pitchFamily="18" charset="0"/>
              </a:rPr>
              <a:t>Health and Social Care in the Community</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30</a:t>
            </a:r>
            <a:r>
              <a:rPr lang="en-GB" sz="800" dirty="0">
                <a:latin typeface="Times New Roman" panose="02020603050405020304" pitchFamily="18" charset="0"/>
                <a:cs typeface="Times New Roman" panose="02020603050405020304" pitchFamily="18" charset="0"/>
              </a:rPr>
              <a:t>(4), 1286-1306. DOI: 10.1111/hsc.13648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NHS England, (2019) </a:t>
            </a:r>
            <a:r>
              <a:rPr lang="en-GB" sz="800" i="1" dirty="0">
                <a:latin typeface="Times New Roman" panose="02020603050405020304" pitchFamily="18" charset="0"/>
                <a:cs typeface="Times New Roman" panose="02020603050405020304" pitchFamily="18" charset="0"/>
              </a:rPr>
              <a:t>Universal Personalised Care. </a:t>
            </a:r>
            <a:r>
              <a:rPr lang="en-GB" sz="800" dirty="0">
                <a:latin typeface="Times New Roman" panose="02020603050405020304" pitchFamily="18" charset="0"/>
                <a:cs typeface="Times New Roman" panose="02020603050405020304" pitchFamily="18" charset="0"/>
              </a:rPr>
              <a:t>(Online). Available at: &lt;https://www.england.nhs.uk/wp-content/uploads/2019/01/universal-personalised-care.pdf&gt;. Accessed On: 5</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NHS, (2021) </a:t>
            </a:r>
            <a:r>
              <a:rPr lang="en-GB" sz="800" i="1" dirty="0">
                <a:latin typeface="Times New Roman" panose="02020603050405020304" pitchFamily="18" charset="0"/>
                <a:cs typeface="Times New Roman" panose="02020603050405020304" pitchFamily="18" charset="0"/>
              </a:rPr>
              <a:t>The Impact of Population Ageing: A Review. </a:t>
            </a:r>
            <a:r>
              <a:rPr lang="en-GB" sz="800" dirty="0">
                <a:latin typeface="Times New Roman" panose="02020603050405020304" pitchFamily="18" charset="0"/>
                <a:cs typeface="Times New Roman" panose="02020603050405020304" pitchFamily="18" charset="0"/>
              </a:rPr>
              <a:t>(Online). Available at: &lt;https://pmc.ncbi.nlm.nih.gov/articles/PMC9577145/&gt;. Accessed On: 9</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Nurse Next Door, (2022) </a:t>
            </a:r>
            <a:r>
              <a:rPr lang="en-GB" sz="800" i="1" dirty="0">
                <a:latin typeface="Times New Roman" panose="02020603050405020304" pitchFamily="18" charset="0"/>
                <a:cs typeface="Times New Roman" panose="02020603050405020304" pitchFamily="18" charset="0"/>
              </a:rPr>
              <a:t>Understanding The Social Model of Disability. </a:t>
            </a:r>
            <a:r>
              <a:rPr lang="en-GB" sz="800" dirty="0">
                <a:latin typeface="Times New Roman" panose="02020603050405020304" pitchFamily="18" charset="0"/>
                <a:cs typeface="Times New Roman" panose="02020603050405020304" pitchFamily="18" charset="0"/>
              </a:rPr>
              <a:t>(Online). Available at: &lt;https://www.nursenextdoor.com.au/blog/understanding-the-social-model-of-disability&gt;. Accessed On: 9</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 </a:t>
            </a:r>
          </a:p>
          <a:p>
            <a:pPr marL="457200" indent="-298450">
              <a:buFont typeface="Wingdings" panose="05000000000000000000" pitchFamily="2" charset="2"/>
              <a:buChar char="Ø"/>
            </a:pPr>
            <a:r>
              <a:rPr lang="en-US" sz="800" dirty="0">
                <a:latin typeface="Times New Roman" panose="02020603050405020304" pitchFamily="18" charset="0"/>
                <a:cs typeface="Times New Roman" panose="02020603050405020304" pitchFamily="18" charset="0"/>
              </a:rPr>
              <a:t>ONS, (2023) Population changes and economic inactivity trends, UK: 2019 to 2026. (Online). Available at: &lt;https://www.ons.gov.uk/employmentandlabourmarket/peoplenotinwork/economicinactivity/articles/populationchangesandeconomicinactivitytrendsuk2019to2026/2023-03-03&gt;. Accessed On: 5th February, (2026). </a:t>
            </a:r>
            <a:endParaRPr lang="en-GB" sz="800" dirty="0">
              <a:latin typeface="Times New Roman" panose="02020603050405020304" pitchFamily="18" charset="0"/>
              <a:cs typeface="Times New Roman" panose="02020603050405020304" pitchFamily="18" charset="0"/>
            </a:endParaRP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Pozo Menéndez, E., and Higueras García, E. (2022) Best practices from eight European dementia-friendly study cases of innovation. </a:t>
            </a:r>
            <a:r>
              <a:rPr lang="en-GB" sz="800" i="1" dirty="0">
                <a:latin typeface="Times New Roman" panose="02020603050405020304" pitchFamily="18" charset="0"/>
                <a:cs typeface="Times New Roman" panose="02020603050405020304" pitchFamily="18" charset="0"/>
              </a:rPr>
              <a:t>International journal of environmental research and public health</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19</a:t>
            </a:r>
            <a:r>
              <a:rPr lang="en-GB" sz="800" dirty="0">
                <a:latin typeface="Times New Roman" panose="02020603050405020304" pitchFamily="18" charset="0"/>
                <a:cs typeface="Times New Roman" panose="02020603050405020304" pitchFamily="18" charset="0"/>
              </a:rPr>
              <a:t>(21), 14233. </a:t>
            </a:r>
            <a:r>
              <a:rPr lang="en-GB" sz="800" u="sng" dirty="0">
                <a:latin typeface="Times New Roman" panose="02020603050405020304" pitchFamily="18" charset="0"/>
                <a:cs typeface="Times New Roman" panose="02020603050405020304" pitchFamily="18" charset="0"/>
                <a:hlinkClick r:id="rId5"/>
              </a:rPr>
              <a:t>https://doi.org/10.3390/ijerph192114233</a:t>
            </a:r>
            <a:r>
              <a:rPr lang="en-GB" sz="800" dirty="0">
                <a:latin typeface="Times New Roman" panose="02020603050405020304" pitchFamily="18" charset="0"/>
                <a:cs typeface="Times New Roman" panose="02020603050405020304" pitchFamily="18" charset="0"/>
              </a:rPr>
              <a:t> </a:t>
            </a:r>
          </a:p>
          <a:p>
            <a:pPr marL="457200" indent="-298450">
              <a:buFont typeface="Wingdings" panose="05000000000000000000" pitchFamily="2" charset="2"/>
              <a:buChar char="Ø"/>
            </a:pPr>
            <a:r>
              <a:rPr lang="en-US" sz="800" dirty="0">
                <a:latin typeface="Times New Roman" panose="02020603050405020304" pitchFamily="18" charset="0"/>
                <a:cs typeface="Times New Roman" panose="02020603050405020304" pitchFamily="18" charset="0"/>
              </a:rPr>
              <a:t>Ragini, K., and Salwan, M. K. (2022) Disengagement theory. DOI: http://doi.org/10.47211/trr.2022.v08i01.021 </a:t>
            </a:r>
            <a:endParaRPr lang="en-GB" sz="800" dirty="0">
              <a:latin typeface="Times New Roman" panose="02020603050405020304" pitchFamily="18" charset="0"/>
              <a:cs typeface="Times New Roman" panose="02020603050405020304" pitchFamily="18" charset="0"/>
            </a:endParaRP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Rayner, M. (2022) The Care Quality Commission: A Regulatory Evolution. </a:t>
            </a:r>
            <a:r>
              <a:rPr lang="en-GB" sz="800" i="1" dirty="0">
                <a:latin typeface="Times New Roman" panose="02020603050405020304" pitchFamily="18" charset="0"/>
                <a:cs typeface="Times New Roman" panose="02020603050405020304" pitchFamily="18" charset="0"/>
              </a:rPr>
              <a:t>Judicial Review</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27</a:t>
            </a:r>
            <a:r>
              <a:rPr lang="en-GB" sz="800" dirty="0">
                <a:latin typeface="Times New Roman" panose="02020603050405020304" pitchFamily="18" charset="0"/>
                <a:cs typeface="Times New Roman" panose="02020603050405020304" pitchFamily="18" charset="0"/>
              </a:rPr>
              <a:t>(2), 126-131.  </a:t>
            </a:r>
            <a:r>
              <a:rPr lang="en-GB" sz="800" u="sng" dirty="0">
                <a:latin typeface="Times New Roman" panose="02020603050405020304" pitchFamily="18" charset="0"/>
                <a:cs typeface="Times New Roman" panose="02020603050405020304" pitchFamily="18" charset="0"/>
                <a:hlinkClick r:id="rId6"/>
              </a:rPr>
              <a:t>https://doi.org/10.1080/10854681.2022.2111965</a:t>
            </a:r>
            <a:r>
              <a:rPr lang="en-GB" sz="800" dirty="0">
                <a:latin typeface="Times New Roman" panose="02020603050405020304" pitchFamily="18" charset="0"/>
                <a:cs typeface="Times New Roman" panose="02020603050405020304" pitchFamily="18" charset="0"/>
              </a:rPr>
              <a:t>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Research Gate, (2025) </a:t>
            </a:r>
            <a:r>
              <a:rPr lang="en-GB" sz="800" i="1" dirty="0">
                <a:latin typeface="Times New Roman" panose="02020603050405020304" pitchFamily="18" charset="0"/>
                <a:cs typeface="Times New Roman" panose="02020603050405020304" pitchFamily="18" charset="0"/>
              </a:rPr>
              <a:t>3 Provision of health care services. </a:t>
            </a:r>
            <a:r>
              <a:rPr lang="en-GB" sz="800" dirty="0">
                <a:latin typeface="Times New Roman" panose="02020603050405020304" pitchFamily="18" charset="0"/>
                <a:cs typeface="Times New Roman" panose="02020603050405020304" pitchFamily="18" charset="0"/>
              </a:rPr>
              <a:t>(Online). Available at: &lt;https://www.researchgate.net/figure/Provision-of-health-care-services_fig4_334655570&gt;. Accessed On: 9</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Research Gate, (2025) </a:t>
            </a:r>
            <a:r>
              <a:rPr lang="en-GB" sz="800" i="1" dirty="0">
                <a:latin typeface="Times New Roman" panose="02020603050405020304" pitchFamily="18" charset="0"/>
                <a:cs typeface="Times New Roman" panose="02020603050405020304" pitchFamily="18" charset="0"/>
              </a:rPr>
              <a:t>Hogeweyk Dementia Village. </a:t>
            </a:r>
            <a:r>
              <a:rPr lang="en-GB" sz="800" dirty="0">
                <a:latin typeface="Times New Roman" panose="02020603050405020304" pitchFamily="18" charset="0"/>
                <a:cs typeface="Times New Roman" panose="02020603050405020304" pitchFamily="18" charset="0"/>
              </a:rPr>
              <a:t>(Online). Available at: &lt;https://www.researchgate.net/figure/Hogeweyk-Dementia-Village-contains-three-large-courtyards-and-four-smaller-squares-and_fig4_336779140&gt;. Accessed On: 9</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 </a:t>
            </a:r>
          </a:p>
          <a:p>
            <a:pPr marL="457200" indent="-298450">
              <a:buFont typeface="Wingdings" panose="05000000000000000000" pitchFamily="2" charset="2"/>
              <a:buChar char="Ø"/>
            </a:pPr>
            <a:r>
              <a:rPr lang="en-GB" sz="800" dirty="0">
                <a:latin typeface="Times New Roman" panose="02020603050405020304" pitchFamily="18" charset="0"/>
                <a:cs typeface="Times New Roman" panose="02020603050405020304" pitchFamily="18" charset="0"/>
              </a:rPr>
              <a:t>Social Care, (2025) </a:t>
            </a:r>
            <a:r>
              <a:rPr lang="en-GB" sz="800" i="1" dirty="0">
                <a:latin typeface="Times New Roman" panose="02020603050405020304" pitchFamily="18" charset="0"/>
                <a:cs typeface="Times New Roman" panose="02020603050405020304" pitchFamily="18" charset="0"/>
              </a:rPr>
              <a:t>Social Services and Well-being (Wales) Act 2014. </a:t>
            </a:r>
            <a:r>
              <a:rPr lang="en-GB" sz="800" dirty="0">
                <a:latin typeface="Times New Roman" panose="02020603050405020304" pitchFamily="18" charset="0"/>
                <a:cs typeface="Times New Roman" panose="02020603050405020304" pitchFamily="18" charset="0"/>
              </a:rPr>
              <a:t>(Online). Available at: &lt;https://socialcare.wales/resources-guidance/information-and-learning-hub/sswbact/overview&gt;. Accessed On: 5</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February, (2026).</a:t>
            </a:r>
          </a:p>
          <a:p>
            <a:pPr marL="457200" marR="0" indent="-298450" algn="l" defTabSz="914400" rtl="0" eaLnBrk="1" fontAlgn="auto" latinLnBrk="0" hangingPunct="1">
              <a:lnSpc>
                <a:spcPct val="100000"/>
              </a:lnSpc>
              <a:spcBef>
                <a:spcPts val="0"/>
              </a:spcBef>
              <a:spcAft>
                <a:spcPts val="0"/>
              </a:spcAft>
              <a:buClr>
                <a:srgbClr val="000000"/>
              </a:buClr>
              <a:buSzPts val="1100"/>
              <a:buFont typeface="Wingdings" panose="05000000000000000000" pitchFamily="2" charset="2"/>
              <a:buChar char="Ø"/>
              <a:tabLst/>
              <a:defRPr/>
            </a:pPr>
            <a:r>
              <a:rPr lang="en-GB" sz="800" dirty="0">
                <a:latin typeface="Times New Roman" panose="02020603050405020304" pitchFamily="18" charset="0"/>
                <a:cs typeface="Times New Roman" panose="02020603050405020304" pitchFamily="18" charset="0"/>
              </a:rPr>
              <a:t>ONS</a:t>
            </a:r>
            <a:r>
              <a:rPr lang="en-GB" sz="800" baseline="0" dirty="0">
                <a:latin typeface="Times New Roman" panose="02020603050405020304" pitchFamily="18" charset="0"/>
                <a:cs typeface="Times New Roman" panose="02020603050405020304" pitchFamily="18" charset="0"/>
              </a:rPr>
              <a:t> </a:t>
            </a:r>
            <a:r>
              <a:rPr lang="en-GB" sz="800" baseline="0" dirty="0" err="1">
                <a:latin typeface="Times New Roman" panose="02020603050405020304" pitchFamily="18" charset="0"/>
                <a:cs typeface="Times New Roman" panose="02020603050405020304" pitchFamily="18" charset="0"/>
              </a:rPr>
              <a:t>Gov,UK</a:t>
            </a:r>
            <a:r>
              <a:rPr lang="en-GB" sz="800" baseline="0" dirty="0">
                <a:latin typeface="Times New Roman" panose="02020603050405020304" pitchFamily="18" charset="0"/>
                <a:cs typeface="Times New Roman" panose="02020603050405020304" pitchFamily="18" charset="0"/>
              </a:rPr>
              <a:t>, </a:t>
            </a:r>
            <a:r>
              <a:rPr lang="en-GB" sz="800" i="1" baseline="0" dirty="0">
                <a:latin typeface="Times New Roman" panose="02020603050405020304" pitchFamily="18" charset="0"/>
                <a:cs typeface="Times New Roman" panose="02020603050405020304" pitchFamily="18" charset="0"/>
              </a:rPr>
              <a:t>Population aged above </a:t>
            </a:r>
            <a:r>
              <a:rPr lang="en-GB" sz="800" baseline="0" dirty="0">
                <a:latin typeface="Times New Roman" panose="02020603050405020304" pitchFamily="18" charset="0"/>
                <a:cs typeface="Times New Roman" panose="02020603050405020304" pitchFamily="18" charset="0"/>
              </a:rPr>
              <a:t>65, (Online). Accessed </a:t>
            </a:r>
            <a:r>
              <a:rPr lang="en-GB" sz="800" baseline="0" dirty="0">
                <a:solidFill>
                  <a:srgbClr val="002060"/>
                </a:solidFill>
                <a:latin typeface="Times New Roman" panose="02020603050405020304" pitchFamily="18" charset="0"/>
                <a:cs typeface="Times New Roman" panose="02020603050405020304" pitchFamily="18" charset="0"/>
              </a:rPr>
              <a:t>from&lt;</a:t>
            </a:r>
            <a:r>
              <a:rPr lang="en-GB" sz="1100" b="0" i="0" u="none" strike="noStrike" cap="none" dirty="0">
                <a:solidFill>
                  <a:srgbClr val="002060"/>
                </a:solidFill>
                <a:effectLst/>
                <a:latin typeface="Arial"/>
                <a:ea typeface="Arial"/>
                <a:cs typeface="Arial"/>
                <a:sym typeface="Arial"/>
              </a:rPr>
              <a:t>https://www.ons.gov.uk/explore-local-statistics/indicators/percentage-of-the-population-aged-65-plus</a:t>
            </a:r>
            <a:r>
              <a:rPr lang="en-GB" sz="1100" b="0" i="0" u="none" strike="noStrike" cap="none" dirty="0">
                <a:solidFill>
                  <a:srgbClr val="000000"/>
                </a:solidFill>
                <a:effectLst/>
                <a:latin typeface="Arial"/>
                <a:ea typeface="Arial"/>
                <a:cs typeface="Arial"/>
                <a:sym typeface="Arial"/>
              </a:rPr>
              <a:t>?</a:t>
            </a:r>
          </a:p>
          <a:p>
            <a:pPr marL="158750" indent="0">
              <a:buFont typeface="Wingdings" panose="05000000000000000000" pitchFamily="2" charset="2"/>
              <a:buNone/>
            </a:pPr>
            <a:r>
              <a:rPr lang="en-GB" sz="800" baseline="0" dirty="0">
                <a:latin typeface="Times New Roman" panose="02020603050405020304" pitchFamily="18" charset="0"/>
                <a:cs typeface="Times New Roman" panose="02020603050405020304" pitchFamily="18" charset="0"/>
              </a:rPr>
              <a:t>&gt; accessed on 17-2-25</a:t>
            </a:r>
            <a:endParaRPr lang="en-GB" sz="800" dirty="0">
              <a:latin typeface="Times New Roman" panose="02020603050405020304" pitchFamily="18" charset="0"/>
              <a:cs typeface="Times New Roman" panose="02020603050405020304" pitchFamily="18" charset="0"/>
            </a:endParaRPr>
          </a:p>
          <a:p>
            <a:pPr marL="171450" lvl="0" indent="-171450" algn="l" rtl="0">
              <a:spcBef>
                <a:spcPts val="0"/>
              </a:spcBef>
              <a:spcAft>
                <a:spcPts val="0"/>
              </a:spcAft>
              <a:buFont typeface="Wingdings" panose="05000000000000000000" pitchFamily="2" charset="2"/>
              <a:buChar char="Ø"/>
            </a:pPr>
            <a:endParaRPr dirty="0">
              <a:latin typeface="Times New Roman" panose="02020603050405020304" pitchFamily="18" charset="0"/>
              <a:cs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2"/>
        </a:solidFill>
        <a:effectLst/>
      </p:bgPr>
    </p:bg>
    <p:spTree>
      <p:nvGrpSpPr>
        <p:cNvPr id="1" name="Shape 8"/>
        <p:cNvGrpSpPr/>
        <p:nvPr/>
      </p:nvGrpSpPr>
      <p:grpSpPr>
        <a:xfrm>
          <a:off x="0" y="0"/>
          <a:ext cx="0" cy="0"/>
          <a:chOff x="0" y="0"/>
          <a:chExt cx="0" cy="0"/>
        </a:xfrm>
      </p:grpSpPr>
      <p:sp>
        <p:nvSpPr>
          <p:cNvPr id="9" name="Google Shape;9;p2"/>
          <p:cNvSpPr/>
          <p:nvPr/>
        </p:nvSpPr>
        <p:spPr>
          <a:xfrm rot="5080548">
            <a:off x="-835110" y="-1198947"/>
            <a:ext cx="2510572" cy="3009966"/>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 name="Google Shape;10;p2"/>
          <p:cNvGrpSpPr/>
          <p:nvPr/>
        </p:nvGrpSpPr>
        <p:grpSpPr>
          <a:xfrm rot="1234637">
            <a:off x="-992945" y="-488200"/>
            <a:ext cx="2315492" cy="3216781"/>
            <a:chOff x="4685050" y="1387725"/>
            <a:chExt cx="1110875" cy="1543275"/>
          </a:xfrm>
        </p:grpSpPr>
        <p:sp>
          <p:nvSpPr>
            <p:cNvPr id="11" name="Google Shape;11;p2"/>
            <p:cNvSpPr/>
            <p:nvPr/>
          </p:nvSpPr>
          <p:spPr>
            <a:xfrm>
              <a:off x="4925900" y="2402925"/>
              <a:ext cx="528700" cy="427300"/>
            </a:xfrm>
            <a:custGeom>
              <a:avLst/>
              <a:gdLst/>
              <a:ahLst/>
              <a:cxnLst/>
              <a:rect l="l" t="t" r="r" b="b"/>
              <a:pathLst>
                <a:path w="21148" h="17092" extrusionOk="0">
                  <a:moveTo>
                    <a:pt x="18068" y="1"/>
                  </a:moveTo>
                  <a:cubicBezTo>
                    <a:pt x="15813" y="1"/>
                    <a:pt x="12851" y="176"/>
                    <a:pt x="11087" y="979"/>
                  </a:cubicBezTo>
                  <a:cubicBezTo>
                    <a:pt x="7948" y="2403"/>
                    <a:pt x="1" y="17092"/>
                    <a:pt x="1" y="17092"/>
                  </a:cubicBezTo>
                  <a:cubicBezTo>
                    <a:pt x="8559" y="4735"/>
                    <a:pt x="21148" y="107"/>
                    <a:pt x="21148" y="107"/>
                  </a:cubicBezTo>
                  <a:cubicBezTo>
                    <a:pt x="21148" y="107"/>
                    <a:pt x="19822" y="1"/>
                    <a:pt x="1806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5203050" y="2396400"/>
              <a:ext cx="343025" cy="255125"/>
            </a:xfrm>
            <a:custGeom>
              <a:avLst/>
              <a:gdLst/>
              <a:ahLst/>
              <a:cxnLst/>
              <a:rect l="l" t="t" r="r" b="b"/>
              <a:pathLst>
                <a:path w="13721" h="10205" extrusionOk="0">
                  <a:moveTo>
                    <a:pt x="6436" y="1"/>
                  </a:moveTo>
                  <a:cubicBezTo>
                    <a:pt x="2572" y="1"/>
                    <a:pt x="1" y="1238"/>
                    <a:pt x="1" y="1238"/>
                  </a:cubicBezTo>
                  <a:cubicBezTo>
                    <a:pt x="7617" y="1850"/>
                    <a:pt x="9291" y="10205"/>
                    <a:pt x="9291" y="10205"/>
                  </a:cubicBezTo>
                  <a:cubicBezTo>
                    <a:pt x="9291" y="10205"/>
                    <a:pt x="13720" y="1111"/>
                    <a:pt x="10062" y="367"/>
                  </a:cubicBezTo>
                  <a:cubicBezTo>
                    <a:pt x="8767" y="103"/>
                    <a:pt x="7548" y="1"/>
                    <a:pt x="6436"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5352700" y="2397750"/>
              <a:ext cx="110675" cy="134325"/>
            </a:xfrm>
            <a:custGeom>
              <a:avLst/>
              <a:gdLst/>
              <a:ahLst/>
              <a:cxnLst/>
              <a:rect l="l" t="t" r="r" b="b"/>
              <a:pathLst>
                <a:path w="4427" h="5373" extrusionOk="0">
                  <a:moveTo>
                    <a:pt x="2" y="1"/>
                  </a:moveTo>
                  <a:lnTo>
                    <a:pt x="1" y="367"/>
                  </a:lnTo>
                  <a:cubicBezTo>
                    <a:pt x="19" y="367"/>
                    <a:pt x="1830" y="388"/>
                    <a:pt x="2976" y="1668"/>
                  </a:cubicBezTo>
                  <a:cubicBezTo>
                    <a:pt x="3747" y="2529"/>
                    <a:pt x="4051" y="3762"/>
                    <a:pt x="3883" y="5334"/>
                  </a:cubicBezTo>
                  <a:lnTo>
                    <a:pt x="4246" y="5372"/>
                  </a:lnTo>
                  <a:cubicBezTo>
                    <a:pt x="4427" y="3691"/>
                    <a:pt x="4092" y="2362"/>
                    <a:pt x="3246" y="1421"/>
                  </a:cubicBezTo>
                  <a:cubicBezTo>
                    <a:pt x="1989" y="20"/>
                    <a:pt x="81" y="1"/>
                    <a:pt x="2"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5498850" y="2376675"/>
              <a:ext cx="122225" cy="122025"/>
            </a:xfrm>
            <a:custGeom>
              <a:avLst/>
              <a:gdLst/>
              <a:ahLst/>
              <a:cxnLst/>
              <a:rect l="l" t="t" r="r" b="b"/>
              <a:pathLst>
                <a:path w="4889" h="4881" extrusionOk="0">
                  <a:moveTo>
                    <a:pt x="1" y="0"/>
                  </a:moveTo>
                  <a:cubicBezTo>
                    <a:pt x="1" y="0"/>
                    <a:pt x="1" y="0"/>
                    <a:pt x="1" y="0"/>
                  </a:cubicBezTo>
                  <a:cubicBezTo>
                    <a:pt x="2453" y="3227"/>
                    <a:pt x="283" y="4849"/>
                    <a:pt x="283" y="4849"/>
                  </a:cubicBezTo>
                  <a:cubicBezTo>
                    <a:pt x="553" y="4870"/>
                    <a:pt x="808" y="4880"/>
                    <a:pt x="1049" y="4880"/>
                  </a:cubicBezTo>
                  <a:cubicBezTo>
                    <a:pt x="4281" y="4880"/>
                    <a:pt x="4889" y="3073"/>
                    <a:pt x="4889" y="3073"/>
                  </a:cubicBezTo>
                  <a:cubicBezTo>
                    <a:pt x="2734" y="650"/>
                    <a:pt x="10" y="0"/>
                    <a:pt x="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4988500" y="2132275"/>
              <a:ext cx="632650" cy="630425"/>
            </a:xfrm>
            <a:custGeom>
              <a:avLst/>
              <a:gdLst/>
              <a:ahLst/>
              <a:cxnLst/>
              <a:rect l="l" t="t" r="r" b="b"/>
              <a:pathLst>
                <a:path w="25306" h="25217" extrusionOk="0">
                  <a:moveTo>
                    <a:pt x="10641" y="1"/>
                  </a:moveTo>
                  <a:cubicBezTo>
                    <a:pt x="1" y="1"/>
                    <a:pt x="309" y="25217"/>
                    <a:pt x="309" y="25217"/>
                  </a:cubicBezTo>
                  <a:cubicBezTo>
                    <a:pt x="309" y="25217"/>
                    <a:pt x="9167" y="11033"/>
                    <a:pt x="12483" y="8392"/>
                  </a:cubicBezTo>
                  <a:cubicBezTo>
                    <a:pt x="13004" y="7977"/>
                    <a:pt x="13677" y="7803"/>
                    <a:pt x="14441" y="7803"/>
                  </a:cubicBezTo>
                  <a:cubicBezTo>
                    <a:pt x="18549" y="7803"/>
                    <a:pt x="25305" y="12849"/>
                    <a:pt x="25305" y="12849"/>
                  </a:cubicBezTo>
                  <a:cubicBezTo>
                    <a:pt x="25305" y="12849"/>
                    <a:pt x="23217" y="1623"/>
                    <a:pt x="11599" y="66"/>
                  </a:cubicBezTo>
                  <a:cubicBezTo>
                    <a:pt x="11270" y="22"/>
                    <a:pt x="10951" y="1"/>
                    <a:pt x="10641"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12225" y="2193750"/>
              <a:ext cx="567250" cy="402775"/>
            </a:xfrm>
            <a:custGeom>
              <a:avLst/>
              <a:gdLst/>
              <a:ahLst/>
              <a:cxnLst/>
              <a:rect l="l" t="t" r="r" b="b"/>
              <a:pathLst>
                <a:path w="22690" h="16111" extrusionOk="0">
                  <a:moveTo>
                    <a:pt x="10119" y="0"/>
                  </a:moveTo>
                  <a:cubicBezTo>
                    <a:pt x="7512" y="0"/>
                    <a:pt x="5051" y="2579"/>
                    <a:pt x="2797" y="7683"/>
                  </a:cubicBezTo>
                  <a:cubicBezTo>
                    <a:pt x="1004" y="11744"/>
                    <a:pt x="11" y="15987"/>
                    <a:pt x="1" y="16029"/>
                  </a:cubicBezTo>
                  <a:lnTo>
                    <a:pt x="358" y="16110"/>
                  </a:lnTo>
                  <a:cubicBezTo>
                    <a:pt x="397" y="15947"/>
                    <a:pt x="4078" y="367"/>
                    <a:pt x="10132" y="367"/>
                  </a:cubicBezTo>
                  <a:cubicBezTo>
                    <a:pt x="10318" y="367"/>
                    <a:pt x="10505" y="382"/>
                    <a:pt x="10694" y="412"/>
                  </a:cubicBezTo>
                  <a:cubicBezTo>
                    <a:pt x="17193" y="1441"/>
                    <a:pt x="22398" y="5852"/>
                    <a:pt x="22450" y="5897"/>
                  </a:cubicBezTo>
                  <a:lnTo>
                    <a:pt x="22689" y="5619"/>
                  </a:lnTo>
                  <a:cubicBezTo>
                    <a:pt x="22637" y="5575"/>
                    <a:pt x="17356" y="1097"/>
                    <a:pt x="10752" y="50"/>
                  </a:cubicBezTo>
                  <a:cubicBezTo>
                    <a:pt x="10540" y="17"/>
                    <a:pt x="10329" y="0"/>
                    <a:pt x="10119"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4894575" y="2541475"/>
              <a:ext cx="751125" cy="389525"/>
            </a:xfrm>
            <a:custGeom>
              <a:avLst/>
              <a:gdLst/>
              <a:ahLst/>
              <a:cxnLst/>
              <a:rect l="l" t="t" r="r" b="b"/>
              <a:pathLst>
                <a:path w="30045" h="15581" extrusionOk="0">
                  <a:moveTo>
                    <a:pt x="18055" y="1"/>
                  </a:moveTo>
                  <a:cubicBezTo>
                    <a:pt x="16567" y="1"/>
                    <a:pt x="15205" y="86"/>
                    <a:pt x="14163" y="307"/>
                  </a:cubicBezTo>
                  <a:cubicBezTo>
                    <a:pt x="9465" y="1299"/>
                    <a:pt x="1" y="15581"/>
                    <a:pt x="1" y="15581"/>
                  </a:cubicBezTo>
                  <a:cubicBezTo>
                    <a:pt x="10954" y="3878"/>
                    <a:pt x="30044" y="1055"/>
                    <a:pt x="30044" y="1055"/>
                  </a:cubicBezTo>
                  <a:cubicBezTo>
                    <a:pt x="30044" y="1055"/>
                    <a:pt x="23273" y="1"/>
                    <a:pt x="1805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5248650" y="2537200"/>
              <a:ext cx="547275" cy="288725"/>
            </a:xfrm>
            <a:custGeom>
              <a:avLst/>
              <a:gdLst/>
              <a:ahLst/>
              <a:cxnLst/>
              <a:rect l="l" t="t" r="r" b="b"/>
              <a:pathLst>
                <a:path w="21891" h="11549" extrusionOk="0">
                  <a:moveTo>
                    <a:pt x="5606" y="0"/>
                  </a:moveTo>
                  <a:cubicBezTo>
                    <a:pt x="2066" y="0"/>
                    <a:pt x="0" y="478"/>
                    <a:pt x="0" y="478"/>
                  </a:cubicBezTo>
                  <a:cubicBezTo>
                    <a:pt x="12299" y="2393"/>
                    <a:pt x="16816" y="11548"/>
                    <a:pt x="16816" y="11548"/>
                  </a:cubicBezTo>
                  <a:cubicBezTo>
                    <a:pt x="16816" y="11548"/>
                    <a:pt x="21890" y="2626"/>
                    <a:pt x="15881" y="1226"/>
                  </a:cubicBezTo>
                  <a:cubicBezTo>
                    <a:pt x="11786" y="272"/>
                    <a:pt x="8276" y="0"/>
                    <a:pt x="560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481750" y="2542875"/>
              <a:ext cx="195750" cy="159000"/>
            </a:xfrm>
            <a:custGeom>
              <a:avLst/>
              <a:gdLst/>
              <a:ahLst/>
              <a:cxnLst/>
              <a:rect l="l" t="t" r="r" b="b"/>
              <a:pathLst>
                <a:path w="7830" h="6360" extrusionOk="0">
                  <a:moveTo>
                    <a:pt x="38" y="1"/>
                  </a:moveTo>
                  <a:lnTo>
                    <a:pt x="1" y="367"/>
                  </a:lnTo>
                  <a:cubicBezTo>
                    <a:pt x="74" y="375"/>
                    <a:pt x="7224" y="1186"/>
                    <a:pt x="7464" y="6359"/>
                  </a:cubicBezTo>
                  <a:lnTo>
                    <a:pt x="7830" y="6341"/>
                  </a:lnTo>
                  <a:cubicBezTo>
                    <a:pt x="7576" y="857"/>
                    <a:pt x="113" y="9"/>
                    <a:pt x="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5476425" y="1797450"/>
              <a:ext cx="72425" cy="70575"/>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5338275" y="1660075"/>
              <a:ext cx="71800" cy="97825"/>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5054800" y="1688750"/>
              <a:ext cx="316675" cy="414075"/>
            </a:xfrm>
            <a:custGeom>
              <a:avLst/>
              <a:gdLst/>
              <a:ahLst/>
              <a:cxnLst/>
              <a:rect l="l" t="t" r="r" b="b"/>
              <a:pathLst>
                <a:path w="12667" h="16563" extrusionOk="0">
                  <a:moveTo>
                    <a:pt x="1846" y="0"/>
                  </a:moveTo>
                  <a:cubicBezTo>
                    <a:pt x="1929" y="74"/>
                    <a:pt x="0" y="10099"/>
                    <a:pt x="4366" y="16560"/>
                  </a:cubicBezTo>
                  <a:cubicBezTo>
                    <a:pt x="4366" y="16562"/>
                    <a:pt x="4367" y="16563"/>
                    <a:pt x="4370" y="16563"/>
                  </a:cubicBezTo>
                  <a:cubicBezTo>
                    <a:pt x="4590" y="16563"/>
                    <a:pt x="12666" y="9594"/>
                    <a:pt x="184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5090700" y="1733100"/>
              <a:ext cx="162950" cy="587975"/>
            </a:xfrm>
            <a:custGeom>
              <a:avLst/>
              <a:gdLst/>
              <a:ahLst/>
              <a:cxnLst/>
              <a:rect l="l" t="t" r="r" b="b"/>
              <a:pathLst>
                <a:path w="6518" h="23519" extrusionOk="0">
                  <a:moveTo>
                    <a:pt x="1153" y="1"/>
                  </a:moveTo>
                  <a:cubicBezTo>
                    <a:pt x="1134" y="1"/>
                    <a:pt x="1115" y="4"/>
                    <a:pt x="1096" y="12"/>
                  </a:cubicBezTo>
                  <a:cubicBezTo>
                    <a:pt x="1021" y="43"/>
                    <a:pt x="986" y="131"/>
                    <a:pt x="1017" y="205"/>
                  </a:cubicBezTo>
                  <a:cubicBezTo>
                    <a:pt x="6188" y="12377"/>
                    <a:pt x="102" y="23190"/>
                    <a:pt x="39" y="23296"/>
                  </a:cubicBezTo>
                  <a:cubicBezTo>
                    <a:pt x="1" y="23364"/>
                    <a:pt x="23" y="23452"/>
                    <a:pt x="88" y="23494"/>
                  </a:cubicBezTo>
                  <a:cubicBezTo>
                    <a:pt x="91" y="23495"/>
                    <a:pt x="92" y="23497"/>
                    <a:pt x="93" y="23498"/>
                  </a:cubicBezTo>
                  <a:cubicBezTo>
                    <a:pt x="116" y="23512"/>
                    <a:pt x="142" y="23518"/>
                    <a:pt x="167" y="23518"/>
                  </a:cubicBezTo>
                  <a:cubicBezTo>
                    <a:pt x="218" y="23518"/>
                    <a:pt x="267" y="23491"/>
                    <a:pt x="294" y="23444"/>
                  </a:cubicBezTo>
                  <a:cubicBezTo>
                    <a:pt x="357" y="23336"/>
                    <a:pt x="6518" y="12401"/>
                    <a:pt x="1289" y="90"/>
                  </a:cubicBezTo>
                  <a:cubicBezTo>
                    <a:pt x="1266" y="35"/>
                    <a:pt x="1211" y="1"/>
                    <a:pt x="11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4953175" y="1998250"/>
              <a:ext cx="177675" cy="152450"/>
            </a:xfrm>
            <a:custGeom>
              <a:avLst/>
              <a:gdLst/>
              <a:ahLst/>
              <a:cxnLst/>
              <a:rect l="l" t="t" r="r" b="b"/>
              <a:pathLst>
                <a:path w="7107" h="6098" extrusionOk="0">
                  <a:moveTo>
                    <a:pt x="1" y="0"/>
                  </a:moveTo>
                  <a:cubicBezTo>
                    <a:pt x="55" y="9"/>
                    <a:pt x="1780" y="4586"/>
                    <a:pt x="5326" y="6097"/>
                  </a:cubicBezTo>
                  <a:cubicBezTo>
                    <a:pt x="5327" y="6097"/>
                    <a:pt x="5327" y="6098"/>
                    <a:pt x="5327" y="6098"/>
                  </a:cubicBezTo>
                  <a:cubicBezTo>
                    <a:pt x="5405" y="6098"/>
                    <a:pt x="7107" y="1085"/>
                    <a:pt x="1"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4969625" y="2009575"/>
              <a:ext cx="153550" cy="254975"/>
            </a:xfrm>
            <a:custGeom>
              <a:avLst/>
              <a:gdLst/>
              <a:ahLst/>
              <a:cxnLst/>
              <a:rect l="l" t="t" r="r" b="b"/>
              <a:pathLst>
                <a:path w="6142" h="10199" extrusionOk="0">
                  <a:moveTo>
                    <a:pt x="163" y="1"/>
                  </a:moveTo>
                  <a:cubicBezTo>
                    <a:pt x="117" y="1"/>
                    <a:pt x="74" y="22"/>
                    <a:pt x="46" y="63"/>
                  </a:cubicBezTo>
                  <a:cubicBezTo>
                    <a:pt x="1" y="131"/>
                    <a:pt x="17" y="223"/>
                    <a:pt x="85" y="268"/>
                  </a:cubicBezTo>
                  <a:cubicBezTo>
                    <a:pt x="5463" y="3912"/>
                    <a:pt x="5840" y="9998"/>
                    <a:pt x="5843" y="10059"/>
                  </a:cubicBezTo>
                  <a:cubicBezTo>
                    <a:pt x="5845" y="10109"/>
                    <a:pt x="5871" y="10151"/>
                    <a:pt x="5911" y="10176"/>
                  </a:cubicBezTo>
                  <a:cubicBezTo>
                    <a:pt x="5934" y="10191"/>
                    <a:pt x="5962" y="10199"/>
                    <a:pt x="5993" y="10199"/>
                  </a:cubicBezTo>
                  <a:cubicBezTo>
                    <a:pt x="5995" y="10199"/>
                    <a:pt x="5997" y="10199"/>
                    <a:pt x="5998" y="10199"/>
                  </a:cubicBezTo>
                  <a:cubicBezTo>
                    <a:pt x="6079" y="10193"/>
                    <a:pt x="6142" y="10125"/>
                    <a:pt x="6137" y="10043"/>
                  </a:cubicBezTo>
                  <a:cubicBezTo>
                    <a:pt x="6135" y="9982"/>
                    <a:pt x="5755" y="3752"/>
                    <a:pt x="252" y="25"/>
                  </a:cubicBezTo>
                  <a:cubicBezTo>
                    <a:pt x="222" y="9"/>
                    <a:pt x="192" y="1"/>
                    <a:pt x="16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5030525" y="2203900"/>
              <a:ext cx="55550" cy="183375"/>
            </a:xfrm>
            <a:custGeom>
              <a:avLst/>
              <a:gdLst/>
              <a:ahLst/>
              <a:cxnLst/>
              <a:rect l="l" t="t" r="r" b="b"/>
              <a:pathLst>
                <a:path w="2222" h="7335" extrusionOk="0">
                  <a:moveTo>
                    <a:pt x="164" y="1"/>
                  </a:moveTo>
                  <a:cubicBezTo>
                    <a:pt x="125" y="1"/>
                    <a:pt x="87" y="16"/>
                    <a:pt x="58" y="47"/>
                  </a:cubicBezTo>
                  <a:cubicBezTo>
                    <a:pt x="0" y="105"/>
                    <a:pt x="1" y="198"/>
                    <a:pt x="60" y="255"/>
                  </a:cubicBezTo>
                  <a:cubicBezTo>
                    <a:pt x="79" y="273"/>
                    <a:pt x="1908" y="2126"/>
                    <a:pt x="1321" y="7171"/>
                  </a:cubicBezTo>
                  <a:cubicBezTo>
                    <a:pt x="1314" y="7228"/>
                    <a:pt x="1342" y="7282"/>
                    <a:pt x="1387" y="7312"/>
                  </a:cubicBezTo>
                  <a:cubicBezTo>
                    <a:pt x="1406" y="7324"/>
                    <a:pt x="1428" y="7331"/>
                    <a:pt x="1451" y="7334"/>
                  </a:cubicBezTo>
                  <a:cubicBezTo>
                    <a:pt x="1457" y="7334"/>
                    <a:pt x="1462" y="7335"/>
                    <a:pt x="1468" y="7335"/>
                  </a:cubicBezTo>
                  <a:cubicBezTo>
                    <a:pt x="1542" y="7335"/>
                    <a:pt x="1606" y="7280"/>
                    <a:pt x="1615" y="7205"/>
                  </a:cubicBezTo>
                  <a:cubicBezTo>
                    <a:pt x="2222" y="1996"/>
                    <a:pt x="345" y="120"/>
                    <a:pt x="266" y="42"/>
                  </a:cubicBezTo>
                  <a:cubicBezTo>
                    <a:pt x="237" y="14"/>
                    <a:pt x="200" y="1"/>
                    <a:pt x="16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4986450" y="2137525"/>
              <a:ext cx="67650" cy="91875"/>
            </a:xfrm>
            <a:custGeom>
              <a:avLst/>
              <a:gdLst/>
              <a:ahLst/>
              <a:cxnLst/>
              <a:rect l="l" t="t" r="r" b="b"/>
              <a:pathLst>
                <a:path w="2706" h="3675" extrusionOk="0">
                  <a:moveTo>
                    <a:pt x="697" y="0"/>
                  </a:moveTo>
                  <a:cubicBezTo>
                    <a:pt x="581" y="0"/>
                    <a:pt x="472" y="37"/>
                    <a:pt x="379" y="129"/>
                  </a:cubicBezTo>
                  <a:cubicBezTo>
                    <a:pt x="1" y="502"/>
                    <a:pt x="15" y="1644"/>
                    <a:pt x="280" y="2364"/>
                  </a:cubicBezTo>
                  <a:cubicBezTo>
                    <a:pt x="581" y="3185"/>
                    <a:pt x="1286" y="3675"/>
                    <a:pt x="1823" y="3675"/>
                  </a:cubicBezTo>
                  <a:cubicBezTo>
                    <a:pt x="2018" y="3675"/>
                    <a:pt x="2190" y="3610"/>
                    <a:pt x="2313" y="3473"/>
                  </a:cubicBezTo>
                  <a:cubicBezTo>
                    <a:pt x="2706" y="3032"/>
                    <a:pt x="2518" y="1914"/>
                    <a:pt x="2497" y="1796"/>
                  </a:cubicBezTo>
                  <a:cubicBezTo>
                    <a:pt x="2334" y="873"/>
                    <a:pt x="1770" y="515"/>
                    <a:pt x="1488" y="336"/>
                  </a:cubicBezTo>
                  <a:cubicBezTo>
                    <a:pt x="1258" y="190"/>
                    <a:pt x="960" y="0"/>
                    <a:pt x="69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4996050" y="1847625"/>
              <a:ext cx="505200" cy="885325"/>
            </a:xfrm>
            <a:custGeom>
              <a:avLst/>
              <a:gdLst/>
              <a:ahLst/>
              <a:cxnLst/>
              <a:rect l="l" t="t" r="r" b="b"/>
              <a:pathLst>
                <a:path w="20208" h="35413" extrusionOk="0">
                  <a:moveTo>
                    <a:pt x="20038" y="1"/>
                  </a:moveTo>
                  <a:cubicBezTo>
                    <a:pt x="20012" y="1"/>
                    <a:pt x="19985" y="8"/>
                    <a:pt x="19961" y="22"/>
                  </a:cubicBezTo>
                  <a:cubicBezTo>
                    <a:pt x="19766" y="141"/>
                    <a:pt x="384" y="12263"/>
                    <a:pt x="1" y="35263"/>
                  </a:cubicBezTo>
                  <a:cubicBezTo>
                    <a:pt x="0" y="35316"/>
                    <a:pt x="27" y="35363"/>
                    <a:pt x="69" y="35389"/>
                  </a:cubicBezTo>
                  <a:cubicBezTo>
                    <a:pt x="91" y="35404"/>
                    <a:pt x="117" y="35411"/>
                    <a:pt x="145" y="35412"/>
                  </a:cubicBezTo>
                  <a:cubicBezTo>
                    <a:pt x="147" y="35413"/>
                    <a:pt x="148" y="35413"/>
                    <a:pt x="149" y="35413"/>
                  </a:cubicBezTo>
                  <a:cubicBezTo>
                    <a:pt x="229" y="35413"/>
                    <a:pt x="294" y="35348"/>
                    <a:pt x="295" y="35268"/>
                  </a:cubicBezTo>
                  <a:cubicBezTo>
                    <a:pt x="675" y="12434"/>
                    <a:pt x="19921" y="392"/>
                    <a:pt x="20115" y="273"/>
                  </a:cubicBezTo>
                  <a:cubicBezTo>
                    <a:pt x="20184" y="231"/>
                    <a:pt x="20207" y="140"/>
                    <a:pt x="20163" y="70"/>
                  </a:cubicBezTo>
                  <a:cubicBezTo>
                    <a:pt x="20136" y="25"/>
                    <a:pt x="20088" y="1"/>
                    <a:pt x="200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5317100" y="1671575"/>
              <a:ext cx="134675" cy="329025"/>
            </a:xfrm>
            <a:custGeom>
              <a:avLst/>
              <a:gdLst/>
              <a:ahLst/>
              <a:cxnLst/>
              <a:rect l="l" t="t" r="r" b="b"/>
              <a:pathLst>
                <a:path w="5387" h="13161" extrusionOk="0">
                  <a:moveTo>
                    <a:pt x="2614" y="0"/>
                  </a:moveTo>
                  <a:cubicBezTo>
                    <a:pt x="2593" y="0"/>
                    <a:pt x="2573" y="5"/>
                    <a:pt x="2553" y="13"/>
                  </a:cubicBezTo>
                  <a:cubicBezTo>
                    <a:pt x="2478" y="46"/>
                    <a:pt x="2446" y="134"/>
                    <a:pt x="2478" y="208"/>
                  </a:cubicBezTo>
                  <a:cubicBezTo>
                    <a:pt x="2504" y="266"/>
                    <a:pt x="5047" y="6197"/>
                    <a:pt x="51" y="12925"/>
                  </a:cubicBezTo>
                  <a:cubicBezTo>
                    <a:pt x="1" y="12991"/>
                    <a:pt x="15" y="13083"/>
                    <a:pt x="80" y="13132"/>
                  </a:cubicBezTo>
                  <a:cubicBezTo>
                    <a:pt x="83" y="13133"/>
                    <a:pt x="85" y="13135"/>
                    <a:pt x="89" y="13137"/>
                  </a:cubicBezTo>
                  <a:cubicBezTo>
                    <a:pt x="113" y="13153"/>
                    <a:pt x="140" y="13161"/>
                    <a:pt x="167" y="13161"/>
                  </a:cubicBezTo>
                  <a:cubicBezTo>
                    <a:pt x="213" y="13161"/>
                    <a:pt x="258" y="13140"/>
                    <a:pt x="287" y="13101"/>
                  </a:cubicBezTo>
                  <a:cubicBezTo>
                    <a:pt x="5386" y="6236"/>
                    <a:pt x="2775" y="147"/>
                    <a:pt x="2748" y="88"/>
                  </a:cubicBezTo>
                  <a:cubicBezTo>
                    <a:pt x="2724" y="33"/>
                    <a:pt x="2670" y="0"/>
                    <a:pt x="261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5330375" y="1387725"/>
              <a:ext cx="270325" cy="26505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5381775" y="1462300"/>
              <a:ext cx="80275" cy="21107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5400950" y="1520025"/>
              <a:ext cx="170600" cy="132750"/>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5165150" y="1635300"/>
              <a:ext cx="244575" cy="214025"/>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5279825" y="1629650"/>
              <a:ext cx="144700" cy="158800"/>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5198450" y="1635325"/>
              <a:ext cx="211275" cy="26250"/>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5149225" y="1434625"/>
              <a:ext cx="259825" cy="209525"/>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5223800" y="1559800"/>
              <a:ext cx="204950" cy="89250"/>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5404325" y="1526575"/>
              <a:ext cx="283450" cy="220825"/>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5384600" y="1571550"/>
              <a:ext cx="196500" cy="83200"/>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5347550" y="1642150"/>
              <a:ext cx="281350" cy="245725"/>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5388450" y="1625850"/>
              <a:ext cx="142875" cy="160025"/>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349500" y="1604525"/>
              <a:ext cx="113725" cy="92275"/>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5382275" y="1636225"/>
              <a:ext cx="15575" cy="12625"/>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393150" y="1617550"/>
              <a:ext cx="15575" cy="12575"/>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5403925" y="1643625"/>
              <a:ext cx="15575" cy="12600"/>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5415300" y="1642350"/>
              <a:ext cx="15575" cy="12625"/>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5401250" y="1654400"/>
              <a:ext cx="15550" cy="12575"/>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5422450" y="1660875"/>
              <a:ext cx="15575" cy="12575"/>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5380075" y="1673975"/>
              <a:ext cx="15575" cy="12600"/>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5382350" y="1651950"/>
              <a:ext cx="15550" cy="12625"/>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5365175" y="1652150"/>
              <a:ext cx="15550" cy="12575"/>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5412450" y="1628700"/>
              <a:ext cx="15575" cy="12625"/>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5432575" y="1627550"/>
              <a:ext cx="15550" cy="12600"/>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5132525" y="1591450"/>
              <a:ext cx="198075" cy="191600"/>
            </a:xfrm>
            <a:custGeom>
              <a:avLst/>
              <a:gdLst/>
              <a:ahLst/>
              <a:cxnLst/>
              <a:rect l="l" t="t" r="r" b="b"/>
              <a:pathLst>
                <a:path w="7923" h="7664" extrusionOk="0">
                  <a:moveTo>
                    <a:pt x="4180" y="1"/>
                  </a:moveTo>
                  <a:cubicBezTo>
                    <a:pt x="1932" y="1"/>
                    <a:pt x="1" y="7663"/>
                    <a:pt x="1" y="7663"/>
                  </a:cubicBezTo>
                  <a:cubicBezTo>
                    <a:pt x="1622" y="7294"/>
                    <a:pt x="7923" y="7343"/>
                    <a:pt x="7874" y="5949"/>
                  </a:cubicBezTo>
                  <a:cubicBezTo>
                    <a:pt x="7824" y="4554"/>
                    <a:pt x="6662" y="4525"/>
                    <a:pt x="6662" y="4525"/>
                  </a:cubicBezTo>
                  <a:cubicBezTo>
                    <a:pt x="6662" y="4525"/>
                    <a:pt x="6789" y="4217"/>
                    <a:pt x="7154" y="3602"/>
                  </a:cubicBezTo>
                  <a:cubicBezTo>
                    <a:pt x="7519" y="2985"/>
                    <a:pt x="6964" y="1022"/>
                    <a:pt x="4557" y="74"/>
                  </a:cubicBezTo>
                  <a:cubicBezTo>
                    <a:pt x="4431" y="24"/>
                    <a:pt x="4305" y="1"/>
                    <a:pt x="418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5120275" y="1645800"/>
              <a:ext cx="103675" cy="154000"/>
            </a:xfrm>
            <a:custGeom>
              <a:avLst/>
              <a:gdLst/>
              <a:ahLst/>
              <a:cxnLst/>
              <a:rect l="l" t="t" r="r" b="b"/>
              <a:pathLst>
                <a:path w="4147" h="6160" extrusionOk="0">
                  <a:moveTo>
                    <a:pt x="3814" y="1"/>
                  </a:moveTo>
                  <a:cubicBezTo>
                    <a:pt x="1814" y="1815"/>
                    <a:pt x="369" y="5268"/>
                    <a:pt x="309" y="5414"/>
                  </a:cubicBezTo>
                  <a:lnTo>
                    <a:pt x="1" y="6159"/>
                  </a:lnTo>
                  <a:lnTo>
                    <a:pt x="1" y="6159"/>
                  </a:lnTo>
                  <a:lnTo>
                    <a:pt x="617" y="5639"/>
                  </a:lnTo>
                  <a:cubicBezTo>
                    <a:pt x="639" y="5621"/>
                    <a:pt x="2814" y="3798"/>
                    <a:pt x="4147" y="3284"/>
                  </a:cubicBezTo>
                  <a:lnTo>
                    <a:pt x="4006" y="2917"/>
                  </a:lnTo>
                  <a:cubicBezTo>
                    <a:pt x="3066" y="3278"/>
                    <a:pt x="1780" y="4219"/>
                    <a:pt x="1013" y="4816"/>
                  </a:cubicBezTo>
                  <a:cubicBezTo>
                    <a:pt x="1553" y="3688"/>
                    <a:pt x="2694" y="1547"/>
                    <a:pt x="4079" y="292"/>
                  </a:cubicBezTo>
                  <a:lnTo>
                    <a:pt x="3814"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5132525" y="1757400"/>
              <a:ext cx="179900" cy="25650"/>
            </a:xfrm>
            <a:custGeom>
              <a:avLst/>
              <a:gdLst/>
              <a:ahLst/>
              <a:cxnLst/>
              <a:rect l="l" t="t" r="r" b="b"/>
              <a:pathLst>
                <a:path w="7196" h="1026" extrusionOk="0">
                  <a:moveTo>
                    <a:pt x="7196" y="0"/>
                  </a:moveTo>
                  <a:lnTo>
                    <a:pt x="7196" y="0"/>
                  </a:lnTo>
                  <a:cubicBezTo>
                    <a:pt x="3182" y="214"/>
                    <a:pt x="1" y="1025"/>
                    <a:pt x="1" y="1025"/>
                  </a:cubicBezTo>
                  <a:cubicBezTo>
                    <a:pt x="1290" y="731"/>
                    <a:pt x="5533" y="700"/>
                    <a:pt x="7196"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4902675" y="1684650"/>
              <a:ext cx="239825" cy="185125"/>
            </a:xfrm>
            <a:custGeom>
              <a:avLst/>
              <a:gdLst/>
              <a:ahLst/>
              <a:cxnLst/>
              <a:rect l="l" t="t" r="r" b="b"/>
              <a:pathLst>
                <a:path w="9593" h="7405" extrusionOk="0">
                  <a:moveTo>
                    <a:pt x="2868" y="1"/>
                  </a:moveTo>
                  <a:cubicBezTo>
                    <a:pt x="2664" y="1"/>
                    <a:pt x="2505" y="60"/>
                    <a:pt x="2404" y="194"/>
                  </a:cubicBezTo>
                  <a:cubicBezTo>
                    <a:pt x="1562" y="1306"/>
                    <a:pt x="2445" y="2064"/>
                    <a:pt x="2445" y="2064"/>
                  </a:cubicBezTo>
                  <a:cubicBezTo>
                    <a:pt x="2445" y="2064"/>
                    <a:pt x="2152" y="2223"/>
                    <a:pt x="1480" y="2469"/>
                  </a:cubicBezTo>
                  <a:cubicBezTo>
                    <a:pt x="809" y="2716"/>
                    <a:pt x="1" y="4588"/>
                    <a:pt x="1268" y="6843"/>
                  </a:cubicBezTo>
                  <a:cubicBezTo>
                    <a:pt x="1492" y="7241"/>
                    <a:pt x="1895" y="7405"/>
                    <a:pt x="2408" y="7405"/>
                  </a:cubicBezTo>
                  <a:cubicBezTo>
                    <a:pt x="4805" y="7405"/>
                    <a:pt x="9593" y="3833"/>
                    <a:pt x="9593" y="3833"/>
                  </a:cubicBezTo>
                  <a:cubicBezTo>
                    <a:pt x="8279" y="3186"/>
                    <a:pt x="4363" y="1"/>
                    <a:pt x="286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4990875" y="1765575"/>
              <a:ext cx="171650" cy="68900"/>
            </a:xfrm>
            <a:custGeom>
              <a:avLst/>
              <a:gdLst/>
              <a:ahLst/>
              <a:cxnLst/>
              <a:rect l="l" t="t" r="r" b="b"/>
              <a:pathLst>
                <a:path w="6866" h="2756" extrusionOk="0">
                  <a:moveTo>
                    <a:pt x="1836" y="0"/>
                  </a:moveTo>
                  <a:lnTo>
                    <a:pt x="1714" y="373"/>
                  </a:lnTo>
                  <a:cubicBezTo>
                    <a:pt x="2672" y="686"/>
                    <a:pt x="4262" y="768"/>
                    <a:pt x="5234" y="789"/>
                  </a:cubicBezTo>
                  <a:cubicBezTo>
                    <a:pt x="4101" y="1322"/>
                    <a:pt x="1865" y="2264"/>
                    <a:pt x="0" y="2363"/>
                  </a:cubicBezTo>
                  <a:lnTo>
                    <a:pt x="21" y="2756"/>
                  </a:lnTo>
                  <a:cubicBezTo>
                    <a:pt x="2719" y="2612"/>
                    <a:pt x="6019" y="844"/>
                    <a:pt x="6157" y="771"/>
                  </a:cubicBezTo>
                  <a:lnTo>
                    <a:pt x="6865" y="388"/>
                  </a:lnTo>
                  <a:lnTo>
                    <a:pt x="6060" y="401"/>
                  </a:lnTo>
                  <a:cubicBezTo>
                    <a:pt x="6055" y="401"/>
                    <a:pt x="5982" y="402"/>
                    <a:pt x="5857" y="402"/>
                  </a:cubicBezTo>
                  <a:cubicBezTo>
                    <a:pt x="5182" y="402"/>
                    <a:pt x="2981" y="373"/>
                    <a:pt x="18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4990700" y="1688050"/>
              <a:ext cx="151800" cy="92425"/>
            </a:xfrm>
            <a:custGeom>
              <a:avLst/>
              <a:gdLst/>
              <a:ahLst/>
              <a:cxnLst/>
              <a:rect l="l" t="t" r="r" b="b"/>
              <a:pathLst>
                <a:path w="6072" h="3697" extrusionOk="0">
                  <a:moveTo>
                    <a:pt x="1" y="0"/>
                  </a:moveTo>
                  <a:cubicBezTo>
                    <a:pt x="25" y="34"/>
                    <a:pt x="2343" y="3186"/>
                    <a:pt x="6072" y="3697"/>
                  </a:cubicBezTo>
                  <a:cubicBezTo>
                    <a:pt x="4921" y="3129"/>
                    <a:pt x="1770" y="611"/>
                    <a:pt x="1"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4944875" y="1576675"/>
              <a:ext cx="230700" cy="202275"/>
            </a:xfrm>
            <a:custGeom>
              <a:avLst/>
              <a:gdLst/>
              <a:ahLst/>
              <a:cxnLst/>
              <a:rect l="l" t="t" r="r" b="b"/>
              <a:pathLst>
                <a:path w="9228" h="8091" extrusionOk="0">
                  <a:moveTo>
                    <a:pt x="7489" y="0"/>
                  </a:moveTo>
                  <a:cubicBezTo>
                    <a:pt x="6430" y="0"/>
                    <a:pt x="6210" y="927"/>
                    <a:pt x="6210" y="927"/>
                  </a:cubicBezTo>
                  <a:cubicBezTo>
                    <a:pt x="6210" y="927"/>
                    <a:pt x="5936" y="739"/>
                    <a:pt x="5409" y="255"/>
                  </a:cubicBezTo>
                  <a:cubicBezTo>
                    <a:pt x="5254" y="114"/>
                    <a:pt x="4972" y="26"/>
                    <a:pt x="4613" y="26"/>
                  </a:cubicBezTo>
                  <a:cubicBezTo>
                    <a:pt x="3744" y="26"/>
                    <a:pt x="2430" y="542"/>
                    <a:pt x="1422" y="2071"/>
                  </a:cubicBezTo>
                  <a:cubicBezTo>
                    <a:pt x="0" y="4230"/>
                    <a:pt x="7914" y="8090"/>
                    <a:pt x="7914" y="8090"/>
                  </a:cubicBezTo>
                  <a:cubicBezTo>
                    <a:pt x="7885" y="6426"/>
                    <a:pt x="9228" y="269"/>
                    <a:pt x="7852" y="33"/>
                  </a:cubicBezTo>
                  <a:cubicBezTo>
                    <a:pt x="7722" y="11"/>
                    <a:pt x="7601" y="0"/>
                    <a:pt x="7489"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5025525" y="1664400"/>
              <a:ext cx="131050" cy="129950"/>
            </a:xfrm>
            <a:custGeom>
              <a:avLst/>
              <a:gdLst/>
              <a:ahLst/>
              <a:cxnLst/>
              <a:rect l="l" t="t" r="r" b="b"/>
              <a:pathLst>
                <a:path w="5242" h="5198" extrusionOk="0">
                  <a:moveTo>
                    <a:pt x="340" y="1"/>
                  </a:moveTo>
                  <a:lnTo>
                    <a:pt x="1" y="199"/>
                  </a:lnTo>
                  <a:cubicBezTo>
                    <a:pt x="1364" y="2529"/>
                    <a:pt x="4447" y="4654"/>
                    <a:pt x="4577" y="4743"/>
                  </a:cubicBezTo>
                  <a:lnTo>
                    <a:pt x="5242" y="5198"/>
                  </a:lnTo>
                  <a:lnTo>
                    <a:pt x="4862" y="4488"/>
                  </a:lnTo>
                  <a:cubicBezTo>
                    <a:pt x="4849" y="4464"/>
                    <a:pt x="3512" y="1960"/>
                    <a:pt x="3283" y="551"/>
                  </a:cubicBezTo>
                  <a:lnTo>
                    <a:pt x="2895" y="614"/>
                  </a:lnTo>
                  <a:cubicBezTo>
                    <a:pt x="3057" y="1608"/>
                    <a:pt x="3711" y="3060"/>
                    <a:pt x="4139" y="3932"/>
                  </a:cubicBezTo>
                  <a:cubicBezTo>
                    <a:pt x="3144" y="3170"/>
                    <a:pt x="1283" y="1614"/>
                    <a:pt x="34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5138050" y="1767100"/>
              <a:ext cx="223175" cy="174525"/>
            </a:xfrm>
            <a:custGeom>
              <a:avLst/>
              <a:gdLst/>
              <a:ahLst/>
              <a:cxnLst/>
              <a:rect l="l" t="t" r="r" b="b"/>
              <a:pathLst>
                <a:path w="8927" h="6981" extrusionOk="0">
                  <a:moveTo>
                    <a:pt x="5007" y="1"/>
                  </a:moveTo>
                  <a:cubicBezTo>
                    <a:pt x="2625" y="1"/>
                    <a:pt x="0" y="480"/>
                    <a:pt x="0" y="480"/>
                  </a:cubicBezTo>
                  <a:cubicBezTo>
                    <a:pt x="958" y="1736"/>
                    <a:pt x="3318" y="6981"/>
                    <a:pt x="4624" y="6981"/>
                  </a:cubicBezTo>
                  <a:cubicBezTo>
                    <a:pt x="4694" y="6981"/>
                    <a:pt x="4762" y="6966"/>
                    <a:pt x="4825" y="6934"/>
                  </a:cubicBezTo>
                  <a:cubicBezTo>
                    <a:pt x="6074" y="6310"/>
                    <a:pt x="5619" y="5239"/>
                    <a:pt x="5619" y="5239"/>
                  </a:cubicBezTo>
                  <a:cubicBezTo>
                    <a:pt x="5619" y="5239"/>
                    <a:pt x="5637" y="5238"/>
                    <a:pt x="5672" y="5238"/>
                  </a:cubicBezTo>
                  <a:cubicBezTo>
                    <a:pt x="5791" y="5238"/>
                    <a:pt x="6114" y="5245"/>
                    <a:pt x="6662" y="5305"/>
                  </a:cubicBezTo>
                  <a:cubicBezTo>
                    <a:pt x="6682" y="5307"/>
                    <a:pt x="6702" y="5308"/>
                    <a:pt x="6723" y="5308"/>
                  </a:cubicBezTo>
                  <a:cubicBezTo>
                    <a:pt x="7460" y="5308"/>
                    <a:pt x="8927" y="3991"/>
                    <a:pt x="8797" y="1481"/>
                  </a:cubicBezTo>
                  <a:cubicBezTo>
                    <a:pt x="8736" y="320"/>
                    <a:pt x="6953" y="1"/>
                    <a:pt x="500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5117750" y="1774025"/>
              <a:ext cx="179600" cy="65425"/>
            </a:xfrm>
            <a:custGeom>
              <a:avLst/>
              <a:gdLst/>
              <a:ahLst/>
              <a:cxnLst/>
              <a:rect l="l" t="t" r="r" b="b"/>
              <a:pathLst>
                <a:path w="7184" h="2617" extrusionOk="0">
                  <a:moveTo>
                    <a:pt x="1267" y="1"/>
                  </a:moveTo>
                  <a:cubicBezTo>
                    <a:pt x="1001" y="1"/>
                    <a:pt x="835" y="6"/>
                    <a:pt x="805" y="7"/>
                  </a:cubicBezTo>
                  <a:lnTo>
                    <a:pt x="0" y="34"/>
                  </a:lnTo>
                  <a:lnTo>
                    <a:pt x="726" y="380"/>
                  </a:lnTo>
                  <a:cubicBezTo>
                    <a:pt x="753" y="394"/>
                    <a:pt x="3312" y="1617"/>
                    <a:pt x="4332" y="2616"/>
                  </a:cubicBezTo>
                  <a:lnTo>
                    <a:pt x="4608" y="2335"/>
                  </a:lnTo>
                  <a:cubicBezTo>
                    <a:pt x="3888" y="1630"/>
                    <a:pt x="2500" y="849"/>
                    <a:pt x="1639" y="400"/>
                  </a:cubicBezTo>
                  <a:lnTo>
                    <a:pt x="1639" y="400"/>
                  </a:lnTo>
                  <a:cubicBezTo>
                    <a:pt x="2891" y="425"/>
                    <a:pt x="5311" y="575"/>
                    <a:pt x="7028" y="1314"/>
                  </a:cubicBezTo>
                  <a:lnTo>
                    <a:pt x="7184" y="954"/>
                  </a:lnTo>
                  <a:cubicBezTo>
                    <a:pt x="5186" y="92"/>
                    <a:pt x="2368" y="1"/>
                    <a:pt x="126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5002100" y="1775425"/>
              <a:ext cx="247075" cy="225850"/>
            </a:xfrm>
            <a:custGeom>
              <a:avLst/>
              <a:gdLst/>
              <a:ahLst/>
              <a:cxnLst/>
              <a:rect l="l" t="t" r="r" b="b"/>
              <a:pathLst>
                <a:path w="9883" h="9034" extrusionOk="0">
                  <a:moveTo>
                    <a:pt x="5405" y="0"/>
                  </a:moveTo>
                  <a:cubicBezTo>
                    <a:pt x="4512" y="1405"/>
                    <a:pt x="1" y="5804"/>
                    <a:pt x="1016" y="6759"/>
                  </a:cubicBezTo>
                  <a:cubicBezTo>
                    <a:pt x="1397" y="7117"/>
                    <a:pt x="1754" y="7229"/>
                    <a:pt x="2052" y="7229"/>
                  </a:cubicBezTo>
                  <a:cubicBezTo>
                    <a:pt x="2548" y="7229"/>
                    <a:pt x="2879" y="6917"/>
                    <a:pt x="2879" y="6917"/>
                  </a:cubicBezTo>
                  <a:cubicBezTo>
                    <a:pt x="2879" y="6917"/>
                    <a:pt x="3005" y="7226"/>
                    <a:pt x="3179" y="7920"/>
                  </a:cubicBezTo>
                  <a:cubicBezTo>
                    <a:pt x="3300" y="8402"/>
                    <a:pt x="4193" y="9034"/>
                    <a:pt x="5523" y="9034"/>
                  </a:cubicBezTo>
                  <a:cubicBezTo>
                    <a:pt x="6109" y="9034"/>
                    <a:pt x="6779" y="8911"/>
                    <a:pt x="7506" y="8600"/>
                  </a:cubicBezTo>
                  <a:cubicBezTo>
                    <a:pt x="9883" y="7583"/>
                    <a:pt x="5405" y="0"/>
                    <a:pt x="540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5111025" y="1754900"/>
              <a:ext cx="67350" cy="176500"/>
            </a:xfrm>
            <a:custGeom>
              <a:avLst/>
              <a:gdLst/>
              <a:ahLst/>
              <a:cxnLst/>
              <a:rect l="l" t="t" r="r" b="b"/>
              <a:pathLst>
                <a:path w="2694" h="7060" extrusionOk="0">
                  <a:moveTo>
                    <a:pt x="925" y="0"/>
                  </a:moveTo>
                  <a:lnTo>
                    <a:pt x="852" y="803"/>
                  </a:lnTo>
                  <a:cubicBezTo>
                    <a:pt x="849" y="831"/>
                    <a:pt x="586" y="3657"/>
                    <a:pt x="1" y="4959"/>
                  </a:cubicBezTo>
                  <a:lnTo>
                    <a:pt x="360" y="5120"/>
                  </a:lnTo>
                  <a:cubicBezTo>
                    <a:pt x="773" y="4202"/>
                    <a:pt x="1027" y="2629"/>
                    <a:pt x="1150" y="1666"/>
                  </a:cubicBezTo>
                  <a:cubicBezTo>
                    <a:pt x="1560" y="2851"/>
                    <a:pt x="2256" y="5173"/>
                    <a:pt x="2155" y="7038"/>
                  </a:cubicBezTo>
                  <a:lnTo>
                    <a:pt x="2548" y="7059"/>
                  </a:lnTo>
                  <a:cubicBezTo>
                    <a:pt x="2693" y="4362"/>
                    <a:pt x="1290" y="892"/>
                    <a:pt x="1231" y="746"/>
                  </a:cubicBezTo>
                  <a:lnTo>
                    <a:pt x="92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5091550" y="1745550"/>
              <a:ext cx="91575" cy="76450"/>
            </a:xfrm>
            <a:custGeom>
              <a:avLst/>
              <a:gdLst/>
              <a:ahLst/>
              <a:cxnLst/>
              <a:rect l="l" t="t" r="r" b="b"/>
              <a:pathLst>
                <a:path w="3663" h="3058" extrusionOk="0">
                  <a:moveTo>
                    <a:pt x="1765" y="0"/>
                  </a:moveTo>
                  <a:cubicBezTo>
                    <a:pt x="944" y="0"/>
                    <a:pt x="241" y="525"/>
                    <a:pt x="127" y="1268"/>
                  </a:cubicBezTo>
                  <a:cubicBezTo>
                    <a:pt x="0" y="2100"/>
                    <a:pt x="660" y="2891"/>
                    <a:pt x="1602" y="3034"/>
                  </a:cubicBezTo>
                  <a:cubicBezTo>
                    <a:pt x="1702" y="3050"/>
                    <a:pt x="1801" y="3057"/>
                    <a:pt x="1898" y="3057"/>
                  </a:cubicBezTo>
                  <a:cubicBezTo>
                    <a:pt x="2719" y="3057"/>
                    <a:pt x="3423" y="2532"/>
                    <a:pt x="3536" y="1789"/>
                  </a:cubicBezTo>
                  <a:cubicBezTo>
                    <a:pt x="3663" y="957"/>
                    <a:pt x="3003" y="166"/>
                    <a:pt x="2062" y="23"/>
                  </a:cubicBezTo>
                  <a:cubicBezTo>
                    <a:pt x="1962" y="8"/>
                    <a:pt x="1863" y="0"/>
                    <a:pt x="1765"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5122600" y="1765775"/>
              <a:ext cx="12550" cy="10450"/>
            </a:xfrm>
            <a:custGeom>
              <a:avLst/>
              <a:gdLst/>
              <a:ahLst/>
              <a:cxnLst/>
              <a:rect l="l" t="t" r="r" b="b"/>
              <a:pathLst>
                <a:path w="502" h="418" extrusionOk="0">
                  <a:moveTo>
                    <a:pt x="241" y="1"/>
                  </a:moveTo>
                  <a:cubicBezTo>
                    <a:pt x="129" y="1"/>
                    <a:pt x="32" y="72"/>
                    <a:pt x="17" y="174"/>
                  </a:cubicBezTo>
                  <a:cubicBezTo>
                    <a:pt x="1" y="287"/>
                    <a:pt x="90" y="395"/>
                    <a:pt x="219" y="415"/>
                  </a:cubicBezTo>
                  <a:cubicBezTo>
                    <a:pt x="232" y="416"/>
                    <a:pt x="245" y="417"/>
                    <a:pt x="258" y="417"/>
                  </a:cubicBezTo>
                  <a:cubicBezTo>
                    <a:pt x="370" y="417"/>
                    <a:pt x="467" y="346"/>
                    <a:pt x="482" y="244"/>
                  </a:cubicBezTo>
                  <a:cubicBezTo>
                    <a:pt x="501" y="132"/>
                    <a:pt x="410" y="24"/>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5138325" y="1756725"/>
              <a:ext cx="12550" cy="10425"/>
            </a:xfrm>
            <a:custGeom>
              <a:avLst/>
              <a:gdLst/>
              <a:ahLst/>
              <a:cxnLst/>
              <a:rect l="l" t="t" r="r" b="b"/>
              <a:pathLst>
                <a:path w="502" h="417" extrusionOk="0">
                  <a:moveTo>
                    <a:pt x="241" y="0"/>
                  </a:moveTo>
                  <a:cubicBezTo>
                    <a:pt x="130" y="0"/>
                    <a:pt x="33" y="71"/>
                    <a:pt x="18" y="173"/>
                  </a:cubicBezTo>
                  <a:cubicBezTo>
                    <a:pt x="1" y="287"/>
                    <a:pt x="91" y="393"/>
                    <a:pt x="219" y="413"/>
                  </a:cubicBezTo>
                  <a:cubicBezTo>
                    <a:pt x="233" y="415"/>
                    <a:pt x="246" y="416"/>
                    <a:pt x="260" y="416"/>
                  </a:cubicBezTo>
                  <a:cubicBezTo>
                    <a:pt x="372" y="416"/>
                    <a:pt x="467" y="344"/>
                    <a:pt x="483" y="243"/>
                  </a:cubicBezTo>
                  <a:cubicBezTo>
                    <a:pt x="501" y="130"/>
                    <a:pt x="411"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5135300" y="1780250"/>
              <a:ext cx="12500" cy="10425"/>
            </a:xfrm>
            <a:custGeom>
              <a:avLst/>
              <a:gdLst/>
              <a:ahLst/>
              <a:cxnLst/>
              <a:rect l="l" t="t" r="r" b="b"/>
              <a:pathLst>
                <a:path w="500" h="417" extrusionOk="0">
                  <a:moveTo>
                    <a:pt x="241" y="1"/>
                  </a:moveTo>
                  <a:cubicBezTo>
                    <a:pt x="129" y="1"/>
                    <a:pt x="32" y="72"/>
                    <a:pt x="17" y="173"/>
                  </a:cubicBezTo>
                  <a:cubicBezTo>
                    <a:pt x="0" y="287"/>
                    <a:pt x="90" y="395"/>
                    <a:pt x="219" y="413"/>
                  </a:cubicBezTo>
                  <a:cubicBezTo>
                    <a:pt x="233" y="416"/>
                    <a:pt x="246" y="417"/>
                    <a:pt x="260" y="417"/>
                  </a:cubicBezTo>
                  <a:cubicBezTo>
                    <a:pt x="371" y="417"/>
                    <a:pt x="467" y="346"/>
                    <a:pt x="482" y="244"/>
                  </a:cubicBezTo>
                  <a:cubicBezTo>
                    <a:pt x="500" y="130"/>
                    <a:pt x="411" y="24"/>
                    <a:pt x="281"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5144100" y="1784075"/>
              <a:ext cx="12525" cy="10425"/>
            </a:xfrm>
            <a:custGeom>
              <a:avLst/>
              <a:gdLst/>
              <a:ahLst/>
              <a:cxnLst/>
              <a:rect l="l" t="t" r="r" b="b"/>
              <a:pathLst>
                <a:path w="501" h="417" extrusionOk="0">
                  <a:moveTo>
                    <a:pt x="241" y="0"/>
                  </a:moveTo>
                  <a:cubicBezTo>
                    <a:pt x="130" y="0"/>
                    <a:pt x="33" y="72"/>
                    <a:pt x="18" y="174"/>
                  </a:cubicBezTo>
                  <a:cubicBezTo>
                    <a:pt x="1" y="286"/>
                    <a:pt x="91" y="394"/>
                    <a:pt x="219" y="414"/>
                  </a:cubicBezTo>
                  <a:cubicBezTo>
                    <a:pt x="232" y="416"/>
                    <a:pt x="245" y="417"/>
                    <a:pt x="258" y="417"/>
                  </a:cubicBezTo>
                  <a:cubicBezTo>
                    <a:pt x="371" y="417"/>
                    <a:pt x="468" y="346"/>
                    <a:pt x="483" y="244"/>
                  </a:cubicBezTo>
                  <a:cubicBezTo>
                    <a:pt x="501" y="130"/>
                    <a:pt x="411" y="23"/>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5128875" y="1787025"/>
              <a:ext cx="12525" cy="10425"/>
            </a:xfrm>
            <a:custGeom>
              <a:avLst/>
              <a:gdLst/>
              <a:ahLst/>
              <a:cxnLst/>
              <a:rect l="l" t="t" r="r" b="b"/>
              <a:pathLst>
                <a:path w="501" h="417" extrusionOk="0">
                  <a:moveTo>
                    <a:pt x="240" y="0"/>
                  </a:moveTo>
                  <a:cubicBezTo>
                    <a:pt x="128" y="0"/>
                    <a:pt x="32" y="71"/>
                    <a:pt x="17" y="173"/>
                  </a:cubicBezTo>
                  <a:cubicBezTo>
                    <a:pt x="0" y="287"/>
                    <a:pt x="90" y="393"/>
                    <a:pt x="219" y="413"/>
                  </a:cubicBezTo>
                  <a:cubicBezTo>
                    <a:pt x="232" y="415"/>
                    <a:pt x="246" y="416"/>
                    <a:pt x="259" y="416"/>
                  </a:cubicBezTo>
                  <a:cubicBezTo>
                    <a:pt x="370" y="416"/>
                    <a:pt x="467" y="345"/>
                    <a:pt x="482" y="244"/>
                  </a:cubicBezTo>
                  <a:cubicBezTo>
                    <a:pt x="501" y="130"/>
                    <a:pt x="410" y="21"/>
                    <a:pt x="281" y="3"/>
                  </a:cubicBezTo>
                  <a:cubicBezTo>
                    <a:pt x="268" y="1"/>
                    <a:pt x="254" y="0"/>
                    <a:pt x="24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5141600" y="1800550"/>
              <a:ext cx="12525" cy="10450"/>
            </a:xfrm>
            <a:custGeom>
              <a:avLst/>
              <a:gdLst/>
              <a:ahLst/>
              <a:cxnLst/>
              <a:rect l="l" t="t" r="r" b="b"/>
              <a:pathLst>
                <a:path w="501" h="418" extrusionOk="0">
                  <a:moveTo>
                    <a:pt x="242" y="1"/>
                  </a:moveTo>
                  <a:cubicBezTo>
                    <a:pt x="130" y="1"/>
                    <a:pt x="33" y="72"/>
                    <a:pt x="18" y="174"/>
                  </a:cubicBezTo>
                  <a:cubicBezTo>
                    <a:pt x="0" y="288"/>
                    <a:pt x="91" y="394"/>
                    <a:pt x="219" y="414"/>
                  </a:cubicBezTo>
                  <a:cubicBezTo>
                    <a:pt x="232" y="416"/>
                    <a:pt x="246" y="417"/>
                    <a:pt x="259" y="417"/>
                  </a:cubicBezTo>
                  <a:cubicBezTo>
                    <a:pt x="371" y="417"/>
                    <a:pt x="467" y="346"/>
                    <a:pt x="483" y="244"/>
                  </a:cubicBezTo>
                  <a:cubicBezTo>
                    <a:pt x="501" y="131"/>
                    <a:pt x="411"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5105250" y="1792425"/>
              <a:ext cx="12525" cy="10450"/>
            </a:xfrm>
            <a:custGeom>
              <a:avLst/>
              <a:gdLst/>
              <a:ahLst/>
              <a:cxnLst/>
              <a:rect l="l" t="t" r="r" b="b"/>
              <a:pathLst>
                <a:path w="501" h="418" extrusionOk="0">
                  <a:moveTo>
                    <a:pt x="241" y="1"/>
                  </a:moveTo>
                  <a:cubicBezTo>
                    <a:pt x="129" y="1"/>
                    <a:pt x="32" y="72"/>
                    <a:pt x="17" y="174"/>
                  </a:cubicBezTo>
                  <a:cubicBezTo>
                    <a:pt x="1" y="287"/>
                    <a:pt x="91" y="394"/>
                    <a:pt x="219" y="414"/>
                  </a:cubicBezTo>
                  <a:cubicBezTo>
                    <a:pt x="232" y="416"/>
                    <a:pt x="245" y="417"/>
                    <a:pt x="258" y="417"/>
                  </a:cubicBezTo>
                  <a:cubicBezTo>
                    <a:pt x="370" y="417"/>
                    <a:pt x="467" y="346"/>
                    <a:pt x="482" y="244"/>
                  </a:cubicBezTo>
                  <a:cubicBezTo>
                    <a:pt x="500" y="132"/>
                    <a:pt x="409" y="24"/>
                    <a:pt x="282" y="4"/>
                  </a:cubicBezTo>
                  <a:cubicBezTo>
                    <a:pt x="268" y="2"/>
                    <a:pt x="255"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5116075" y="1777300"/>
              <a:ext cx="12525" cy="10450"/>
            </a:xfrm>
            <a:custGeom>
              <a:avLst/>
              <a:gdLst/>
              <a:ahLst/>
              <a:cxnLst/>
              <a:rect l="l" t="t" r="r" b="b"/>
              <a:pathLst>
                <a:path w="501" h="418" extrusionOk="0">
                  <a:moveTo>
                    <a:pt x="242" y="1"/>
                  </a:moveTo>
                  <a:cubicBezTo>
                    <a:pt x="129" y="1"/>
                    <a:pt x="32" y="72"/>
                    <a:pt x="17" y="174"/>
                  </a:cubicBezTo>
                  <a:cubicBezTo>
                    <a:pt x="0" y="288"/>
                    <a:pt x="90" y="394"/>
                    <a:pt x="219" y="414"/>
                  </a:cubicBezTo>
                  <a:cubicBezTo>
                    <a:pt x="232" y="416"/>
                    <a:pt x="246" y="417"/>
                    <a:pt x="259" y="417"/>
                  </a:cubicBezTo>
                  <a:cubicBezTo>
                    <a:pt x="370" y="417"/>
                    <a:pt x="467" y="346"/>
                    <a:pt x="482" y="244"/>
                  </a:cubicBezTo>
                  <a:cubicBezTo>
                    <a:pt x="501" y="131"/>
                    <a:pt x="410"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5103475" y="1770300"/>
              <a:ext cx="12525" cy="10425"/>
            </a:xfrm>
            <a:custGeom>
              <a:avLst/>
              <a:gdLst/>
              <a:ahLst/>
              <a:cxnLst/>
              <a:rect l="l" t="t" r="r" b="b"/>
              <a:pathLst>
                <a:path w="501" h="417" extrusionOk="0">
                  <a:moveTo>
                    <a:pt x="241" y="1"/>
                  </a:moveTo>
                  <a:cubicBezTo>
                    <a:pt x="130" y="1"/>
                    <a:pt x="33" y="71"/>
                    <a:pt x="18" y="173"/>
                  </a:cubicBezTo>
                  <a:cubicBezTo>
                    <a:pt x="1" y="287"/>
                    <a:pt x="92" y="393"/>
                    <a:pt x="219" y="413"/>
                  </a:cubicBezTo>
                  <a:cubicBezTo>
                    <a:pt x="233" y="415"/>
                    <a:pt x="246" y="416"/>
                    <a:pt x="260" y="416"/>
                  </a:cubicBezTo>
                  <a:cubicBezTo>
                    <a:pt x="372" y="416"/>
                    <a:pt x="469" y="345"/>
                    <a:pt x="483" y="244"/>
                  </a:cubicBezTo>
                  <a:cubicBezTo>
                    <a:pt x="500" y="130"/>
                    <a:pt x="410" y="21"/>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5147750" y="1772950"/>
              <a:ext cx="12525" cy="10400"/>
            </a:xfrm>
            <a:custGeom>
              <a:avLst/>
              <a:gdLst/>
              <a:ahLst/>
              <a:cxnLst/>
              <a:rect l="l" t="t" r="r" b="b"/>
              <a:pathLst>
                <a:path w="501" h="416" extrusionOk="0">
                  <a:moveTo>
                    <a:pt x="241" y="0"/>
                  </a:moveTo>
                  <a:cubicBezTo>
                    <a:pt x="130" y="0"/>
                    <a:pt x="33" y="72"/>
                    <a:pt x="19" y="172"/>
                  </a:cubicBezTo>
                  <a:cubicBezTo>
                    <a:pt x="1" y="286"/>
                    <a:pt x="92" y="394"/>
                    <a:pt x="219" y="413"/>
                  </a:cubicBezTo>
                  <a:cubicBezTo>
                    <a:pt x="233" y="415"/>
                    <a:pt x="247" y="416"/>
                    <a:pt x="260" y="416"/>
                  </a:cubicBezTo>
                  <a:cubicBezTo>
                    <a:pt x="372" y="416"/>
                    <a:pt x="469" y="345"/>
                    <a:pt x="484" y="244"/>
                  </a:cubicBezTo>
                  <a:cubicBezTo>
                    <a:pt x="500" y="130"/>
                    <a:pt x="410" y="21"/>
                    <a:pt x="282" y="3"/>
                  </a:cubicBezTo>
                  <a:cubicBezTo>
                    <a:pt x="268" y="1"/>
                    <a:pt x="255"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5162900" y="1780500"/>
              <a:ext cx="12525" cy="10400"/>
            </a:xfrm>
            <a:custGeom>
              <a:avLst/>
              <a:gdLst/>
              <a:ahLst/>
              <a:cxnLst/>
              <a:rect l="l" t="t" r="r" b="b"/>
              <a:pathLst>
                <a:path w="501" h="416" extrusionOk="0">
                  <a:moveTo>
                    <a:pt x="241" y="0"/>
                  </a:moveTo>
                  <a:cubicBezTo>
                    <a:pt x="130" y="0"/>
                    <a:pt x="34" y="71"/>
                    <a:pt x="19" y="172"/>
                  </a:cubicBezTo>
                  <a:cubicBezTo>
                    <a:pt x="1" y="286"/>
                    <a:pt x="92" y="393"/>
                    <a:pt x="219" y="413"/>
                  </a:cubicBezTo>
                  <a:cubicBezTo>
                    <a:pt x="233" y="415"/>
                    <a:pt x="247" y="416"/>
                    <a:pt x="260" y="416"/>
                  </a:cubicBezTo>
                  <a:cubicBezTo>
                    <a:pt x="372" y="416"/>
                    <a:pt x="469" y="344"/>
                    <a:pt x="484" y="244"/>
                  </a:cubicBezTo>
                  <a:cubicBezTo>
                    <a:pt x="500" y="130"/>
                    <a:pt x="410"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5180350" y="2042925"/>
              <a:ext cx="162500" cy="159300"/>
            </a:xfrm>
            <a:custGeom>
              <a:avLst/>
              <a:gdLst/>
              <a:ahLst/>
              <a:cxnLst/>
              <a:rect l="l" t="t" r="r" b="b"/>
              <a:pathLst>
                <a:path w="6500" h="6372" extrusionOk="0">
                  <a:moveTo>
                    <a:pt x="2415" y="0"/>
                  </a:moveTo>
                  <a:cubicBezTo>
                    <a:pt x="2230" y="0"/>
                    <a:pt x="2035" y="14"/>
                    <a:pt x="1829" y="44"/>
                  </a:cubicBezTo>
                  <a:cubicBezTo>
                    <a:pt x="1" y="308"/>
                    <a:pt x="1698" y="6372"/>
                    <a:pt x="1698" y="6372"/>
                  </a:cubicBezTo>
                  <a:cubicBezTo>
                    <a:pt x="2572" y="5566"/>
                    <a:pt x="6500" y="3358"/>
                    <a:pt x="5973" y="2511"/>
                  </a:cubicBezTo>
                  <a:cubicBezTo>
                    <a:pt x="5701" y="2072"/>
                    <a:pt x="5373" y="1966"/>
                    <a:pt x="5121" y="1966"/>
                  </a:cubicBezTo>
                  <a:cubicBezTo>
                    <a:pt x="4886" y="1966"/>
                    <a:pt x="4716" y="2057"/>
                    <a:pt x="4716" y="2057"/>
                  </a:cubicBezTo>
                  <a:cubicBezTo>
                    <a:pt x="4716" y="2057"/>
                    <a:pt x="4686" y="1822"/>
                    <a:pt x="4693" y="1310"/>
                  </a:cubicBezTo>
                  <a:cubicBezTo>
                    <a:pt x="4700" y="856"/>
                    <a:pt x="3880" y="0"/>
                    <a:pt x="241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5209250" y="2087100"/>
              <a:ext cx="51800" cy="135750"/>
            </a:xfrm>
            <a:custGeom>
              <a:avLst/>
              <a:gdLst/>
              <a:ahLst/>
              <a:cxnLst/>
              <a:rect l="l" t="t" r="r" b="b"/>
              <a:pathLst>
                <a:path w="2072" h="5430" extrusionOk="0">
                  <a:moveTo>
                    <a:pt x="601" y="1"/>
                  </a:moveTo>
                  <a:cubicBezTo>
                    <a:pt x="0" y="1848"/>
                    <a:pt x="333" y="4517"/>
                    <a:pt x="347" y="4630"/>
                  </a:cubicBezTo>
                  <a:lnTo>
                    <a:pt x="449" y="5429"/>
                  </a:lnTo>
                  <a:lnTo>
                    <a:pt x="727" y="4671"/>
                  </a:lnTo>
                  <a:cubicBezTo>
                    <a:pt x="734" y="4653"/>
                    <a:pt x="1432" y="2757"/>
                    <a:pt x="2071" y="1973"/>
                  </a:cubicBezTo>
                  <a:lnTo>
                    <a:pt x="1765" y="1725"/>
                  </a:lnTo>
                  <a:cubicBezTo>
                    <a:pt x="1357" y="2228"/>
                    <a:pt x="940" y="3116"/>
                    <a:pt x="667" y="3759"/>
                  </a:cubicBezTo>
                  <a:cubicBezTo>
                    <a:pt x="612" y="2825"/>
                    <a:pt x="599" y="1279"/>
                    <a:pt x="975" y="122"/>
                  </a:cubicBezTo>
                  <a:lnTo>
                    <a:pt x="601"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5222775" y="2122425"/>
              <a:ext cx="102550" cy="79800"/>
            </a:xfrm>
            <a:custGeom>
              <a:avLst/>
              <a:gdLst/>
              <a:ahLst/>
              <a:cxnLst/>
              <a:rect l="l" t="t" r="r" b="b"/>
              <a:pathLst>
                <a:path w="4102" h="3192" extrusionOk="0">
                  <a:moveTo>
                    <a:pt x="4102" y="1"/>
                  </a:moveTo>
                  <a:lnTo>
                    <a:pt x="4102" y="1"/>
                  </a:lnTo>
                  <a:cubicBezTo>
                    <a:pt x="1687" y="1557"/>
                    <a:pt x="1" y="3192"/>
                    <a:pt x="1" y="3192"/>
                  </a:cubicBezTo>
                  <a:cubicBezTo>
                    <a:pt x="697" y="2550"/>
                    <a:pt x="3318" y="1025"/>
                    <a:pt x="4102"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5081000" y="2191725"/>
              <a:ext cx="147050" cy="128625"/>
            </a:xfrm>
            <a:custGeom>
              <a:avLst/>
              <a:gdLst/>
              <a:ahLst/>
              <a:cxnLst/>
              <a:rect l="l" t="t" r="r" b="b"/>
              <a:pathLst>
                <a:path w="5882" h="5145" extrusionOk="0">
                  <a:moveTo>
                    <a:pt x="1865" y="0"/>
                  </a:moveTo>
                  <a:cubicBezTo>
                    <a:pt x="919" y="0"/>
                    <a:pt x="179" y="115"/>
                    <a:pt x="128" y="511"/>
                  </a:cubicBezTo>
                  <a:cubicBezTo>
                    <a:pt x="0" y="1499"/>
                    <a:pt x="816" y="1656"/>
                    <a:pt x="816" y="1656"/>
                  </a:cubicBezTo>
                  <a:cubicBezTo>
                    <a:pt x="816" y="1656"/>
                    <a:pt x="692" y="1857"/>
                    <a:pt x="363" y="2249"/>
                  </a:cubicBezTo>
                  <a:cubicBezTo>
                    <a:pt x="35" y="2641"/>
                    <a:pt x="198" y="4090"/>
                    <a:pt x="1785" y="5039"/>
                  </a:cubicBezTo>
                  <a:cubicBezTo>
                    <a:pt x="1905" y="5111"/>
                    <a:pt x="2031" y="5144"/>
                    <a:pt x="2161" y="5144"/>
                  </a:cubicBezTo>
                  <a:cubicBezTo>
                    <a:pt x="3739" y="5144"/>
                    <a:pt x="5882" y="215"/>
                    <a:pt x="5882" y="215"/>
                  </a:cubicBezTo>
                  <a:lnTo>
                    <a:pt x="5882" y="215"/>
                  </a:lnTo>
                  <a:cubicBezTo>
                    <a:pt x="5826" y="218"/>
                    <a:pt x="5763" y="220"/>
                    <a:pt x="5694" y="220"/>
                  </a:cubicBezTo>
                  <a:cubicBezTo>
                    <a:pt x="4878" y="220"/>
                    <a:pt x="3174" y="0"/>
                    <a:pt x="186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5148900" y="2182525"/>
              <a:ext cx="94000" cy="102900"/>
            </a:xfrm>
            <a:custGeom>
              <a:avLst/>
              <a:gdLst/>
              <a:ahLst/>
              <a:cxnLst/>
              <a:rect l="l" t="t" r="r" b="b"/>
              <a:pathLst>
                <a:path w="3760" h="4116" extrusionOk="0">
                  <a:moveTo>
                    <a:pt x="3759" y="1"/>
                  </a:moveTo>
                  <a:lnTo>
                    <a:pt x="3066" y="413"/>
                  </a:lnTo>
                  <a:cubicBezTo>
                    <a:pt x="3049" y="423"/>
                    <a:pt x="1310" y="1451"/>
                    <a:pt x="319" y="1657"/>
                  </a:cubicBezTo>
                  <a:lnTo>
                    <a:pt x="400" y="2043"/>
                  </a:lnTo>
                  <a:cubicBezTo>
                    <a:pt x="1035" y="1911"/>
                    <a:pt x="1918" y="1487"/>
                    <a:pt x="2537" y="1159"/>
                  </a:cubicBezTo>
                  <a:lnTo>
                    <a:pt x="2537" y="1159"/>
                  </a:lnTo>
                  <a:cubicBezTo>
                    <a:pt x="1989" y="1917"/>
                    <a:pt x="1023" y="3125"/>
                    <a:pt x="1" y="3785"/>
                  </a:cubicBezTo>
                  <a:lnTo>
                    <a:pt x="214" y="4116"/>
                  </a:lnTo>
                  <a:cubicBezTo>
                    <a:pt x="1847" y="3061"/>
                    <a:pt x="3273" y="783"/>
                    <a:pt x="3334" y="685"/>
                  </a:cubicBezTo>
                  <a:lnTo>
                    <a:pt x="3759"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5101050" y="2191700"/>
              <a:ext cx="127000" cy="15825"/>
            </a:xfrm>
            <a:custGeom>
              <a:avLst/>
              <a:gdLst/>
              <a:ahLst/>
              <a:cxnLst/>
              <a:rect l="l" t="t" r="r" b="b"/>
              <a:pathLst>
                <a:path w="5080" h="633" extrusionOk="0">
                  <a:moveTo>
                    <a:pt x="1070" y="1"/>
                  </a:moveTo>
                  <a:cubicBezTo>
                    <a:pt x="663" y="1"/>
                    <a:pt x="293" y="22"/>
                    <a:pt x="1" y="78"/>
                  </a:cubicBezTo>
                  <a:cubicBezTo>
                    <a:pt x="19" y="87"/>
                    <a:pt x="1252" y="632"/>
                    <a:pt x="2838" y="632"/>
                  </a:cubicBezTo>
                  <a:cubicBezTo>
                    <a:pt x="3541" y="632"/>
                    <a:pt x="4313" y="525"/>
                    <a:pt x="5080" y="216"/>
                  </a:cubicBezTo>
                  <a:lnTo>
                    <a:pt x="5080" y="216"/>
                  </a:lnTo>
                  <a:cubicBezTo>
                    <a:pt x="5025" y="219"/>
                    <a:pt x="4963" y="221"/>
                    <a:pt x="4895" y="221"/>
                  </a:cubicBezTo>
                  <a:cubicBezTo>
                    <a:pt x="4082" y="221"/>
                    <a:pt x="2380" y="1"/>
                    <a:pt x="1070"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5071500" y="2071100"/>
              <a:ext cx="156175" cy="125950"/>
            </a:xfrm>
            <a:custGeom>
              <a:avLst/>
              <a:gdLst/>
              <a:ahLst/>
              <a:cxnLst/>
              <a:rect l="l" t="t" r="r" b="b"/>
              <a:pathLst>
                <a:path w="6247" h="5038" extrusionOk="0">
                  <a:moveTo>
                    <a:pt x="3456" y="1"/>
                  </a:moveTo>
                  <a:cubicBezTo>
                    <a:pt x="3419" y="1"/>
                    <a:pt x="3382" y="7"/>
                    <a:pt x="3346" y="20"/>
                  </a:cubicBezTo>
                  <a:cubicBezTo>
                    <a:pt x="2409" y="360"/>
                    <a:pt x="2644" y="1158"/>
                    <a:pt x="2644" y="1158"/>
                  </a:cubicBezTo>
                  <a:cubicBezTo>
                    <a:pt x="2644" y="1158"/>
                    <a:pt x="2407" y="1138"/>
                    <a:pt x="1909" y="1025"/>
                  </a:cubicBezTo>
                  <a:cubicBezTo>
                    <a:pt x="1879" y="1019"/>
                    <a:pt x="1846" y="1015"/>
                    <a:pt x="1811" y="1015"/>
                  </a:cubicBezTo>
                  <a:cubicBezTo>
                    <a:pt x="1267" y="1015"/>
                    <a:pt x="189" y="1834"/>
                    <a:pt x="80" y="3568"/>
                  </a:cubicBezTo>
                  <a:cubicBezTo>
                    <a:pt x="0" y="4841"/>
                    <a:pt x="2968" y="5038"/>
                    <a:pt x="4815" y="5038"/>
                  </a:cubicBezTo>
                  <a:cubicBezTo>
                    <a:pt x="5643" y="5038"/>
                    <a:pt x="6246" y="4998"/>
                    <a:pt x="6246" y="4998"/>
                  </a:cubicBezTo>
                  <a:cubicBezTo>
                    <a:pt x="5661" y="4014"/>
                    <a:pt x="4387" y="1"/>
                    <a:pt x="3456"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5115325" y="2145100"/>
              <a:ext cx="132025" cy="57450"/>
            </a:xfrm>
            <a:custGeom>
              <a:avLst/>
              <a:gdLst/>
              <a:ahLst/>
              <a:cxnLst/>
              <a:rect l="l" t="t" r="r" b="b"/>
              <a:pathLst>
                <a:path w="5281" h="2298" extrusionOk="0">
                  <a:moveTo>
                    <a:pt x="2232" y="1"/>
                  </a:moveTo>
                  <a:lnTo>
                    <a:pt x="1927" y="247"/>
                  </a:lnTo>
                  <a:cubicBezTo>
                    <a:pt x="2335" y="751"/>
                    <a:pt x="3118" y="1341"/>
                    <a:pt x="3693" y="1741"/>
                  </a:cubicBezTo>
                  <a:cubicBezTo>
                    <a:pt x="2768" y="1602"/>
                    <a:pt x="1252" y="1298"/>
                    <a:pt x="196" y="691"/>
                  </a:cubicBezTo>
                  <a:lnTo>
                    <a:pt x="0" y="1032"/>
                  </a:lnTo>
                  <a:cubicBezTo>
                    <a:pt x="1685" y="1999"/>
                    <a:pt x="4363" y="2224"/>
                    <a:pt x="4477" y="2233"/>
                  </a:cubicBezTo>
                  <a:lnTo>
                    <a:pt x="5281" y="2297"/>
                  </a:lnTo>
                  <a:lnTo>
                    <a:pt x="4598" y="1871"/>
                  </a:lnTo>
                  <a:cubicBezTo>
                    <a:pt x="4582" y="1860"/>
                    <a:pt x="2868" y="785"/>
                    <a:pt x="223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5224800" y="2126350"/>
              <a:ext cx="170375" cy="132700"/>
            </a:xfrm>
            <a:custGeom>
              <a:avLst/>
              <a:gdLst/>
              <a:ahLst/>
              <a:cxnLst/>
              <a:rect l="l" t="t" r="r" b="b"/>
              <a:pathLst>
                <a:path w="6815" h="5308" extrusionOk="0">
                  <a:moveTo>
                    <a:pt x="5071" y="0"/>
                  </a:moveTo>
                  <a:cubicBezTo>
                    <a:pt x="3390" y="0"/>
                    <a:pt x="0" y="2858"/>
                    <a:pt x="0" y="2858"/>
                  </a:cubicBezTo>
                  <a:cubicBezTo>
                    <a:pt x="950" y="3259"/>
                    <a:pt x="3805" y="5308"/>
                    <a:pt x="4912" y="5308"/>
                  </a:cubicBezTo>
                  <a:cubicBezTo>
                    <a:pt x="5083" y="5308"/>
                    <a:pt x="5212" y="5259"/>
                    <a:pt x="5286" y="5147"/>
                  </a:cubicBezTo>
                  <a:cubicBezTo>
                    <a:pt x="5840" y="4319"/>
                    <a:pt x="5178" y="3815"/>
                    <a:pt x="5178" y="3815"/>
                  </a:cubicBezTo>
                  <a:cubicBezTo>
                    <a:pt x="5178" y="3815"/>
                    <a:pt x="5379" y="3692"/>
                    <a:pt x="5848" y="3486"/>
                  </a:cubicBezTo>
                  <a:cubicBezTo>
                    <a:pt x="6316" y="3281"/>
                    <a:pt x="6815" y="1910"/>
                    <a:pt x="5814" y="356"/>
                  </a:cubicBezTo>
                  <a:cubicBezTo>
                    <a:pt x="5653" y="105"/>
                    <a:pt x="5393" y="0"/>
                    <a:pt x="507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5205075" y="2151450"/>
              <a:ext cx="126175" cy="53875"/>
            </a:xfrm>
            <a:custGeom>
              <a:avLst/>
              <a:gdLst/>
              <a:ahLst/>
              <a:cxnLst/>
              <a:rect l="l" t="t" r="r" b="b"/>
              <a:pathLst>
                <a:path w="5047" h="2155" extrusionOk="0">
                  <a:moveTo>
                    <a:pt x="5003" y="0"/>
                  </a:moveTo>
                  <a:cubicBezTo>
                    <a:pt x="3072" y="219"/>
                    <a:pt x="782" y="1627"/>
                    <a:pt x="685" y="1687"/>
                  </a:cubicBezTo>
                  <a:lnTo>
                    <a:pt x="0" y="2111"/>
                  </a:lnTo>
                  <a:lnTo>
                    <a:pt x="804" y="2050"/>
                  </a:lnTo>
                  <a:cubicBezTo>
                    <a:pt x="815" y="2049"/>
                    <a:pt x="1409" y="2005"/>
                    <a:pt x="2107" y="2005"/>
                  </a:cubicBezTo>
                  <a:cubicBezTo>
                    <a:pt x="2700" y="2005"/>
                    <a:pt x="3368" y="2037"/>
                    <a:pt x="3817" y="2155"/>
                  </a:cubicBezTo>
                  <a:lnTo>
                    <a:pt x="3916" y="1775"/>
                  </a:lnTo>
                  <a:cubicBezTo>
                    <a:pt x="3427" y="1646"/>
                    <a:pt x="2721" y="1611"/>
                    <a:pt x="2102" y="1611"/>
                  </a:cubicBezTo>
                  <a:cubicBezTo>
                    <a:pt x="1929" y="1611"/>
                    <a:pt x="1762" y="1614"/>
                    <a:pt x="1609" y="1618"/>
                  </a:cubicBezTo>
                  <a:cubicBezTo>
                    <a:pt x="2437" y="1181"/>
                    <a:pt x="3838" y="528"/>
                    <a:pt x="5047" y="391"/>
                  </a:cubicBezTo>
                  <a:lnTo>
                    <a:pt x="5003"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5190675" y="2195825"/>
              <a:ext cx="169125" cy="147725"/>
            </a:xfrm>
            <a:custGeom>
              <a:avLst/>
              <a:gdLst/>
              <a:ahLst/>
              <a:cxnLst/>
              <a:rect l="l" t="t" r="r" b="b"/>
              <a:pathLst>
                <a:path w="6765" h="5909" extrusionOk="0">
                  <a:moveTo>
                    <a:pt x="1292" y="1"/>
                  </a:moveTo>
                  <a:cubicBezTo>
                    <a:pt x="1238" y="1190"/>
                    <a:pt x="1" y="5521"/>
                    <a:pt x="971" y="5753"/>
                  </a:cubicBezTo>
                  <a:cubicBezTo>
                    <a:pt x="1095" y="5782"/>
                    <a:pt x="1207" y="5795"/>
                    <a:pt x="1308" y="5795"/>
                  </a:cubicBezTo>
                  <a:cubicBezTo>
                    <a:pt x="2000" y="5795"/>
                    <a:pt x="2184" y="5190"/>
                    <a:pt x="2184" y="5190"/>
                  </a:cubicBezTo>
                  <a:cubicBezTo>
                    <a:pt x="2184" y="5190"/>
                    <a:pt x="2371" y="5336"/>
                    <a:pt x="2726" y="5705"/>
                  </a:cubicBezTo>
                  <a:cubicBezTo>
                    <a:pt x="2843" y="5827"/>
                    <a:pt x="3081" y="5908"/>
                    <a:pt x="3388" y="5908"/>
                  </a:cubicBezTo>
                  <a:cubicBezTo>
                    <a:pt x="4007" y="5908"/>
                    <a:pt x="4907" y="5578"/>
                    <a:pt x="5651" y="4591"/>
                  </a:cubicBezTo>
                  <a:cubicBezTo>
                    <a:pt x="6764" y="3114"/>
                    <a:pt x="1292" y="1"/>
                    <a:pt x="129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5210175" y="2179525"/>
              <a:ext cx="92750" cy="103575"/>
            </a:xfrm>
            <a:custGeom>
              <a:avLst/>
              <a:gdLst/>
              <a:ahLst/>
              <a:cxnLst/>
              <a:rect l="l" t="t" r="r" b="b"/>
              <a:pathLst>
                <a:path w="3710" h="4143" extrusionOk="0">
                  <a:moveTo>
                    <a:pt x="0" y="1"/>
                  </a:moveTo>
                  <a:lnTo>
                    <a:pt x="334" y="734"/>
                  </a:lnTo>
                  <a:cubicBezTo>
                    <a:pt x="343" y="752"/>
                    <a:pt x="1179" y="2591"/>
                    <a:pt x="1278" y="3598"/>
                  </a:cubicBezTo>
                  <a:lnTo>
                    <a:pt x="1670" y="3561"/>
                  </a:lnTo>
                  <a:cubicBezTo>
                    <a:pt x="1607" y="2915"/>
                    <a:pt x="1278" y="1991"/>
                    <a:pt x="1019" y="1341"/>
                  </a:cubicBezTo>
                  <a:lnTo>
                    <a:pt x="1019" y="1341"/>
                  </a:lnTo>
                  <a:cubicBezTo>
                    <a:pt x="1714" y="1967"/>
                    <a:pt x="2813" y="3056"/>
                    <a:pt x="3358" y="4143"/>
                  </a:cubicBezTo>
                  <a:lnTo>
                    <a:pt x="3709" y="3966"/>
                  </a:lnTo>
                  <a:cubicBezTo>
                    <a:pt x="2837" y="2230"/>
                    <a:pt x="724" y="568"/>
                    <a:pt x="635" y="497"/>
                  </a:cubicBezTo>
                  <a:lnTo>
                    <a:pt x="0"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5191850" y="2173225"/>
              <a:ext cx="68350" cy="55500"/>
            </a:xfrm>
            <a:custGeom>
              <a:avLst/>
              <a:gdLst/>
              <a:ahLst/>
              <a:cxnLst/>
              <a:rect l="l" t="t" r="r" b="b"/>
              <a:pathLst>
                <a:path w="2734" h="2220" extrusionOk="0">
                  <a:moveTo>
                    <a:pt x="1468" y="1"/>
                  </a:moveTo>
                  <a:cubicBezTo>
                    <a:pt x="1306" y="1"/>
                    <a:pt x="1139" y="31"/>
                    <a:pt x="975" y="94"/>
                  </a:cubicBezTo>
                  <a:cubicBezTo>
                    <a:pt x="340" y="339"/>
                    <a:pt x="1" y="992"/>
                    <a:pt x="218" y="1554"/>
                  </a:cubicBezTo>
                  <a:cubicBezTo>
                    <a:pt x="378" y="1971"/>
                    <a:pt x="800" y="2219"/>
                    <a:pt x="1267" y="2219"/>
                  </a:cubicBezTo>
                  <a:cubicBezTo>
                    <a:pt x="1429" y="2219"/>
                    <a:pt x="1596" y="2189"/>
                    <a:pt x="1760" y="2126"/>
                  </a:cubicBezTo>
                  <a:cubicBezTo>
                    <a:pt x="2394" y="1881"/>
                    <a:pt x="2734" y="1228"/>
                    <a:pt x="2518" y="665"/>
                  </a:cubicBezTo>
                  <a:cubicBezTo>
                    <a:pt x="2356" y="249"/>
                    <a:pt x="1934" y="1"/>
                    <a:pt x="1468"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5211550" y="2192275"/>
              <a:ext cx="9350" cy="7575"/>
            </a:xfrm>
            <a:custGeom>
              <a:avLst/>
              <a:gdLst/>
              <a:ahLst/>
              <a:cxnLst/>
              <a:rect l="l" t="t" r="r" b="b"/>
              <a:pathLst>
                <a:path w="374" h="303" extrusionOk="0">
                  <a:moveTo>
                    <a:pt x="199" y="0"/>
                  </a:moveTo>
                  <a:cubicBezTo>
                    <a:pt x="178" y="0"/>
                    <a:pt x="155" y="4"/>
                    <a:pt x="133" y="12"/>
                  </a:cubicBezTo>
                  <a:cubicBezTo>
                    <a:pt x="47" y="44"/>
                    <a:pt x="0" y="133"/>
                    <a:pt x="31" y="211"/>
                  </a:cubicBezTo>
                  <a:cubicBezTo>
                    <a:pt x="52" y="268"/>
                    <a:pt x="109" y="302"/>
                    <a:pt x="173" y="302"/>
                  </a:cubicBezTo>
                  <a:cubicBezTo>
                    <a:pt x="195" y="302"/>
                    <a:pt x="218" y="298"/>
                    <a:pt x="241" y="289"/>
                  </a:cubicBezTo>
                  <a:cubicBezTo>
                    <a:pt x="326" y="257"/>
                    <a:pt x="373" y="168"/>
                    <a:pt x="344" y="90"/>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2"/>
            <p:cNvSpPr/>
            <p:nvPr/>
          </p:nvSpPr>
          <p:spPr>
            <a:xfrm>
              <a:off x="5218100" y="2181025"/>
              <a:ext cx="9350" cy="7575"/>
            </a:xfrm>
            <a:custGeom>
              <a:avLst/>
              <a:gdLst/>
              <a:ahLst/>
              <a:cxnLst/>
              <a:rect l="l" t="t" r="r" b="b"/>
              <a:pathLst>
                <a:path w="374" h="303" extrusionOk="0">
                  <a:moveTo>
                    <a:pt x="200" y="1"/>
                  </a:moveTo>
                  <a:cubicBezTo>
                    <a:pt x="178" y="1"/>
                    <a:pt x="156" y="5"/>
                    <a:pt x="134" y="13"/>
                  </a:cubicBezTo>
                  <a:cubicBezTo>
                    <a:pt x="48" y="45"/>
                    <a:pt x="1" y="134"/>
                    <a:pt x="31" y="211"/>
                  </a:cubicBezTo>
                  <a:cubicBezTo>
                    <a:pt x="53" y="269"/>
                    <a:pt x="111" y="303"/>
                    <a:pt x="174" y="303"/>
                  </a:cubicBezTo>
                  <a:cubicBezTo>
                    <a:pt x="196" y="303"/>
                    <a:pt x="219" y="299"/>
                    <a:pt x="241" y="290"/>
                  </a:cubicBezTo>
                  <a:cubicBezTo>
                    <a:pt x="328" y="257"/>
                    <a:pt x="374" y="168"/>
                    <a:pt x="344" y="91"/>
                  </a:cubicBezTo>
                  <a:cubicBezTo>
                    <a:pt x="322" y="35"/>
                    <a:pt x="263"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2"/>
            <p:cNvSpPr/>
            <p:nvPr/>
          </p:nvSpPr>
          <p:spPr>
            <a:xfrm>
              <a:off x="5224575" y="2196700"/>
              <a:ext cx="9350" cy="7575"/>
            </a:xfrm>
            <a:custGeom>
              <a:avLst/>
              <a:gdLst/>
              <a:ahLst/>
              <a:cxnLst/>
              <a:rect l="l" t="t" r="r" b="b"/>
              <a:pathLst>
                <a:path w="374" h="303" extrusionOk="0">
                  <a:moveTo>
                    <a:pt x="199" y="1"/>
                  </a:moveTo>
                  <a:cubicBezTo>
                    <a:pt x="178" y="1"/>
                    <a:pt x="155" y="5"/>
                    <a:pt x="133" y="13"/>
                  </a:cubicBezTo>
                  <a:cubicBezTo>
                    <a:pt x="48" y="45"/>
                    <a:pt x="1" y="134"/>
                    <a:pt x="30" y="211"/>
                  </a:cubicBezTo>
                  <a:cubicBezTo>
                    <a:pt x="52" y="268"/>
                    <a:pt x="110" y="303"/>
                    <a:pt x="173" y="303"/>
                  </a:cubicBezTo>
                  <a:cubicBezTo>
                    <a:pt x="196" y="303"/>
                    <a:pt x="219" y="299"/>
                    <a:pt x="241" y="290"/>
                  </a:cubicBezTo>
                  <a:cubicBezTo>
                    <a:pt x="327" y="257"/>
                    <a:pt x="374" y="168"/>
                    <a:pt x="343" y="91"/>
                  </a:cubicBezTo>
                  <a:cubicBezTo>
                    <a:pt x="322" y="35"/>
                    <a:pt x="263" y="1"/>
                    <a:pt x="199"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5231400" y="2195950"/>
              <a:ext cx="9350" cy="7575"/>
            </a:xfrm>
            <a:custGeom>
              <a:avLst/>
              <a:gdLst/>
              <a:ahLst/>
              <a:cxnLst/>
              <a:rect l="l" t="t" r="r" b="b"/>
              <a:pathLst>
                <a:path w="374" h="303" extrusionOk="0">
                  <a:moveTo>
                    <a:pt x="199" y="0"/>
                  </a:moveTo>
                  <a:cubicBezTo>
                    <a:pt x="177" y="0"/>
                    <a:pt x="155" y="4"/>
                    <a:pt x="133" y="12"/>
                  </a:cubicBezTo>
                  <a:cubicBezTo>
                    <a:pt x="48" y="46"/>
                    <a:pt x="0" y="135"/>
                    <a:pt x="31" y="211"/>
                  </a:cubicBezTo>
                  <a:cubicBezTo>
                    <a:pt x="52" y="268"/>
                    <a:pt x="110" y="302"/>
                    <a:pt x="173" y="302"/>
                  </a:cubicBezTo>
                  <a:cubicBezTo>
                    <a:pt x="195" y="302"/>
                    <a:pt x="218" y="298"/>
                    <a:pt x="241" y="289"/>
                  </a:cubicBezTo>
                  <a:cubicBezTo>
                    <a:pt x="326" y="257"/>
                    <a:pt x="374" y="168"/>
                    <a:pt x="344" y="91"/>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a:off x="5222950" y="2203175"/>
              <a:ext cx="9400" cy="7600"/>
            </a:xfrm>
            <a:custGeom>
              <a:avLst/>
              <a:gdLst/>
              <a:ahLst/>
              <a:cxnLst/>
              <a:rect l="l" t="t" r="r" b="b"/>
              <a:pathLst>
                <a:path w="376" h="304" extrusionOk="0">
                  <a:moveTo>
                    <a:pt x="202" y="1"/>
                  </a:moveTo>
                  <a:cubicBezTo>
                    <a:pt x="180" y="1"/>
                    <a:pt x="157" y="5"/>
                    <a:pt x="135" y="14"/>
                  </a:cubicBezTo>
                  <a:cubicBezTo>
                    <a:pt x="48" y="46"/>
                    <a:pt x="1" y="135"/>
                    <a:pt x="31" y="212"/>
                  </a:cubicBezTo>
                  <a:cubicBezTo>
                    <a:pt x="54" y="270"/>
                    <a:pt x="111" y="304"/>
                    <a:pt x="174" y="304"/>
                  </a:cubicBezTo>
                  <a:cubicBezTo>
                    <a:pt x="196" y="304"/>
                    <a:pt x="219" y="299"/>
                    <a:pt x="241" y="291"/>
                  </a:cubicBezTo>
                  <a:cubicBezTo>
                    <a:pt x="328" y="258"/>
                    <a:pt x="375" y="170"/>
                    <a:pt x="345" y="92"/>
                  </a:cubicBezTo>
                  <a:cubicBezTo>
                    <a:pt x="322" y="35"/>
                    <a:pt x="265" y="1"/>
                    <a:pt x="20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a:off x="5235700" y="2207075"/>
              <a:ext cx="9350" cy="7600"/>
            </a:xfrm>
            <a:custGeom>
              <a:avLst/>
              <a:gdLst/>
              <a:ahLst/>
              <a:cxnLst/>
              <a:rect l="l" t="t" r="r" b="b"/>
              <a:pathLst>
                <a:path w="374" h="304" extrusionOk="0">
                  <a:moveTo>
                    <a:pt x="201" y="0"/>
                  </a:moveTo>
                  <a:cubicBezTo>
                    <a:pt x="179" y="0"/>
                    <a:pt x="156" y="5"/>
                    <a:pt x="134" y="14"/>
                  </a:cubicBezTo>
                  <a:cubicBezTo>
                    <a:pt x="48" y="46"/>
                    <a:pt x="1" y="135"/>
                    <a:pt x="31" y="212"/>
                  </a:cubicBezTo>
                  <a:cubicBezTo>
                    <a:pt x="53" y="269"/>
                    <a:pt x="111" y="303"/>
                    <a:pt x="174" y="303"/>
                  </a:cubicBezTo>
                  <a:cubicBezTo>
                    <a:pt x="196" y="303"/>
                    <a:pt x="219" y="299"/>
                    <a:pt x="241" y="290"/>
                  </a:cubicBezTo>
                  <a:cubicBezTo>
                    <a:pt x="327" y="257"/>
                    <a:pt x="374" y="168"/>
                    <a:pt x="345" y="92"/>
                  </a:cubicBezTo>
                  <a:cubicBezTo>
                    <a:pt x="322" y="35"/>
                    <a:pt x="265" y="0"/>
                    <a:pt x="20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a:off x="5210250" y="2214950"/>
              <a:ext cx="9350" cy="7575"/>
            </a:xfrm>
            <a:custGeom>
              <a:avLst/>
              <a:gdLst/>
              <a:ahLst/>
              <a:cxnLst/>
              <a:rect l="l" t="t" r="r" b="b"/>
              <a:pathLst>
                <a:path w="374" h="303" extrusionOk="0">
                  <a:moveTo>
                    <a:pt x="200" y="1"/>
                  </a:moveTo>
                  <a:cubicBezTo>
                    <a:pt x="178" y="1"/>
                    <a:pt x="155" y="5"/>
                    <a:pt x="133" y="13"/>
                  </a:cubicBezTo>
                  <a:cubicBezTo>
                    <a:pt x="47" y="45"/>
                    <a:pt x="0" y="134"/>
                    <a:pt x="30" y="212"/>
                  </a:cubicBezTo>
                  <a:cubicBezTo>
                    <a:pt x="52" y="269"/>
                    <a:pt x="109" y="303"/>
                    <a:pt x="173" y="303"/>
                  </a:cubicBezTo>
                  <a:cubicBezTo>
                    <a:pt x="195" y="303"/>
                    <a:pt x="218" y="299"/>
                    <a:pt x="240" y="290"/>
                  </a:cubicBezTo>
                  <a:cubicBezTo>
                    <a:pt x="326" y="258"/>
                    <a:pt x="373"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2"/>
            <p:cNvSpPr/>
            <p:nvPr/>
          </p:nvSpPr>
          <p:spPr>
            <a:xfrm>
              <a:off x="5211600" y="2201725"/>
              <a:ext cx="9375" cy="7575"/>
            </a:xfrm>
            <a:custGeom>
              <a:avLst/>
              <a:gdLst/>
              <a:ahLst/>
              <a:cxnLst/>
              <a:rect l="l" t="t" r="r" b="b"/>
              <a:pathLst>
                <a:path w="375" h="303" extrusionOk="0">
                  <a:moveTo>
                    <a:pt x="201" y="1"/>
                  </a:moveTo>
                  <a:cubicBezTo>
                    <a:pt x="179" y="1"/>
                    <a:pt x="156" y="5"/>
                    <a:pt x="134" y="13"/>
                  </a:cubicBezTo>
                  <a:cubicBezTo>
                    <a:pt x="47" y="46"/>
                    <a:pt x="0" y="135"/>
                    <a:pt x="31" y="212"/>
                  </a:cubicBezTo>
                  <a:cubicBezTo>
                    <a:pt x="53" y="269"/>
                    <a:pt x="111" y="303"/>
                    <a:pt x="175" y="303"/>
                  </a:cubicBezTo>
                  <a:cubicBezTo>
                    <a:pt x="196" y="303"/>
                    <a:pt x="219" y="299"/>
                    <a:pt x="241" y="290"/>
                  </a:cubicBezTo>
                  <a:cubicBezTo>
                    <a:pt x="328" y="257"/>
                    <a:pt x="375"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5201275" y="2201825"/>
              <a:ext cx="9375" cy="7575"/>
            </a:xfrm>
            <a:custGeom>
              <a:avLst/>
              <a:gdLst/>
              <a:ahLst/>
              <a:cxnLst/>
              <a:rect l="l" t="t" r="r" b="b"/>
              <a:pathLst>
                <a:path w="375" h="303" extrusionOk="0">
                  <a:moveTo>
                    <a:pt x="200" y="0"/>
                  </a:moveTo>
                  <a:cubicBezTo>
                    <a:pt x="178" y="0"/>
                    <a:pt x="156" y="4"/>
                    <a:pt x="134" y="12"/>
                  </a:cubicBezTo>
                  <a:cubicBezTo>
                    <a:pt x="48" y="46"/>
                    <a:pt x="1" y="135"/>
                    <a:pt x="31" y="211"/>
                  </a:cubicBezTo>
                  <a:cubicBezTo>
                    <a:pt x="53" y="268"/>
                    <a:pt x="111" y="303"/>
                    <a:pt x="174" y="303"/>
                  </a:cubicBezTo>
                  <a:cubicBezTo>
                    <a:pt x="196" y="303"/>
                    <a:pt x="219" y="298"/>
                    <a:pt x="241" y="289"/>
                  </a:cubicBezTo>
                  <a:cubicBezTo>
                    <a:pt x="328" y="257"/>
                    <a:pt x="375" y="168"/>
                    <a:pt x="345" y="91"/>
                  </a:cubicBezTo>
                  <a:cubicBezTo>
                    <a:pt x="322" y="35"/>
                    <a:pt x="263" y="0"/>
                    <a:pt x="20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5229700" y="2187750"/>
              <a:ext cx="9350" cy="7575"/>
            </a:xfrm>
            <a:custGeom>
              <a:avLst/>
              <a:gdLst/>
              <a:ahLst/>
              <a:cxnLst/>
              <a:rect l="l" t="t" r="r" b="b"/>
              <a:pathLst>
                <a:path w="374" h="303" extrusionOk="0">
                  <a:moveTo>
                    <a:pt x="201" y="1"/>
                  </a:moveTo>
                  <a:cubicBezTo>
                    <a:pt x="179" y="1"/>
                    <a:pt x="156" y="5"/>
                    <a:pt x="133" y="13"/>
                  </a:cubicBezTo>
                  <a:cubicBezTo>
                    <a:pt x="48" y="46"/>
                    <a:pt x="1" y="135"/>
                    <a:pt x="31" y="212"/>
                  </a:cubicBezTo>
                  <a:cubicBezTo>
                    <a:pt x="53" y="269"/>
                    <a:pt x="110" y="303"/>
                    <a:pt x="174" y="303"/>
                  </a:cubicBezTo>
                  <a:cubicBezTo>
                    <a:pt x="196" y="303"/>
                    <a:pt x="219" y="299"/>
                    <a:pt x="241" y="290"/>
                  </a:cubicBezTo>
                  <a:cubicBezTo>
                    <a:pt x="327" y="257"/>
                    <a:pt x="374"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p:nvPr/>
          </p:nvSpPr>
          <p:spPr>
            <a:xfrm>
              <a:off x="5241775" y="2187050"/>
              <a:ext cx="9375" cy="7600"/>
            </a:xfrm>
            <a:custGeom>
              <a:avLst/>
              <a:gdLst/>
              <a:ahLst/>
              <a:cxnLst/>
              <a:rect l="l" t="t" r="r" b="b"/>
              <a:pathLst>
                <a:path w="375" h="304" extrusionOk="0">
                  <a:moveTo>
                    <a:pt x="200" y="1"/>
                  </a:moveTo>
                  <a:cubicBezTo>
                    <a:pt x="178" y="1"/>
                    <a:pt x="156" y="5"/>
                    <a:pt x="134" y="13"/>
                  </a:cubicBezTo>
                  <a:cubicBezTo>
                    <a:pt x="47" y="47"/>
                    <a:pt x="0" y="135"/>
                    <a:pt x="31" y="212"/>
                  </a:cubicBezTo>
                  <a:cubicBezTo>
                    <a:pt x="53" y="269"/>
                    <a:pt x="110" y="303"/>
                    <a:pt x="173" y="303"/>
                  </a:cubicBezTo>
                  <a:cubicBezTo>
                    <a:pt x="196" y="303"/>
                    <a:pt x="218" y="299"/>
                    <a:pt x="241" y="290"/>
                  </a:cubicBezTo>
                  <a:cubicBezTo>
                    <a:pt x="327" y="258"/>
                    <a:pt x="374"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p:nvPr/>
          </p:nvSpPr>
          <p:spPr>
            <a:xfrm>
              <a:off x="4824425" y="2481625"/>
              <a:ext cx="276400" cy="441025"/>
            </a:xfrm>
            <a:custGeom>
              <a:avLst/>
              <a:gdLst/>
              <a:ahLst/>
              <a:cxnLst/>
              <a:rect l="l" t="t" r="r" b="b"/>
              <a:pathLst>
                <a:path w="11056" h="17641" extrusionOk="0">
                  <a:moveTo>
                    <a:pt x="10244" y="1"/>
                  </a:moveTo>
                  <a:lnTo>
                    <a:pt x="0" y="3539"/>
                  </a:lnTo>
                  <a:cubicBezTo>
                    <a:pt x="0" y="3541"/>
                    <a:pt x="3647" y="13273"/>
                    <a:pt x="2794" y="17640"/>
                  </a:cubicBezTo>
                  <a:cubicBezTo>
                    <a:pt x="2794" y="17640"/>
                    <a:pt x="11055" y="9044"/>
                    <a:pt x="1024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4685050" y="2337225"/>
              <a:ext cx="395500" cy="415450"/>
            </a:xfrm>
            <a:custGeom>
              <a:avLst/>
              <a:gdLst/>
              <a:ahLst/>
              <a:cxnLst/>
              <a:rect l="l" t="t" r="r" b="b"/>
              <a:pathLst>
                <a:path w="15820" h="16618" extrusionOk="0">
                  <a:moveTo>
                    <a:pt x="8395" y="1"/>
                  </a:moveTo>
                  <a:cubicBezTo>
                    <a:pt x="1" y="2959"/>
                    <a:pt x="3079" y="16617"/>
                    <a:pt x="3080" y="16617"/>
                  </a:cubicBezTo>
                  <a:cubicBezTo>
                    <a:pt x="8747" y="8450"/>
                    <a:pt x="15819" y="5779"/>
                    <a:pt x="15819" y="5779"/>
                  </a:cubicBezTo>
                  <a:cubicBezTo>
                    <a:pt x="15733" y="340"/>
                    <a:pt x="8395" y="1"/>
                    <a:pt x="8395"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4773450" y="2368000"/>
              <a:ext cx="229025" cy="292375"/>
            </a:xfrm>
            <a:custGeom>
              <a:avLst/>
              <a:gdLst/>
              <a:ahLst/>
              <a:cxnLst/>
              <a:rect l="l" t="t" r="r" b="b"/>
              <a:pathLst>
                <a:path w="9161" h="11695" extrusionOk="0">
                  <a:moveTo>
                    <a:pt x="9113" y="0"/>
                  </a:moveTo>
                  <a:cubicBezTo>
                    <a:pt x="9035" y="11"/>
                    <a:pt x="1355" y="1127"/>
                    <a:pt x="1" y="11648"/>
                  </a:cubicBezTo>
                  <a:lnTo>
                    <a:pt x="364" y="11695"/>
                  </a:lnTo>
                  <a:cubicBezTo>
                    <a:pt x="1681" y="1465"/>
                    <a:pt x="9086" y="375"/>
                    <a:pt x="9160" y="365"/>
                  </a:cubicBezTo>
                  <a:lnTo>
                    <a:pt x="9113" y="0"/>
                  </a:ln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5" name="Google Shape;105;p2"/>
          <p:cNvSpPr/>
          <p:nvPr/>
        </p:nvSpPr>
        <p:spPr>
          <a:xfrm rot="2700000">
            <a:off x="659347" y="3690018"/>
            <a:ext cx="2752790" cy="282126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6" name="Google Shape;106;p2"/>
          <p:cNvGrpSpPr/>
          <p:nvPr/>
        </p:nvGrpSpPr>
        <p:grpSpPr>
          <a:xfrm rot="2700000">
            <a:off x="-296382" y="3924837"/>
            <a:ext cx="2019219" cy="2548734"/>
            <a:chOff x="3080025" y="1284500"/>
            <a:chExt cx="950475" cy="1199725"/>
          </a:xfrm>
        </p:grpSpPr>
        <p:sp>
          <p:nvSpPr>
            <p:cNvPr id="107" name="Google Shape;107;p2"/>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2"/>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2"/>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2"/>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2"/>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2"/>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2"/>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2"/>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2"/>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2"/>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2"/>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2"/>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2"/>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2"/>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2"/>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2"/>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2"/>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2"/>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2"/>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2"/>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2"/>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2"/>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2"/>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2"/>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9" name="Google Shape;189;p2"/>
          <p:cNvSpPr/>
          <p:nvPr/>
        </p:nvSpPr>
        <p:spPr>
          <a:xfrm rot="928557">
            <a:off x="6772939" y="4690299"/>
            <a:ext cx="2752865" cy="2821345"/>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0" name="Google Shape;190;p2"/>
          <p:cNvGrpSpPr/>
          <p:nvPr/>
        </p:nvGrpSpPr>
        <p:grpSpPr>
          <a:xfrm>
            <a:off x="8430777" y="4178865"/>
            <a:ext cx="915555" cy="850273"/>
            <a:chOff x="6615429" y="768727"/>
            <a:chExt cx="1122554" cy="1042513"/>
          </a:xfrm>
        </p:grpSpPr>
        <p:sp>
          <p:nvSpPr>
            <p:cNvPr id="191" name="Google Shape;191;p2"/>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7" name="Google Shape;217;p2"/>
          <p:cNvSpPr txBox="1">
            <a:spLocks noGrp="1"/>
          </p:cNvSpPr>
          <p:nvPr>
            <p:ph type="ctrTitle"/>
          </p:nvPr>
        </p:nvSpPr>
        <p:spPr>
          <a:xfrm>
            <a:off x="1034700" y="836425"/>
            <a:ext cx="5247900" cy="1776300"/>
          </a:xfrm>
          <a:prstGeom prst="rect">
            <a:avLst/>
          </a:prstGeom>
        </p:spPr>
        <p:txBody>
          <a:bodyPr spcFirstLastPara="1" wrap="square" lIns="91425" tIns="91425" rIns="91425" bIns="91425" anchor="b" anchorCtr="0">
            <a:noAutofit/>
          </a:bodyPr>
          <a:lstStyle>
            <a:lvl1pPr lvl="0">
              <a:spcBef>
                <a:spcPts val="0"/>
              </a:spcBef>
              <a:spcAft>
                <a:spcPts val="0"/>
              </a:spcAft>
              <a:buClr>
                <a:srgbClr val="191919"/>
              </a:buClr>
              <a:buSzPts val="5200"/>
              <a:buNone/>
              <a:defRPr sz="4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218" name="Google Shape;218;p2"/>
          <p:cNvSpPr txBox="1">
            <a:spLocks noGrp="1"/>
          </p:cNvSpPr>
          <p:nvPr>
            <p:ph type="subTitle" idx="1"/>
          </p:nvPr>
        </p:nvSpPr>
        <p:spPr>
          <a:xfrm>
            <a:off x="1034700" y="2996123"/>
            <a:ext cx="2455500" cy="689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2754"/>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_1">
    <p:spTree>
      <p:nvGrpSpPr>
        <p:cNvPr id="1" name="Shape 4787"/>
        <p:cNvGrpSpPr/>
        <p:nvPr/>
      </p:nvGrpSpPr>
      <p:grpSpPr>
        <a:xfrm>
          <a:off x="0" y="0"/>
          <a:ext cx="0" cy="0"/>
          <a:chOff x="0" y="0"/>
          <a:chExt cx="0" cy="0"/>
        </a:xfrm>
      </p:grpSpPr>
      <p:sp>
        <p:nvSpPr>
          <p:cNvPr id="4788" name="Google Shape;4788;p19"/>
          <p:cNvSpPr/>
          <p:nvPr/>
        </p:nvSpPr>
        <p:spPr>
          <a:xfrm rot="-5719452">
            <a:off x="7771314" y="3817673"/>
            <a:ext cx="2510572" cy="3009966"/>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89" name="Google Shape;4789;p19"/>
          <p:cNvGrpSpPr/>
          <p:nvPr/>
        </p:nvGrpSpPr>
        <p:grpSpPr>
          <a:xfrm rot="8100000" flipH="1">
            <a:off x="-1434366" y="-998045"/>
            <a:ext cx="2019219" cy="2548734"/>
            <a:chOff x="3080025" y="1284500"/>
            <a:chExt cx="950475" cy="1199725"/>
          </a:xfrm>
        </p:grpSpPr>
        <p:sp>
          <p:nvSpPr>
            <p:cNvPr id="4790" name="Google Shape;4790;p19"/>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1" name="Google Shape;4791;p19"/>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2" name="Google Shape;4792;p19"/>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3" name="Google Shape;4793;p19"/>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4" name="Google Shape;4794;p19"/>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5" name="Google Shape;4795;p19"/>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6" name="Google Shape;4796;p19"/>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7" name="Google Shape;4797;p19"/>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8" name="Google Shape;4798;p19"/>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9" name="Google Shape;4799;p19"/>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0" name="Google Shape;4800;p19"/>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1" name="Google Shape;4801;p19"/>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2" name="Google Shape;4802;p19"/>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3" name="Google Shape;4803;p19"/>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4" name="Google Shape;4804;p19"/>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5" name="Google Shape;4805;p19"/>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6" name="Google Shape;4806;p19"/>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7" name="Google Shape;4807;p19"/>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8" name="Google Shape;4808;p19"/>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9" name="Google Shape;4809;p19"/>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0" name="Google Shape;4810;p19"/>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1" name="Google Shape;4811;p19"/>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2" name="Google Shape;4812;p19"/>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3" name="Google Shape;4813;p19"/>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4" name="Google Shape;4814;p19"/>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5" name="Google Shape;4815;p19"/>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6" name="Google Shape;4816;p19"/>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7" name="Google Shape;4817;p19"/>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8" name="Google Shape;4818;p19"/>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9" name="Google Shape;4819;p19"/>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0" name="Google Shape;4820;p19"/>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1" name="Google Shape;4821;p19"/>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2" name="Google Shape;4822;p19"/>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3" name="Google Shape;4823;p19"/>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4" name="Google Shape;4824;p19"/>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5" name="Google Shape;4825;p19"/>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6" name="Google Shape;4826;p19"/>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7" name="Google Shape;4827;p19"/>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8" name="Google Shape;4828;p19"/>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9" name="Google Shape;4829;p19"/>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0" name="Google Shape;4830;p19"/>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1" name="Google Shape;4831;p19"/>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2" name="Google Shape;4832;p19"/>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3" name="Google Shape;4833;p19"/>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4" name="Google Shape;4834;p19"/>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5" name="Google Shape;4835;p19"/>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6" name="Google Shape;4836;p19"/>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7" name="Google Shape;4837;p19"/>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8" name="Google Shape;4838;p19"/>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9" name="Google Shape;4839;p19"/>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0" name="Google Shape;4840;p19"/>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1" name="Google Shape;4841;p19"/>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2" name="Google Shape;4842;p19"/>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3" name="Google Shape;4843;p19"/>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4" name="Google Shape;4844;p19"/>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5" name="Google Shape;4845;p19"/>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6" name="Google Shape;4846;p19"/>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7" name="Google Shape;4847;p19"/>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8" name="Google Shape;4848;p19"/>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9" name="Google Shape;4849;p19"/>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0" name="Google Shape;4850;p19"/>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1" name="Google Shape;4851;p19"/>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2" name="Google Shape;4852;p19"/>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3" name="Google Shape;4853;p19"/>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4" name="Google Shape;4854;p19"/>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5" name="Google Shape;4855;p19"/>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6" name="Google Shape;4856;p19"/>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7" name="Google Shape;4857;p19"/>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8" name="Google Shape;4858;p19"/>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9" name="Google Shape;4859;p19"/>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0" name="Google Shape;4860;p19"/>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1" name="Google Shape;4861;p19"/>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2" name="Google Shape;4862;p19"/>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3" name="Google Shape;4863;p19"/>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4" name="Google Shape;4864;p19"/>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5" name="Google Shape;4865;p19"/>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6" name="Google Shape;4866;p19"/>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7" name="Google Shape;4867;p19"/>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8" name="Google Shape;4868;p19"/>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9" name="Google Shape;4869;p19"/>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0" name="Google Shape;4870;p19"/>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1" name="Google Shape;4871;p19"/>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72" name="Google Shape;4872;p19"/>
          <p:cNvGrpSpPr/>
          <p:nvPr/>
        </p:nvGrpSpPr>
        <p:grpSpPr>
          <a:xfrm flipH="1">
            <a:off x="7950279" y="179195"/>
            <a:ext cx="2315508" cy="3216802"/>
            <a:chOff x="4685050" y="1387725"/>
            <a:chExt cx="1110875" cy="1543275"/>
          </a:xfrm>
        </p:grpSpPr>
        <p:sp>
          <p:nvSpPr>
            <p:cNvPr id="4873" name="Google Shape;4873;p19"/>
            <p:cNvSpPr/>
            <p:nvPr/>
          </p:nvSpPr>
          <p:spPr>
            <a:xfrm>
              <a:off x="4925900" y="2402925"/>
              <a:ext cx="528700" cy="427300"/>
            </a:xfrm>
            <a:custGeom>
              <a:avLst/>
              <a:gdLst/>
              <a:ahLst/>
              <a:cxnLst/>
              <a:rect l="l" t="t" r="r" b="b"/>
              <a:pathLst>
                <a:path w="21148" h="17092" extrusionOk="0">
                  <a:moveTo>
                    <a:pt x="18068" y="1"/>
                  </a:moveTo>
                  <a:cubicBezTo>
                    <a:pt x="15813" y="1"/>
                    <a:pt x="12851" y="176"/>
                    <a:pt x="11087" y="979"/>
                  </a:cubicBezTo>
                  <a:cubicBezTo>
                    <a:pt x="7948" y="2403"/>
                    <a:pt x="1" y="17092"/>
                    <a:pt x="1" y="17092"/>
                  </a:cubicBezTo>
                  <a:cubicBezTo>
                    <a:pt x="8559" y="4735"/>
                    <a:pt x="21148" y="107"/>
                    <a:pt x="21148" y="107"/>
                  </a:cubicBezTo>
                  <a:cubicBezTo>
                    <a:pt x="21148" y="107"/>
                    <a:pt x="19822" y="1"/>
                    <a:pt x="1806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4" name="Google Shape;4874;p19"/>
            <p:cNvSpPr/>
            <p:nvPr/>
          </p:nvSpPr>
          <p:spPr>
            <a:xfrm>
              <a:off x="5203050" y="2396400"/>
              <a:ext cx="343025" cy="255125"/>
            </a:xfrm>
            <a:custGeom>
              <a:avLst/>
              <a:gdLst/>
              <a:ahLst/>
              <a:cxnLst/>
              <a:rect l="l" t="t" r="r" b="b"/>
              <a:pathLst>
                <a:path w="13721" h="10205" extrusionOk="0">
                  <a:moveTo>
                    <a:pt x="6436" y="1"/>
                  </a:moveTo>
                  <a:cubicBezTo>
                    <a:pt x="2572" y="1"/>
                    <a:pt x="1" y="1238"/>
                    <a:pt x="1" y="1238"/>
                  </a:cubicBezTo>
                  <a:cubicBezTo>
                    <a:pt x="7617" y="1850"/>
                    <a:pt x="9291" y="10205"/>
                    <a:pt x="9291" y="10205"/>
                  </a:cubicBezTo>
                  <a:cubicBezTo>
                    <a:pt x="9291" y="10205"/>
                    <a:pt x="13720" y="1111"/>
                    <a:pt x="10062" y="367"/>
                  </a:cubicBezTo>
                  <a:cubicBezTo>
                    <a:pt x="8767" y="103"/>
                    <a:pt x="7548" y="1"/>
                    <a:pt x="6436"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5" name="Google Shape;4875;p19"/>
            <p:cNvSpPr/>
            <p:nvPr/>
          </p:nvSpPr>
          <p:spPr>
            <a:xfrm>
              <a:off x="5352700" y="2397750"/>
              <a:ext cx="110675" cy="134325"/>
            </a:xfrm>
            <a:custGeom>
              <a:avLst/>
              <a:gdLst/>
              <a:ahLst/>
              <a:cxnLst/>
              <a:rect l="l" t="t" r="r" b="b"/>
              <a:pathLst>
                <a:path w="4427" h="5373" extrusionOk="0">
                  <a:moveTo>
                    <a:pt x="2" y="1"/>
                  </a:moveTo>
                  <a:lnTo>
                    <a:pt x="1" y="367"/>
                  </a:lnTo>
                  <a:cubicBezTo>
                    <a:pt x="19" y="367"/>
                    <a:pt x="1830" y="388"/>
                    <a:pt x="2976" y="1668"/>
                  </a:cubicBezTo>
                  <a:cubicBezTo>
                    <a:pt x="3747" y="2529"/>
                    <a:pt x="4051" y="3762"/>
                    <a:pt x="3883" y="5334"/>
                  </a:cubicBezTo>
                  <a:lnTo>
                    <a:pt x="4246" y="5372"/>
                  </a:lnTo>
                  <a:cubicBezTo>
                    <a:pt x="4427" y="3691"/>
                    <a:pt x="4092" y="2362"/>
                    <a:pt x="3246" y="1421"/>
                  </a:cubicBezTo>
                  <a:cubicBezTo>
                    <a:pt x="1989" y="20"/>
                    <a:pt x="81" y="1"/>
                    <a:pt x="2"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6" name="Google Shape;4876;p19"/>
            <p:cNvSpPr/>
            <p:nvPr/>
          </p:nvSpPr>
          <p:spPr>
            <a:xfrm>
              <a:off x="5498850" y="2376675"/>
              <a:ext cx="122225" cy="122025"/>
            </a:xfrm>
            <a:custGeom>
              <a:avLst/>
              <a:gdLst/>
              <a:ahLst/>
              <a:cxnLst/>
              <a:rect l="l" t="t" r="r" b="b"/>
              <a:pathLst>
                <a:path w="4889" h="4881" extrusionOk="0">
                  <a:moveTo>
                    <a:pt x="1" y="0"/>
                  </a:moveTo>
                  <a:cubicBezTo>
                    <a:pt x="1" y="0"/>
                    <a:pt x="1" y="0"/>
                    <a:pt x="1" y="0"/>
                  </a:cubicBezTo>
                  <a:cubicBezTo>
                    <a:pt x="2453" y="3227"/>
                    <a:pt x="283" y="4849"/>
                    <a:pt x="283" y="4849"/>
                  </a:cubicBezTo>
                  <a:cubicBezTo>
                    <a:pt x="553" y="4870"/>
                    <a:pt x="808" y="4880"/>
                    <a:pt x="1049" y="4880"/>
                  </a:cubicBezTo>
                  <a:cubicBezTo>
                    <a:pt x="4281" y="4880"/>
                    <a:pt x="4889" y="3073"/>
                    <a:pt x="4889" y="3073"/>
                  </a:cubicBezTo>
                  <a:cubicBezTo>
                    <a:pt x="2734" y="650"/>
                    <a:pt x="10" y="0"/>
                    <a:pt x="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7" name="Google Shape;4877;p19"/>
            <p:cNvSpPr/>
            <p:nvPr/>
          </p:nvSpPr>
          <p:spPr>
            <a:xfrm>
              <a:off x="4988500" y="2132275"/>
              <a:ext cx="632650" cy="630425"/>
            </a:xfrm>
            <a:custGeom>
              <a:avLst/>
              <a:gdLst/>
              <a:ahLst/>
              <a:cxnLst/>
              <a:rect l="l" t="t" r="r" b="b"/>
              <a:pathLst>
                <a:path w="25306" h="25217" extrusionOk="0">
                  <a:moveTo>
                    <a:pt x="10641" y="1"/>
                  </a:moveTo>
                  <a:cubicBezTo>
                    <a:pt x="1" y="1"/>
                    <a:pt x="309" y="25217"/>
                    <a:pt x="309" y="25217"/>
                  </a:cubicBezTo>
                  <a:cubicBezTo>
                    <a:pt x="309" y="25217"/>
                    <a:pt x="9167" y="11033"/>
                    <a:pt x="12483" y="8392"/>
                  </a:cubicBezTo>
                  <a:cubicBezTo>
                    <a:pt x="13004" y="7977"/>
                    <a:pt x="13677" y="7803"/>
                    <a:pt x="14441" y="7803"/>
                  </a:cubicBezTo>
                  <a:cubicBezTo>
                    <a:pt x="18549" y="7803"/>
                    <a:pt x="25305" y="12849"/>
                    <a:pt x="25305" y="12849"/>
                  </a:cubicBezTo>
                  <a:cubicBezTo>
                    <a:pt x="25305" y="12849"/>
                    <a:pt x="23217" y="1623"/>
                    <a:pt x="11599" y="66"/>
                  </a:cubicBezTo>
                  <a:cubicBezTo>
                    <a:pt x="11270" y="22"/>
                    <a:pt x="10951" y="1"/>
                    <a:pt x="10641"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8" name="Google Shape;4878;p19"/>
            <p:cNvSpPr/>
            <p:nvPr/>
          </p:nvSpPr>
          <p:spPr>
            <a:xfrm>
              <a:off x="5012225" y="2193750"/>
              <a:ext cx="567250" cy="402775"/>
            </a:xfrm>
            <a:custGeom>
              <a:avLst/>
              <a:gdLst/>
              <a:ahLst/>
              <a:cxnLst/>
              <a:rect l="l" t="t" r="r" b="b"/>
              <a:pathLst>
                <a:path w="22690" h="16111" extrusionOk="0">
                  <a:moveTo>
                    <a:pt x="10119" y="0"/>
                  </a:moveTo>
                  <a:cubicBezTo>
                    <a:pt x="7512" y="0"/>
                    <a:pt x="5051" y="2579"/>
                    <a:pt x="2797" y="7683"/>
                  </a:cubicBezTo>
                  <a:cubicBezTo>
                    <a:pt x="1004" y="11744"/>
                    <a:pt x="11" y="15987"/>
                    <a:pt x="1" y="16029"/>
                  </a:cubicBezTo>
                  <a:lnTo>
                    <a:pt x="358" y="16110"/>
                  </a:lnTo>
                  <a:cubicBezTo>
                    <a:pt x="397" y="15947"/>
                    <a:pt x="4078" y="367"/>
                    <a:pt x="10132" y="367"/>
                  </a:cubicBezTo>
                  <a:cubicBezTo>
                    <a:pt x="10318" y="367"/>
                    <a:pt x="10505" y="382"/>
                    <a:pt x="10694" y="412"/>
                  </a:cubicBezTo>
                  <a:cubicBezTo>
                    <a:pt x="17193" y="1441"/>
                    <a:pt x="22398" y="5852"/>
                    <a:pt x="22450" y="5897"/>
                  </a:cubicBezTo>
                  <a:lnTo>
                    <a:pt x="22689" y="5619"/>
                  </a:lnTo>
                  <a:cubicBezTo>
                    <a:pt x="22637" y="5575"/>
                    <a:pt x="17356" y="1097"/>
                    <a:pt x="10752" y="50"/>
                  </a:cubicBezTo>
                  <a:cubicBezTo>
                    <a:pt x="10540" y="17"/>
                    <a:pt x="10329" y="0"/>
                    <a:pt x="10119"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9" name="Google Shape;4879;p19"/>
            <p:cNvSpPr/>
            <p:nvPr/>
          </p:nvSpPr>
          <p:spPr>
            <a:xfrm>
              <a:off x="4894575" y="2541475"/>
              <a:ext cx="751125" cy="389525"/>
            </a:xfrm>
            <a:custGeom>
              <a:avLst/>
              <a:gdLst/>
              <a:ahLst/>
              <a:cxnLst/>
              <a:rect l="l" t="t" r="r" b="b"/>
              <a:pathLst>
                <a:path w="30045" h="15581" extrusionOk="0">
                  <a:moveTo>
                    <a:pt x="18055" y="1"/>
                  </a:moveTo>
                  <a:cubicBezTo>
                    <a:pt x="16567" y="1"/>
                    <a:pt x="15205" y="86"/>
                    <a:pt x="14163" y="307"/>
                  </a:cubicBezTo>
                  <a:cubicBezTo>
                    <a:pt x="9465" y="1299"/>
                    <a:pt x="1" y="15581"/>
                    <a:pt x="1" y="15581"/>
                  </a:cubicBezTo>
                  <a:cubicBezTo>
                    <a:pt x="10954" y="3878"/>
                    <a:pt x="30044" y="1055"/>
                    <a:pt x="30044" y="1055"/>
                  </a:cubicBezTo>
                  <a:cubicBezTo>
                    <a:pt x="30044" y="1055"/>
                    <a:pt x="23273" y="1"/>
                    <a:pt x="1805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0" name="Google Shape;4880;p19"/>
            <p:cNvSpPr/>
            <p:nvPr/>
          </p:nvSpPr>
          <p:spPr>
            <a:xfrm>
              <a:off x="5248650" y="2537200"/>
              <a:ext cx="547275" cy="288725"/>
            </a:xfrm>
            <a:custGeom>
              <a:avLst/>
              <a:gdLst/>
              <a:ahLst/>
              <a:cxnLst/>
              <a:rect l="l" t="t" r="r" b="b"/>
              <a:pathLst>
                <a:path w="21891" h="11549" extrusionOk="0">
                  <a:moveTo>
                    <a:pt x="5606" y="0"/>
                  </a:moveTo>
                  <a:cubicBezTo>
                    <a:pt x="2066" y="0"/>
                    <a:pt x="0" y="478"/>
                    <a:pt x="0" y="478"/>
                  </a:cubicBezTo>
                  <a:cubicBezTo>
                    <a:pt x="12299" y="2393"/>
                    <a:pt x="16816" y="11548"/>
                    <a:pt x="16816" y="11548"/>
                  </a:cubicBezTo>
                  <a:cubicBezTo>
                    <a:pt x="16816" y="11548"/>
                    <a:pt x="21890" y="2626"/>
                    <a:pt x="15881" y="1226"/>
                  </a:cubicBezTo>
                  <a:cubicBezTo>
                    <a:pt x="11786" y="272"/>
                    <a:pt x="8276" y="0"/>
                    <a:pt x="560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1" name="Google Shape;4881;p19"/>
            <p:cNvSpPr/>
            <p:nvPr/>
          </p:nvSpPr>
          <p:spPr>
            <a:xfrm>
              <a:off x="5481750" y="2542875"/>
              <a:ext cx="195750" cy="159000"/>
            </a:xfrm>
            <a:custGeom>
              <a:avLst/>
              <a:gdLst/>
              <a:ahLst/>
              <a:cxnLst/>
              <a:rect l="l" t="t" r="r" b="b"/>
              <a:pathLst>
                <a:path w="7830" h="6360" extrusionOk="0">
                  <a:moveTo>
                    <a:pt x="38" y="1"/>
                  </a:moveTo>
                  <a:lnTo>
                    <a:pt x="1" y="367"/>
                  </a:lnTo>
                  <a:cubicBezTo>
                    <a:pt x="74" y="375"/>
                    <a:pt x="7224" y="1186"/>
                    <a:pt x="7464" y="6359"/>
                  </a:cubicBezTo>
                  <a:lnTo>
                    <a:pt x="7830" y="6341"/>
                  </a:lnTo>
                  <a:cubicBezTo>
                    <a:pt x="7576" y="857"/>
                    <a:pt x="113" y="9"/>
                    <a:pt x="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2" name="Google Shape;4882;p19"/>
            <p:cNvSpPr/>
            <p:nvPr/>
          </p:nvSpPr>
          <p:spPr>
            <a:xfrm>
              <a:off x="5476425" y="1797450"/>
              <a:ext cx="72425" cy="70575"/>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3" name="Google Shape;4883;p19"/>
            <p:cNvSpPr/>
            <p:nvPr/>
          </p:nvSpPr>
          <p:spPr>
            <a:xfrm>
              <a:off x="5338275" y="1660075"/>
              <a:ext cx="71800" cy="97825"/>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4" name="Google Shape;4884;p19"/>
            <p:cNvSpPr/>
            <p:nvPr/>
          </p:nvSpPr>
          <p:spPr>
            <a:xfrm>
              <a:off x="5054800" y="1688750"/>
              <a:ext cx="316675" cy="414075"/>
            </a:xfrm>
            <a:custGeom>
              <a:avLst/>
              <a:gdLst/>
              <a:ahLst/>
              <a:cxnLst/>
              <a:rect l="l" t="t" r="r" b="b"/>
              <a:pathLst>
                <a:path w="12667" h="16563" extrusionOk="0">
                  <a:moveTo>
                    <a:pt x="1846" y="0"/>
                  </a:moveTo>
                  <a:cubicBezTo>
                    <a:pt x="1929" y="74"/>
                    <a:pt x="0" y="10099"/>
                    <a:pt x="4366" y="16560"/>
                  </a:cubicBezTo>
                  <a:cubicBezTo>
                    <a:pt x="4366" y="16562"/>
                    <a:pt x="4367" y="16563"/>
                    <a:pt x="4370" y="16563"/>
                  </a:cubicBezTo>
                  <a:cubicBezTo>
                    <a:pt x="4590" y="16563"/>
                    <a:pt x="12666" y="9594"/>
                    <a:pt x="184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5" name="Google Shape;4885;p19"/>
            <p:cNvSpPr/>
            <p:nvPr/>
          </p:nvSpPr>
          <p:spPr>
            <a:xfrm>
              <a:off x="5090700" y="1733100"/>
              <a:ext cx="162950" cy="587975"/>
            </a:xfrm>
            <a:custGeom>
              <a:avLst/>
              <a:gdLst/>
              <a:ahLst/>
              <a:cxnLst/>
              <a:rect l="l" t="t" r="r" b="b"/>
              <a:pathLst>
                <a:path w="6518" h="23519" extrusionOk="0">
                  <a:moveTo>
                    <a:pt x="1153" y="1"/>
                  </a:moveTo>
                  <a:cubicBezTo>
                    <a:pt x="1134" y="1"/>
                    <a:pt x="1115" y="4"/>
                    <a:pt x="1096" y="12"/>
                  </a:cubicBezTo>
                  <a:cubicBezTo>
                    <a:pt x="1021" y="43"/>
                    <a:pt x="986" y="131"/>
                    <a:pt x="1017" y="205"/>
                  </a:cubicBezTo>
                  <a:cubicBezTo>
                    <a:pt x="6188" y="12377"/>
                    <a:pt x="102" y="23190"/>
                    <a:pt x="39" y="23296"/>
                  </a:cubicBezTo>
                  <a:cubicBezTo>
                    <a:pt x="1" y="23364"/>
                    <a:pt x="23" y="23452"/>
                    <a:pt x="88" y="23494"/>
                  </a:cubicBezTo>
                  <a:cubicBezTo>
                    <a:pt x="91" y="23495"/>
                    <a:pt x="92" y="23497"/>
                    <a:pt x="93" y="23498"/>
                  </a:cubicBezTo>
                  <a:cubicBezTo>
                    <a:pt x="116" y="23512"/>
                    <a:pt x="142" y="23518"/>
                    <a:pt x="167" y="23518"/>
                  </a:cubicBezTo>
                  <a:cubicBezTo>
                    <a:pt x="218" y="23518"/>
                    <a:pt x="267" y="23491"/>
                    <a:pt x="294" y="23444"/>
                  </a:cubicBezTo>
                  <a:cubicBezTo>
                    <a:pt x="357" y="23336"/>
                    <a:pt x="6518" y="12401"/>
                    <a:pt x="1289" y="90"/>
                  </a:cubicBezTo>
                  <a:cubicBezTo>
                    <a:pt x="1266" y="35"/>
                    <a:pt x="1211" y="1"/>
                    <a:pt x="11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6" name="Google Shape;4886;p19"/>
            <p:cNvSpPr/>
            <p:nvPr/>
          </p:nvSpPr>
          <p:spPr>
            <a:xfrm>
              <a:off x="4953175" y="1998250"/>
              <a:ext cx="177675" cy="152450"/>
            </a:xfrm>
            <a:custGeom>
              <a:avLst/>
              <a:gdLst/>
              <a:ahLst/>
              <a:cxnLst/>
              <a:rect l="l" t="t" r="r" b="b"/>
              <a:pathLst>
                <a:path w="7107" h="6098" extrusionOk="0">
                  <a:moveTo>
                    <a:pt x="1" y="0"/>
                  </a:moveTo>
                  <a:cubicBezTo>
                    <a:pt x="55" y="9"/>
                    <a:pt x="1780" y="4586"/>
                    <a:pt x="5326" y="6097"/>
                  </a:cubicBezTo>
                  <a:cubicBezTo>
                    <a:pt x="5327" y="6097"/>
                    <a:pt x="5327" y="6098"/>
                    <a:pt x="5327" y="6098"/>
                  </a:cubicBezTo>
                  <a:cubicBezTo>
                    <a:pt x="5405" y="6098"/>
                    <a:pt x="7107" y="1085"/>
                    <a:pt x="1"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7" name="Google Shape;4887;p19"/>
            <p:cNvSpPr/>
            <p:nvPr/>
          </p:nvSpPr>
          <p:spPr>
            <a:xfrm>
              <a:off x="4969625" y="2009575"/>
              <a:ext cx="153550" cy="254975"/>
            </a:xfrm>
            <a:custGeom>
              <a:avLst/>
              <a:gdLst/>
              <a:ahLst/>
              <a:cxnLst/>
              <a:rect l="l" t="t" r="r" b="b"/>
              <a:pathLst>
                <a:path w="6142" h="10199" extrusionOk="0">
                  <a:moveTo>
                    <a:pt x="163" y="1"/>
                  </a:moveTo>
                  <a:cubicBezTo>
                    <a:pt x="117" y="1"/>
                    <a:pt x="74" y="22"/>
                    <a:pt x="46" y="63"/>
                  </a:cubicBezTo>
                  <a:cubicBezTo>
                    <a:pt x="1" y="131"/>
                    <a:pt x="17" y="223"/>
                    <a:pt x="85" y="268"/>
                  </a:cubicBezTo>
                  <a:cubicBezTo>
                    <a:pt x="5463" y="3912"/>
                    <a:pt x="5840" y="9998"/>
                    <a:pt x="5843" y="10059"/>
                  </a:cubicBezTo>
                  <a:cubicBezTo>
                    <a:pt x="5845" y="10109"/>
                    <a:pt x="5871" y="10151"/>
                    <a:pt x="5911" y="10176"/>
                  </a:cubicBezTo>
                  <a:cubicBezTo>
                    <a:pt x="5934" y="10191"/>
                    <a:pt x="5962" y="10199"/>
                    <a:pt x="5993" y="10199"/>
                  </a:cubicBezTo>
                  <a:cubicBezTo>
                    <a:pt x="5995" y="10199"/>
                    <a:pt x="5997" y="10199"/>
                    <a:pt x="5998" y="10199"/>
                  </a:cubicBezTo>
                  <a:cubicBezTo>
                    <a:pt x="6079" y="10193"/>
                    <a:pt x="6142" y="10125"/>
                    <a:pt x="6137" y="10043"/>
                  </a:cubicBezTo>
                  <a:cubicBezTo>
                    <a:pt x="6135" y="9982"/>
                    <a:pt x="5755" y="3752"/>
                    <a:pt x="252" y="25"/>
                  </a:cubicBezTo>
                  <a:cubicBezTo>
                    <a:pt x="222" y="9"/>
                    <a:pt x="192" y="1"/>
                    <a:pt x="16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8" name="Google Shape;4888;p19"/>
            <p:cNvSpPr/>
            <p:nvPr/>
          </p:nvSpPr>
          <p:spPr>
            <a:xfrm>
              <a:off x="5030525" y="2203900"/>
              <a:ext cx="55550" cy="183375"/>
            </a:xfrm>
            <a:custGeom>
              <a:avLst/>
              <a:gdLst/>
              <a:ahLst/>
              <a:cxnLst/>
              <a:rect l="l" t="t" r="r" b="b"/>
              <a:pathLst>
                <a:path w="2222" h="7335" extrusionOk="0">
                  <a:moveTo>
                    <a:pt x="164" y="1"/>
                  </a:moveTo>
                  <a:cubicBezTo>
                    <a:pt x="125" y="1"/>
                    <a:pt x="87" y="16"/>
                    <a:pt x="58" y="47"/>
                  </a:cubicBezTo>
                  <a:cubicBezTo>
                    <a:pt x="0" y="105"/>
                    <a:pt x="1" y="198"/>
                    <a:pt x="60" y="255"/>
                  </a:cubicBezTo>
                  <a:cubicBezTo>
                    <a:pt x="79" y="273"/>
                    <a:pt x="1908" y="2126"/>
                    <a:pt x="1321" y="7171"/>
                  </a:cubicBezTo>
                  <a:cubicBezTo>
                    <a:pt x="1314" y="7228"/>
                    <a:pt x="1342" y="7282"/>
                    <a:pt x="1387" y="7312"/>
                  </a:cubicBezTo>
                  <a:cubicBezTo>
                    <a:pt x="1406" y="7324"/>
                    <a:pt x="1428" y="7331"/>
                    <a:pt x="1451" y="7334"/>
                  </a:cubicBezTo>
                  <a:cubicBezTo>
                    <a:pt x="1457" y="7334"/>
                    <a:pt x="1462" y="7335"/>
                    <a:pt x="1468" y="7335"/>
                  </a:cubicBezTo>
                  <a:cubicBezTo>
                    <a:pt x="1542" y="7335"/>
                    <a:pt x="1606" y="7280"/>
                    <a:pt x="1615" y="7205"/>
                  </a:cubicBezTo>
                  <a:cubicBezTo>
                    <a:pt x="2222" y="1996"/>
                    <a:pt x="345" y="120"/>
                    <a:pt x="266" y="42"/>
                  </a:cubicBezTo>
                  <a:cubicBezTo>
                    <a:pt x="237" y="14"/>
                    <a:pt x="200" y="1"/>
                    <a:pt x="16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9" name="Google Shape;4889;p19"/>
            <p:cNvSpPr/>
            <p:nvPr/>
          </p:nvSpPr>
          <p:spPr>
            <a:xfrm>
              <a:off x="4986450" y="2137525"/>
              <a:ext cx="67650" cy="91875"/>
            </a:xfrm>
            <a:custGeom>
              <a:avLst/>
              <a:gdLst/>
              <a:ahLst/>
              <a:cxnLst/>
              <a:rect l="l" t="t" r="r" b="b"/>
              <a:pathLst>
                <a:path w="2706" h="3675" extrusionOk="0">
                  <a:moveTo>
                    <a:pt x="697" y="0"/>
                  </a:moveTo>
                  <a:cubicBezTo>
                    <a:pt x="581" y="0"/>
                    <a:pt x="472" y="37"/>
                    <a:pt x="379" y="129"/>
                  </a:cubicBezTo>
                  <a:cubicBezTo>
                    <a:pt x="1" y="502"/>
                    <a:pt x="15" y="1644"/>
                    <a:pt x="280" y="2364"/>
                  </a:cubicBezTo>
                  <a:cubicBezTo>
                    <a:pt x="581" y="3185"/>
                    <a:pt x="1286" y="3675"/>
                    <a:pt x="1823" y="3675"/>
                  </a:cubicBezTo>
                  <a:cubicBezTo>
                    <a:pt x="2018" y="3675"/>
                    <a:pt x="2190" y="3610"/>
                    <a:pt x="2313" y="3473"/>
                  </a:cubicBezTo>
                  <a:cubicBezTo>
                    <a:pt x="2706" y="3032"/>
                    <a:pt x="2518" y="1914"/>
                    <a:pt x="2497" y="1796"/>
                  </a:cubicBezTo>
                  <a:cubicBezTo>
                    <a:pt x="2334" y="873"/>
                    <a:pt x="1770" y="515"/>
                    <a:pt x="1488" y="336"/>
                  </a:cubicBezTo>
                  <a:cubicBezTo>
                    <a:pt x="1258" y="190"/>
                    <a:pt x="960" y="0"/>
                    <a:pt x="69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0" name="Google Shape;4890;p19"/>
            <p:cNvSpPr/>
            <p:nvPr/>
          </p:nvSpPr>
          <p:spPr>
            <a:xfrm>
              <a:off x="4996050" y="1847625"/>
              <a:ext cx="505200" cy="885325"/>
            </a:xfrm>
            <a:custGeom>
              <a:avLst/>
              <a:gdLst/>
              <a:ahLst/>
              <a:cxnLst/>
              <a:rect l="l" t="t" r="r" b="b"/>
              <a:pathLst>
                <a:path w="20208" h="35413" extrusionOk="0">
                  <a:moveTo>
                    <a:pt x="20038" y="1"/>
                  </a:moveTo>
                  <a:cubicBezTo>
                    <a:pt x="20012" y="1"/>
                    <a:pt x="19985" y="8"/>
                    <a:pt x="19961" y="22"/>
                  </a:cubicBezTo>
                  <a:cubicBezTo>
                    <a:pt x="19766" y="141"/>
                    <a:pt x="384" y="12263"/>
                    <a:pt x="1" y="35263"/>
                  </a:cubicBezTo>
                  <a:cubicBezTo>
                    <a:pt x="0" y="35316"/>
                    <a:pt x="27" y="35363"/>
                    <a:pt x="69" y="35389"/>
                  </a:cubicBezTo>
                  <a:cubicBezTo>
                    <a:pt x="91" y="35404"/>
                    <a:pt x="117" y="35411"/>
                    <a:pt x="145" y="35412"/>
                  </a:cubicBezTo>
                  <a:cubicBezTo>
                    <a:pt x="147" y="35413"/>
                    <a:pt x="148" y="35413"/>
                    <a:pt x="149" y="35413"/>
                  </a:cubicBezTo>
                  <a:cubicBezTo>
                    <a:pt x="229" y="35413"/>
                    <a:pt x="294" y="35348"/>
                    <a:pt x="295" y="35268"/>
                  </a:cubicBezTo>
                  <a:cubicBezTo>
                    <a:pt x="675" y="12434"/>
                    <a:pt x="19921" y="392"/>
                    <a:pt x="20115" y="273"/>
                  </a:cubicBezTo>
                  <a:cubicBezTo>
                    <a:pt x="20184" y="231"/>
                    <a:pt x="20207" y="140"/>
                    <a:pt x="20163" y="70"/>
                  </a:cubicBezTo>
                  <a:cubicBezTo>
                    <a:pt x="20136" y="25"/>
                    <a:pt x="20088" y="1"/>
                    <a:pt x="200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1" name="Google Shape;4891;p19"/>
            <p:cNvSpPr/>
            <p:nvPr/>
          </p:nvSpPr>
          <p:spPr>
            <a:xfrm>
              <a:off x="5317100" y="1671575"/>
              <a:ext cx="134675" cy="329025"/>
            </a:xfrm>
            <a:custGeom>
              <a:avLst/>
              <a:gdLst/>
              <a:ahLst/>
              <a:cxnLst/>
              <a:rect l="l" t="t" r="r" b="b"/>
              <a:pathLst>
                <a:path w="5387" h="13161" extrusionOk="0">
                  <a:moveTo>
                    <a:pt x="2614" y="0"/>
                  </a:moveTo>
                  <a:cubicBezTo>
                    <a:pt x="2593" y="0"/>
                    <a:pt x="2573" y="5"/>
                    <a:pt x="2553" y="13"/>
                  </a:cubicBezTo>
                  <a:cubicBezTo>
                    <a:pt x="2478" y="46"/>
                    <a:pt x="2446" y="134"/>
                    <a:pt x="2478" y="208"/>
                  </a:cubicBezTo>
                  <a:cubicBezTo>
                    <a:pt x="2504" y="266"/>
                    <a:pt x="5047" y="6197"/>
                    <a:pt x="51" y="12925"/>
                  </a:cubicBezTo>
                  <a:cubicBezTo>
                    <a:pt x="1" y="12991"/>
                    <a:pt x="15" y="13083"/>
                    <a:pt x="80" y="13132"/>
                  </a:cubicBezTo>
                  <a:cubicBezTo>
                    <a:pt x="83" y="13133"/>
                    <a:pt x="85" y="13135"/>
                    <a:pt x="89" y="13137"/>
                  </a:cubicBezTo>
                  <a:cubicBezTo>
                    <a:pt x="113" y="13153"/>
                    <a:pt x="140" y="13161"/>
                    <a:pt x="167" y="13161"/>
                  </a:cubicBezTo>
                  <a:cubicBezTo>
                    <a:pt x="213" y="13161"/>
                    <a:pt x="258" y="13140"/>
                    <a:pt x="287" y="13101"/>
                  </a:cubicBezTo>
                  <a:cubicBezTo>
                    <a:pt x="5386" y="6236"/>
                    <a:pt x="2775" y="147"/>
                    <a:pt x="2748" y="88"/>
                  </a:cubicBezTo>
                  <a:cubicBezTo>
                    <a:pt x="2724" y="33"/>
                    <a:pt x="2670" y="0"/>
                    <a:pt x="261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2" name="Google Shape;4892;p19"/>
            <p:cNvSpPr/>
            <p:nvPr/>
          </p:nvSpPr>
          <p:spPr>
            <a:xfrm>
              <a:off x="5330375" y="1387725"/>
              <a:ext cx="270325" cy="26505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3" name="Google Shape;4893;p19"/>
            <p:cNvSpPr/>
            <p:nvPr/>
          </p:nvSpPr>
          <p:spPr>
            <a:xfrm>
              <a:off x="5381775" y="1462300"/>
              <a:ext cx="80275" cy="21107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4" name="Google Shape;4894;p19"/>
            <p:cNvSpPr/>
            <p:nvPr/>
          </p:nvSpPr>
          <p:spPr>
            <a:xfrm>
              <a:off x="5400950" y="1520025"/>
              <a:ext cx="170600" cy="132750"/>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5" name="Google Shape;4895;p19"/>
            <p:cNvSpPr/>
            <p:nvPr/>
          </p:nvSpPr>
          <p:spPr>
            <a:xfrm>
              <a:off x="5165150" y="1635300"/>
              <a:ext cx="244575" cy="214025"/>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6" name="Google Shape;4896;p19"/>
            <p:cNvSpPr/>
            <p:nvPr/>
          </p:nvSpPr>
          <p:spPr>
            <a:xfrm>
              <a:off x="5279825" y="1629650"/>
              <a:ext cx="144700" cy="158800"/>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7" name="Google Shape;4897;p19"/>
            <p:cNvSpPr/>
            <p:nvPr/>
          </p:nvSpPr>
          <p:spPr>
            <a:xfrm>
              <a:off x="5198450" y="1635325"/>
              <a:ext cx="211275" cy="26250"/>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8" name="Google Shape;4898;p19"/>
            <p:cNvSpPr/>
            <p:nvPr/>
          </p:nvSpPr>
          <p:spPr>
            <a:xfrm>
              <a:off x="5149225" y="1434625"/>
              <a:ext cx="259825" cy="209525"/>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9" name="Google Shape;4899;p19"/>
            <p:cNvSpPr/>
            <p:nvPr/>
          </p:nvSpPr>
          <p:spPr>
            <a:xfrm>
              <a:off x="5223800" y="1559800"/>
              <a:ext cx="204950" cy="89250"/>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0" name="Google Shape;4900;p19"/>
            <p:cNvSpPr/>
            <p:nvPr/>
          </p:nvSpPr>
          <p:spPr>
            <a:xfrm>
              <a:off x="5404325" y="1526575"/>
              <a:ext cx="283450" cy="220825"/>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1" name="Google Shape;4901;p19"/>
            <p:cNvSpPr/>
            <p:nvPr/>
          </p:nvSpPr>
          <p:spPr>
            <a:xfrm>
              <a:off x="5384600" y="1571550"/>
              <a:ext cx="196500" cy="83200"/>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2" name="Google Shape;4902;p19"/>
            <p:cNvSpPr/>
            <p:nvPr/>
          </p:nvSpPr>
          <p:spPr>
            <a:xfrm>
              <a:off x="5347550" y="1642150"/>
              <a:ext cx="281350" cy="245725"/>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3" name="Google Shape;4903;p19"/>
            <p:cNvSpPr/>
            <p:nvPr/>
          </p:nvSpPr>
          <p:spPr>
            <a:xfrm>
              <a:off x="5388450" y="1625850"/>
              <a:ext cx="142875" cy="160025"/>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4" name="Google Shape;4904;p19"/>
            <p:cNvSpPr/>
            <p:nvPr/>
          </p:nvSpPr>
          <p:spPr>
            <a:xfrm>
              <a:off x="5349500" y="1604525"/>
              <a:ext cx="113725" cy="92275"/>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5" name="Google Shape;4905;p19"/>
            <p:cNvSpPr/>
            <p:nvPr/>
          </p:nvSpPr>
          <p:spPr>
            <a:xfrm>
              <a:off x="5382275" y="1636225"/>
              <a:ext cx="15575" cy="12625"/>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6" name="Google Shape;4906;p19"/>
            <p:cNvSpPr/>
            <p:nvPr/>
          </p:nvSpPr>
          <p:spPr>
            <a:xfrm>
              <a:off x="5393150" y="1617550"/>
              <a:ext cx="15575" cy="12575"/>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7" name="Google Shape;4907;p19"/>
            <p:cNvSpPr/>
            <p:nvPr/>
          </p:nvSpPr>
          <p:spPr>
            <a:xfrm>
              <a:off x="5403925" y="1643625"/>
              <a:ext cx="15575" cy="12600"/>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8" name="Google Shape;4908;p19"/>
            <p:cNvSpPr/>
            <p:nvPr/>
          </p:nvSpPr>
          <p:spPr>
            <a:xfrm>
              <a:off x="5415300" y="1642350"/>
              <a:ext cx="15575" cy="12625"/>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9" name="Google Shape;4909;p19"/>
            <p:cNvSpPr/>
            <p:nvPr/>
          </p:nvSpPr>
          <p:spPr>
            <a:xfrm>
              <a:off x="5401250" y="1654400"/>
              <a:ext cx="15550" cy="12575"/>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0" name="Google Shape;4910;p19"/>
            <p:cNvSpPr/>
            <p:nvPr/>
          </p:nvSpPr>
          <p:spPr>
            <a:xfrm>
              <a:off x="5422450" y="1660875"/>
              <a:ext cx="15575" cy="12575"/>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1" name="Google Shape;4911;p19"/>
            <p:cNvSpPr/>
            <p:nvPr/>
          </p:nvSpPr>
          <p:spPr>
            <a:xfrm>
              <a:off x="5380075" y="1673975"/>
              <a:ext cx="15575" cy="12600"/>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2" name="Google Shape;4912;p19"/>
            <p:cNvSpPr/>
            <p:nvPr/>
          </p:nvSpPr>
          <p:spPr>
            <a:xfrm>
              <a:off x="5382350" y="1651950"/>
              <a:ext cx="15550" cy="12625"/>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3" name="Google Shape;4913;p19"/>
            <p:cNvSpPr/>
            <p:nvPr/>
          </p:nvSpPr>
          <p:spPr>
            <a:xfrm>
              <a:off x="5365175" y="1652150"/>
              <a:ext cx="15550" cy="12575"/>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4" name="Google Shape;4914;p19"/>
            <p:cNvSpPr/>
            <p:nvPr/>
          </p:nvSpPr>
          <p:spPr>
            <a:xfrm>
              <a:off x="5412450" y="1628700"/>
              <a:ext cx="15575" cy="12625"/>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5" name="Google Shape;4915;p19"/>
            <p:cNvSpPr/>
            <p:nvPr/>
          </p:nvSpPr>
          <p:spPr>
            <a:xfrm>
              <a:off x="5432575" y="1627550"/>
              <a:ext cx="15550" cy="12600"/>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6" name="Google Shape;4916;p19"/>
            <p:cNvSpPr/>
            <p:nvPr/>
          </p:nvSpPr>
          <p:spPr>
            <a:xfrm>
              <a:off x="5132525" y="1591450"/>
              <a:ext cx="198075" cy="191600"/>
            </a:xfrm>
            <a:custGeom>
              <a:avLst/>
              <a:gdLst/>
              <a:ahLst/>
              <a:cxnLst/>
              <a:rect l="l" t="t" r="r" b="b"/>
              <a:pathLst>
                <a:path w="7923" h="7664" extrusionOk="0">
                  <a:moveTo>
                    <a:pt x="4180" y="1"/>
                  </a:moveTo>
                  <a:cubicBezTo>
                    <a:pt x="1932" y="1"/>
                    <a:pt x="1" y="7663"/>
                    <a:pt x="1" y="7663"/>
                  </a:cubicBezTo>
                  <a:cubicBezTo>
                    <a:pt x="1622" y="7294"/>
                    <a:pt x="7923" y="7343"/>
                    <a:pt x="7874" y="5949"/>
                  </a:cubicBezTo>
                  <a:cubicBezTo>
                    <a:pt x="7824" y="4554"/>
                    <a:pt x="6662" y="4525"/>
                    <a:pt x="6662" y="4525"/>
                  </a:cubicBezTo>
                  <a:cubicBezTo>
                    <a:pt x="6662" y="4525"/>
                    <a:pt x="6789" y="4217"/>
                    <a:pt x="7154" y="3602"/>
                  </a:cubicBezTo>
                  <a:cubicBezTo>
                    <a:pt x="7519" y="2985"/>
                    <a:pt x="6964" y="1022"/>
                    <a:pt x="4557" y="74"/>
                  </a:cubicBezTo>
                  <a:cubicBezTo>
                    <a:pt x="4431" y="24"/>
                    <a:pt x="4305" y="1"/>
                    <a:pt x="418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7" name="Google Shape;4917;p19"/>
            <p:cNvSpPr/>
            <p:nvPr/>
          </p:nvSpPr>
          <p:spPr>
            <a:xfrm>
              <a:off x="5120275" y="1645800"/>
              <a:ext cx="103675" cy="154000"/>
            </a:xfrm>
            <a:custGeom>
              <a:avLst/>
              <a:gdLst/>
              <a:ahLst/>
              <a:cxnLst/>
              <a:rect l="l" t="t" r="r" b="b"/>
              <a:pathLst>
                <a:path w="4147" h="6160" extrusionOk="0">
                  <a:moveTo>
                    <a:pt x="3814" y="1"/>
                  </a:moveTo>
                  <a:cubicBezTo>
                    <a:pt x="1814" y="1815"/>
                    <a:pt x="369" y="5268"/>
                    <a:pt x="309" y="5414"/>
                  </a:cubicBezTo>
                  <a:lnTo>
                    <a:pt x="1" y="6159"/>
                  </a:lnTo>
                  <a:lnTo>
                    <a:pt x="1" y="6159"/>
                  </a:lnTo>
                  <a:lnTo>
                    <a:pt x="617" y="5639"/>
                  </a:lnTo>
                  <a:cubicBezTo>
                    <a:pt x="639" y="5621"/>
                    <a:pt x="2814" y="3798"/>
                    <a:pt x="4147" y="3284"/>
                  </a:cubicBezTo>
                  <a:lnTo>
                    <a:pt x="4006" y="2917"/>
                  </a:lnTo>
                  <a:cubicBezTo>
                    <a:pt x="3066" y="3278"/>
                    <a:pt x="1780" y="4219"/>
                    <a:pt x="1013" y="4816"/>
                  </a:cubicBezTo>
                  <a:cubicBezTo>
                    <a:pt x="1553" y="3688"/>
                    <a:pt x="2694" y="1547"/>
                    <a:pt x="4079" y="292"/>
                  </a:cubicBezTo>
                  <a:lnTo>
                    <a:pt x="3814"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8" name="Google Shape;4918;p19"/>
            <p:cNvSpPr/>
            <p:nvPr/>
          </p:nvSpPr>
          <p:spPr>
            <a:xfrm>
              <a:off x="5132525" y="1757400"/>
              <a:ext cx="179900" cy="25650"/>
            </a:xfrm>
            <a:custGeom>
              <a:avLst/>
              <a:gdLst/>
              <a:ahLst/>
              <a:cxnLst/>
              <a:rect l="l" t="t" r="r" b="b"/>
              <a:pathLst>
                <a:path w="7196" h="1026" extrusionOk="0">
                  <a:moveTo>
                    <a:pt x="7196" y="0"/>
                  </a:moveTo>
                  <a:lnTo>
                    <a:pt x="7196" y="0"/>
                  </a:lnTo>
                  <a:cubicBezTo>
                    <a:pt x="3182" y="214"/>
                    <a:pt x="1" y="1025"/>
                    <a:pt x="1" y="1025"/>
                  </a:cubicBezTo>
                  <a:cubicBezTo>
                    <a:pt x="1290" y="731"/>
                    <a:pt x="5533" y="700"/>
                    <a:pt x="7196"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9" name="Google Shape;4919;p19"/>
            <p:cNvSpPr/>
            <p:nvPr/>
          </p:nvSpPr>
          <p:spPr>
            <a:xfrm>
              <a:off x="4902675" y="1684650"/>
              <a:ext cx="239825" cy="185125"/>
            </a:xfrm>
            <a:custGeom>
              <a:avLst/>
              <a:gdLst/>
              <a:ahLst/>
              <a:cxnLst/>
              <a:rect l="l" t="t" r="r" b="b"/>
              <a:pathLst>
                <a:path w="9593" h="7405" extrusionOk="0">
                  <a:moveTo>
                    <a:pt x="2868" y="1"/>
                  </a:moveTo>
                  <a:cubicBezTo>
                    <a:pt x="2664" y="1"/>
                    <a:pt x="2505" y="60"/>
                    <a:pt x="2404" y="194"/>
                  </a:cubicBezTo>
                  <a:cubicBezTo>
                    <a:pt x="1562" y="1306"/>
                    <a:pt x="2445" y="2064"/>
                    <a:pt x="2445" y="2064"/>
                  </a:cubicBezTo>
                  <a:cubicBezTo>
                    <a:pt x="2445" y="2064"/>
                    <a:pt x="2152" y="2223"/>
                    <a:pt x="1480" y="2469"/>
                  </a:cubicBezTo>
                  <a:cubicBezTo>
                    <a:pt x="809" y="2716"/>
                    <a:pt x="1" y="4588"/>
                    <a:pt x="1268" y="6843"/>
                  </a:cubicBezTo>
                  <a:cubicBezTo>
                    <a:pt x="1492" y="7241"/>
                    <a:pt x="1895" y="7405"/>
                    <a:pt x="2408" y="7405"/>
                  </a:cubicBezTo>
                  <a:cubicBezTo>
                    <a:pt x="4805" y="7405"/>
                    <a:pt x="9593" y="3833"/>
                    <a:pt x="9593" y="3833"/>
                  </a:cubicBezTo>
                  <a:cubicBezTo>
                    <a:pt x="8279" y="3186"/>
                    <a:pt x="4363" y="1"/>
                    <a:pt x="286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0" name="Google Shape;4920;p19"/>
            <p:cNvSpPr/>
            <p:nvPr/>
          </p:nvSpPr>
          <p:spPr>
            <a:xfrm>
              <a:off x="4990875" y="1765575"/>
              <a:ext cx="171650" cy="68900"/>
            </a:xfrm>
            <a:custGeom>
              <a:avLst/>
              <a:gdLst/>
              <a:ahLst/>
              <a:cxnLst/>
              <a:rect l="l" t="t" r="r" b="b"/>
              <a:pathLst>
                <a:path w="6866" h="2756" extrusionOk="0">
                  <a:moveTo>
                    <a:pt x="1836" y="0"/>
                  </a:moveTo>
                  <a:lnTo>
                    <a:pt x="1714" y="373"/>
                  </a:lnTo>
                  <a:cubicBezTo>
                    <a:pt x="2672" y="686"/>
                    <a:pt x="4262" y="768"/>
                    <a:pt x="5234" y="789"/>
                  </a:cubicBezTo>
                  <a:cubicBezTo>
                    <a:pt x="4101" y="1322"/>
                    <a:pt x="1865" y="2264"/>
                    <a:pt x="0" y="2363"/>
                  </a:cubicBezTo>
                  <a:lnTo>
                    <a:pt x="21" y="2756"/>
                  </a:lnTo>
                  <a:cubicBezTo>
                    <a:pt x="2719" y="2612"/>
                    <a:pt x="6019" y="844"/>
                    <a:pt x="6157" y="771"/>
                  </a:cubicBezTo>
                  <a:lnTo>
                    <a:pt x="6865" y="388"/>
                  </a:lnTo>
                  <a:lnTo>
                    <a:pt x="6060" y="401"/>
                  </a:lnTo>
                  <a:cubicBezTo>
                    <a:pt x="6055" y="401"/>
                    <a:pt x="5982" y="402"/>
                    <a:pt x="5857" y="402"/>
                  </a:cubicBezTo>
                  <a:cubicBezTo>
                    <a:pt x="5182" y="402"/>
                    <a:pt x="2981" y="373"/>
                    <a:pt x="18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1" name="Google Shape;4921;p19"/>
            <p:cNvSpPr/>
            <p:nvPr/>
          </p:nvSpPr>
          <p:spPr>
            <a:xfrm>
              <a:off x="4990700" y="1688050"/>
              <a:ext cx="151800" cy="92425"/>
            </a:xfrm>
            <a:custGeom>
              <a:avLst/>
              <a:gdLst/>
              <a:ahLst/>
              <a:cxnLst/>
              <a:rect l="l" t="t" r="r" b="b"/>
              <a:pathLst>
                <a:path w="6072" h="3697" extrusionOk="0">
                  <a:moveTo>
                    <a:pt x="1" y="0"/>
                  </a:moveTo>
                  <a:cubicBezTo>
                    <a:pt x="25" y="34"/>
                    <a:pt x="2343" y="3186"/>
                    <a:pt x="6072" y="3697"/>
                  </a:cubicBezTo>
                  <a:cubicBezTo>
                    <a:pt x="4921" y="3129"/>
                    <a:pt x="1770" y="611"/>
                    <a:pt x="1"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2" name="Google Shape;4922;p19"/>
            <p:cNvSpPr/>
            <p:nvPr/>
          </p:nvSpPr>
          <p:spPr>
            <a:xfrm>
              <a:off x="4944875" y="1576675"/>
              <a:ext cx="230700" cy="202275"/>
            </a:xfrm>
            <a:custGeom>
              <a:avLst/>
              <a:gdLst/>
              <a:ahLst/>
              <a:cxnLst/>
              <a:rect l="l" t="t" r="r" b="b"/>
              <a:pathLst>
                <a:path w="9228" h="8091" extrusionOk="0">
                  <a:moveTo>
                    <a:pt x="7489" y="0"/>
                  </a:moveTo>
                  <a:cubicBezTo>
                    <a:pt x="6430" y="0"/>
                    <a:pt x="6210" y="927"/>
                    <a:pt x="6210" y="927"/>
                  </a:cubicBezTo>
                  <a:cubicBezTo>
                    <a:pt x="6210" y="927"/>
                    <a:pt x="5936" y="739"/>
                    <a:pt x="5409" y="255"/>
                  </a:cubicBezTo>
                  <a:cubicBezTo>
                    <a:pt x="5254" y="114"/>
                    <a:pt x="4972" y="26"/>
                    <a:pt x="4613" y="26"/>
                  </a:cubicBezTo>
                  <a:cubicBezTo>
                    <a:pt x="3744" y="26"/>
                    <a:pt x="2430" y="542"/>
                    <a:pt x="1422" y="2071"/>
                  </a:cubicBezTo>
                  <a:cubicBezTo>
                    <a:pt x="0" y="4230"/>
                    <a:pt x="7914" y="8090"/>
                    <a:pt x="7914" y="8090"/>
                  </a:cubicBezTo>
                  <a:cubicBezTo>
                    <a:pt x="7885" y="6426"/>
                    <a:pt x="9228" y="269"/>
                    <a:pt x="7852" y="33"/>
                  </a:cubicBezTo>
                  <a:cubicBezTo>
                    <a:pt x="7722" y="11"/>
                    <a:pt x="7601" y="0"/>
                    <a:pt x="7489"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3" name="Google Shape;4923;p19"/>
            <p:cNvSpPr/>
            <p:nvPr/>
          </p:nvSpPr>
          <p:spPr>
            <a:xfrm>
              <a:off x="5025525" y="1664400"/>
              <a:ext cx="131050" cy="129950"/>
            </a:xfrm>
            <a:custGeom>
              <a:avLst/>
              <a:gdLst/>
              <a:ahLst/>
              <a:cxnLst/>
              <a:rect l="l" t="t" r="r" b="b"/>
              <a:pathLst>
                <a:path w="5242" h="5198" extrusionOk="0">
                  <a:moveTo>
                    <a:pt x="340" y="1"/>
                  </a:moveTo>
                  <a:lnTo>
                    <a:pt x="1" y="199"/>
                  </a:lnTo>
                  <a:cubicBezTo>
                    <a:pt x="1364" y="2529"/>
                    <a:pt x="4447" y="4654"/>
                    <a:pt x="4577" y="4743"/>
                  </a:cubicBezTo>
                  <a:lnTo>
                    <a:pt x="5242" y="5198"/>
                  </a:lnTo>
                  <a:lnTo>
                    <a:pt x="4862" y="4488"/>
                  </a:lnTo>
                  <a:cubicBezTo>
                    <a:pt x="4849" y="4464"/>
                    <a:pt x="3512" y="1960"/>
                    <a:pt x="3283" y="551"/>
                  </a:cubicBezTo>
                  <a:lnTo>
                    <a:pt x="2895" y="614"/>
                  </a:lnTo>
                  <a:cubicBezTo>
                    <a:pt x="3057" y="1608"/>
                    <a:pt x="3711" y="3060"/>
                    <a:pt x="4139" y="3932"/>
                  </a:cubicBezTo>
                  <a:cubicBezTo>
                    <a:pt x="3144" y="3170"/>
                    <a:pt x="1283" y="1614"/>
                    <a:pt x="34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4" name="Google Shape;4924;p19"/>
            <p:cNvSpPr/>
            <p:nvPr/>
          </p:nvSpPr>
          <p:spPr>
            <a:xfrm>
              <a:off x="5138050" y="1767100"/>
              <a:ext cx="223175" cy="174525"/>
            </a:xfrm>
            <a:custGeom>
              <a:avLst/>
              <a:gdLst/>
              <a:ahLst/>
              <a:cxnLst/>
              <a:rect l="l" t="t" r="r" b="b"/>
              <a:pathLst>
                <a:path w="8927" h="6981" extrusionOk="0">
                  <a:moveTo>
                    <a:pt x="5007" y="1"/>
                  </a:moveTo>
                  <a:cubicBezTo>
                    <a:pt x="2625" y="1"/>
                    <a:pt x="0" y="480"/>
                    <a:pt x="0" y="480"/>
                  </a:cubicBezTo>
                  <a:cubicBezTo>
                    <a:pt x="958" y="1736"/>
                    <a:pt x="3318" y="6981"/>
                    <a:pt x="4624" y="6981"/>
                  </a:cubicBezTo>
                  <a:cubicBezTo>
                    <a:pt x="4694" y="6981"/>
                    <a:pt x="4762" y="6966"/>
                    <a:pt x="4825" y="6934"/>
                  </a:cubicBezTo>
                  <a:cubicBezTo>
                    <a:pt x="6074" y="6310"/>
                    <a:pt x="5619" y="5239"/>
                    <a:pt x="5619" y="5239"/>
                  </a:cubicBezTo>
                  <a:cubicBezTo>
                    <a:pt x="5619" y="5239"/>
                    <a:pt x="5637" y="5238"/>
                    <a:pt x="5672" y="5238"/>
                  </a:cubicBezTo>
                  <a:cubicBezTo>
                    <a:pt x="5791" y="5238"/>
                    <a:pt x="6114" y="5245"/>
                    <a:pt x="6662" y="5305"/>
                  </a:cubicBezTo>
                  <a:cubicBezTo>
                    <a:pt x="6682" y="5307"/>
                    <a:pt x="6702" y="5308"/>
                    <a:pt x="6723" y="5308"/>
                  </a:cubicBezTo>
                  <a:cubicBezTo>
                    <a:pt x="7460" y="5308"/>
                    <a:pt x="8927" y="3991"/>
                    <a:pt x="8797" y="1481"/>
                  </a:cubicBezTo>
                  <a:cubicBezTo>
                    <a:pt x="8736" y="320"/>
                    <a:pt x="6953" y="1"/>
                    <a:pt x="500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5" name="Google Shape;4925;p19"/>
            <p:cNvSpPr/>
            <p:nvPr/>
          </p:nvSpPr>
          <p:spPr>
            <a:xfrm>
              <a:off x="5117750" y="1774025"/>
              <a:ext cx="179600" cy="65425"/>
            </a:xfrm>
            <a:custGeom>
              <a:avLst/>
              <a:gdLst/>
              <a:ahLst/>
              <a:cxnLst/>
              <a:rect l="l" t="t" r="r" b="b"/>
              <a:pathLst>
                <a:path w="7184" h="2617" extrusionOk="0">
                  <a:moveTo>
                    <a:pt x="1267" y="1"/>
                  </a:moveTo>
                  <a:cubicBezTo>
                    <a:pt x="1001" y="1"/>
                    <a:pt x="835" y="6"/>
                    <a:pt x="805" y="7"/>
                  </a:cubicBezTo>
                  <a:lnTo>
                    <a:pt x="0" y="34"/>
                  </a:lnTo>
                  <a:lnTo>
                    <a:pt x="726" y="380"/>
                  </a:lnTo>
                  <a:cubicBezTo>
                    <a:pt x="753" y="394"/>
                    <a:pt x="3312" y="1617"/>
                    <a:pt x="4332" y="2616"/>
                  </a:cubicBezTo>
                  <a:lnTo>
                    <a:pt x="4608" y="2335"/>
                  </a:lnTo>
                  <a:cubicBezTo>
                    <a:pt x="3888" y="1630"/>
                    <a:pt x="2500" y="849"/>
                    <a:pt x="1639" y="400"/>
                  </a:cubicBezTo>
                  <a:lnTo>
                    <a:pt x="1639" y="400"/>
                  </a:lnTo>
                  <a:cubicBezTo>
                    <a:pt x="2891" y="425"/>
                    <a:pt x="5311" y="575"/>
                    <a:pt x="7028" y="1314"/>
                  </a:cubicBezTo>
                  <a:lnTo>
                    <a:pt x="7184" y="954"/>
                  </a:lnTo>
                  <a:cubicBezTo>
                    <a:pt x="5186" y="92"/>
                    <a:pt x="2368" y="1"/>
                    <a:pt x="126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6" name="Google Shape;4926;p19"/>
            <p:cNvSpPr/>
            <p:nvPr/>
          </p:nvSpPr>
          <p:spPr>
            <a:xfrm>
              <a:off x="5002100" y="1775425"/>
              <a:ext cx="247075" cy="225850"/>
            </a:xfrm>
            <a:custGeom>
              <a:avLst/>
              <a:gdLst/>
              <a:ahLst/>
              <a:cxnLst/>
              <a:rect l="l" t="t" r="r" b="b"/>
              <a:pathLst>
                <a:path w="9883" h="9034" extrusionOk="0">
                  <a:moveTo>
                    <a:pt x="5405" y="0"/>
                  </a:moveTo>
                  <a:cubicBezTo>
                    <a:pt x="4512" y="1405"/>
                    <a:pt x="1" y="5804"/>
                    <a:pt x="1016" y="6759"/>
                  </a:cubicBezTo>
                  <a:cubicBezTo>
                    <a:pt x="1397" y="7117"/>
                    <a:pt x="1754" y="7229"/>
                    <a:pt x="2052" y="7229"/>
                  </a:cubicBezTo>
                  <a:cubicBezTo>
                    <a:pt x="2548" y="7229"/>
                    <a:pt x="2879" y="6917"/>
                    <a:pt x="2879" y="6917"/>
                  </a:cubicBezTo>
                  <a:cubicBezTo>
                    <a:pt x="2879" y="6917"/>
                    <a:pt x="3005" y="7226"/>
                    <a:pt x="3179" y="7920"/>
                  </a:cubicBezTo>
                  <a:cubicBezTo>
                    <a:pt x="3300" y="8402"/>
                    <a:pt x="4193" y="9034"/>
                    <a:pt x="5523" y="9034"/>
                  </a:cubicBezTo>
                  <a:cubicBezTo>
                    <a:pt x="6109" y="9034"/>
                    <a:pt x="6779" y="8911"/>
                    <a:pt x="7506" y="8600"/>
                  </a:cubicBezTo>
                  <a:cubicBezTo>
                    <a:pt x="9883" y="7583"/>
                    <a:pt x="5405" y="0"/>
                    <a:pt x="540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7" name="Google Shape;4927;p19"/>
            <p:cNvSpPr/>
            <p:nvPr/>
          </p:nvSpPr>
          <p:spPr>
            <a:xfrm>
              <a:off x="5111025" y="1754900"/>
              <a:ext cx="67350" cy="176500"/>
            </a:xfrm>
            <a:custGeom>
              <a:avLst/>
              <a:gdLst/>
              <a:ahLst/>
              <a:cxnLst/>
              <a:rect l="l" t="t" r="r" b="b"/>
              <a:pathLst>
                <a:path w="2694" h="7060" extrusionOk="0">
                  <a:moveTo>
                    <a:pt x="925" y="0"/>
                  </a:moveTo>
                  <a:lnTo>
                    <a:pt x="852" y="803"/>
                  </a:lnTo>
                  <a:cubicBezTo>
                    <a:pt x="849" y="831"/>
                    <a:pt x="586" y="3657"/>
                    <a:pt x="1" y="4959"/>
                  </a:cubicBezTo>
                  <a:lnTo>
                    <a:pt x="360" y="5120"/>
                  </a:lnTo>
                  <a:cubicBezTo>
                    <a:pt x="773" y="4202"/>
                    <a:pt x="1027" y="2629"/>
                    <a:pt x="1150" y="1666"/>
                  </a:cubicBezTo>
                  <a:cubicBezTo>
                    <a:pt x="1560" y="2851"/>
                    <a:pt x="2256" y="5173"/>
                    <a:pt x="2155" y="7038"/>
                  </a:cubicBezTo>
                  <a:lnTo>
                    <a:pt x="2548" y="7059"/>
                  </a:lnTo>
                  <a:cubicBezTo>
                    <a:pt x="2693" y="4362"/>
                    <a:pt x="1290" y="892"/>
                    <a:pt x="1231" y="746"/>
                  </a:cubicBezTo>
                  <a:lnTo>
                    <a:pt x="92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8" name="Google Shape;4928;p19"/>
            <p:cNvSpPr/>
            <p:nvPr/>
          </p:nvSpPr>
          <p:spPr>
            <a:xfrm>
              <a:off x="5091550" y="1745550"/>
              <a:ext cx="91575" cy="76450"/>
            </a:xfrm>
            <a:custGeom>
              <a:avLst/>
              <a:gdLst/>
              <a:ahLst/>
              <a:cxnLst/>
              <a:rect l="l" t="t" r="r" b="b"/>
              <a:pathLst>
                <a:path w="3663" h="3058" extrusionOk="0">
                  <a:moveTo>
                    <a:pt x="1765" y="0"/>
                  </a:moveTo>
                  <a:cubicBezTo>
                    <a:pt x="944" y="0"/>
                    <a:pt x="241" y="525"/>
                    <a:pt x="127" y="1268"/>
                  </a:cubicBezTo>
                  <a:cubicBezTo>
                    <a:pt x="0" y="2100"/>
                    <a:pt x="660" y="2891"/>
                    <a:pt x="1602" y="3034"/>
                  </a:cubicBezTo>
                  <a:cubicBezTo>
                    <a:pt x="1702" y="3050"/>
                    <a:pt x="1801" y="3057"/>
                    <a:pt x="1898" y="3057"/>
                  </a:cubicBezTo>
                  <a:cubicBezTo>
                    <a:pt x="2719" y="3057"/>
                    <a:pt x="3423" y="2532"/>
                    <a:pt x="3536" y="1789"/>
                  </a:cubicBezTo>
                  <a:cubicBezTo>
                    <a:pt x="3663" y="957"/>
                    <a:pt x="3003" y="166"/>
                    <a:pt x="2062" y="23"/>
                  </a:cubicBezTo>
                  <a:cubicBezTo>
                    <a:pt x="1962" y="8"/>
                    <a:pt x="1863" y="0"/>
                    <a:pt x="1765"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9" name="Google Shape;4929;p19"/>
            <p:cNvSpPr/>
            <p:nvPr/>
          </p:nvSpPr>
          <p:spPr>
            <a:xfrm>
              <a:off x="5122600" y="1765775"/>
              <a:ext cx="12550" cy="10450"/>
            </a:xfrm>
            <a:custGeom>
              <a:avLst/>
              <a:gdLst/>
              <a:ahLst/>
              <a:cxnLst/>
              <a:rect l="l" t="t" r="r" b="b"/>
              <a:pathLst>
                <a:path w="502" h="418" extrusionOk="0">
                  <a:moveTo>
                    <a:pt x="241" y="1"/>
                  </a:moveTo>
                  <a:cubicBezTo>
                    <a:pt x="129" y="1"/>
                    <a:pt x="32" y="72"/>
                    <a:pt x="17" y="174"/>
                  </a:cubicBezTo>
                  <a:cubicBezTo>
                    <a:pt x="1" y="287"/>
                    <a:pt x="90" y="395"/>
                    <a:pt x="219" y="415"/>
                  </a:cubicBezTo>
                  <a:cubicBezTo>
                    <a:pt x="232" y="416"/>
                    <a:pt x="245" y="417"/>
                    <a:pt x="258" y="417"/>
                  </a:cubicBezTo>
                  <a:cubicBezTo>
                    <a:pt x="370" y="417"/>
                    <a:pt x="467" y="346"/>
                    <a:pt x="482" y="244"/>
                  </a:cubicBezTo>
                  <a:cubicBezTo>
                    <a:pt x="501" y="132"/>
                    <a:pt x="410" y="24"/>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0" name="Google Shape;4930;p19"/>
            <p:cNvSpPr/>
            <p:nvPr/>
          </p:nvSpPr>
          <p:spPr>
            <a:xfrm>
              <a:off x="5138325" y="1756725"/>
              <a:ext cx="12550" cy="10425"/>
            </a:xfrm>
            <a:custGeom>
              <a:avLst/>
              <a:gdLst/>
              <a:ahLst/>
              <a:cxnLst/>
              <a:rect l="l" t="t" r="r" b="b"/>
              <a:pathLst>
                <a:path w="502" h="417" extrusionOk="0">
                  <a:moveTo>
                    <a:pt x="241" y="0"/>
                  </a:moveTo>
                  <a:cubicBezTo>
                    <a:pt x="130" y="0"/>
                    <a:pt x="33" y="71"/>
                    <a:pt x="18" y="173"/>
                  </a:cubicBezTo>
                  <a:cubicBezTo>
                    <a:pt x="1" y="287"/>
                    <a:pt x="91" y="393"/>
                    <a:pt x="219" y="413"/>
                  </a:cubicBezTo>
                  <a:cubicBezTo>
                    <a:pt x="233" y="415"/>
                    <a:pt x="246" y="416"/>
                    <a:pt x="260" y="416"/>
                  </a:cubicBezTo>
                  <a:cubicBezTo>
                    <a:pt x="372" y="416"/>
                    <a:pt x="467" y="344"/>
                    <a:pt x="483" y="243"/>
                  </a:cubicBezTo>
                  <a:cubicBezTo>
                    <a:pt x="501" y="130"/>
                    <a:pt x="411"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1" name="Google Shape;4931;p19"/>
            <p:cNvSpPr/>
            <p:nvPr/>
          </p:nvSpPr>
          <p:spPr>
            <a:xfrm>
              <a:off x="5135300" y="1780250"/>
              <a:ext cx="12500" cy="10425"/>
            </a:xfrm>
            <a:custGeom>
              <a:avLst/>
              <a:gdLst/>
              <a:ahLst/>
              <a:cxnLst/>
              <a:rect l="l" t="t" r="r" b="b"/>
              <a:pathLst>
                <a:path w="500" h="417" extrusionOk="0">
                  <a:moveTo>
                    <a:pt x="241" y="1"/>
                  </a:moveTo>
                  <a:cubicBezTo>
                    <a:pt x="129" y="1"/>
                    <a:pt x="32" y="72"/>
                    <a:pt x="17" y="173"/>
                  </a:cubicBezTo>
                  <a:cubicBezTo>
                    <a:pt x="0" y="287"/>
                    <a:pt x="90" y="395"/>
                    <a:pt x="219" y="413"/>
                  </a:cubicBezTo>
                  <a:cubicBezTo>
                    <a:pt x="233" y="416"/>
                    <a:pt x="246" y="417"/>
                    <a:pt x="260" y="417"/>
                  </a:cubicBezTo>
                  <a:cubicBezTo>
                    <a:pt x="371" y="417"/>
                    <a:pt x="467" y="346"/>
                    <a:pt x="482" y="244"/>
                  </a:cubicBezTo>
                  <a:cubicBezTo>
                    <a:pt x="500" y="130"/>
                    <a:pt x="411" y="24"/>
                    <a:pt x="281"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2" name="Google Shape;4932;p19"/>
            <p:cNvSpPr/>
            <p:nvPr/>
          </p:nvSpPr>
          <p:spPr>
            <a:xfrm>
              <a:off x="5144100" y="1784075"/>
              <a:ext cx="12525" cy="10425"/>
            </a:xfrm>
            <a:custGeom>
              <a:avLst/>
              <a:gdLst/>
              <a:ahLst/>
              <a:cxnLst/>
              <a:rect l="l" t="t" r="r" b="b"/>
              <a:pathLst>
                <a:path w="501" h="417" extrusionOk="0">
                  <a:moveTo>
                    <a:pt x="241" y="0"/>
                  </a:moveTo>
                  <a:cubicBezTo>
                    <a:pt x="130" y="0"/>
                    <a:pt x="33" y="72"/>
                    <a:pt x="18" y="174"/>
                  </a:cubicBezTo>
                  <a:cubicBezTo>
                    <a:pt x="1" y="286"/>
                    <a:pt x="91" y="394"/>
                    <a:pt x="219" y="414"/>
                  </a:cubicBezTo>
                  <a:cubicBezTo>
                    <a:pt x="232" y="416"/>
                    <a:pt x="245" y="417"/>
                    <a:pt x="258" y="417"/>
                  </a:cubicBezTo>
                  <a:cubicBezTo>
                    <a:pt x="371" y="417"/>
                    <a:pt x="468" y="346"/>
                    <a:pt x="483" y="244"/>
                  </a:cubicBezTo>
                  <a:cubicBezTo>
                    <a:pt x="501" y="130"/>
                    <a:pt x="411" y="23"/>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3" name="Google Shape;4933;p19"/>
            <p:cNvSpPr/>
            <p:nvPr/>
          </p:nvSpPr>
          <p:spPr>
            <a:xfrm>
              <a:off x="5128875" y="1787025"/>
              <a:ext cx="12525" cy="10425"/>
            </a:xfrm>
            <a:custGeom>
              <a:avLst/>
              <a:gdLst/>
              <a:ahLst/>
              <a:cxnLst/>
              <a:rect l="l" t="t" r="r" b="b"/>
              <a:pathLst>
                <a:path w="501" h="417" extrusionOk="0">
                  <a:moveTo>
                    <a:pt x="240" y="0"/>
                  </a:moveTo>
                  <a:cubicBezTo>
                    <a:pt x="128" y="0"/>
                    <a:pt x="32" y="71"/>
                    <a:pt x="17" y="173"/>
                  </a:cubicBezTo>
                  <a:cubicBezTo>
                    <a:pt x="0" y="287"/>
                    <a:pt x="90" y="393"/>
                    <a:pt x="219" y="413"/>
                  </a:cubicBezTo>
                  <a:cubicBezTo>
                    <a:pt x="232" y="415"/>
                    <a:pt x="246" y="416"/>
                    <a:pt x="259" y="416"/>
                  </a:cubicBezTo>
                  <a:cubicBezTo>
                    <a:pt x="370" y="416"/>
                    <a:pt x="467" y="345"/>
                    <a:pt x="482" y="244"/>
                  </a:cubicBezTo>
                  <a:cubicBezTo>
                    <a:pt x="501" y="130"/>
                    <a:pt x="410" y="21"/>
                    <a:pt x="281" y="3"/>
                  </a:cubicBezTo>
                  <a:cubicBezTo>
                    <a:pt x="268" y="1"/>
                    <a:pt x="254" y="0"/>
                    <a:pt x="24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4" name="Google Shape;4934;p19"/>
            <p:cNvSpPr/>
            <p:nvPr/>
          </p:nvSpPr>
          <p:spPr>
            <a:xfrm>
              <a:off x="5141600" y="1800550"/>
              <a:ext cx="12525" cy="10450"/>
            </a:xfrm>
            <a:custGeom>
              <a:avLst/>
              <a:gdLst/>
              <a:ahLst/>
              <a:cxnLst/>
              <a:rect l="l" t="t" r="r" b="b"/>
              <a:pathLst>
                <a:path w="501" h="418" extrusionOk="0">
                  <a:moveTo>
                    <a:pt x="242" y="1"/>
                  </a:moveTo>
                  <a:cubicBezTo>
                    <a:pt x="130" y="1"/>
                    <a:pt x="33" y="72"/>
                    <a:pt x="18" y="174"/>
                  </a:cubicBezTo>
                  <a:cubicBezTo>
                    <a:pt x="0" y="288"/>
                    <a:pt x="91" y="394"/>
                    <a:pt x="219" y="414"/>
                  </a:cubicBezTo>
                  <a:cubicBezTo>
                    <a:pt x="232" y="416"/>
                    <a:pt x="246" y="417"/>
                    <a:pt x="259" y="417"/>
                  </a:cubicBezTo>
                  <a:cubicBezTo>
                    <a:pt x="371" y="417"/>
                    <a:pt x="467" y="346"/>
                    <a:pt x="483" y="244"/>
                  </a:cubicBezTo>
                  <a:cubicBezTo>
                    <a:pt x="501" y="131"/>
                    <a:pt x="411"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5" name="Google Shape;4935;p19"/>
            <p:cNvSpPr/>
            <p:nvPr/>
          </p:nvSpPr>
          <p:spPr>
            <a:xfrm>
              <a:off x="5105250" y="1792425"/>
              <a:ext cx="12525" cy="10450"/>
            </a:xfrm>
            <a:custGeom>
              <a:avLst/>
              <a:gdLst/>
              <a:ahLst/>
              <a:cxnLst/>
              <a:rect l="l" t="t" r="r" b="b"/>
              <a:pathLst>
                <a:path w="501" h="418" extrusionOk="0">
                  <a:moveTo>
                    <a:pt x="241" y="1"/>
                  </a:moveTo>
                  <a:cubicBezTo>
                    <a:pt x="129" y="1"/>
                    <a:pt x="32" y="72"/>
                    <a:pt x="17" y="174"/>
                  </a:cubicBezTo>
                  <a:cubicBezTo>
                    <a:pt x="1" y="287"/>
                    <a:pt x="91" y="394"/>
                    <a:pt x="219" y="414"/>
                  </a:cubicBezTo>
                  <a:cubicBezTo>
                    <a:pt x="232" y="416"/>
                    <a:pt x="245" y="417"/>
                    <a:pt x="258" y="417"/>
                  </a:cubicBezTo>
                  <a:cubicBezTo>
                    <a:pt x="370" y="417"/>
                    <a:pt x="467" y="346"/>
                    <a:pt x="482" y="244"/>
                  </a:cubicBezTo>
                  <a:cubicBezTo>
                    <a:pt x="500" y="132"/>
                    <a:pt x="409" y="24"/>
                    <a:pt x="282" y="4"/>
                  </a:cubicBezTo>
                  <a:cubicBezTo>
                    <a:pt x="268" y="2"/>
                    <a:pt x="255"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6" name="Google Shape;4936;p19"/>
            <p:cNvSpPr/>
            <p:nvPr/>
          </p:nvSpPr>
          <p:spPr>
            <a:xfrm>
              <a:off x="5116075" y="1777300"/>
              <a:ext cx="12525" cy="10450"/>
            </a:xfrm>
            <a:custGeom>
              <a:avLst/>
              <a:gdLst/>
              <a:ahLst/>
              <a:cxnLst/>
              <a:rect l="l" t="t" r="r" b="b"/>
              <a:pathLst>
                <a:path w="501" h="418" extrusionOk="0">
                  <a:moveTo>
                    <a:pt x="242" y="1"/>
                  </a:moveTo>
                  <a:cubicBezTo>
                    <a:pt x="129" y="1"/>
                    <a:pt x="32" y="72"/>
                    <a:pt x="17" y="174"/>
                  </a:cubicBezTo>
                  <a:cubicBezTo>
                    <a:pt x="0" y="288"/>
                    <a:pt x="90" y="394"/>
                    <a:pt x="219" y="414"/>
                  </a:cubicBezTo>
                  <a:cubicBezTo>
                    <a:pt x="232" y="416"/>
                    <a:pt x="246" y="417"/>
                    <a:pt x="259" y="417"/>
                  </a:cubicBezTo>
                  <a:cubicBezTo>
                    <a:pt x="370" y="417"/>
                    <a:pt x="467" y="346"/>
                    <a:pt x="482" y="244"/>
                  </a:cubicBezTo>
                  <a:cubicBezTo>
                    <a:pt x="501" y="131"/>
                    <a:pt x="410"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7" name="Google Shape;4937;p19"/>
            <p:cNvSpPr/>
            <p:nvPr/>
          </p:nvSpPr>
          <p:spPr>
            <a:xfrm>
              <a:off x="5103475" y="1770300"/>
              <a:ext cx="12525" cy="10425"/>
            </a:xfrm>
            <a:custGeom>
              <a:avLst/>
              <a:gdLst/>
              <a:ahLst/>
              <a:cxnLst/>
              <a:rect l="l" t="t" r="r" b="b"/>
              <a:pathLst>
                <a:path w="501" h="417" extrusionOk="0">
                  <a:moveTo>
                    <a:pt x="241" y="1"/>
                  </a:moveTo>
                  <a:cubicBezTo>
                    <a:pt x="130" y="1"/>
                    <a:pt x="33" y="71"/>
                    <a:pt x="18" y="173"/>
                  </a:cubicBezTo>
                  <a:cubicBezTo>
                    <a:pt x="1" y="287"/>
                    <a:pt x="92" y="393"/>
                    <a:pt x="219" y="413"/>
                  </a:cubicBezTo>
                  <a:cubicBezTo>
                    <a:pt x="233" y="415"/>
                    <a:pt x="246" y="416"/>
                    <a:pt x="260" y="416"/>
                  </a:cubicBezTo>
                  <a:cubicBezTo>
                    <a:pt x="372" y="416"/>
                    <a:pt x="469" y="345"/>
                    <a:pt x="483" y="244"/>
                  </a:cubicBezTo>
                  <a:cubicBezTo>
                    <a:pt x="500" y="130"/>
                    <a:pt x="410" y="21"/>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8" name="Google Shape;4938;p19"/>
            <p:cNvSpPr/>
            <p:nvPr/>
          </p:nvSpPr>
          <p:spPr>
            <a:xfrm>
              <a:off x="5147750" y="1772950"/>
              <a:ext cx="12525" cy="10400"/>
            </a:xfrm>
            <a:custGeom>
              <a:avLst/>
              <a:gdLst/>
              <a:ahLst/>
              <a:cxnLst/>
              <a:rect l="l" t="t" r="r" b="b"/>
              <a:pathLst>
                <a:path w="501" h="416" extrusionOk="0">
                  <a:moveTo>
                    <a:pt x="241" y="0"/>
                  </a:moveTo>
                  <a:cubicBezTo>
                    <a:pt x="130" y="0"/>
                    <a:pt x="33" y="72"/>
                    <a:pt x="19" y="172"/>
                  </a:cubicBezTo>
                  <a:cubicBezTo>
                    <a:pt x="1" y="286"/>
                    <a:pt x="92" y="394"/>
                    <a:pt x="219" y="413"/>
                  </a:cubicBezTo>
                  <a:cubicBezTo>
                    <a:pt x="233" y="415"/>
                    <a:pt x="247" y="416"/>
                    <a:pt x="260" y="416"/>
                  </a:cubicBezTo>
                  <a:cubicBezTo>
                    <a:pt x="372" y="416"/>
                    <a:pt x="469" y="345"/>
                    <a:pt x="484" y="244"/>
                  </a:cubicBezTo>
                  <a:cubicBezTo>
                    <a:pt x="500" y="130"/>
                    <a:pt x="410" y="21"/>
                    <a:pt x="282" y="3"/>
                  </a:cubicBezTo>
                  <a:cubicBezTo>
                    <a:pt x="268" y="1"/>
                    <a:pt x="255"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9" name="Google Shape;4939;p19"/>
            <p:cNvSpPr/>
            <p:nvPr/>
          </p:nvSpPr>
          <p:spPr>
            <a:xfrm>
              <a:off x="5162900" y="1780500"/>
              <a:ext cx="12525" cy="10400"/>
            </a:xfrm>
            <a:custGeom>
              <a:avLst/>
              <a:gdLst/>
              <a:ahLst/>
              <a:cxnLst/>
              <a:rect l="l" t="t" r="r" b="b"/>
              <a:pathLst>
                <a:path w="501" h="416" extrusionOk="0">
                  <a:moveTo>
                    <a:pt x="241" y="0"/>
                  </a:moveTo>
                  <a:cubicBezTo>
                    <a:pt x="130" y="0"/>
                    <a:pt x="34" y="71"/>
                    <a:pt x="19" y="172"/>
                  </a:cubicBezTo>
                  <a:cubicBezTo>
                    <a:pt x="1" y="286"/>
                    <a:pt x="92" y="393"/>
                    <a:pt x="219" y="413"/>
                  </a:cubicBezTo>
                  <a:cubicBezTo>
                    <a:pt x="233" y="415"/>
                    <a:pt x="247" y="416"/>
                    <a:pt x="260" y="416"/>
                  </a:cubicBezTo>
                  <a:cubicBezTo>
                    <a:pt x="372" y="416"/>
                    <a:pt x="469" y="344"/>
                    <a:pt x="484" y="244"/>
                  </a:cubicBezTo>
                  <a:cubicBezTo>
                    <a:pt x="500" y="130"/>
                    <a:pt x="410"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0" name="Google Shape;4940;p19"/>
            <p:cNvSpPr/>
            <p:nvPr/>
          </p:nvSpPr>
          <p:spPr>
            <a:xfrm>
              <a:off x="5180350" y="2042925"/>
              <a:ext cx="162500" cy="159300"/>
            </a:xfrm>
            <a:custGeom>
              <a:avLst/>
              <a:gdLst/>
              <a:ahLst/>
              <a:cxnLst/>
              <a:rect l="l" t="t" r="r" b="b"/>
              <a:pathLst>
                <a:path w="6500" h="6372" extrusionOk="0">
                  <a:moveTo>
                    <a:pt x="2415" y="0"/>
                  </a:moveTo>
                  <a:cubicBezTo>
                    <a:pt x="2230" y="0"/>
                    <a:pt x="2035" y="14"/>
                    <a:pt x="1829" y="44"/>
                  </a:cubicBezTo>
                  <a:cubicBezTo>
                    <a:pt x="1" y="308"/>
                    <a:pt x="1698" y="6372"/>
                    <a:pt x="1698" y="6372"/>
                  </a:cubicBezTo>
                  <a:cubicBezTo>
                    <a:pt x="2572" y="5566"/>
                    <a:pt x="6500" y="3358"/>
                    <a:pt x="5973" y="2511"/>
                  </a:cubicBezTo>
                  <a:cubicBezTo>
                    <a:pt x="5701" y="2072"/>
                    <a:pt x="5373" y="1966"/>
                    <a:pt x="5121" y="1966"/>
                  </a:cubicBezTo>
                  <a:cubicBezTo>
                    <a:pt x="4886" y="1966"/>
                    <a:pt x="4716" y="2057"/>
                    <a:pt x="4716" y="2057"/>
                  </a:cubicBezTo>
                  <a:cubicBezTo>
                    <a:pt x="4716" y="2057"/>
                    <a:pt x="4686" y="1822"/>
                    <a:pt x="4693" y="1310"/>
                  </a:cubicBezTo>
                  <a:cubicBezTo>
                    <a:pt x="4700" y="856"/>
                    <a:pt x="3880" y="0"/>
                    <a:pt x="241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1" name="Google Shape;4941;p19"/>
            <p:cNvSpPr/>
            <p:nvPr/>
          </p:nvSpPr>
          <p:spPr>
            <a:xfrm>
              <a:off x="5209250" y="2087100"/>
              <a:ext cx="51800" cy="135750"/>
            </a:xfrm>
            <a:custGeom>
              <a:avLst/>
              <a:gdLst/>
              <a:ahLst/>
              <a:cxnLst/>
              <a:rect l="l" t="t" r="r" b="b"/>
              <a:pathLst>
                <a:path w="2072" h="5430" extrusionOk="0">
                  <a:moveTo>
                    <a:pt x="601" y="1"/>
                  </a:moveTo>
                  <a:cubicBezTo>
                    <a:pt x="0" y="1848"/>
                    <a:pt x="333" y="4517"/>
                    <a:pt x="347" y="4630"/>
                  </a:cubicBezTo>
                  <a:lnTo>
                    <a:pt x="449" y="5429"/>
                  </a:lnTo>
                  <a:lnTo>
                    <a:pt x="727" y="4671"/>
                  </a:lnTo>
                  <a:cubicBezTo>
                    <a:pt x="734" y="4653"/>
                    <a:pt x="1432" y="2757"/>
                    <a:pt x="2071" y="1973"/>
                  </a:cubicBezTo>
                  <a:lnTo>
                    <a:pt x="1765" y="1725"/>
                  </a:lnTo>
                  <a:cubicBezTo>
                    <a:pt x="1357" y="2228"/>
                    <a:pt x="940" y="3116"/>
                    <a:pt x="667" y="3759"/>
                  </a:cubicBezTo>
                  <a:cubicBezTo>
                    <a:pt x="612" y="2825"/>
                    <a:pt x="599" y="1279"/>
                    <a:pt x="975" y="122"/>
                  </a:cubicBezTo>
                  <a:lnTo>
                    <a:pt x="601"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2" name="Google Shape;4942;p19"/>
            <p:cNvSpPr/>
            <p:nvPr/>
          </p:nvSpPr>
          <p:spPr>
            <a:xfrm>
              <a:off x="5222775" y="2122425"/>
              <a:ext cx="102550" cy="79800"/>
            </a:xfrm>
            <a:custGeom>
              <a:avLst/>
              <a:gdLst/>
              <a:ahLst/>
              <a:cxnLst/>
              <a:rect l="l" t="t" r="r" b="b"/>
              <a:pathLst>
                <a:path w="4102" h="3192" extrusionOk="0">
                  <a:moveTo>
                    <a:pt x="4102" y="1"/>
                  </a:moveTo>
                  <a:lnTo>
                    <a:pt x="4102" y="1"/>
                  </a:lnTo>
                  <a:cubicBezTo>
                    <a:pt x="1687" y="1557"/>
                    <a:pt x="1" y="3192"/>
                    <a:pt x="1" y="3192"/>
                  </a:cubicBezTo>
                  <a:cubicBezTo>
                    <a:pt x="697" y="2550"/>
                    <a:pt x="3318" y="1025"/>
                    <a:pt x="4102"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3" name="Google Shape;4943;p19"/>
            <p:cNvSpPr/>
            <p:nvPr/>
          </p:nvSpPr>
          <p:spPr>
            <a:xfrm>
              <a:off x="5081000" y="2191725"/>
              <a:ext cx="147050" cy="128625"/>
            </a:xfrm>
            <a:custGeom>
              <a:avLst/>
              <a:gdLst/>
              <a:ahLst/>
              <a:cxnLst/>
              <a:rect l="l" t="t" r="r" b="b"/>
              <a:pathLst>
                <a:path w="5882" h="5145" extrusionOk="0">
                  <a:moveTo>
                    <a:pt x="1865" y="0"/>
                  </a:moveTo>
                  <a:cubicBezTo>
                    <a:pt x="919" y="0"/>
                    <a:pt x="179" y="115"/>
                    <a:pt x="128" y="511"/>
                  </a:cubicBezTo>
                  <a:cubicBezTo>
                    <a:pt x="0" y="1499"/>
                    <a:pt x="816" y="1656"/>
                    <a:pt x="816" y="1656"/>
                  </a:cubicBezTo>
                  <a:cubicBezTo>
                    <a:pt x="816" y="1656"/>
                    <a:pt x="692" y="1857"/>
                    <a:pt x="363" y="2249"/>
                  </a:cubicBezTo>
                  <a:cubicBezTo>
                    <a:pt x="35" y="2641"/>
                    <a:pt x="198" y="4090"/>
                    <a:pt x="1785" y="5039"/>
                  </a:cubicBezTo>
                  <a:cubicBezTo>
                    <a:pt x="1905" y="5111"/>
                    <a:pt x="2031" y="5144"/>
                    <a:pt x="2161" y="5144"/>
                  </a:cubicBezTo>
                  <a:cubicBezTo>
                    <a:pt x="3739" y="5144"/>
                    <a:pt x="5882" y="215"/>
                    <a:pt x="5882" y="215"/>
                  </a:cubicBezTo>
                  <a:lnTo>
                    <a:pt x="5882" y="215"/>
                  </a:lnTo>
                  <a:cubicBezTo>
                    <a:pt x="5826" y="218"/>
                    <a:pt x="5763" y="220"/>
                    <a:pt x="5694" y="220"/>
                  </a:cubicBezTo>
                  <a:cubicBezTo>
                    <a:pt x="4878" y="220"/>
                    <a:pt x="3174" y="0"/>
                    <a:pt x="186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4" name="Google Shape;4944;p19"/>
            <p:cNvSpPr/>
            <p:nvPr/>
          </p:nvSpPr>
          <p:spPr>
            <a:xfrm>
              <a:off x="5148900" y="2182525"/>
              <a:ext cx="94000" cy="102900"/>
            </a:xfrm>
            <a:custGeom>
              <a:avLst/>
              <a:gdLst/>
              <a:ahLst/>
              <a:cxnLst/>
              <a:rect l="l" t="t" r="r" b="b"/>
              <a:pathLst>
                <a:path w="3760" h="4116" extrusionOk="0">
                  <a:moveTo>
                    <a:pt x="3759" y="1"/>
                  </a:moveTo>
                  <a:lnTo>
                    <a:pt x="3066" y="413"/>
                  </a:lnTo>
                  <a:cubicBezTo>
                    <a:pt x="3049" y="423"/>
                    <a:pt x="1310" y="1451"/>
                    <a:pt x="319" y="1657"/>
                  </a:cubicBezTo>
                  <a:lnTo>
                    <a:pt x="400" y="2043"/>
                  </a:lnTo>
                  <a:cubicBezTo>
                    <a:pt x="1035" y="1911"/>
                    <a:pt x="1918" y="1487"/>
                    <a:pt x="2537" y="1159"/>
                  </a:cubicBezTo>
                  <a:lnTo>
                    <a:pt x="2537" y="1159"/>
                  </a:lnTo>
                  <a:cubicBezTo>
                    <a:pt x="1989" y="1917"/>
                    <a:pt x="1023" y="3125"/>
                    <a:pt x="1" y="3785"/>
                  </a:cubicBezTo>
                  <a:lnTo>
                    <a:pt x="214" y="4116"/>
                  </a:lnTo>
                  <a:cubicBezTo>
                    <a:pt x="1847" y="3061"/>
                    <a:pt x="3273" y="783"/>
                    <a:pt x="3334" y="685"/>
                  </a:cubicBezTo>
                  <a:lnTo>
                    <a:pt x="3759"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5" name="Google Shape;4945;p19"/>
            <p:cNvSpPr/>
            <p:nvPr/>
          </p:nvSpPr>
          <p:spPr>
            <a:xfrm>
              <a:off x="5101050" y="2191700"/>
              <a:ext cx="127000" cy="15825"/>
            </a:xfrm>
            <a:custGeom>
              <a:avLst/>
              <a:gdLst/>
              <a:ahLst/>
              <a:cxnLst/>
              <a:rect l="l" t="t" r="r" b="b"/>
              <a:pathLst>
                <a:path w="5080" h="633" extrusionOk="0">
                  <a:moveTo>
                    <a:pt x="1070" y="1"/>
                  </a:moveTo>
                  <a:cubicBezTo>
                    <a:pt x="663" y="1"/>
                    <a:pt x="293" y="22"/>
                    <a:pt x="1" y="78"/>
                  </a:cubicBezTo>
                  <a:cubicBezTo>
                    <a:pt x="19" y="87"/>
                    <a:pt x="1252" y="632"/>
                    <a:pt x="2838" y="632"/>
                  </a:cubicBezTo>
                  <a:cubicBezTo>
                    <a:pt x="3541" y="632"/>
                    <a:pt x="4313" y="525"/>
                    <a:pt x="5080" y="216"/>
                  </a:cubicBezTo>
                  <a:lnTo>
                    <a:pt x="5080" y="216"/>
                  </a:lnTo>
                  <a:cubicBezTo>
                    <a:pt x="5025" y="219"/>
                    <a:pt x="4963" y="221"/>
                    <a:pt x="4895" y="221"/>
                  </a:cubicBezTo>
                  <a:cubicBezTo>
                    <a:pt x="4082" y="221"/>
                    <a:pt x="2380" y="1"/>
                    <a:pt x="1070"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6" name="Google Shape;4946;p19"/>
            <p:cNvSpPr/>
            <p:nvPr/>
          </p:nvSpPr>
          <p:spPr>
            <a:xfrm>
              <a:off x="5071500" y="2071100"/>
              <a:ext cx="156175" cy="125950"/>
            </a:xfrm>
            <a:custGeom>
              <a:avLst/>
              <a:gdLst/>
              <a:ahLst/>
              <a:cxnLst/>
              <a:rect l="l" t="t" r="r" b="b"/>
              <a:pathLst>
                <a:path w="6247" h="5038" extrusionOk="0">
                  <a:moveTo>
                    <a:pt x="3456" y="1"/>
                  </a:moveTo>
                  <a:cubicBezTo>
                    <a:pt x="3419" y="1"/>
                    <a:pt x="3382" y="7"/>
                    <a:pt x="3346" y="20"/>
                  </a:cubicBezTo>
                  <a:cubicBezTo>
                    <a:pt x="2409" y="360"/>
                    <a:pt x="2644" y="1158"/>
                    <a:pt x="2644" y="1158"/>
                  </a:cubicBezTo>
                  <a:cubicBezTo>
                    <a:pt x="2644" y="1158"/>
                    <a:pt x="2407" y="1138"/>
                    <a:pt x="1909" y="1025"/>
                  </a:cubicBezTo>
                  <a:cubicBezTo>
                    <a:pt x="1879" y="1019"/>
                    <a:pt x="1846" y="1015"/>
                    <a:pt x="1811" y="1015"/>
                  </a:cubicBezTo>
                  <a:cubicBezTo>
                    <a:pt x="1267" y="1015"/>
                    <a:pt x="189" y="1834"/>
                    <a:pt x="80" y="3568"/>
                  </a:cubicBezTo>
                  <a:cubicBezTo>
                    <a:pt x="0" y="4841"/>
                    <a:pt x="2968" y="5038"/>
                    <a:pt x="4815" y="5038"/>
                  </a:cubicBezTo>
                  <a:cubicBezTo>
                    <a:pt x="5643" y="5038"/>
                    <a:pt x="6246" y="4998"/>
                    <a:pt x="6246" y="4998"/>
                  </a:cubicBezTo>
                  <a:cubicBezTo>
                    <a:pt x="5661" y="4014"/>
                    <a:pt x="4387" y="1"/>
                    <a:pt x="3456"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7" name="Google Shape;4947;p19"/>
            <p:cNvSpPr/>
            <p:nvPr/>
          </p:nvSpPr>
          <p:spPr>
            <a:xfrm>
              <a:off x="5115325" y="2145100"/>
              <a:ext cx="132025" cy="57450"/>
            </a:xfrm>
            <a:custGeom>
              <a:avLst/>
              <a:gdLst/>
              <a:ahLst/>
              <a:cxnLst/>
              <a:rect l="l" t="t" r="r" b="b"/>
              <a:pathLst>
                <a:path w="5281" h="2298" extrusionOk="0">
                  <a:moveTo>
                    <a:pt x="2232" y="1"/>
                  </a:moveTo>
                  <a:lnTo>
                    <a:pt x="1927" y="247"/>
                  </a:lnTo>
                  <a:cubicBezTo>
                    <a:pt x="2335" y="751"/>
                    <a:pt x="3118" y="1341"/>
                    <a:pt x="3693" y="1741"/>
                  </a:cubicBezTo>
                  <a:cubicBezTo>
                    <a:pt x="2768" y="1602"/>
                    <a:pt x="1252" y="1298"/>
                    <a:pt x="196" y="691"/>
                  </a:cubicBezTo>
                  <a:lnTo>
                    <a:pt x="0" y="1032"/>
                  </a:lnTo>
                  <a:cubicBezTo>
                    <a:pt x="1685" y="1999"/>
                    <a:pt x="4363" y="2224"/>
                    <a:pt x="4477" y="2233"/>
                  </a:cubicBezTo>
                  <a:lnTo>
                    <a:pt x="5281" y="2297"/>
                  </a:lnTo>
                  <a:lnTo>
                    <a:pt x="4598" y="1871"/>
                  </a:lnTo>
                  <a:cubicBezTo>
                    <a:pt x="4582" y="1860"/>
                    <a:pt x="2868" y="785"/>
                    <a:pt x="223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8" name="Google Shape;4948;p19"/>
            <p:cNvSpPr/>
            <p:nvPr/>
          </p:nvSpPr>
          <p:spPr>
            <a:xfrm>
              <a:off x="5224800" y="2126350"/>
              <a:ext cx="170375" cy="132700"/>
            </a:xfrm>
            <a:custGeom>
              <a:avLst/>
              <a:gdLst/>
              <a:ahLst/>
              <a:cxnLst/>
              <a:rect l="l" t="t" r="r" b="b"/>
              <a:pathLst>
                <a:path w="6815" h="5308" extrusionOk="0">
                  <a:moveTo>
                    <a:pt x="5071" y="0"/>
                  </a:moveTo>
                  <a:cubicBezTo>
                    <a:pt x="3390" y="0"/>
                    <a:pt x="0" y="2858"/>
                    <a:pt x="0" y="2858"/>
                  </a:cubicBezTo>
                  <a:cubicBezTo>
                    <a:pt x="950" y="3259"/>
                    <a:pt x="3805" y="5308"/>
                    <a:pt x="4912" y="5308"/>
                  </a:cubicBezTo>
                  <a:cubicBezTo>
                    <a:pt x="5083" y="5308"/>
                    <a:pt x="5212" y="5259"/>
                    <a:pt x="5286" y="5147"/>
                  </a:cubicBezTo>
                  <a:cubicBezTo>
                    <a:pt x="5840" y="4319"/>
                    <a:pt x="5178" y="3815"/>
                    <a:pt x="5178" y="3815"/>
                  </a:cubicBezTo>
                  <a:cubicBezTo>
                    <a:pt x="5178" y="3815"/>
                    <a:pt x="5379" y="3692"/>
                    <a:pt x="5848" y="3486"/>
                  </a:cubicBezTo>
                  <a:cubicBezTo>
                    <a:pt x="6316" y="3281"/>
                    <a:pt x="6815" y="1910"/>
                    <a:pt x="5814" y="356"/>
                  </a:cubicBezTo>
                  <a:cubicBezTo>
                    <a:pt x="5653" y="105"/>
                    <a:pt x="5393" y="0"/>
                    <a:pt x="507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9" name="Google Shape;4949;p19"/>
            <p:cNvSpPr/>
            <p:nvPr/>
          </p:nvSpPr>
          <p:spPr>
            <a:xfrm>
              <a:off x="5205075" y="2151450"/>
              <a:ext cx="126175" cy="53875"/>
            </a:xfrm>
            <a:custGeom>
              <a:avLst/>
              <a:gdLst/>
              <a:ahLst/>
              <a:cxnLst/>
              <a:rect l="l" t="t" r="r" b="b"/>
              <a:pathLst>
                <a:path w="5047" h="2155" extrusionOk="0">
                  <a:moveTo>
                    <a:pt x="5003" y="0"/>
                  </a:moveTo>
                  <a:cubicBezTo>
                    <a:pt x="3072" y="219"/>
                    <a:pt x="782" y="1627"/>
                    <a:pt x="685" y="1687"/>
                  </a:cubicBezTo>
                  <a:lnTo>
                    <a:pt x="0" y="2111"/>
                  </a:lnTo>
                  <a:lnTo>
                    <a:pt x="804" y="2050"/>
                  </a:lnTo>
                  <a:cubicBezTo>
                    <a:pt x="815" y="2049"/>
                    <a:pt x="1409" y="2005"/>
                    <a:pt x="2107" y="2005"/>
                  </a:cubicBezTo>
                  <a:cubicBezTo>
                    <a:pt x="2700" y="2005"/>
                    <a:pt x="3368" y="2037"/>
                    <a:pt x="3817" y="2155"/>
                  </a:cubicBezTo>
                  <a:lnTo>
                    <a:pt x="3916" y="1775"/>
                  </a:lnTo>
                  <a:cubicBezTo>
                    <a:pt x="3427" y="1646"/>
                    <a:pt x="2721" y="1611"/>
                    <a:pt x="2102" y="1611"/>
                  </a:cubicBezTo>
                  <a:cubicBezTo>
                    <a:pt x="1929" y="1611"/>
                    <a:pt x="1762" y="1614"/>
                    <a:pt x="1609" y="1618"/>
                  </a:cubicBezTo>
                  <a:cubicBezTo>
                    <a:pt x="2437" y="1181"/>
                    <a:pt x="3838" y="528"/>
                    <a:pt x="5047" y="391"/>
                  </a:cubicBezTo>
                  <a:lnTo>
                    <a:pt x="5003"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0" name="Google Shape;4950;p19"/>
            <p:cNvSpPr/>
            <p:nvPr/>
          </p:nvSpPr>
          <p:spPr>
            <a:xfrm>
              <a:off x="5190675" y="2195825"/>
              <a:ext cx="169125" cy="147725"/>
            </a:xfrm>
            <a:custGeom>
              <a:avLst/>
              <a:gdLst/>
              <a:ahLst/>
              <a:cxnLst/>
              <a:rect l="l" t="t" r="r" b="b"/>
              <a:pathLst>
                <a:path w="6765" h="5909" extrusionOk="0">
                  <a:moveTo>
                    <a:pt x="1292" y="1"/>
                  </a:moveTo>
                  <a:cubicBezTo>
                    <a:pt x="1238" y="1190"/>
                    <a:pt x="1" y="5521"/>
                    <a:pt x="971" y="5753"/>
                  </a:cubicBezTo>
                  <a:cubicBezTo>
                    <a:pt x="1095" y="5782"/>
                    <a:pt x="1207" y="5795"/>
                    <a:pt x="1308" y="5795"/>
                  </a:cubicBezTo>
                  <a:cubicBezTo>
                    <a:pt x="2000" y="5795"/>
                    <a:pt x="2184" y="5190"/>
                    <a:pt x="2184" y="5190"/>
                  </a:cubicBezTo>
                  <a:cubicBezTo>
                    <a:pt x="2184" y="5190"/>
                    <a:pt x="2371" y="5336"/>
                    <a:pt x="2726" y="5705"/>
                  </a:cubicBezTo>
                  <a:cubicBezTo>
                    <a:pt x="2843" y="5827"/>
                    <a:pt x="3081" y="5908"/>
                    <a:pt x="3388" y="5908"/>
                  </a:cubicBezTo>
                  <a:cubicBezTo>
                    <a:pt x="4007" y="5908"/>
                    <a:pt x="4907" y="5578"/>
                    <a:pt x="5651" y="4591"/>
                  </a:cubicBezTo>
                  <a:cubicBezTo>
                    <a:pt x="6764" y="3114"/>
                    <a:pt x="1292" y="1"/>
                    <a:pt x="129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1" name="Google Shape;4951;p19"/>
            <p:cNvSpPr/>
            <p:nvPr/>
          </p:nvSpPr>
          <p:spPr>
            <a:xfrm>
              <a:off x="5210175" y="2179525"/>
              <a:ext cx="92750" cy="103575"/>
            </a:xfrm>
            <a:custGeom>
              <a:avLst/>
              <a:gdLst/>
              <a:ahLst/>
              <a:cxnLst/>
              <a:rect l="l" t="t" r="r" b="b"/>
              <a:pathLst>
                <a:path w="3710" h="4143" extrusionOk="0">
                  <a:moveTo>
                    <a:pt x="0" y="1"/>
                  </a:moveTo>
                  <a:lnTo>
                    <a:pt x="334" y="734"/>
                  </a:lnTo>
                  <a:cubicBezTo>
                    <a:pt x="343" y="752"/>
                    <a:pt x="1179" y="2591"/>
                    <a:pt x="1278" y="3598"/>
                  </a:cubicBezTo>
                  <a:lnTo>
                    <a:pt x="1670" y="3561"/>
                  </a:lnTo>
                  <a:cubicBezTo>
                    <a:pt x="1607" y="2915"/>
                    <a:pt x="1278" y="1991"/>
                    <a:pt x="1019" y="1341"/>
                  </a:cubicBezTo>
                  <a:lnTo>
                    <a:pt x="1019" y="1341"/>
                  </a:lnTo>
                  <a:cubicBezTo>
                    <a:pt x="1714" y="1967"/>
                    <a:pt x="2813" y="3056"/>
                    <a:pt x="3358" y="4143"/>
                  </a:cubicBezTo>
                  <a:lnTo>
                    <a:pt x="3709" y="3966"/>
                  </a:lnTo>
                  <a:cubicBezTo>
                    <a:pt x="2837" y="2230"/>
                    <a:pt x="724" y="568"/>
                    <a:pt x="635" y="497"/>
                  </a:cubicBezTo>
                  <a:lnTo>
                    <a:pt x="0"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2" name="Google Shape;4952;p19"/>
            <p:cNvSpPr/>
            <p:nvPr/>
          </p:nvSpPr>
          <p:spPr>
            <a:xfrm>
              <a:off x="5191850" y="2173225"/>
              <a:ext cx="68350" cy="55500"/>
            </a:xfrm>
            <a:custGeom>
              <a:avLst/>
              <a:gdLst/>
              <a:ahLst/>
              <a:cxnLst/>
              <a:rect l="l" t="t" r="r" b="b"/>
              <a:pathLst>
                <a:path w="2734" h="2220" extrusionOk="0">
                  <a:moveTo>
                    <a:pt x="1468" y="1"/>
                  </a:moveTo>
                  <a:cubicBezTo>
                    <a:pt x="1306" y="1"/>
                    <a:pt x="1139" y="31"/>
                    <a:pt x="975" y="94"/>
                  </a:cubicBezTo>
                  <a:cubicBezTo>
                    <a:pt x="340" y="339"/>
                    <a:pt x="1" y="992"/>
                    <a:pt x="218" y="1554"/>
                  </a:cubicBezTo>
                  <a:cubicBezTo>
                    <a:pt x="378" y="1971"/>
                    <a:pt x="800" y="2219"/>
                    <a:pt x="1267" y="2219"/>
                  </a:cubicBezTo>
                  <a:cubicBezTo>
                    <a:pt x="1429" y="2219"/>
                    <a:pt x="1596" y="2189"/>
                    <a:pt x="1760" y="2126"/>
                  </a:cubicBezTo>
                  <a:cubicBezTo>
                    <a:pt x="2394" y="1881"/>
                    <a:pt x="2734" y="1228"/>
                    <a:pt x="2518" y="665"/>
                  </a:cubicBezTo>
                  <a:cubicBezTo>
                    <a:pt x="2356" y="249"/>
                    <a:pt x="1934" y="1"/>
                    <a:pt x="1468"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3" name="Google Shape;4953;p19"/>
            <p:cNvSpPr/>
            <p:nvPr/>
          </p:nvSpPr>
          <p:spPr>
            <a:xfrm>
              <a:off x="5211550" y="2192275"/>
              <a:ext cx="9350" cy="7575"/>
            </a:xfrm>
            <a:custGeom>
              <a:avLst/>
              <a:gdLst/>
              <a:ahLst/>
              <a:cxnLst/>
              <a:rect l="l" t="t" r="r" b="b"/>
              <a:pathLst>
                <a:path w="374" h="303" extrusionOk="0">
                  <a:moveTo>
                    <a:pt x="199" y="0"/>
                  </a:moveTo>
                  <a:cubicBezTo>
                    <a:pt x="178" y="0"/>
                    <a:pt x="155" y="4"/>
                    <a:pt x="133" y="12"/>
                  </a:cubicBezTo>
                  <a:cubicBezTo>
                    <a:pt x="47" y="44"/>
                    <a:pt x="0" y="133"/>
                    <a:pt x="31" y="211"/>
                  </a:cubicBezTo>
                  <a:cubicBezTo>
                    <a:pt x="52" y="268"/>
                    <a:pt x="109" y="302"/>
                    <a:pt x="173" y="302"/>
                  </a:cubicBezTo>
                  <a:cubicBezTo>
                    <a:pt x="195" y="302"/>
                    <a:pt x="218" y="298"/>
                    <a:pt x="241" y="289"/>
                  </a:cubicBezTo>
                  <a:cubicBezTo>
                    <a:pt x="326" y="257"/>
                    <a:pt x="373" y="168"/>
                    <a:pt x="344" y="90"/>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4" name="Google Shape;4954;p19"/>
            <p:cNvSpPr/>
            <p:nvPr/>
          </p:nvSpPr>
          <p:spPr>
            <a:xfrm>
              <a:off x="5218100" y="2181025"/>
              <a:ext cx="9350" cy="7575"/>
            </a:xfrm>
            <a:custGeom>
              <a:avLst/>
              <a:gdLst/>
              <a:ahLst/>
              <a:cxnLst/>
              <a:rect l="l" t="t" r="r" b="b"/>
              <a:pathLst>
                <a:path w="374" h="303" extrusionOk="0">
                  <a:moveTo>
                    <a:pt x="200" y="1"/>
                  </a:moveTo>
                  <a:cubicBezTo>
                    <a:pt x="178" y="1"/>
                    <a:pt x="156" y="5"/>
                    <a:pt x="134" y="13"/>
                  </a:cubicBezTo>
                  <a:cubicBezTo>
                    <a:pt x="48" y="45"/>
                    <a:pt x="1" y="134"/>
                    <a:pt x="31" y="211"/>
                  </a:cubicBezTo>
                  <a:cubicBezTo>
                    <a:pt x="53" y="269"/>
                    <a:pt x="111" y="303"/>
                    <a:pt x="174" y="303"/>
                  </a:cubicBezTo>
                  <a:cubicBezTo>
                    <a:pt x="196" y="303"/>
                    <a:pt x="219" y="299"/>
                    <a:pt x="241" y="290"/>
                  </a:cubicBezTo>
                  <a:cubicBezTo>
                    <a:pt x="328" y="257"/>
                    <a:pt x="374" y="168"/>
                    <a:pt x="344" y="91"/>
                  </a:cubicBezTo>
                  <a:cubicBezTo>
                    <a:pt x="322" y="35"/>
                    <a:pt x="263"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5" name="Google Shape;4955;p19"/>
            <p:cNvSpPr/>
            <p:nvPr/>
          </p:nvSpPr>
          <p:spPr>
            <a:xfrm>
              <a:off x="5224575" y="2196700"/>
              <a:ext cx="9350" cy="7575"/>
            </a:xfrm>
            <a:custGeom>
              <a:avLst/>
              <a:gdLst/>
              <a:ahLst/>
              <a:cxnLst/>
              <a:rect l="l" t="t" r="r" b="b"/>
              <a:pathLst>
                <a:path w="374" h="303" extrusionOk="0">
                  <a:moveTo>
                    <a:pt x="199" y="1"/>
                  </a:moveTo>
                  <a:cubicBezTo>
                    <a:pt x="178" y="1"/>
                    <a:pt x="155" y="5"/>
                    <a:pt x="133" y="13"/>
                  </a:cubicBezTo>
                  <a:cubicBezTo>
                    <a:pt x="48" y="45"/>
                    <a:pt x="1" y="134"/>
                    <a:pt x="30" y="211"/>
                  </a:cubicBezTo>
                  <a:cubicBezTo>
                    <a:pt x="52" y="268"/>
                    <a:pt x="110" y="303"/>
                    <a:pt x="173" y="303"/>
                  </a:cubicBezTo>
                  <a:cubicBezTo>
                    <a:pt x="196" y="303"/>
                    <a:pt x="219" y="299"/>
                    <a:pt x="241" y="290"/>
                  </a:cubicBezTo>
                  <a:cubicBezTo>
                    <a:pt x="327" y="257"/>
                    <a:pt x="374" y="168"/>
                    <a:pt x="343" y="91"/>
                  </a:cubicBezTo>
                  <a:cubicBezTo>
                    <a:pt x="322" y="35"/>
                    <a:pt x="263" y="1"/>
                    <a:pt x="199"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6" name="Google Shape;4956;p19"/>
            <p:cNvSpPr/>
            <p:nvPr/>
          </p:nvSpPr>
          <p:spPr>
            <a:xfrm>
              <a:off x="5231400" y="2195950"/>
              <a:ext cx="9350" cy="7575"/>
            </a:xfrm>
            <a:custGeom>
              <a:avLst/>
              <a:gdLst/>
              <a:ahLst/>
              <a:cxnLst/>
              <a:rect l="l" t="t" r="r" b="b"/>
              <a:pathLst>
                <a:path w="374" h="303" extrusionOk="0">
                  <a:moveTo>
                    <a:pt x="199" y="0"/>
                  </a:moveTo>
                  <a:cubicBezTo>
                    <a:pt x="177" y="0"/>
                    <a:pt x="155" y="4"/>
                    <a:pt x="133" y="12"/>
                  </a:cubicBezTo>
                  <a:cubicBezTo>
                    <a:pt x="48" y="46"/>
                    <a:pt x="0" y="135"/>
                    <a:pt x="31" y="211"/>
                  </a:cubicBezTo>
                  <a:cubicBezTo>
                    <a:pt x="52" y="268"/>
                    <a:pt x="110" y="302"/>
                    <a:pt x="173" y="302"/>
                  </a:cubicBezTo>
                  <a:cubicBezTo>
                    <a:pt x="195" y="302"/>
                    <a:pt x="218" y="298"/>
                    <a:pt x="241" y="289"/>
                  </a:cubicBezTo>
                  <a:cubicBezTo>
                    <a:pt x="326" y="257"/>
                    <a:pt x="374" y="168"/>
                    <a:pt x="344" y="91"/>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7" name="Google Shape;4957;p19"/>
            <p:cNvSpPr/>
            <p:nvPr/>
          </p:nvSpPr>
          <p:spPr>
            <a:xfrm>
              <a:off x="5222950" y="2203175"/>
              <a:ext cx="9400" cy="7600"/>
            </a:xfrm>
            <a:custGeom>
              <a:avLst/>
              <a:gdLst/>
              <a:ahLst/>
              <a:cxnLst/>
              <a:rect l="l" t="t" r="r" b="b"/>
              <a:pathLst>
                <a:path w="376" h="304" extrusionOk="0">
                  <a:moveTo>
                    <a:pt x="202" y="1"/>
                  </a:moveTo>
                  <a:cubicBezTo>
                    <a:pt x="180" y="1"/>
                    <a:pt x="157" y="5"/>
                    <a:pt x="135" y="14"/>
                  </a:cubicBezTo>
                  <a:cubicBezTo>
                    <a:pt x="48" y="46"/>
                    <a:pt x="1" y="135"/>
                    <a:pt x="31" y="212"/>
                  </a:cubicBezTo>
                  <a:cubicBezTo>
                    <a:pt x="54" y="270"/>
                    <a:pt x="111" y="304"/>
                    <a:pt x="174" y="304"/>
                  </a:cubicBezTo>
                  <a:cubicBezTo>
                    <a:pt x="196" y="304"/>
                    <a:pt x="219" y="299"/>
                    <a:pt x="241" y="291"/>
                  </a:cubicBezTo>
                  <a:cubicBezTo>
                    <a:pt x="328" y="258"/>
                    <a:pt x="375" y="170"/>
                    <a:pt x="345" y="92"/>
                  </a:cubicBezTo>
                  <a:cubicBezTo>
                    <a:pt x="322" y="35"/>
                    <a:pt x="265" y="1"/>
                    <a:pt x="20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8" name="Google Shape;4958;p19"/>
            <p:cNvSpPr/>
            <p:nvPr/>
          </p:nvSpPr>
          <p:spPr>
            <a:xfrm>
              <a:off x="5235700" y="2207075"/>
              <a:ext cx="9350" cy="7600"/>
            </a:xfrm>
            <a:custGeom>
              <a:avLst/>
              <a:gdLst/>
              <a:ahLst/>
              <a:cxnLst/>
              <a:rect l="l" t="t" r="r" b="b"/>
              <a:pathLst>
                <a:path w="374" h="304" extrusionOk="0">
                  <a:moveTo>
                    <a:pt x="201" y="0"/>
                  </a:moveTo>
                  <a:cubicBezTo>
                    <a:pt x="179" y="0"/>
                    <a:pt x="156" y="5"/>
                    <a:pt x="134" y="14"/>
                  </a:cubicBezTo>
                  <a:cubicBezTo>
                    <a:pt x="48" y="46"/>
                    <a:pt x="1" y="135"/>
                    <a:pt x="31" y="212"/>
                  </a:cubicBezTo>
                  <a:cubicBezTo>
                    <a:pt x="53" y="269"/>
                    <a:pt x="111" y="303"/>
                    <a:pt x="174" y="303"/>
                  </a:cubicBezTo>
                  <a:cubicBezTo>
                    <a:pt x="196" y="303"/>
                    <a:pt x="219" y="299"/>
                    <a:pt x="241" y="290"/>
                  </a:cubicBezTo>
                  <a:cubicBezTo>
                    <a:pt x="327" y="257"/>
                    <a:pt x="374" y="168"/>
                    <a:pt x="345" y="92"/>
                  </a:cubicBezTo>
                  <a:cubicBezTo>
                    <a:pt x="322" y="35"/>
                    <a:pt x="265" y="0"/>
                    <a:pt x="20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9" name="Google Shape;4959;p19"/>
            <p:cNvSpPr/>
            <p:nvPr/>
          </p:nvSpPr>
          <p:spPr>
            <a:xfrm>
              <a:off x="5210250" y="2214950"/>
              <a:ext cx="9350" cy="7575"/>
            </a:xfrm>
            <a:custGeom>
              <a:avLst/>
              <a:gdLst/>
              <a:ahLst/>
              <a:cxnLst/>
              <a:rect l="l" t="t" r="r" b="b"/>
              <a:pathLst>
                <a:path w="374" h="303" extrusionOk="0">
                  <a:moveTo>
                    <a:pt x="200" y="1"/>
                  </a:moveTo>
                  <a:cubicBezTo>
                    <a:pt x="178" y="1"/>
                    <a:pt x="155" y="5"/>
                    <a:pt x="133" y="13"/>
                  </a:cubicBezTo>
                  <a:cubicBezTo>
                    <a:pt x="47" y="45"/>
                    <a:pt x="0" y="134"/>
                    <a:pt x="30" y="212"/>
                  </a:cubicBezTo>
                  <a:cubicBezTo>
                    <a:pt x="52" y="269"/>
                    <a:pt x="109" y="303"/>
                    <a:pt x="173" y="303"/>
                  </a:cubicBezTo>
                  <a:cubicBezTo>
                    <a:pt x="195" y="303"/>
                    <a:pt x="218" y="299"/>
                    <a:pt x="240" y="290"/>
                  </a:cubicBezTo>
                  <a:cubicBezTo>
                    <a:pt x="326" y="258"/>
                    <a:pt x="373"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0" name="Google Shape;4960;p19"/>
            <p:cNvSpPr/>
            <p:nvPr/>
          </p:nvSpPr>
          <p:spPr>
            <a:xfrm>
              <a:off x="5211600" y="2201725"/>
              <a:ext cx="9375" cy="7575"/>
            </a:xfrm>
            <a:custGeom>
              <a:avLst/>
              <a:gdLst/>
              <a:ahLst/>
              <a:cxnLst/>
              <a:rect l="l" t="t" r="r" b="b"/>
              <a:pathLst>
                <a:path w="375" h="303" extrusionOk="0">
                  <a:moveTo>
                    <a:pt x="201" y="1"/>
                  </a:moveTo>
                  <a:cubicBezTo>
                    <a:pt x="179" y="1"/>
                    <a:pt x="156" y="5"/>
                    <a:pt x="134" y="13"/>
                  </a:cubicBezTo>
                  <a:cubicBezTo>
                    <a:pt x="47" y="46"/>
                    <a:pt x="0" y="135"/>
                    <a:pt x="31" y="212"/>
                  </a:cubicBezTo>
                  <a:cubicBezTo>
                    <a:pt x="53" y="269"/>
                    <a:pt x="111" y="303"/>
                    <a:pt x="175" y="303"/>
                  </a:cubicBezTo>
                  <a:cubicBezTo>
                    <a:pt x="196" y="303"/>
                    <a:pt x="219" y="299"/>
                    <a:pt x="241" y="290"/>
                  </a:cubicBezTo>
                  <a:cubicBezTo>
                    <a:pt x="328" y="257"/>
                    <a:pt x="375"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1" name="Google Shape;4961;p19"/>
            <p:cNvSpPr/>
            <p:nvPr/>
          </p:nvSpPr>
          <p:spPr>
            <a:xfrm>
              <a:off x="5201275" y="2201825"/>
              <a:ext cx="9375" cy="7575"/>
            </a:xfrm>
            <a:custGeom>
              <a:avLst/>
              <a:gdLst/>
              <a:ahLst/>
              <a:cxnLst/>
              <a:rect l="l" t="t" r="r" b="b"/>
              <a:pathLst>
                <a:path w="375" h="303" extrusionOk="0">
                  <a:moveTo>
                    <a:pt x="200" y="0"/>
                  </a:moveTo>
                  <a:cubicBezTo>
                    <a:pt x="178" y="0"/>
                    <a:pt x="156" y="4"/>
                    <a:pt x="134" y="12"/>
                  </a:cubicBezTo>
                  <a:cubicBezTo>
                    <a:pt x="48" y="46"/>
                    <a:pt x="1" y="135"/>
                    <a:pt x="31" y="211"/>
                  </a:cubicBezTo>
                  <a:cubicBezTo>
                    <a:pt x="53" y="268"/>
                    <a:pt x="111" y="303"/>
                    <a:pt x="174" y="303"/>
                  </a:cubicBezTo>
                  <a:cubicBezTo>
                    <a:pt x="196" y="303"/>
                    <a:pt x="219" y="298"/>
                    <a:pt x="241" y="289"/>
                  </a:cubicBezTo>
                  <a:cubicBezTo>
                    <a:pt x="328" y="257"/>
                    <a:pt x="375" y="168"/>
                    <a:pt x="345" y="91"/>
                  </a:cubicBezTo>
                  <a:cubicBezTo>
                    <a:pt x="322" y="35"/>
                    <a:pt x="263" y="0"/>
                    <a:pt x="20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2" name="Google Shape;4962;p19"/>
            <p:cNvSpPr/>
            <p:nvPr/>
          </p:nvSpPr>
          <p:spPr>
            <a:xfrm>
              <a:off x="5229700" y="2187750"/>
              <a:ext cx="9350" cy="7575"/>
            </a:xfrm>
            <a:custGeom>
              <a:avLst/>
              <a:gdLst/>
              <a:ahLst/>
              <a:cxnLst/>
              <a:rect l="l" t="t" r="r" b="b"/>
              <a:pathLst>
                <a:path w="374" h="303" extrusionOk="0">
                  <a:moveTo>
                    <a:pt x="201" y="1"/>
                  </a:moveTo>
                  <a:cubicBezTo>
                    <a:pt x="179" y="1"/>
                    <a:pt x="156" y="5"/>
                    <a:pt x="133" y="13"/>
                  </a:cubicBezTo>
                  <a:cubicBezTo>
                    <a:pt x="48" y="46"/>
                    <a:pt x="1" y="135"/>
                    <a:pt x="31" y="212"/>
                  </a:cubicBezTo>
                  <a:cubicBezTo>
                    <a:pt x="53" y="269"/>
                    <a:pt x="110" y="303"/>
                    <a:pt x="174" y="303"/>
                  </a:cubicBezTo>
                  <a:cubicBezTo>
                    <a:pt x="196" y="303"/>
                    <a:pt x="219" y="299"/>
                    <a:pt x="241" y="290"/>
                  </a:cubicBezTo>
                  <a:cubicBezTo>
                    <a:pt x="327" y="257"/>
                    <a:pt x="374"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3" name="Google Shape;4963;p19"/>
            <p:cNvSpPr/>
            <p:nvPr/>
          </p:nvSpPr>
          <p:spPr>
            <a:xfrm>
              <a:off x="5241775" y="2187050"/>
              <a:ext cx="9375" cy="7600"/>
            </a:xfrm>
            <a:custGeom>
              <a:avLst/>
              <a:gdLst/>
              <a:ahLst/>
              <a:cxnLst/>
              <a:rect l="l" t="t" r="r" b="b"/>
              <a:pathLst>
                <a:path w="375" h="304" extrusionOk="0">
                  <a:moveTo>
                    <a:pt x="200" y="1"/>
                  </a:moveTo>
                  <a:cubicBezTo>
                    <a:pt x="178" y="1"/>
                    <a:pt x="156" y="5"/>
                    <a:pt x="134" y="13"/>
                  </a:cubicBezTo>
                  <a:cubicBezTo>
                    <a:pt x="47" y="47"/>
                    <a:pt x="0" y="135"/>
                    <a:pt x="31" y="212"/>
                  </a:cubicBezTo>
                  <a:cubicBezTo>
                    <a:pt x="53" y="269"/>
                    <a:pt x="110" y="303"/>
                    <a:pt x="173" y="303"/>
                  </a:cubicBezTo>
                  <a:cubicBezTo>
                    <a:pt x="196" y="303"/>
                    <a:pt x="218" y="299"/>
                    <a:pt x="241" y="290"/>
                  </a:cubicBezTo>
                  <a:cubicBezTo>
                    <a:pt x="327" y="258"/>
                    <a:pt x="374"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4" name="Google Shape;4964;p19"/>
            <p:cNvSpPr/>
            <p:nvPr/>
          </p:nvSpPr>
          <p:spPr>
            <a:xfrm>
              <a:off x="4824425" y="2481625"/>
              <a:ext cx="276400" cy="441025"/>
            </a:xfrm>
            <a:custGeom>
              <a:avLst/>
              <a:gdLst/>
              <a:ahLst/>
              <a:cxnLst/>
              <a:rect l="l" t="t" r="r" b="b"/>
              <a:pathLst>
                <a:path w="11056" h="17641" extrusionOk="0">
                  <a:moveTo>
                    <a:pt x="10244" y="1"/>
                  </a:moveTo>
                  <a:lnTo>
                    <a:pt x="0" y="3539"/>
                  </a:lnTo>
                  <a:cubicBezTo>
                    <a:pt x="0" y="3541"/>
                    <a:pt x="3647" y="13273"/>
                    <a:pt x="2794" y="17640"/>
                  </a:cubicBezTo>
                  <a:cubicBezTo>
                    <a:pt x="2794" y="17640"/>
                    <a:pt x="11055" y="9044"/>
                    <a:pt x="1024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5" name="Google Shape;4965;p19"/>
            <p:cNvSpPr/>
            <p:nvPr/>
          </p:nvSpPr>
          <p:spPr>
            <a:xfrm>
              <a:off x="4685050" y="2337225"/>
              <a:ext cx="395500" cy="415450"/>
            </a:xfrm>
            <a:custGeom>
              <a:avLst/>
              <a:gdLst/>
              <a:ahLst/>
              <a:cxnLst/>
              <a:rect l="l" t="t" r="r" b="b"/>
              <a:pathLst>
                <a:path w="15820" h="16618" extrusionOk="0">
                  <a:moveTo>
                    <a:pt x="8395" y="1"/>
                  </a:moveTo>
                  <a:cubicBezTo>
                    <a:pt x="1" y="2959"/>
                    <a:pt x="3079" y="16617"/>
                    <a:pt x="3080" y="16617"/>
                  </a:cubicBezTo>
                  <a:cubicBezTo>
                    <a:pt x="8747" y="8450"/>
                    <a:pt x="15819" y="5779"/>
                    <a:pt x="15819" y="5779"/>
                  </a:cubicBezTo>
                  <a:cubicBezTo>
                    <a:pt x="15733" y="340"/>
                    <a:pt x="8395" y="1"/>
                    <a:pt x="8395"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6" name="Google Shape;4966;p19"/>
            <p:cNvSpPr/>
            <p:nvPr/>
          </p:nvSpPr>
          <p:spPr>
            <a:xfrm>
              <a:off x="4773450" y="2368000"/>
              <a:ext cx="229025" cy="292375"/>
            </a:xfrm>
            <a:custGeom>
              <a:avLst/>
              <a:gdLst/>
              <a:ahLst/>
              <a:cxnLst/>
              <a:rect l="l" t="t" r="r" b="b"/>
              <a:pathLst>
                <a:path w="9161" h="11695" extrusionOk="0">
                  <a:moveTo>
                    <a:pt x="9113" y="0"/>
                  </a:moveTo>
                  <a:cubicBezTo>
                    <a:pt x="9035" y="11"/>
                    <a:pt x="1355" y="1127"/>
                    <a:pt x="1" y="11648"/>
                  </a:cubicBezTo>
                  <a:lnTo>
                    <a:pt x="364" y="11695"/>
                  </a:lnTo>
                  <a:cubicBezTo>
                    <a:pt x="1681" y="1465"/>
                    <a:pt x="9086" y="375"/>
                    <a:pt x="9160" y="365"/>
                  </a:cubicBezTo>
                  <a:lnTo>
                    <a:pt x="9113" y="0"/>
                  </a:ln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67" name="Google Shape;4967;p19"/>
          <p:cNvGrpSpPr/>
          <p:nvPr/>
        </p:nvGrpSpPr>
        <p:grpSpPr>
          <a:xfrm rot="-1234637" flipH="1">
            <a:off x="8501836" y="4326625"/>
            <a:ext cx="2315492" cy="3216781"/>
            <a:chOff x="4685050" y="1387725"/>
            <a:chExt cx="1110875" cy="1543275"/>
          </a:xfrm>
        </p:grpSpPr>
        <p:sp>
          <p:nvSpPr>
            <p:cNvPr id="4968" name="Google Shape;4968;p19"/>
            <p:cNvSpPr/>
            <p:nvPr/>
          </p:nvSpPr>
          <p:spPr>
            <a:xfrm>
              <a:off x="4925900" y="2402925"/>
              <a:ext cx="528700" cy="427300"/>
            </a:xfrm>
            <a:custGeom>
              <a:avLst/>
              <a:gdLst/>
              <a:ahLst/>
              <a:cxnLst/>
              <a:rect l="l" t="t" r="r" b="b"/>
              <a:pathLst>
                <a:path w="21148" h="17092" extrusionOk="0">
                  <a:moveTo>
                    <a:pt x="18068" y="1"/>
                  </a:moveTo>
                  <a:cubicBezTo>
                    <a:pt x="15813" y="1"/>
                    <a:pt x="12851" y="176"/>
                    <a:pt x="11087" y="979"/>
                  </a:cubicBezTo>
                  <a:cubicBezTo>
                    <a:pt x="7948" y="2403"/>
                    <a:pt x="1" y="17092"/>
                    <a:pt x="1" y="17092"/>
                  </a:cubicBezTo>
                  <a:cubicBezTo>
                    <a:pt x="8559" y="4735"/>
                    <a:pt x="21148" y="107"/>
                    <a:pt x="21148" y="107"/>
                  </a:cubicBezTo>
                  <a:cubicBezTo>
                    <a:pt x="21148" y="107"/>
                    <a:pt x="19822" y="1"/>
                    <a:pt x="1806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9" name="Google Shape;4969;p19"/>
            <p:cNvSpPr/>
            <p:nvPr/>
          </p:nvSpPr>
          <p:spPr>
            <a:xfrm>
              <a:off x="5203050" y="2396400"/>
              <a:ext cx="343025" cy="255125"/>
            </a:xfrm>
            <a:custGeom>
              <a:avLst/>
              <a:gdLst/>
              <a:ahLst/>
              <a:cxnLst/>
              <a:rect l="l" t="t" r="r" b="b"/>
              <a:pathLst>
                <a:path w="13721" h="10205" extrusionOk="0">
                  <a:moveTo>
                    <a:pt x="6436" y="1"/>
                  </a:moveTo>
                  <a:cubicBezTo>
                    <a:pt x="2572" y="1"/>
                    <a:pt x="1" y="1238"/>
                    <a:pt x="1" y="1238"/>
                  </a:cubicBezTo>
                  <a:cubicBezTo>
                    <a:pt x="7617" y="1850"/>
                    <a:pt x="9291" y="10205"/>
                    <a:pt x="9291" y="10205"/>
                  </a:cubicBezTo>
                  <a:cubicBezTo>
                    <a:pt x="9291" y="10205"/>
                    <a:pt x="13720" y="1111"/>
                    <a:pt x="10062" y="367"/>
                  </a:cubicBezTo>
                  <a:cubicBezTo>
                    <a:pt x="8767" y="103"/>
                    <a:pt x="7548" y="1"/>
                    <a:pt x="6436"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0" name="Google Shape;4970;p19"/>
            <p:cNvSpPr/>
            <p:nvPr/>
          </p:nvSpPr>
          <p:spPr>
            <a:xfrm>
              <a:off x="5352700" y="2397750"/>
              <a:ext cx="110675" cy="134325"/>
            </a:xfrm>
            <a:custGeom>
              <a:avLst/>
              <a:gdLst/>
              <a:ahLst/>
              <a:cxnLst/>
              <a:rect l="l" t="t" r="r" b="b"/>
              <a:pathLst>
                <a:path w="4427" h="5373" extrusionOk="0">
                  <a:moveTo>
                    <a:pt x="2" y="1"/>
                  </a:moveTo>
                  <a:lnTo>
                    <a:pt x="1" y="367"/>
                  </a:lnTo>
                  <a:cubicBezTo>
                    <a:pt x="19" y="367"/>
                    <a:pt x="1830" y="388"/>
                    <a:pt x="2976" y="1668"/>
                  </a:cubicBezTo>
                  <a:cubicBezTo>
                    <a:pt x="3747" y="2529"/>
                    <a:pt x="4051" y="3762"/>
                    <a:pt x="3883" y="5334"/>
                  </a:cubicBezTo>
                  <a:lnTo>
                    <a:pt x="4246" y="5372"/>
                  </a:lnTo>
                  <a:cubicBezTo>
                    <a:pt x="4427" y="3691"/>
                    <a:pt x="4092" y="2362"/>
                    <a:pt x="3246" y="1421"/>
                  </a:cubicBezTo>
                  <a:cubicBezTo>
                    <a:pt x="1989" y="20"/>
                    <a:pt x="81" y="1"/>
                    <a:pt x="2"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1" name="Google Shape;4971;p19"/>
            <p:cNvSpPr/>
            <p:nvPr/>
          </p:nvSpPr>
          <p:spPr>
            <a:xfrm>
              <a:off x="5498850" y="2376675"/>
              <a:ext cx="122225" cy="122025"/>
            </a:xfrm>
            <a:custGeom>
              <a:avLst/>
              <a:gdLst/>
              <a:ahLst/>
              <a:cxnLst/>
              <a:rect l="l" t="t" r="r" b="b"/>
              <a:pathLst>
                <a:path w="4889" h="4881" extrusionOk="0">
                  <a:moveTo>
                    <a:pt x="1" y="0"/>
                  </a:moveTo>
                  <a:cubicBezTo>
                    <a:pt x="1" y="0"/>
                    <a:pt x="1" y="0"/>
                    <a:pt x="1" y="0"/>
                  </a:cubicBezTo>
                  <a:cubicBezTo>
                    <a:pt x="2453" y="3227"/>
                    <a:pt x="283" y="4849"/>
                    <a:pt x="283" y="4849"/>
                  </a:cubicBezTo>
                  <a:cubicBezTo>
                    <a:pt x="553" y="4870"/>
                    <a:pt x="808" y="4880"/>
                    <a:pt x="1049" y="4880"/>
                  </a:cubicBezTo>
                  <a:cubicBezTo>
                    <a:pt x="4281" y="4880"/>
                    <a:pt x="4889" y="3073"/>
                    <a:pt x="4889" y="3073"/>
                  </a:cubicBezTo>
                  <a:cubicBezTo>
                    <a:pt x="2734" y="650"/>
                    <a:pt x="10" y="0"/>
                    <a:pt x="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2" name="Google Shape;4972;p19"/>
            <p:cNvSpPr/>
            <p:nvPr/>
          </p:nvSpPr>
          <p:spPr>
            <a:xfrm>
              <a:off x="4988500" y="2132275"/>
              <a:ext cx="632650" cy="630425"/>
            </a:xfrm>
            <a:custGeom>
              <a:avLst/>
              <a:gdLst/>
              <a:ahLst/>
              <a:cxnLst/>
              <a:rect l="l" t="t" r="r" b="b"/>
              <a:pathLst>
                <a:path w="25306" h="25217" extrusionOk="0">
                  <a:moveTo>
                    <a:pt x="10641" y="1"/>
                  </a:moveTo>
                  <a:cubicBezTo>
                    <a:pt x="1" y="1"/>
                    <a:pt x="309" y="25217"/>
                    <a:pt x="309" y="25217"/>
                  </a:cubicBezTo>
                  <a:cubicBezTo>
                    <a:pt x="309" y="25217"/>
                    <a:pt x="9167" y="11033"/>
                    <a:pt x="12483" y="8392"/>
                  </a:cubicBezTo>
                  <a:cubicBezTo>
                    <a:pt x="13004" y="7977"/>
                    <a:pt x="13677" y="7803"/>
                    <a:pt x="14441" y="7803"/>
                  </a:cubicBezTo>
                  <a:cubicBezTo>
                    <a:pt x="18549" y="7803"/>
                    <a:pt x="25305" y="12849"/>
                    <a:pt x="25305" y="12849"/>
                  </a:cubicBezTo>
                  <a:cubicBezTo>
                    <a:pt x="25305" y="12849"/>
                    <a:pt x="23217" y="1623"/>
                    <a:pt x="11599" y="66"/>
                  </a:cubicBezTo>
                  <a:cubicBezTo>
                    <a:pt x="11270" y="22"/>
                    <a:pt x="10951" y="1"/>
                    <a:pt x="10641"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3" name="Google Shape;4973;p19"/>
            <p:cNvSpPr/>
            <p:nvPr/>
          </p:nvSpPr>
          <p:spPr>
            <a:xfrm>
              <a:off x="5012225" y="2193750"/>
              <a:ext cx="567250" cy="402775"/>
            </a:xfrm>
            <a:custGeom>
              <a:avLst/>
              <a:gdLst/>
              <a:ahLst/>
              <a:cxnLst/>
              <a:rect l="l" t="t" r="r" b="b"/>
              <a:pathLst>
                <a:path w="22690" h="16111" extrusionOk="0">
                  <a:moveTo>
                    <a:pt x="10119" y="0"/>
                  </a:moveTo>
                  <a:cubicBezTo>
                    <a:pt x="7512" y="0"/>
                    <a:pt x="5051" y="2579"/>
                    <a:pt x="2797" y="7683"/>
                  </a:cubicBezTo>
                  <a:cubicBezTo>
                    <a:pt x="1004" y="11744"/>
                    <a:pt x="11" y="15987"/>
                    <a:pt x="1" y="16029"/>
                  </a:cubicBezTo>
                  <a:lnTo>
                    <a:pt x="358" y="16110"/>
                  </a:lnTo>
                  <a:cubicBezTo>
                    <a:pt x="397" y="15947"/>
                    <a:pt x="4078" y="367"/>
                    <a:pt x="10132" y="367"/>
                  </a:cubicBezTo>
                  <a:cubicBezTo>
                    <a:pt x="10318" y="367"/>
                    <a:pt x="10505" y="382"/>
                    <a:pt x="10694" y="412"/>
                  </a:cubicBezTo>
                  <a:cubicBezTo>
                    <a:pt x="17193" y="1441"/>
                    <a:pt x="22398" y="5852"/>
                    <a:pt x="22450" y="5897"/>
                  </a:cubicBezTo>
                  <a:lnTo>
                    <a:pt x="22689" y="5619"/>
                  </a:lnTo>
                  <a:cubicBezTo>
                    <a:pt x="22637" y="5575"/>
                    <a:pt x="17356" y="1097"/>
                    <a:pt x="10752" y="50"/>
                  </a:cubicBezTo>
                  <a:cubicBezTo>
                    <a:pt x="10540" y="17"/>
                    <a:pt x="10329" y="0"/>
                    <a:pt x="10119"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4" name="Google Shape;4974;p19"/>
            <p:cNvSpPr/>
            <p:nvPr/>
          </p:nvSpPr>
          <p:spPr>
            <a:xfrm>
              <a:off x="4894575" y="2541475"/>
              <a:ext cx="751125" cy="389525"/>
            </a:xfrm>
            <a:custGeom>
              <a:avLst/>
              <a:gdLst/>
              <a:ahLst/>
              <a:cxnLst/>
              <a:rect l="l" t="t" r="r" b="b"/>
              <a:pathLst>
                <a:path w="30045" h="15581" extrusionOk="0">
                  <a:moveTo>
                    <a:pt x="18055" y="1"/>
                  </a:moveTo>
                  <a:cubicBezTo>
                    <a:pt x="16567" y="1"/>
                    <a:pt x="15205" y="86"/>
                    <a:pt x="14163" y="307"/>
                  </a:cubicBezTo>
                  <a:cubicBezTo>
                    <a:pt x="9465" y="1299"/>
                    <a:pt x="1" y="15581"/>
                    <a:pt x="1" y="15581"/>
                  </a:cubicBezTo>
                  <a:cubicBezTo>
                    <a:pt x="10954" y="3878"/>
                    <a:pt x="30044" y="1055"/>
                    <a:pt x="30044" y="1055"/>
                  </a:cubicBezTo>
                  <a:cubicBezTo>
                    <a:pt x="30044" y="1055"/>
                    <a:pt x="23273" y="1"/>
                    <a:pt x="1805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5" name="Google Shape;4975;p19"/>
            <p:cNvSpPr/>
            <p:nvPr/>
          </p:nvSpPr>
          <p:spPr>
            <a:xfrm>
              <a:off x="5248650" y="2537200"/>
              <a:ext cx="547275" cy="288725"/>
            </a:xfrm>
            <a:custGeom>
              <a:avLst/>
              <a:gdLst/>
              <a:ahLst/>
              <a:cxnLst/>
              <a:rect l="l" t="t" r="r" b="b"/>
              <a:pathLst>
                <a:path w="21891" h="11549" extrusionOk="0">
                  <a:moveTo>
                    <a:pt x="5606" y="0"/>
                  </a:moveTo>
                  <a:cubicBezTo>
                    <a:pt x="2066" y="0"/>
                    <a:pt x="0" y="478"/>
                    <a:pt x="0" y="478"/>
                  </a:cubicBezTo>
                  <a:cubicBezTo>
                    <a:pt x="12299" y="2393"/>
                    <a:pt x="16816" y="11548"/>
                    <a:pt x="16816" y="11548"/>
                  </a:cubicBezTo>
                  <a:cubicBezTo>
                    <a:pt x="16816" y="11548"/>
                    <a:pt x="21890" y="2626"/>
                    <a:pt x="15881" y="1226"/>
                  </a:cubicBezTo>
                  <a:cubicBezTo>
                    <a:pt x="11786" y="272"/>
                    <a:pt x="8276" y="0"/>
                    <a:pt x="560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6" name="Google Shape;4976;p19"/>
            <p:cNvSpPr/>
            <p:nvPr/>
          </p:nvSpPr>
          <p:spPr>
            <a:xfrm>
              <a:off x="5481750" y="2542875"/>
              <a:ext cx="195750" cy="159000"/>
            </a:xfrm>
            <a:custGeom>
              <a:avLst/>
              <a:gdLst/>
              <a:ahLst/>
              <a:cxnLst/>
              <a:rect l="l" t="t" r="r" b="b"/>
              <a:pathLst>
                <a:path w="7830" h="6360" extrusionOk="0">
                  <a:moveTo>
                    <a:pt x="38" y="1"/>
                  </a:moveTo>
                  <a:lnTo>
                    <a:pt x="1" y="367"/>
                  </a:lnTo>
                  <a:cubicBezTo>
                    <a:pt x="74" y="375"/>
                    <a:pt x="7224" y="1186"/>
                    <a:pt x="7464" y="6359"/>
                  </a:cubicBezTo>
                  <a:lnTo>
                    <a:pt x="7830" y="6341"/>
                  </a:lnTo>
                  <a:cubicBezTo>
                    <a:pt x="7576" y="857"/>
                    <a:pt x="113" y="9"/>
                    <a:pt x="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7" name="Google Shape;4977;p19"/>
            <p:cNvSpPr/>
            <p:nvPr/>
          </p:nvSpPr>
          <p:spPr>
            <a:xfrm>
              <a:off x="5476425" y="1797450"/>
              <a:ext cx="72425" cy="70575"/>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8" name="Google Shape;4978;p19"/>
            <p:cNvSpPr/>
            <p:nvPr/>
          </p:nvSpPr>
          <p:spPr>
            <a:xfrm>
              <a:off x="5338275" y="1660075"/>
              <a:ext cx="71800" cy="97825"/>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9" name="Google Shape;4979;p19"/>
            <p:cNvSpPr/>
            <p:nvPr/>
          </p:nvSpPr>
          <p:spPr>
            <a:xfrm>
              <a:off x="5054800" y="1688750"/>
              <a:ext cx="316675" cy="414075"/>
            </a:xfrm>
            <a:custGeom>
              <a:avLst/>
              <a:gdLst/>
              <a:ahLst/>
              <a:cxnLst/>
              <a:rect l="l" t="t" r="r" b="b"/>
              <a:pathLst>
                <a:path w="12667" h="16563" extrusionOk="0">
                  <a:moveTo>
                    <a:pt x="1846" y="0"/>
                  </a:moveTo>
                  <a:cubicBezTo>
                    <a:pt x="1929" y="74"/>
                    <a:pt x="0" y="10099"/>
                    <a:pt x="4366" y="16560"/>
                  </a:cubicBezTo>
                  <a:cubicBezTo>
                    <a:pt x="4366" y="16562"/>
                    <a:pt x="4367" y="16563"/>
                    <a:pt x="4370" y="16563"/>
                  </a:cubicBezTo>
                  <a:cubicBezTo>
                    <a:pt x="4590" y="16563"/>
                    <a:pt x="12666" y="9594"/>
                    <a:pt x="184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0" name="Google Shape;4980;p19"/>
            <p:cNvSpPr/>
            <p:nvPr/>
          </p:nvSpPr>
          <p:spPr>
            <a:xfrm>
              <a:off x="5090700" y="1733100"/>
              <a:ext cx="162950" cy="587975"/>
            </a:xfrm>
            <a:custGeom>
              <a:avLst/>
              <a:gdLst/>
              <a:ahLst/>
              <a:cxnLst/>
              <a:rect l="l" t="t" r="r" b="b"/>
              <a:pathLst>
                <a:path w="6518" h="23519" extrusionOk="0">
                  <a:moveTo>
                    <a:pt x="1153" y="1"/>
                  </a:moveTo>
                  <a:cubicBezTo>
                    <a:pt x="1134" y="1"/>
                    <a:pt x="1115" y="4"/>
                    <a:pt x="1096" y="12"/>
                  </a:cubicBezTo>
                  <a:cubicBezTo>
                    <a:pt x="1021" y="43"/>
                    <a:pt x="986" y="131"/>
                    <a:pt x="1017" y="205"/>
                  </a:cubicBezTo>
                  <a:cubicBezTo>
                    <a:pt x="6188" y="12377"/>
                    <a:pt x="102" y="23190"/>
                    <a:pt x="39" y="23296"/>
                  </a:cubicBezTo>
                  <a:cubicBezTo>
                    <a:pt x="1" y="23364"/>
                    <a:pt x="23" y="23452"/>
                    <a:pt x="88" y="23494"/>
                  </a:cubicBezTo>
                  <a:cubicBezTo>
                    <a:pt x="91" y="23495"/>
                    <a:pt x="92" y="23497"/>
                    <a:pt x="93" y="23498"/>
                  </a:cubicBezTo>
                  <a:cubicBezTo>
                    <a:pt x="116" y="23512"/>
                    <a:pt x="142" y="23518"/>
                    <a:pt x="167" y="23518"/>
                  </a:cubicBezTo>
                  <a:cubicBezTo>
                    <a:pt x="218" y="23518"/>
                    <a:pt x="267" y="23491"/>
                    <a:pt x="294" y="23444"/>
                  </a:cubicBezTo>
                  <a:cubicBezTo>
                    <a:pt x="357" y="23336"/>
                    <a:pt x="6518" y="12401"/>
                    <a:pt x="1289" y="90"/>
                  </a:cubicBezTo>
                  <a:cubicBezTo>
                    <a:pt x="1266" y="35"/>
                    <a:pt x="1211" y="1"/>
                    <a:pt x="11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1" name="Google Shape;4981;p19"/>
            <p:cNvSpPr/>
            <p:nvPr/>
          </p:nvSpPr>
          <p:spPr>
            <a:xfrm>
              <a:off x="4953175" y="1998250"/>
              <a:ext cx="177675" cy="152450"/>
            </a:xfrm>
            <a:custGeom>
              <a:avLst/>
              <a:gdLst/>
              <a:ahLst/>
              <a:cxnLst/>
              <a:rect l="l" t="t" r="r" b="b"/>
              <a:pathLst>
                <a:path w="7107" h="6098" extrusionOk="0">
                  <a:moveTo>
                    <a:pt x="1" y="0"/>
                  </a:moveTo>
                  <a:cubicBezTo>
                    <a:pt x="55" y="9"/>
                    <a:pt x="1780" y="4586"/>
                    <a:pt x="5326" y="6097"/>
                  </a:cubicBezTo>
                  <a:cubicBezTo>
                    <a:pt x="5327" y="6097"/>
                    <a:pt x="5327" y="6098"/>
                    <a:pt x="5327" y="6098"/>
                  </a:cubicBezTo>
                  <a:cubicBezTo>
                    <a:pt x="5405" y="6098"/>
                    <a:pt x="7107" y="1085"/>
                    <a:pt x="1"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2" name="Google Shape;4982;p19"/>
            <p:cNvSpPr/>
            <p:nvPr/>
          </p:nvSpPr>
          <p:spPr>
            <a:xfrm>
              <a:off x="4969625" y="2009575"/>
              <a:ext cx="153550" cy="254975"/>
            </a:xfrm>
            <a:custGeom>
              <a:avLst/>
              <a:gdLst/>
              <a:ahLst/>
              <a:cxnLst/>
              <a:rect l="l" t="t" r="r" b="b"/>
              <a:pathLst>
                <a:path w="6142" h="10199" extrusionOk="0">
                  <a:moveTo>
                    <a:pt x="163" y="1"/>
                  </a:moveTo>
                  <a:cubicBezTo>
                    <a:pt x="117" y="1"/>
                    <a:pt x="74" y="22"/>
                    <a:pt x="46" y="63"/>
                  </a:cubicBezTo>
                  <a:cubicBezTo>
                    <a:pt x="1" y="131"/>
                    <a:pt x="17" y="223"/>
                    <a:pt x="85" y="268"/>
                  </a:cubicBezTo>
                  <a:cubicBezTo>
                    <a:pt x="5463" y="3912"/>
                    <a:pt x="5840" y="9998"/>
                    <a:pt x="5843" y="10059"/>
                  </a:cubicBezTo>
                  <a:cubicBezTo>
                    <a:pt x="5845" y="10109"/>
                    <a:pt x="5871" y="10151"/>
                    <a:pt x="5911" y="10176"/>
                  </a:cubicBezTo>
                  <a:cubicBezTo>
                    <a:pt x="5934" y="10191"/>
                    <a:pt x="5962" y="10199"/>
                    <a:pt x="5993" y="10199"/>
                  </a:cubicBezTo>
                  <a:cubicBezTo>
                    <a:pt x="5995" y="10199"/>
                    <a:pt x="5997" y="10199"/>
                    <a:pt x="5998" y="10199"/>
                  </a:cubicBezTo>
                  <a:cubicBezTo>
                    <a:pt x="6079" y="10193"/>
                    <a:pt x="6142" y="10125"/>
                    <a:pt x="6137" y="10043"/>
                  </a:cubicBezTo>
                  <a:cubicBezTo>
                    <a:pt x="6135" y="9982"/>
                    <a:pt x="5755" y="3752"/>
                    <a:pt x="252" y="25"/>
                  </a:cubicBezTo>
                  <a:cubicBezTo>
                    <a:pt x="222" y="9"/>
                    <a:pt x="192" y="1"/>
                    <a:pt x="16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3" name="Google Shape;4983;p19"/>
            <p:cNvSpPr/>
            <p:nvPr/>
          </p:nvSpPr>
          <p:spPr>
            <a:xfrm>
              <a:off x="5030525" y="2203900"/>
              <a:ext cx="55550" cy="183375"/>
            </a:xfrm>
            <a:custGeom>
              <a:avLst/>
              <a:gdLst/>
              <a:ahLst/>
              <a:cxnLst/>
              <a:rect l="l" t="t" r="r" b="b"/>
              <a:pathLst>
                <a:path w="2222" h="7335" extrusionOk="0">
                  <a:moveTo>
                    <a:pt x="164" y="1"/>
                  </a:moveTo>
                  <a:cubicBezTo>
                    <a:pt x="125" y="1"/>
                    <a:pt x="87" y="16"/>
                    <a:pt x="58" y="47"/>
                  </a:cubicBezTo>
                  <a:cubicBezTo>
                    <a:pt x="0" y="105"/>
                    <a:pt x="1" y="198"/>
                    <a:pt x="60" y="255"/>
                  </a:cubicBezTo>
                  <a:cubicBezTo>
                    <a:pt x="79" y="273"/>
                    <a:pt x="1908" y="2126"/>
                    <a:pt x="1321" y="7171"/>
                  </a:cubicBezTo>
                  <a:cubicBezTo>
                    <a:pt x="1314" y="7228"/>
                    <a:pt x="1342" y="7282"/>
                    <a:pt x="1387" y="7312"/>
                  </a:cubicBezTo>
                  <a:cubicBezTo>
                    <a:pt x="1406" y="7324"/>
                    <a:pt x="1428" y="7331"/>
                    <a:pt x="1451" y="7334"/>
                  </a:cubicBezTo>
                  <a:cubicBezTo>
                    <a:pt x="1457" y="7334"/>
                    <a:pt x="1462" y="7335"/>
                    <a:pt x="1468" y="7335"/>
                  </a:cubicBezTo>
                  <a:cubicBezTo>
                    <a:pt x="1542" y="7335"/>
                    <a:pt x="1606" y="7280"/>
                    <a:pt x="1615" y="7205"/>
                  </a:cubicBezTo>
                  <a:cubicBezTo>
                    <a:pt x="2222" y="1996"/>
                    <a:pt x="345" y="120"/>
                    <a:pt x="266" y="42"/>
                  </a:cubicBezTo>
                  <a:cubicBezTo>
                    <a:pt x="237" y="14"/>
                    <a:pt x="200" y="1"/>
                    <a:pt x="16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4" name="Google Shape;4984;p19"/>
            <p:cNvSpPr/>
            <p:nvPr/>
          </p:nvSpPr>
          <p:spPr>
            <a:xfrm>
              <a:off x="4986450" y="2137525"/>
              <a:ext cx="67650" cy="91875"/>
            </a:xfrm>
            <a:custGeom>
              <a:avLst/>
              <a:gdLst/>
              <a:ahLst/>
              <a:cxnLst/>
              <a:rect l="l" t="t" r="r" b="b"/>
              <a:pathLst>
                <a:path w="2706" h="3675" extrusionOk="0">
                  <a:moveTo>
                    <a:pt x="697" y="0"/>
                  </a:moveTo>
                  <a:cubicBezTo>
                    <a:pt x="581" y="0"/>
                    <a:pt x="472" y="37"/>
                    <a:pt x="379" y="129"/>
                  </a:cubicBezTo>
                  <a:cubicBezTo>
                    <a:pt x="1" y="502"/>
                    <a:pt x="15" y="1644"/>
                    <a:pt x="280" y="2364"/>
                  </a:cubicBezTo>
                  <a:cubicBezTo>
                    <a:pt x="581" y="3185"/>
                    <a:pt x="1286" y="3675"/>
                    <a:pt x="1823" y="3675"/>
                  </a:cubicBezTo>
                  <a:cubicBezTo>
                    <a:pt x="2018" y="3675"/>
                    <a:pt x="2190" y="3610"/>
                    <a:pt x="2313" y="3473"/>
                  </a:cubicBezTo>
                  <a:cubicBezTo>
                    <a:pt x="2706" y="3032"/>
                    <a:pt x="2518" y="1914"/>
                    <a:pt x="2497" y="1796"/>
                  </a:cubicBezTo>
                  <a:cubicBezTo>
                    <a:pt x="2334" y="873"/>
                    <a:pt x="1770" y="515"/>
                    <a:pt x="1488" y="336"/>
                  </a:cubicBezTo>
                  <a:cubicBezTo>
                    <a:pt x="1258" y="190"/>
                    <a:pt x="960" y="0"/>
                    <a:pt x="69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5" name="Google Shape;4985;p19"/>
            <p:cNvSpPr/>
            <p:nvPr/>
          </p:nvSpPr>
          <p:spPr>
            <a:xfrm>
              <a:off x="4996050" y="1847625"/>
              <a:ext cx="505200" cy="885325"/>
            </a:xfrm>
            <a:custGeom>
              <a:avLst/>
              <a:gdLst/>
              <a:ahLst/>
              <a:cxnLst/>
              <a:rect l="l" t="t" r="r" b="b"/>
              <a:pathLst>
                <a:path w="20208" h="35413" extrusionOk="0">
                  <a:moveTo>
                    <a:pt x="20038" y="1"/>
                  </a:moveTo>
                  <a:cubicBezTo>
                    <a:pt x="20012" y="1"/>
                    <a:pt x="19985" y="8"/>
                    <a:pt x="19961" y="22"/>
                  </a:cubicBezTo>
                  <a:cubicBezTo>
                    <a:pt x="19766" y="141"/>
                    <a:pt x="384" y="12263"/>
                    <a:pt x="1" y="35263"/>
                  </a:cubicBezTo>
                  <a:cubicBezTo>
                    <a:pt x="0" y="35316"/>
                    <a:pt x="27" y="35363"/>
                    <a:pt x="69" y="35389"/>
                  </a:cubicBezTo>
                  <a:cubicBezTo>
                    <a:pt x="91" y="35404"/>
                    <a:pt x="117" y="35411"/>
                    <a:pt x="145" y="35412"/>
                  </a:cubicBezTo>
                  <a:cubicBezTo>
                    <a:pt x="147" y="35413"/>
                    <a:pt x="148" y="35413"/>
                    <a:pt x="149" y="35413"/>
                  </a:cubicBezTo>
                  <a:cubicBezTo>
                    <a:pt x="229" y="35413"/>
                    <a:pt x="294" y="35348"/>
                    <a:pt x="295" y="35268"/>
                  </a:cubicBezTo>
                  <a:cubicBezTo>
                    <a:pt x="675" y="12434"/>
                    <a:pt x="19921" y="392"/>
                    <a:pt x="20115" y="273"/>
                  </a:cubicBezTo>
                  <a:cubicBezTo>
                    <a:pt x="20184" y="231"/>
                    <a:pt x="20207" y="140"/>
                    <a:pt x="20163" y="70"/>
                  </a:cubicBezTo>
                  <a:cubicBezTo>
                    <a:pt x="20136" y="25"/>
                    <a:pt x="20088" y="1"/>
                    <a:pt x="200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6" name="Google Shape;4986;p19"/>
            <p:cNvSpPr/>
            <p:nvPr/>
          </p:nvSpPr>
          <p:spPr>
            <a:xfrm>
              <a:off x="5317100" y="1671575"/>
              <a:ext cx="134675" cy="329025"/>
            </a:xfrm>
            <a:custGeom>
              <a:avLst/>
              <a:gdLst/>
              <a:ahLst/>
              <a:cxnLst/>
              <a:rect l="l" t="t" r="r" b="b"/>
              <a:pathLst>
                <a:path w="5387" h="13161" extrusionOk="0">
                  <a:moveTo>
                    <a:pt x="2614" y="0"/>
                  </a:moveTo>
                  <a:cubicBezTo>
                    <a:pt x="2593" y="0"/>
                    <a:pt x="2573" y="5"/>
                    <a:pt x="2553" y="13"/>
                  </a:cubicBezTo>
                  <a:cubicBezTo>
                    <a:pt x="2478" y="46"/>
                    <a:pt x="2446" y="134"/>
                    <a:pt x="2478" y="208"/>
                  </a:cubicBezTo>
                  <a:cubicBezTo>
                    <a:pt x="2504" y="266"/>
                    <a:pt x="5047" y="6197"/>
                    <a:pt x="51" y="12925"/>
                  </a:cubicBezTo>
                  <a:cubicBezTo>
                    <a:pt x="1" y="12991"/>
                    <a:pt x="15" y="13083"/>
                    <a:pt x="80" y="13132"/>
                  </a:cubicBezTo>
                  <a:cubicBezTo>
                    <a:pt x="83" y="13133"/>
                    <a:pt x="85" y="13135"/>
                    <a:pt x="89" y="13137"/>
                  </a:cubicBezTo>
                  <a:cubicBezTo>
                    <a:pt x="113" y="13153"/>
                    <a:pt x="140" y="13161"/>
                    <a:pt x="167" y="13161"/>
                  </a:cubicBezTo>
                  <a:cubicBezTo>
                    <a:pt x="213" y="13161"/>
                    <a:pt x="258" y="13140"/>
                    <a:pt x="287" y="13101"/>
                  </a:cubicBezTo>
                  <a:cubicBezTo>
                    <a:pt x="5386" y="6236"/>
                    <a:pt x="2775" y="147"/>
                    <a:pt x="2748" y="88"/>
                  </a:cubicBezTo>
                  <a:cubicBezTo>
                    <a:pt x="2724" y="33"/>
                    <a:pt x="2670" y="0"/>
                    <a:pt x="261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7" name="Google Shape;4987;p19"/>
            <p:cNvSpPr/>
            <p:nvPr/>
          </p:nvSpPr>
          <p:spPr>
            <a:xfrm>
              <a:off x="5330375" y="1387725"/>
              <a:ext cx="270325" cy="26505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8" name="Google Shape;4988;p19"/>
            <p:cNvSpPr/>
            <p:nvPr/>
          </p:nvSpPr>
          <p:spPr>
            <a:xfrm>
              <a:off x="5381775" y="1462300"/>
              <a:ext cx="80275" cy="21107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9" name="Google Shape;4989;p19"/>
            <p:cNvSpPr/>
            <p:nvPr/>
          </p:nvSpPr>
          <p:spPr>
            <a:xfrm>
              <a:off x="5400950" y="1520025"/>
              <a:ext cx="170600" cy="132750"/>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0" name="Google Shape;4990;p19"/>
            <p:cNvSpPr/>
            <p:nvPr/>
          </p:nvSpPr>
          <p:spPr>
            <a:xfrm>
              <a:off x="5165150" y="1635300"/>
              <a:ext cx="244575" cy="214025"/>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1" name="Google Shape;4991;p19"/>
            <p:cNvSpPr/>
            <p:nvPr/>
          </p:nvSpPr>
          <p:spPr>
            <a:xfrm>
              <a:off x="5279825" y="1629650"/>
              <a:ext cx="144700" cy="158800"/>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2" name="Google Shape;4992;p19"/>
            <p:cNvSpPr/>
            <p:nvPr/>
          </p:nvSpPr>
          <p:spPr>
            <a:xfrm>
              <a:off x="5198450" y="1635325"/>
              <a:ext cx="211275" cy="26250"/>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3" name="Google Shape;4993;p19"/>
            <p:cNvSpPr/>
            <p:nvPr/>
          </p:nvSpPr>
          <p:spPr>
            <a:xfrm>
              <a:off x="5149225" y="1434625"/>
              <a:ext cx="259825" cy="209525"/>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4" name="Google Shape;4994;p19"/>
            <p:cNvSpPr/>
            <p:nvPr/>
          </p:nvSpPr>
          <p:spPr>
            <a:xfrm>
              <a:off x="5223800" y="1559800"/>
              <a:ext cx="204950" cy="89250"/>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5" name="Google Shape;4995;p19"/>
            <p:cNvSpPr/>
            <p:nvPr/>
          </p:nvSpPr>
          <p:spPr>
            <a:xfrm>
              <a:off x="5404325" y="1526575"/>
              <a:ext cx="283450" cy="220825"/>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6" name="Google Shape;4996;p19"/>
            <p:cNvSpPr/>
            <p:nvPr/>
          </p:nvSpPr>
          <p:spPr>
            <a:xfrm>
              <a:off x="5384600" y="1571550"/>
              <a:ext cx="196500" cy="83200"/>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7" name="Google Shape;4997;p19"/>
            <p:cNvSpPr/>
            <p:nvPr/>
          </p:nvSpPr>
          <p:spPr>
            <a:xfrm>
              <a:off x="5347550" y="1642150"/>
              <a:ext cx="281350" cy="245725"/>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8" name="Google Shape;4998;p19"/>
            <p:cNvSpPr/>
            <p:nvPr/>
          </p:nvSpPr>
          <p:spPr>
            <a:xfrm>
              <a:off x="5388450" y="1625850"/>
              <a:ext cx="142875" cy="160025"/>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9" name="Google Shape;4999;p19"/>
            <p:cNvSpPr/>
            <p:nvPr/>
          </p:nvSpPr>
          <p:spPr>
            <a:xfrm>
              <a:off x="5349500" y="1604525"/>
              <a:ext cx="113725" cy="92275"/>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0" name="Google Shape;5000;p19"/>
            <p:cNvSpPr/>
            <p:nvPr/>
          </p:nvSpPr>
          <p:spPr>
            <a:xfrm>
              <a:off x="5382275" y="1636225"/>
              <a:ext cx="15575" cy="12625"/>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1" name="Google Shape;5001;p19"/>
            <p:cNvSpPr/>
            <p:nvPr/>
          </p:nvSpPr>
          <p:spPr>
            <a:xfrm>
              <a:off x="5393150" y="1617550"/>
              <a:ext cx="15575" cy="12575"/>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2" name="Google Shape;5002;p19"/>
            <p:cNvSpPr/>
            <p:nvPr/>
          </p:nvSpPr>
          <p:spPr>
            <a:xfrm>
              <a:off x="5403925" y="1643625"/>
              <a:ext cx="15575" cy="12600"/>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3" name="Google Shape;5003;p19"/>
            <p:cNvSpPr/>
            <p:nvPr/>
          </p:nvSpPr>
          <p:spPr>
            <a:xfrm>
              <a:off x="5415300" y="1642350"/>
              <a:ext cx="15575" cy="12625"/>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4" name="Google Shape;5004;p19"/>
            <p:cNvSpPr/>
            <p:nvPr/>
          </p:nvSpPr>
          <p:spPr>
            <a:xfrm>
              <a:off x="5401250" y="1654400"/>
              <a:ext cx="15550" cy="12575"/>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5" name="Google Shape;5005;p19"/>
            <p:cNvSpPr/>
            <p:nvPr/>
          </p:nvSpPr>
          <p:spPr>
            <a:xfrm>
              <a:off x="5422450" y="1660875"/>
              <a:ext cx="15575" cy="12575"/>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6" name="Google Shape;5006;p19"/>
            <p:cNvSpPr/>
            <p:nvPr/>
          </p:nvSpPr>
          <p:spPr>
            <a:xfrm>
              <a:off x="5380075" y="1673975"/>
              <a:ext cx="15575" cy="12600"/>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7" name="Google Shape;5007;p19"/>
            <p:cNvSpPr/>
            <p:nvPr/>
          </p:nvSpPr>
          <p:spPr>
            <a:xfrm>
              <a:off x="5382350" y="1651950"/>
              <a:ext cx="15550" cy="12625"/>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8" name="Google Shape;5008;p19"/>
            <p:cNvSpPr/>
            <p:nvPr/>
          </p:nvSpPr>
          <p:spPr>
            <a:xfrm>
              <a:off x="5365175" y="1652150"/>
              <a:ext cx="15550" cy="12575"/>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9" name="Google Shape;5009;p19"/>
            <p:cNvSpPr/>
            <p:nvPr/>
          </p:nvSpPr>
          <p:spPr>
            <a:xfrm>
              <a:off x="5412450" y="1628700"/>
              <a:ext cx="15575" cy="12625"/>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0" name="Google Shape;5010;p19"/>
            <p:cNvSpPr/>
            <p:nvPr/>
          </p:nvSpPr>
          <p:spPr>
            <a:xfrm>
              <a:off x="5432575" y="1627550"/>
              <a:ext cx="15550" cy="12600"/>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1" name="Google Shape;5011;p19"/>
            <p:cNvSpPr/>
            <p:nvPr/>
          </p:nvSpPr>
          <p:spPr>
            <a:xfrm>
              <a:off x="5132525" y="1591450"/>
              <a:ext cx="198075" cy="191600"/>
            </a:xfrm>
            <a:custGeom>
              <a:avLst/>
              <a:gdLst/>
              <a:ahLst/>
              <a:cxnLst/>
              <a:rect l="l" t="t" r="r" b="b"/>
              <a:pathLst>
                <a:path w="7923" h="7664" extrusionOk="0">
                  <a:moveTo>
                    <a:pt x="4180" y="1"/>
                  </a:moveTo>
                  <a:cubicBezTo>
                    <a:pt x="1932" y="1"/>
                    <a:pt x="1" y="7663"/>
                    <a:pt x="1" y="7663"/>
                  </a:cubicBezTo>
                  <a:cubicBezTo>
                    <a:pt x="1622" y="7294"/>
                    <a:pt x="7923" y="7343"/>
                    <a:pt x="7874" y="5949"/>
                  </a:cubicBezTo>
                  <a:cubicBezTo>
                    <a:pt x="7824" y="4554"/>
                    <a:pt x="6662" y="4525"/>
                    <a:pt x="6662" y="4525"/>
                  </a:cubicBezTo>
                  <a:cubicBezTo>
                    <a:pt x="6662" y="4525"/>
                    <a:pt x="6789" y="4217"/>
                    <a:pt x="7154" y="3602"/>
                  </a:cubicBezTo>
                  <a:cubicBezTo>
                    <a:pt x="7519" y="2985"/>
                    <a:pt x="6964" y="1022"/>
                    <a:pt x="4557" y="74"/>
                  </a:cubicBezTo>
                  <a:cubicBezTo>
                    <a:pt x="4431" y="24"/>
                    <a:pt x="4305" y="1"/>
                    <a:pt x="418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2" name="Google Shape;5012;p19"/>
            <p:cNvSpPr/>
            <p:nvPr/>
          </p:nvSpPr>
          <p:spPr>
            <a:xfrm>
              <a:off x="5120275" y="1645800"/>
              <a:ext cx="103675" cy="154000"/>
            </a:xfrm>
            <a:custGeom>
              <a:avLst/>
              <a:gdLst/>
              <a:ahLst/>
              <a:cxnLst/>
              <a:rect l="l" t="t" r="r" b="b"/>
              <a:pathLst>
                <a:path w="4147" h="6160" extrusionOk="0">
                  <a:moveTo>
                    <a:pt x="3814" y="1"/>
                  </a:moveTo>
                  <a:cubicBezTo>
                    <a:pt x="1814" y="1815"/>
                    <a:pt x="369" y="5268"/>
                    <a:pt x="309" y="5414"/>
                  </a:cubicBezTo>
                  <a:lnTo>
                    <a:pt x="1" y="6159"/>
                  </a:lnTo>
                  <a:lnTo>
                    <a:pt x="1" y="6159"/>
                  </a:lnTo>
                  <a:lnTo>
                    <a:pt x="617" y="5639"/>
                  </a:lnTo>
                  <a:cubicBezTo>
                    <a:pt x="639" y="5621"/>
                    <a:pt x="2814" y="3798"/>
                    <a:pt x="4147" y="3284"/>
                  </a:cubicBezTo>
                  <a:lnTo>
                    <a:pt x="4006" y="2917"/>
                  </a:lnTo>
                  <a:cubicBezTo>
                    <a:pt x="3066" y="3278"/>
                    <a:pt x="1780" y="4219"/>
                    <a:pt x="1013" y="4816"/>
                  </a:cubicBezTo>
                  <a:cubicBezTo>
                    <a:pt x="1553" y="3688"/>
                    <a:pt x="2694" y="1547"/>
                    <a:pt x="4079" y="292"/>
                  </a:cubicBezTo>
                  <a:lnTo>
                    <a:pt x="3814"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3" name="Google Shape;5013;p19"/>
            <p:cNvSpPr/>
            <p:nvPr/>
          </p:nvSpPr>
          <p:spPr>
            <a:xfrm>
              <a:off x="5132525" y="1757400"/>
              <a:ext cx="179900" cy="25650"/>
            </a:xfrm>
            <a:custGeom>
              <a:avLst/>
              <a:gdLst/>
              <a:ahLst/>
              <a:cxnLst/>
              <a:rect l="l" t="t" r="r" b="b"/>
              <a:pathLst>
                <a:path w="7196" h="1026" extrusionOk="0">
                  <a:moveTo>
                    <a:pt x="7196" y="0"/>
                  </a:moveTo>
                  <a:lnTo>
                    <a:pt x="7196" y="0"/>
                  </a:lnTo>
                  <a:cubicBezTo>
                    <a:pt x="3182" y="214"/>
                    <a:pt x="1" y="1025"/>
                    <a:pt x="1" y="1025"/>
                  </a:cubicBezTo>
                  <a:cubicBezTo>
                    <a:pt x="1290" y="731"/>
                    <a:pt x="5533" y="700"/>
                    <a:pt x="7196"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4" name="Google Shape;5014;p19"/>
            <p:cNvSpPr/>
            <p:nvPr/>
          </p:nvSpPr>
          <p:spPr>
            <a:xfrm>
              <a:off x="4902675" y="1684650"/>
              <a:ext cx="239825" cy="185125"/>
            </a:xfrm>
            <a:custGeom>
              <a:avLst/>
              <a:gdLst/>
              <a:ahLst/>
              <a:cxnLst/>
              <a:rect l="l" t="t" r="r" b="b"/>
              <a:pathLst>
                <a:path w="9593" h="7405" extrusionOk="0">
                  <a:moveTo>
                    <a:pt x="2868" y="1"/>
                  </a:moveTo>
                  <a:cubicBezTo>
                    <a:pt x="2664" y="1"/>
                    <a:pt x="2505" y="60"/>
                    <a:pt x="2404" y="194"/>
                  </a:cubicBezTo>
                  <a:cubicBezTo>
                    <a:pt x="1562" y="1306"/>
                    <a:pt x="2445" y="2064"/>
                    <a:pt x="2445" y="2064"/>
                  </a:cubicBezTo>
                  <a:cubicBezTo>
                    <a:pt x="2445" y="2064"/>
                    <a:pt x="2152" y="2223"/>
                    <a:pt x="1480" y="2469"/>
                  </a:cubicBezTo>
                  <a:cubicBezTo>
                    <a:pt x="809" y="2716"/>
                    <a:pt x="1" y="4588"/>
                    <a:pt x="1268" y="6843"/>
                  </a:cubicBezTo>
                  <a:cubicBezTo>
                    <a:pt x="1492" y="7241"/>
                    <a:pt x="1895" y="7405"/>
                    <a:pt x="2408" y="7405"/>
                  </a:cubicBezTo>
                  <a:cubicBezTo>
                    <a:pt x="4805" y="7405"/>
                    <a:pt x="9593" y="3833"/>
                    <a:pt x="9593" y="3833"/>
                  </a:cubicBezTo>
                  <a:cubicBezTo>
                    <a:pt x="8279" y="3186"/>
                    <a:pt x="4363" y="1"/>
                    <a:pt x="286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5" name="Google Shape;5015;p19"/>
            <p:cNvSpPr/>
            <p:nvPr/>
          </p:nvSpPr>
          <p:spPr>
            <a:xfrm>
              <a:off x="4990875" y="1765575"/>
              <a:ext cx="171650" cy="68900"/>
            </a:xfrm>
            <a:custGeom>
              <a:avLst/>
              <a:gdLst/>
              <a:ahLst/>
              <a:cxnLst/>
              <a:rect l="l" t="t" r="r" b="b"/>
              <a:pathLst>
                <a:path w="6866" h="2756" extrusionOk="0">
                  <a:moveTo>
                    <a:pt x="1836" y="0"/>
                  </a:moveTo>
                  <a:lnTo>
                    <a:pt x="1714" y="373"/>
                  </a:lnTo>
                  <a:cubicBezTo>
                    <a:pt x="2672" y="686"/>
                    <a:pt x="4262" y="768"/>
                    <a:pt x="5234" y="789"/>
                  </a:cubicBezTo>
                  <a:cubicBezTo>
                    <a:pt x="4101" y="1322"/>
                    <a:pt x="1865" y="2264"/>
                    <a:pt x="0" y="2363"/>
                  </a:cubicBezTo>
                  <a:lnTo>
                    <a:pt x="21" y="2756"/>
                  </a:lnTo>
                  <a:cubicBezTo>
                    <a:pt x="2719" y="2612"/>
                    <a:pt x="6019" y="844"/>
                    <a:pt x="6157" y="771"/>
                  </a:cubicBezTo>
                  <a:lnTo>
                    <a:pt x="6865" y="388"/>
                  </a:lnTo>
                  <a:lnTo>
                    <a:pt x="6060" y="401"/>
                  </a:lnTo>
                  <a:cubicBezTo>
                    <a:pt x="6055" y="401"/>
                    <a:pt x="5982" y="402"/>
                    <a:pt x="5857" y="402"/>
                  </a:cubicBezTo>
                  <a:cubicBezTo>
                    <a:pt x="5182" y="402"/>
                    <a:pt x="2981" y="373"/>
                    <a:pt x="18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6" name="Google Shape;5016;p19"/>
            <p:cNvSpPr/>
            <p:nvPr/>
          </p:nvSpPr>
          <p:spPr>
            <a:xfrm>
              <a:off x="4990700" y="1688050"/>
              <a:ext cx="151800" cy="92425"/>
            </a:xfrm>
            <a:custGeom>
              <a:avLst/>
              <a:gdLst/>
              <a:ahLst/>
              <a:cxnLst/>
              <a:rect l="l" t="t" r="r" b="b"/>
              <a:pathLst>
                <a:path w="6072" h="3697" extrusionOk="0">
                  <a:moveTo>
                    <a:pt x="1" y="0"/>
                  </a:moveTo>
                  <a:cubicBezTo>
                    <a:pt x="25" y="34"/>
                    <a:pt x="2343" y="3186"/>
                    <a:pt x="6072" y="3697"/>
                  </a:cubicBezTo>
                  <a:cubicBezTo>
                    <a:pt x="4921" y="3129"/>
                    <a:pt x="1770" y="611"/>
                    <a:pt x="1"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7" name="Google Shape;5017;p19"/>
            <p:cNvSpPr/>
            <p:nvPr/>
          </p:nvSpPr>
          <p:spPr>
            <a:xfrm>
              <a:off x="4944875" y="1576675"/>
              <a:ext cx="230700" cy="202275"/>
            </a:xfrm>
            <a:custGeom>
              <a:avLst/>
              <a:gdLst/>
              <a:ahLst/>
              <a:cxnLst/>
              <a:rect l="l" t="t" r="r" b="b"/>
              <a:pathLst>
                <a:path w="9228" h="8091" extrusionOk="0">
                  <a:moveTo>
                    <a:pt x="7489" y="0"/>
                  </a:moveTo>
                  <a:cubicBezTo>
                    <a:pt x="6430" y="0"/>
                    <a:pt x="6210" y="927"/>
                    <a:pt x="6210" y="927"/>
                  </a:cubicBezTo>
                  <a:cubicBezTo>
                    <a:pt x="6210" y="927"/>
                    <a:pt x="5936" y="739"/>
                    <a:pt x="5409" y="255"/>
                  </a:cubicBezTo>
                  <a:cubicBezTo>
                    <a:pt x="5254" y="114"/>
                    <a:pt x="4972" y="26"/>
                    <a:pt x="4613" y="26"/>
                  </a:cubicBezTo>
                  <a:cubicBezTo>
                    <a:pt x="3744" y="26"/>
                    <a:pt x="2430" y="542"/>
                    <a:pt x="1422" y="2071"/>
                  </a:cubicBezTo>
                  <a:cubicBezTo>
                    <a:pt x="0" y="4230"/>
                    <a:pt x="7914" y="8090"/>
                    <a:pt x="7914" y="8090"/>
                  </a:cubicBezTo>
                  <a:cubicBezTo>
                    <a:pt x="7885" y="6426"/>
                    <a:pt x="9228" y="269"/>
                    <a:pt x="7852" y="33"/>
                  </a:cubicBezTo>
                  <a:cubicBezTo>
                    <a:pt x="7722" y="11"/>
                    <a:pt x="7601" y="0"/>
                    <a:pt x="7489"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8" name="Google Shape;5018;p19"/>
            <p:cNvSpPr/>
            <p:nvPr/>
          </p:nvSpPr>
          <p:spPr>
            <a:xfrm>
              <a:off x="5025525" y="1664400"/>
              <a:ext cx="131050" cy="129950"/>
            </a:xfrm>
            <a:custGeom>
              <a:avLst/>
              <a:gdLst/>
              <a:ahLst/>
              <a:cxnLst/>
              <a:rect l="l" t="t" r="r" b="b"/>
              <a:pathLst>
                <a:path w="5242" h="5198" extrusionOk="0">
                  <a:moveTo>
                    <a:pt x="340" y="1"/>
                  </a:moveTo>
                  <a:lnTo>
                    <a:pt x="1" y="199"/>
                  </a:lnTo>
                  <a:cubicBezTo>
                    <a:pt x="1364" y="2529"/>
                    <a:pt x="4447" y="4654"/>
                    <a:pt x="4577" y="4743"/>
                  </a:cubicBezTo>
                  <a:lnTo>
                    <a:pt x="5242" y="5198"/>
                  </a:lnTo>
                  <a:lnTo>
                    <a:pt x="4862" y="4488"/>
                  </a:lnTo>
                  <a:cubicBezTo>
                    <a:pt x="4849" y="4464"/>
                    <a:pt x="3512" y="1960"/>
                    <a:pt x="3283" y="551"/>
                  </a:cubicBezTo>
                  <a:lnTo>
                    <a:pt x="2895" y="614"/>
                  </a:lnTo>
                  <a:cubicBezTo>
                    <a:pt x="3057" y="1608"/>
                    <a:pt x="3711" y="3060"/>
                    <a:pt x="4139" y="3932"/>
                  </a:cubicBezTo>
                  <a:cubicBezTo>
                    <a:pt x="3144" y="3170"/>
                    <a:pt x="1283" y="1614"/>
                    <a:pt x="34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9" name="Google Shape;5019;p19"/>
            <p:cNvSpPr/>
            <p:nvPr/>
          </p:nvSpPr>
          <p:spPr>
            <a:xfrm>
              <a:off x="5138050" y="1767100"/>
              <a:ext cx="223175" cy="174525"/>
            </a:xfrm>
            <a:custGeom>
              <a:avLst/>
              <a:gdLst/>
              <a:ahLst/>
              <a:cxnLst/>
              <a:rect l="l" t="t" r="r" b="b"/>
              <a:pathLst>
                <a:path w="8927" h="6981" extrusionOk="0">
                  <a:moveTo>
                    <a:pt x="5007" y="1"/>
                  </a:moveTo>
                  <a:cubicBezTo>
                    <a:pt x="2625" y="1"/>
                    <a:pt x="0" y="480"/>
                    <a:pt x="0" y="480"/>
                  </a:cubicBezTo>
                  <a:cubicBezTo>
                    <a:pt x="958" y="1736"/>
                    <a:pt x="3318" y="6981"/>
                    <a:pt x="4624" y="6981"/>
                  </a:cubicBezTo>
                  <a:cubicBezTo>
                    <a:pt x="4694" y="6981"/>
                    <a:pt x="4762" y="6966"/>
                    <a:pt x="4825" y="6934"/>
                  </a:cubicBezTo>
                  <a:cubicBezTo>
                    <a:pt x="6074" y="6310"/>
                    <a:pt x="5619" y="5239"/>
                    <a:pt x="5619" y="5239"/>
                  </a:cubicBezTo>
                  <a:cubicBezTo>
                    <a:pt x="5619" y="5239"/>
                    <a:pt x="5637" y="5238"/>
                    <a:pt x="5672" y="5238"/>
                  </a:cubicBezTo>
                  <a:cubicBezTo>
                    <a:pt x="5791" y="5238"/>
                    <a:pt x="6114" y="5245"/>
                    <a:pt x="6662" y="5305"/>
                  </a:cubicBezTo>
                  <a:cubicBezTo>
                    <a:pt x="6682" y="5307"/>
                    <a:pt x="6702" y="5308"/>
                    <a:pt x="6723" y="5308"/>
                  </a:cubicBezTo>
                  <a:cubicBezTo>
                    <a:pt x="7460" y="5308"/>
                    <a:pt x="8927" y="3991"/>
                    <a:pt x="8797" y="1481"/>
                  </a:cubicBezTo>
                  <a:cubicBezTo>
                    <a:pt x="8736" y="320"/>
                    <a:pt x="6953" y="1"/>
                    <a:pt x="500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0" name="Google Shape;5020;p19"/>
            <p:cNvSpPr/>
            <p:nvPr/>
          </p:nvSpPr>
          <p:spPr>
            <a:xfrm>
              <a:off x="5117750" y="1774025"/>
              <a:ext cx="179600" cy="65425"/>
            </a:xfrm>
            <a:custGeom>
              <a:avLst/>
              <a:gdLst/>
              <a:ahLst/>
              <a:cxnLst/>
              <a:rect l="l" t="t" r="r" b="b"/>
              <a:pathLst>
                <a:path w="7184" h="2617" extrusionOk="0">
                  <a:moveTo>
                    <a:pt x="1267" y="1"/>
                  </a:moveTo>
                  <a:cubicBezTo>
                    <a:pt x="1001" y="1"/>
                    <a:pt x="835" y="6"/>
                    <a:pt x="805" y="7"/>
                  </a:cubicBezTo>
                  <a:lnTo>
                    <a:pt x="0" y="34"/>
                  </a:lnTo>
                  <a:lnTo>
                    <a:pt x="726" y="380"/>
                  </a:lnTo>
                  <a:cubicBezTo>
                    <a:pt x="753" y="394"/>
                    <a:pt x="3312" y="1617"/>
                    <a:pt x="4332" y="2616"/>
                  </a:cubicBezTo>
                  <a:lnTo>
                    <a:pt x="4608" y="2335"/>
                  </a:lnTo>
                  <a:cubicBezTo>
                    <a:pt x="3888" y="1630"/>
                    <a:pt x="2500" y="849"/>
                    <a:pt x="1639" y="400"/>
                  </a:cubicBezTo>
                  <a:lnTo>
                    <a:pt x="1639" y="400"/>
                  </a:lnTo>
                  <a:cubicBezTo>
                    <a:pt x="2891" y="425"/>
                    <a:pt x="5311" y="575"/>
                    <a:pt x="7028" y="1314"/>
                  </a:cubicBezTo>
                  <a:lnTo>
                    <a:pt x="7184" y="954"/>
                  </a:lnTo>
                  <a:cubicBezTo>
                    <a:pt x="5186" y="92"/>
                    <a:pt x="2368" y="1"/>
                    <a:pt x="126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1" name="Google Shape;5021;p19"/>
            <p:cNvSpPr/>
            <p:nvPr/>
          </p:nvSpPr>
          <p:spPr>
            <a:xfrm>
              <a:off x="5002100" y="1775425"/>
              <a:ext cx="247075" cy="225850"/>
            </a:xfrm>
            <a:custGeom>
              <a:avLst/>
              <a:gdLst/>
              <a:ahLst/>
              <a:cxnLst/>
              <a:rect l="l" t="t" r="r" b="b"/>
              <a:pathLst>
                <a:path w="9883" h="9034" extrusionOk="0">
                  <a:moveTo>
                    <a:pt x="5405" y="0"/>
                  </a:moveTo>
                  <a:cubicBezTo>
                    <a:pt x="4512" y="1405"/>
                    <a:pt x="1" y="5804"/>
                    <a:pt x="1016" y="6759"/>
                  </a:cubicBezTo>
                  <a:cubicBezTo>
                    <a:pt x="1397" y="7117"/>
                    <a:pt x="1754" y="7229"/>
                    <a:pt x="2052" y="7229"/>
                  </a:cubicBezTo>
                  <a:cubicBezTo>
                    <a:pt x="2548" y="7229"/>
                    <a:pt x="2879" y="6917"/>
                    <a:pt x="2879" y="6917"/>
                  </a:cubicBezTo>
                  <a:cubicBezTo>
                    <a:pt x="2879" y="6917"/>
                    <a:pt x="3005" y="7226"/>
                    <a:pt x="3179" y="7920"/>
                  </a:cubicBezTo>
                  <a:cubicBezTo>
                    <a:pt x="3300" y="8402"/>
                    <a:pt x="4193" y="9034"/>
                    <a:pt x="5523" y="9034"/>
                  </a:cubicBezTo>
                  <a:cubicBezTo>
                    <a:pt x="6109" y="9034"/>
                    <a:pt x="6779" y="8911"/>
                    <a:pt x="7506" y="8600"/>
                  </a:cubicBezTo>
                  <a:cubicBezTo>
                    <a:pt x="9883" y="7583"/>
                    <a:pt x="5405" y="0"/>
                    <a:pt x="540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2" name="Google Shape;5022;p19"/>
            <p:cNvSpPr/>
            <p:nvPr/>
          </p:nvSpPr>
          <p:spPr>
            <a:xfrm>
              <a:off x="5111025" y="1754900"/>
              <a:ext cx="67350" cy="176500"/>
            </a:xfrm>
            <a:custGeom>
              <a:avLst/>
              <a:gdLst/>
              <a:ahLst/>
              <a:cxnLst/>
              <a:rect l="l" t="t" r="r" b="b"/>
              <a:pathLst>
                <a:path w="2694" h="7060" extrusionOk="0">
                  <a:moveTo>
                    <a:pt x="925" y="0"/>
                  </a:moveTo>
                  <a:lnTo>
                    <a:pt x="852" y="803"/>
                  </a:lnTo>
                  <a:cubicBezTo>
                    <a:pt x="849" y="831"/>
                    <a:pt x="586" y="3657"/>
                    <a:pt x="1" y="4959"/>
                  </a:cubicBezTo>
                  <a:lnTo>
                    <a:pt x="360" y="5120"/>
                  </a:lnTo>
                  <a:cubicBezTo>
                    <a:pt x="773" y="4202"/>
                    <a:pt x="1027" y="2629"/>
                    <a:pt x="1150" y="1666"/>
                  </a:cubicBezTo>
                  <a:cubicBezTo>
                    <a:pt x="1560" y="2851"/>
                    <a:pt x="2256" y="5173"/>
                    <a:pt x="2155" y="7038"/>
                  </a:cubicBezTo>
                  <a:lnTo>
                    <a:pt x="2548" y="7059"/>
                  </a:lnTo>
                  <a:cubicBezTo>
                    <a:pt x="2693" y="4362"/>
                    <a:pt x="1290" y="892"/>
                    <a:pt x="1231" y="746"/>
                  </a:cubicBezTo>
                  <a:lnTo>
                    <a:pt x="92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3" name="Google Shape;5023;p19"/>
            <p:cNvSpPr/>
            <p:nvPr/>
          </p:nvSpPr>
          <p:spPr>
            <a:xfrm>
              <a:off x="5091550" y="1745550"/>
              <a:ext cx="91575" cy="76450"/>
            </a:xfrm>
            <a:custGeom>
              <a:avLst/>
              <a:gdLst/>
              <a:ahLst/>
              <a:cxnLst/>
              <a:rect l="l" t="t" r="r" b="b"/>
              <a:pathLst>
                <a:path w="3663" h="3058" extrusionOk="0">
                  <a:moveTo>
                    <a:pt x="1765" y="0"/>
                  </a:moveTo>
                  <a:cubicBezTo>
                    <a:pt x="944" y="0"/>
                    <a:pt x="241" y="525"/>
                    <a:pt x="127" y="1268"/>
                  </a:cubicBezTo>
                  <a:cubicBezTo>
                    <a:pt x="0" y="2100"/>
                    <a:pt x="660" y="2891"/>
                    <a:pt x="1602" y="3034"/>
                  </a:cubicBezTo>
                  <a:cubicBezTo>
                    <a:pt x="1702" y="3050"/>
                    <a:pt x="1801" y="3057"/>
                    <a:pt x="1898" y="3057"/>
                  </a:cubicBezTo>
                  <a:cubicBezTo>
                    <a:pt x="2719" y="3057"/>
                    <a:pt x="3423" y="2532"/>
                    <a:pt x="3536" y="1789"/>
                  </a:cubicBezTo>
                  <a:cubicBezTo>
                    <a:pt x="3663" y="957"/>
                    <a:pt x="3003" y="166"/>
                    <a:pt x="2062" y="23"/>
                  </a:cubicBezTo>
                  <a:cubicBezTo>
                    <a:pt x="1962" y="8"/>
                    <a:pt x="1863" y="0"/>
                    <a:pt x="1765"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4" name="Google Shape;5024;p19"/>
            <p:cNvSpPr/>
            <p:nvPr/>
          </p:nvSpPr>
          <p:spPr>
            <a:xfrm>
              <a:off x="5122600" y="1765775"/>
              <a:ext cx="12550" cy="10450"/>
            </a:xfrm>
            <a:custGeom>
              <a:avLst/>
              <a:gdLst/>
              <a:ahLst/>
              <a:cxnLst/>
              <a:rect l="l" t="t" r="r" b="b"/>
              <a:pathLst>
                <a:path w="502" h="418" extrusionOk="0">
                  <a:moveTo>
                    <a:pt x="241" y="1"/>
                  </a:moveTo>
                  <a:cubicBezTo>
                    <a:pt x="129" y="1"/>
                    <a:pt x="32" y="72"/>
                    <a:pt x="17" y="174"/>
                  </a:cubicBezTo>
                  <a:cubicBezTo>
                    <a:pt x="1" y="287"/>
                    <a:pt x="90" y="395"/>
                    <a:pt x="219" y="415"/>
                  </a:cubicBezTo>
                  <a:cubicBezTo>
                    <a:pt x="232" y="416"/>
                    <a:pt x="245" y="417"/>
                    <a:pt x="258" y="417"/>
                  </a:cubicBezTo>
                  <a:cubicBezTo>
                    <a:pt x="370" y="417"/>
                    <a:pt x="467" y="346"/>
                    <a:pt x="482" y="244"/>
                  </a:cubicBezTo>
                  <a:cubicBezTo>
                    <a:pt x="501" y="132"/>
                    <a:pt x="410" y="24"/>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5" name="Google Shape;5025;p19"/>
            <p:cNvSpPr/>
            <p:nvPr/>
          </p:nvSpPr>
          <p:spPr>
            <a:xfrm>
              <a:off x="5138325" y="1756725"/>
              <a:ext cx="12550" cy="10425"/>
            </a:xfrm>
            <a:custGeom>
              <a:avLst/>
              <a:gdLst/>
              <a:ahLst/>
              <a:cxnLst/>
              <a:rect l="l" t="t" r="r" b="b"/>
              <a:pathLst>
                <a:path w="502" h="417" extrusionOk="0">
                  <a:moveTo>
                    <a:pt x="241" y="0"/>
                  </a:moveTo>
                  <a:cubicBezTo>
                    <a:pt x="130" y="0"/>
                    <a:pt x="33" y="71"/>
                    <a:pt x="18" y="173"/>
                  </a:cubicBezTo>
                  <a:cubicBezTo>
                    <a:pt x="1" y="287"/>
                    <a:pt x="91" y="393"/>
                    <a:pt x="219" y="413"/>
                  </a:cubicBezTo>
                  <a:cubicBezTo>
                    <a:pt x="233" y="415"/>
                    <a:pt x="246" y="416"/>
                    <a:pt x="260" y="416"/>
                  </a:cubicBezTo>
                  <a:cubicBezTo>
                    <a:pt x="372" y="416"/>
                    <a:pt x="467" y="344"/>
                    <a:pt x="483" y="243"/>
                  </a:cubicBezTo>
                  <a:cubicBezTo>
                    <a:pt x="501" y="130"/>
                    <a:pt x="411"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6" name="Google Shape;5026;p19"/>
            <p:cNvSpPr/>
            <p:nvPr/>
          </p:nvSpPr>
          <p:spPr>
            <a:xfrm>
              <a:off x="5135300" y="1780250"/>
              <a:ext cx="12500" cy="10425"/>
            </a:xfrm>
            <a:custGeom>
              <a:avLst/>
              <a:gdLst/>
              <a:ahLst/>
              <a:cxnLst/>
              <a:rect l="l" t="t" r="r" b="b"/>
              <a:pathLst>
                <a:path w="500" h="417" extrusionOk="0">
                  <a:moveTo>
                    <a:pt x="241" y="1"/>
                  </a:moveTo>
                  <a:cubicBezTo>
                    <a:pt x="129" y="1"/>
                    <a:pt x="32" y="72"/>
                    <a:pt x="17" y="173"/>
                  </a:cubicBezTo>
                  <a:cubicBezTo>
                    <a:pt x="0" y="287"/>
                    <a:pt x="90" y="395"/>
                    <a:pt x="219" y="413"/>
                  </a:cubicBezTo>
                  <a:cubicBezTo>
                    <a:pt x="233" y="416"/>
                    <a:pt x="246" y="417"/>
                    <a:pt x="260" y="417"/>
                  </a:cubicBezTo>
                  <a:cubicBezTo>
                    <a:pt x="371" y="417"/>
                    <a:pt x="467" y="346"/>
                    <a:pt x="482" y="244"/>
                  </a:cubicBezTo>
                  <a:cubicBezTo>
                    <a:pt x="500" y="130"/>
                    <a:pt x="411" y="24"/>
                    <a:pt x="281"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7" name="Google Shape;5027;p19"/>
            <p:cNvSpPr/>
            <p:nvPr/>
          </p:nvSpPr>
          <p:spPr>
            <a:xfrm>
              <a:off x="5144100" y="1784075"/>
              <a:ext cx="12525" cy="10425"/>
            </a:xfrm>
            <a:custGeom>
              <a:avLst/>
              <a:gdLst/>
              <a:ahLst/>
              <a:cxnLst/>
              <a:rect l="l" t="t" r="r" b="b"/>
              <a:pathLst>
                <a:path w="501" h="417" extrusionOk="0">
                  <a:moveTo>
                    <a:pt x="241" y="0"/>
                  </a:moveTo>
                  <a:cubicBezTo>
                    <a:pt x="130" y="0"/>
                    <a:pt x="33" y="72"/>
                    <a:pt x="18" y="174"/>
                  </a:cubicBezTo>
                  <a:cubicBezTo>
                    <a:pt x="1" y="286"/>
                    <a:pt x="91" y="394"/>
                    <a:pt x="219" y="414"/>
                  </a:cubicBezTo>
                  <a:cubicBezTo>
                    <a:pt x="232" y="416"/>
                    <a:pt x="245" y="417"/>
                    <a:pt x="258" y="417"/>
                  </a:cubicBezTo>
                  <a:cubicBezTo>
                    <a:pt x="371" y="417"/>
                    <a:pt x="468" y="346"/>
                    <a:pt x="483" y="244"/>
                  </a:cubicBezTo>
                  <a:cubicBezTo>
                    <a:pt x="501" y="130"/>
                    <a:pt x="411" y="23"/>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8" name="Google Shape;5028;p19"/>
            <p:cNvSpPr/>
            <p:nvPr/>
          </p:nvSpPr>
          <p:spPr>
            <a:xfrm>
              <a:off x="5128875" y="1787025"/>
              <a:ext cx="12525" cy="10425"/>
            </a:xfrm>
            <a:custGeom>
              <a:avLst/>
              <a:gdLst/>
              <a:ahLst/>
              <a:cxnLst/>
              <a:rect l="l" t="t" r="r" b="b"/>
              <a:pathLst>
                <a:path w="501" h="417" extrusionOk="0">
                  <a:moveTo>
                    <a:pt x="240" y="0"/>
                  </a:moveTo>
                  <a:cubicBezTo>
                    <a:pt x="128" y="0"/>
                    <a:pt x="32" y="71"/>
                    <a:pt x="17" y="173"/>
                  </a:cubicBezTo>
                  <a:cubicBezTo>
                    <a:pt x="0" y="287"/>
                    <a:pt x="90" y="393"/>
                    <a:pt x="219" y="413"/>
                  </a:cubicBezTo>
                  <a:cubicBezTo>
                    <a:pt x="232" y="415"/>
                    <a:pt x="246" y="416"/>
                    <a:pt x="259" y="416"/>
                  </a:cubicBezTo>
                  <a:cubicBezTo>
                    <a:pt x="370" y="416"/>
                    <a:pt x="467" y="345"/>
                    <a:pt x="482" y="244"/>
                  </a:cubicBezTo>
                  <a:cubicBezTo>
                    <a:pt x="501" y="130"/>
                    <a:pt x="410" y="21"/>
                    <a:pt x="281" y="3"/>
                  </a:cubicBezTo>
                  <a:cubicBezTo>
                    <a:pt x="268" y="1"/>
                    <a:pt x="254" y="0"/>
                    <a:pt x="24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9" name="Google Shape;5029;p19"/>
            <p:cNvSpPr/>
            <p:nvPr/>
          </p:nvSpPr>
          <p:spPr>
            <a:xfrm>
              <a:off x="5141600" y="1800550"/>
              <a:ext cx="12525" cy="10450"/>
            </a:xfrm>
            <a:custGeom>
              <a:avLst/>
              <a:gdLst/>
              <a:ahLst/>
              <a:cxnLst/>
              <a:rect l="l" t="t" r="r" b="b"/>
              <a:pathLst>
                <a:path w="501" h="418" extrusionOk="0">
                  <a:moveTo>
                    <a:pt x="242" y="1"/>
                  </a:moveTo>
                  <a:cubicBezTo>
                    <a:pt x="130" y="1"/>
                    <a:pt x="33" y="72"/>
                    <a:pt x="18" y="174"/>
                  </a:cubicBezTo>
                  <a:cubicBezTo>
                    <a:pt x="0" y="288"/>
                    <a:pt x="91" y="394"/>
                    <a:pt x="219" y="414"/>
                  </a:cubicBezTo>
                  <a:cubicBezTo>
                    <a:pt x="232" y="416"/>
                    <a:pt x="246" y="417"/>
                    <a:pt x="259" y="417"/>
                  </a:cubicBezTo>
                  <a:cubicBezTo>
                    <a:pt x="371" y="417"/>
                    <a:pt x="467" y="346"/>
                    <a:pt x="483" y="244"/>
                  </a:cubicBezTo>
                  <a:cubicBezTo>
                    <a:pt x="501" y="131"/>
                    <a:pt x="411"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0" name="Google Shape;5030;p19"/>
            <p:cNvSpPr/>
            <p:nvPr/>
          </p:nvSpPr>
          <p:spPr>
            <a:xfrm>
              <a:off x="5105250" y="1792425"/>
              <a:ext cx="12525" cy="10450"/>
            </a:xfrm>
            <a:custGeom>
              <a:avLst/>
              <a:gdLst/>
              <a:ahLst/>
              <a:cxnLst/>
              <a:rect l="l" t="t" r="r" b="b"/>
              <a:pathLst>
                <a:path w="501" h="418" extrusionOk="0">
                  <a:moveTo>
                    <a:pt x="241" y="1"/>
                  </a:moveTo>
                  <a:cubicBezTo>
                    <a:pt x="129" y="1"/>
                    <a:pt x="32" y="72"/>
                    <a:pt x="17" y="174"/>
                  </a:cubicBezTo>
                  <a:cubicBezTo>
                    <a:pt x="1" y="287"/>
                    <a:pt x="91" y="394"/>
                    <a:pt x="219" y="414"/>
                  </a:cubicBezTo>
                  <a:cubicBezTo>
                    <a:pt x="232" y="416"/>
                    <a:pt x="245" y="417"/>
                    <a:pt x="258" y="417"/>
                  </a:cubicBezTo>
                  <a:cubicBezTo>
                    <a:pt x="370" y="417"/>
                    <a:pt x="467" y="346"/>
                    <a:pt x="482" y="244"/>
                  </a:cubicBezTo>
                  <a:cubicBezTo>
                    <a:pt x="500" y="132"/>
                    <a:pt x="409" y="24"/>
                    <a:pt x="282" y="4"/>
                  </a:cubicBezTo>
                  <a:cubicBezTo>
                    <a:pt x="268" y="2"/>
                    <a:pt x="255"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1" name="Google Shape;5031;p19"/>
            <p:cNvSpPr/>
            <p:nvPr/>
          </p:nvSpPr>
          <p:spPr>
            <a:xfrm>
              <a:off x="5116075" y="1777300"/>
              <a:ext cx="12525" cy="10450"/>
            </a:xfrm>
            <a:custGeom>
              <a:avLst/>
              <a:gdLst/>
              <a:ahLst/>
              <a:cxnLst/>
              <a:rect l="l" t="t" r="r" b="b"/>
              <a:pathLst>
                <a:path w="501" h="418" extrusionOk="0">
                  <a:moveTo>
                    <a:pt x="242" y="1"/>
                  </a:moveTo>
                  <a:cubicBezTo>
                    <a:pt x="129" y="1"/>
                    <a:pt x="32" y="72"/>
                    <a:pt x="17" y="174"/>
                  </a:cubicBezTo>
                  <a:cubicBezTo>
                    <a:pt x="0" y="288"/>
                    <a:pt x="90" y="394"/>
                    <a:pt x="219" y="414"/>
                  </a:cubicBezTo>
                  <a:cubicBezTo>
                    <a:pt x="232" y="416"/>
                    <a:pt x="246" y="417"/>
                    <a:pt x="259" y="417"/>
                  </a:cubicBezTo>
                  <a:cubicBezTo>
                    <a:pt x="370" y="417"/>
                    <a:pt x="467" y="346"/>
                    <a:pt x="482" y="244"/>
                  </a:cubicBezTo>
                  <a:cubicBezTo>
                    <a:pt x="501" y="131"/>
                    <a:pt x="410"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2" name="Google Shape;5032;p19"/>
            <p:cNvSpPr/>
            <p:nvPr/>
          </p:nvSpPr>
          <p:spPr>
            <a:xfrm>
              <a:off x="5103475" y="1770300"/>
              <a:ext cx="12525" cy="10425"/>
            </a:xfrm>
            <a:custGeom>
              <a:avLst/>
              <a:gdLst/>
              <a:ahLst/>
              <a:cxnLst/>
              <a:rect l="l" t="t" r="r" b="b"/>
              <a:pathLst>
                <a:path w="501" h="417" extrusionOk="0">
                  <a:moveTo>
                    <a:pt x="241" y="1"/>
                  </a:moveTo>
                  <a:cubicBezTo>
                    <a:pt x="130" y="1"/>
                    <a:pt x="33" y="71"/>
                    <a:pt x="18" y="173"/>
                  </a:cubicBezTo>
                  <a:cubicBezTo>
                    <a:pt x="1" y="287"/>
                    <a:pt x="92" y="393"/>
                    <a:pt x="219" y="413"/>
                  </a:cubicBezTo>
                  <a:cubicBezTo>
                    <a:pt x="233" y="415"/>
                    <a:pt x="246" y="416"/>
                    <a:pt x="260" y="416"/>
                  </a:cubicBezTo>
                  <a:cubicBezTo>
                    <a:pt x="372" y="416"/>
                    <a:pt x="469" y="345"/>
                    <a:pt x="483" y="244"/>
                  </a:cubicBezTo>
                  <a:cubicBezTo>
                    <a:pt x="500" y="130"/>
                    <a:pt x="410" y="21"/>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3" name="Google Shape;5033;p19"/>
            <p:cNvSpPr/>
            <p:nvPr/>
          </p:nvSpPr>
          <p:spPr>
            <a:xfrm>
              <a:off x="5147750" y="1772950"/>
              <a:ext cx="12525" cy="10400"/>
            </a:xfrm>
            <a:custGeom>
              <a:avLst/>
              <a:gdLst/>
              <a:ahLst/>
              <a:cxnLst/>
              <a:rect l="l" t="t" r="r" b="b"/>
              <a:pathLst>
                <a:path w="501" h="416" extrusionOk="0">
                  <a:moveTo>
                    <a:pt x="241" y="0"/>
                  </a:moveTo>
                  <a:cubicBezTo>
                    <a:pt x="130" y="0"/>
                    <a:pt x="33" y="72"/>
                    <a:pt x="19" y="172"/>
                  </a:cubicBezTo>
                  <a:cubicBezTo>
                    <a:pt x="1" y="286"/>
                    <a:pt x="92" y="394"/>
                    <a:pt x="219" y="413"/>
                  </a:cubicBezTo>
                  <a:cubicBezTo>
                    <a:pt x="233" y="415"/>
                    <a:pt x="247" y="416"/>
                    <a:pt x="260" y="416"/>
                  </a:cubicBezTo>
                  <a:cubicBezTo>
                    <a:pt x="372" y="416"/>
                    <a:pt x="469" y="345"/>
                    <a:pt x="484" y="244"/>
                  </a:cubicBezTo>
                  <a:cubicBezTo>
                    <a:pt x="500" y="130"/>
                    <a:pt x="410" y="21"/>
                    <a:pt x="282" y="3"/>
                  </a:cubicBezTo>
                  <a:cubicBezTo>
                    <a:pt x="268" y="1"/>
                    <a:pt x="255"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4" name="Google Shape;5034;p19"/>
            <p:cNvSpPr/>
            <p:nvPr/>
          </p:nvSpPr>
          <p:spPr>
            <a:xfrm>
              <a:off x="5162900" y="1780500"/>
              <a:ext cx="12525" cy="10400"/>
            </a:xfrm>
            <a:custGeom>
              <a:avLst/>
              <a:gdLst/>
              <a:ahLst/>
              <a:cxnLst/>
              <a:rect l="l" t="t" r="r" b="b"/>
              <a:pathLst>
                <a:path w="501" h="416" extrusionOk="0">
                  <a:moveTo>
                    <a:pt x="241" y="0"/>
                  </a:moveTo>
                  <a:cubicBezTo>
                    <a:pt x="130" y="0"/>
                    <a:pt x="34" y="71"/>
                    <a:pt x="19" y="172"/>
                  </a:cubicBezTo>
                  <a:cubicBezTo>
                    <a:pt x="1" y="286"/>
                    <a:pt x="92" y="393"/>
                    <a:pt x="219" y="413"/>
                  </a:cubicBezTo>
                  <a:cubicBezTo>
                    <a:pt x="233" y="415"/>
                    <a:pt x="247" y="416"/>
                    <a:pt x="260" y="416"/>
                  </a:cubicBezTo>
                  <a:cubicBezTo>
                    <a:pt x="372" y="416"/>
                    <a:pt x="469" y="344"/>
                    <a:pt x="484" y="244"/>
                  </a:cubicBezTo>
                  <a:cubicBezTo>
                    <a:pt x="500" y="130"/>
                    <a:pt x="410"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5" name="Google Shape;5035;p19"/>
            <p:cNvSpPr/>
            <p:nvPr/>
          </p:nvSpPr>
          <p:spPr>
            <a:xfrm>
              <a:off x="5180350" y="2042925"/>
              <a:ext cx="162500" cy="159300"/>
            </a:xfrm>
            <a:custGeom>
              <a:avLst/>
              <a:gdLst/>
              <a:ahLst/>
              <a:cxnLst/>
              <a:rect l="l" t="t" r="r" b="b"/>
              <a:pathLst>
                <a:path w="6500" h="6372" extrusionOk="0">
                  <a:moveTo>
                    <a:pt x="2415" y="0"/>
                  </a:moveTo>
                  <a:cubicBezTo>
                    <a:pt x="2230" y="0"/>
                    <a:pt x="2035" y="14"/>
                    <a:pt x="1829" y="44"/>
                  </a:cubicBezTo>
                  <a:cubicBezTo>
                    <a:pt x="1" y="308"/>
                    <a:pt x="1698" y="6372"/>
                    <a:pt x="1698" y="6372"/>
                  </a:cubicBezTo>
                  <a:cubicBezTo>
                    <a:pt x="2572" y="5566"/>
                    <a:pt x="6500" y="3358"/>
                    <a:pt x="5973" y="2511"/>
                  </a:cubicBezTo>
                  <a:cubicBezTo>
                    <a:pt x="5701" y="2072"/>
                    <a:pt x="5373" y="1966"/>
                    <a:pt x="5121" y="1966"/>
                  </a:cubicBezTo>
                  <a:cubicBezTo>
                    <a:pt x="4886" y="1966"/>
                    <a:pt x="4716" y="2057"/>
                    <a:pt x="4716" y="2057"/>
                  </a:cubicBezTo>
                  <a:cubicBezTo>
                    <a:pt x="4716" y="2057"/>
                    <a:pt x="4686" y="1822"/>
                    <a:pt x="4693" y="1310"/>
                  </a:cubicBezTo>
                  <a:cubicBezTo>
                    <a:pt x="4700" y="856"/>
                    <a:pt x="3880" y="0"/>
                    <a:pt x="241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6" name="Google Shape;5036;p19"/>
            <p:cNvSpPr/>
            <p:nvPr/>
          </p:nvSpPr>
          <p:spPr>
            <a:xfrm>
              <a:off x="5209250" y="2087100"/>
              <a:ext cx="51800" cy="135750"/>
            </a:xfrm>
            <a:custGeom>
              <a:avLst/>
              <a:gdLst/>
              <a:ahLst/>
              <a:cxnLst/>
              <a:rect l="l" t="t" r="r" b="b"/>
              <a:pathLst>
                <a:path w="2072" h="5430" extrusionOk="0">
                  <a:moveTo>
                    <a:pt x="601" y="1"/>
                  </a:moveTo>
                  <a:cubicBezTo>
                    <a:pt x="0" y="1848"/>
                    <a:pt x="333" y="4517"/>
                    <a:pt x="347" y="4630"/>
                  </a:cubicBezTo>
                  <a:lnTo>
                    <a:pt x="449" y="5429"/>
                  </a:lnTo>
                  <a:lnTo>
                    <a:pt x="727" y="4671"/>
                  </a:lnTo>
                  <a:cubicBezTo>
                    <a:pt x="734" y="4653"/>
                    <a:pt x="1432" y="2757"/>
                    <a:pt x="2071" y="1973"/>
                  </a:cubicBezTo>
                  <a:lnTo>
                    <a:pt x="1765" y="1725"/>
                  </a:lnTo>
                  <a:cubicBezTo>
                    <a:pt x="1357" y="2228"/>
                    <a:pt x="940" y="3116"/>
                    <a:pt x="667" y="3759"/>
                  </a:cubicBezTo>
                  <a:cubicBezTo>
                    <a:pt x="612" y="2825"/>
                    <a:pt x="599" y="1279"/>
                    <a:pt x="975" y="122"/>
                  </a:cubicBezTo>
                  <a:lnTo>
                    <a:pt x="601"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7" name="Google Shape;5037;p19"/>
            <p:cNvSpPr/>
            <p:nvPr/>
          </p:nvSpPr>
          <p:spPr>
            <a:xfrm>
              <a:off x="5222775" y="2122425"/>
              <a:ext cx="102550" cy="79800"/>
            </a:xfrm>
            <a:custGeom>
              <a:avLst/>
              <a:gdLst/>
              <a:ahLst/>
              <a:cxnLst/>
              <a:rect l="l" t="t" r="r" b="b"/>
              <a:pathLst>
                <a:path w="4102" h="3192" extrusionOk="0">
                  <a:moveTo>
                    <a:pt x="4102" y="1"/>
                  </a:moveTo>
                  <a:lnTo>
                    <a:pt x="4102" y="1"/>
                  </a:lnTo>
                  <a:cubicBezTo>
                    <a:pt x="1687" y="1557"/>
                    <a:pt x="1" y="3192"/>
                    <a:pt x="1" y="3192"/>
                  </a:cubicBezTo>
                  <a:cubicBezTo>
                    <a:pt x="697" y="2550"/>
                    <a:pt x="3318" y="1025"/>
                    <a:pt x="4102"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8" name="Google Shape;5038;p19"/>
            <p:cNvSpPr/>
            <p:nvPr/>
          </p:nvSpPr>
          <p:spPr>
            <a:xfrm>
              <a:off x="5081000" y="2191725"/>
              <a:ext cx="147050" cy="128625"/>
            </a:xfrm>
            <a:custGeom>
              <a:avLst/>
              <a:gdLst/>
              <a:ahLst/>
              <a:cxnLst/>
              <a:rect l="l" t="t" r="r" b="b"/>
              <a:pathLst>
                <a:path w="5882" h="5145" extrusionOk="0">
                  <a:moveTo>
                    <a:pt x="1865" y="0"/>
                  </a:moveTo>
                  <a:cubicBezTo>
                    <a:pt x="919" y="0"/>
                    <a:pt x="179" y="115"/>
                    <a:pt x="128" y="511"/>
                  </a:cubicBezTo>
                  <a:cubicBezTo>
                    <a:pt x="0" y="1499"/>
                    <a:pt x="816" y="1656"/>
                    <a:pt x="816" y="1656"/>
                  </a:cubicBezTo>
                  <a:cubicBezTo>
                    <a:pt x="816" y="1656"/>
                    <a:pt x="692" y="1857"/>
                    <a:pt x="363" y="2249"/>
                  </a:cubicBezTo>
                  <a:cubicBezTo>
                    <a:pt x="35" y="2641"/>
                    <a:pt x="198" y="4090"/>
                    <a:pt x="1785" y="5039"/>
                  </a:cubicBezTo>
                  <a:cubicBezTo>
                    <a:pt x="1905" y="5111"/>
                    <a:pt x="2031" y="5144"/>
                    <a:pt x="2161" y="5144"/>
                  </a:cubicBezTo>
                  <a:cubicBezTo>
                    <a:pt x="3739" y="5144"/>
                    <a:pt x="5882" y="215"/>
                    <a:pt x="5882" y="215"/>
                  </a:cubicBezTo>
                  <a:lnTo>
                    <a:pt x="5882" y="215"/>
                  </a:lnTo>
                  <a:cubicBezTo>
                    <a:pt x="5826" y="218"/>
                    <a:pt x="5763" y="220"/>
                    <a:pt x="5694" y="220"/>
                  </a:cubicBezTo>
                  <a:cubicBezTo>
                    <a:pt x="4878" y="220"/>
                    <a:pt x="3174" y="0"/>
                    <a:pt x="186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9" name="Google Shape;5039;p19"/>
            <p:cNvSpPr/>
            <p:nvPr/>
          </p:nvSpPr>
          <p:spPr>
            <a:xfrm>
              <a:off x="5148900" y="2182525"/>
              <a:ext cx="94000" cy="102900"/>
            </a:xfrm>
            <a:custGeom>
              <a:avLst/>
              <a:gdLst/>
              <a:ahLst/>
              <a:cxnLst/>
              <a:rect l="l" t="t" r="r" b="b"/>
              <a:pathLst>
                <a:path w="3760" h="4116" extrusionOk="0">
                  <a:moveTo>
                    <a:pt x="3759" y="1"/>
                  </a:moveTo>
                  <a:lnTo>
                    <a:pt x="3066" y="413"/>
                  </a:lnTo>
                  <a:cubicBezTo>
                    <a:pt x="3049" y="423"/>
                    <a:pt x="1310" y="1451"/>
                    <a:pt x="319" y="1657"/>
                  </a:cubicBezTo>
                  <a:lnTo>
                    <a:pt x="400" y="2043"/>
                  </a:lnTo>
                  <a:cubicBezTo>
                    <a:pt x="1035" y="1911"/>
                    <a:pt x="1918" y="1487"/>
                    <a:pt x="2537" y="1159"/>
                  </a:cubicBezTo>
                  <a:lnTo>
                    <a:pt x="2537" y="1159"/>
                  </a:lnTo>
                  <a:cubicBezTo>
                    <a:pt x="1989" y="1917"/>
                    <a:pt x="1023" y="3125"/>
                    <a:pt x="1" y="3785"/>
                  </a:cubicBezTo>
                  <a:lnTo>
                    <a:pt x="214" y="4116"/>
                  </a:lnTo>
                  <a:cubicBezTo>
                    <a:pt x="1847" y="3061"/>
                    <a:pt x="3273" y="783"/>
                    <a:pt x="3334" y="685"/>
                  </a:cubicBezTo>
                  <a:lnTo>
                    <a:pt x="3759"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0" name="Google Shape;5040;p19"/>
            <p:cNvSpPr/>
            <p:nvPr/>
          </p:nvSpPr>
          <p:spPr>
            <a:xfrm>
              <a:off x="5101050" y="2191700"/>
              <a:ext cx="127000" cy="15825"/>
            </a:xfrm>
            <a:custGeom>
              <a:avLst/>
              <a:gdLst/>
              <a:ahLst/>
              <a:cxnLst/>
              <a:rect l="l" t="t" r="r" b="b"/>
              <a:pathLst>
                <a:path w="5080" h="633" extrusionOk="0">
                  <a:moveTo>
                    <a:pt x="1070" y="1"/>
                  </a:moveTo>
                  <a:cubicBezTo>
                    <a:pt x="663" y="1"/>
                    <a:pt x="293" y="22"/>
                    <a:pt x="1" y="78"/>
                  </a:cubicBezTo>
                  <a:cubicBezTo>
                    <a:pt x="19" y="87"/>
                    <a:pt x="1252" y="632"/>
                    <a:pt x="2838" y="632"/>
                  </a:cubicBezTo>
                  <a:cubicBezTo>
                    <a:pt x="3541" y="632"/>
                    <a:pt x="4313" y="525"/>
                    <a:pt x="5080" y="216"/>
                  </a:cubicBezTo>
                  <a:lnTo>
                    <a:pt x="5080" y="216"/>
                  </a:lnTo>
                  <a:cubicBezTo>
                    <a:pt x="5025" y="219"/>
                    <a:pt x="4963" y="221"/>
                    <a:pt x="4895" y="221"/>
                  </a:cubicBezTo>
                  <a:cubicBezTo>
                    <a:pt x="4082" y="221"/>
                    <a:pt x="2380" y="1"/>
                    <a:pt x="1070"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1" name="Google Shape;5041;p19"/>
            <p:cNvSpPr/>
            <p:nvPr/>
          </p:nvSpPr>
          <p:spPr>
            <a:xfrm>
              <a:off x="5071500" y="2071100"/>
              <a:ext cx="156175" cy="125950"/>
            </a:xfrm>
            <a:custGeom>
              <a:avLst/>
              <a:gdLst/>
              <a:ahLst/>
              <a:cxnLst/>
              <a:rect l="l" t="t" r="r" b="b"/>
              <a:pathLst>
                <a:path w="6247" h="5038" extrusionOk="0">
                  <a:moveTo>
                    <a:pt x="3456" y="1"/>
                  </a:moveTo>
                  <a:cubicBezTo>
                    <a:pt x="3419" y="1"/>
                    <a:pt x="3382" y="7"/>
                    <a:pt x="3346" y="20"/>
                  </a:cubicBezTo>
                  <a:cubicBezTo>
                    <a:pt x="2409" y="360"/>
                    <a:pt x="2644" y="1158"/>
                    <a:pt x="2644" y="1158"/>
                  </a:cubicBezTo>
                  <a:cubicBezTo>
                    <a:pt x="2644" y="1158"/>
                    <a:pt x="2407" y="1138"/>
                    <a:pt x="1909" y="1025"/>
                  </a:cubicBezTo>
                  <a:cubicBezTo>
                    <a:pt x="1879" y="1019"/>
                    <a:pt x="1846" y="1015"/>
                    <a:pt x="1811" y="1015"/>
                  </a:cubicBezTo>
                  <a:cubicBezTo>
                    <a:pt x="1267" y="1015"/>
                    <a:pt x="189" y="1834"/>
                    <a:pt x="80" y="3568"/>
                  </a:cubicBezTo>
                  <a:cubicBezTo>
                    <a:pt x="0" y="4841"/>
                    <a:pt x="2968" y="5038"/>
                    <a:pt x="4815" y="5038"/>
                  </a:cubicBezTo>
                  <a:cubicBezTo>
                    <a:pt x="5643" y="5038"/>
                    <a:pt x="6246" y="4998"/>
                    <a:pt x="6246" y="4998"/>
                  </a:cubicBezTo>
                  <a:cubicBezTo>
                    <a:pt x="5661" y="4014"/>
                    <a:pt x="4387" y="1"/>
                    <a:pt x="3456"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2" name="Google Shape;5042;p19"/>
            <p:cNvSpPr/>
            <p:nvPr/>
          </p:nvSpPr>
          <p:spPr>
            <a:xfrm>
              <a:off x="5115325" y="2145100"/>
              <a:ext cx="132025" cy="57450"/>
            </a:xfrm>
            <a:custGeom>
              <a:avLst/>
              <a:gdLst/>
              <a:ahLst/>
              <a:cxnLst/>
              <a:rect l="l" t="t" r="r" b="b"/>
              <a:pathLst>
                <a:path w="5281" h="2298" extrusionOk="0">
                  <a:moveTo>
                    <a:pt x="2232" y="1"/>
                  </a:moveTo>
                  <a:lnTo>
                    <a:pt x="1927" y="247"/>
                  </a:lnTo>
                  <a:cubicBezTo>
                    <a:pt x="2335" y="751"/>
                    <a:pt x="3118" y="1341"/>
                    <a:pt x="3693" y="1741"/>
                  </a:cubicBezTo>
                  <a:cubicBezTo>
                    <a:pt x="2768" y="1602"/>
                    <a:pt x="1252" y="1298"/>
                    <a:pt x="196" y="691"/>
                  </a:cubicBezTo>
                  <a:lnTo>
                    <a:pt x="0" y="1032"/>
                  </a:lnTo>
                  <a:cubicBezTo>
                    <a:pt x="1685" y="1999"/>
                    <a:pt x="4363" y="2224"/>
                    <a:pt x="4477" y="2233"/>
                  </a:cubicBezTo>
                  <a:lnTo>
                    <a:pt x="5281" y="2297"/>
                  </a:lnTo>
                  <a:lnTo>
                    <a:pt x="4598" y="1871"/>
                  </a:lnTo>
                  <a:cubicBezTo>
                    <a:pt x="4582" y="1860"/>
                    <a:pt x="2868" y="785"/>
                    <a:pt x="223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3" name="Google Shape;5043;p19"/>
            <p:cNvSpPr/>
            <p:nvPr/>
          </p:nvSpPr>
          <p:spPr>
            <a:xfrm>
              <a:off x="5224800" y="2126350"/>
              <a:ext cx="170375" cy="132700"/>
            </a:xfrm>
            <a:custGeom>
              <a:avLst/>
              <a:gdLst/>
              <a:ahLst/>
              <a:cxnLst/>
              <a:rect l="l" t="t" r="r" b="b"/>
              <a:pathLst>
                <a:path w="6815" h="5308" extrusionOk="0">
                  <a:moveTo>
                    <a:pt x="5071" y="0"/>
                  </a:moveTo>
                  <a:cubicBezTo>
                    <a:pt x="3390" y="0"/>
                    <a:pt x="0" y="2858"/>
                    <a:pt x="0" y="2858"/>
                  </a:cubicBezTo>
                  <a:cubicBezTo>
                    <a:pt x="950" y="3259"/>
                    <a:pt x="3805" y="5308"/>
                    <a:pt x="4912" y="5308"/>
                  </a:cubicBezTo>
                  <a:cubicBezTo>
                    <a:pt x="5083" y="5308"/>
                    <a:pt x="5212" y="5259"/>
                    <a:pt x="5286" y="5147"/>
                  </a:cubicBezTo>
                  <a:cubicBezTo>
                    <a:pt x="5840" y="4319"/>
                    <a:pt x="5178" y="3815"/>
                    <a:pt x="5178" y="3815"/>
                  </a:cubicBezTo>
                  <a:cubicBezTo>
                    <a:pt x="5178" y="3815"/>
                    <a:pt x="5379" y="3692"/>
                    <a:pt x="5848" y="3486"/>
                  </a:cubicBezTo>
                  <a:cubicBezTo>
                    <a:pt x="6316" y="3281"/>
                    <a:pt x="6815" y="1910"/>
                    <a:pt x="5814" y="356"/>
                  </a:cubicBezTo>
                  <a:cubicBezTo>
                    <a:pt x="5653" y="105"/>
                    <a:pt x="5393" y="0"/>
                    <a:pt x="507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4" name="Google Shape;5044;p19"/>
            <p:cNvSpPr/>
            <p:nvPr/>
          </p:nvSpPr>
          <p:spPr>
            <a:xfrm>
              <a:off x="5205075" y="2151450"/>
              <a:ext cx="126175" cy="53875"/>
            </a:xfrm>
            <a:custGeom>
              <a:avLst/>
              <a:gdLst/>
              <a:ahLst/>
              <a:cxnLst/>
              <a:rect l="l" t="t" r="r" b="b"/>
              <a:pathLst>
                <a:path w="5047" h="2155" extrusionOk="0">
                  <a:moveTo>
                    <a:pt x="5003" y="0"/>
                  </a:moveTo>
                  <a:cubicBezTo>
                    <a:pt x="3072" y="219"/>
                    <a:pt x="782" y="1627"/>
                    <a:pt x="685" y="1687"/>
                  </a:cubicBezTo>
                  <a:lnTo>
                    <a:pt x="0" y="2111"/>
                  </a:lnTo>
                  <a:lnTo>
                    <a:pt x="804" y="2050"/>
                  </a:lnTo>
                  <a:cubicBezTo>
                    <a:pt x="815" y="2049"/>
                    <a:pt x="1409" y="2005"/>
                    <a:pt x="2107" y="2005"/>
                  </a:cubicBezTo>
                  <a:cubicBezTo>
                    <a:pt x="2700" y="2005"/>
                    <a:pt x="3368" y="2037"/>
                    <a:pt x="3817" y="2155"/>
                  </a:cubicBezTo>
                  <a:lnTo>
                    <a:pt x="3916" y="1775"/>
                  </a:lnTo>
                  <a:cubicBezTo>
                    <a:pt x="3427" y="1646"/>
                    <a:pt x="2721" y="1611"/>
                    <a:pt x="2102" y="1611"/>
                  </a:cubicBezTo>
                  <a:cubicBezTo>
                    <a:pt x="1929" y="1611"/>
                    <a:pt x="1762" y="1614"/>
                    <a:pt x="1609" y="1618"/>
                  </a:cubicBezTo>
                  <a:cubicBezTo>
                    <a:pt x="2437" y="1181"/>
                    <a:pt x="3838" y="528"/>
                    <a:pt x="5047" y="391"/>
                  </a:cubicBezTo>
                  <a:lnTo>
                    <a:pt x="5003"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5" name="Google Shape;5045;p19"/>
            <p:cNvSpPr/>
            <p:nvPr/>
          </p:nvSpPr>
          <p:spPr>
            <a:xfrm>
              <a:off x="5190675" y="2195825"/>
              <a:ext cx="169125" cy="147725"/>
            </a:xfrm>
            <a:custGeom>
              <a:avLst/>
              <a:gdLst/>
              <a:ahLst/>
              <a:cxnLst/>
              <a:rect l="l" t="t" r="r" b="b"/>
              <a:pathLst>
                <a:path w="6765" h="5909" extrusionOk="0">
                  <a:moveTo>
                    <a:pt x="1292" y="1"/>
                  </a:moveTo>
                  <a:cubicBezTo>
                    <a:pt x="1238" y="1190"/>
                    <a:pt x="1" y="5521"/>
                    <a:pt x="971" y="5753"/>
                  </a:cubicBezTo>
                  <a:cubicBezTo>
                    <a:pt x="1095" y="5782"/>
                    <a:pt x="1207" y="5795"/>
                    <a:pt x="1308" y="5795"/>
                  </a:cubicBezTo>
                  <a:cubicBezTo>
                    <a:pt x="2000" y="5795"/>
                    <a:pt x="2184" y="5190"/>
                    <a:pt x="2184" y="5190"/>
                  </a:cubicBezTo>
                  <a:cubicBezTo>
                    <a:pt x="2184" y="5190"/>
                    <a:pt x="2371" y="5336"/>
                    <a:pt x="2726" y="5705"/>
                  </a:cubicBezTo>
                  <a:cubicBezTo>
                    <a:pt x="2843" y="5827"/>
                    <a:pt x="3081" y="5908"/>
                    <a:pt x="3388" y="5908"/>
                  </a:cubicBezTo>
                  <a:cubicBezTo>
                    <a:pt x="4007" y="5908"/>
                    <a:pt x="4907" y="5578"/>
                    <a:pt x="5651" y="4591"/>
                  </a:cubicBezTo>
                  <a:cubicBezTo>
                    <a:pt x="6764" y="3114"/>
                    <a:pt x="1292" y="1"/>
                    <a:pt x="129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6" name="Google Shape;5046;p19"/>
            <p:cNvSpPr/>
            <p:nvPr/>
          </p:nvSpPr>
          <p:spPr>
            <a:xfrm>
              <a:off x="5210175" y="2179525"/>
              <a:ext cx="92750" cy="103575"/>
            </a:xfrm>
            <a:custGeom>
              <a:avLst/>
              <a:gdLst/>
              <a:ahLst/>
              <a:cxnLst/>
              <a:rect l="l" t="t" r="r" b="b"/>
              <a:pathLst>
                <a:path w="3710" h="4143" extrusionOk="0">
                  <a:moveTo>
                    <a:pt x="0" y="1"/>
                  </a:moveTo>
                  <a:lnTo>
                    <a:pt x="334" y="734"/>
                  </a:lnTo>
                  <a:cubicBezTo>
                    <a:pt x="343" y="752"/>
                    <a:pt x="1179" y="2591"/>
                    <a:pt x="1278" y="3598"/>
                  </a:cubicBezTo>
                  <a:lnTo>
                    <a:pt x="1670" y="3561"/>
                  </a:lnTo>
                  <a:cubicBezTo>
                    <a:pt x="1607" y="2915"/>
                    <a:pt x="1278" y="1991"/>
                    <a:pt x="1019" y="1341"/>
                  </a:cubicBezTo>
                  <a:lnTo>
                    <a:pt x="1019" y="1341"/>
                  </a:lnTo>
                  <a:cubicBezTo>
                    <a:pt x="1714" y="1967"/>
                    <a:pt x="2813" y="3056"/>
                    <a:pt x="3358" y="4143"/>
                  </a:cubicBezTo>
                  <a:lnTo>
                    <a:pt x="3709" y="3966"/>
                  </a:lnTo>
                  <a:cubicBezTo>
                    <a:pt x="2837" y="2230"/>
                    <a:pt x="724" y="568"/>
                    <a:pt x="635" y="497"/>
                  </a:cubicBezTo>
                  <a:lnTo>
                    <a:pt x="0"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7" name="Google Shape;5047;p19"/>
            <p:cNvSpPr/>
            <p:nvPr/>
          </p:nvSpPr>
          <p:spPr>
            <a:xfrm>
              <a:off x="5191850" y="2173225"/>
              <a:ext cx="68350" cy="55500"/>
            </a:xfrm>
            <a:custGeom>
              <a:avLst/>
              <a:gdLst/>
              <a:ahLst/>
              <a:cxnLst/>
              <a:rect l="l" t="t" r="r" b="b"/>
              <a:pathLst>
                <a:path w="2734" h="2220" extrusionOk="0">
                  <a:moveTo>
                    <a:pt x="1468" y="1"/>
                  </a:moveTo>
                  <a:cubicBezTo>
                    <a:pt x="1306" y="1"/>
                    <a:pt x="1139" y="31"/>
                    <a:pt x="975" y="94"/>
                  </a:cubicBezTo>
                  <a:cubicBezTo>
                    <a:pt x="340" y="339"/>
                    <a:pt x="1" y="992"/>
                    <a:pt x="218" y="1554"/>
                  </a:cubicBezTo>
                  <a:cubicBezTo>
                    <a:pt x="378" y="1971"/>
                    <a:pt x="800" y="2219"/>
                    <a:pt x="1267" y="2219"/>
                  </a:cubicBezTo>
                  <a:cubicBezTo>
                    <a:pt x="1429" y="2219"/>
                    <a:pt x="1596" y="2189"/>
                    <a:pt x="1760" y="2126"/>
                  </a:cubicBezTo>
                  <a:cubicBezTo>
                    <a:pt x="2394" y="1881"/>
                    <a:pt x="2734" y="1228"/>
                    <a:pt x="2518" y="665"/>
                  </a:cubicBezTo>
                  <a:cubicBezTo>
                    <a:pt x="2356" y="249"/>
                    <a:pt x="1934" y="1"/>
                    <a:pt x="1468"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8" name="Google Shape;5048;p19"/>
            <p:cNvSpPr/>
            <p:nvPr/>
          </p:nvSpPr>
          <p:spPr>
            <a:xfrm>
              <a:off x="5211550" y="2192275"/>
              <a:ext cx="9350" cy="7575"/>
            </a:xfrm>
            <a:custGeom>
              <a:avLst/>
              <a:gdLst/>
              <a:ahLst/>
              <a:cxnLst/>
              <a:rect l="l" t="t" r="r" b="b"/>
              <a:pathLst>
                <a:path w="374" h="303" extrusionOk="0">
                  <a:moveTo>
                    <a:pt x="199" y="0"/>
                  </a:moveTo>
                  <a:cubicBezTo>
                    <a:pt x="178" y="0"/>
                    <a:pt x="155" y="4"/>
                    <a:pt x="133" y="12"/>
                  </a:cubicBezTo>
                  <a:cubicBezTo>
                    <a:pt x="47" y="44"/>
                    <a:pt x="0" y="133"/>
                    <a:pt x="31" y="211"/>
                  </a:cubicBezTo>
                  <a:cubicBezTo>
                    <a:pt x="52" y="268"/>
                    <a:pt x="109" y="302"/>
                    <a:pt x="173" y="302"/>
                  </a:cubicBezTo>
                  <a:cubicBezTo>
                    <a:pt x="195" y="302"/>
                    <a:pt x="218" y="298"/>
                    <a:pt x="241" y="289"/>
                  </a:cubicBezTo>
                  <a:cubicBezTo>
                    <a:pt x="326" y="257"/>
                    <a:pt x="373" y="168"/>
                    <a:pt x="344" y="90"/>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9" name="Google Shape;5049;p19"/>
            <p:cNvSpPr/>
            <p:nvPr/>
          </p:nvSpPr>
          <p:spPr>
            <a:xfrm>
              <a:off x="5218100" y="2181025"/>
              <a:ext cx="9350" cy="7575"/>
            </a:xfrm>
            <a:custGeom>
              <a:avLst/>
              <a:gdLst/>
              <a:ahLst/>
              <a:cxnLst/>
              <a:rect l="l" t="t" r="r" b="b"/>
              <a:pathLst>
                <a:path w="374" h="303" extrusionOk="0">
                  <a:moveTo>
                    <a:pt x="200" y="1"/>
                  </a:moveTo>
                  <a:cubicBezTo>
                    <a:pt x="178" y="1"/>
                    <a:pt x="156" y="5"/>
                    <a:pt x="134" y="13"/>
                  </a:cubicBezTo>
                  <a:cubicBezTo>
                    <a:pt x="48" y="45"/>
                    <a:pt x="1" y="134"/>
                    <a:pt x="31" y="211"/>
                  </a:cubicBezTo>
                  <a:cubicBezTo>
                    <a:pt x="53" y="269"/>
                    <a:pt x="111" y="303"/>
                    <a:pt x="174" y="303"/>
                  </a:cubicBezTo>
                  <a:cubicBezTo>
                    <a:pt x="196" y="303"/>
                    <a:pt x="219" y="299"/>
                    <a:pt x="241" y="290"/>
                  </a:cubicBezTo>
                  <a:cubicBezTo>
                    <a:pt x="328" y="257"/>
                    <a:pt x="374" y="168"/>
                    <a:pt x="344" y="91"/>
                  </a:cubicBezTo>
                  <a:cubicBezTo>
                    <a:pt x="322" y="35"/>
                    <a:pt x="263"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0" name="Google Shape;5050;p19"/>
            <p:cNvSpPr/>
            <p:nvPr/>
          </p:nvSpPr>
          <p:spPr>
            <a:xfrm>
              <a:off x="5224575" y="2196700"/>
              <a:ext cx="9350" cy="7575"/>
            </a:xfrm>
            <a:custGeom>
              <a:avLst/>
              <a:gdLst/>
              <a:ahLst/>
              <a:cxnLst/>
              <a:rect l="l" t="t" r="r" b="b"/>
              <a:pathLst>
                <a:path w="374" h="303" extrusionOk="0">
                  <a:moveTo>
                    <a:pt x="199" y="1"/>
                  </a:moveTo>
                  <a:cubicBezTo>
                    <a:pt x="178" y="1"/>
                    <a:pt x="155" y="5"/>
                    <a:pt x="133" y="13"/>
                  </a:cubicBezTo>
                  <a:cubicBezTo>
                    <a:pt x="48" y="45"/>
                    <a:pt x="1" y="134"/>
                    <a:pt x="30" y="211"/>
                  </a:cubicBezTo>
                  <a:cubicBezTo>
                    <a:pt x="52" y="268"/>
                    <a:pt x="110" y="303"/>
                    <a:pt x="173" y="303"/>
                  </a:cubicBezTo>
                  <a:cubicBezTo>
                    <a:pt x="196" y="303"/>
                    <a:pt x="219" y="299"/>
                    <a:pt x="241" y="290"/>
                  </a:cubicBezTo>
                  <a:cubicBezTo>
                    <a:pt x="327" y="257"/>
                    <a:pt x="374" y="168"/>
                    <a:pt x="343" y="91"/>
                  </a:cubicBezTo>
                  <a:cubicBezTo>
                    <a:pt x="322" y="35"/>
                    <a:pt x="263" y="1"/>
                    <a:pt x="199"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1" name="Google Shape;5051;p19"/>
            <p:cNvSpPr/>
            <p:nvPr/>
          </p:nvSpPr>
          <p:spPr>
            <a:xfrm>
              <a:off x="5231400" y="2195950"/>
              <a:ext cx="9350" cy="7575"/>
            </a:xfrm>
            <a:custGeom>
              <a:avLst/>
              <a:gdLst/>
              <a:ahLst/>
              <a:cxnLst/>
              <a:rect l="l" t="t" r="r" b="b"/>
              <a:pathLst>
                <a:path w="374" h="303" extrusionOk="0">
                  <a:moveTo>
                    <a:pt x="199" y="0"/>
                  </a:moveTo>
                  <a:cubicBezTo>
                    <a:pt x="177" y="0"/>
                    <a:pt x="155" y="4"/>
                    <a:pt x="133" y="12"/>
                  </a:cubicBezTo>
                  <a:cubicBezTo>
                    <a:pt x="48" y="46"/>
                    <a:pt x="0" y="135"/>
                    <a:pt x="31" y="211"/>
                  </a:cubicBezTo>
                  <a:cubicBezTo>
                    <a:pt x="52" y="268"/>
                    <a:pt x="110" y="302"/>
                    <a:pt x="173" y="302"/>
                  </a:cubicBezTo>
                  <a:cubicBezTo>
                    <a:pt x="195" y="302"/>
                    <a:pt x="218" y="298"/>
                    <a:pt x="241" y="289"/>
                  </a:cubicBezTo>
                  <a:cubicBezTo>
                    <a:pt x="326" y="257"/>
                    <a:pt x="374" y="168"/>
                    <a:pt x="344" y="91"/>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2" name="Google Shape;5052;p19"/>
            <p:cNvSpPr/>
            <p:nvPr/>
          </p:nvSpPr>
          <p:spPr>
            <a:xfrm>
              <a:off x="5222950" y="2203175"/>
              <a:ext cx="9400" cy="7600"/>
            </a:xfrm>
            <a:custGeom>
              <a:avLst/>
              <a:gdLst/>
              <a:ahLst/>
              <a:cxnLst/>
              <a:rect l="l" t="t" r="r" b="b"/>
              <a:pathLst>
                <a:path w="376" h="304" extrusionOk="0">
                  <a:moveTo>
                    <a:pt x="202" y="1"/>
                  </a:moveTo>
                  <a:cubicBezTo>
                    <a:pt x="180" y="1"/>
                    <a:pt x="157" y="5"/>
                    <a:pt x="135" y="14"/>
                  </a:cubicBezTo>
                  <a:cubicBezTo>
                    <a:pt x="48" y="46"/>
                    <a:pt x="1" y="135"/>
                    <a:pt x="31" y="212"/>
                  </a:cubicBezTo>
                  <a:cubicBezTo>
                    <a:pt x="54" y="270"/>
                    <a:pt x="111" y="304"/>
                    <a:pt x="174" y="304"/>
                  </a:cubicBezTo>
                  <a:cubicBezTo>
                    <a:pt x="196" y="304"/>
                    <a:pt x="219" y="299"/>
                    <a:pt x="241" y="291"/>
                  </a:cubicBezTo>
                  <a:cubicBezTo>
                    <a:pt x="328" y="258"/>
                    <a:pt x="375" y="170"/>
                    <a:pt x="345" y="92"/>
                  </a:cubicBezTo>
                  <a:cubicBezTo>
                    <a:pt x="322" y="35"/>
                    <a:pt x="265" y="1"/>
                    <a:pt x="20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3" name="Google Shape;5053;p19"/>
            <p:cNvSpPr/>
            <p:nvPr/>
          </p:nvSpPr>
          <p:spPr>
            <a:xfrm>
              <a:off x="5235700" y="2207075"/>
              <a:ext cx="9350" cy="7600"/>
            </a:xfrm>
            <a:custGeom>
              <a:avLst/>
              <a:gdLst/>
              <a:ahLst/>
              <a:cxnLst/>
              <a:rect l="l" t="t" r="r" b="b"/>
              <a:pathLst>
                <a:path w="374" h="304" extrusionOk="0">
                  <a:moveTo>
                    <a:pt x="201" y="0"/>
                  </a:moveTo>
                  <a:cubicBezTo>
                    <a:pt x="179" y="0"/>
                    <a:pt x="156" y="5"/>
                    <a:pt x="134" y="14"/>
                  </a:cubicBezTo>
                  <a:cubicBezTo>
                    <a:pt x="48" y="46"/>
                    <a:pt x="1" y="135"/>
                    <a:pt x="31" y="212"/>
                  </a:cubicBezTo>
                  <a:cubicBezTo>
                    <a:pt x="53" y="269"/>
                    <a:pt x="111" y="303"/>
                    <a:pt x="174" y="303"/>
                  </a:cubicBezTo>
                  <a:cubicBezTo>
                    <a:pt x="196" y="303"/>
                    <a:pt x="219" y="299"/>
                    <a:pt x="241" y="290"/>
                  </a:cubicBezTo>
                  <a:cubicBezTo>
                    <a:pt x="327" y="257"/>
                    <a:pt x="374" y="168"/>
                    <a:pt x="345" y="92"/>
                  </a:cubicBezTo>
                  <a:cubicBezTo>
                    <a:pt x="322" y="35"/>
                    <a:pt x="265" y="0"/>
                    <a:pt x="20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4" name="Google Shape;5054;p19"/>
            <p:cNvSpPr/>
            <p:nvPr/>
          </p:nvSpPr>
          <p:spPr>
            <a:xfrm>
              <a:off x="5210250" y="2214950"/>
              <a:ext cx="9350" cy="7575"/>
            </a:xfrm>
            <a:custGeom>
              <a:avLst/>
              <a:gdLst/>
              <a:ahLst/>
              <a:cxnLst/>
              <a:rect l="l" t="t" r="r" b="b"/>
              <a:pathLst>
                <a:path w="374" h="303" extrusionOk="0">
                  <a:moveTo>
                    <a:pt x="200" y="1"/>
                  </a:moveTo>
                  <a:cubicBezTo>
                    <a:pt x="178" y="1"/>
                    <a:pt x="155" y="5"/>
                    <a:pt x="133" y="13"/>
                  </a:cubicBezTo>
                  <a:cubicBezTo>
                    <a:pt x="47" y="45"/>
                    <a:pt x="0" y="134"/>
                    <a:pt x="30" y="212"/>
                  </a:cubicBezTo>
                  <a:cubicBezTo>
                    <a:pt x="52" y="269"/>
                    <a:pt x="109" y="303"/>
                    <a:pt x="173" y="303"/>
                  </a:cubicBezTo>
                  <a:cubicBezTo>
                    <a:pt x="195" y="303"/>
                    <a:pt x="218" y="299"/>
                    <a:pt x="240" y="290"/>
                  </a:cubicBezTo>
                  <a:cubicBezTo>
                    <a:pt x="326" y="258"/>
                    <a:pt x="373"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5" name="Google Shape;5055;p19"/>
            <p:cNvSpPr/>
            <p:nvPr/>
          </p:nvSpPr>
          <p:spPr>
            <a:xfrm>
              <a:off x="5211600" y="2201725"/>
              <a:ext cx="9375" cy="7575"/>
            </a:xfrm>
            <a:custGeom>
              <a:avLst/>
              <a:gdLst/>
              <a:ahLst/>
              <a:cxnLst/>
              <a:rect l="l" t="t" r="r" b="b"/>
              <a:pathLst>
                <a:path w="375" h="303" extrusionOk="0">
                  <a:moveTo>
                    <a:pt x="201" y="1"/>
                  </a:moveTo>
                  <a:cubicBezTo>
                    <a:pt x="179" y="1"/>
                    <a:pt x="156" y="5"/>
                    <a:pt x="134" y="13"/>
                  </a:cubicBezTo>
                  <a:cubicBezTo>
                    <a:pt x="47" y="46"/>
                    <a:pt x="0" y="135"/>
                    <a:pt x="31" y="212"/>
                  </a:cubicBezTo>
                  <a:cubicBezTo>
                    <a:pt x="53" y="269"/>
                    <a:pt x="111" y="303"/>
                    <a:pt x="175" y="303"/>
                  </a:cubicBezTo>
                  <a:cubicBezTo>
                    <a:pt x="196" y="303"/>
                    <a:pt x="219" y="299"/>
                    <a:pt x="241" y="290"/>
                  </a:cubicBezTo>
                  <a:cubicBezTo>
                    <a:pt x="328" y="257"/>
                    <a:pt x="375"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6" name="Google Shape;5056;p19"/>
            <p:cNvSpPr/>
            <p:nvPr/>
          </p:nvSpPr>
          <p:spPr>
            <a:xfrm>
              <a:off x="5201275" y="2201825"/>
              <a:ext cx="9375" cy="7575"/>
            </a:xfrm>
            <a:custGeom>
              <a:avLst/>
              <a:gdLst/>
              <a:ahLst/>
              <a:cxnLst/>
              <a:rect l="l" t="t" r="r" b="b"/>
              <a:pathLst>
                <a:path w="375" h="303" extrusionOk="0">
                  <a:moveTo>
                    <a:pt x="200" y="0"/>
                  </a:moveTo>
                  <a:cubicBezTo>
                    <a:pt x="178" y="0"/>
                    <a:pt x="156" y="4"/>
                    <a:pt x="134" y="12"/>
                  </a:cubicBezTo>
                  <a:cubicBezTo>
                    <a:pt x="48" y="46"/>
                    <a:pt x="1" y="135"/>
                    <a:pt x="31" y="211"/>
                  </a:cubicBezTo>
                  <a:cubicBezTo>
                    <a:pt x="53" y="268"/>
                    <a:pt x="111" y="303"/>
                    <a:pt x="174" y="303"/>
                  </a:cubicBezTo>
                  <a:cubicBezTo>
                    <a:pt x="196" y="303"/>
                    <a:pt x="219" y="298"/>
                    <a:pt x="241" y="289"/>
                  </a:cubicBezTo>
                  <a:cubicBezTo>
                    <a:pt x="328" y="257"/>
                    <a:pt x="375" y="168"/>
                    <a:pt x="345" y="91"/>
                  </a:cubicBezTo>
                  <a:cubicBezTo>
                    <a:pt x="322" y="35"/>
                    <a:pt x="263" y="0"/>
                    <a:pt x="20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7" name="Google Shape;5057;p19"/>
            <p:cNvSpPr/>
            <p:nvPr/>
          </p:nvSpPr>
          <p:spPr>
            <a:xfrm>
              <a:off x="5229700" y="2187750"/>
              <a:ext cx="9350" cy="7575"/>
            </a:xfrm>
            <a:custGeom>
              <a:avLst/>
              <a:gdLst/>
              <a:ahLst/>
              <a:cxnLst/>
              <a:rect l="l" t="t" r="r" b="b"/>
              <a:pathLst>
                <a:path w="374" h="303" extrusionOk="0">
                  <a:moveTo>
                    <a:pt x="201" y="1"/>
                  </a:moveTo>
                  <a:cubicBezTo>
                    <a:pt x="179" y="1"/>
                    <a:pt x="156" y="5"/>
                    <a:pt x="133" y="13"/>
                  </a:cubicBezTo>
                  <a:cubicBezTo>
                    <a:pt x="48" y="46"/>
                    <a:pt x="1" y="135"/>
                    <a:pt x="31" y="212"/>
                  </a:cubicBezTo>
                  <a:cubicBezTo>
                    <a:pt x="53" y="269"/>
                    <a:pt x="110" y="303"/>
                    <a:pt x="174" y="303"/>
                  </a:cubicBezTo>
                  <a:cubicBezTo>
                    <a:pt x="196" y="303"/>
                    <a:pt x="219" y="299"/>
                    <a:pt x="241" y="290"/>
                  </a:cubicBezTo>
                  <a:cubicBezTo>
                    <a:pt x="327" y="257"/>
                    <a:pt x="374"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8" name="Google Shape;5058;p19"/>
            <p:cNvSpPr/>
            <p:nvPr/>
          </p:nvSpPr>
          <p:spPr>
            <a:xfrm>
              <a:off x="5241775" y="2187050"/>
              <a:ext cx="9375" cy="7600"/>
            </a:xfrm>
            <a:custGeom>
              <a:avLst/>
              <a:gdLst/>
              <a:ahLst/>
              <a:cxnLst/>
              <a:rect l="l" t="t" r="r" b="b"/>
              <a:pathLst>
                <a:path w="375" h="304" extrusionOk="0">
                  <a:moveTo>
                    <a:pt x="200" y="1"/>
                  </a:moveTo>
                  <a:cubicBezTo>
                    <a:pt x="178" y="1"/>
                    <a:pt x="156" y="5"/>
                    <a:pt x="134" y="13"/>
                  </a:cubicBezTo>
                  <a:cubicBezTo>
                    <a:pt x="47" y="47"/>
                    <a:pt x="0" y="135"/>
                    <a:pt x="31" y="212"/>
                  </a:cubicBezTo>
                  <a:cubicBezTo>
                    <a:pt x="53" y="269"/>
                    <a:pt x="110" y="303"/>
                    <a:pt x="173" y="303"/>
                  </a:cubicBezTo>
                  <a:cubicBezTo>
                    <a:pt x="196" y="303"/>
                    <a:pt x="218" y="299"/>
                    <a:pt x="241" y="290"/>
                  </a:cubicBezTo>
                  <a:cubicBezTo>
                    <a:pt x="327" y="258"/>
                    <a:pt x="374"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9" name="Google Shape;5059;p19"/>
            <p:cNvSpPr/>
            <p:nvPr/>
          </p:nvSpPr>
          <p:spPr>
            <a:xfrm>
              <a:off x="4824425" y="2481625"/>
              <a:ext cx="276400" cy="441025"/>
            </a:xfrm>
            <a:custGeom>
              <a:avLst/>
              <a:gdLst/>
              <a:ahLst/>
              <a:cxnLst/>
              <a:rect l="l" t="t" r="r" b="b"/>
              <a:pathLst>
                <a:path w="11056" h="17641" extrusionOk="0">
                  <a:moveTo>
                    <a:pt x="10244" y="1"/>
                  </a:moveTo>
                  <a:lnTo>
                    <a:pt x="0" y="3539"/>
                  </a:lnTo>
                  <a:cubicBezTo>
                    <a:pt x="0" y="3541"/>
                    <a:pt x="3647" y="13273"/>
                    <a:pt x="2794" y="17640"/>
                  </a:cubicBezTo>
                  <a:cubicBezTo>
                    <a:pt x="2794" y="17640"/>
                    <a:pt x="11055" y="9044"/>
                    <a:pt x="1024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0" name="Google Shape;5060;p19"/>
            <p:cNvSpPr/>
            <p:nvPr/>
          </p:nvSpPr>
          <p:spPr>
            <a:xfrm>
              <a:off x="4685050" y="2337225"/>
              <a:ext cx="395500" cy="415450"/>
            </a:xfrm>
            <a:custGeom>
              <a:avLst/>
              <a:gdLst/>
              <a:ahLst/>
              <a:cxnLst/>
              <a:rect l="l" t="t" r="r" b="b"/>
              <a:pathLst>
                <a:path w="15820" h="16618" extrusionOk="0">
                  <a:moveTo>
                    <a:pt x="8395" y="1"/>
                  </a:moveTo>
                  <a:cubicBezTo>
                    <a:pt x="1" y="2959"/>
                    <a:pt x="3079" y="16617"/>
                    <a:pt x="3080" y="16617"/>
                  </a:cubicBezTo>
                  <a:cubicBezTo>
                    <a:pt x="8747" y="8450"/>
                    <a:pt x="15819" y="5779"/>
                    <a:pt x="15819" y="5779"/>
                  </a:cubicBezTo>
                  <a:cubicBezTo>
                    <a:pt x="15733" y="340"/>
                    <a:pt x="8395" y="1"/>
                    <a:pt x="8395"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1" name="Google Shape;5061;p19"/>
            <p:cNvSpPr/>
            <p:nvPr/>
          </p:nvSpPr>
          <p:spPr>
            <a:xfrm>
              <a:off x="4773450" y="2368000"/>
              <a:ext cx="229025" cy="292375"/>
            </a:xfrm>
            <a:custGeom>
              <a:avLst/>
              <a:gdLst/>
              <a:ahLst/>
              <a:cxnLst/>
              <a:rect l="l" t="t" r="r" b="b"/>
              <a:pathLst>
                <a:path w="9161" h="11695" extrusionOk="0">
                  <a:moveTo>
                    <a:pt x="9113" y="0"/>
                  </a:moveTo>
                  <a:cubicBezTo>
                    <a:pt x="9035" y="11"/>
                    <a:pt x="1355" y="1127"/>
                    <a:pt x="1" y="11648"/>
                  </a:cubicBezTo>
                  <a:lnTo>
                    <a:pt x="364" y="11695"/>
                  </a:lnTo>
                  <a:cubicBezTo>
                    <a:pt x="1681" y="1465"/>
                    <a:pt x="9086" y="375"/>
                    <a:pt x="9160" y="365"/>
                  </a:cubicBezTo>
                  <a:lnTo>
                    <a:pt x="9113" y="0"/>
                  </a:ln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62" name="Google Shape;5062;p19"/>
          <p:cNvSpPr txBox="1">
            <a:spLocks noGrp="1"/>
          </p:cNvSpPr>
          <p:nvPr>
            <p:ph type="title"/>
          </p:nvPr>
        </p:nvSpPr>
        <p:spPr>
          <a:xfrm>
            <a:off x="3790075" y="445025"/>
            <a:ext cx="3177600" cy="14262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5063" name="Google Shape;5063;p19"/>
          <p:cNvSpPr txBox="1">
            <a:spLocks noGrp="1"/>
          </p:cNvSpPr>
          <p:nvPr>
            <p:ph type="subTitle" idx="1"/>
          </p:nvPr>
        </p:nvSpPr>
        <p:spPr>
          <a:xfrm>
            <a:off x="3790075" y="2157400"/>
            <a:ext cx="4640700" cy="229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Font typeface="Nunito Light"/>
              <a:buChar char="●"/>
              <a:defRPr sz="1600"/>
            </a:lvl1pPr>
            <a:lvl2pPr lvl="1" algn="ctr" rtl="0">
              <a:lnSpc>
                <a:spcPct val="100000"/>
              </a:lnSpc>
              <a:spcBef>
                <a:spcPts val="0"/>
              </a:spcBef>
              <a:spcAft>
                <a:spcPts val="0"/>
              </a:spcAft>
              <a:buClr>
                <a:srgbClr val="E76A28"/>
              </a:buClr>
              <a:buSzPts val="1600"/>
              <a:buFont typeface="Nunito Light"/>
              <a:buChar char="○"/>
              <a:defRPr/>
            </a:lvl2pPr>
            <a:lvl3pPr lvl="2" algn="ctr" rtl="0">
              <a:lnSpc>
                <a:spcPct val="100000"/>
              </a:lnSpc>
              <a:spcBef>
                <a:spcPts val="1600"/>
              </a:spcBef>
              <a:spcAft>
                <a:spcPts val="0"/>
              </a:spcAft>
              <a:buClr>
                <a:srgbClr val="E76A28"/>
              </a:buClr>
              <a:buSzPts val="1500"/>
              <a:buFont typeface="Nunito Light"/>
              <a:buChar char="■"/>
              <a:defRPr/>
            </a:lvl3pPr>
            <a:lvl4pPr lvl="3" algn="ctr" rtl="0">
              <a:lnSpc>
                <a:spcPct val="100000"/>
              </a:lnSpc>
              <a:spcBef>
                <a:spcPts val="1600"/>
              </a:spcBef>
              <a:spcAft>
                <a:spcPts val="0"/>
              </a:spcAft>
              <a:buClr>
                <a:srgbClr val="E76A28"/>
              </a:buClr>
              <a:buSzPts val="1500"/>
              <a:buFont typeface="Nunito Light"/>
              <a:buChar char="●"/>
              <a:defRPr/>
            </a:lvl4pPr>
            <a:lvl5pPr lvl="4" algn="ctr" rtl="0">
              <a:lnSpc>
                <a:spcPct val="100000"/>
              </a:lnSpc>
              <a:spcBef>
                <a:spcPts val="1600"/>
              </a:spcBef>
              <a:spcAft>
                <a:spcPts val="0"/>
              </a:spcAft>
              <a:buClr>
                <a:srgbClr val="E76A28"/>
              </a:buClr>
              <a:buSzPts val="1400"/>
              <a:buFont typeface="Nunito Light"/>
              <a:buChar char="○"/>
              <a:defRPr/>
            </a:lvl5pPr>
            <a:lvl6pPr lvl="5" algn="ctr" rtl="0">
              <a:lnSpc>
                <a:spcPct val="100000"/>
              </a:lnSpc>
              <a:spcBef>
                <a:spcPts val="1600"/>
              </a:spcBef>
              <a:spcAft>
                <a:spcPts val="0"/>
              </a:spcAft>
              <a:buClr>
                <a:srgbClr val="999999"/>
              </a:buClr>
              <a:buSzPts val="1400"/>
              <a:buFont typeface="Nunito Light"/>
              <a:buChar char="■"/>
              <a:defRPr/>
            </a:lvl6pPr>
            <a:lvl7pPr lvl="6" algn="ctr" rtl="0">
              <a:lnSpc>
                <a:spcPct val="100000"/>
              </a:lnSpc>
              <a:spcBef>
                <a:spcPts val="1600"/>
              </a:spcBef>
              <a:spcAft>
                <a:spcPts val="0"/>
              </a:spcAft>
              <a:buClr>
                <a:srgbClr val="999999"/>
              </a:buClr>
              <a:buSzPts val="1300"/>
              <a:buFont typeface="Nunito Light"/>
              <a:buChar char="●"/>
              <a:defRPr/>
            </a:lvl7pPr>
            <a:lvl8pPr lvl="7" algn="ctr" rtl="0">
              <a:lnSpc>
                <a:spcPct val="100000"/>
              </a:lnSpc>
              <a:spcBef>
                <a:spcPts val="1600"/>
              </a:spcBef>
              <a:spcAft>
                <a:spcPts val="0"/>
              </a:spcAft>
              <a:buClr>
                <a:srgbClr val="999999"/>
              </a:buClr>
              <a:buSzPts val="1300"/>
              <a:buFont typeface="Nunito Light"/>
              <a:buChar char="○"/>
              <a:defRPr/>
            </a:lvl8pPr>
            <a:lvl9pPr lvl="8" algn="ctr" rtl="0">
              <a:lnSpc>
                <a:spcPct val="100000"/>
              </a:lnSpc>
              <a:spcBef>
                <a:spcPts val="1600"/>
              </a:spcBef>
              <a:spcAft>
                <a:spcPts val="1600"/>
              </a:spcAft>
              <a:buClr>
                <a:srgbClr val="999999"/>
              </a:buClr>
              <a:buSzPts val="1400"/>
              <a:buFont typeface="Nunito Light"/>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ext 3">
  <p:cSld name="CUSTOM_10">
    <p:spTree>
      <p:nvGrpSpPr>
        <p:cNvPr id="1" name="Shape 5668"/>
        <p:cNvGrpSpPr/>
        <p:nvPr/>
      </p:nvGrpSpPr>
      <p:grpSpPr>
        <a:xfrm>
          <a:off x="0" y="0"/>
          <a:ext cx="0" cy="0"/>
          <a:chOff x="0" y="0"/>
          <a:chExt cx="0" cy="0"/>
        </a:xfrm>
      </p:grpSpPr>
      <p:sp>
        <p:nvSpPr>
          <p:cNvPr id="5669" name="Google Shape;5669;p23"/>
          <p:cNvSpPr/>
          <p:nvPr/>
        </p:nvSpPr>
        <p:spPr>
          <a:xfrm rot="3599982" flipH="1">
            <a:off x="-2300273" y="1601926"/>
            <a:ext cx="2510556" cy="3009947"/>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0" name="Google Shape;5670;p23"/>
          <p:cNvSpPr/>
          <p:nvPr/>
        </p:nvSpPr>
        <p:spPr>
          <a:xfrm rot="3599982" flipH="1">
            <a:off x="-1618448" y="-822349"/>
            <a:ext cx="2510556" cy="3009947"/>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71" name="Google Shape;5671;p23"/>
          <p:cNvGrpSpPr/>
          <p:nvPr/>
        </p:nvGrpSpPr>
        <p:grpSpPr>
          <a:xfrm rot="-9900050">
            <a:off x="-366462" y="-1862388"/>
            <a:ext cx="2019169" cy="2548670"/>
            <a:chOff x="3080025" y="1284500"/>
            <a:chExt cx="950475" cy="1199725"/>
          </a:xfrm>
        </p:grpSpPr>
        <p:sp>
          <p:nvSpPr>
            <p:cNvPr id="5672" name="Google Shape;5672;p23"/>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3" name="Google Shape;5673;p23"/>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4" name="Google Shape;5674;p23"/>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5" name="Google Shape;5675;p23"/>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6" name="Google Shape;5676;p23"/>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7" name="Google Shape;5677;p23"/>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8" name="Google Shape;5678;p23"/>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9" name="Google Shape;5679;p23"/>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0" name="Google Shape;5680;p23"/>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1" name="Google Shape;5681;p23"/>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2" name="Google Shape;5682;p23"/>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3" name="Google Shape;5683;p23"/>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4" name="Google Shape;5684;p23"/>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5" name="Google Shape;5685;p23"/>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6" name="Google Shape;5686;p23"/>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7" name="Google Shape;5687;p23"/>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8" name="Google Shape;5688;p23"/>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9" name="Google Shape;5689;p23"/>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0" name="Google Shape;5690;p23"/>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1" name="Google Shape;5691;p23"/>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2" name="Google Shape;5692;p23"/>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3" name="Google Shape;5693;p23"/>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4" name="Google Shape;5694;p23"/>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5" name="Google Shape;5695;p23"/>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6" name="Google Shape;5696;p23"/>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7" name="Google Shape;5697;p23"/>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8" name="Google Shape;5698;p23"/>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9" name="Google Shape;5699;p23"/>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0" name="Google Shape;5700;p23"/>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1" name="Google Shape;5701;p23"/>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2" name="Google Shape;5702;p23"/>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3" name="Google Shape;5703;p23"/>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4" name="Google Shape;5704;p23"/>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5" name="Google Shape;5705;p23"/>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6" name="Google Shape;5706;p23"/>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7" name="Google Shape;5707;p23"/>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8" name="Google Shape;5708;p23"/>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9" name="Google Shape;5709;p23"/>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0" name="Google Shape;5710;p23"/>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1" name="Google Shape;5711;p23"/>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2" name="Google Shape;5712;p23"/>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3" name="Google Shape;5713;p23"/>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4" name="Google Shape;5714;p23"/>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5" name="Google Shape;5715;p23"/>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6" name="Google Shape;5716;p23"/>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7" name="Google Shape;5717;p23"/>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8" name="Google Shape;5718;p23"/>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9" name="Google Shape;5719;p23"/>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0" name="Google Shape;5720;p23"/>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1" name="Google Shape;5721;p23"/>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2" name="Google Shape;5722;p23"/>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3" name="Google Shape;5723;p23"/>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4" name="Google Shape;5724;p23"/>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5" name="Google Shape;5725;p23"/>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6" name="Google Shape;5726;p23"/>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7" name="Google Shape;5727;p23"/>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8" name="Google Shape;5728;p23"/>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9" name="Google Shape;5729;p23"/>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0" name="Google Shape;5730;p23"/>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1" name="Google Shape;5731;p23"/>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2" name="Google Shape;5732;p23"/>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3" name="Google Shape;5733;p23"/>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4" name="Google Shape;5734;p23"/>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5" name="Google Shape;5735;p23"/>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6" name="Google Shape;5736;p23"/>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7" name="Google Shape;5737;p23"/>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8" name="Google Shape;5738;p23"/>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9" name="Google Shape;5739;p23"/>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0" name="Google Shape;5740;p23"/>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1" name="Google Shape;5741;p23"/>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2" name="Google Shape;5742;p23"/>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3" name="Google Shape;5743;p23"/>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4" name="Google Shape;5744;p23"/>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5" name="Google Shape;5745;p23"/>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6" name="Google Shape;5746;p23"/>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7" name="Google Shape;5747;p23"/>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8" name="Google Shape;5748;p23"/>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9" name="Google Shape;5749;p23"/>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0" name="Google Shape;5750;p23"/>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1" name="Google Shape;5751;p23"/>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2" name="Google Shape;5752;p23"/>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3" name="Google Shape;5753;p23"/>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54" name="Google Shape;5754;p23"/>
          <p:cNvSpPr/>
          <p:nvPr/>
        </p:nvSpPr>
        <p:spPr>
          <a:xfrm rot="1800018" flipH="1">
            <a:off x="-1089601" y="3784699"/>
            <a:ext cx="2510556" cy="3009947"/>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55" name="Google Shape;5755;p23"/>
          <p:cNvGrpSpPr/>
          <p:nvPr/>
        </p:nvGrpSpPr>
        <p:grpSpPr>
          <a:xfrm rot="1799987" flipH="1">
            <a:off x="-1372787" y="1400597"/>
            <a:ext cx="2019202" cy="2548712"/>
            <a:chOff x="3080025" y="1284500"/>
            <a:chExt cx="950475" cy="1199725"/>
          </a:xfrm>
        </p:grpSpPr>
        <p:sp>
          <p:nvSpPr>
            <p:cNvPr id="5756" name="Google Shape;5756;p23"/>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7" name="Google Shape;5757;p23"/>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8" name="Google Shape;5758;p23"/>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9" name="Google Shape;5759;p23"/>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0" name="Google Shape;5760;p23"/>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1" name="Google Shape;5761;p23"/>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2" name="Google Shape;5762;p23"/>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3" name="Google Shape;5763;p23"/>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4" name="Google Shape;5764;p23"/>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5" name="Google Shape;5765;p23"/>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6" name="Google Shape;5766;p23"/>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7" name="Google Shape;5767;p23"/>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8" name="Google Shape;5768;p23"/>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9" name="Google Shape;5769;p23"/>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0" name="Google Shape;5770;p23"/>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1" name="Google Shape;5771;p23"/>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2" name="Google Shape;5772;p23"/>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3" name="Google Shape;5773;p23"/>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4" name="Google Shape;5774;p23"/>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5" name="Google Shape;5775;p23"/>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6" name="Google Shape;5776;p23"/>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7" name="Google Shape;5777;p23"/>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8" name="Google Shape;5778;p23"/>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9" name="Google Shape;5779;p23"/>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0" name="Google Shape;5780;p23"/>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1" name="Google Shape;5781;p23"/>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2" name="Google Shape;5782;p23"/>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3" name="Google Shape;5783;p23"/>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4" name="Google Shape;5784;p23"/>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5" name="Google Shape;5785;p23"/>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6" name="Google Shape;5786;p23"/>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7" name="Google Shape;5787;p23"/>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8" name="Google Shape;5788;p23"/>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9" name="Google Shape;5789;p23"/>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0" name="Google Shape;5790;p23"/>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1" name="Google Shape;5791;p23"/>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2" name="Google Shape;5792;p23"/>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3" name="Google Shape;5793;p23"/>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4" name="Google Shape;5794;p23"/>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5" name="Google Shape;5795;p23"/>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6" name="Google Shape;5796;p23"/>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7" name="Google Shape;5797;p23"/>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8" name="Google Shape;5798;p23"/>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9" name="Google Shape;5799;p23"/>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0" name="Google Shape;5800;p23"/>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1" name="Google Shape;5801;p23"/>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2" name="Google Shape;5802;p23"/>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3" name="Google Shape;5803;p23"/>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4" name="Google Shape;5804;p23"/>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5" name="Google Shape;5805;p23"/>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6" name="Google Shape;5806;p23"/>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7" name="Google Shape;5807;p23"/>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8" name="Google Shape;5808;p23"/>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9" name="Google Shape;5809;p23"/>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0" name="Google Shape;5810;p23"/>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1" name="Google Shape;5811;p23"/>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2" name="Google Shape;5812;p23"/>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3" name="Google Shape;5813;p23"/>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4" name="Google Shape;5814;p23"/>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5" name="Google Shape;5815;p23"/>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6" name="Google Shape;5816;p23"/>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7" name="Google Shape;5817;p23"/>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8" name="Google Shape;5818;p23"/>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9" name="Google Shape;5819;p23"/>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0" name="Google Shape;5820;p23"/>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1" name="Google Shape;5821;p23"/>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2" name="Google Shape;5822;p23"/>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3" name="Google Shape;5823;p23"/>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4" name="Google Shape;5824;p23"/>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5" name="Google Shape;5825;p23"/>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6" name="Google Shape;5826;p23"/>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7" name="Google Shape;5827;p23"/>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8" name="Google Shape;5828;p23"/>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9" name="Google Shape;5829;p23"/>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0" name="Google Shape;5830;p23"/>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1" name="Google Shape;5831;p23"/>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2" name="Google Shape;5832;p23"/>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3" name="Google Shape;5833;p23"/>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4" name="Google Shape;5834;p23"/>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5" name="Google Shape;5835;p23"/>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6" name="Google Shape;5836;p23"/>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7" name="Google Shape;5837;p23"/>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38" name="Google Shape;5838;p23"/>
          <p:cNvGrpSpPr/>
          <p:nvPr/>
        </p:nvGrpSpPr>
        <p:grpSpPr>
          <a:xfrm rot="-2700000" flipH="1">
            <a:off x="-861285" y="4339779"/>
            <a:ext cx="2019219" cy="2548734"/>
            <a:chOff x="3080025" y="1284500"/>
            <a:chExt cx="950475" cy="1199725"/>
          </a:xfrm>
        </p:grpSpPr>
        <p:sp>
          <p:nvSpPr>
            <p:cNvPr id="5839" name="Google Shape;5839;p23"/>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0" name="Google Shape;5840;p23"/>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1" name="Google Shape;5841;p23"/>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2" name="Google Shape;5842;p23"/>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3" name="Google Shape;5843;p23"/>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4" name="Google Shape;5844;p23"/>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5" name="Google Shape;5845;p23"/>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6" name="Google Shape;5846;p23"/>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7" name="Google Shape;5847;p23"/>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8" name="Google Shape;5848;p23"/>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9" name="Google Shape;5849;p23"/>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0" name="Google Shape;5850;p23"/>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1" name="Google Shape;5851;p23"/>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2" name="Google Shape;5852;p23"/>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3" name="Google Shape;5853;p23"/>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4" name="Google Shape;5854;p23"/>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5" name="Google Shape;5855;p23"/>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6" name="Google Shape;5856;p23"/>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7" name="Google Shape;5857;p23"/>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8" name="Google Shape;5858;p23"/>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9" name="Google Shape;5859;p23"/>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0" name="Google Shape;5860;p23"/>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1" name="Google Shape;5861;p23"/>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2" name="Google Shape;5862;p23"/>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3" name="Google Shape;5863;p23"/>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4" name="Google Shape;5864;p23"/>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5" name="Google Shape;5865;p23"/>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6" name="Google Shape;5866;p23"/>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7" name="Google Shape;5867;p23"/>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8" name="Google Shape;5868;p23"/>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9" name="Google Shape;5869;p23"/>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0" name="Google Shape;5870;p23"/>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1" name="Google Shape;5871;p23"/>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2" name="Google Shape;5872;p23"/>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3" name="Google Shape;5873;p23"/>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4" name="Google Shape;5874;p23"/>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5" name="Google Shape;5875;p23"/>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6" name="Google Shape;5876;p23"/>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7" name="Google Shape;5877;p23"/>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8" name="Google Shape;5878;p23"/>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9" name="Google Shape;5879;p23"/>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0" name="Google Shape;5880;p23"/>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1" name="Google Shape;5881;p23"/>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2" name="Google Shape;5882;p23"/>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3" name="Google Shape;5883;p23"/>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4" name="Google Shape;5884;p23"/>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5" name="Google Shape;5885;p23"/>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6" name="Google Shape;5886;p23"/>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7" name="Google Shape;5887;p23"/>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8" name="Google Shape;5888;p23"/>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9" name="Google Shape;5889;p23"/>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0" name="Google Shape;5890;p23"/>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1" name="Google Shape;5891;p23"/>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2" name="Google Shape;5892;p23"/>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3" name="Google Shape;5893;p23"/>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4" name="Google Shape;5894;p23"/>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5" name="Google Shape;5895;p23"/>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6" name="Google Shape;5896;p23"/>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7" name="Google Shape;5897;p23"/>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8" name="Google Shape;5898;p23"/>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9" name="Google Shape;5899;p23"/>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0" name="Google Shape;5900;p23"/>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1" name="Google Shape;5901;p23"/>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2" name="Google Shape;5902;p23"/>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3" name="Google Shape;5903;p23"/>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4" name="Google Shape;5904;p23"/>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5" name="Google Shape;5905;p23"/>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6" name="Google Shape;5906;p23"/>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7" name="Google Shape;5907;p23"/>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8" name="Google Shape;5908;p23"/>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9" name="Google Shape;5909;p23"/>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0" name="Google Shape;5910;p23"/>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1" name="Google Shape;5911;p23"/>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2" name="Google Shape;5912;p23"/>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3" name="Google Shape;5913;p23"/>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4" name="Google Shape;5914;p23"/>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5" name="Google Shape;5915;p23"/>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6" name="Google Shape;5916;p23"/>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7" name="Google Shape;5917;p23"/>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8" name="Google Shape;5918;p23"/>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9" name="Google Shape;5919;p23"/>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0" name="Google Shape;5920;p23"/>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21" name="Google Shape;5921;p23"/>
          <p:cNvSpPr/>
          <p:nvPr/>
        </p:nvSpPr>
        <p:spPr>
          <a:xfrm rot="-3599982">
            <a:off x="8909350" y="1601926"/>
            <a:ext cx="2510556" cy="3009947"/>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2" name="Google Shape;5922;p23"/>
          <p:cNvSpPr/>
          <p:nvPr/>
        </p:nvSpPr>
        <p:spPr>
          <a:xfrm rot="-3599982">
            <a:off x="8227525" y="-822349"/>
            <a:ext cx="2510556" cy="3009947"/>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23" name="Google Shape;5923;p23"/>
          <p:cNvGrpSpPr/>
          <p:nvPr/>
        </p:nvGrpSpPr>
        <p:grpSpPr>
          <a:xfrm rot="9900050" flipH="1">
            <a:off x="7466926" y="-1862388"/>
            <a:ext cx="2019169" cy="2548670"/>
            <a:chOff x="3080025" y="1284500"/>
            <a:chExt cx="950475" cy="1199725"/>
          </a:xfrm>
        </p:grpSpPr>
        <p:sp>
          <p:nvSpPr>
            <p:cNvPr id="5924" name="Google Shape;5924;p23"/>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5" name="Google Shape;5925;p23"/>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6" name="Google Shape;5926;p23"/>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7" name="Google Shape;5927;p23"/>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8" name="Google Shape;5928;p23"/>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9" name="Google Shape;5929;p23"/>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0" name="Google Shape;5930;p23"/>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1" name="Google Shape;5931;p23"/>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2" name="Google Shape;5932;p23"/>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3" name="Google Shape;5933;p23"/>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4" name="Google Shape;5934;p23"/>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5" name="Google Shape;5935;p23"/>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6" name="Google Shape;5936;p23"/>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7" name="Google Shape;5937;p23"/>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8" name="Google Shape;5938;p23"/>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9" name="Google Shape;5939;p23"/>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0" name="Google Shape;5940;p23"/>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1" name="Google Shape;5941;p23"/>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2" name="Google Shape;5942;p23"/>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3" name="Google Shape;5943;p23"/>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4" name="Google Shape;5944;p23"/>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5" name="Google Shape;5945;p23"/>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6" name="Google Shape;5946;p23"/>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7" name="Google Shape;5947;p23"/>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8" name="Google Shape;5948;p23"/>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9" name="Google Shape;5949;p23"/>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0" name="Google Shape;5950;p23"/>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1" name="Google Shape;5951;p23"/>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2" name="Google Shape;5952;p23"/>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3" name="Google Shape;5953;p23"/>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4" name="Google Shape;5954;p23"/>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5" name="Google Shape;5955;p23"/>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6" name="Google Shape;5956;p23"/>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7" name="Google Shape;5957;p23"/>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8" name="Google Shape;5958;p23"/>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9" name="Google Shape;5959;p23"/>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0" name="Google Shape;5960;p23"/>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1" name="Google Shape;5961;p23"/>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2" name="Google Shape;5962;p23"/>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3" name="Google Shape;5963;p23"/>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4" name="Google Shape;5964;p23"/>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5" name="Google Shape;5965;p23"/>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6" name="Google Shape;5966;p23"/>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7" name="Google Shape;5967;p23"/>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8" name="Google Shape;5968;p23"/>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9" name="Google Shape;5969;p23"/>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0" name="Google Shape;5970;p23"/>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1" name="Google Shape;5971;p23"/>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2" name="Google Shape;5972;p23"/>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3" name="Google Shape;5973;p23"/>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4" name="Google Shape;5974;p23"/>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5" name="Google Shape;5975;p23"/>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6" name="Google Shape;5976;p23"/>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7" name="Google Shape;5977;p23"/>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8" name="Google Shape;5978;p23"/>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9" name="Google Shape;5979;p23"/>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0" name="Google Shape;5980;p23"/>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1" name="Google Shape;5981;p23"/>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2" name="Google Shape;5982;p23"/>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3" name="Google Shape;5983;p23"/>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4" name="Google Shape;5984;p23"/>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5" name="Google Shape;5985;p23"/>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6" name="Google Shape;5986;p23"/>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7" name="Google Shape;5987;p23"/>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8" name="Google Shape;5988;p23"/>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9" name="Google Shape;5989;p23"/>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0" name="Google Shape;5990;p23"/>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1" name="Google Shape;5991;p23"/>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2" name="Google Shape;5992;p23"/>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3" name="Google Shape;5993;p23"/>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4" name="Google Shape;5994;p23"/>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5" name="Google Shape;5995;p23"/>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6" name="Google Shape;5996;p23"/>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7" name="Google Shape;5997;p23"/>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8" name="Google Shape;5998;p23"/>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9" name="Google Shape;5999;p23"/>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0" name="Google Shape;6000;p23"/>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1" name="Google Shape;6001;p23"/>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2" name="Google Shape;6002;p23"/>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3" name="Google Shape;6003;p23"/>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4" name="Google Shape;6004;p23"/>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5" name="Google Shape;6005;p23"/>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06" name="Google Shape;6006;p23"/>
          <p:cNvSpPr/>
          <p:nvPr/>
        </p:nvSpPr>
        <p:spPr>
          <a:xfrm rot="-1800018">
            <a:off x="7698677" y="3784699"/>
            <a:ext cx="2510556" cy="3009947"/>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007" name="Google Shape;6007;p23"/>
          <p:cNvGrpSpPr/>
          <p:nvPr/>
        </p:nvGrpSpPr>
        <p:grpSpPr>
          <a:xfrm rot="-1799987">
            <a:off x="8473218" y="1400597"/>
            <a:ext cx="2019202" cy="2548712"/>
            <a:chOff x="3080025" y="1284500"/>
            <a:chExt cx="950475" cy="1199725"/>
          </a:xfrm>
        </p:grpSpPr>
        <p:sp>
          <p:nvSpPr>
            <p:cNvPr id="6008" name="Google Shape;6008;p23"/>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9" name="Google Shape;6009;p23"/>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0" name="Google Shape;6010;p23"/>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1" name="Google Shape;6011;p23"/>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2" name="Google Shape;6012;p23"/>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3" name="Google Shape;6013;p23"/>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4" name="Google Shape;6014;p23"/>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5" name="Google Shape;6015;p23"/>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6" name="Google Shape;6016;p23"/>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7" name="Google Shape;6017;p23"/>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8" name="Google Shape;6018;p23"/>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9" name="Google Shape;6019;p23"/>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0" name="Google Shape;6020;p23"/>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1" name="Google Shape;6021;p23"/>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2" name="Google Shape;6022;p23"/>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3" name="Google Shape;6023;p23"/>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4" name="Google Shape;6024;p23"/>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5" name="Google Shape;6025;p23"/>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6" name="Google Shape;6026;p23"/>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7" name="Google Shape;6027;p23"/>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8" name="Google Shape;6028;p23"/>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9" name="Google Shape;6029;p23"/>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0" name="Google Shape;6030;p23"/>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1" name="Google Shape;6031;p23"/>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2" name="Google Shape;6032;p23"/>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3" name="Google Shape;6033;p23"/>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4" name="Google Shape;6034;p23"/>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5" name="Google Shape;6035;p23"/>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6" name="Google Shape;6036;p23"/>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7" name="Google Shape;6037;p23"/>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8" name="Google Shape;6038;p23"/>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9" name="Google Shape;6039;p23"/>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0" name="Google Shape;6040;p23"/>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1" name="Google Shape;6041;p23"/>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2" name="Google Shape;6042;p23"/>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3" name="Google Shape;6043;p23"/>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4" name="Google Shape;6044;p23"/>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5" name="Google Shape;6045;p23"/>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6" name="Google Shape;6046;p23"/>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7" name="Google Shape;6047;p23"/>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8" name="Google Shape;6048;p23"/>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9" name="Google Shape;6049;p23"/>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0" name="Google Shape;6050;p23"/>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1" name="Google Shape;6051;p23"/>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2" name="Google Shape;6052;p23"/>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3" name="Google Shape;6053;p23"/>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4" name="Google Shape;6054;p23"/>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5" name="Google Shape;6055;p23"/>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6" name="Google Shape;6056;p23"/>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7" name="Google Shape;6057;p23"/>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8" name="Google Shape;6058;p23"/>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9" name="Google Shape;6059;p23"/>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0" name="Google Shape;6060;p23"/>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1" name="Google Shape;6061;p23"/>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2" name="Google Shape;6062;p23"/>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3" name="Google Shape;6063;p23"/>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4" name="Google Shape;6064;p23"/>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5" name="Google Shape;6065;p23"/>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6" name="Google Shape;6066;p23"/>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7" name="Google Shape;6067;p23"/>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8" name="Google Shape;6068;p23"/>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9" name="Google Shape;6069;p23"/>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0" name="Google Shape;6070;p23"/>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1" name="Google Shape;6071;p23"/>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2" name="Google Shape;6072;p23"/>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3" name="Google Shape;6073;p23"/>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4" name="Google Shape;6074;p23"/>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5" name="Google Shape;6075;p23"/>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6" name="Google Shape;6076;p23"/>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7" name="Google Shape;6077;p23"/>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8" name="Google Shape;6078;p23"/>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9" name="Google Shape;6079;p23"/>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0" name="Google Shape;6080;p23"/>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1" name="Google Shape;6081;p23"/>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2" name="Google Shape;6082;p23"/>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3" name="Google Shape;6083;p23"/>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4" name="Google Shape;6084;p23"/>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5" name="Google Shape;6085;p23"/>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6" name="Google Shape;6086;p23"/>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7" name="Google Shape;6087;p23"/>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8" name="Google Shape;6088;p23"/>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9" name="Google Shape;6089;p23"/>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90" name="Google Shape;6090;p23"/>
          <p:cNvGrpSpPr/>
          <p:nvPr/>
        </p:nvGrpSpPr>
        <p:grpSpPr>
          <a:xfrm rot="2700000">
            <a:off x="7961699" y="4339779"/>
            <a:ext cx="2019219" cy="2548734"/>
            <a:chOff x="3080025" y="1284500"/>
            <a:chExt cx="950475" cy="1199725"/>
          </a:xfrm>
        </p:grpSpPr>
        <p:sp>
          <p:nvSpPr>
            <p:cNvPr id="6091" name="Google Shape;6091;p23"/>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2" name="Google Shape;6092;p23"/>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3" name="Google Shape;6093;p23"/>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4" name="Google Shape;6094;p23"/>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5" name="Google Shape;6095;p23"/>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6" name="Google Shape;6096;p23"/>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7" name="Google Shape;6097;p23"/>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8" name="Google Shape;6098;p23"/>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9" name="Google Shape;6099;p23"/>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0" name="Google Shape;6100;p23"/>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1" name="Google Shape;6101;p23"/>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2" name="Google Shape;6102;p23"/>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3" name="Google Shape;6103;p23"/>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4" name="Google Shape;6104;p23"/>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5" name="Google Shape;6105;p23"/>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6" name="Google Shape;6106;p23"/>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7" name="Google Shape;6107;p23"/>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8" name="Google Shape;6108;p23"/>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9" name="Google Shape;6109;p23"/>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0" name="Google Shape;6110;p23"/>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1" name="Google Shape;6111;p23"/>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2" name="Google Shape;6112;p23"/>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3" name="Google Shape;6113;p23"/>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4" name="Google Shape;6114;p23"/>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5" name="Google Shape;6115;p23"/>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6" name="Google Shape;6116;p23"/>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7" name="Google Shape;6117;p23"/>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8" name="Google Shape;6118;p23"/>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9" name="Google Shape;6119;p23"/>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0" name="Google Shape;6120;p23"/>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1" name="Google Shape;6121;p23"/>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2" name="Google Shape;6122;p23"/>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3" name="Google Shape;6123;p23"/>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4" name="Google Shape;6124;p23"/>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5" name="Google Shape;6125;p23"/>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6" name="Google Shape;6126;p23"/>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7" name="Google Shape;6127;p23"/>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8" name="Google Shape;6128;p23"/>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9" name="Google Shape;6129;p23"/>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0" name="Google Shape;6130;p23"/>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1" name="Google Shape;6131;p23"/>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2" name="Google Shape;6132;p23"/>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3" name="Google Shape;6133;p23"/>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4" name="Google Shape;6134;p23"/>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5" name="Google Shape;6135;p23"/>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6" name="Google Shape;6136;p23"/>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7" name="Google Shape;6137;p23"/>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8" name="Google Shape;6138;p23"/>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9" name="Google Shape;6139;p23"/>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0" name="Google Shape;6140;p23"/>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1" name="Google Shape;6141;p23"/>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2" name="Google Shape;6142;p23"/>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3" name="Google Shape;6143;p23"/>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4" name="Google Shape;6144;p23"/>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5" name="Google Shape;6145;p23"/>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6" name="Google Shape;6146;p23"/>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7" name="Google Shape;6147;p23"/>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8" name="Google Shape;6148;p23"/>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9" name="Google Shape;6149;p23"/>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0" name="Google Shape;6150;p23"/>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1" name="Google Shape;6151;p23"/>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2" name="Google Shape;6152;p23"/>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3" name="Google Shape;6153;p23"/>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4" name="Google Shape;6154;p23"/>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5" name="Google Shape;6155;p23"/>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6" name="Google Shape;6156;p23"/>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7" name="Google Shape;6157;p23"/>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8" name="Google Shape;6158;p23"/>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9" name="Google Shape;6159;p23"/>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0" name="Google Shape;6160;p23"/>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1" name="Google Shape;6161;p23"/>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2" name="Google Shape;6162;p23"/>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3" name="Google Shape;6163;p23"/>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4" name="Google Shape;6164;p23"/>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5" name="Google Shape;6165;p23"/>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6" name="Google Shape;6166;p23"/>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7" name="Google Shape;6167;p23"/>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8" name="Google Shape;6168;p23"/>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9" name="Google Shape;6169;p23"/>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0" name="Google Shape;6170;p23"/>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1" name="Google Shape;6171;p23"/>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2" name="Google Shape;6172;p23"/>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73" name="Google Shape;6173;p23"/>
          <p:cNvSpPr txBox="1">
            <a:spLocks noGrp="1"/>
          </p:cNvSpPr>
          <p:nvPr>
            <p:ph type="title"/>
          </p:nvPr>
        </p:nvSpPr>
        <p:spPr>
          <a:xfrm>
            <a:off x="5313775" y="690350"/>
            <a:ext cx="3117000" cy="24468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174" name="Google Shape;6174;p23"/>
          <p:cNvSpPr txBox="1">
            <a:spLocks noGrp="1"/>
          </p:cNvSpPr>
          <p:nvPr>
            <p:ph type="subTitle" idx="1"/>
          </p:nvPr>
        </p:nvSpPr>
        <p:spPr>
          <a:xfrm>
            <a:off x="5313775" y="3420050"/>
            <a:ext cx="3117000" cy="1116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6175" name="Google Shape;6175;p23"/>
          <p:cNvSpPr>
            <a:spLocks noGrp="1"/>
          </p:cNvSpPr>
          <p:nvPr>
            <p:ph type="pic" idx="2"/>
          </p:nvPr>
        </p:nvSpPr>
        <p:spPr>
          <a:xfrm>
            <a:off x="713225" y="690350"/>
            <a:ext cx="4191300" cy="3762900"/>
          </a:xfrm>
          <a:prstGeom prst="ellipse">
            <a:avLst/>
          </a:prstGeom>
          <a:noFill/>
          <a:ln>
            <a:noFill/>
          </a:ln>
        </p:spPr>
        <p:txBody>
          <a:bodyPr/>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ext 5">
  <p:cSld name="TITLE_AND_BODY_1_1">
    <p:spTree>
      <p:nvGrpSpPr>
        <p:cNvPr id="1" name="Shape 7477"/>
        <p:cNvGrpSpPr/>
        <p:nvPr/>
      </p:nvGrpSpPr>
      <p:grpSpPr>
        <a:xfrm>
          <a:off x="0" y="0"/>
          <a:ext cx="0" cy="0"/>
          <a:chOff x="0" y="0"/>
          <a:chExt cx="0" cy="0"/>
        </a:xfrm>
      </p:grpSpPr>
      <p:sp>
        <p:nvSpPr>
          <p:cNvPr id="7478" name="Google Shape;7478;p27"/>
          <p:cNvSpPr/>
          <p:nvPr/>
        </p:nvSpPr>
        <p:spPr>
          <a:xfrm rot="-8100000">
            <a:off x="7461413" y="-523390"/>
            <a:ext cx="2752790" cy="282126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9" name="Google Shape;7479;p27"/>
          <p:cNvSpPr/>
          <p:nvPr/>
        </p:nvSpPr>
        <p:spPr>
          <a:xfrm rot="5080548">
            <a:off x="-835110" y="-1198947"/>
            <a:ext cx="2510572" cy="3009966"/>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0" name="Google Shape;7480;p27"/>
          <p:cNvSpPr/>
          <p:nvPr/>
        </p:nvSpPr>
        <p:spPr>
          <a:xfrm rot="2700000">
            <a:off x="-1342778" y="3690018"/>
            <a:ext cx="2752790" cy="282126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1" name="Google Shape;7481;p27"/>
          <p:cNvSpPr/>
          <p:nvPr/>
        </p:nvSpPr>
        <p:spPr>
          <a:xfrm rot="-5719452">
            <a:off x="7520088" y="4176876"/>
            <a:ext cx="2510572" cy="3009966"/>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82" name="Google Shape;7482;p27"/>
          <p:cNvGrpSpPr/>
          <p:nvPr/>
        </p:nvGrpSpPr>
        <p:grpSpPr>
          <a:xfrm rot="1234637">
            <a:off x="-1538970" y="-488200"/>
            <a:ext cx="2315492" cy="3216781"/>
            <a:chOff x="4685050" y="1387725"/>
            <a:chExt cx="1110875" cy="1543275"/>
          </a:xfrm>
        </p:grpSpPr>
        <p:sp>
          <p:nvSpPr>
            <p:cNvPr id="7483" name="Google Shape;7483;p27"/>
            <p:cNvSpPr/>
            <p:nvPr/>
          </p:nvSpPr>
          <p:spPr>
            <a:xfrm>
              <a:off x="4925900" y="2402925"/>
              <a:ext cx="528700" cy="427300"/>
            </a:xfrm>
            <a:custGeom>
              <a:avLst/>
              <a:gdLst/>
              <a:ahLst/>
              <a:cxnLst/>
              <a:rect l="l" t="t" r="r" b="b"/>
              <a:pathLst>
                <a:path w="21148" h="17092" extrusionOk="0">
                  <a:moveTo>
                    <a:pt x="18068" y="1"/>
                  </a:moveTo>
                  <a:cubicBezTo>
                    <a:pt x="15813" y="1"/>
                    <a:pt x="12851" y="176"/>
                    <a:pt x="11087" y="979"/>
                  </a:cubicBezTo>
                  <a:cubicBezTo>
                    <a:pt x="7948" y="2403"/>
                    <a:pt x="1" y="17092"/>
                    <a:pt x="1" y="17092"/>
                  </a:cubicBezTo>
                  <a:cubicBezTo>
                    <a:pt x="8559" y="4735"/>
                    <a:pt x="21148" y="107"/>
                    <a:pt x="21148" y="107"/>
                  </a:cubicBezTo>
                  <a:cubicBezTo>
                    <a:pt x="21148" y="107"/>
                    <a:pt x="19822" y="1"/>
                    <a:pt x="1806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4" name="Google Shape;7484;p27"/>
            <p:cNvSpPr/>
            <p:nvPr/>
          </p:nvSpPr>
          <p:spPr>
            <a:xfrm>
              <a:off x="5203050" y="2396400"/>
              <a:ext cx="343025" cy="255125"/>
            </a:xfrm>
            <a:custGeom>
              <a:avLst/>
              <a:gdLst/>
              <a:ahLst/>
              <a:cxnLst/>
              <a:rect l="l" t="t" r="r" b="b"/>
              <a:pathLst>
                <a:path w="13721" h="10205" extrusionOk="0">
                  <a:moveTo>
                    <a:pt x="6436" y="1"/>
                  </a:moveTo>
                  <a:cubicBezTo>
                    <a:pt x="2572" y="1"/>
                    <a:pt x="1" y="1238"/>
                    <a:pt x="1" y="1238"/>
                  </a:cubicBezTo>
                  <a:cubicBezTo>
                    <a:pt x="7617" y="1850"/>
                    <a:pt x="9291" y="10205"/>
                    <a:pt x="9291" y="10205"/>
                  </a:cubicBezTo>
                  <a:cubicBezTo>
                    <a:pt x="9291" y="10205"/>
                    <a:pt x="13720" y="1111"/>
                    <a:pt x="10062" y="367"/>
                  </a:cubicBezTo>
                  <a:cubicBezTo>
                    <a:pt x="8767" y="103"/>
                    <a:pt x="7548" y="1"/>
                    <a:pt x="6436"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5" name="Google Shape;7485;p27"/>
            <p:cNvSpPr/>
            <p:nvPr/>
          </p:nvSpPr>
          <p:spPr>
            <a:xfrm>
              <a:off x="5352700" y="2397750"/>
              <a:ext cx="110675" cy="134325"/>
            </a:xfrm>
            <a:custGeom>
              <a:avLst/>
              <a:gdLst/>
              <a:ahLst/>
              <a:cxnLst/>
              <a:rect l="l" t="t" r="r" b="b"/>
              <a:pathLst>
                <a:path w="4427" h="5373" extrusionOk="0">
                  <a:moveTo>
                    <a:pt x="2" y="1"/>
                  </a:moveTo>
                  <a:lnTo>
                    <a:pt x="1" y="367"/>
                  </a:lnTo>
                  <a:cubicBezTo>
                    <a:pt x="19" y="367"/>
                    <a:pt x="1830" y="388"/>
                    <a:pt x="2976" y="1668"/>
                  </a:cubicBezTo>
                  <a:cubicBezTo>
                    <a:pt x="3747" y="2529"/>
                    <a:pt x="4051" y="3762"/>
                    <a:pt x="3883" y="5334"/>
                  </a:cubicBezTo>
                  <a:lnTo>
                    <a:pt x="4246" y="5372"/>
                  </a:lnTo>
                  <a:cubicBezTo>
                    <a:pt x="4427" y="3691"/>
                    <a:pt x="4092" y="2362"/>
                    <a:pt x="3246" y="1421"/>
                  </a:cubicBezTo>
                  <a:cubicBezTo>
                    <a:pt x="1989" y="20"/>
                    <a:pt x="81" y="1"/>
                    <a:pt x="2"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6" name="Google Shape;7486;p27"/>
            <p:cNvSpPr/>
            <p:nvPr/>
          </p:nvSpPr>
          <p:spPr>
            <a:xfrm>
              <a:off x="5498850" y="2376675"/>
              <a:ext cx="122225" cy="122025"/>
            </a:xfrm>
            <a:custGeom>
              <a:avLst/>
              <a:gdLst/>
              <a:ahLst/>
              <a:cxnLst/>
              <a:rect l="l" t="t" r="r" b="b"/>
              <a:pathLst>
                <a:path w="4889" h="4881" extrusionOk="0">
                  <a:moveTo>
                    <a:pt x="1" y="0"/>
                  </a:moveTo>
                  <a:cubicBezTo>
                    <a:pt x="1" y="0"/>
                    <a:pt x="1" y="0"/>
                    <a:pt x="1" y="0"/>
                  </a:cubicBezTo>
                  <a:cubicBezTo>
                    <a:pt x="2453" y="3227"/>
                    <a:pt x="283" y="4849"/>
                    <a:pt x="283" y="4849"/>
                  </a:cubicBezTo>
                  <a:cubicBezTo>
                    <a:pt x="553" y="4870"/>
                    <a:pt x="808" y="4880"/>
                    <a:pt x="1049" y="4880"/>
                  </a:cubicBezTo>
                  <a:cubicBezTo>
                    <a:pt x="4281" y="4880"/>
                    <a:pt x="4889" y="3073"/>
                    <a:pt x="4889" y="3073"/>
                  </a:cubicBezTo>
                  <a:cubicBezTo>
                    <a:pt x="2734" y="650"/>
                    <a:pt x="10" y="0"/>
                    <a:pt x="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7" name="Google Shape;7487;p27"/>
            <p:cNvSpPr/>
            <p:nvPr/>
          </p:nvSpPr>
          <p:spPr>
            <a:xfrm>
              <a:off x="4988500" y="2132275"/>
              <a:ext cx="632650" cy="630425"/>
            </a:xfrm>
            <a:custGeom>
              <a:avLst/>
              <a:gdLst/>
              <a:ahLst/>
              <a:cxnLst/>
              <a:rect l="l" t="t" r="r" b="b"/>
              <a:pathLst>
                <a:path w="25306" h="25217" extrusionOk="0">
                  <a:moveTo>
                    <a:pt x="10641" y="1"/>
                  </a:moveTo>
                  <a:cubicBezTo>
                    <a:pt x="1" y="1"/>
                    <a:pt x="309" y="25217"/>
                    <a:pt x="309" y="25217"/>
                  </a:cubicBezTo>
                  <a:cubicBezTo>
                    <a:pt x="309" y="25217"/>
                    <a:pt x="9167" y="11033"/>
                    <a:pt x="12483" y="8392"/>
                  </a:cubicBezTo>
                  <a:cubicBezTo>
                    <a:pt x="13004" y="7977"/>
                    <a:pt x="13677" y="7803"/>
                    <a:pt x="14441" y="7803"/>
                  </a:cubicBezTo>
                  <a:cubicBezTo>
                    <a:pt x="18549" y="7803"/>
                    <a:pt x="25305" y="12849"/>
                    <a:pt x="25305" y="12849"/>
                  </a:cubicBezTo>
                  <a:cubicBezTo>
                    <a:pt x="25305" y="12849"/>
                    <a:pt x="23217" y="1623"/>
                    <a:pt x="11599" y="66"/>
                  </a:cubicBezTo>
                  <a:cubicBezTo>
                    <a:pt x="11270" y="22"/>
                    <a:pt x="10951" y="1"/>
                    <a:pt x="10641"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8" name="Google Shape;7488;p27"/>
            <p:cNvSpPr/>
            <p:nvPr/>
          </p:nvSpPr>
          <p:spPr>
            <a:xfrm>
              <a:off x="5012225" y="2193750"/>
              <a:ext cx="567250" cy="402775"/>
            </a:xfrm>
            <a:custGeom>
              <a:avLst/>
              <a:gdLst/>
              <a:ahLst/>
              <a:cxnLst/>
              <a:rect l="l" t="t" r="r" b="b"/>
              <a:pathLst>
                <a:path w="22690" h="16111" extrusionOk="0">
                  <a:moveTo>
                    <a:pt x="10119" y="0"/>
                  </a:moveTo>
                  <a:cubicBezTo>
                    <a:pt x="7512" y="0"/>
                    <a:pt x="5051" y="2579"/>
                    <a:pt x="2797" y="7683"/>
                  </a:cubicBezTo>
                  <a:cubicBezTo>
                    <a:pt x="1004" y="11744"/>
                    <a:pt x="11" y="15987"/>
                    <a:pt x="1" y="16029"/>
                  </a:cubicBezTo>
                  <a:lnTo>
                    <a:pt x="358" y="16110"/>
                  </a:lnTo>
                  <a:cubicBezTo>
                    <a:pt x="397" y="15947"/>
                    <a:pt x="4078" y="367"/>
                    <a:pt x="10132" y="367"/>
                  </a:cubicBezTo>
                  <a:cubicBezTo>
                    <a:pt x="10318" y="367"/>
                    <a:pt x="10505" y="382"/>
                    <a:pt x="10694" y="412"/>
                  </a:cubicBezTo>
                  <a:cubicBezTo>
                    <a:pt x="17193" y="1441"/>
                    <a:pt x="22398" y="5852"/>
                    <a:pt x="22450" y="5897"/>
                  </a:cubicBezTo>
                  <a:lnTo>
                    <a:pt x="22689" y="5619"/>
                  </a:lnTo>
                  <a:cubicBezTo>
                    <a:pt x="22637" y="5575"/>
                    <a:pt x="17356" y="1097"/>
                    <a:pt x="10752" y="50"/>
                  </a:cubicBezTo>
                  <a:cubicBezTo>
                    <a:pt x="10540" y="17"/>
                    <a:pt x="10329" y="0"/>
                    <a:pt x="10119"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9" name="Google Shape;7489;p27"/>
            <p:cNvSpPr/>
            <p:nvPr/>
          </p:nvSpPr>
          <p:spPr>
            <a:xfrm>
              <a:off x="4894575" y="2541475"/>
              <a:ext cx="751125" cy="389525"/>
            </a:xfrm>
            <a:custGeom>
              <a:avLst/>
              <a:gdLst/>
              <a:ahLst/>
              <a:cxnLst/>
              <a:rect l="l" t="t" r="r" b="b"/>
              <a:pathLst>
                <a:path w="30045" h="15581" extrusionOk="0">
                  <a:moveTo>
                    <a:pt x="18055" y="1"/>
                  </a:moveTo>
                  <a:cubicBezTo>
                    <a:pt x="16567" y="1"/>
                    <a:pt x="15205" y="86"/>
                    <a:pt x="14163" y="307"/>
                  </a:cubicBezTo>
                  <a:cubicBezTo>
                    <a:pt x="9465" y="1299"/>
                    <a:pt x="1" y="15581"/>
                    <a:pt x="1" y="15581"/>
                  </a:cubicBezTo>
                  <a:cubicBezTo>
                    <a:pt x="10954" y="3878"/>
                    <a:pt x="30044" y="1055"/>
                    <a:pt x="30044" y="1055"/>
                  </a:cubicBezTo>
                  <a:cubicBezTo>
                    <a:pt x="30044" y="1055"/>
                    <a:pt x="23273" y="1"/>
                    <a:pt x="1805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0" name="Google Shape;7490;p27"/>
            <p:cNvSpPr/>
            <p:nvPr/>
          </p:nvSpPr>
          <p:spPr>
            <a:xfrm>
              <a:off x="5248650" y="2537200"/>
              <a:ext cx="547275" cy="288725"/>
            </a:xfrm>
            <a:custGeom>
              <a:avLst/>
              <a:gdLst/>
              <a:ahLst/>
              <a:cxnLst/>
              <a:rect l="l" t="t" r="r" b="b"/>
              <a:pathLst>
                <a:path w="21891" h="11549" extrusionOk="0">
                  <a:moveTo>
                    <a:pt x="5606" y="0"/>
                  </a:moveTo>
                  <a:cubicBezTo>
                    <a:pt x="2066" y="0"/>
                    <a:pt x="0" y="478"/>
                    <a:pt x="0" y="478"/>
                  </a:cubicBezTo>
                  <a:cubicBezTo>
                    <a:pt x="12299" y="2393"/>
                    <a:pt x="16816" y="11548"/>
                    <a:pt x="16816" y="11548"/>
                  </a:cubicBezTo>
                  <a:cubicBezTo>
                    <a:pt x="16816" y="11548"/>
                    <a:pt x="21890" y="2626"/>
                    <a:pt x="15881" y="1226"/>
                  </a:cubicBezTo>
                  <a:cubicBezTo>
                    <a:pt x="11786" y="272"/>
                    <a:pt x="8276" y="0"/>
                    <a:pt x="560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1" name="Google Shape;7491;p27"/>
            <p:cNvSpPr/>
            <p:nvPr/>
          </p:nvSpPr>
          <p:spPr>
            <a:xfrm>
              <a:off x="5481750" y="2542875"/>
              <a:ext cx="195750" cy="159000"/>
            </a:xfrm>
            <a:custGeom>
              <a:avLst/>
              <a:gdLst/>
              <a:ahLst/>
              <a:cxnLst/>
              <a:rect l="l" t="t" r="r" b="b"/>
              <a:pathLst>
                <a:path w="7830" h="6360" extrusionOk="0">
                  <a:moveTo>
                    <a:pt x="38" y="1"/>
                  </a:moveTo>
                  <a:lnTo>
                    <a:pt x="1" y="367"/>
                  </a:lnTo>
                  <a:cubicBezTo>
                    <a:pt x="74" y="375"/>
                    <a:pt x="7224" y="1186"/>
                    <a:pt x="7464" y="6359"/>
                  </a:cubicBezTo>
                  <a:lnTo>
                    <a:pt x="7830" y="6341"/>
                  </a:lnTo>
                  <a:cubicBezTo>
                    <a:pt x="7576" y="857"/>
                    <a:pt x="113" y="9"/>
                    <a:pt x="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2" name="Google Shape;7492;p27"/>
            <p:cNvSpPr/>
            <p:nvPr/>
          </p:nvSpPr>
          <p:spPr>
            <a:xfrm>
              <a:off x="5476425" y="1797450"/>
              <a:ext cx="72425" cy="70575"/>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3" name="Google Shape;7493;p27"/>
            <p:cNvSpPr/>
            <p:nvPr/>
          </p:nvSpPr>
          <p:spPr>
            <a:xfrm>
              <a:off x="5338275" y="1660075"/>
              <a:ext cx="71800" cy="97825"/>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4" name="Google Shape;7494;p27"/>
            <p:cNvSpPr/>
            <p:nvPr/>
          </p:nvSpPr>
          <p:spPr>
            <a:xfrm>
              <a:off x="5054800" y="1688750"/>
              <a:ext cx="316675" cy="414075"/>
            </a:xfrm>
            <a:custGeom>
              <a:avLst/>
              <a:gdLst/>
              <a:ahLst/>
              <a:cxnLst/>
              <a:rect l="l" t="t" r="r" b="b"/>
              <a:pathLst>
                <a:path w="12667" h="16563" extrusionOk="0">
                  <a:moveTo>
                    <a:pt x="1846" y="0"/>
                  </a:moveTo>
                  <a:cubicBezTo>
                    <a:pt x="1929" y="74"/>
                    <a:pt x="0" y="10099"/>
                    <a:pt x="4366" y="16560"/>
                  </a:cubicBezTo>
                  <a:cubicBezTo>
                    <a:pt x="4366" y="16562"/>
                    <a:pt x="4367" y="16563"/>
                    <a:pt x="4370" y="16563"/>
                  </a:cubicBezTo>
                  <a:cubicBezTo>
                    <a:pt x="4590" y="16563"/>
                    <a:pt x="12666" y="9594"/>
                    <a:pt x="184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5" name="Google Shape;7495;p27"/>
            <p:cNvSpPr/>
            <p:nvPr/>
          </p:nvSpPr>
          <p:spPr>
            <a:xfrm>
              <a:off x="5090700" y="1733100"/>
              <a:ext cx="162950" cy="587975"/>
            </a:xfrm>
            <a:custGeom>
              <a:avLst/>
              <a:gdLst/>
              <a:ahLst/>
              <a:cxnLst/>
              <a:rect l="l" t="t" r="r" b="b"/>
              <a:pathLst>
                <a:path w="6518" h="23519" extrusionOk="0">
                  <a:moveTo>
                    <a:pt x="1153" y="1"/>
                  </a:moveTo>
                  <a:cubicBezTo>
                    <a:pt x="1134" y="1"/>
                    <a:pt x="1115" y="4"/>
                    <a:pt x="1096" y="12"/>
                  </a:cubicBezTo>
                  <a:cubicBezTo>
                    <a:pt x="1021" y="43"/>
                    <a:pt x="986" y="131"/>
                    <a:pt x="1017" y="205"/>
                  </a:cubicBezTo>
                  <a:cubicBezTo>
                    <a:pt x="6188" y="12377"/>
                    <a:pt x="102" y="23190"/>
                    <a:pt x="39" y="23296"/>
                  </a:cubicBezTo>
                  <a:cubicBezTo>
                    <a:pt x="1" y="23364"/>
                    <a:pt x="23" y="23452"/>
                    <a:pt x="88" y="23494"/>
                  </a:cubicBezTo>
                  <a:cubicBezTo>
                    <a:pt x="91" y="23495"/>
                    <a:pt x="92" y="23497"/>
                    <a:pt x="93" y="23498"/>
                  </a:cubicBezTo>
                  <a:cubicBezTo>
                    <a:pt x="116" y="23512"/>
                    <a:pt x="142" y="23518"/>
                    <a:pt x="167" y="23518"/>
                  </a:cubicBezTo>
                  <a:cubicBezTo>
                    <a:pt x="218" y="23518"/>
                    <a:pt x="267" y="23491"/>
                    <a:pt x="294" y="23444"/>
                  </a:cubicBezTo>
                  <a:cubicBezTo>
                    <a:pt x="357" y="23336"/>
                    <a:pt x="6518" y="12401"/>
                    <a:pt x="1289" y="90"/>
                  </a:cubicBezTo>
                  <a:cubicBezTo>
                    <a:pt x="1266" y="35"/>
                    <a:pt x="1211" y="1"/>
                    <a:pt x="11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6" name="Google Shape;7496;p27"/>
            <p:cNvSpPr/>
            <p:nvPr/>
          </p:nvSpPr>
          <p:spPr>
            <a:xfrm>
              <a:off x="4953175" y="1998250"/>
              <a:ext cx="177675" cy="152450"/>
            </a:xfrm>
            <a:custGeom>
              <a:avLst/>
              <a:gdLst/>
              <a:ahLst/>
              <a:cxnLst/>
              <a:rect l="l" t="t" r="r" b="b"/>
              <a:pathLst>
                <a:path w="7107" h="6098" extrusionOk="0">
                  <a:moveTo>
                    <a:pt x="1" y="0"/>
                  </a:moveTo>
                  <a:cubicBezTo>
                    <a:pt x="55" y="9"/>
                    <a:pt x="1780" y="4586"/>
                    <a:pt x="5326" y="6097"/>
                  </a:cubicBezTo>
                  <a:cubicBezTo>
                    <a:pt x="5327" y="6097"/>
                    <a:pt x="5327" y="6098"/>
                    <a:pt x="5327" y="6098"/>
                  </a:cubicBezTo>
                  <a:cubicBezTo>
                    <a:pt x="5405" y="6098"/>
                    <a:pt x="7107" y="1085"/>
                    <a:pt x="1"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7" name="Google Shape;7497;p27"/>
            <p:cNvSpPr/>
            <p:nvPr/>
          </p:nvSpPr>
          <p:spPr>
            <a:xfrm>
              <a:off x="4969625" y="2009575"/>
              <a:ext cx="153550" cy="254975"/>
            </a:xfrm>
            <a:custGeom>
              <a:avLst/>
              <a:gdLst/>
              <a:ahLst/>
              <a:cxnLst/>
              <a:rect l="l" t="t" r="r" b="b"/>
              <a:pathLst>
                <a:path w="6142" h="10199" extrusionOk="0">
                  <a:moveTo>
                    <a:pt x="163" y="1"/>
                  </a:moveTo>
                  <a:cubicBezTo>
                    <a:pt x="117" y="1"/>
                    <a:pt x="74" y="22"/>
                    <a:pt x="46" y="63"/>
                  </a:cubicBezTo>
                  <a:cubicBezTo>
                    <a:pt x="1" y="131"/>
                    <a:pt x="17" y="223"/>
                    <a:pt x="85" y="268"/>
                  </a:cubicBezTo>
                  <a:cubicBezTo>
                    <a:pt x="5463" y="3912"/>
                    <a:pt x="5840" y="9998"/>
                    <a:pt x="5843" y="10059"/>
                  </a:cubicBezTo>
                  <a:cubicBezTo>
                    <a:pt x="5845" y="10109"/>
                    <a:pt x="5871" y="10151"/>
                    <a:pt x="5911" y="10176"/>
                  </a:cubicBezTo>
                  <a:cubicBezTo>
                    <a:pt x="5934" y="10191"/>
                    <a:pt x="5962" y="10199"/>
                    <a:pt x="5993" y="10199"/>
                  </a:cubicBezTo>
                  <a:cubicBezTo>
                    <a:pt x="5995" y="10199"/>
                    <a:pt x="5997" y="10199"/>
                    <a:pt x="5998" y="10199"/>
                  </a:cubicBezTo>
                  <a:cubicBezTo>
                    <a:pt x="6079" y="10193"/>
                    <a:pt x="6142" y="10125"/>
                    <a:pt x="6137" y="10043"/>
                  </a:cubicBezTo>
                  <a:cubicBezTo>
                    <a:pt x="6135" y="9982"/>
                    <a:pt x="5755" y="3752"/>
                    <a:pt x="252" y="25"/>
                  </a:cubicBezTo>
                  <a:cubicBezTo>
                    <a:pt x="222" y="9"/>
                    <a:pt x="192" y="1"/>
                    <a:pt x="16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8" name="Google Shape;7498;p27"/>
            <p:cNvSpPr/>
            <p:nvPr/>
          </p:nvSpPr>
          <p:spPr>
            <a:xfrm>
              <a:off x="5030525" y="2203900"/>
              <a:ext cx="55550" cy="183375"/>
            </a:xfrm>
            <a:custGeom>
              <a:avLst/>
              <a:gdLst/>
              <a:ahLst/>
              <a:cxnLst/>
              <a:rect l="l" t="t" r="r" b="b"/>
              <a:pathLst>
                <a:path w="2222" h="7335" extrusionOk="0">
                  <a:moveTo>
                    <a:pt x="164" y="1"/>
                  </a:moveTo>
                  <a:cubicBezTo>
                    <a:pt x="125" y="1"/>
                    <a:pt x="87" y="16"/>
                    <a:pt x="58" y="47"/>
                  </a:cubicBezTo>
                  <a:cubicBezTo>
                    <a:pt x="0" y="105"/>
                    <a:pt x="1" y="198"/>
                    <a:pt x="60" y="255"/>
                  </a:cubicBezTo>
                  <a:cubicBezTo>
                    <a:pt x="79" y="273"/>
                    <a:pt x="1908" y="2126"/>
                    <a:pt x="1321" y="7171"/>
                  </a:cubicBezTo>
                  <a:cubicBezTo>
                    <a:pt x="1314" y="7228"/>
                    <a:pt x="1342" y="7282"/>
                    <a:pt x="1387" y="7312"/>
                  </a:cubicBezTo>
                  <a:cubicBezTo>
                    <a:pt x="1406" y="7324"/>
                    <a:pt x="1428" y="7331"/>
                    <a:pt x="1451" y="7334"/>
                  </a:cubicBezTo>
                  <a:cubicBezTo>
                    <a:pt x="1457" y="7334"/>
                    <a:pt x="1462" y="7335"/>
                    <a:pt x="1468" y="7335"/>
                  </a:cubicBezTo>
                  <a:cubicBezTo>
                    <a:pt x="1542" y="7335"/>
                    <a:pt x="1606" y="7280"/>
                    <a:pt x="1615" y="7205"/>
                  </a:cubicBezTo>
                  <a:cubicBezTo>
                    <a:pt x="2222" y="1996"/>
                    <a:pt x="345" y="120"/>
                    <a:pt x="266" y="42"/>
                  </a:cubicBezTo>
                  <a:cubicBezTo>
                    <a:pt x="237" y="14"/>
                    <a:pt x="200" y="1"/>
                    <a:pt x="16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9" name="Google Shape;7499;p27"/>
            <p:cNvSpPr/>
            <p:nvPr/>
          </p:nvSpPr>
          <p:spPr>
            <a:xfrm>
              <a:off x="4986450" y="2137525"/>
              <a:ext cx="67650" cy="91875"/>
            </a:xfrm>
            <a:custGeom>
              <a:avLst/>
              <a:gdLst/>
              <a:ahLst/>
              <a:cxnLst/>
              <a:rect l="l" t="t" r="r" b="b"/>
              <a:pathLst>
                <a:path w="2706" h="3675" extrusionOk="0">
                  <a:moveTo>
                    <a:pt x="697" y="0"/>
                  </a:moveTo>
                  <a:cubicBezTo>
                    <a:pt x="581" y="0"/>
                    <a:pt x="472" y="37"/>
                    <a:pt x="379" y="129"/>
                  </a:cubicBezTo>
                  <a:cubicBezTo>
                    <a:pt x="1" y="502"/>
                    <a:pt x="15" y="1644"/>
                    <a:pt x="280" y="2364"/>
                  </a:cubicBezTo>
                  <a:cubicBezTo>
                    <a:pt x="581" y="3185"/>
                    <a:pt x="1286" y="3675"/>
                    <a:pt x="1823" y="3675"/>
                  </a:cubicBezTo>
                  <a:cubicBezTo>
                    <a:pt x="2018" y="3675"/>
                    <a:pt x="2190" y="3610"/>
                    <a:pt x="2313" y="3473"/>
                  </a:cubicBezTo>
                  <a:cubicBezTo>
                    <a:pt x="2706" y="3032"/>
                    <a:pt x="2518" y="1914"/>
                    <a:pt x="2497" y="1796"/>
                  </a:cubicBezTo>
                  <a:cubicBezTo>
                    <a:pt x="2334" y="873"/>
                    <a:pt x="1770" y="515"/>
                    <a:pt x="1488" y="336"/>
                  </a:cubicBezTo>
                  <a:cubicBezTo>
                    <a:pt x="1258" y="190"/>
                    <a:pt x="960" y="0"/>
                    <a:pt x="69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0" name="Google Shape;7500;p27"/>
            <p:cNvSpPr/>
            <p:nvPr/>
          </p:nvSpPr>
          <p:spPr>
            <a:xfrm>
              <a:off x="4996050" y="1847625"/>
              <a:ext cx="505200" cy="885325"/>
            </a:xfrm>
            <a:custGeom>
              <a:avLst/>
              <a:gdLst/>
              <a:ahLst/>
              <a:cxnLst/>
              <a:rect l="l" t="t" r="r" b="b"/>
              <a:pathLst>
                <a:path w="20208" h="35413" extrusionOk="0">
                  <a:moveTo>
                    <a:pt x="20038" y="1"/>
                  </a:moveTo>
                  <a:cubicBezTo>
                    <a:pt x="20012" y="1"/>
                    <a:pt x="19985" y="8"/>
                    <a:pt x="19961" y="22"/>
                  </a:cubicBezTo>
                  <a:cubicBezTo>
                    <a:pt x="19766" y="141"/>
                    <a:pt x="384" y="12263"/>
                    <a:pt x="1" y="35263"/>
                  </a:cubicBezTo>
                  <a:cubicBezTo>
                    <a:pt x="0" y="35316"/>
                    <a:pt x="27" y="35363"/>
                    <a:pt x="69" y="35389"/>
                  </a:cubicBezTo>
                  <a:cubicBezTo>
                    <a:pt x="91" y="35404"/>
                    <a:pt x="117" y="35411"/>
                    <a:pt x="145" y="35412"/>
                  </a:cubicBezTo>
                  <a:cubicBezTo>
                    <a:pt x="147" y="35413"/>
                    <a:pt x="148" y="35413"/>
                    <a:pt x="149" y="35413"/>
                  </a:cubicBezTo>
                  <a:cubicBezTo>
                    <a:pt x="229" y="35413"/>
                    <a:pt x="294" y="35348"/>
                    <a:pt x="295" y="35268"/>
                  </a:cubicBezTo>
                  <a:cubicBezTo>
                    <a:pt x="675" y="12434"/>
                    <a:pt x="19921" y="392"/>
                    <a:pt x="20115" y="273"/>
                  </a:cubicBezTo>
                  <a:cubicBezTo>
                    <a:pt x="20184" y="231"/>
                    <a:pt x="20207" y="140"/>
                    <a:pt x="20163" y="70"/>
                  </a:cubicBezTo>
                  <a:cubicBezTo>
                    <a:pt x="20136" y="25"/>
                    <a:pt x="20088" y="1"/>
                    <a:pt x="200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1" name="Google Shape;7501;p27"/>
            <p:cNvSpPr/>
            <p:nvPr/>
          </p:nvSpPr>
          <p:spPr>
            <a:xfrm>
              <a:off x="5317100" y="1671575"/>
              <a:ext cx="134675" cy="329025"/>
            </a:xfrm>
            <a:custGeom>
              <a:avLst/>
              <a:gdLst/>
              <a:ahLst/>
              <a:cxnLst/>
              <a:rect l="l" t="t" r="r" b="b"/>
              <a:pathLst>
                <a:path w="5387" h="13161" extrusionOk="0">
                  <a:moveTo>
                    <a:pt x="2614" y="0"/>
                  </a:moveTo>
                  <a:cubicBezTo>
                    <a:pt x="2593" y="0"/>
                    <a:pt x="2573" y="5"/>
                    <a:pt x="2553" y="13"/>
                  </a:cubicBezTo>
                  <a:cubicBezTo>
                    <a:pt x="2478" y="46"/>
                    <a:pt x="2446" y="134"/>
                    <a:pt x="2478" y="208"/>
                  </a:cubicBezTo>
                  <a:cubicBezTo>
                    <a:pt x="2504" y="266"/>
                    <a:pt x="5047" y="6197"/>
                    <a:pt x="51" y="12925"/>
                  </a:cubicBezTo>
                  <a:cubicBezTo>
                    <a:pt x="1" y="12991"/>
                    <a:pt x="15" y="13083"/>
                    <a:pt x="80" y="13132"/>
                  </a:cubicBezTo>
                  <a:cubicBezTo>
                    <a:pt x="83" y="13133"/>
                    <a:pt x="85" y="13135"/>
                    <a:pt x="89" y="13137"/>
                  </a:cubicBezTo>
                  <a:cubicBezTo>
                    <a:pt x="113" y="13153"/>
                    <a:pt x="140" y="13161"/>
                    <a:pt x="167" y="13161"/>
                  </a:cubicBezTo>
                  <a:cubicBezTo>
                    <a:pt x="213" y="13161"/>
                    <a:pt x="258" y="13140"/>
                    <a:pt x="287" y="13101"/>
                  </a:cubicBezTo>
                  <a:cubicBezTo>
                    <a:pt x="5386" y="6236"/>
                    <a:pt x="2775" y="147"/>
                    <a:pt x="2748" y="88"/>
                  </a:cubicBezTo>
                  <a:cubicBezTo>
                    <a:pt x="2724" y="33"/>
                    <a:pt x="2670" y="0"/>
                    <a:pt x="261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2" name="Google Shape;7502;p27"/>
            <p:cNvSpPr/>
            <p:nvPr/>
          </p:nvSpPr>
          <p:spPr>
            <a:xfrm>
              <a:off x="5330375" y="1387725"/>
              <a:ext cx="270325" cy="26505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3" name="Google Shape;7503;p27"/>
            <p:cNvSpPr/>
            <p:nvPr/>
          </p:nvSpPr>
          <p:spPr>
            <a:xfrm>
              <a:off x="5381775" y="1462300"/>
              <a:ext cx="80275" cy="21107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4" name="Google Shape;7504;p27"/>
            <p:cNvSpPr/>
            <p:nvPr/>
          </p:nvSpPr>
          <p:spPr>
            <a:xfrm>
              <a:off x="5400950" y="1520025"/>
              <a:ext cx="170600" cy="132750"/>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5" name="Google Shape;7505;p27"/>
            <p:cNvSpPr/>
            <p:nvPr/>
          </p:nvSpPr>
          <p:spPr>
            <a:xfrm>
              <a:off x="5165150" y="1635300"/>
              <a:ext cx="244575" cy="214025"/>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6" name="Google Shape;7506;p27"/>
            <p:cNvSpPr/>
            <p:nvPr/>
          </p:nvSpPr>
          <p:spPr>
            <a:xfrm>
              <a:off x="5279825" y="1629650"/>
              <a:ext cx="144700" cy="158800"/>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7" name="Google Shape;7507;p27"/>
            <p:cNvSpPr/>
            <p:nvPr/>
          </p:nvSpPr>
          <p:spPr>
            <a:xfrm>
              <a:off x="5198450" y="1635325"/>
              <a:ext cx="211275" cy="26250"/>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8" name="Google Shape;7508;p27"/>
            <p:cNvSpPr/>
            <p:nvPr/>
          </p:nvSpPr>
          <p:spPr>
            <a:xfrm>
              <a:off x="5149225" y="1434625"/>
              <a:ext cx="259825" cy="209525"/>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9" name="Google Shape;7509;p27"/>
            <p:cNvSpPr/>
            <p:nvPr/>
          </p:nvSpPr>
          <p:spPr>
            <a:xfrm>
              <a:off x="5223800" y="1559800"/>
              <a:ext cx="204950" cy="89250"/>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0" name="Google Shape;7510;p27"/>
            <p:cNvSpPr/>
            <p:nvPr/>
          </p:nvSpPr>
          <p:spPr>
            <a:xfrm>
              <a:off x="5404325" y="1526575"/>
              <a:ext cx="283450" cy="220825"/>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1" name="Google Shape;7511;p27"/>
            <p:cNvSpPr/>
            <p:nvPr/>
          </p:nvSpPr>
          <p:spPr>
            <a:xfrm>
              <a:off x="5384600" y="1571550"/>
              <a:ext cx="196500" cy="83200"/>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2" name="Google Shape;7512;p27"/>
            <p:cNvSpPr/>
            <p:nvPr/>
          </p:nvSpPr>
          <p:spPr>
            <a:xfrm>
              <a:off x="5347550" y="1642150"/>
              <a:ext cx="281350" cy="245725"/>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3" name="Google Shape;7513;p27"/>
            <p:cNvSpPr/>
            <p:nvPr/>
          </p:nvSpPr>
          <p:spPr>
            <a:xfrm>
              <a:off x="5388450" y="1625850"/>
              <a:ext cx="142875" cy="160025"/>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4" name="Google Shape;7514;p27"/>
            <p:cNvSpPr/>
            <p:nvPr/>
          </p:nvSpPr>
          <p:spPr>
            <a:xfrm>
              <a:off x="5349500" y="1604525"/>
              <a:ext cx="113725" cy="92275"/>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5" name="Google Shape;7515;p27"/>
            <p:cNvSpPr/>
            <p:nvPr/>
          </p:nvSpPr>
          <p:spPr>
            <a:xfrm>
              <a:off x="5382275" y="1636225"/>
              <a:ext cx="15575" cy="12625"/>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6" name="Google Shape;7516;p27"/>
            <p:cNvSpPr/>
            <p:nvPr/>
          </p:nvSpPr>
          <p:spPr>
            <a:xfrm>
              <a:off x="5393150" y="1617550"/>
              <a:ext cx="15575" cy="12575"/>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7" name="Google Shape;7517;p27"/>
            <p:cNvSpPr/>
            <p:nvPr/>
          </p:nvSpPr>
          <p:spPr>
            <a:xfrm>
              <a:off x="5403925" y="1643625"/>
              <a:ext cx="15575" cy="12600"/>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8" name="Google Shape;7518;p27"/>
            <p:cNvSpPr/>
            <p:nvPr/>
          </p:nvSpPr>
          <p:spPr>
            <a:xfrm>
              <a:off x="5415300" y="1642350"/>
              <a:ext cx="15575" cy="12625"/>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9" name="Google Shape;7519;p27"/>
            <p:cNvSpPr/>
            <p:nvPr/>
          </p:nvSpPr>
          <p:spPr>
            <a:xfrm>
              <a:off x="5401250" y="1654400"/>
              <a:ext cx="15550" cy="12575"/>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0" name="Google Shape;7520;p27"/>
            <p:cNvSpPr/>
            <p:nvPr/>
          </p:nvSpPr>
          <p:spPr>
            <a:xfrm>
              <a:off x="5422450" y="1660875"/>
              <a:ext cx="15575" cy="12575"/>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1" name="Google Shape;7521;p27"/>
            <p:cNvSpPr/>
            <p:nvPr/>
          </p:nvSpPr>
          <p:spPr>
            <a:xfrm>
              <a:off x="5380075" y="1673975"/>
              <a:ext cx="15575" cy="12600"/>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2" name="Google Shape;7522;p27"/>
            <p:cNvSpPr/>
            <p:nvPr/>
          </p:nvSpPr>
          <p:spPr>
            <a:xfrm>
              <a:off x="5382350" y="1651950"/>
              <a:ext cx="15550" cy="12625"/>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3" name="Google Shape;7523;p27"/>
            <p:cNvSpPr/>
            <p:nvPr/>
          </p:nvSpPr>
          <p:spPr>
            <a:xfrm>
              <a:off x="5365175" y="1652150"/>
              <a:ext cx="15550" cy="12575"/>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4" name="Google Shape;7524;p27"/>
            <p:cNvSpPr/>
            <p:nvPr/>
          </p:nvSpPr>
          <p:spPr>
            <a:xfrm>
              <a:off x="5412450" y="1628700"/>
              <a:ext cx="15575" cy="12625"/>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5" name="Google Shape;7525;p27"/>
            <p:cNvSpPr/>
            <p:nvPr/>
          </p:nvSpPr>
          <p:spPr>
            <a:xfrm>
              <a:off x="5432575" y="1627550"/>
              <a:ext cx="15550" cy="12600"/>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6" name="Google Shape;7526;p27"/>
            <p:cNvSpPr/>
            <p:nvPr/>
          </p:nvSpPr>
          <p:spPr>
            <a:xfrm>
              <a:off x="5132525" y="1591450"/>
              <a:ext cx="198075" cy="191600"/>
            </a:xfrm>
            <a:custGeom>
              <a:avLst/>
              <a:gdLst/>
              <a:ahLst/>
              <a:cxnLst/>
              <a:rect l="l" t="t" r="r" b="b"/>
              <a:pathLst>
                <a:path w="7923" h="7664" extrusionOk="0">
                  <a:moveTo>
                    <a:pt x="4180" y="1"/>
                  </a:moveTo>
                  <a:cubicBezTo>
                    <a:pt x="1932" y="1"/>
                    <a:pt x="1" y="7663"/>
                    <a:pt x="1" y="7663"/>
                  </a:cubicBezTo>
                  <a:cubicBezTo>
                    <a:pt x="1622" y="7294"/>
                    <a:pt x="7923" y="7343"/>
                    <a:pt x="7874" y="5949"/>
                  </a:cubicBezTo>
                  <a:cubicBezTo>
                    <a:pt x="7824" y="4554"/>
                    <a:pt x="6662" y="4525"/>
                    <a:pt x="6662" y="4525"/>
                  </a:cubicBezTo>
                  <a:cubicBezTo>
                    <a:pt x="6662" y="4525"/>
                    <a:pt x="6789" y="4217"/>
                    <a:pt x="7154" y="3602"/>
                  </a:cubicBezTo>
                  <a:cubicBezTo>
                    <a:pt x="7519" y="2985"/>
                    <a:pt x="6964" y="1022"/>
                    <a:pt x="4557" y="74"/>
                  </a:cubicBezTo>
                  <a:cubicBezTo>
                    <a:pt x="4431" y="24"/>
                    <a:pt x="4305" y="1"/>
                    <a:pt x="418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7" name="Google Shape;7527;p27"/>
            <p:cNvSpPr/>
            <p:nvPr/>
          </p:nvSpPr>
          <p:spPr>
            <a:xfrm>
              <a:off x="5120275" y="1645800"/>
              <a:ext cx="103675" cy="154000"/>
            </a:xfrm>
            <a:custGeom>
              <a:avLst/>
              <a:gdLst/>
              <a:ahLst/>
              <a:cxnLst/>
              <a:rect l="l" t="t" r="r" b="b"/>
              <a:pathLst>
                <a:path w="4147" h="6160" extrusionOk="0">
                  <a:moveTo>
                    <a:pt x="3814" y="1"/>
                  </a:moveTo>
                  <a:cubicBezTo>
                    <a:pt x="1814" y="1815"/>
                    <a:pt x="369" y="5268"/>
                    <a:pt x="309" y="5414"/>
                  </a:cubicBezTo>
                  <a:lnTo>
                    <a:pt x="1" y="6159"/>
                  </a:lnTo>
                  <a:lnTo>
                    <a:pt x="1" y="6159"/>
                  </a:lnTo>
                  <a:lnTo>
                    <a:pt x="617" y="5639"/>
                  </a:lnTo>
                  <a:cubicBezTo>
                    <a:pt x="639" y="5621"/>
                    <a:pt x="2814" y="3798"/>
                    <a:pt x="4147" y="3284"/>
                  </a:cubicBezTo>
                  <a:lnTo>
                    <a:pt x="4006" y="2917"/>
                  </a:lnTo>
                  <a:cubicBezTo>
                    <a:pt x="3066" y="3278"/>
                    <a:pt x="1780" y="4219"/>
                    <a:pt x="1013" y="4816"/>
                  </a:cubicBezTo>
                  <a:cubicBezTo>
                    <a:pt x="1553" y="3688"/>
                    <a:pt x="2694" y="1547"/>
                    <a:pt x="4079" y="292"/>
                  </a:cubicBezTo>
                  <a:lnTo>
                    <a:pt x="3814"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8" name="Google Shape;7528;p27"/>
            <p:cNvSpPr/>
            <p:nvPr/>
          </p:nvSpPr>
          <p:spPr>
            <a:xfrm>
              <a:off x="5132525" y="1757400"/>
              <a:ext cx="179900" cy="25650"/>
            </a:xfrm>
            <a:custGeom>
              <a:avLst/>
              <a:gdLst/>
              <a:ahLst/>
              <a:cxnLst/>
              <a:rect l="l" t="t" r="r" b="b"/>
              <a:pathLst>
                <a:path w="7196" h="1026" extrusionOk="0">
                  <a:moveTo>
                    <a:pt x="7196" y="0"/>
                  </a:moveTo>
                  <a:lnTo>
                    <a:pt x="7196" y="0"/>
                  </a:lnTo>
                  <a:cubicBezTo>
                    <a:pt x="3182" y="214"/>
                    <a:pt x="1" y="1025"/>
                    <a:pt x="1" y="1025"/>
                  </a:cubicBezTo>
                  <a:cubicBezTo>
                    <a:pt x="1290" y="731"/>
                    <a:pt x="5533" y="700"/>
                    <a:pt x="7196"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9" name="Google Shape;7529;p27"/>
            <p:cNvSpPr/>
            <p:nvPr/>
          </p:nvSpPr>
          <p:spPr>
            <a:xfrm>
              <a:off x="4902675" y="1684650"/>
              <a:ext cx="239825" cy="185125"/>
            </a:xfrm>
            <a:custGeom>
              <a:avLst/>
              <a:gdLst/>
              <a:ahLst/>
              <a:cxnLst/>
              <a:rect l="l" t="t" r="r" b="b"/>
              <a:pathLst>
                <a:path w="9593" h="7405" extrusionOk="0">
                  <a:moveTo>
                    <a:pt x="2868" y="1"/>
                  </a:moveTo>
                  <a:cubicBezTo>
                    <a:pt x="2664" y="1"/>
                    <a:pt x="2505" y="60"/>
                    <a:pt x="2404" y="194"/>
                  </a:cubicBezTo>
                  <a:cubicBezTo>
                    <a:pt x="1562" y="1306"/>
                    <a:pt x="2445" y="2064"/>
                    <a:pt x="2445" y="2064"/>
                  </a:cubicBezTo>
                  <a:cubicBezTo>
                    <a:pt x="2445" y="2064"/>
                    <a:pt x="2152" y="2223"/>
                    <a:pt x="1480" y="2469"/>
                  </a:cubicBezTo>
                  <a:cubicBezTo>
                    <a:pt x="809" y="2716"/>
                    <a:pt x="1" y="4588"/>
                    <a:pt x="1268" y="6843"/>
                  </a:cubicBezTo>
                  <a:cubicBezTo>
                    <a:pt x="1492" y="7241"/>
                    <a:pt x="1895" y="7405"/>
                    <a:pt x="2408" y="7405"/>
                  </a:cubicBezTo>
                  <a:cubicBezTo>
                    <a:pt x="4805" y="7405"/>
                    <a:pt x="9593" y="3833"/>
                    <a:pt x="9593" y="3833"/>
                  </a:cubicBezTo>
                  <a:cubicBezTo>
                    <a:pt x="8279" y="3186"/>
                    <a:pt x="4363" y="1"/>
                    <a:pt x="286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0" name="Google Shape;7530;p27"/>
            <p:cNvSpPr/>
            <p:nvPr/>
          </p:nvSpPr>
          <p:spPr>
            <a:xfrm>
              <a:off x="4990875" y="1765575"/>
              <a:ext cx="171650" cy="68900"/>
            </a:xfrm>
            <a:custGeom>
              <a:avLst/>
              <a:gdLst/>
              <a:ahLst/>
              <a:cxnLst/>
              <a:rect l="l" t="t" r="r" b="b"/>
              <a:pathLst>
                <a:path w="6866" h="2756" extrusionOk="0">
                  <a:moveTo>
                    <a:pt x="1836" y="0"/>
                  </a:moveTo>
                  <a:lnTo>
                    <a:pt x="1714" y="373"/>
                  </a:lnTo>
                  <a:cubicBezTo>
                    <a:pt x="2672" y="686"/>
                    <a:pt x="4262" y="768"/>
                    <a:pt x="5234" y="789"/>
                  </a:cubicBezTo>
                  <a:cubicBezTo>
                    <a:pt x="4101" y="1322"/>
                    <a:pt x="1865" y="2264"/>
                    <a:pt x="0" y="2363"/>
                  </a:cubicBezTo>
                  <a:lnTo>
                    <a:pt x="21" y="2756"/>
                  </a:lnTo>
                  <a:cubicBezTo>
                    <a:pt x="2719" y="2612"/>
                    <a:pt x="6019" y="844"/>
                    <a:pt x="6157" y="771"/>
                  </a:cubicBezTo>
                  <a:lnTo>
                    <a:pt x="6865" y="388"/>
                  </a:lnTo>
                  <a:lnTo>
                    <a:pt x="6060" y="401"/>
                  </a:lnTo>
                  <a:cubicBezTo>
                    <a:pt x="6055" y="401"/>
                    <a:pt x="5982" y="402"/>
                    <a:pt x="5857" y="402"/>
                  </a:cubicBezTo>
                  <a:cubicBezTo>
                    <a:pt x="5182" y="402"/>
                    <a:pt x="2981" y="373"/>
                    <a:pt x="18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1" name="Google Shape;7531;p27"/>
            <p:cNvSpPr/>
            <p:nvPr/>
          </p:nvSpPr>
          <p:spPr>
            <a:xfrm>
              <a:off x="4990700" y="1688050"/>
              <a:ext cx="151800" cy="92425"/>
            </a:xfrm>
            <a:custGeom>
              <a:avLst/>
              <a:gdLst/>
              <a:ahLst/>
              <a:cxnLst/>
              <a:rect l="l" t="t" r="r" b="b"/>
              <a:pathLst>
                <a:path w="6072" h="3697" extrusionOk="0">
                  <a:moveTo>
                    <a:pt x="1" y="0"/>
                  </a:moveTo>
                  <a:cubicBezTo>
                    <a:pt x="25" y="34"/>
                    <a:pt x="2343" y="3186"/>
                    <a:pt x="6072" y="3697"/>
                  </a:cubicBezTo>
                  <a:cubicBezTo>
                    <a:pt x="4921" y="3129"/>
                    <a:pt x="1770" y="611"/>
                    <a:pt x="1"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2" name="Google Shape;7532;p27"/>
            <p:cNvSpPr/>
            <p:nvPr/>
          </p:nvSpPr>
          <p:spPr>
            <a:xfrm>
              <a:off x="4944875" y="1576675"/>
              <a:ext cx="230700" cy="202275"/>
            </a:xfrm>
            <a:custGeom>
              <a:avLst/>
              <a:gdLst/>
              <a:ahLst/>
              <a:cxnLst/>
              <a:rect l="l" t="t" r="r" b="b"/>
              <a:pathLst>
                <a:path w="9228" h="8091" extrusionOk="0">
                  <a:moveTo>
                    <a:pt x="7489" y="0"/>
                  </a:moveTo>
                  <a:cubicBezTo>
                    <a:pt x="6430" y="0"/>
                    <a:pt x="6210" y="927"/>
                    <a:pt x="6210" y="927"/>
                  </a:cubicBezTo>
                  <a:cubicBezTo>
                    <a:pt x="6210" y="927"/>
                    <a:pt x="5936" y="739"/>
                    <a:pt x="5409" y="255"/>
                  </a:cubicBezTo>
                  <a:cubicBezTo>
                    <a:pt x="5254" y="114"/>
                    <a:pt x="4972" y="26"/>
                    <a:pt x="4613" y="26"/>
                  </a:cubicBezTo>
                  <a:cubicBezTo>
                    <a:pt x="3744" y="26"/>
                    <a:pt x="2430" y="542"/>
                    <a:pt x="1422" y="2071"/>
                  </a:cubicBezTo>
                  <a:cubicBezTo>
                    <a:pt x="0" y="4230"/>
                    <a:pt x="7914" y="8090"/>
                    <a:pt x="7914" y="8090"/>
                  </a:cubicBezTo>
                  <a:cubicBezTo>
                    <a:pt x="7885" y="6426"/>
                    <a:pt x="9228" y="269"/>
                    <a:pt x="7852" y="33"/>
                  </a:cubicBezTo>
                  <a:cubicBezTo>
                    <a:pt x="7722" y="11"/>
                    <a:pt x="7601" y="0"/>
                    <a:pt x="7489"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3" name="Google Shape;7533;p27"/>
            <p:cNvSpPr/>
            <p:nvPr/>
          </p:nvSpPr>
          <p:spPr>
            <a:xfrm>
              <a:off x="5025525" y="1664400"/>
              <a:ext cx="131050" cy="129950"/>
            </a:xfrm>
            <a:custGeom>
              <a:avLst/>
              <a:gdLst/>
              <a:ahLst/>
              <a:cxnLst/>
              <a:rect l="l" t="t" r="r" b="b"/>
              <a:pathLst>
                <a:path w="5242" h="5198" extrusionOk="0">
                  <a:moveTo>
                    <a:pt x="340" y="1"/>
                  </a:moveTo>
                  <a:lnTo>
                    <a:pt x="1" y="199"/>
                  </a:lnTo>
                  <a:cubicBezTo>
                    <a:pt x="1364" y="2529"/>
                    <a:pt x="4447" y="4654"/>
                    <a:pt x="4577" y="4743"/>
                  </a:cubicBezTo>
                  <a:lnTo>
                    <a:pt x="5242" y="5198"/>
                  </a:lnTo>
                  <a:lnTo>
                    <a:pt x="4862" y="4488"/>
                  </a:lnTo>
                  <a:cubicBezTo>
                    <a:pt x="4849" y="4464"/>
                    <a:pt x="3512" y="1960"/>
                    <a:pt x="3283" y="551"/>
                  </a:cubicBezTo>
                  <a:lnTo>
                    <a:pt x="2895" y="614"/>
                  </a:lnTo>
                  <a:cubicBezTo>
                    <a:pt x="3057" y="1608"/>
                    <a:pt x="3711" y="3060"/>
                    <a:pt x="4139" y="3932"/>
                  </a:cubicBezTo>
                  <a:cubicBezTo>
                    <a:pt x="3144" y="3170"/>
                    <a:pt x="1283" y="1614"/>
                    <a:pt x="34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4" name="Google Shape;7534;p27"/>
            <p:cNvSpPr/>
            <p:nvPr/>
          </p:nvSpPr>
          <p:spPr>
            <a:xfrm>
              <a:off x="5138050" y="1767100"/>
              <a:ext cx="223175" cy="174525"/>
            </a:xfrm>
            <a:custGeom>
              <a:avLst/>
              <a:gdLst/>
              <a:ahLst/>
              <a:cxnLst/>
              <a:rect l="l" t="t" r="r" b="b"/>
              <a:pathLst>
                <a:path w="8927" h="6981" extrusionOk="0">
                  <a:moveTo>
                    <a:pt x="5007" y="1"/>
                  </a:moveTo>
                  <a:cubicBezTo>
                    <a:pt x="2625" y="1"/>
                    <a:pt x="0" y="480"/>
                    <a:pt x="0" y="480"/>
                  </a:cubicBezTo>
                  <a:cubicBezTo>
                    <a:pt x="958" y="1736"/>
                    <a:pt x="3318" y="6981"/>
                    <a:pt x="4624" y="6981"/>
                  </a:cubicBezTo>
                  <a:cubicBezTo>
                    <a:pt x="4694" y="6981"/>
                    <a:pt x="4762" y="6966"/>
                    <a:pt x="4825" y="6934"/>
                  </a:cubicBezTo>
                  <a:cubicBezTo>
                    <a:pt x="6074" y="6310"/>
                    <a:pt x="5619" y="5239"/>
                    <a:pt x="5619" y="5239"/>
                  </a:cubicBezTo>
                  <a:cubicBezTo>
                    <a:pt x="5619" y="5239"/>
                    <a:pt x="5637" y="5238"/>
                    <a:pt x="5672" y="5238"/>
                  </a:cubicBezTo>
                  <a:cubicBezTo>
                    <a:pt x="5791" y="5238"/>
                    <a:pt x="6114" y="5245"/>
                    <a:pt x="6662" y="5305"/>
                  </a:cubicBezTo>
                  <a:cubicBezTo>
                    <a:pt x="6682" y="5307"/>
                    <a:pt x="6702" y="5308"/>
                    <a:pt x="6723" y="5308"/>
                  </a:cubicBezTo>
                  <a:cubicBezTo>
                    <a:pt x="7460" y="5308"/>
                    <a:pt x="8927" y="3991"/>
                    <a:pt x="8797" y="1481"/>
                  </a:cubicBezTo>
                  <a:cubicBezTo>
                    <a:pt x="8736" y="320"/>
                    <a:pt x="6953" y="1"/>
                    <a:pt x="500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5" name="Google Shape;7535;p27"/>
            <p:cNvSpPr/>
            <p:nvPr/>
          </p:nvSpPr>
          <p:spPr>
            <a:xfrm>
              <a:off x="5117750" y="1774025"/>
              <a:ext cx="179600" cy="65425"/>
            </a:xfrm>
            <a:custGeom>
              <a:avLst/>
              <a:gdLst/>
              <a:ahLst/>
              <a:cxnLst/>
              <a:rect l="l" t="t" r="r" b="b"/>
              <a:pathLst>
                <a:path w="7184" h="2617" extrusionOk="0">
                  <a:moveTo>
                    <a:pt x="1267" y="1"/>
                  </a:moveTo>
                  <a:cubicBezTo>
                    <a:pt x="1001" y="1"/>
                    <a:pt x="835" y="6"/>
                    <a:pt x="805" y="7"/>
                  </a:cubicBezTo>
                  <a:lnTo>
                    <a:pt x="0" y="34"/>
                  </a:lnTo>
                  <a:lnTo>
                    <a:pt x="726" y="380"/>
                  </a:lnTo>
                  <a:cubicBezTo>
                    <a:pt x="753" y="394"/>
                    <a:pt x="3312" y="1617"/>
                    <a:pt x="4332" y="2616"/>
                  </a:cubicBezTo>
                  <a:lnTo>
                    <a:pt x="4608" y="2335"/>
                  </a:lnTo>
                  <a:cubicBezTo>
                    <a:pt x="3888" y="1630"/>
                    <a:pt x="2500" y="849"/>
                    <a:pt x="1639" y="400"/>
                  </a:cubicBezTo>
                  <a:lnTo>
                    <a:pt x="1639" y="400"/>
                  </a:lnTo>
                  <a:cubicBezTo>
                    <a:pt x="2891" y="425"/>
                    <a:pt x="5311" y="575"/>
                    <a:pt x="7028" y="1314"/>
                  </a:cubicBezTo>
                  <a:lnTo>
                    <a:pt x="7184" y="954"/>
                  </a:lnTo>
                  <a:cubicBezTo>
                    <a:pt x="5186" y="92"/>
                    <a:pt x="2368" y="1"/>
                    <a:pt x="126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6" name="Google Shape;7536;p27"/>
            <p:cNvSpPr/>
            <p:nvPr/>
          </p:nvSpPr>
          <p:spPr>
            <a:xfrm>
              <a:off x="5002100" y="1775425"/>
              <a:ext cx="247075" cy="225850"/>
            </a:xfrm>
            <a:custGeom>
              <a:avLst/>
              <a:gdLst/>
              <a:ahLst/>
              <a:cxnLst/>
              <a:rect l="l" t="t" r="r" b="b"/>
              <a:pathLst>
                <a:path w="9883" h="9034" extrusionOk="0">
                  <a:moveTo>
                    <a:pt x="5405" y="0"/>
                  </a:moveTo>
                  <a:cubicBezTo>
                    <a:pt x="4512" y="1405"/>
                    <a:pt x="1" y="5804"/>
                    <a:pt x="1016" y="6759"/>
                  </a:cubicBezTo>
                  <a:cubicBezTo>
                    <a:pt x="1397" y="7117"/>
                    <a:pt x="1754" y="7229"/>
                    <a:pt x="2052" y="7229"/>
                  </a:cubicBezTo>
                  <a:cubicBezTo>
                    <a:pt x="2548" y="7229"/>
                    <a:pt x="2879" y="6917"/>
                    <a:pt x="2879" y="6917"/>
                  </a:cubicBezTo>
                  <a:cubicBezTo>
                    <a:pt x="2879" y="6917"/>
                    <a:pt x="3005" y="7226"/>
                    <a:pt x="3179" y="7920"/>
                  </a:cubicBezTo>
                  <a:cubicBezTo>
                    <a:pt x="3300" y="8402"/>
                    <a:pt x="4193" y="9034"/>
                    <a:pt x="5523" y="9034"/>
                  </a:cubicBezTo>
                  <a:cubicBezTo>
                    <a:pt x="6109" y="9034"/>
                    <a:pt x="6779" y="8911"/>
                    <a:pt x="7506" y="8600"/>
                  </a:cubicBezTo>
                  <a:cubicBezTo>
                    <a:pt x="9883" y="7583"/>
                    <a:pt x="5405" y="0"/>
                    <a:pt x="540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7" name="Google Shape;7537;p27"/>
            <p:cNvSpPr/>
            <p:nvPr/>
          </p:nvSpPr>
          <p:spPr>
            <a:xfrm>
              <a:off x="5111025" y="1754900"/>
              <a:ext cx="67350" cy="176500"/>
            </a:xfrm>
            <a:custGeom>
              <a:avLst/>
              <a:gdLst/>
              <a:ahLst/>
              <a:cxnLst/>
              <a:rect l="l" t="t" r="r" b="b"/>
              <a:pathLst>
                <a:path w="2694" h="7060" extrusionOk="0">
                  <a:moveTo>
                    <a:pt x="925" y="0"/>
                  </a:moveTo>
                  <a:lnTo>
                    <a:pt x="852" y="803"/>
                  </a:lnTo>
                  <a:cubicBezTo>
                    <a:pt x="849" y="831"/>
                    <a:pt x="586" y="3657"/>
                    <a:pt x="1" y="4959"/>
                  </a:cubicBezTo>
                  <a:lnTo>
                    <a:pt x="360" y="5120"/>
                  </a:lnTo>
                  <a:cubicBezTo>
                    <a:pt x="773" y="4202"/>
                    <a:pt x="1027" y="2629"/>
                    <a:pt x="1150" y="1666"/>
                  </a:cubicBezTo>
                  <a:cubicBezTo>
                    <a:pt x="1560" y="2851"/>
                    <a:pt x="2256" y="5173"/>
                    <a:pt x="2155" y="7038"/>
                  </a:cubicBezTo>
                  <a:lnTo>
                    <a:pt x="2548" y="7059"/>
                  </a:lnTo>
                  <a:cubicBezTo>
                    <a:pt x="2693" y="4362"/>
                    <a:pt x="1290" y="892"/>
                    <a:pt x="1231" y="746"/>
                  </a:cubicBezTo>
                  <a:lnTo>
                    <a:pt x="92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8" name="Google Shape;7538;p27"/>
            <p:cNvSpPr/>
            <p:nvPr/>
          </p:nvSpPr>
          <p:spPr>
            <a:xfrm>
              <a:off x="5091550" y="1745550"/>
              <a:ext cx="91575" cy="76450"/>
            </a:xfrm>
            <a:custGeom>
              <a:avLst/>
              <a:gdLst/>
              <a:ahLst/>
              <a:cxnLst/>
              <a:rect l="l" t="t" r="r" b="b"/>
              <a:pathLst>
                <a:path w="3663" h="3058" extrusionOk="0">
                  <a:moveTo>
                    <a:pt x="1765" y="0"/>
                  </a:moveTo>
                  <a:cubicBezTo>
                    <a:pt x="944" y="0"/>
                    <a:pt x="241" y="525"/>
                    <a:pt x="127" y="1268"/>
                  </a:cubicBezTo>
                  <a:cubicBezTo>
                    <a:pt x="0" y="2100"/>
                    <a:pt x="660" y="2891"/>
                    <a:pt x="1602" y="3034"/>
                  </a:cubicBezTo>
                  <a:cubicBezTo>
                    <a:pt x="1702" y="3050"/>
                    <a:pt x="1801" y="3057"/>
                    <a:pt x="1898" y="3057"/>
                  </a:cubicBezTo>
                  <a:cubicBezTo>
                    <a:pt x="2719" y="3057"/>
                    <a:pt x="3423" y="2532"/>
                    <a:pt x="3536" y="1789"/>
                  </a:cubicBezTo>
                  <a:cubicBezTo>
                    <a:pt x="3663" y="957"/>
                    <a:pt x="3003" y="166"/>
                    <a:pt x="2062" y="23"/>
                  </a:cubicBezTo>
                  <a:cubicBezTo>
                    <a:pt x="1962" y="8"/>
                    <a:pt x="1863" y="0"/>
                    <a:pt x="1765"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9" name="Google Shape;7539;p27"/>
            <p:cNvSpPr/>
            <p:nvPr/>
          </p:nvSpPr>
          <p:spPr>
            <a:xfrm>
              <a:off x="5122600" y="1765775"/>
              <a:ext cx="12550" cy="10450"/>
            </a:xfrm>
            <a:custGeom>
              <a:avLst/>
              <a:gdLst/>
              <a:ahLst/>
              <a:cxnLst/>
              <a:rect l="l" t="t" r="r" b="b"/>
              <a:pathLst>
                <a:path w="502" h="418" extrusionOk="0">
                  <a:moveTo>
                    <a:pt x="241" y="1"/>
                  </a:moveTo>
                  <a:cubicBezTo>
                    <a:pt x="129" y="1"/>
                    <a:pt x="32" y="72"/>
                    <a:pt x="17" y="174"/>
                  </a:cubicBezTo>
                  <a:cubicBezTo>
                    <a:pt x="1" y="287"/>
                    <a:pt x="90" y="395"/>
                    <a:pt x="219" y="415"/>
                  </a:cubicBezTo>
                  <a:cubicBezTo>
                    <a:pt x="232" y="416"/>
                    <a:pt x="245" y="417"/>
                    <a:pt x="258" y="417"/>
                  </a:cubicBezTo>
                  <a:cubicBezTo>
                    <a:pt x="370" y="417"/>
                    <a:pt x="467" y="346"/>
                    <a:pt x="482" y="244"/>
                  </a:cubicBezTo>
                  <a:cubicBezTo>
                    <a:pt x="501" y="132"/>
                    <a:pt x="410" y="24"/>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0" name="Google Shape;7540;p27"/>
            <p:cNvSpPr/>
            <p:nvPr/>
          </p:nvSpPr>
          <p:spPr>
            <a:xfrm>
              <a:off x="5138325" y="1756725"/>
              <a:ext cx="12550" cy="10425"/>
            </a:xfrm>
            <a:custGeom>
              <a:avLst/>
              <a:gdLst/>
              <a:ahLst/>
              <a:cxnLst/>
              <a:rect l="l" t="t" r="r" b="b"/>
              <a:pathLst>
                <a:path w="502" h="417" extrusionOk="0">
                  <a:moveTo>
                    <a:pt x="241" y="0"/>
                  </a:moveTo>
                  <a:cubicBezTo>
                    <a:pt x="130" y="0"/>
                    <a:pt x="33" y="71"/>
                    <a:pt x="18" y="173"/>
                  </a:cubicBezTo>
                  <a:cubicBezTo>
                    <a:pt x="1" y="287"/>
                    <a:pt x="91" y="393"/>
                    <a:pt x="219" y="413"/>
                  </a:cubicBezTo>
                  <a:cubicBezTo>
                    <a:pt x="233" y="415"/>
                    <a:pt x="246" y="416"/>
                    <a:pt x="260" y="416"/>
                  </a:cubicBezTo>
                  <a:cubicBezTo>
                    <a:pt x="372" y="416"/>
                    <a:pt x="467" y="344"/>
                    <a:pt x="483" y="243"/>
                  </a:cubicBezTo>
                  <a:cubicBezTo>
                    <a:pt x="501" y="130"/>
                    <a:pt x="411"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1" name="Google Shape;7541;p27"/>
            <p:cNvSpPr/>
            <p:nvPr/>
          </p:nvSpPr>
          <p:spPr>
            <a:xfrm>
              <a:off x="5135300" y="1780250"/>
              <a:ext cx="12500" cy="10425"/>
            </a:xfrm>
            <a:custGeom>
              <a:avLst/>
              <a:gdLst/>
              <a:ahLst/>
              <a:cxnLst/>
              <a:rect l="l" t="t" r="r" b="b"/>
              <a:pathLst>
                <a:path w="500" h="417" extrusionOk="0">
                  <a:moveTo>
                    <a:pt x="241" y="1"/>
                  </a:moveTo>
                  <a:cubicBezTo>
                    <a:pt x="129" y="1"/>
                    <a:pt x="32" y="72"/>
                    <a:pt x="17" y="173"/>
                  </a:cubicBezTo>
                  <a:cubicBezTo>
                    <a:pt x="0" y="287"/>
                    <a:pt x="90" y="395"/>
                    <a:pt x="219" y="413"/>
                  </a:cubicBezTo>
                  <a:cubicBezTo>
                    <a:pt x="233" y="416"/>
                    <a:pt x="246" y="417"/>
                    <a:pt x="260" y="417"/>
                  </a:cubicBezTo>
                  <a:cubicBezTo>
                    <a:pt x="371" y="417"/>
                    <a:pt x="467" y="346"/>
                    <a:pt x="482" y="244"/>
                  </a:cubicBezTo>
                  <a:cubicBezTo>
                    <a:pt x="500" y="130"/>
                    <a:pt x="411" y="24"/>
                    <a:pt x="281"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2" name="Google Shape;7542;p27"/>
            <p:cNvSpPr/>
            <p:nvPr/>
          </p:nvSpPr>
          <p:spPr>
            <a:xfrm>
              <a:off x="5144100" y="1784075"/>
              <a:ext cx="12525" cy="10425"/>
            </a:xfrm>
            <a:custGeom>
              <a:avLst/>
              <a:gdLst/>
              <a:ahLst/>
              <a:cxnLst/>
              <a:rect l="l" t="t" r="r" b="b"/>
              <a:pathLst>
                <a:path w="501" h="417" extrusionOk="0">
                  <a:moveTo>
                    <a:pt x="241" y="0"/>
                  </a:moveTo>
                  <a:cubicBezTo>
                    <a:pt x="130" y="0"/>
                    <a:pt x="33" y="72"/>
                    <a:pt x="18" y="174"/>
                  </a:cubicBezTo>
                  <a:cubicBezTo>
                    <a:pt x="1" y="286"/>
                    <a:pt x="91" y="394"/>
                    <a:pt x="219" y="414"/>
                  </a:cubicBezTo>
                  <a:cubicBezTo>
                    <a:pt x="232" y="416"/>
                    <a:pt x="245" y="417"/>
                    <a:pt x="258" y="417"/>
                  </a:cubicBezTo>
                  <a:cubicBezTo>
                    <a:pt x="371" y="417"/>
                    <a:pt x="468" y="346"/>
                    <a:pt x="483" y="244"/>
                  </a:cubicBezTo>
                  <a:cubicBezTo>
                    <a:pt x="501" y="130"/>
                    <a:pt x="411" y="23"/>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3" name="Google Shape;7543;p27"/>
            <p:cNvSpPr/>
            <p:nvPr/>
          </p:nvSpPr>
          <p:spPr>
            <a:xfrm>
              <a:off x="5128875" y="1787025"/>
              <a:ext cx="12525" cy="10425"/>
            </a:xfrm>
            <a:custGeom>
              <a:avLst/>
              <a:gdLst/>
              <a:ahLst/>
              <a:cxnLst/>
              <a:rect l="l" t="t" r="r" b="b"/>
              <a:pathLst>
                <a:path w="501" h="417" extrusionOk="0">
                  <a:moveTo>
                    <a:pt x="240" y="0"/>
                  </a:moveTo>
                  <a:cubicBezTo>
                    <a:pt x="128" y="0"/>
                    <a:pt x="32" y="71"/>
                    <a:pt x="17" y="173"/>
                  </a:cubicBezTo>
                  <a:cubicBezTo>
                    <a:pt x="0" y="287"/>
                    <a:pt x="90" y="393"/>
                    <a:pt x="219" y="413"/>
                  </a:cubicBezTo>
                  <a:cubicBezTo>
                    <a:pt x="232" y="415"/>
                    <a:pt x="246" y="416"/>
                    <a:pt x="259" y="416"/>
                  </a:cubicBezTo>
                  <a:cubicBezTo>
                    <a:pt x="370" y="416"/>
                    <a:pt x="467" y="345"/>
                    <a:pt x="482" y="244"/>
                  </a:cubicBezTo>
                  <a:cubicBezTo>
                    <a:pt x="501" y="130"/>
                    <a:pt x="410" y="21"/>
                    <a:pt x="281" y="3"/>
                  </a:cubicBezTo>
                  <a:cubicBezTo>
                    <a:pt x="268" y="1"/>
                    <a:pt x="254" y="0"/>
                    <a:pt x="24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4" name="Google Shape;7544;p27"/>
            <p:cNvSpPr/>
            <p:nvPr/>
          </p:nvSpPr>
          <p:spPr>
            <a:xfrm>
              <a:off x="5141600" y="1800550"/>
              <a:ext cx="12525" cy="10450"/>
            </a:xfrm>
            <a:custGeom>
              <a:avLst/>
              <a:gdLst/>
              <a:ahLst/>
              <a:cxnLst/>
              <a:rect l="l" t="t" r="r" b="b"/>
              <a:pathLst>
                <a:path w="501" h="418" extrusionOk="0">
                  <a:moveTo>
                    <a:pt x="242" y="1"/>
                  </a:moveTo>
                  <a:cubicBezTo>
                    <a:pt x="130" y="1"/>
                    <a:pt x="33" y="72"/>
                    <a:pt x="18" y="174"/>
                  </a:cubicBezTo>
                  <a:cubicBezTo>
                    <a:pt x="0" y="288"/>
                    <a:pt x="91" y="394"/>
                    <a:pt x="219" y="414"/>
                  </a:cubicBezTo>
                  <a:cubicBezTo>
                    <a:pt x="232" y="416"/>
                    <a:pt x="246" y="417"/>
                    <a:pt x="259" y="417"/>
                  </a:cubicBezTo>
                  <a:cubicBezTo>
                    <a:pt x="371" y="417"/>
                    <a:pt x="467" y="346"/>
                    <a:pt x="483" y="244"/>
                  </a:cubicBezTo>
                  <a:cubicBezTo>
                    <a:pt x="501" y="131"/>
                    <a:pt x="411"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5" name="Google Shape;7545;p27"/>
            <p:cNvSpPr/>
            <p:nvPr/>
          </p:nvSpPr>
          <p:spPr>
            <a:xfrm>
              <a:off x="5105250" y="1792425"/>
              <a:ext cx="12525" cy="10450"/>
            </a:xfrm>
            <a:custGeom>
              <a:avLst/>
              <a:gdLst/>
              <a:ahLst/>
              <a:cxnLst/>
              <a:rect l="l" t="t" r="r" b="b"/>
              <a:pathLst>
                <a:path w="501" h="418" extrusionOk="0">
                  <a:moveTo>
                    <a:pt x="241" y="1"/>
                  </a:moveTo>
                  <a:cubicBezTo>
                    <a:pt x="129" y="1"/>
                    <a:pt x="32" y="72"/>
                    <a:pt x="17" y="174"/>
                  </a:cubicBezTo>
                  <a:cubicBezTo>
                    <a:pt x="1" y="287"/>
                    <a:pt x="91" y="394"/>
                    <a:pt x="219" y="414"/>
                  </a:cubicBezTo>
                  <a:cubicBezTo>
                    <a:pt x="232" y="416"/>
                    <a:pt x="245" y="417"/>
                    <a:pt x="258" y="417"/>
                  </a:cubicBezTo>
                  <a:cubicBezTo>
                    <a:pt x="370" y="417"/>
                    <a:pt x="467" y="346"/>
                    <a:pt x="482" y="244"/>
                  </a:cubicBezTo>
                  <a:cubicBezTo>
                    <a:pt x="500" y="132"/>
                    <a:pt x="409" y="24"/>
                    <a:pt x="282" y="4"/>
                  </a:cubicBezTo>
                  <a:cubicBezTo>
                    <a:pt x="268" y="2"/>
                    <a:pt x="255"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6" name="Google Shape;7546;p27"/>
            <p:cNvSpPr/>
            <p:nvPr/>
          </p:nvSpPr>
          <p:spPr>
            <a:xfrm>
              <a:off x="5116075" y="1777300"/>
              <a:ext cx="12525" cy="10450"/>
            </a:xfrm>
            <a:custGeom>
              <a:avLst/>
              <a:gdLst/>
              <a:ahLst/>
              <a:cxnLst/>
              <a:rect l="l" t="t" r="r" b="b"/>
              <a:pathLst>
                <a:path w="501" h="418" extrusionOk="0">
                  <a:moveTo>
                    <a:pt x="242" y="1"/>
                  </a:moveTo>
                  <a:cubicBezTo>
                    <a:pt x="129" y="1"/>
                    <a:pt x="32" y="72"/>
                    <a:pt x="17" y="174"/>
                  </a:cubicBezTo>
                  <a:cubicBezTo>
                    <a:pt x="0" y="288"/>
                    <a:pt x="90" y="394"/>
                    <a:pt x="219" y="414"/>
                  </a:cubicBezTo>
                  <a:cubicBezTo>
                    <a:pt x="232" y="416"/>
                    <a:pt x="246" y="417"/>
                    <a:pt x="259" y="417"/>
                  </a:cubicBezTo>
                  <a:cubicBezTo>
                    <a:pt x="370" y="417"/>
                    <a:pt x="467" y="346"/>
                    <a:pt x="482" y="244"/>
                  </a:cubicBezTo>
                  <a:cubicBezTo>
                    <a:pt x="501" y="131"/>
                    <a:pt x="410"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7" name="Google Shape;7547;p27"/>
            <p:cNvSpPr/>
            <p:nvPr/>
          </p:nvSpPr>
          <p:spPr>
            <a:xfrm>
              <a:off x="5103475" y="1770300"/>
              <a:ext cx="12525" cy="10425"/>
            </a:xfrm>
            <a:custGeom>
              <a:avLst/>
              <a:gdLst/>
              <a:ahLst/>
              <a:cxnLst/>
              <a:rect l="l" t="t" r="r" b="b"/>
              <a:pathLst>
                <a:path w="501" h="417" extrusionOk="0">
                  <a:moveTo>
                    <a:pt x="241" y="1"/>
                  </a:moveTo>
                  <a:cubicBezTo>
                    <a:pt x="130" y="1"/>
                    <a:pt x="33" y="71"/>
                    <a:pt x="18" y="173"/>
                  </a:cubicBezTo>
                  <a:cubicBezTo>
                    <a:pt x="1" y="287"/>
                    <a:pt x="92" y="393"/>
                    <a:pt x="219" y="413"/>
                  </a:cubicBezTo>
                  <a:cubicBezTo>
                    <a:pt x="233" y="415"/>
                    <a:pt x="246" y="416"/>
                    <a:pt x="260" y="416"/>
                  </a:cubicBezTo>
                  <a:cubicBezTo>
                    <a:pt x="372" y="416"/>
                    <a:pt x="469" y="345"/>
                    <a:pt x="483" y="244"/>
                  </a:cubicBezTo>
                  <a:cubicBezTo>
                    <a:pt x="500" y="130"/>
                    <a:pt x="410" y="21"/>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8" name="Google Shape;7548;p27"/>
            <p:cNvSpPr/>
            <p:nvPr/>
          </p:nvSpPr>
          <p:spPr>
            <a:xfrm>
              <a:off x="5147750" y="1772950"/>
              <a:ext cx="12525" cy="10400"/>
            </a:xfrm>
            <a:custGeom>
              <a:avLst/>
              <a:gdLst/>
              <a:ahLst/>
              <a:cxnLst/>
              <a:rect l="l" t="t" r="r" b="b"/>
              <a:pathLst>
                <a:path w="501" h="416" extrusionOk="0">
                  <a:moveTo>
                    <a:pt x="241" y="0"/>
                  </a:moveTo>
                  <a:cubicBezTo>
                    <a:pt x="130" y="0"/>
                    <a:pt x="33" y="72"/>
                    <a:pt x="19" y="172"/>
                  </a:cubicBezTo>
                  <a:cubicBezTo>
                    <a:pt x="1" y="286"/>
                    <a:pt x="92" y="394"/>
                    <a:pt x="219" y="413"/>
                  </a:cubicBezTo>
                  <a:cubicBezTo>
                    <a:pt x="233" y="415"/>
                    <a:pt x="247" y="416"/>
                    <a:pt x="260" y="416"/>
                  </a:cubicBezTo>
                  <a:cubicBezTo>
                    <a:pt x="372" y="416"/>
                    <a:pt x="469" y="345"/>
                    <a:pt x="484" y="244"/>
                  </a:cubicBezTo>
                  <a:cubicBezTo>
                    <a:pt x="500" y="130"/>
                    <a:pt x="410" y="21"/>
                    <a:pt x="282" y="3"/>
                  </a:cubicBezTo>
                  <a:cubicBezTo>
                    <a:pt x="268" y="1"/>
                    <a:pt x="255"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9" name="Google Shape;7549;p27"/>
            <p:cNvSpPr/>
            <p:nvPr/>
          </p:nvSpPr>
          <p:spPr>
            <a:xfrm>
              <a:off x="5162900" y="1780500"/>
              <a:ext cx="12525" cy="10400"/>
            </a:xfrm>
            <a:custGeom>
              <a:avLst/>
              <a:gdLst/>
              <a:ahLst/>
              <a:cxnLst/>
              <a:rect l="l" t="t" r="r" b="b"/>
              <a:pathLst>
                <a:path w="501" h="416" extrusionOk="0">
                  <a:moveTo>
                    <a:pt x="241" y="0"/>
                  </a:moveTo>
                  <a:cubicBezTo>
                    <a:pt x="130" y="0"/>
                    <a:pt x="34" y="71"/>
                    <a:pt x="19" y="172"/>
                  </a:cubicBezTo>
                  <a:cubicBezTo>
                    <a:pt x="1" y="286"/>
                    <a:pt x="92" y="393"/>
                    <a:pt x="219" y="413"/>
                  </a:cubicBezTo>
                  <a:cubicBezTo>
                    <a:pt x="233" y="415"/>
                    <a:pt x="247" y="416"/>
                    <a:pt x="260" y="416"/>
                  </a:cubicBezTo>
                  <a:cubicBezTo>
                    <a:pt x="372" y="416"/>
                    <a:pt x="469" y="344"/>
                    <a:pt x="484" y="244"/>
                  </a:cubicBezTo>
                  <a:cubicBezTo>
                    <a:pt x="500" y="130"/>
                    <a:pt x="410"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0" name="Google Shape;7550;p27"/>
            <p:cNvSpPr/>
            <p:nvPr/>
          </p:nvSpPr>
          <p:spPr>
            <a:xfrm>
              <a:off x="5180350" y="2042925"/>
              <a:ext cx="162500" cy="159300"/>
            </a:xfrm>
            <a:custGeom>
              <a:avLst/>
              <a:gdLst/>
              <a:ahLst/>
              <a:cxnLst/>
              <a:rect l="l" t="t" r="r" b="b"/>
              <a:pathLst>
                <a:path w="6500" h="6372" extrusionOk="0">
                  <a:moveTo>
                    <a:pt x="2415" y="0"/>
                  </a:moveTo>
                  <a:cubicBezTo>
                    <a:pt x="2230" y="0"/>
                    <a:pt x="2035" y="14"/>
                    <a:pt x="1829" y="44"/>
                  </a:cubicBezTo>
                  <a:cubicBezTo>
                    <a:pt x="1" y="308"/>
                    <a:pt x="1698" y="6372"/>
                    <a:pt x="1698" y="6372"/>
                  </a:cubicBezTo>
                  <a:cubicBezTo>
                    <a:pt x="2572" y="5566"/>
                    <a:pt x="6500" y="3358"/>
                    <a:pt x="5973" y="2511"/>
                  </a:cubicBezTo>
                  <a:cubicBezTo>
                    <a:pt x="5701" y="2072"/>
                    <a:pt x="5373" y="1966"/>
                    <a:pt x="5121" y="1966"/>
                  </a:cubicBezTo>
                  <a:cubicBezTo>
                    <a:pt x="4886" y="1966"/>
                    <a:pt x="4716" y="2057"/>
                    <a:pt x="4716" y="2057"/>
                  </a:cubicBezTo>
                  <a:cubicBezTo>
                    <a:pt x="4716" y="2057"/>
                    <a:pt x="4686" y="1822"/>
                    <a:pt x="4693" y="1310"/>
                  </a:cubicBezTo>
                  <a:cubicBezTo>
                    <a:pt x="4700" y="856"/>
                    <a:pt x="3880" y="0"/>
                    <a:pt x="241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1" name="Google Shape;7551;p27"/>
            <p:cNvSpPr/>
            <p:nvPr/>
          </p:nvSpPr>
          <p:spPr>
            <a:xfrm>
              <a:off x="5209250" y="2087100"/>
              <a:ext cx="51800" cy="135750"/>
            </a:xfrm>
            <a:custGeom>
              <a:avLst/>
              <a:gdLst/>
              <a:ahLst/>
              <a:cxnLst/>
              <a:rect l="l" t="t" r="r" b="b"/>
              <a:pathLst>
                <a:path w="2072" h="5430" extrusionOk="0">
                  <a:moveTo>
                    <a:pt x="601" y="1"/>
                  </a:moveTo>
                  <a:cubicBezTo>
                    <a:pt x="0" y="1848"/>
                    <a:pt x="333" y="4517"/>
                    <a:pt x="347" y="4630"/>
                  </a:cubicBezTo>
                  <a:lnTo>
                    <a:pt x="449" y="5429"/>
                  </a:lnTo>
                  <a:lnTo>
                    <a:pt x="727" y="4671"/>
                  </a:lnTo>
                  <a:cubicBezTo>
                    <a:pt x="734" y="4653"/>
                    <a:pt x="1432" y="2757"/>
                    <a:pt x="2071" y="1973"/>
                  </a:cubicBezTo>
                  <a:lnTo>
                    <a:pt x="1765" y="1725"/>
                  </a:lnTo>
                  <a:cubicBezTo>
                    <a:pt x="1357" y="2228"/>
                    <a:pt x="940" y="3116"/>
                    <a:pt x="667" y="3759"/>
                  </a:cubicBezTo>
                  <a:cubicBezTo>
                    <a:pt x="612" y="2825"/>
                    <a:pt x="599" y="1279"/>
                    <a:pt x="975" y="122"/>
                  </a:cubicBezTo>
                  <a:lnTo>
                    <a:pt x="601"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2" name="Google Shape;7552;p27"/>
            <p:cNvSpPr/>
            <p:nvPr/>
          </p:nvSpPr>
          <p:spPr>
            <a:xfrm>
              <a:off x="5222775" y="2122425"/>
              <a:ext cx="102550" cy="79800"/>
            </a:xfrm>
            <a:custGeom>
              <a:avLst/>
              <a:gdLst/>
              <a:ahLst/>
              <a:cxnLst/>
              <a:rect l="l" t="t" r="r" b="b"/>
              <a:pathLst>
                <a:path w="4102" h="3192" extrusionOk="0">
                  <a:moveTo>
                    <a:pt x="4102" y="1"/>
                  </a:moveTo>
                  <a:lnTo>
                    <a:pt x="4102" y="1"/>
                  </a:lnTo>
                  <a:cubicBezTo>
                    <a:pt x="1687" y="1557"/>
                    <a:pt x="1" y="3192"/>
                    <a:pt x="1" y="3192"/>
                  </a:cubicBezTo>
                  <a:cubicBezTo>
                    <a:pt x="697" y="2550"/>
                    <a:pt x="3318" y="1025"/>
                    <a:pt x="4102"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3" name="Google Shape;7553;p27"/>
            <p:cNvSpPr/>
            <p:nvPr/>
          </p:nvSpPr>
          <p:spPr>
            <a:xfrm>
              <a:off x="5081000" y="2191725"/>
              <a:ext cx="147050" cy="128625"/>
            </a:xfrm>
            <a:custGeom>
              <a:avLst/>
              <a:gdLst/>
              <a:ahLst/>
              <a:cxnLst/>
              <a:rect l="l" t="t" r="r" b="b"/>
              <a:pathLst>
                <a:path w="5882" h="5145" extrusionOk="0">
                  <a:moveTo>
                    <a:pt x="1865" y="0"/>
                  </a:moveTo>
                  <a:cubicBezTo>
                    <a:pt x="919" y="0"/>
                    <a:pt x="179" y="115"/>
                    <a:pt x="128" y="511"/>
                  </a:cubicBezTo>
                  <a:cubicBezTo>
                    <a:pt x="0" y="1499"/>
                    <a:pt x="816" y="1656"/>
                    <a:pt x="816" y="1656"/>
                  </a:cubicBezTo>
                  <a:cubicBezTo>
                    <a:pt x="816" y="1656"/>
                    <a:pt x="692" y="1857"/>
                    <a:pt x="363" y="2249"/>
                  </a:cubicBezTo>
                  <a:cubicBezTo>
                    <a:pt x="35" y="2641"/>
                    <a:pt x="198" y="4090"/>
                    <a:pt x="1785" y="5039"/>
                  </a:cubicBezTo>
                  <a:cubicBezTo>
                    <a:pt x="1905" y="5111"/>
                    <a:pt x="2031" y="5144"/>
                    <a:pt x="2161" y="5144"/>
                  </a:cubicBezTo>
                  <a:cubicBezTo>
                    <a:pt x="3739" y="5144"/>
                    <a:pt x="5882" y="215"/>
                    <a:pt x="5882" y="215"/>
                  </a:cubicBezTo>
                  <a:lnTo>
                    <a:pt x="5882" y="215"/>
                  </a:lnTo>
                  <a:cubicBezTo>
                    <a:pt x="5826" y="218"/>
                    <a:pt x="5763" y="220"/>
                    <a:pt x="5694" y="220"/>
                  </a:cubicBezTo>
                  <a:cubicBezTo>
                    <a:pt x="4878" y="220"/>
                    <a:pt x="3174" y="0"/>
                    <a:pt x="186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4" name="Google Shape;7554;p27"/>
            <p:cNvSpPr/>
            <p:nvPr/>
          </p:nvSpPr>
          <p:spPr>
            <a:xfrm>
              <a:off x="5148900" y="2182525"/>
              <a:ext cx="94000" cy="102900"/>
            </a:xfrm>
            <a:custGeom>
              <a:avLst/>
              <a:gdLst/>
              <a:ahLst/>
              <a:cxnLst/>
              <a:rect l="l" t="t" r="r" b="b"/>
              <a:pathLst>
                <a:path w="3760" h="4116" extrusionOk="0">
                  <a:moveTo>
                    <a:pt x="3759" y="1"/>
                  </a:moveTo>
                  <a:lnTo>
                    <a:pt x="3066" y="413"/>
                  </a:lnTo>
                  <a:cubicBezTo>
                    <a:pt x="3049" y="423"/>
                    <a:pt x="1310" y="1451"/>
                    <a:pt x="319" y="1657"/>
                  </a:cubicBezTo>
                  <a:lnTo>
                    <a:pt x="400" y="2043"/>
                  </a:lnTo>
                  <a:cubicBezTo>
                    <a:pt x="1035" y="1911"/>
                    <a:pt x="1918" y="1487"/>
                    <a:pt x="2537" y="1159"/>
                  </a:cubicBezTo>
                  <a:lnTo>
                    <a:pt x="2537" y="1159"/>
                  </a:lnTo>
                  <a:cubicBezTo>
                    <a:pt x="1989" y="1917"/>
                    <a:pt x="1023" y="3125"/>
                    <a:pt x="1" y="3785"/>
                  </a:cubicBezTo>
                  <a:lnTo>
                    <a:pt x="214" y="4116"/>
                  </a:lnTo>
                  <a:cubicBezTo>
                    <a:pt x="1847" y="3061"/>
                    <a:pt x="3273" y="783"/>
                    <a:pt x="3334" y="685"/>
                  </a:cubicBezTo>
                  <a:lnTo>
                    <a:pt x="3759"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5" name="Google Shape;7555;p27"/>
            <p:cNvSpPr/>
            <p:nvPr/>
          </p:nvSpPr>
          <p:spPr>
            <a:xfrm>
              <a:off x="5101050" y="2191700"/>
              <a:ext cx="127000" cy="15825"/>
            </a:xfrm>
            <a:custGeom>
              <a:avLst/>
              <a:gdLst/>
              <a:ahLst/>
              <a:cxnLst/>
              <a:rect l="l" t="t" r="r" b="b"/>
              <a:pathLst>
                <a:path w="5080" h="633" extrusionOk="0">
                  <a:moveTo>
                    <a:pt x="1070" y="1"/>
                  </a:moveTo>
                  <a:cubicBezTo>
                    <a:pt x="663" y="1"/>
                    <a:pt x="293" y="22"/>
                    <a:pt x="1" y="78"/>
                  </a:cubicBezTo>
                  <a:cubicBezTo>
                    <a:pt x="19" y="87"/>
                    <a:pt x="1252" y="632"/>
                    <a:pt x="2838" y="632"/>
                  </a:cubicBezTo>
                  <a:cubicBezTo>
                    <a:pt x="3541" y="632"/>
                    <a:pt x="4313" y="525"/>
                    <a:pt x="5080" y="216"/>
                  </a:cubicBezTo>
                  <a:lnTo>
                    <a:pt x="5080" y="216"/>
                  </a:lnTo>
                  <a:cubicBezTo>
                    <a:pt x="5025" y="219"/>
                    <a:pt x="4963" y="221"/>
                    <a:pt x="4895" y="221"/>
                  </a:cubicBezTo>
                  <a:cubicBezTo>
                    <a:pt x="4082" y="221"/>
                    <a:pt x="2380" y="1"/>
                    <a:pt x="1070"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6" name="Google Shape;7556;p27"/>
            <p:cNvSpPr/>
            <p:nvPr/>
          </p:nvSpPr>
          <p:spPr>
            <a:xfrm>
              <a:off x="5071500" y="2071100"/>
              <a:ext cx="156175" cy="125950"/>
            </a:xfrm>
            <a:custGeom>
              <a:avLst/>
              <a:gdLst/>
              <a:ahLst/>
              <a:cxnLst/>
              <a:rect l="l" t="t" r="r" b="b"/>
              <a:pathLst>
                <a:path w="6247" h="5038" extrusionOk="0">
                  <a:moveTo>
                    <a:pt x="3456" y="1"/>
                  </a:moveTo>
                  <a:cubicBezTo>
                    <a:pt x="3419" y="1"/>
                    <a:pt x="3382" y="7"/>
                    <a:pt x="3346" y="20"/>
                  </a:cubicBezTo>
                  <a:cubicBezTo>
                    <a:pt x="2409" y="360"/>
                    <a:pt x="2644" y="1158"/>
                    <a:pt x="2644" y="1158"/>
                  </a:cubicBezTo>
                  <a:cubicBezTo>
                    <a:pt x="2644" y="1158"/>
                    <a:pt x="2407" y="1138"/>
                    <a:pt x="1909" y="1025"/>
                  </a:cubicBezTo>
                  <a:cubicBezTo>
                    <a:pt x="1879" y="1019"/>
                    <a:pt x="1846" y="1015"/>
                    <a:pt x="1811" y="1015"/>
                  </a:cubicBezTo>
                  <a:cubicBezTo>
                    <a:pt x="1267" y="1015"/>
                    <a:pt x="189" y="1834"/>
                    <a:pt x="80" y="3568"/>
                  </a:cubicBezTo>
                  <a:cubicBezTo>
                    <a:pt x="0" y="4841"/>
                    <a:pt x="2968" y="5038"/>
                    <a:pt x="4815" y="5038"/>
                  </a:cubicBezTo>
                  <a:cubicBezTo>
                    <a:pt x="5643" y="5038"/>
                    <a:pt x="6246" y="4998"/>
                    <a:pt x="6246" y="4998"/>
                  </a:cubicBezTo>
                  <a:cubicBezTo>
                    <a:pt x="5661" y="4014"/>
                    <a:pt x="4387" y="1"/>
                    <a:pt x="3456"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7" name="Google Shape;7557;p27"/>
            <p:cNvSpPr/>
            <p:nvPr/>
          </p:nvSpPr>
          <p:spPr>
            <a:xfrm>
              <a:off x="5115325" y="2145100"/>
              <a:ext cx="132025" cy="57450"/>
            </a:xfrm>
            <a:custGeom>
              <a:avLst/>
              <a:gdLst/>
              <a:ahLst/>
              <a:cxnLst/>
              <a:rect l="l" t="t" r="r" b="b"/>
              <a:pathLst>
                <a:path w="5281" h="2298" extrusionOk="0">
                  <a:moveTo>
                    <a:pt x="2232" y="1"/>
                  </a:moveTo>
                  <a:lnTo>
                    <a:pt x="1927" y="247"/>
                  </a:lnTo>
                  <a:cubicBezTo>
                    <a:pt x="2335" y="751"/>
                    <a:pt x="3118" y="1341"/>
                    <a:pt x="3693" y="1741"/>
                  </a:cubicBezTo>
                  <a:cubicBezTo>
                    <a:pt x="2768" y="1602"/>
                    <a:pt x="1252" y="1298"/>
                    <a:pt x="196" y="691"/>
                  </a:cubicBezTo>
                  <a:lnTo>
                    <a:pt x="0" y="1032"/>
                  </a:lnTo>
                  <a:cubicBezTo>
                    <a:pt x="1685" y="1999"/>
                    <a:pt x="4363" y="2224"/>
                    <a:pt x="4477" y="2233"/>
                  </a:cubicBezTo>
                  <a:lnTo>
                    <a:pt x="5281" y="2297"/>
                  </a:lnTo>
                  <a:lnTo>
                    <a:pt x="4598" y="1871"/>
                  </a:lnTo>
                  <a:cubicBezTo>
                    <a:pt x="4582" y="1860"/>
                    <a:pt x="2868" y="785"/>
                    <a:pt x="223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8" name="Google Shape;7558;p27"/>
            <p:cNvSpPr/>
            <p:nvPr/>
          </p:nvSpPr>
          <p:spPr>
            <a:xfrm>
              <a:off x="5224800" y="2126350"/>
              <a:ext cx="170375" cy="132700"/>
            </a:xfrm>
            <a:custGeom>
              <a:avLst/>
              <a:gdLst/>
              <a:ahLst/>
              <a:cxnLst/>
              <a:rect l="l" t="t" r="r" b="b"/>
              <a:pathLst>
                <a:path w="6815" h="5308" extrusionOk="0">
                  <a:moveTo>
                    <a:pt x="5071" y="0"/>
                  </a:moveTo>
                  <a:cubicBezTo>
                    <a:pt x="3390" y="0"/>
                    <a:pt x="0" y="2858"/>
                    <a:pt x="0" y="2858"/>
                  </a:cubicBezTo>
                  <a:cubicBezTo>
                    <a:pt x="950" y="3259"/>
                    <a:pt x="3805" y="5308"/>
                    <a:pt x="4912" y="5308"/>
                  </a:cubicBezTo>
                  <a:cubicBezTo>
                    <a:pt x="5083" y="5308"/>
                    <a:pt x="5212" y="5259"/>
                    <a:pt x="5286" y="5147"/>
                  </a:cubicBezTo>
                  <a:cubicBezTo>
                    <a:pt x="5840" y="4319"/>
                    <a:pt x="5178" y="3815"/>
                    <a:pt x="5178" y="3815"/>
                  </a:cubicBezTo>
                  <a:cubicBezTo>
                    <a:pt x="5178" y="3815"/>
                    <a:pt x="5379" y="3692"/>
                    <a:pt x="5848" y="3486"/>
                  </a:cubicBezTo>
                  <a:cubicBezTo>
                    <a:pt x="6316" y="3281"/>
                    <a:pt x="6815" y="1910"/>
                    <a:pt x="5814" y="356"/>
                  </a:cubicBezTo>
                  <a:cubicBezTo>
                    <a:pt x="5653" y="105"/>
                    <a:pt x="5393" y="0"/>
                    <a:pt x="507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9" name="Google Shape;7559;p27"/>
            <p:cNvSpPr/>
            <p:nvPr/>
          </p:nvSpPr>
          <p:spPr>
            <a:xfrm>
              <a:off x="5205075" y="2151450"/>
              <a:ext cx="126175" cy="53875"/>
            </a:xfrm>
            <a:custGeom>
              <a:avLst/>
              <a:gdLst/>
              <a:ahLst/>
              <a:cxnLst/>
              <a:rect l="l" t="t" r="r" b="b"/>
              <a:pathLst>
                <a:path w="5047" h="2155" extrusionOk="0">
                  <a:moveTo>
                    <a:pt x="5003" y="0"/>
                  </a:moveTo>
                  <a:cubicBezTo>
                    <a:pt x="3072" y="219"/>
                    <a:pt x="782" y="1627"/>
                    <a:pt x="685" y="1687"/>
                  </a:cubicBezTo>
                  <a:lnTo>
                    <a:pt x="0" y="2111"/>
                  </a:lnTo>
                  <a:lnTo>
                    <a:pt x="804" y="2050"/>
                  </a:lnTo>
                  <a:cubicBezTo>
                    <a:pt x="815" y="2049"/>
                    <a:pt x="1409" y="2005"/>
                    <a:pt x="2107" y="2005"/>
                  </a:cubicBezTo>
                  <a:cubicBezTo>
                    <a:pt x="2700" y="2005"/>
                    <a:pt x="3368" y="2037"/>
                    <a:pt x="3817" y="2155"/>
                  </a:cubicBezTo>
                  <a:lnTo>
                    <a:pt x="3916" y="1775"/>
                  </a:lnTo>
                  <a:cubicBezTo>
                    <a:pt x="3427" y="1646"/>
                    <a:pt x="2721" y="1611"/>
                    <a:pt x="2102" y="1611"/>
                  </a:cubicBezTo>
                  <a:cubicBezTo>
                    <a:pt x="1929" y="1611"/>
                    <a:pt x="1762" y="1614"/>
                    <a:pt x="1609" y="1618"/>
                  </a:cubicBezTo>
                  <a:cubicBezTo>
                    <a:pt x="2437" y="1181"/>
                    <a:pt x="3838" y="528"/>
                    <a:pt x="5047" y="391"/>
                  </a:cubicBezTo>
                  <a:lnTo>
                    <a:pt x="5003"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0" name="Google Shape;7560;p27"/>
            <p:cNvSpPr/>
            <p:nvPr/>
          </p:nvSpPr>
          <p:spPr>
            <a:xfrm>
              <a:off x="5190675" y="2195825"/>
              <a:ext cx="169125" cy="147725"/>
            </a:xfrm>
            <a:custGeom>
              <a:avLst/>
              <a:gdLst/>
              <a:ahLst/>
              <a:cxnLst/>
              <a:rect l="l" t="t" r="r" b="b"/>
              <a:pathLst>
                <a:path w="6765" h="5909" extrusionOk="0">
                  <a:moveTo>
                    <a:pt x="1292" y="1"/>
                  </a:moveTo>
                  <a:cubicBezTo>
                    <a:pt x="1238" y="1190"/>
                    <a:pt x="1" y="5521"/>
                    <a:pt x="971" y="5753"/>
                  </a:cubicBezTo>
                  <a:cubicBezTo>
                    <a:pt x="1095" y="5782"/>
                    <a:pt x="1207" y="5795"/>
                    <a:pt x="1308" y="5795"/>
                  </a:cubicBezTo>
                  <a:cubicBezTo>
                    <a:pt x="2000" y="5795"/>
                    <a:pt x="2184" y="5190"/>
                    <a:pt x="2184" y="5190"/>
                  </a:cubicBezTo>
                  <a:cubicBezTo>
                    <a:pt x="2184" y="5190"/>
                    <a:pt x="2371" y="5336"/>
                    <a:pt x="2726" y="5705"/>
                  </a:cubicBezTo>
                  <a:cubicBezTo>
                    <a:pt x="2843" y="5827"/>
                    <a:pt x="3081" y="5908"/>
                    <a:pt x="3388" y="5908"/>
                  </a:cubicBezTo>
                  <a:cubicBezTo>
                    <a:pt x="4007" y="5908"/>
                    <a:pt x="4907" y="5578"/>
                    <a:pt x="5651" y="4591"/>
                  </a:cubicBezTo>
                  <a:cubicBezTo>
                    <a:pt x="6764" y="3114"/>
                    <a:pt x="1292" y="1"/>
                    <a:pt x="129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1" name="Google Shape;7561;p27"/>
            <p:cNvSpPr/>
            <p:nvPr/>
          </p:nvSpPr>
          <p:spPr>
            <a:xfrm>
              <a:off x="5210175" y="2179525"/>
              <a:ext cx="92750" cy="103575"/>
            </a:xfrm>
            <a:custGeom>
              <a:avLst/>
              <a:gdLst/>
              <a:ahLst/>
              <a:cxnLst/>
              <a:rect l="l" t="t" r="r" b="b"/>
              <a:pathLst>
                <a:path w="3710" h="4143" extrusionOk="0">
                  <a:moveTo>
                    <a:pt x="0" y="1"/>
                  </a:moveTo>
                  <a:lnTo>
                    <a:pt x="334" y="734"/>
                  </a:lnTo>
                  <a:cubicBezTo>
                    <a:pt x="343" y="752"/>
                    <a:pt x="1179" y="2591"/>
                    <a:pt x="1278" y="3598"/>
                  </a:cubicBezTo>
                  <a:lnTo>
                    <a:pt x="1670" y="3561"/>
                  </a:lnTo>
                  <a:cubicBezTo>
                    <a:pt x="1607" y="2915"/>
                    <a:pt x="1278" y="1991"/>
                    <a:pt x="1019" y="1341"/>
                  </a:cubicBezTo>
                  <a:lnTo>
                    <a:pt x="1019" y="1341"/>
                  </a:lnTo>
                  <a:cubicBezTo>
                    <a:pt x="1714" y="1967"/>
                    <a:pt x="2813" y="3056"/>
                    <a:pt x="3358" y="4143"/>
                  </a:cubicBezTo>
                  <a:lnTo>
                    <a:pt x="3709" y="3966"/>
                  </a:lnTo>
                  <a:cubicBezTo>
                    <a:pt x="2837" y="2230"/>
                    <a:pt x="724" y="568"/>
                    <a:pt x="635" y="497"/>
                  </a:cubicBezTo>
                  <a:lnTo>
                    <a:pt x="0"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2" name="Google Shape;7562;p27"/>
            <p:cNvSpPr/>
            <p:nvPr/>
          </p:nvSpPr>
          <p:spPr>
            <a:xfrm>
              <a:off x="5191850" y="2173225"/>
              <a:ext cx="68350" cy="55500"/>
            </a:xfrm>
            <a:custGeom>
              <a:avLst/>
              <a:gdLst/>
              <a:ahLst/>
              <a:cxnLst/>
              <a:rect l="l" t="t" r="r" b="b"/>
              <a:pathLst>
                <a:path w="2734" h="2220" extrusionOk="0">
                  <a:moveTo>
                    <a:pt x="1468" y="1"/>
                  </a:moveTo>
                  <a:cubicBezTo>
                    <a:pt x="1306" y="1"/>
                    <a:pt x="1139" y="31"/>
                    <a:pt x="975" y="94"/>
                  </a:cubicBezTo>
                  <a:cubicBezTo>
                    <a:pt x="340" y="339"/>
                    <a:pt x="1" y="992"/>
                    <a:pt x="218" y="1554"/>
                  </a:cubicBezTo>
                  <a:cubicBezTo>
                    <a:pt x="378" y="1971"/>
                    <a:pt x="800" y="2219"/>
                    <a:pt x="1267" y="2219"/>
                  </a:cubicBezTo>
                  <a:cubicBezTo>
                    <a:pt x="1429" y="2219"/>
                    <a:pt x="1596" y="2189"/>
                    <a:pt x="1760" y="2126"/>
                  </a:cubicBezTo>
                  <a:cubicBezTo>
                    <a:pt x="2394" y="1881"/>
                    <a:pt x="2734" y="1228"/>
                    <a:pt x="2518" y="665"/>
                  </a:cubicBezTo>
                  <a:cubicBezTo>
                    <a:pt x="2356" y="249"/>
                    <a:pt x="1934" y="1"/>
                    <a:pt x="1468"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3" name="Google Shape;7563;p27"/>
            <p:cNvSpPr/>
            <p:nvPr/>
          </p:nvSpPr>
          <p:spPr>
            <a:xfrm>
              <a:off x="5211550" y="2192275"/>
              <a:ext cx="9350" cy="7575"/>
            </a:xfrm>
            <a:custGeom>
              <a:avLst/>
              <a:gdLst/>
              <a:ahLst/>
              <a:cxnLst/>
              <a:rect l="l" t="t" r="r" b="b"/>
              <a:pathLst>
                <a:path w="374" h="303" extrusionOk="0">
                  <a:moveTo>
                    <a:pt x="199" y="0"/>
                  </a:moveTo>
                  <a:cubicBezTo>
                    <a:pt x="178" y="0"/>
                    <a:pt x="155" y="4"/>
                    <a:pt x="133" y="12"/>
                  </a:cubicBezTo>
                  <a:cubicBezTo>
                    <a:pt x="47" y="44"/>
                    <a:pt x="0" y="133"/>
                    <a:pt x="31" y="211"/>
                  </a:cubicBezTo>
                  <a:cubicBezTo>
                    <a:pt x="52" y="268"/>
                    <a:pt x="109" y="302"/>
                    <a:pt x="173" y="302"/>
                  </a:cubicBezTo>
                  <a:cubicBezTo>
                    <a:pt x="195" y="302"/>
                    <a:pt x="218" y="298"/>
                    <a:pt x="241" y="289"/>
                  </a:cubicBezTo>
                  <a:cubicBezTo>
                    <a:pt x="326" y="257"/>
                    <a:pt x="373" y="168"/>
                    <a:pt x="344" y="90"/>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4" name="Google Shape;7564;p27"/>
            <p:cNvSpPr/>
            <p:nvPr/>
          </p:nvSpPr>
          <p:spPr>
            <a:xfrm>
              <a:off x="5218100" y="2181025"/>
              <a:ext cx="9350" cy="7575"/>
            </a:xfrm>
            <a:custGeom>
              <a:avLst/>
              <a:gdLst/>
              <a:ahLst/>
              <a:cxnLst/>
              <a:rect l="l" t="t" r="r" b="b"/>
              <a:pathLst>
                <a:path w="374" h="303" extrusionOk="0">
                  <a:moveTo>
                    <a:pt x="200" y="1"/>
                  </a:moveTo>
                  <a:cubicBezTo>
                    <a:pt x="178" y="1"/>
                    <a:pt x="156" y="5"/>
                    <a:pt x="134" y="13"/>
                  </a:cubicBezTo>
                  <a:cubicBezTo>
                    <a:pt x="48" y="45"/>
                    <a:pt x="1" y="134"/>
                    <a:pt x="31" y="211"/>
                  </a:cubicBezTo>
                  <a:cubicBezTo>
                    <a:pt x="53" y="269"/>
                    <a:pt x="111" y="303"/>
                    <a:pt x="174" y="303"/>
                  </a:cubicBezTo>
                  <a:cubicBezTo>
                    <a:pt x="196" y="303"/>
                    <a:pt x="219" y="299"/>
                    <a:pt x="241" y="290"/>
                  </a:cubicBezTo>
                  <a:cubicBezTo>
                    <a:pt x="328" y="257"/>
                    <a:pt x="374" y="168"/>
                    <a:pt x="344" y="91"/>
                  </a:cubicBezTo>
                  <a:cubicBezTo>
                    <a:pt x="322" y="35"/>
                    <a:pt x="263"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5" name="Google Shape;7565;p27"/>
            <p:cNvSpPr/>
            <p:nvPr/>
          </p:nvSpPr>
          <p:spPr>
            <a:xfrm>
              <a:off x="5224575" y="2196700"/>
              <a:ext cx="9350" cy="7575"/>
            </a:xfrm>
            <a:custGeom>
              <a:avLst/>
              <a:gdLst/>
              <a:ahLst/>
              <a:cxnLst/>
              <a:rect l="l" t="t" r="r" b="b"/>
              <a:pathLst>
                <a:path w="374" h="303" extrusionOk="0">
                  <a:moveTo>
                    <a:pt x="199" y="1"/>
                  </a:moveTo>
                  <a:cubicBezTo>
                    <a:pt x="178" y="1"/>
                    <a:pt x="155" y="5"/>
                    <a:pt x="133" y="13"/>
                  </a:cubicBezTo>
                  <a:cubicBezTo>
                    <a:pt x="48" y="45"/>
                    <a:pt x="1" y="134"/>
                    <a:pt x="30" y="211"/>
                  </a:cubicBezTo>
                  <a:cubicBezTo>
                    <a:pt x="52" y="268"/>
                    <a:pt x="110" y="303"/>
                    <a:pt x="173" y="303"/>
                  </a:cubicBezTo>
                  <a:cubicBezTo>
                    <a:pt x="196" y="303"/>
                    <a:pt x="219" y="299"/>
                    <a:pt x="241" y="290"/>
                  </a:cubicBezTo>
                  <a:cubicBezTo>
                    <a:pt x="327" y="257"/>
                    <a:pt x="374" y="168"/>
                    <a:pt x="343" y="91"/>
                  </a:cubicBezTo>
                  <a:cubicBezTo>
                    <a:pt x="322" y="35"/>
                    <a:pt x="263" y="1"/>
                    <a:pt x="199"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6" name="Google Shape;7566;p27"/>
            <p:cNvSpPr/>
            <p:nvPr/>
          </p:nvSpPr>
          <p:spPr>
            <a:xfrm>
              <a:off x="5231400" y="2195950"/>
              <a:ext cx="9350" cy="7575"/>
            </a:xfrm>
            <a:custGeom>
              <a:avLst/>
              <a:gdLst/>
              <a:ahLst/>
              <a:cxnLst/>
              <a:rect l="l" t="t" r="r" b="b"/>
              <a:pathLst>
                <a:path w="374" h="303" extrusionOk="0">
                  <a:moveTo>
                    <a:pt x="199" y="0"/>
                  </a:moveTo>
                  <a:cubicBezTo>
                    <a:pt x="177" y="0"/>
                    <a:pt x="155" y="4"/>
                    <a:pt x="133" y="12"/>
                  </a:cubicBezTo>
                  <a:cubicBezTo>
                    <a:pt x="48" y="46"/>
                    <a:pt x="0" y="135"/>
                    <a:pt x="31" y="211"/>
                  </a:cubicBezTo>
                  <a:cubicBezTo>
                    <a:pt x="52" y="268"/>
                    <a:pt x="110" y="302"/>
                    <a:pt x="173" y="302"/>
                  </a:cubicBezTo>
                  <a:cubicBezTo>
                    <a:pt x="195" y="302"/>
                    <a:pt x="218" y="298"/>
                    <a:pt x="241" y="289"/>
                  </a:cubicBezTo>
                  <a:cubicBezTo>
                    <a:pt x="326" y="257"/>
                    <a:pt x="374" y="168"/>
                    <a:pt x="344" y="91"/>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7" name="Google Shape;7567;p27"/>
            <p:cNvSpPr/>
            <p:nvPr/>
          </p:nvSpPr>
          <p:spPr>
            <a:xfrm>
              <a:off x="5222950" y="2203175"/>
              <a:ext cx="9400" cy="7600"/>
            </a:xfrm>
            <a:custGeom>
              <a:avLst/>
              <a:gdLst/>
              <a:ahLst/>
              <a:cxnLst/>
              <a:rect l="l" t="t" r="r" b="b"/>
              <a:pathLst>
                <a:path w="376" h="304" extrusionOk="0">
                  <a:moveTo>
                    <a:pt x="202" y="1"/>
                  </a:moveTo>
                  <a:cubicBezTo>
                    <a:pt x="180" y="1"/>
                    <a:pt x="157" y="5"/>
                    <a:pt x="135" y="14"/>
                  </a:cubicBezTo>
                  <a:cubicBezTo>
                    <a:pt x="48" y="46"/>
                    <a:pt x="1" y="135"/>
                    <a:pt x="31" y="212"/>
                  </a:cubicBezTo>
                  <a:cubicBezTo>
                    <a:pt x="54" y="270"/>
                    <a:pt x="111" y="304"/>
                    <a:pt x="174" y="304"/>
                  </a:cubicBezTo>
                  <a:cubicBezTo>
                    <a:pt x="196" y="304"/>
                    <a:pt x="219" y="299"/>
                    <a:pt x="241" y="291"/>
                  </a:cubicBezTo>
                  <a:cubicBezTo>
                    <a:pt x="328" y="258"/>
                    <a:pt x="375" y="170"/>
                    <a:pt x="345" y="92"/>
                  </a:cubicBezTo>
                  <a:cubicBezTo>
                    <a:pt x="322" y="35"/>
                    <a:pt x="265" y="1"/>
                    <a:pt x="20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8" name="Google Shape;7568;p27"/>
            <p:cNvSpPr/>
            <p:nvPr/>
          </p:nvSpPr>
          <p:spPr>
            <a:xfrm>
              <a:off x="5235700" y="2207075"/>
              <a:ext cx="9350" cy="7600"/>
            </a:xfrm>
            <a:custGeom>
              <a:avLst/>
              <a:gdLst/>
              <a:ahLst/>
              <a:cxnLst/>
              <a:rect l="l" t="t" r="r" b="b"/>
              <a:pathLst>
                <a:path w="374" h="304" extrusionOk="0">
                  <a:moveTo>
                    <a:pt x="201" y="0"/>
                  </a:moveTo>
                  <a:cubicBezTo>
                    <a:pt x="179" y="0"/>
                    <a:pt x="156" y="5"/>
                    <a:pt x="134" y="14"/>
                  </a:cubicBezTo>
                  <a:cubicBezTo>
                    <a:pt x="48" y="46"/>
                    <a:pt x="1" y="135"/>
                    <a:pt x="31" y="212"/>
                  </a:cubicBezTo>
                  <a:cubicBezTo>
                    <a:pt x="53" y="269"/>
                    <a:pt x="111" y="303"/>
                    <a:pt x="174" y="303"/>
                  </a:cubicBezTo>
                  <a:cubicBezTo>
                    <a:pt x="196" y="303"/>
                    <a:pt x="219" y="299"/>
                    <a:pt x="241" y="290"/>
                  </a:cubicBezTo>
                  <a:cubicBezTo>
                    <a:pt x="327" y="257"/>
                    <a:pt x="374" y="168"/>
                    <a:pt x="345" y="92"/>
                  </a:cubicBezTo>
                  <a:cubicBezTo>
                    <a:pt x="322" y="35"/>
                    <a:pt x="265" y="0"/>
                    <a:pt x="20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9" name="Google Shape;7569;p27"/>
            <p:cNvSpPr/>
            <p:nvPr/>
          </p:nvSpPr>
          <p:spPr>
            <a:xfrm>
              <a:off x="5210250" y="2214950"/>
              <a:ext cx="9350" cy="7575"/>
            </a:xfrm>
            <a:custGeom>
              <a:avLst/>
              <a:gdLst/>
              <a:ahLst/>
              <a:cxnLst/>
              <a:rect l="l" t="t" r="r" b="b"/>
              <a:pathLst>
                <a:path w="374" h="303" extrusionOk="0">
                  <a:moveTo>
                    <a:pt x="200" y="1"/>
                  </a:moveTo>
                  <a:cubicBezTo>
                    <a:pt x="178" y="1"/>
                    <a:pt x="155" y="5"/>
                    <a:pt x="133" y="13"/>
                  </a:cubicBezTo>
                  <a:cubicBezTo>
                    <a:pt x="47" y="45"/>
                    <a:pt x="0" y="134"/>
                    <a:pt x="30" y="212"/>
                  </a:cubicBezTo>
                  <a:cubicBezTo>
                    <a:pt x="52" y="269"/>
                    <a:pt x="109" y="303"/>
                    <a:pt x="173" y="303"/>
                  </a:cubicBezTo>
                  <a:cubicBezTo>
                    <a:pt x="195" y="303"/>
                    <a:pt x="218" y="299"/>
                    <a:pt x="240" y="290"/>
                  </a:cubicBezTo>
                  <a:cubicBezTo>
                    <a:pt x="326" y="258"/>
                    <a:pt x="373"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0" name="Google Shape;7570;p27"/>
            <p:cNvSpPr/>
            <p:nvPr/>
          </p:nvSpPr>
          <p:spPr>
            <a:xfrm>
              <a:off x="5211600" y="2201725"/>
              <a:ext cx="9375" cy="7575"/>
            </a:xfrm>
            <a:custGeom>
              <a:avLst/>
              <a:gdLst/>
              <a:ahLst/>
              <a:cxnLst/>
              <a:rect l="l" t="t" r="r" b="b"/>
              <a:pathLst>
                <a:path w="375" h="303" extrusionOk="0">
                  <a:moveTo>
                    <a:pt x="201" y="1"/>
                  </a:moveTo>
                  <a:cubicBezTo>
                    <a:pt x="179" y="1"/>
                    <a:pt x="156" y="5"/>
                    <a:pt x="134" y="13"/>
                  </a:cubicBezTo>
                  <a:cubicBezTo>
                    <a:pt x="47" y="46"/>
                    <a:pt x="0" y="135"/>
                    <a:pt x="31" y="212"/>
                  </a:cubicBezTo>
                  <a:cubicBezTo>
                    <a:pt x="53" y="269"/>
                    <a:pt x="111" y="303"/>
                    <a:pt x="175" y="303"/>
                  </a:cubicBezTo>
                  <a:cubicBezTo>
                    <a:pt x="196" y="303"/>
                    <a:pt x="219" y="299"/>
                    <a:pt x="241" y="290"/>
                  </a:cubicBezTo>
                  <a:cubicBezTo>
                    <a:pt x="328" y="257"/>
                    <a:pt x="375"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1" name="Google Shape;7571;p27"/>
            <p:cNvSpPr/>
            <p:nvPr/>
          </p:nvSpPr>
          <p:spPr>
            <a:xfrm>
              <a:off x="5201275" y="2201825"/>
              <a:ext cx="9375" cy="7575"/>
            </a:xfrm>
            <a:custGeom>
              <a:avLst/>
              <a:gdLst/>
              <a:ahLst/>
              <a:cxnLst/>
              <a:rect l="l" t="t" r="r" b="b"/>
              <a:pathLst>
                <a:path w="375" h="303" extrusionOk="0">
                  <a:moveTo>
                    <a:pt x="200" y="0"/>
                  </a:moveTo>
                  <a:cubicBezTo>
                    <a:pt x="178" y="0"/>
                    <a:pt x="156" y="4"/>
                    <a:pt x="134" y="12"/>
                  </a:cubicBezTo>
                  <a:cubicBezTo>
                    <a:pt x="48" y="46"/>
                    <a:pt x="1" y="135"/>
                    <a:pt x="31" y="211"/>
                  </a:cubicBezTo>
                  <a:cubicBezTo>
                    <a:pt x="53" y="268"/>
                    <a:pt x="111" y="303"/>
                    <a:pt x="174" y="303"/>
                  </a:cubicBezTo>
                  <a:cubicBezTo>
                    <a:pt x="196" y="303"/>
                    <a:pt x="219" y="298"/>
                    <a:pt x="241" y="289"/>
                  </a:cubicBezTo>
                  <a:cubicBezTo>
                    <a:pt x="328" y="257"/>
                    <a:pt x="375" y="168"/>
                    <a:pt x="345" y="91"/>
                  </a:cubicBezTo>
                  <a:cubicBezTo>
                    <a:pt x="322" y="35"/>
                    <a:pt x="263" y="0"/>
                    <a:pt x="20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2" name="Google Shape;7572;p27"/>
            <p:cNvSpPr/>
            <p:nvPr/>
          </p:nvSpPr>
          <p:spPr>
            <a:xfrm>
              <a:off x="5229700" y="2187750"/>
              <a:ext cx="9350" cy="7575"/>
            </a:xfrm>
            <a:custGeom>
              <a:avLst/>
              <a:gdLst/>
              <a:ahLst/>
              <a:cxnLst/>
              <a:rect l="l" t="t" r="r" b="b"/>
              <a:pathLst>
                <a:path w="374" h="303" extrusionOk="0">
                  <a:moveTo>
                    <a:pt x="201" y="1"/>
                  </a:moveTo>
                  <a:cubicBezTo>
                    <a:pt x="179" y="1"/>
                    <a:pt x="156" y="5"/>
                    <a:pt x="133" y="13"/>
                  </a:cubicBezTo>
                  <a:cubicBezTo>
                    <a:pt x="48" y="46"/>
                    <a:pt x="1" y="135"/>
                    <a:pt x="31" y="212"/>
                  </a:cubicBezTo>
                  <a:cubicBezTo>
                    <a:pt x="53" y="269"/>
                    <a:pt x="110" y="303"/>
                    <a:pt x="174" y="303"/>
                  </a:cubicBezTo>
                  <a:cubicBezTo>
                    <a:pt x="196" y="303"/>
                    <a:pt x="219" y="299"/>
                    <a:pt x="241" y="290"/>
                  </a:cubicBezTo>
                  <a:cubicBezTo>
                    <a:pt x="327" y="257"/>
                    <a:pt x="374"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3" name="Google Shape;7573;p27"/>
            <p:cNvSpPr/>
            <p:nvPr/>
          </p:nvSpPr>
          <p:spPr>
            <a:xfrm>
              <a:off x="5241775" y="2187050"/>
              <a:ext cx="9375" cy="7600"/>
            </a:xfrm>
            <a:custGeom>
              <a:avLst/>
              <a:gdLst/>
              <a:ahLst/>
              <a:cxnLst/>
              <a:rect l="l" t="t" r="r" b="b"/>
              <a:pathLst>
                <a:path w="375" h="304" extrusionOk="0">
                  <a:moveTo>
                    <a:pt x="200" y="1"/>
                  </a:moveTo>
                  <a:cubicBezTo>
                    <a:pt x="178" y="1"/>
                    <a:pt x="156" y="5"/>
                    <a:pt x="134" y="13"/>
                  </a:cubicBezTo>
                  <a:cubicBezTo>
                    <a:pt x="47" y="47"/>
                    <a:pt x="0" y="135"/>
                    <a:pt x="31" y="212"/>
                  </a:cubicBezTo>
                  <a:cubicBezTo>
                    <a:pt x="53" y="269"/>
                    <a:pt x="110" y="303"/>
                    <a:pt x="173" y="303"/>
                  </a:cubicBezTo>
                  <a:cubicBezTo>
                    <a:pt x="196" y="303"/>
                    <a:pt x="218" y="299"/>
                    <a:pt x="241" y="290"/>
                  </a:cubicBezTo>
                  <a:cubicBezTo>
                    <a:pt x="327" y="258"/>
                    <a:pt x="374"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4" name="Google Shape;7574;p27"/>
            <p:cNvSpPr/>
            <p:nvPr/>
          </p:nvSpPr>
          <p:spPr>
            <a:xfrm>
              <a:off x="4824425" y="2481625"/>
              <a:ext cx="276400" cy="441025"/>
            </a:xfrm>
            <a:custGeom>
              <a:avLst/>
              <a:gdLst/>
              <a:ahLst/>
              <a:cxnLst/>
              <a:rect l="l" t="t" r="r" b="b"/>
              <a:pathLst>
                <a:path w="11056" h="17641" extrusionOk="0">
                  <a:moveTo>
                    <a:pt x="10244" y="1"/>
                  </a:moveTo>
                  <a:lnTo>
                    <a:pt x="0" y="3539"/>
                  </a:lnTo>
                  <a:cubicBezTo>
                    <a:pt x="0" y="3541"/>
                    <a:pt x="3647" y="13273"/>
                    <a:pt x="2794" y="17640"/>
                  </a:cubicBezTo>
                  <a:cubicBezTo>
                    <a:pt x="2794" y="17640"/>
                    <a:pt x="11055" y="9044"/>
                    <a:pt x="1024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5" name="Google Shape;7575;p27"/>
            <p:cNvSpPr/>
            <p:nvPr/>
          </p:nvSpPr>
          <p:spPr>
            <a:xfrm>
              <a:off x="4685050" y="2337225"/>
              <a:ext cx="395500" cy="415450"/>
            </a:xfrm>
            <a:custGeom>
              <a:avLst/>
              <a:gdLst/>
              <a:ahLst/>
              <a:cxnLst/>
              <a:rect l="l" t="t" r="r" b="b"/>
              <a:pathLst>
                <a:path w="15820" h="16618" extrusionOk="0">
                  <a:moveTo>
                    <a:pt x="8395" y="1"/>
                  </a:moveTo>
                  <a:cubicBezTo>
                    <a:pt x="1" y="2959"/>
                    <a:pt x="3079" y="16617"/>
                    <a:pt x="3080" y="16617"/>
                  </a:cubicBezTo>
                  <a:cubicBezTo>
                    <a:pt x="8747" y="8450"/>
                    <a:pt x="15819" y="5779"/>
                    <a:pt x="15819" y="5779"/>
                  </a:cubicBezTo>
                  <a:cubicBezTo>
                    <a:pt x="15733" y="340"/>
                    <a:pt x="8395" y="1"/>
                    <a:pt x="8395"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6" name="Google Shape;7576;p27"/>
            <p:cNvSpPr/>
            <p:nvPr/>
          </p:nvSpPr>
          <p:spPr>
            <a:xfrm>
              <a:off x="4773450" y="2368000"/>
              <a:ext cx="229025" cy="292375"/>
            </a:xfrm>
            <a:custGeom>
              <a:avLst/>
              <a:gdLst/>
              <a:ahLst/>
              <a:cxnLst/>
              <a:rect l="l" t="t" r="r" b="b"/>
              <a:pathLst>
                <a:path w="9161" h="11695" extrusionOk="0">
                  <a:moveTo>
                    <a:pt x="9113" y="0"/>
                  </a:moveTo>
                  <a:cubicBezTo>
                    <a:pt x="9035" y="11"/>
                    <a:pt x="1355" y="1127"/>
                    <a:pt x="1" y="11648"/>
                  </a:cubicBezTo>
                  <a:lnTo>
                    <a:pt x="364" y="11695"/>
                  </a:lnTo>
                  <a:cubicBezTo>
                    <a:pt x="1681" y="1465"/>
                    <a:pt x="9086" y="375"/>
                    <a:pt x="9160" y="365"/>
                  </a:cubicBezTo>
                  <a:lnTo>
                    <a:pt x="9113" y="0"/>
                  </a:ln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77" name="Google Shape;7577;p27"/>
          <p:cNvGrpSpPr/>
          <p:nvPr/>
        </p:nvGrpSpPr>
        <p:grpSpPr>
          <a:xfrm rot="2700000">
            <a:off x="-296382" y="4354012"/>
            <a:ext cx="2019219" cy="2548734"/>
            <a:chOff x="3080025" y="1284500"/>
            <a:chExt cx="950475" cy="1199725"/>
          </a:xfrm>
        </p:grpSpPr>
        <p:sp>
          <p:nvSpPr>
            <p:cNvPr id="7578" name="Google Shape;7578;p27"/>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9" name="Google Shape;7579;p27"/>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0" name="Google Shape;7580;p27"/>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1" name="Google Shape;7581;p27"/>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2" name="Google Shape;7582;p27"/>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3" name="Google Shape;7583;p27"/>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4" name="Google Shape;7584;p27"/>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5" name="Google Shape;7585;p27"/>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6" name="Google Shape;7586;p27"/>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7" name="Google Shape;7587;p27"/>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8" name="Google Shape;7588;p27"/>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9" name="Google Shape;7589;p27"/>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0" name="Google Shape;7590;p27"/>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1" name="Google Shape;7591;p27"/>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2" name="Google Shape;7592;p27"/>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3" name="Google Shape;7593;p27"/>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4" name="Google Shape;7594;p27"/>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5" name="Google Shape;7595;p27"/>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6" name="Google Shape;7596;p27"/>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7" name="Google Shape;7597;p27"/>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8" name="Google Shape;7598;p27"/>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9" name="Google Shape;7599;p27"/>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0" name="Google Shape;7600;p27"/>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1" name="Google Shape;7601;p27"/>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2" name="Google Shape;7602;p27"/>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3" name="Google Shape;7603;p27"/>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4" name="Google Shape;7604;p27"/>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5" name="Google Shape;7605;p27"/>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6" name="Google Shape;7606;p27"/>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7" name="Google Shape;7607;p27"/>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8" name="Google Shape;7608;p27"/>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9" name="Google Shape;7609;p27"/>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0" name="Google Shape;7610;p27"/>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1" name="Google Shape;7611;p27"/>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2" name="Google Shape;7612;p27"/>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3" name="Google Shape;7613;p27"/>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4" name="Google Shape;7614;p27"/>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5" name="Google Shape;7615;p27"/>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6" name="Google Shape;7616;p27"/>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7" name="Google Shape;7617;p27"/>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8" name="Google Shape;7618;p27"/>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9" name="Google Shape;7619;p27"/>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0" name="Google Shape;7620;p27"/>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1" name="Google Shape;7621;p27"/>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2" name="Google Shape;7622;p27"/>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3" name="Google Shape;7623;p27"/>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4" name="Google Shape;7624;p27"/>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5" name="Google Shape;7625;p27"/>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6" name="Google Shape;7626;p27"/>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7" name="Google Shape;7627;p27"/>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8" name="Google Shape;7628;p27"/>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9" name="Google Shape;7629;p27"/>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0" name="Google Shape;7630;p27"/>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1" name="Google Shape;7631;p27"/>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2" name="Google Shape;7632;p27"/>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3" name="Google Shape;7633;p27"/>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4" name="Google Shape;7634;p27"/>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5" name="Google Shape;7635;p27"/>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6" name="Google Shape;7636;p27"/>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7" name="Google Shape;7637;p27"/>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8" name="Google Shape;7638;p27"/>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9" name="Google Shape;7639;p27"/>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0" name="Google Shape;7640;p27"/>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1" name="Google Shape;7641;p27"/>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2" name="Google Shape;7642;p27"/>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3" name="Google Shape;7643;p27"/>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4" name="Google Shape;7644;p27"/>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5" name="Google Shape;7645;p27"/>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6" name="Google Shape;7646;p27"/>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7" name="Google Shape;7647;p27"/>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8" name="Google Shape;7648;p27"/>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9" name="Google Shape;7649;p27"/>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0" name="Google Shape;7650;p27"/>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1" name="Google Shape;7651;p27"/>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2" name="Google Shape;7652;p27"/>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3" name="Google Shape;7653;p27"/>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4" name="Google Shape;7654;p27"/>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5" name="Google Shape;7655;p27"/>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6" name="Google Shape;7656;p27"/>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7" name="Google Shape;7657;p27"/>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8" name="Google Shape;7658;p27"/>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9" name="Google Shape;7659;p27"/>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60" name="Google Shape;7660;p27"/>
          <p:cNvGrpSpPr/>
          <p:nvPr/>
        </p:nvGrpSpPr>
        <p:grpSpPr>
          <a:xfrm>
            <a:off x="8430777" y="4603990"/>
            <a:ext cx="915555" cy="850273"/>
            <a:chOff x="6615429" y="768727"/>
            <a:chExt cx="1122554" cy="1042513"/>
          </a:xfrm>
        </p:grpSpPr>
        <p:sp>
          <p:nvSpPr>
            <p:cNvPr id="7661" name="Google Shape;7661;p27"/>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2" name="Google Shape;7662;p27"/>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3" name="Google Shape;7663;p27"/>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4" name="Google Shape;7664;p27"/>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5" name="Google Shape;7665;p27"/>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6" name="Google Shape;7666;p27"/>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7" name="Google Shape;7667;p27"/>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8" name="Google Shape;7668;p27"/>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9" name="Google Shape;7669;p27"/>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0" name="Google Shape;7670;p27"/>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1" name="Google Shape;7671;p27"/>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2" name="Google Shape;7672;p27"/>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3" name="Google Shape;7673;p27"/>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4" name="Google Shape;7674;p27"/>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5" name="Google Shape;7675;p27"/>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6" name="Google Shape;7676;p27"/>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7" name="Google Shape;7677;p27"/>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8" name="Google Shape;7678;p27"/>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9" name="Google Shape;7679;p27"/>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0" name="Google Shape;7680;p27"/>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1" name="Google Shape;7681;p27"/>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2" name="Google Shape;7682;p27"/>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3" name="Google Shape;7683;p27"/>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4" name="Google Shape;7684;p27"/>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5" name="Google Shape;7685;p27"/>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6" name="Google Shape;7686;p27"/>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87" name="Google Shape;7687;p27"/>
          <p:cNvGrpSpPr/>
          <p:nvPr/>
        </p:nvGrpSpPr>
        <p:grpSpPr>
          <a:xfrm>
            <a:off x="8430777" y="-41110"/>
            <a:ext cx="915555" cy="850273"/>
            <a:chOff x="6615429" y="768727"/>
            <a:chExt cx="1122554" cy="1042513"/>
          </a:xfrm>
        </p:grpSpPr>
        <p:sp>
          <p:nvSpPr>
            <p:cNvPr id="7688" name="Google Shape;7688;p27"/>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9" name="Google Shape;7689;p27"/>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0" name="Google Shape;7690;p27"/>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1" name="Google Shape;7691;p27"/>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2" name="Google Shape;7692;p27"/>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3" name="Google Shape;7693;p27"/>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4" name="Google Shape;7694;p27"/>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5" name="Google Shape;7695;p27"/>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6" name="Google Shape;7696;p27"/>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7" name="Google Shape;7697;p27"/>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8" name="Google Shape;7698;p27"/>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9" name="Google Shape;7699;p27"/>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0" name="Google Shape;7700;p27"/>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1" name="Google Shape;7701;p27"/>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2" name="Google Shape;7702;p27"/>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3" name="Google Shape;7703;p27"/>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4" name="Google Shape;7704;p27"/>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5" name="Google Shape;7705;p27"/>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6" name="Google Shape;7706;p27"/>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7" name="Google Shape;7707;p27"/>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8" name="Google Shape;7708;p27"/>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9" name="Google Shape;7709;p27"/>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0" name="Google Shape;7710;p27"/>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1" name="Google Shape;7711;p27"/>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2" name="Google Shape;7712;p27"/>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3" name="Google Shape;7713;p27"/>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14" name="Google Shape;7714;p27"/>
          <p:cNvGrpSpPr/>
          <p:nvPr/>
        </p:nvGrpSpPr>
        <p:grpSpPr>
          <a:xfrm rot="-5400000" flipH="1">
            <a:off x="3897999" y="4280194"/>
            <a:ext cx="2019189" cy="2548696"/>
            <a:chOff x="3080025" y="1284500"/>
            <a:chExt cx="950475" cy="1199725"/>
          </a:xfrm>
        </p:grpSpPr>
        <p:sp>
          <p:nvSpPr>
            <p:cNvPr id="7715" name="Google Shape;7715;p27"/>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6" name="Google Shape;7716;p27"/>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7" name="Google Shape;7717;p27"/>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8" name="Google Shape;7718;p27"/>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9" name="Google Shape;7719;p27"/>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0" name="Google Shape;7720;p27"/>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1" name="Google Shape;7721;p27"/>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2" name="Google Shape;7722;p27"/>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3" name="Google Shape;7723;p27"/>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4" name="Google Shape;7724;p27"/>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5" name="Google Shape;7725;p27"/>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6" name="Google Shape;7726;p27"/>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7" name="Google Shape;7727;p27"/>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8" name="Google Shape;7728;p27"/>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9" name="Google Shape;7729;p27"/>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0" name="Google Shape;7730;p27"/>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1" name="Google Shape;7731;p27"/>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2" name="Google Shape;7732;p27"/>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3" name="Google Shape;7733;p27"/>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4" name="Google Shape;7734;p27"/>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5" name="Google Shape;7735;p27"/>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6" name="Google Shape;7736;p27"/>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7" name="Google Shape;7737;p27"/>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8" name="Google Shape;7738;p27"/>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9" name="Google Shape;7739;p27"/>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0" name="Google Shape;7740;p27"/>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1" name="Google Shape;7741;p27"/>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2" name="Google Shape;7742;p27"/>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3" name="Google Shape;7743;p27"/>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4" name="Google Shape;7744;p27"/>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5" name="Google Shape;7745;p27"/>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6" name="Google Shape;7746;p27"/>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7" name="Google Shape;7747;p27"/>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8" name="Google Shape;7748;p27"/>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9" name="Google Shape;7749;p27"/>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0" name="Google Shape;7750;p27"/>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1" name="Google Shape;7751;p27"/>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2" name="Google Shape;7752;p27"/>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3" name="Google Shape;7753;p27"/>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4" name="Google Shape;7754;p27"/>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5" name="Google Shape;7755;p27"/>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6" name="Google Shape;7756;p27"/>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7" name="Google Shape;7757;p27"/>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8" name="Google Shape;7758;p27"/>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9" name="Google Shape;7759;p27"/>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0" name="Google Shape;7760;p27"/>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1" name="Google Shape;7761;p27"/>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2" name="Google Shape;7762;p27"/>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3" name="Google Shape;7763;p27"/>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4" name="Google Shape;7764;p27"/>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5" name="Google Shape;7765;p27"/>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6" name="Google Shape;7766;p27"/>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7" name="Google Shape;7767;p27"/>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8" name="Google Shape;7768;p27"/>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9" name="Google Shape;7769;p27"/>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0" name="Google Shape;7770;p27"/>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1" name="Google Shape;7771;p27"/>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2" name="Google Shape;7772;p27"/>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3" name="Google Shape;7773;p27"/>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4" name="Google Shape;7774;p27"/>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5" name="Google Shape;7775;p27"/>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6" name="Google Shape;7776;p27"/>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7" name="Google Shape;7777;p27"/>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8" name="Google Shape;7778;p27"/>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9" name="Google Shape;7779;p27"/>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0" name="Google Shape;7780;p27"/>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1" name="Google Shape;7781;p27"/>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2" name="Google Shape;7782;p27"/>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3" name="Google Shape;7783;p27"/>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4" name="Google Shape;7784;p27"/>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5" name="Google Shape;7785;p27"/>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6" name="Google Shape;7786;p27"/>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7" name="Google Shape;7787;p27"/>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8" name="Google Shape;7788;p27"/>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9" name="Google Shape;7789;p27"/>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0" name="Google Shape;7790;p27"/>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1" name="Google Shape;7791;p27"/>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2" name="Google Shape;7792;p27"/>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3" name="Google Shape;7793;p27"/>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4" name="Google Shape;7794;p27"/>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5" name="Google Shape;7795;p27"/>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6" name="Google Shape;7796;p27"/>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97" name="Google Shape;7797;p2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798" name="Google Shape;7798;p27"/>
          <p:cNvSpPr txBox="1">
            <a:spLocks noGrp="1"/>
          </p:cNvSpPr>
          <p:nvPr>
            <p:ph type="body" idx="1"/>
          </p:nvPr>
        </p:nvSpPr>
        <p:spPr>
          <a:xfrm>
            <a:off x="720000" y="1017726"/>
            <a:ext cx="7704000" cy="32334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Font typeface="Nunito Light"/>
              <a:buChar char="●"/>
              <a:defRPr/>
            </a:lvl1pPr>
            <a:lvl2pPr marL="914400" lvl="1" indent="-317500" rtl="0">
              <a:lnSpc>
                <a:spcPct val="100000"/>
              </a:lnSpc>
              <a:spcBef>
                <a:spcPts val="0"/>
              </a:spcBef>
              <a:spcAft>
                <a:spcPts val="0"/>
              </a:spcAft>
              <a:buSzPts val="1400"/>
              <a:buFont typeface="Nunito Light"/>
              <a:buChar char="○"/>
              <a:defRPr/>
            </a:lvl2pPr>
            <a:lvl3pPr marL="1371600" lvl="2" indent="-317500" rtl="0">
              <a:lnSpc>
                <a:spcPct val="100000"/>
              </a:lnSpc>
              <a:spcBef>
                <a:spcPts val="0"/>
              </a:spcBef>
              <a:spcAft>
                <a:spcPts val="0"/>
              </a:spcAft>
              <a:buSzPts val="1400"/>
              <a:buFont typeface="Nunito Light"/>
              <a:buChar char="■"/>
              <a:defRPr/>
            </a:lvl3pPr>
            <a:lvl4pPr marL="1828800" lvl="3" indent="-317500" rtl="0">
              <a:lnSpc>
                <a:spcPct val="100000"/>
              </a:lnSpc>
              <a:spcBef>
                <a:spcPts val="0"/>
              </a:spcBef>
              <a:spcAft>
                <a:spcPts val="0"/>
              </a:spcAft>
              <a:buSzPts val="1400"/>
              <a:buFont typeface="Nunito Light"/>
              <a:buChar char="●"/>
              <a:defRPr/>
            </a:lvl4pPr>
            <a:lvl5pPr marL="2286000" lvl="4" indent="-317500" rtl="0">
              <a:lnSpc>
                <a:spcPct val="100000"/>
              </a:lnSpc>
              <a:spcBef>
                <a:spcPts val="0"/>
              </a:spcBef>
              <a:spcAft>
                <a:spcPts val="0"/>
              </a:spcAft>
              <a:buSzPts val="1400"/>
              <a:buFont typeface="Nunito Light"/>
              <a:buChar char="○"/>
              <a:defRPr/>
            </a:lvl5pPr>
            <a:lvl6pPr marL="2743200" lvl="5" indent="-317500" rtl="0">
              <a:lnSpc>
                <a:spcPct val="100000"/>
              </a:lnSpc>
              <a:spcBef>
                <a:spcPts val="0"/>
              </a:spcBef>
              <a:spcAft>
                <a:spcPts val="0"/>
              </a:spcAft>
              <a:buSzPts val="1400"/>
              <a:buFont typeface="Nunito Light"/>
              <a:buChar char="■"/>
              <a:defRPr/>
            </a:lvl6pPr>
            <a:lvl7pPr marL="3200400" lvl="6" indent="-317500" rtl="0">
              <a:lnSpc>
                <a:spcPct val="100000"/>
              </a:lnSpc>
              <a:spcBef>
                <a:spcPts val="0"/>
              </a:spcBef>
              <a:spcAft>
                <a:spcPts val="0"/>
              </a:spcAft>
              <a:buSzPts val="1400"/>
              <a:buFont typeface="Nunito Light"/>
              <a:buChar char="●"/>
              <a:defRPr/>
            </a:lvl7pPr>
            <a:lvl8pPr marL="3657600" lvl="7" indent="-317500" rtl="0">
              <a:lnSpc>
                <a:spcPct val="100000"/>
              </a:lnSpc>
              <a:spcBef>
                <a:spcPts val="0"/>
              </a:spcBef>
              <a:spcAft>
                <a:spcPts val="0"/>
              </a:spcAft>
              <a:buSzPts val="1400"/>
              <a:buFont typeface="Nunito Light"/>
              <a:buChar char="○"/>
              <a:defRPr/>
            </a:lvl8pPr>
            <a:lvl9pPr marL="4114800" lvl="8" indent="-317500" rtl="0">
              <a:lnSpc>
                <a:spcPct val="100000"/>
              </a:lnSpc>
              <a:spcBef>
                <a:spcPts val="0"/>
              </a:spcBef>
              <a:spcAft>
                <a:spcPts val="0"/>
              </a:spcAft>
              <a:buSzPts val="1400"/>
              <a:buFont typeface="Nunito Light"/>
              <a:buChar char="■"/>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7799"/>
        <p:cNvGrpSpPr/>
        <p:nvPr/>
      </p:nvGrpSpPr>
      <p:grpSpPr>
        <a:xfrm>
          <a:off x="0" y="0"/>
          <a:ext cx="0" cy="0"/>
          <a:chOff x="0" y="0"/>
          <a:chExt cx="0" cy="0"/>
        </a:xfrm>
      </p:grpSpPr>
      <p:sp>
        <p:nvSpPr>
          <p:cNvPr id="7800" name="Google Shape;7800;p28"/>
          <p:cNvSpPr/>
          <p:nvPr/>
        </p:nvSpPr>
        <p:spPr>
          <a:xfrm rot="5080548">
            <a:off x="-1866510" y="-384447"/>
            <a:ext cx="2510572" cy="3009966"/>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1" name="Google Shape;7801;p28"/>
          <p:cNvSpPr/>
          <p:nvPr/>
        </p:nvSpPr>
        <p:spPr>
          <a:xfrm rot="-3599998" flipH="1">
            <a:off x="7369074" y="3700942"/>
            <a:ext cx="2752629" cy="2821103"/>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2" name="Google Shape;7802;p28"/>
          <p:cNvSpPr/>
          <p:nvPr/>
        </p:nvSpPr>
        <p:spPr>
          <a:xfrm rot="899945" flipH="1">
            <a:off x="-1028626" y="3671407"/>
            <a:ext cx="2752713" cy="2821190"/>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3" name="Google Shape;7803;p28"/>
          <p:cNvSpPr/>
          <p:nvPr/>
        </p:nvSpPr>
        <p:spPr>
          <a:xfrm rot="-2700000" flipH="1">
            <a:off x="7781097" y="-791257"/>
            <a:ext cx="2752790" cy="282126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04" name="Google Shape;7804;p28"/>
          <p:cNvGrpSpPr/>
          <p:nvPr/>
        </p:nvGrpSpPr>
        <p:grpSpPr>
          <a:xfrm rot="2700000">
            <a:off x="-1291457" y="3896437"/>
            <a:ext cx="2019219" cy="2548734"/>
            <a:chOff x="3080025" y="1284500"/>
            <a:chExt cx="950475" cy="1199725"/>
          </a:xfrm>
        </p:grpSpPr>
        <p:sp>
          <p:nvSpPr>
            <p:cNvPr id="7805" name="Google Shape;7805;p2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6" name="Google Shape;7806;p2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7" name="Google Shape;7807;p2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8" name="Google Shape;7808;p2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9" name="Google Shape;7809;p2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0" name="Google Shape;7810;p2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1" name="Google Shape;7811;p2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2" name="Google Shape;7812;p2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3" name="Google Shape;7813;p2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4" name="Google Shape;7814;p2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5" name="Google Shape;7815;p2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6" name="Google Shape;7816;p2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7" name="Google Shape;7817;p2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8" name="Google Shape;7818;p2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9" name="Google Shape;7819;p2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0" name="Google Shape;7820;p2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1" name="Google Shape;7821;p2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2" name="Google Shape;7822;p2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3" name="Google Shape;7823;p2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4" name="Google Shape;7824;p2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5" name="Google Shape;7825;p2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6" name="Google Shape;7826;p2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7" name="Google Shape;7827;p2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8" name="Google Shape;7828;p2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9" name="Google Shape;7829;p2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0" name="Google Shape;7830;p2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1" name="Google Shape;7831;p2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2" name="Google Shape;7832;p2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3" name="Google Shape;7833;p2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4" name="Google Shape;7834;p2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5" name="Google Shape;7835;p2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6" name="Google Shape;7836;p2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7" name="Google Shape;7837;p2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8" name="Google Shape;7838;p2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9" name="Google Shape;7839;p2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0" name="Google Shape;7840;p2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1" name="Google Shape;7841;p2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2" name="Google Shape;7842;p2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3" name="Google Shape;7843;p2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4" name="Google Shape;7844;p2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5" name="Google Shape;7845;p2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6" name="Google Shape;7846;p2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7" name="Google Shape;7847;p2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8" name="Google Shape;7848;p2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9" name="Google Shape;7849;p2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0" name="Google Shape;7850;p2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1" name="Google Shape;7851;p2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2" name="Google Shape;7852;p2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3" name="Google Shape;7853;p2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4" name="Google Shape;7854;p2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5" name="Google Shape;7855;p2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6" name="Google Shape;7856;p2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7" name="Google Shape;7857;p2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8" name="Google Shape;7858;p2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9" name="Google Shape;7859;p2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0" name="Google Shape;7860;p2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1" name="Google Shape;7861;p2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2" name="Google Shape;7862;p2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3" name="Google Shape;7863;p2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4" name="Google Shape;7864;p2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5" name="Google Shape;7865;p2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6" name="Google Shape;7866;p2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7" name="Google Shape;7867;p2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8" name="Google Shape;7868;p2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9" name="Google Shape;7869;p2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0" name="Google Shape;7870;p2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1" name="Google Shape;7871;p2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2" name="Google Shape;7872;p2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3" name="Google Shape;7873;p2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4" name="Google Shape;7874;p2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5" name="Google Shape;7875;p2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6" name="Google Shape;7876;p2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7" name="Google Shape;7877;p2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8" name="Google Shape;7878;p2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9" name="Google Shape;7879;p2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0" name="Google Shape;7880;p2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1" name="Google Shape;7881;p2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2" name="Google Shape;7882;p2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3" name="Google Shape;7883;p2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4" name="Google Shape;7884;p2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5" name="Google Shape;7885;p2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6" name="Google Shape;7886;p2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87" name="Google Shape;7887;p28"/>
          <p:cNvGrpSpPr/>
          <p:nvPr/>
        </p:nvGrpSpPr>
        <p:grpSpPr>
          <a:xfrm rot="-2700000" flipH="1">
            <a:off x="8491618" y="3896437"/>
            <a:ext cx="2019219" cy="2548734"/>
            <a:chOff x="3080025" y="1284500"/>
            <a:chExt cx="950475" cy="1199725"/>
          </a:xfrm>
        </p:grpSpPr>
        <p:sp>
          <p:nvSpPr>
            <p:cNvPr id="7888" name="Google Shape;7888;p2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9" name="Google Shape;7889;p2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0" name="Google Shape;7890;p2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1" name="Google Shape;7891;p2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2" name="Google Shape;7892;p2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3" name="Google Shape;7893;p2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4" name="Google Shape;7894;p2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5" name="Google Shape;7895;p2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6" name="Google Shape;7896;p2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7" name="Google Shape;7897;p2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8" name="Google Shape;7898;p2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9" name="Google Shape;7899;p2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0" name="Google Shape;7900;p2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1" name="Google Shape;7901;p2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2" name="Google Shape;7902;p2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3" name="Google Shape;7903;p2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4" name="Google Shape;7904;p2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5" name="Google Shape;7905;p2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6" name="Google Shape;7906;p2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7" name="Google Shape;7907;p2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8" name="Google Shape;7908;p2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9" name="Google Shape;7909;p2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0" name="Google Shape;7910;p2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1" name="Google Shape;7911;p2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2" name="Google Shape;7912;p2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3" name="Google Shape;7913;p2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4" name="Google Shape;7914;p2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5" name="Google Shape;7915;p2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6" name="Google Shape;7916;p2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7" name="Google Shape;7917;p2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8" name="Google Shape;7918;p2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9" name="Google Shape;7919;p2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0" name="Google Shape;7920;p2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1" name="Google Shape;7921;p2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2" name="Google Shape;7922;p2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3" name="Google Shape;7923;p2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4" name="Google Shape;7924;p2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5" name="Google Shape;7925;p2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6" name="Google Shape;7926;p2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7" name="Google Shape;7927;p2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8" name="Google Shape;7928;p2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9" name="Google Shape;7929;p2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0" name="Google Shape;7930;p2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1" name="Google Shape;7931;p2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2" name="Google Shape;7932;p2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3" name="Google Shape;7933;p2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4" name="Google Shape;7934;p2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5" name="Google Shape;7935;p2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6" name="Google Shape;7936;p2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7" name="Google Shape;7937;p2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8" name="Google Shape;7938;p2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9" name="Google Shape;7939;p2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0" name="Google Shape;7940;p2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1" name="Google Shape;7941;p2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2" name="Google Shape;7942;p2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3" name="Google Shape;7943;p2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4" name="Google Shape;7944;p2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5" name="Google Shape;7945;p2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6" name="Google Shape;7946;p2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7" name="Google Shape;7947;p2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8" name="Google Shape;7948;p2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9" name="Google Shape;7949;p2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0" name="Google Shape;7950;p2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1" name="Google Shape;7951;p2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2" name="Google Shape;7952;p2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3" name="Google Shape;7953;p2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4" name="Google Shape;7954;p2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5" name="Google Shape;7955;p2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6" name="Google Shape;7956;p2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7" name="Google Shape;7957;p2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8" name="Google Shape;7958;p2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9" name="Google Shape;7959;p2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0" name="Google Shape;7960;p2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1" name="Google Shape;7961;p2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2" name="Google Shape;7962;p2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3" name="Google Shape;7963;p2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4" name="Google Shape;7964;p2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5" name="Google Shape;7965;p2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6" name="Google Shape;7966;p2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7" name="Google Shape;7967;p2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8" name="Google Shape;7968;p2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9" name="Google Shape;7969;p2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70" name="Google Shape;7970;p28"/>
          <p:cNvGrpSpPr/>
          <p:nvPr/>
        </p:nvGrpSpPr>
        <p:grpSpPr>
          <a:xfrm rot="-5400000">
            <a:off x="3274124" y="3981345"/>
            <a:ext cx="2315508" cy="3216802"/>
            <a:chOff x="4685050" y="1387725"/>
            <a:chExt cx="1110875" cy="1543275"/>
          </a:xfrm>
        </p:grpSpPr>
        <p:sp>
          <p:nvSpPr>
            <p:cNvPr id="7971" name="Google Shape;7971;p28"/>
            <p:cNvSpPr/>
            <p:nvPr/>
          </p:nvSpPr>
          <p:spPr>
            <a:xfrm>
              <a:off x="4925900" y="2402925"/>
              <a:ext cx="528700" cy="427300"/>
            </a:xfrm>
            <a:custGeom>
              <a:avLst/>
              <a:gdLst/>
              <a:ahLst/>
              <a:cxnLst/>
              <a:rect l="l" t="t" r="r" b="b"/>
              <a:pathLst>
                <a:path w="21148" h="17092" extrusionOk="0">
                  <a:moveTo>
                    <a:pt x="18068" y="1"/>
                  </a:moveTo>
                  <a:cubicBezTo>
                    <a:pt x="15813" y="1"/>
                    <a:pt x="12851" y="176"/>
                    <a:pt x="11087" y="979"/>
                  </a:cubicBezTo>
                  <a:cubicBezTo>
                    <a:pt x="7948" y="2403"/>
                    <a:pt x="1" y="17092"/>
                    <a:pt x="1" y="17092"/>
                  </a:cubicBezTo>
                  <a:cubicBezTo>
                    <a:pt x="8559" y="4735"/>
                    <a:pt x="21148" y="107"/>
                    <a:pt x="21148" y="107"/>
                  </a:cubicBezTo>
                  <a:cubicBezTo>
                    <a:pt x="21148" y="107"/>
                    <a:pt x="19822" y="1"/>
                    <a:pt x="1806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2" name="Google Shape;7972;p28"/>
            <p:cNvSpPr/>
            <p:nvPr/>
          </p:nvSpPr>
          <p:spPr>
            <a:xfrm>
              <a:off x="5203050" y="2396400"/>
              <a:ext cx="343025" cy="255125"/>
            </a:xfrm>
            <a:custGeom>
              <a:avLst/>
              <a:gdLst/>
              <a:ahLst/>
              <a:cxnLst/>
              <a:rect l="l" t="t" r="r" b="b"/>
              <a:pathLst>
                <a:path w="13721" h="10205" extrusionOk="0">
                  <a:moveTo>
                    <a:pt x="6436" y="1"/>
                  </a:moveTo>
                  <a:cubicBezTo>
                    <a:pt x="2572" y="1"/>
                    <a:pt x="1" y="1238"/>
                    <a:pt x="1" y="1238"/>
                  </a:cubicBezTo>
                  <a:cubicBezTo>
                    <a:pt x="7617" y="1850"/>
                    <a:pt x="9291" y="10205"/>
                    <a:pt x="9291" y="10205"/>
                  </a:cubicBezTo>
                  <a:cubicBezTo>
                    <a:pt x="9291" y="10205"/>
                    <a:pt x="13720" y="1111"/>
                    <a:pt x="10062" y="367"/>
                  </a:cubicBezTo>
                  <a:cubicBezTo>
                    <a:pt x="8767" y="103"/>
                    <a:pt x="7548" y="1"/>
                    <a:pt x="6436"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3" name="Google Shape;7973;p28"/>
            <p:cNvSpPr/>
            <p:nvPr/>
          </p:nvSpPr>
          <p:spPr>
            <a:xfrm>
              <a:off x="5352700" y="2397750"/>
              <a:ext cx="110675" cy="134325"/>
            </a:xfrm>
            <a:custGeom>
              <a:avLst/>
              <a:gdLst/>
              <a:ahLst/>
              <a:cxnLst/>
              <a:rect l="l" t="t" r="r" b="b"/>
              <a:pathLst>
                <a:path w="4427" h="5373" extrusionOk="0">
                  <a:moveTo>
                    <a:pt x="2" y="1"/>
                  </a:moveTo>
                  <a:lnTo>
                    <a:pt x="1" y="367"/>
                  </a:lnTo>
                  <a:cubicBezTo>
                    <a:pt x="19" y="367"/>
                    <a:pt x="1830" y="388"/>
                    <a:pt x="2976" y="1668"/>
                  </a:cubicBezTo>
                  <a:cubicBezTo>
                    <a:pt x="3747" y="2529"/>
                    <a:pt x="4051" y="3762"/>
                    <a:pt x="3883" y="5334"/>
                  </a:cubicBezTo>
                  <a:lnTo>
                    <a:pt x="4246" y="5372"/>
                  </a:lnTo>
                  <a:cubicBezTo>
                    <a:pt x="4427" y="3691"/>
                    <a:pt x="4092" y="2362"/>
                    <a:pt x="3246" y="1421"/>
                  </a:cubicBezTo>
                  <a:cubicBezTo>
                    <a:pt x="1989" y="20"/>
                    <a:pt x="81" y="1"/>
                    <a:pt x="2"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4" name="Google Shape;7974;p28"/>
            <p:cNvSpPr/>
            <p:nvPr/>
          </p:nvSpPr>
          <p:spPr>
            <a:xfrm>
              <a:off x="5498850" y="2376675"/>
              <a:ext cx="122225" cy="122025"/>
            </a:xfrm>
            <a:custGeom>
              <a:avLst/>
              <a:gdLst/>
              <a:ahLst/>
              <a:cxnLst/>
              <a:rect l="l" t="t" r="r" b="b"/>
              <a:pathLst>
                <a:path w="4889" h="4881" extrusionOk="0">
                  <a:moveTo>
                    <a:pt x="1" y="0"/>
                  </a:moveTo>
                  <a:cubicBezTo>
                    <a:pt x="1" y="0"/>
                    <a:pt x="1" y="0"/>
                    <a:pt x="1" y="0"/>
                  </a:cubicBezTo>
                  <a:cubicBezTo>
                    <a:pt x="2453" y="3227"/>
                    <a:pt x="283" y="4849"/>
                    <a:pt x="283" y="4849"/>
                  </a:cubicBezTo>
                  <a:cubicBezTo>
                    <a:pt x="553" y="4870"/>
                    <a:pt x="808" y="4880"/>
                    <a:pt x="1049" y="4880"/>
                  </a:cubicBezTo>
                  <a:cubicBezTo>
                    <a:pt x="4281" y="4880"/>
                    <a:pt x="4889" y="3073"/>
                    <a:pt x="4889" y="3073"/>
                  </a:cubicBezTo>
                  <a:cubicBezTo>
                    <a:pt x="2734" y="650"/>
                    <a:pt x="10" y="0"/>
                    <a:pt x="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5" name="Google Shape;7975;p28"/>
            <p:cNvSpPr/>
            <p:nvPr/>
          </p:nvSpPr>
          <p:spPr>
            <a:xfrm>
              <a:off x="4988500" y="2132275"/>
              <a:ext cx="632650" cy="630425"/>
            </a:xfrm>
            <a:custGeom>
              <a:avLst/>
              <a:gdLst/>
              <a:ahLst/>
              <a:cxnLst/>
              <a:rect l="l" t="t" r="r" b="b"/>
              <a:pathLst>
                <a:path w="25306" h="25217" extrusionOk="0">
                  <a:moveTo>
                    <a:pt x="10641" y="1"/>
                  </a:moveTo>
                  <a:cubicBezTo>
                    <a:pt x="1" y="1"/>
                    <a:pt x="309" y="25217"/>
                    <a:pt x="309" y="25217"/>
                  </a:cubicBezTo>
                  <a:cubicBezTo>
                    <a:pt x="309" y="25217"/>
                    <a:pt x="9167" y="11033"/>
                    <a:pt x="12483" y="8392"/>
                  </a:cubicBezTo>
                  <a:cubicBezTo>
                    <a:pt x="13004" y="7977"/>
                    <a:pt x="13677" y="7803"/>
                    <a:pt x="14441" y="7803"/>
                  </a:cubicBezTo>
                  <a:cubicBezTo>
                    <a:pt x="18549" y="7803"/>
                    <a:pt x="25305" y="12849"/>
                    <a:pt x="25305" y="12849"/>
                  </a:cubicBezTo>
                  <a:cubicBezTo>
                    <a:pt x="25305" y="12849"/>
                    <a:pt x="23217" y="1623"/>
                    <a:pt x="11599" y="66"/>
                  </a:cubicBezTo>
                  <a:cubicBezTo>
                    <a:pt x="11270" y="22"/>
                    <a:pt x="10951" y="1"/>
                    <a:pt x="10641"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6" name="Google Shape;7976;p28"/>
            <p:cNvSpPr/>
            <p:nvPr/>
          </p:nvSpPr>
          <p:spPr>
            <a:xfrm>
              <a:off x="5012225" y="2193750"/>
              <a:ext cx="567250" cy="402775"/>
            </a:xfrm>
            <a:custGeom>
              <a:avLst/>
              <a:gdLst/>
              <a:ahLst/>
              <a:cxnLst/>
              <a:rect l="l" t="t" r="r" b="b"/>
              <a:pathLst>
                <a:path w="22690" h="16111" extrusionOk="0">
                  <a:moveTo>
                    <a:pt x="10119" y="0"/>
                  </a:moveTo>
                  <a:cubicBezTo>
                    <a:pt x="7512" y="0"/>
                    <a:pt x="5051" y="2579"/>
                    <a:pt x="2797" y="7683"/>
                  </a:cubicBezTo>
                  <a:cubicBezTo>
                    <a:pt x="1004" y="11744"/>
                    <a:pt x="11" y="15987"/>
                    <a:pt x="1" y="16029"/>
                  </a:cubicBezTo>
                  <a:lnTo>
                    <a:pt x="358" y="16110"/>
                  </a:lnTo>
                  <a:cubicBezTo>
                    <a:pt x="397" y="15947"/>
                    <a:pt x="4078" y="367"/>
                    <a:pt x="10132" y="367"/>
                  </a:cubicBezTo>
                  <a:cubicBezTo>
                    <a:pt x="10318" y="367"/>
                    <a:pt x="10505" y="382"/>
                    <a:pt x="10694" y="412"/>
                  </a:cubicBezTo>
                  <a:cubicBezTo>
                    <a:pt x="17193" y="1441"/>
                    <a:pt x="22398" y="5852"/>
                    <a:pt x="22450" y="5897"/>
                  </a:cubicBezTo>
                  <a:lnTo>
                    <a:pt x="22689" y="5619"/>
                  </a:lnTo>
                  <a:cubicBezTo>
                    <a:pt x="22637" y="5575"/>
                    <a:pt x="17356" y="1097"/>
                    <a:pt x="10752" y="50"/>
                  </a:cubicBezTo>
                  <a:cubicBezTo>
                    <a:pt x="10540" y="17"/>
                    <a:pt x="10329" y="0"/>
                    <a:pt x="10119"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7" name="Google Shape;7977;p28"/>
            <p:cNvSpPr/>
            <p:nvPr/>
          </p:nvSpPr>
          <p:spPr>
            <a:xfrm>
              <a:off x="4894575" y="2541475"/>
              <a:ext cx="751125" cy="389525"/>
            </a:xfrm>
            <a:custGeom>
              <a:avLst/>
              <a:gdLst/>
              <a:ahLst/>
              <a:cxnLst/>
              <a:rect l="l" t="t" r="r" b="b"/>
              <a:pathLst>
                <a:path w="30045" h="15581" extrusionOk="0">
                  <a:moveTo>
                    <a:pt x="18055" y="1"/>
                  </a:moveTo>
                  <a:cubicBezTo>
                    <a:pt x="16567" y="1"/>
                    <a:pt x="15205" y="86"/>
                    <a:pt x="14163" y="307"/>
                  </a:cubicBezTo>
                  <a:cubicBezTo>
                    <a:pt x="9465" y="1299"/>
                    <a:pt x="1" y="15581"/>
                    <a:pt x="1" y="15581"/>
                  </a:cubicBezTo>
                  <a:cubicBezTo>
                    <a:pt x="10954" y="3878"/>
                    <a:pt x="30044" y="1055"/>
                    <a:pt x="30044" y="1055"/>
                  </a:cubicBezTo>
                  <a:cubicBezTo>
                    <a:pt x="30044" y="1055"/>
                    <a:pt x="23273" y="1"/>
                    <a:pt x="1805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8" name="Google Shape;7978;p28"/>
            <p:cNvSpPr/>
            <p:nvPr/>
          </p:nvSpPr>
          <p:spPr>
            <a:xfrm>
              <a:off x="5248650" y="2537200"/>
              <a:ext cx="547275" cy="288725"/>
            </a:xfrm>
            <a:custGeom>
              <a:avLst/>
              <a:gdLst/>
              <a:ahLst/>
              <a:cxnLst/>
              <a:rect l="l" t="t" r="r" b="b"/>
              <a:pathLst>
                <a:path w="21891" h="11549" extrusionOk="0">
                  <a:moveTo>
                    <a:pt x="5606" y="0"/>
                  </a:moveTo>
                  <a:cubicBezTo>
                    <a:pt x="2066" y="0"/>
                    <a:pt x="0" y="478"/>
                    <a:pt x="0" y="478"/>
                  </a:cubicBezTo>
                  <a:cubicBezTo>
                    <a:pt x="12299" y="2393"/>
                    <a:pt x="16816" y="11548"/>
                    <a:pt x="16816" y="11548"/>
                  </a:cubicBezTo>
                  <a:cubicBezTo>
                    <a:pt x="16816" y="11548"/>
                    <a:pt x="21890" y="2626"/>
                    <a:pt x="15881" y="1226"/>
                  </a:cubicBezTo>
                  <a:cubicBezTo>
                    <a:pt x="11786" y="272"/>
                    <a:pt x="8276" y="0"/>
                    <a:pt x="560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9" name="Google Shape;7979;p28"/>
            <p:cNvSpPr/>
            <p:nvPr/>
          </p:nvSpPr>
          <p:spPr>
            <a:xfrm>
              <a:off x="5481750" y="2542875"/>
              <a:ext cx="195750" cy="159000"/>
            </a:xfrm>
            <a:custGeom>
              <a:avLst/>
              <a:gdLst/>
              <a:ahLst/>
              <a:cxnLst/>
              <a:rect l="l" t="t" r="r" b="b"/>
              <a:pathLst>
                <a:path w="7830" h="6360" extrusionOk="0">
                  <a:moveTo>
                    <a:pt x="38" y="1"/>
                  </a:moveTo>
                  <a:lnTo>
                    <a:pt x="1" y="367"/>
                  </a:lnTo>
                  <a:cubicBezTo>
                    <a:pt x="74" y="375"/>
                    <a:pt x="7224" y="1186"/>
                    <a:pt x="7464" y="6359"/>
                  </a:cubicBezTo>
                  <a:lnTo>
                    <a:pt x="7830" y="6341"/>
                  </a:lnTo>
                  <a:cubicBezTo>
                    <a:pt x="7576" y="857"/>
                    <a:pt x="113" y="9"/>
                    <a:pt x="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0" name="Google Shape;7980;p28"/>
            <p:cNvSpPr/>
            <p:nvPr/>
          </p:nvSpPr>
          <p:spPr>
            <a:xfrm>
              <a:off x="5476425" y="1797450"/>
              <a:ext cx="72425" cy="70575"/>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1" name="Google Shape;7981;p28"/>
            <p:cNvSpPr/>
            <p:nvPr/>
          </p:nvSpPr>
          <p:spPr>
            <a:xfrm>
              <a:off x="5338275" y="1660075"/>
              <a:ext cx="71800" cy="97825"/>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2" name="Google Shape;7982;p28"/>
            <p:cNvSpPr/>
            <p:nvPr/>
          </p:nvSpPr>
          <p:spPr>
            <a:xfrm>
              <a:off x="5054800" y="1688750"/>
              <a:ext cx="316675" cy="414075"/>
            </a:xfrm>
            <a:custGeom>
              <a:avLst/>
              <a:gdLst/>
              <a:ahLst/>
              <a:cxnLst/>
              <a:rect l="l" t="t" r="r" b="b"/>
              <a:pathLst>
                <a:path w="12667" h="16563" extrusionOk="0">
                  <a:moveTo>
                    <a:pt x="1846" y="0"/>
                  </a:moveTo>
                  <a:cubicBezTo>
                    <a:pt x="1929" y="74"/>
                    <a:pt x="0" y="10099"/>
                    <a:pt x="4366" y="16560"/>
                  </a:cubicBezTo>
                  <a:cubicBezTo>
                    <a:pt x="4366" y="16562"/>
                    <a:pt x="4367" y="16563"/>
                    <a:pt x="4370" y="16563"/>
                  </a:cubicBezTo>
                  <a:cubicBezTo>
                    <a:pt x="4590" y="16563"/>
                    <a:pt x="12666" y="9594"/>
                    <a:pt x="184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3" name="Google Shape;7983;p28"/>
            <p:cNvSpPr/>
            <p:nvPr/>
          </p:nvSpPr>
          <p:spPr>
            <a:xfrm>
              <a:off x="5090700" y="1733100"/>
              <a:ext cx="162950" cy="587975"/>
            </a:xfrm>
            <a:custGeom>
              <a:avLst/>
              <a:gdLst/>
              <a:ahLst/>
              <a:cxnLst/>
              <a:rect l="l" t="t" r="r" b="b"/>
              <a:pathLst>
                <a:path w="6518" h="23519" extrusionOk="0">
                  <a:moveTo>
                    <a:pt x="1153" y="1"/>
                  </a:moveTo>
                  <a:cubicBezTo>
                    <a:pt x="1134" y="1"/>
                    <a:pt x="1115" y="4"/>
                    <a:pt x="1096" y="12"/>
                  </a:cubicBezTo>
                  <a:cubicBezTo>
                    <a:pt x="1021" y="43"/>
                    <a:pt x="986" y="131"/>
                    <a:pt x="1017" y="205"/>
                  </a:cubicBezTo>
                  <a:cubicBezTo>
                    <a:pt x="6188" y="12377"/>
                    <a:pt x="102" y="23190"/>
                    <a:pt x="39" y="23296"/>
                  </a:cubicBezTo>
                  <a:cubicBezTo>
                    <a:pt x="1" y="23364"/>
                    <a:pt x="23" y="23452"/>
                    <a:pt x="88" y="23494"/>
                  </a:cubicBezTo>
                  <a:cubicBezTo>
                    <a:pt x="91" y="23495"/>
                    <a:pt x="92" y="23497"/>
                    <a:pt x="93" y="23498"/>
                  </a:cubicBezTo>
                  <a:cubicBezTo>
                    <a:pt x="116" y="23512"/>
                    <a:pt x="142" y="23518"/>
                    <a:pt x="167" y="23518"/>
                  </a:cubicBezTo>
                  <a:cubicBezTo>
                    <a:pt x="218" y="23518"/>
                    <a:pt x="267" y="23491"/>
                    <a:pt x="294" y="23444"/>
                  </a:cubicBezTo>
                  <a:cubicBezTo>
                    <a:pt x="357" y="23336"/>
                    <a:pt x="6518" y="12401"/>
                    <a:pt x="1289" y="90"/>
                  </a:cubicBezTo>
                  <a:cubicBezTo>
                    <a:pt x="1266" y="35"/>
                    <a:pt x="1211" y="1"/>
                    <a:pt x="11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4" name="Google Shape;7984;p28"/>
            <p:cNvSpPr/>
            <p:nvPr/>
          </p:nvSpPr>
          <p:spPr>
            <a:xfrm>
              <a:off x="4953175" y="1998250"/>
              <a:ext cx="177675" cy="152450"/>
            </a:xfrm>
            <a:custGeom>
              <a:avLst/>
              <a:gdLst/>
              <a:ahLst/>
              <a:cxnLst/>
              <a:rect l="l" t="t" r="r" b="b"/>
              <a:pathLst>
                <a:path w="7107" h="6098" extrusionOk="0">
                  <a:moveTo>
                    <a:pt x="1" y="0"/>
                  </a:moveTo>
                  <a:cubicBezTo>
                    <a:pt x="55" y="9"/>
                    <a:pt x="1780" y="4586"/>
                    <a:pt x="5326" y="6097"/>
                  </a:cubicBezTo>
                  <a:cubicBezTo>
                    <a:pt x="5327" y="6097"/>
                    <a:pt x="5327" y="6098"/>
                    <a:pt x="5327" y="6098"/>
                  </a:cubicBezTo>
                  <a:cubicBezTo>
                    <a:pt x="5405" y="6098"/>
                    <a:pt x="7107" y="1085"/>
                    <a:pt x="1"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5" name="Google Shape;7985;p28"/>
            <p:cNvSpPr/>
            <p:nvPr/>
          </p:nvSpPr>
          <p:spPr>
            <a:xfrm>
              <a:off x="4969625" y="2009575"/>
              <a:ext cx="153550" cy="254975"/>
            </a:xfrm>
            <a:custGeom>
              <a:avLst/>
              <a:gdLst/>
              <a:ahLst/>
              <a:cxnLst/>
              <a:rect l="l" t="t" r="r" b="b"/>
              <a:pathLst>
                <a:path w="6142" h="10199" extrusionOk="0">
                  <a:moveTo>
                    <a:pt x="163" y="1"/>
                  </a:moveTo>
                  <a:cubicBezTo>
                    <a:pt x="117" y="1"/>
                    <a:pt x="74" y="22"/>
                    <a:pt x="46" y="63"/>
                  </a:cubicBezTo>
                  <a:cubicBezTo>
                    <a:pt x="1" y="131"/>
                    <a:pt x="17" y="223"/>
                    <a:pt x="85" y="268"/>
                  </a:cubicBezTo>
                  <a:cubicBezTo>
                    <a:pt x="5463" y="3912"/>
                    <a:pt x="5840" y="9998"/>
                    <a:pt x="5843" y="10059"/>
                  </a:cubicBezTo>
                  <a:cubicBezTo>
                    <a:pt x="5845" y="10109"/>
                    <a:pt x="5871" y="10151"/>
                    <a:pt x="5911" y="10176"/>
                  </a:cubicBezTo>
                  <a:cubicBezTo>
                    <a:pt x="5934" y="10191"/>
                    <a:pt x="5962" y="10199"/>
                    <a:pt x="5993" y="10199"/>
                  </a:cubicBezTo>
                  <a:cubicBezTo>
                    <a:pt x="5995" y="10199"/>
                    <a:pt x="5997" y="10199"/>
                    <a:pt x="5998" y="10199"/>
                  </a:cubicBezTo>
                  <a:cubicBezTo>
                    <a:pt x="6079" y="10193"/>
                    <a:pt x="6142" y="10125"/>
                    <a:pt x="6137" y="10043"/>
                  </a:cubicBezTo>
                  <a:cubicBezTo>
                    <a:pt x="6135" y="9982"/>
                    <a:pt x="5755" y="3752"/>
                    <a:pt x="252" y="25"/>
                  </a:cubicBezTo>
                  <a:cubicBezTo>
                    <a:pt x="222" y="9"/>
                    <a:pt x="192" y="1"/>
                    <a:pt x="16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6" name="Google Shape;7986;p28"/>
            <p:cNvSpPr/>
            <p:nvPr/>
          </p:nvSpPr>
          <p:spPr>
            <a:xfrm>
              <a:off x="5030525" y="2203900"/>
              <a:ext cx="55550" cy="183375"/>
            </a:xfrm>
            <a:custGeom>
              <a:avLst/>
              <a:gdLst/>
              <a:ahLst/>
              <a:cxnLst/>
              <a:rect l="l" t="t" r="r" b="b"/>
              <a:pathLst>
                <a:path w="2222" h="7335" extrusionOk="0">
                  <a:moveTo>
                    <a:pt x="164" y="1"/>
                  </a:moveTo>
                  <a:cubicBezTo>
                    <a:pt x="125" y="1"/>
                    <a:pt x="87" y="16"/>
                    <a:pt x="58" y="47"/>
                  </a:cubicBezTo>
                  <a:cubicBezTo>
                    <a:pt x="0" y="105"/>
                    <a:pt x="1" y="198"/>
                    <a:pt x="60" y="255"/>
                  </a:cubicBezTo>
                  <a:cubicBezTo>
                    <a:pt x="79" y="273"/>
                    <a:pt x="1908" y="2126"/>
                    <a:pt x="1321" y="7171"/>
                  </a:cubicBezTo>
                  <a:cubicBezTo>
                    <a:pt x="1314" y="7228"/>
                    <a:pt x="1342" y="7282"/>
                    <a:pt x="1387" y="7312"/>
                  </a:cubicBezTo>
                  <a:cubicBezTo>
                    <a:pt x="1406" y="7324"/>
                    <a:pt x="1428" y="7331"/>
                    <a:pt x="1451" y="7334"/>
                  </a:cubicBezTo>
                  <a:cubicBezTo>
                    <a:pt x="1457" y="7334"/>
                    <a:pt x="1462" y="7335"/>
                    <a:pt x="1468" y="7335"/>
                  </a:cubicBezTo>
                  <a:cubicBezTo>
                    <a:pt x="1542" y="7335"/>
                    <a:pt x="1606" y="7280"/>
                    <a:pt x="1615" y="7205"/>
                  </a:cubicBezTo>
                  <a:cubicBezTo>
                    <a:pt x="2222" y="1996"/>
                    <a:pt x="345" y="120"/>
                    <a:pt x="266" y="42"/>
                  </a:cubicBezTo>
                  <a:cubicBezTo>
                    <a:pt x="237" y="14"/>
                    <a:pt x="200" y="1"/>
                    <a:pt x="16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7" name="Google Shape;7987;p28"/>
            <p:cNvSpPr/>
            <p:nvPr/>
          </p:nvSpPr>
          <p:spPr>
            <a:xfrm>
              <a:off x="4986450" y="2137525"/>
              <a:ext cx="67650" cy="91875"/>
            </a:xfrm>
            <a:custGeom>
              <a:avLst/>
              <a:gdLst/>
              <a:ahLst/>
              <a:cxnLst/>
              <a:rect l="l" t="t" r="r" b="b"/>
              <a:pathLst>
                <a:path w="2706" h="3675" extrusionOk="0">
                  <a:moveTo>
                    <a:pt x="697" y="0"/>
                  </a:moveTo>
                  <a:cubicBezTo>
                    <a:pt x="581" y="0"/>
                    <a:pt x="472" y="37"/>
                    <a:pt x="379" y="129"/>
                  </a:cubicBezTo>
                  <a:cubicBezTo>
                    <a:pt x="1" y="502"/>
                    <a:pt x="15" y="1644"/>
                    <a:pt x="280" y="2364"/>
                  </a:cubicBezTo>
                  <a:cubicBezTo>
                    <a:pt x="581" y="3185"/>
                    <a:pt x="1286" y="3675"/>
                    <a:pt x="1823" y="3675"/>
                  </a:cubicBezTo>
                  <a:cubicBezTo>
                    <a:pt x="2018" y="3675"/>
                    <a:pt x="2190" y="3610"/>
                    <a:pt x="2313" y="3473"/>
                  </a:cubicBezTo>
                  <a:cubicBezTo>
                    <a:pt x="2706" y="3032"/>
                    <a:pt x="2518" y="1914"/>
                    <a:pt x="2497" y="1796"/>
                  </a:cubicBezTo>
                  <a:cubicBezTo>
                    <a:pt x="2334" y="873"/>
                    <a:pt x="1770" y="515"/>
                    <a:pt x="1488" y="336"/>
                  </a:cubicBezTo>
                  <a:cubicBezTo>
                    <a:pt x="1258" y="190"/>
                    <a:pt x="960" y="0"/>
                    <a:pt x="69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8" name="Google Shape;7988;p28"/>
            <p:cNvSpPr/>
            <p:nvPr/>
          </p:nvSpPr>
          <p:spPr>
            <a:xfrm>
              <a:off x="4996050" y="1847625"/>
              <a:ext cx="505200" cy="885325"/>
            </a:xfrm>
            <a:custGeom>
              <a:avLst/>
              <a:gdLst/>
              <a:ahLst/>
              <a:cxnLst/>
              <a:rect l="l" t="t" r="r" b="b"/>
              <a:pathLst>
                <a:path w="20208" h="35413" extrusionOk="0">
                  <a:moveTo>
                    <a:pt x="20038" y="1"/>
                  </a:moveTo>
                  <a:cubicBezTo>
                    <a:pt x="20012" y="1"/>
                    <a:pt x="19985" y="8"/>
                    <a:pt x="19961" y="22"/>
                  </a:cubicBezTo>
                  <a:cubicBezTo>
                    <a:pt x="19766" y="141"/>
                    <a:pt x="384" y="12263"/>
                    <a:pt x="1" y="35263"/>
                  </a:cubicBezTo>
                  <a:cubicBezTo>
                    <a:pt x="0" y="35316"/>
                    <a:pt x="27" y="35363"/>
                    <a:pt x="69" y="35389"/>
                  </a:cubicBezTo>
                  <a:cubicBezTo>
                    <a:pt x="91" y="35404"/>
                    <a:pt x="117" y="35411"/>
                    <a:pt x="145" y="35412"/>
                  </a:cubicBezTo>
                  <a:cubicBezTo>
                    <a:pt x="147" y="35413"/>
                    <a:pt x="148" y="35413"/>
                    <a:pt x="149" y="35413"/>
                  </a:cubicBezTo>
                  <a:cubicBezTo>
                    <a:pt x="229" y="35413"/>
                    <a:pt x="294" y="35348"/>
                    <a:pt x="295" y="35268"/>
                  </a:cubicBezTo>
                  <a:cubicBezTo>
                    <a:pt x="675" y="12434"/>
                    <a:pt x="19921" y="392"/>
                    <a:pt x="20115" y="273"/>
                  </a:cubicBezTo>
                  <a:cubicBezTo>
                    <a:pt x="20184" y="231"/>
                    <a:pt x="20207" y="140"/>
                    <a:pt x="20163" y="70"/>
                  </a:cubicBezTo>
                  <a:cubicBezTo>
                    <a:pt x="20136" y="25"/>
                    <a:pt x="20088" y="1"/>
                    <a:pt x="200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9" name="Google Shape;7989;p28"/>
            <p:cNvSpPr/>
            <p:nvPr/>
          </p:nvSpPr>
          <p:spPr>
            <a:xfrm>
              <a:off x="5317100" y="1671575"/>
              <a:ext cx="134675" cy="329025"/>
            </a:xfrm>
            <a:custGeom>
              <a:avLst/>
              <a:gdLst/>
              <a:ahLst/>
              <a:cxnLst/>
              <a:rect l="l" t="t" r="r" b="b"/>
              <a:pathLst>
                <a:path w="5387" h="13161" extrusionOk="0">
                  <a:moveTo>
                    <a:pt x="2614" y="0"/>
                  </a:moveTo>
                  <a:cubicBezTo>
                    <a:pt x="2593" y="0"/>
                    <a:pt x="2573" y="5"/>
                    <a:pt x="2553" y="13"/>
                  </a:cubicBezTo>
                  <a:cubicBezTo>
                    <a:pt x="2478" y="46"/>
                    <a:pt x="2446" y="134"/>
                    <a:pt x="2478" y="208"/>
                  </a:cubicBezTo>
                  <a:cubicBezTo>
                    <a:pt x="2504" y="266"/>
                    <a:pt x="5047" y="6197"/>
                    <a:pt x="51" y="12925"/>
                  </a:cubicBezTo>
                  <a:cubicBezTo>
                    <a:pt x="1" y="12991"/>
                    <a:pt x="15" y="13083"/>
                    <a:pt x="80" y="13132"/>
                  </a:cubicBezTo>
                  <a:cubicBezTo>
                    <a:pt x="83" y="13133"/>
                    <a:pt x="85" y="13135"/>
                    <a:pt x="89" y="13137"/>
                  </a:cubicBezTo>
                  <a:cubicBezTo>
                    <a:pt x="113" y="13153"/>
                    <a:pt x="140" y="13161"/>
                    <a:pt x="167" y="13161"/>
                  </a:cubicBezTo>
                  <a:cubicBezTo>
                    <a:pt x="213" y="13161"/>
                    <a:pt x="258" y="13140"/>
                    <a:pt x="287" y="13101"/>
                  </a:cubicBezTo>
                  <a:cubicBezTo>
                    <a:pt x="5386" y="6236"/>
                    <a:pt x="2775" y="147"/>
                    <a:pt x="2748" y="88"/>
                  </a:cubicBezTo>
                  <a:cubicBezTo>
                    <a:pt x="2724" y="33"/>
                    <a:pt x="2670" y="0"/>
                    <a:pt x="261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0" name="Google Shape;7990;p28"/>
            <p:cNvSpPr/>
            <p:nvPr/>
          </p:nvSpPr>
          <p:spPr>
            <a:xfrm>
              <a:off x="5330375" y="1387725"/>
              <a:ext cx="270325" cy="26505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1" name="Google Shape;7991;p28"/>
            <p:cNvSpPr/>
            <p:nvPr/>
          </p:nvSpPr>
          <p:spPr>
            <a:xfrm>
              <a:off x="5381775" y="1462300"/>
              <a:ext cx="80275" cy="21107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2" name="Google Shape;7992;p28"/>
            <p:cNvSpPr/>
            <p:nvPr/>
          </p:nvSpPr>
          <p:spPr>
            <a:xfrm>
              <a:off x="5400950" y="1520025"/>
              <a:ext cx="170600" cy="132750"/>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3" name="Google Shape;7993;p28"/>
            <p:cNvSpPr/>
            <p:nvPr/>
          </p:nvSpPr>
          <p:spPr>
            <a:xfrm>
              <a:off x="5165150" y="1635300"/>
              <a:ext cx="244575" cy="214025"/>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4" name="Google Shape;7994;p28"/>
            <p:cNvSpPr/>
            <p:nvPr/>
          </p:nvSpPr>
          <p:spPr>
            <a:xfrm>
              <a:off x="5279825" y="1629650"/>
              <a:ext cx="144700" cy="158800"/>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5" name="Google Shape;7995;p28"/>
            <p:cNvSpPr/>
            <p:nvPr/>
          </p:nvSpPr>
          <p:spPr>
            <a:xfrm>
              <a:off x="5198450" y="1635325"/>
              <a:ext cx="211275" cy="26250"/>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6" name="Google Shape;7996;p28"/>
            <p:cNvSpPr/>
            <p:nvPr/>
          </p:nvSpPr>
          <p:spPr>
            <a:xfrm>
              <a:off x="5149225" y="1434625"/>
              <a:ext cx="259825" cy="209525"/>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7" name="Google Shape;7997;p28"/>
            <p:cNvSpPr/>
            <p:nvPr/>
          </p:nvSpPr>
          <p:spPr>
            <a:xfrm>
              <a:off x="5223800" y="1559800"/>
              <a:ext cx="204950" cy="89250"/>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8" name="Google Shape;7998;p28"/>
            <p:cNvSpPr/>
            <p:nvPr/>
          </p:nvSpPr>
          <p:spPr>
            <a:xfrm>
              <a:off x="5404325" y="1526575"/>
              <a:ext cx="283450" cy="220825"/>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9" name="Google Shape;7999;p28"/>
            <p:cNvSpPr/>
            <p:nvPr/>
          </p:nvSpPr>
          <p:spPr>
            <a:xfrm>
              <a:off x="5384600" y="1571550"/>
              <a:ext cx="196500" cy="83200"/>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0" name="Google Shape;8000;p28"/>
            <p:cNvSpPr/>
            <p:nvPr/>
          </p:nvSpPr>
          <p:spPr>
            <a:xfrm>
              <a:off x="5347550" y="1642150"/>
              <a:ext cx="281350" cy="245725"/>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1" name="Google Shape;8001;p28"/>
            <p:cNvSpPr/>
            <p:nvPr/>
          </p:nvSpPr>
          <p:spPr>
            <a:xfrm>
              <a:off x="5388450" y="1625850"/>
              <a:ext cx="142875" cy="160025"/>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2" name="Google Shape;8002;p28"/>
            <p:cNvSpPr/>
            <p:nvPr/>
          </p:nvSpPr>
          <p:spPr>
            <a:xfrm>
              <a:off x="5349500" y="1604525"/>
              <a:ext cx="113725" cy="92275"/>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3" name="Google Shape;8003;p28"/>
            <p:cNvSpPr/>
            <p:nvPr/>
          </p:nvSpPr>
          <p:spPr>
            <a:xfrm>
              <a:off x="5382275" y="1636225"/>
              <a:ext cx="15575" cy="12625"/>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4" name="Google Shape;8004;p28"/>
            <p:cNvSpPr/>
            <p:nvPr/>
          </p:nvSpPr>
          <p:spPr>
            <a:xfrm>
              <a:off x="5393150" y="1617550"/>
              <a:ext cx="15575" cy="12575"/>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5" name="Google Shape;8005;p28"/>
            <p:cNvSpPr/>
            <p:nvPr/>
          </p:nvSpPr>
          <p:spPr>
            <a:xfrm>
              <a:off x="5403925" y="1643625"/>
              <a:ext cx="15575" cy="12600"/>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6" name="Google Shape;8006;p28"/>
            <p:cNvSpPr/>
            <p:nvPr/>
          </p:nvSpPr>
          <p:spPr>
            <a:xfrm>
              <a:off x="5415300" y="1642350"/>
              <a:ext cx="15575" cy="12625"/>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7" name="Google Shape;8007;p28"/>
            <p:cNvSpPr/>
            <p:nvPr/>
          </p:nvSpPr>
          <p:spPr>
            <a:xfrm>
              <a:off x="5401250" y="1654400"/>
              <a:ext cx="15550" cy="12575"/>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8" name="Google Shape;8008;p28"/>
            <p:cNvSpPr/>
            <p:nvPr/>
          </p:nvSpPr>
          <p:spPr>
            <a:xfrm>
              <a:off x="5422450" y="1660875"/>
              <a:ext cx="15575" cy="12575"/>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9" name="Google Shape;8009;p28"/>
            <p:cNvSpPr/>
            <p:nvPr/>
          </p:nvSpPr>
          <p:spPr>
            <a:xfrm>
              <a:off x="5380075" y="1673975"/>
              <a:ext cx="15575" cy="12600"/>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0" name="Google Shape;8010;p28"/>
            <p:cNvSpPr/>
            <p:nvPr/>
          </p:nvSpPr>
          <p:spPr>
            <a:xfrm>
              <a:off x="5382350" y="1651950"/>
              <a:ext cx="15550" cy="12625"/>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1" name="Google Shape;8011;p28"/>
            <p:cNvSpPr/>
            <p:nvPr/>
          </p:nvSpPr>
          <p:spPr>
            <a:xfrm>
              <a:off x="5365175" y="1652150"/>
              <a:ext cx="15550" cy="12575"/>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2" name="Google Shape;8012;p28"/>
            <p:cNvSpPr/>
            <p:nvPr/>
          </p:nvSpPr>
          <p:spPr>
            <a:xfrm>
              <a:off x="5412450" y="1628700"/>
              <a:ext cx="15575" cy="12625"/>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3" name="Google Shape;8013;p28"/>
            <p:cNvSpPr/>
            <p:nvPr/>
          </p:nvSpPr>
          <p:spPr>
            <a:xfrm>
              <a:off x="5432575" y="1627550"/>
              <a:ext cx="15550" cy="12600"/>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4" name="Google Shape;8014;p28"/>
            <p:cNvSpPr/>
            <p:nvPr/>
          </p:nvSpPr>
          <p:spPr>
            <a:xfrm>
              <a:off x="5132525" y="1591450"/>
              <a:ext cx="198075" cy="191600"/>
            </a:xfrm>
            <a:custGeom>
              <a:avLst/>
              <a:gdLst/>
              <a:ahLst/>
              <a:cxnLst/>
              <a:rect l="l" t="t" r="r" b="b"/>
              <a:pathLst>
                <a:path w="7923" h="7664" extrusionOk="0">
                  <a:moveTo>
                    <a:pt x="4180" y="1"/>
                  </a:moveTo>
                  <a:cubicBezTo>
                    <a:pt x="1932" y="1"/>
                    <a:pt x="1" y="7663"/>
                    <a:pt x="1" y="7663"/>
                  </a:cubicBezTo>
                  <a:cubicBezTo>
                    <a:pt x="1622" y="7294"/>
                    <a:pt x="7923" y="7343"/>
                    <a:pt x="7874" y="5949"/>
                  </a:cubicBezTo>
                  <a:cubicBezTo>
                    <a:pt x="7824" y="4554"/>
                    <a:pt x="6662" y="4525"/>
                    <a:pt x="6662" y="4525"/>
                  </a:cubicBezTo>
                  <a:cubicBezTo>
                    <a:pt x="6662" y="4525"/>
                    <a:pt x="6789" y="4217"/>
                    <a:pt x="7154" y="3602"/>
                  </a:cubicBezTo>
                  <a:cubicBezTo>
                    <a:pt x="7519" y="2985"/>
                    <a:pt x="6964" y="1022"/>
                    <a:pt x="4557" y="74"/>
                  </a:cubicBezTo>
                  <a:cubicBezTo>
                    <a:pt x="4431" y="24"/>
                    <a:pt x="4305" y="1"/>
                    <a:pt x="418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5" name="Google Shape;8015;p28"/>
            <p:cNvSpPr/>
            <p:nvPr/>
          </p:nvSpPr>
          <p:spPr>
            <a:xfrm>
              <a:off x="5120275" y="1645800"/>
              <a:ext cx="103675" cy="154000"/>
            </a:xfrm>
            <a:custGeom>
              <a:avLst/>
              <a:gdLst/>
              <a:ahLst/>
              <a:cxnLst/>
              <a:rect l="l" t="t" r="r" b="b"/>
              <a:pathLst>
                <a:path w="4147" h="6160" extrusionOk="0">
                  <a:moveTo>
                    <a:pt x="3814" y="1"/>
                  </a:moveTo>
                  <a:cubicBezTo>
                    <a:pt x="1814" y="1815"/>
                    <a:pt x="369" y="5268"/>
                    <a:pt x="309" y="5414"/>
                  </a:cubicBezTo>
                  <a:lnTo>
                    <a:pt x="1" y="6159"/>
                  </a:lnTo>
                  <a:lnTo>
                    <a:pt x="1" y="6159"/>
                  </a:lnTo>
                  <a:lnTo>
                    <a:pt x="617" y="5639"/>
                  </a:lnTo>
                  <a:cubicBezTo>
                    <a:pt x="639" y="5621"/>
                    <a:pt x="2814" y="3798"/>
                    <a:pt x="4147" y="3284"/>
                  </a:cubicBezTo>
                  <a:lnTo>
                    <a:pt x="4006" y="2917"/>
                  </a:lnTo>
                  <a:cubicBezTo>
                    <a:pt x="3066" y="3278"/>
                    <a:pt x="1780" y="4219"/>
                    <a:pt x="1013" y="4816"/>
                  </a:cubicBezTo>
                  <a:cubicBezTo>
                    <a:pt x="1553" y="3688"/>
                    <a:pt x="2694" y="1547"/>
                    <a:pt x="4079" y="292"/>
                  </a:cubicBezTo>
                  <a:lnTo>
                    <a:pt x="3814"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6" name="Google Shape;8016;p28"/>
            <p:cNvSpPr/>
            <p:nvPr/>
          </p:nvSpPr>
          <p:spPr>
            <a:xfrm>
              <a:off x="5132525" y="1757400"/>
              <a:ext cx="179900" cy="25650"/>
            </a:xfrm>
            <a:custGeom>
              <a:avLst/>
              <a:gdLst/>
              <a:ahLst/>
              <a:cxnLst/>
              <a:rect l="l" t="t" r="r" b="b"/>
              <a:pathLst>
                <a:path w="7196" h="1026" extrusionOk="0">
                  <a:moveTo>
                    <a:pt x="7196" y="0"/>
                  </a:moveTo>
                  <a:lnTo>
                    <a:pt x="7196" y="0"/>
                  </a:lnTo>
                  <a:cubicBezTo>
                    <a:pt x="3182" y="214"/>
                    <a:pt x="1" y="1025"/>
                    <a:pt x="1" y="1025"/>
                  </a:cubicBezTo>
                  <a:cubicBezTo>
                    <a:pt x="1290" y="731"/>
                    <a:pt x="5533" y="700"/>
                    <a:pt x="7196"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7" name="Google Shape;8017;p28"/>
            <p:cNvSpPr/>
            <p:nvPr/>
          </p:nvSpPr>
          <p:spPr>
            <a:xfrm>
              <a:off x="4902675" y="1684650"/>
              <a:ext cx="239825" cy="185125"/>
            </a:xfrm>
            <a:custGeom>
              <a:avLst/>
              <a:gdLst/>
              <a:ahLst/>
              <a:cxnLst/>
              <a:rect l="l" t="t" r="r" b="b"/>
              <a:pathLst>
                <a:path w="9593" h="7405" extrusionOk="0">
                  <a:moveTo>
                    <a:pt x="2868" y="1"/>
                  </a:moveTo>
                  <a:cubicBezTo>
                    <a:pt x="2664" y="1"/>
                    <a:pt x="2505" y="60"/>
                    <a:pt x="2404" y="194"/>
                  </a:cubicBezTo>
                  <a:cubicBezTo>
                    <a:pt x="1562" y="1306"/>
                    <a:pt x="2445" y="2064"/>
                    <a:pt x="2445" y="2064"/>
                  </a:cubicBezTo>
                  <a:cubicBezTo>
                    <a:pt x="2445" y="2064"/>
                    <a:pt x="2152" y="2223"/>
                    <a:pt x="1480" y="2469"/>
                  </a:cubicBezTo>
                  <a:cubicBezTo>
                    <a:pt x="809" y="2716"/>
                    <a:pt x="1" y="4588"/>
                    <a:pt x="1268" y="6843"/>
                  </a:cubicBezTo>
                  <a:cubicBezTo>
                    <a:pt x="1492" y="7241"/>
                    <a:pt x="1895" y="7405"/>
                    <a:pt x="2408" y="7405"/>
                  </a:cubicBezTo>
                  <a:cubicBezTo>
                    <a:pt x="4805" y="7405"/>
                    <a:pt x="9593" y="3833"/>
                    <a:pt x="9593" y="3833"/>
                  </a:cubicBezTo>
                  <a:cubicBezTo>
                    <a:pt x="8279" y="3186"/>
                    <a:pt x="4363" y="1"/>
                    <a:pt x="286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8" name="Google Shape;8018;p28"/>
            <p:cNvSpPr/>
            <p:nvPr/>
          </p:nvSpPr>
          <p:spPr>
            <a:xfrm>
              <a:off x="4990875" y="1765575"/>
              <a:ext cx="171650" cy="68900"/>
            </a:xfrm>
            <a:custGeom>
              <a:avLst/>
              <a:gdLst/>
              <a:ahLst/>
              <a:cxnLst/>
              <a:rect l="l" t="t" r="r" b="b"/>
              <a:pathLst>
                <a:path w="6866" h="2756" extrusionOk="0">
                  <a:moveTo>
                    <a:pt x="1836" y="0"/>
                  </a:moveTo>
                  <a:lnTo>
                    <a:pt x="1714" y="373"/>
                  </a:lnTo>
                  <a:cubicBezTo>
                    <a:pt x="2672" y="686"/>
                    <a:pt x="4262" y="768"/>
                    <a:pt x="5234" y="789"/>
                  </a:cubicBezTo>
                  <a:cubicBezTo>
                    <a:pt x="4101" y="1322"/>
                    <a:pt x="1865" y="2264"/>
                    <a:pt x="0" y="2363"/>
                  </a:cubicBezTo>
                  <a:lnTo>
                    <a:pt x="21" y="2756"/>
                  </a:lnTo>
                  <a:cubicBezTo>
                    <a:pt x="2719" y="2612"/>
                    <a:pt x="6019" y="844"/>
                    <a:pt x="6157" y="771"/>
                  </a:cubicBezTo>
                  <a:lnTo>
                    <a:pt x="6865" y="388"/>
                  </a:lnTo>
                  <a:lnTo>
                    <a:pt x="6060" y="401"/>
                  </a:lnTo>
                  <a:cubicBezTo>
                    <a:pt x="6055" y="401"/>
                    <a:pt x="5982" y="402"/>
                    <a:pt x="5857" y="402"/>
                  </a:cubicBezTo>
                  <a:cubicBezTo>
                    <a:pt x="5182" y="402"/>
                    <a:pt x="2981" y="373"/>
                    <a:pt x="18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9" name="Google Shape;8019;p28"/>
            <p:cNvSpPr/>
            <p:nvPr/>
          </p:nvSpPr>
          <p:spPr>
            <a:xfrm>
              <a:off x="4990700" y="1688050"/>
              <a:ext cx="151800" cy="92425"/>
            </a:xfrm>
            <a:custGeom>
              <a:avLst/>
              <a:gdLst/>
              <a:ahLst/>
              <a:cxnLst/>
              <a:rect l="l" t="t" r="r" b="b"/>
              <a:pathLst>
                <a:path w="6072" h="3697" extrusionOk="0">
                  <a:moveTo>
                    <a:pt x="1" y="0"/>
                  </a:moveTo>
                  <a:cubicBezTo>
                    <a:pt x="25" y="34"/>
                    <a:pt x="2343" y="3186"/>
                    <a:pt x="6072" y="3697"/>
                  </a:cubicBezTo>
                  <a:cubicBezTo>
                    <a:pt x="4921" y="3129"/>
                    <a:pt x="1770" y="611"/>
                    <a:pt x="1"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0" name="Google Shape;8020;p28"/>
            <p:cNvSpPr/>
            <p:nvPr/>
          </p:nvSpPr>
          <p:spPr>
            <a:xfrm>
              <a:off x="4944875" y="1576675"/>
              <a:ext cx="230700" cy="202275"/>
            </a:xfrm>
            <a:custGeom>
              <a:avLst/>
              <a:gdLst/>
              <a:ahLst/>
              <a:cxnLst/>
              <a:rect l="l" t="t" r="r" b="b"/>
              <a:pathLst>
                <a:path w="9228" h="8091" extrusionOk="0">
                  <a:moveTo>
                    <a:pt x="7489" y="0"/>
                  </a:moveTo>
                  <a:cubicBezTo>
                    <a:pt x="6430" y="0"/>
                    <a:pt x="6210" y="927"/>
                    <a:pt x="6210" y="927"/>
                  </a:cubicBezTo>
                  <a:cubicBezTo>
                    <a:pt x="6210" y="927"/>
                    <a:pt x="5936" y="739"/>
                    <a:pt x="5409" y="255"/>
                  </a:cubicBezTo>
                  <a:cubicBezTo>
                    <a:pt x="5254" y="114"/>
                    <a:pt x="4972" y="26"/>
                    <a:pt x="4613" y="26"/>
                  </a:cubicBezTo>
                  <a:cubicBezTo>
                    <a:pt x="3744" y="26"/>
                    <a:pt x="2430" y="542"/>
                    <a:pt x="1422" y="2071"/>
                  </a:cubicBezTo>
                  <a:cubicBezTo>
                    <a:pt x="0" y="4230"/>
                    <a:pt x="7914" y="8090"/>
                    <a:pt x="7914" y="8090"/>
                  </a:cubicBezTo>
                  <a:cubicBezTo>
                    <a:pt x="7885" y="6426"/>
                    <a:pt x="9228" y="269"/>
                    <a:pt x="7852" y="33"/>
                  </a:cubicBezTo>
                  <a:cubicBezTo>
                    <a:pt x="7722" y="11"/>
                    <a:pt x="7601" y="0"/>
                    <a:pt x="7489"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1" name="Google Shape;8021;p28"/>
            <p:cNvSpPr/>
            <p:nvPr/>
          </p:nvSpPr>
          <p:spPr>
            <a:xfrm>
              <a:off x="5025525" y="1664400"/>
              <a:ext cx="131050" cy="129950"/>
            </a:xfrm>
            <a:custGeom>
              <a:avLst/>
              <a:gdLst/>
              <a:ahLst/>
              <a:cxnLst/>
              <a:rect l="l" t="t" r="r" b="b"/>
              <a:pathLst>
                <a:path w="5242" h="5198" extrusionOk="0">
                  <a:moveTo>
                    <a:pt x="340" y="1"/>
                  </a:moveTo>
                  <a:lnTo>
                    <a:pt x="1" y="199"/>
                  </a:lnTo>
                  <a:cubicBezTo>
                    <a:pt x="1364" y="2529"/>
                    <a:pt x="4447" y="4654"/>
                    <a:pt x="4577" y="4743"/>
                  </a:cubicBezTo>
                  <a:lnTo>
                    <a:pt x="5242" y="5198"/>
                  </a:lnTo>
                  <a:lnTo>
                    <a:pt x="4862" y="4488"/>
                  </a:lnTo>
                  <a:cubicBezTo>
                    <a:pt x="4849" y="4464"/>
                    <a:pt x="3512" y="1960"/>
                    <a:pt x="3283" y="551"/>
                  </a:cubicBezTo>
                  <a:lnTo>
                    <a:pt x="2895" y="614"/>
                  </a:lnTo>
                  <a:cubicBezTo>
                    <a:pt x="3057" y="1608"/>
                    <a:pt x="3711" y="3060"/>
                    <a:pt x="4139" y="3932"/>
                  </a:cubicBezTo>
                  <a:cubicBezTo>
                    <a:pt x="3144" y="3170"/>
                    <a:pt x="1283" y="1614"/>
                    <a:pt x="34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2" name="Google Shape;8022;p28"/>
            <p:cNvSpPr/>
            <p:nvPr/>
          </p:nvSpPr>
          <p:spPr>
            <a:xfrm>
              <a:off x="5138050" y="1767100"/>
              <a:ext cx="223175" cy="174525"/>
            </a:xfrm>
            <a:custGeom>
              <a:avLst/>
              <a:gdLst/>
              <a:ahLst/>
              <a:cxnLst/>
              <a:rect l="l" t="t" r="r" b="b"/>
              <a:pathLst>
                <a:path w="8927" h="6981" extrusionOk="0">
                  <a:moveTo>
                    <a:pt x="5007" y="1"/>
                  </a:moveTo>
                  <a:cubicBezTo>
                    <a:pt x="2625" y="1"/>
                    <a:pt x="0" y="480"/>
                    <a:pt x="0" y="480"/>
                  </a:cubicBezTo>
                  <a:cubicBezTo>
                    <a:pt x="958" y="1736"/>
                    <a:pt x="3318" y="6981"/>
                    <a:pt x="4624" y="6981"/>
                  </a:cubicBezTo>
                  <a:cubicBezTo>
                    <a:pt x="4694" y="6981"/>
                    <a:pt x="4762" y="6966"/>
                    <a:pt x="4825" y="6934"/>
                  </a:cubicBezTo>
                  <a:cubicBezTo>
                    <a:pt x="6074" y="6310"/>
                    <a:pt x="5619" y="5239"/>
                    <a:pt x="5619" y="5239"/>
                  </a:cubicBezTo>
                  <a:cubicBezTo>
                    <a:pt x="5619" y="5239"/>
                    <a:pt x="5637" y="5238"/>
                    <a:pt x="5672" y="5238"/>
                  </a:cubicBezTo>
                  <a:cubicBezTo>
                    <a:pt x="5791" y="5238"/>
                    <a:pt x="6114" y="5245"/>
                    <a:pt x="6662" y="5305"/>
                  </a:cubicBezTo>
                  <a:cubicBezTo>
                    <a:pt x="6682" y="5307"/>
                    <a:pt x="6702" y="5308"/>
                    <a:pt x="6723" y="5308"/>
                  </a:cubicBezTo>
                  <a:cubicBezTo>
                    <a:pt x="7460" y="5308"/>
                    <a:pt x="8927" y="3991"/>
                    <a:pt x="8797" y="1481"/>
                  </a:cubicBezTo>
                  <a:cubicBezTo>
                    <a:pt x="8736" y="320"/>
                    <a:pt x="6953" y="1"/>
                    <a:pt x="500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3" name="Google Shape;8023;p28"/>
            <p:cNvSpPr/>
            <p:nvPr/>
          </p:nvSpPr>
          <p:spPr>
            <a:xfrm>
              <a:off x="5117750" y="1774025"/>
              <a:ext cx="179600" cy="65425"/>
            </a:xfrm>
            <a:custGeom>
              <a:avLst/>
              <a:gdLst/>
              <a:ahLst/>
              <a:cxnLst/>
              <a:rect l="l" t="t" r="r" b="b"/>
              <a:pathLst>
                <a:path w="7184" h="2617" extrusionOk="0">
                  <a:moveTo>
                    <a:pt x="1267" y="1"/>
                  </a:moveTo>
                  <a:cubicBezTo>
                    <a:pt x="1001" y="1"/>
                    <a:pt x="835" y="6"/>
                    <a:pt x="805" y="7"/>
                  </a:cubicBezTo>
                  <a:lnTo>
                    <a:pt x="0" y="34"/>
                  </a:lnTo>
                  <a:lnTo>
                    <a:pt x="726" y="380"/>
                  </a:lnTo>
                  <a:cubicBezTo>
                    <a:pt x="753" y="394"/>
                    <a:pt x="3312" y="1617"/>
                    <a:pt x="4332" y="2616"/>
                  </a:cubicBezTo>
                  <a:lnTo>
                    <a:pt x="4608" y="2335"/>
                  </a:lnTo>
                  <a:cubicBezTo>
                    <a:pt x="3888" y="1630"/>
                    <a:pt x="2500" y="849"/>
                    <a:pt x="1639" y="400"/>
                  </a:cubicBezTo>
                  <a:lnTo>
                    <a:pt x="1639" y="400"/>
                  </a:lnTo>
                  <a:cubicBezTo>
                    <a:pt x="2891" y="425"/>
                    <a:pt x="5311" y="575"/>
                    <a:pt x="7028" y="1314"/>
                  </a:cubicBezTo>
                  <a:lnTo>
                    <a:pt x="7184" y="954"/>
                  </a:lnTo>
                  <a:cubicBezTo>
                    <a:pt x="5186" y="92"/>
                    <a:pt x="2368" y="1"/>
                    <a:pt x="126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4" name="Google Shape;8024;p28"/>
            <p:cNvSpPr/>
            <p:nvPr/>
          </p:nvSpPr>
          <p:spPr>
            <a:xfrm>
              <a:off x="5002100" y="1775425"/>
              <a:ext cx="247075" cy="225850"/>
            </a:xfrm>
            <a:custGeom>
              <a:avLst/>
              <a:gdLst/>
              <a:ahLst/>
              <a:cxnLst/>
              <a:rect l="l" t="t" r="r" b="b"/>
              <a:pathLst>
                <a:path w="9883" h="9034" extrusionOk="0">
                  <a:moveTo>
                    <a:pt x="5405" y="0"/>
                  </a:moveTo>
                  <a:cubicBezTo>
                    <a:pt x="4512" y="1405"/>
                    <a:pt x="1" y="5804"/>
                    <a:pt x="1016" y="6759"/>
                  </a:cubicBezTo>
                  <a:cubicBezTo>
                    <a:pt x="1397" y="7117"/>
                    <a:pt x="1754" y="7229"/>
                    <a:pt x="2052" y="7229"/>
                  </a:cubicBezTo>
                  <a:cubicBezTo>
                    <a:pt x="2548" y="7229"/>
                    <a:pt x="2879" y="6917"/>
                    <a:pt x="2879" y="6917"/>
                  </a:cubicBezTo>
                  <a:cubicBezTo>
                    <a:pt x="2879" y="6917"/>
                    <a:pt x="3005" y="7226"/>
                    <a:pt x="3179" y="7920"/>
                  </a:cubicBezTo>
                  <a:cubicBezTo>
                    <a:pt x="3300" y="8402"/>
                    <a:pt x="4193" y="9034"/>
                    <a:pt x="5523" y="9034"/>
                  </a:cubicBezTo>
                  <a:cubicBezTo>
                    <a:pt x="6109" y="9034"/>
                    <a:pt x="6779" y="8911"/>
                    <a:pt x="7506" y="8600"/>
                  </a:cubicBezTo>
                  <a:cubicBezTo>
                    <a:pt x="9883" y="7583"/>
                    <a:pt x="5405" y="0"/>
                    <a:pt x="540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5" name="Google Shape;8025;p28"/>
            <p:cNvSpPr/>
            <p:nvPr/>
          </p:nvSpPr>
          <p:spPr>
            <a:xfrm>
              <a:off x="5111025" y="1754900"/>
              <a:ext cx="67350" cy="176500"/>
            </a:xfrm>
            <a:custGeom>
              <a:avLst/>
              <a:gdLst/>
              <a:ahLst/>
              <a:cxnLst/>
              <a:rect l="l" t="t" r="r" b="b"/>
              <a:pathLst>
                <a:path w="2694" h="7060" extrusionOk="0">
                  <a:moveTo>
                    <a:pt x="925" y="0"/>
                  </a:moveTo>
                  <a:lnTo>
                    <a:pt x="852" y="803"/>
                  </a:lnTo>
                  <a:cubicBezTo>
                    <a:pt x="849" y="831"/>
                    <a:pt x="586" y="3657"/>
                    <a:pt x="1" y="4959"/>
                  </a:cubicBezTo>
                  <a:lnTo>
                    <a:pt x="360" y="5120"/>
                  </a:lnTo>
                  <a:cubicBezTo>
                    <a:pt x="773" y="4202"/>
                    <a:pt x="1027" y="2629"/>
                    <a:pt x="1150" y="1666"/>
                  </a:cubicBezTo>
                  <a:cubicBezTo>
                    <a:pt x="1560" y="2851"/>
                    <a:pt x="2256" y="5173"/>
                    <a:pt x="2155" y="7038"/>
                  </a:cubicBezTo>
                  <a:lnTo>
                    <a:pt x="2548" y="7059"/>
                  </a:lnTo>
                  <a:cubicBezTo>
                    <a:pt x="2693" y="4362"/>
                    <a:pt x="1290" y="892"/>
                    <a:pt x="1231" y="746"/>
                  </a:cubicBezTo>
                  <a:lnTo>
                    <a:pt x="92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6" name="Google Shape;8026;p28"/>
            <p:cNvSpPr/>
            <p:nvPr/>
          </p:nvSpPr>
          <p:spPr>
            <a:xfrm>
              <a:off x="5091550" y="1745550"/>
              <a:ext cx="91575" cy="76450"/>
            </a:xfrm>
            <a:custGeom>
              <a:avLst/>
              <a:gdLst/>
              <a:ahLst/>
              <a:cxnLst/>
              <a:rect l="l" t="t" r="r" b="b"/>
              <a:pathLst>
                <a:path w="3663" h="3058" extrusionOk="0">
                  <a:moveTo>
                    <a:pt x="1765" y="0"/>
                  </a:moveTo>
                  <a:cubicBezTo>
                    <a:pt x="944" y="0"/>
                    <a:pt x="241" y="525"/>
                    <a:pt x="127" y="1268"/>
                  </a:cubicBezTo>
                  <a:cubicBezTo>
                    <a:pt x="0" y="2100"/>
                    <a:pt x="660" y="2891"/>
                    <a:pt x="1602" y="3034"/>
                  </a:cubicBezTo>
                  <a:cubicBezTo>
                    <a:pt x="1702" y="3050"/>
                    <a:pt x="1801" y="3057"/>
                    <a:pt x="1898" y="3057"/>
                  </a:cubicBezTo>
                  <a:cubicBezTo>
                    <a:pt x="2719" y="3057"/>
                    <a:pt x="3423" y="2532"/>
                    <a:pt x="3536" y="1789"/>
                  </a:cubicBezTo>
                  <a:cubicBezTo>
                    <a:pt x="3663" y="957"/>
                    <a:pt x="3003" y="166"/>
                    <a:pt x="2062" y="23"/>
                  </a:cubicBezTo>
                  <a:cubicBezTo>
                    <a:pt x="1962" y="8"/>
                    <a:pt x="1863" y="0"/>
                    <a:pt x="1765"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7" name="Google Shape;8027;p28"/>
            <p:cNvSpPr/>
            <p:nvPr/>
          </p:nvSpPr>
          <p:spPr>
            <a:xfrm>
              <a:off x="5122600" y="1765775"/>
              <a:ext cx="12550" cy="10450"/>
            </a:xfrm>
            <a:custGeom>
              <a:avLst/>
              <a:gdLst/>
              <a:ahLst/>
              <a:cxnLst/>
              <a:rect l="l" t="t" r="r" b="b"/>
              <a:pathLst>
                <a:path w="502" h="418" extrusionOk="0">
                  <a:moveTo>
                    <a:pt x="241" y="1"/>
                  </a:moveTo>
                  <a:cubicBezTo>
                    <a:pt x="129" y="1"/>
                    <a:pt x="32" y="72"/>
                    <a:pt x="17" y="174"/>
                  </a:cubicBezTo>
                  <a:cubicBezTo>
                    <a:pt x="1" y="287"/>
                    <a:pt x="90" y="395"/>
                    <a:pt x="219" y="415"/>
                  </a:cubicBezTo>
                  <a:cubicBezTo>
                    <a:pt x="232" y="416"/>
                    <a:pt x="245" y="417"/>
                    <a:pt x="258" y="417"/>
                  </a:cubicBezTo>
                  <a:cubicBezTo>
                    <a:pt x="370" y="417"/>
                    <a:pt x="467" y="346"/>
                    <a:pt x="482" y="244"/>
                  </a:cubicBezTo>
                  <a:cubicBezTo>
                    <a:pt x="501" y="132"/>
                    <a:pt x="410" y="24"/>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8" name="Google Shape;8028;p28"/>
            <p:cNvSpPr/>
            <p:nvPr/>
          </p:nvSpPr>
          <p:spPr>
            <a:xfrm>
              <a:off x="5138325" y="1756725"/>
              <a:ext cx="12550" cy="10425"/>
            </a:xfrm>
            <a:custGeom>
              <a:avLst/>
              <a:gdLst/>
              <a:ahLst/>
              <a:cxnLst/>
              <a:rect l="l" t="t" r="r" b="b"/>
              <a:pathLst>
                <a:path w="502" h="417" extrusionOk="0">
                  <a:moveTo>
                    <a:pt x="241" y="0"/>
                  </a:moveTo>
                  <a:cubicBezTo>
                    <a:pt x="130" y="0"/>
                    <a:pt x="33" y="71"/>
                    <a:pt x="18" y="173"/>
                  </a:cubicBezTo>
                  <a:cubicBezTo>
                    <a:pt x="1" y="287"/>
                    <a:pt x="91" y="393"/>
                    <a:pt x="219" y="413"/>
                  </a:cubicBezTo>
                  <a:cubicBezTo>
                    <a:pt x="233" y="415"/>
                    <a:pt x="246" y="416"/>
                    <a:pt x="260" y="416"/>
                  </a:cubicBezTo>
                  <a:cubicBezTo>
                    <a:pt x="372" y="416"/>
                    <a:pt x="467" y="344"/>
                    <a:pt x="483" y="243"/>
                  </a:cubicBezTo>
                  <a:cubicBezTo>
                    <a:pt x="501" y="130"/>
                    <a:pt x="411"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9" name="Google Shape;8029;p28"/>
            <p:cNvSpPr/>
            <p:nvPr/>
          </p:nvSpPr>
          <p:spPr>
            <a:xfrm>
              <a:off x="5135300" y="1780250"/>
              <a:ext cx="12500" cy="10425"/>
            </a:xfrm>
            <a:custGeom>
              <a:avLst/>
              <a:gdLst/>
              <a:ahLst/>
              <a:cxnLst/>
              <a:rect l="l" t="t" r="r" b="b"/>
              <a:pathLst>
                <a:path w="500" h="417" extrusionOk="0">
                  <a:moveTo>
                    <a:pt x="241" y="1"/>
                  </a:moveTo>
                  <a:cubicBezTo>
                    <a:pt x="129" y="1"/>
                    <a:pt x="32" y="72"/>
                    <a:pt x="17" y="173"/>
                  </a:cubicBezTo>
                  <a:cubicBezTo>
                    <a:pt x="0" y="287"/>
                    <a:pt x="90" y="395"/>
                    <a:pt x="219" y="413"/>
                  </a:cubicBezTo>
                  <a:cubicBezTo>
                    <a:pt x="233" y="416"/>
                    <a:pt x="246" y="417"/>
                    <a:pt x="260" y="417"/>
                  </a:cubicBezTo>
                  <a:cubicBezTo>
                    <a:pt x="371" y="417"/>
                    <a:pt x="467" y="346"/>
                    <a:pt x="482" y="244"/>
                  </a:cubicBezTo>
                  <a:cubicBezTo>
                    <a:pt x="500" y="130"/>
                    <a:pt x="411" y="24"/>
                    <a:pt x="281"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0" name="Google Shape;8030;p28"/>
            <p:cNvSpPr/>
            <p:nvPr/>
          </p:nvSpPr>
          <p:spPr>
            <a:xfrm>
              <a:off x="5144100" y="1784075"/>
              <a:ext cx="12525" cy="10425"/>
            </a:xfrm>
            <a:custGeom>
              <a:avLst/>
              <a:gdLst/>
              <a:ahLst/>
              <a:cxnLst/>
              <a:rect l="l" t="t" r="r" b="b"/>
              <a:pathLst>
                <a:path w="501" h="417" extrusionOk="0">
                  <a:moveTo>
                    <a:pt x="241" y="0"/>
                  </a:moveTo>
                  <a:cubicBezTo>
                    <a:pt x="130" y="0"/>
                    <a:pt x="33" y="72"/>
                    <a:pt x="18" y="174"/>
                  </a:cubicBezTo>
                  <a:cubicBezTo>
                    <a:pt x="1" y="286"/>
                    <a:pt x="91" y="394"/>
                    <a:pt x="219" y="414"/>
                  </a:cubicBezTo>
                  <a:cubicBezTo>
                    <a:pt x="232" y="416"/>
                    <a:pt x="245" y="417"/>
                    <a:pt x="258" y="417"/>
                  </a:cubicBezTo>
                  <a:cubicBezTo>
                    <a:pt x="371" y="417"/>
                    <a:pt x="468" y="346"/>
                    <a:pt x="483" y="244"/>
                  </a:cubicBezTo>
                  <a:cubicBezTo>
                    <a:pt x="501" y="130"/>
                    <a:pt x="411" y="23"/>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1" name="Google Shape;8031;p28"/>
            <p:cNvSpPr/>
            <p:nvPr/>
          </p:nvSpPr>
          <p:spPr>
            <a:xfrm>
              <a:off x="5128875" y="1787025"/>
              <a:ext cx="12525" cy="10425"/>
            </a:xfrm>
            <a:custGeom>
              <a:avLst/>
              <a:gdLst/>
              <a:ahLst/>
              <a:cxnLst/>
              <a:rect l="l" t="t" r="r" b="b"/>
              <a:pathLst>
                <a:path w="501" h="417" extrusionOk="0">
                  <a:moveTo>
                    <a:pt x="240" y="0"/>
                  </a:moveTo>
                  <a:cubicBezTo>
                    <a:pt x="128" y="0"/>
                    <a:pt x="32" y="71"/>
                    <a:pt x="17" y="173"/>
                  </a:cubicBezTo>
                  <a:cubicBezTo>
                    <a:pt x="0" y="287"/>
                    <a:pt x="90" y="393"/>
                    <a:pt x="219" y="413"/>
                  </a:cubicBezTo>
                  <a:cubicBezTo>
                    <a:pt x="232" y="415"/>
                    <a:pt x="246" y="416"/>
                    <a:pt x="259" y="416"/>
                  </a:cubicBezTo>
                  <a:cubicBezTo>
                    <a:pt x="370" y="416"/>
                    <a:pt x="467" y="345"/>
                    <a:pt x="482" y="244"/>
                  </a:cubicBezTo>
                  <a:cubicBezTo>
                    <a:pt x="501" y="130"/>
                    <a:pt x="410" y="21"/>
                    <a:pt x="281" y="3"/>
                  </a:cubicBezTo>
                  <a:cubicBezTo>
                    <a:pt x="268" y="1"/>
                    <a:pt x="254" y="0"/>
                    <a:pt x="24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2" name="Google Shape;8032;p28"/>
            <p:cNvSpPr/>
            <p:nvPr/>
          </p:nvSpPr>
          <p:spPr>
            <a:xfrm>
              <a:off x="5141600" y="1800550"/>
              <a:ext cx="12525" cy="10450"/>
            </a:xfrm>
            <a:custGeom>
              <a:avLst/>
              <a:gdLst/>
              <a:ahLst/>
              <a:cxnLst/>
              <a:rect l="l" t="t" r="r" b="b"/>
              <a:pathLst>
                <a:path w="501" h="418" extrusionOk="0">
                  <a:moveTo>
                    <a:pt x="242" y="1"/>
                  </a:moveTo>
                  <a:cubicBezTo>
                    <a:pt x="130" y="1"/>
                    <a:pt x="33" y="72"/>
                    <a:pt x="18" y="174"/>
                  </a:cubicBezTo>
                  <a:cubicBezTo>
                    <a:pt x="0" y="288"/>
                    <a:pt x="91" y="394"/>
                    <a:pt x="219" y="414"/>
                  </a:cubicBezTo>
                  <a:cubicBezTo>
                    <a:pt x="232" y="416"/>
                    <a:pt x="246" y="417"/>
                    <a:pt x="259" y="417"/>
                  </a:cubicBezTo>
                  <a:cubicBezTo>
                    <a:pt x="371" y="417"/>
                    <a:pt x="467" y="346"/>
                    <a:pt x="483" y="244"/>
                  </a:cubicBezTo>
                  <a:cubicBezTo>
                    <a:pt x="501" y="131"/>
                    <a:pt x="411"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3" name="Google Shape;8033;p28"/>
            <p:cNvSpPr/>
            <p:nvPr/>
          </p:nvSpPr>
          <p:spPr>
            <a:xfrm>
              <a:off x="5105250" y="1792425"/>
              <a:ext cx="12525" cy="10450"/>
            </a:xfrm>
            <a:custGeom>
              <a:avLst/>
              <a:gdLst/>
              <a:ahLst/>
              <a:cxnLst/>
              <a:rect l="l" t="t" r="r" b="b"/>
              <a:pathLst>
                <a:path w="501" h="418" extrusionOk="0">
                  <a:moveTo>
                    <a:pt x="241" y="1"/>
                  </a:moveTo>
                  <a:cubicBezTo>
                    <a:pt x="129" y="1"/>
                    <a:pt x="32" y="72"/>
                    <a:pt x="17" y="174"/>
                  </a:cubicBezTo>
                  <a:cubicBezTo>
                    <a:pt x="1" y="287"/>
                    <a:pt x="91" y="394"/>
                    <a:pt x="219" y="414"/>
                  </a:cubicBezTo>
                  <a:cubicBezTo>
                    <a:pt x="232" y="416"/>
                    <a:pt x="245" y="417"/>
                    <a:pt x="258" y="417"/>
                  </a:cubicBezTo>
                  <a:cubicBezTo>
                    <a:pt x="370" y="417"/>
                    <a:pt x="467" y="346"/>
                    <a:pt x="482" y="244"/>
                  </a:cubicBezTo>
                  <a:cubicBezTo>
                    <a:pt x="500" y="132"/>
                    <a:pt x="409" y="24"/>
                    <a:pt x="282" y="4"/>
                  </a:cubicBezTo>
                  <a:cubicBezTo>
                    <a:pt x="268" y="2"/>
                    <a:pt x="255"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4" name="Google Shape;8034;p28"/>
            <p:cNvSpPr/>
            <p:nvPr/>
          </p:nvSpPr>
          <p:spPr>
            <a:xfrm>
              <a:off x="5116075" y="1777300"/>
              <a:ext cx="12525" cy="10450"/>
            </a:xfrm>
            <a:custGeom>
              <a:avLst/>
              <a:gdLst/>
              <a:ahLst/>
              <a:cxnLst/>
              <a:rect l="l" t="t" r="r" b="b"/>
              <a:pathLst>
                <a:path w="501" h="418" extrusionOk="0">
                  <a:moveTo>
                    <a:pt x="242" y="1"/>
                  </a:moveTo>
                  <a:cubicBezTo>
                    <a:pt x="129" y="1"/>
                    <a:pt x="32" y="72"/>
                    <a:pt x="17" y="174"/>
                  </a:cubicBezTo>
                  <a:cubicBezTo>
                    <a:pt x="0" y="288"/>
                    <a:pt x="90" y="394"/>
                    <a:pt x="219" y="414"/>
                  </a:cubicBezTo>
                  <a:cubicBezTo>
                    <a:pt x="232" y="416"/>
                    <a:pt x="246" y="417"/>
                    <a:pt x="259" y="417"/>
                  </a:cubicBezTo>
                  <a:cubicBezTo>
                    <a:pt x="370" y="417"/>
                    <a:pt x="467" y="346"/>
                    <a:pt x="482" y="244"/>
                  </a:cubicBezTo>
                  <a:cubicBezTo>
                    <a:pt x="501" y="131"/>
                    <a:pt x="410"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5" name="Google Shape;8035;p28"/>
            <p:cNvSpPr/>
            <p:nvPr/>
          </p:nvSpPr>
          <p:spPr>
            <a:xfrm>
              <a:off x="5103475" y="1770300"/>
              <a:ext cx="12525" cy="10425"/>
            </a:xfrm>
            <a:custGeom>
              <a:avLst/>
              <a:gdLst/>
              <a:ahLst/>
              <a:cxnLst/>
              <a:rect l="l" t="t" r="r" b="b"/>
              <a:pathLst>
                <a:path w="501" h="417" extrusionOk="0">
                  <a:moveTo>
                    <a:pt x="241" y="1"/>
                  </a:moveTo>
                  <a:cubicBezTo>
                    <a:pt x="130" y="1"/>
                    <a:pt x="33" y="71"/>
                    <a:pt x="18" y="173"/>
                  </a:cubicBezTo>
                  <a:cubicBezTo>
                    <a:pt x="1" y="287"/>
                    <a:pt x="92" y="393"/>
                    <a:pt x="219" y="413"/>
                  </a:cubicBezTo>
                  <a:cubicBezTo>
                    <a:pt x="233" y="415"/>
                    <a:pt x="246" y="416"/>
                    <a:pt x="260" y="416"/>
                  </a:cubicBezTo>
                  <a:cubicBezTo>
                    <a:pt x="372" y="416"/>
                    <a:pt x="469" y="345"/>
                    <a:pt x="483" y="244"/>
                  </a:cubicBezTo>
                  <a:cubicBezTo>
                    <a:pt x="500" y="130"/>
                    <a:pt x="410" y="21"/>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6" name="Google Shape;8036;p28"/>
            <p:cNvSpPr/>
            <p:nvPr/>
          </p:nvSpPr>
          <p:spPr>
            <a:xfrm>
              <a:off x="5147750" y="1772950"/>
              <a:ext cx="12525" cy="10400"/>
            </a:xfrm>
            <a:custGeom>
              <a:avLst/>
              <a:gdLst/>
              <a:ahLst/>
              <a:cxnLst/>
              <a:rect l="l" t="t" r="r" b="b"/>
              <a:pathLst>
                <a:path w="501" h="416" extrusionOk="0">
                  <a:moveTo>
                    <a:pt x="241" y="0"/>
                  </a:moveTo>
                  <a:cubicBezTo>
                    <a:pt x="130" y="0"/>
                    <a:pt x="33" y="72"/>
                    <a:pt x="19" y="172"/>
                  </a:cubicBezTo>
                  <a:cubicBezTo>
                    <a:pt x="1" y="286"/>
                    <a:pt x="92" y="394"/>
                    <a:pt x="219" y="413"/>
                  </a:cubicBezTo>
                  <a:cubicBezTo>
                    <a:pt x="233" y="415"/>
                    <a:pt x="247" y="416"/>
                    <a:pt x="260" y="416"/>
                  </a:cubicBezTo>
                  <a:cubicBezTo>
                    <a:pt x="372" y="416"/>
                    <a:pt x="469" y="345"/>
                    <a:pt x="484" y="244"/>
                  </a:cubicBezTo>
                  <a:cubicBezTo>
                    <a:pt x="500" y="130"/>
                    <a:pt x="410" y="21"/>
                    <a:pt x="282" y="3"/>
                  </a:cubicBezTo>
                  <a:cubicBezTo>
                    <a:pt x="268" y="1"/>
                    <a:pt x="255"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7" name="Google Shape;8037;p28"/>
            <p:cNvSpPr/>
            <p:nvPr/>
          </p:nvSpPr>
          <p:spPr>
            <a:xfrm>
              <a:off x="5162900" y="1780500"/>
              <a:ext cx="12525" cy="10400"/>
            </a:xfrm>
            <a:custGeom>
              <a:avLst/>
              <a:gdLst/>
              <a:ahLst/>
              <a:cxnLst/>
              <a:rect l="l" t="t" r="r" b="b"/>
              <a:pathLst>
                <a:path w="501" h="416" extrusionOk="0">
                  <a:moveTo>
                    <a:pt x="241" y="0"/>
                  </a:moveTo>
                  <a:cubicBezTo>
                    <a:pt x="130" y="0"/>
                    <a:pt x="34" y="71"/>
                    <a:pt x="19" y="172"/>
                  </a:cubicBezTo>
                  <a:cubicBezTo>
                    <a:pt x="1" y="286"/>
                    <a:pt x="92" y="393"/>
                    <a:pt x="219" y="413"/>
                  </a:cubicBezTo>
                  <a:cubicBezTo>
                    <a:pt x="233" y="415"/>
                    <a:pt x="247" y="416"/>
                    <a:pt x="260" y="416"/>
                  </a:cubicBezTo>
                  <a:cubicBezTo>
                    <a:pt x="372" y="416"/>
                    <a:pt x="469" y="344"/>
                    <a:pt x="484" y="244"/>
                  </a:cubicBezTo>
                  <a:cubicBezTo>
                    <a:pt x="500" y="130"/>
                    <a:pt x="410"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8" name="Google Shape;8038;p28"/>
            <p:cNvSpPr/>
            <p:nvPr/>
          </p:nvSpPr>
          <p:spPr>
            <a:xfrm>
              <a:off x="5180350" y="2042925"/>
              <a:ext cx="162500" cy="159300"/>
            </a:xfrm>
            <a:custGeom>
              <a:avLst/>
              <a:gdLst/>
              <a:ahLst/>
              <a:cxnLst/>
              <a:rect l="l" t="t" r="r" b="b"/>
              <a:pathLst>
                <a:path w="6500" h="6372" extrusionOk="0">
                  <a:moveTo>
                    <a:pt x="2415" y="0"/>
                  </a:moveTo>
                  <a:cubicBezTo>
                    <a:pt x="2230" y="0"/>
                    <a:pt x="2035" y="14"/>
                    <a:pt x="1829" y="44"/>
                  </a:cubicBezTo>
                  <a:cubicBezTo>
                    <a:pt x="1" y="308"/>
                    <a:pt x="1698" y="6372"/>
                    <a:pt x="1698" y="6372"/>
                  </a:cubicBezTo>
                  <a:cubicBezTo>
                    <a:pt x="2572" y="5566"/>
                    <a:pt x="6500" y="3358"/>
                    <a:pt x="5973" y="2511"/>
                  </a:cubicBezTo>
                  <a:cubicBezTo>
                    <a:pt x="5701" y="2072"/>
                    <a:pt x="5373" y="1966"/>
                    <a:pt x="5121" y="1966"/>
                  </a:cubicBezTo>
                  <a:cubicBezTo>
                    <a:pt x="4886" y="1966"/>
                    <a:pt x="4716" y="2057"/>
                    <a:pt x="4716" y="2057"/>
                  </a:cubicBezTo>
                  <a:cubicBezTo>
                    <a:pt x="4716" y="2057"/>
                    <a:pt x="4686" y="1822"/>
                    <a:pt x="4693" y="1310"/>
                  </a:cubicBezTo>
                  <a:cubicBezTo>
                    <a:pt x="4700" y="856"/>
                    <a:pt x="3880" y="0"/>
                    <a:pt x="241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9" name="Google Shape;8039;p28"/>
            <p:cNvSpPr/>
            <p:nvPr/>
          </p:nvSpPr>
          <p:spPr>
            <a:xfrm>
              <a:off x="5209250" y="2087100"/>
              <a:ext cx="51800" cy="135750"/>
            </a:xfrm>
            <a:custGeom>
              <a:avLst/>
              <a:gdLst/>
              <a:ahLst/>
              <a:cxnLst/>
              <a:rect l="l" t="t" r="r" b="b"/>
              <a:pathLst>
                <a:path w="2072" h="5430" extrusionOk="0">
                  <a:moveTo>
                    <a:pt x="601" y="1"/>
                  </a:moveTo>
                  <a:cubicBezTo>
                    <a:pt x="0" y="1848"/>
                    <a:pt x="333" y="4517"/>
                    <a:pt x="347" y="4630"/>
                  </a:cubicBezTo>
                  <a:lnTo>
                    <a:pt x="449" y="5429"/>
                  </a:lnTo>
                  <a:lnTo>
                    <a:pt x="727" y="4671"/>
                  </a:lnTo>
                  <a:cubicBezTo>
                    <a:pt x="734" y="4653"/>
                    <a:pt x="1432" y="2757"/>
                    <a:pt x="2071" y="1973"/>
                  </a:cubicBezTo>
                  <a:lnTo>
                    <a:pt x="1765" y="1725"/>
                  </a:lnTo>
                  <a:cubicBezTo>
                    <a:pt x="1357" y="2228"/>
                    <a:pt x="940" y="3116"/>
                    <a:pt x="667" y="3759"/>
                  </a:cubicBezTo>
                  <a:cubicBezTo>
                    <a:pt x="612" y="2825"/>
                    <a:pt x="599" y="1279"/>
                    <a:pt x="975" y="122"/>
                  </a:cubicBezTo>
                  <a:lnTo>
                    <a:pt x="601"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0" name="Google Shape;8040;p28"/>
            <p:cNvSpPr/>
            <p:nvPr/>
          </p:nvSpPr>
          <p:spPr>
            <a:xfrm>
              <a:off x="5222775" y="2122425"/>
              <a:ext cx="102550" cy="79800"/>
            </a:xfrm>
            <a:custGeom>
              <a:avLst/>
              <a:gdLst/>
              <a:ahLst/>
              <a:cxnLst/>
              <a:rect l="l" t="t" r="r" b="b"/>
              <a:pathLst>
                <a:path w="4102" h="3192" extrusionOk="0">
                  <a:moveTo>
                    <a:pt x="4102" y="1"/>
                  </a:moveTo>
                  <a:lnTo>
                    <a:pt x="4102" y="1"/>
                  </a:lnTo>
                  <a:cubicBezTo>
                    <a:pt x="1687" y="1557"/>
                    <a:pt x="1" y="3192"/>
                    <a:pt x="1" y="3192"/>
                  </a:cubicBezTo>
                  <a:cubicBezTo>
                    <a:pt x="697" y="2550"/>
                    <a:pt x="3318" y="1025"/>
                    <a:pt x="4102"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1" name="Google Shape;8041;p28"/>
            <p:cNvSpPr/>
            <p:nvPr/>
          </p:nvSpPr>
          <p:spPr>
            <a:xfrm>
              <a:off x="5081000" y="2191725"/>
              <a:ext cx="147050" cy="128625"/>
            </a:xfrm>
            <a:custGeom>
              <a:avLst/>
              <a:gdLst/>
              <a:ahLst/>
              <a:cxnLst/>
              <a:rect l="l" t="t" r="r" b="b"/>
              <a:pathLst>
                <a:path w="5882" h="5145" extrusionOk="0">
                  <a:moveTo>
                    <a:pt x="1865" y="0"/>
                  </a:moveTo>
                  <a:cubicBezTo>
                    <a:pt x="919" y="0"/>
                    <a:pt x="179" y="115"/>
                    <a:pt x="128" y="511"/>
                  </a:cubicBezTo>
                  <a:cubicBezTo>
                    <a:pt x="0" y="1499"/>
                    <a:pt x="816" y="1656"/>
                    <a:pt x="816" y="1656"/>
                  </a:cubicBezTo>
                  <a:cubicBezTo>
                    <a:pt x="816" y="1656"/>
                    <a:pt x="692" y="1857"/>
                    <a:pt x="363" y="2249"/>
                  </a:cubicBezTo>
                  <a:cubicBezTo>
                    <a:pt x="35" y="2641"/>
                    <a:pt x="198" y="4090"/>
                    <a:pt x="1785" y="5039"/>
                  </a:cubicBezTo>
                  <a:cubicBezTo>
                    <a:pt x="1905" y="5111"/>
                    <a:pt x="2031" y="5144"/>
                    <a:pt x="2161" y="5144"/>
                  </a:cubicBezTo>
                  <a:cubicBezTo>
                    <a:pt x="3739" y="5144"/>
                    <a:pt x="5882" y="215"/>
                    <a:pt x="5882" y="215"/>
                  </a:cubicBezTo>
                  <a:lnTo>
                    <a:pt x="5882" y="215"/>
                  </a:lnTo>
                  <a:cubicBezTo>
                    <a:pt x="5826" y="218"/>
                    <a:pt x="5763" y="220"/>
                    <a:pt x="5694" y="220"/>
                  </a:cubicBezTo>
                  <a:cubicBezTo>
                    <a:pt x="4878" y="220"/>
                    <a:pt x="3174" y="0"/>
                    <a:pt x="186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2" name="Google Shape;8042;p28"/>
            <p:cNvSpPr/>
            <p:nvPr/>
          </p:nvSpPr>
          <p:spPr>
            <a:xfrm>
              <a:off x="5148900" y="2182525"/>
              <a:ext cx="94000" cy="102900"/>
            </a:xfrm>
            <a:custGeom>
              <a:avLst/>
              <a:gdLst/>
              <a:ahLst/>
              <a:cxnLst/>
              <a:rect l="l" t="t" r="r" b="b"/>
              <a:pathLst>
                <a:path w="3760" h="4116" extrusionOk="0">
                  <a:moveTo>
                    <a:pt x="3759" y="1"/>
                  </a:moveTo>
                  <a:lnTo>
                    <a:pt x="3066" y="413"/>
                  </a:lnTo>
                  <a:cubicBezTo>
                    <a:pt x="3049" y="423"/>
                    <a:pt x="1310" y="1451"/>
                    <a:pt x="319" y="1657"/>
                  </a:cubicBezTo>
                  <a:lnTo>
                    <a:pt x="400" y="2043"/>
                  </a:lnTo>
                  <a:cubicBezTo>
                    <a:pt x="1035" y="1911"/>
                    <a:pt x="1918" y="1487"/>
                    <a:pt x="2537" y="1159"/>
                  </a:cubicBezTo>
                  <a:lnTo>
                    <a:pt x="2537" y="1159"/>
                  </a:lnTo>
                  <a:cubicBezTo>
                    <a:pt x="1989" y="1917"/>
                    <a:pt x="1023" y="3125"/>
                    <a:pt x="1" y="3785"/>
                  </a:cubicBezTo>
                  <a:lnTo>
                    <a:pt x="214" y="4116"/>
                  </a:lnTo>
                  <a:cubicBezTo>
                    <a:pt x="1847" y="3061"/>
                    <a:pt x="3273" y="783"/>
                    <a:pt x="3334" y="685"/>
                  </a:cubicBezTo>
                  <a:lnTo>
                    <a:pt x="3759"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3" name="Google Shape;8043;p28"/>
            <p:cNvSpPr/>
            <p:nvPr/>
          </p:nvSpPr>
          <p:spPr>
            <a:xfrm>
              <a:off x="5101050" y="2191700"/>
              <a:ext cx="127000" cy="15825"/>
            </a:xfrm>
            <a:custGeom>
              <a:avLst/>
              <a:gdLst/>
              <a:ahLst/>
              <a:cxnLst/>
              <a:rect l="l" t="t" r="r" b="b"/>
              <a:pathLst>
                <a:path w="5080" h="633" extrusionOk="0">
                  <a:moveTo>
                    <a:pt x="1070" y="1"/>
                  </a:moveTo>
                  <a:cubicBezTo>
                    <a:pt x="663" y="1"/>
                    <a:pt x="293" y="22"/>
                    <a:pt x="1" y="78"/>
                  </a:cubicBezTo>
                  <a:cubicBezTo>
                    <a:pt x="19" y="87"/>
                    <a:pt x="1252" y="632"/>
                    <a:pt x="2838" y="632"/>
                  </a:cubicBezTo>
                  <a:cubicBezTo>
                    <a:pt x="3541" y="632"/>
                    <a:pt x="4313" y="525"/>
                    <a:pt x="5080" y="216"/>
                  </a:cubicBezTo>
                  <a:lnTo>
                    <a:pt x="5080" y="216"/>
                  </a:lnTo>
                  <a:cubicBezTo>
                    <a:pt x="5025" y="219"/>
                    <a:pt x="4963" y="221"/>
                    <a:pt x="4895" y="221"/>
                  </a:cubicBezTo>
                  <a:cubicBezTo>
                    <a:pt x="4082" y="221"/>
                    <a:pt x="2380" y="1"/>
                    <a:pt x="1070"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4" name="Google Shape;8044;p28"/>
            <p:cNvSpPr/>
            <p:nvPr/>
          </p:nvSpPr>
          <p:spPr>
            <a:xfrm>
              <a:off x="5071500" y="2071100"/>
              <a:ext cx="156175" cy="125950"/>
            </a:xfrm>
            <a:custGeom>
              <a:avLst/>
              <a:gdLst/>
              <a:ahLst/>
              <a:cxnLst/>
              <a:rect l="l" t="t" r="r" b="b"/>
              <a:pathLst>
                <a:path w="6247" h="5038" extrusionOk="0">
                  <a:moveTo>
                    <a:pt x="3456" y="1"/>
                  </a:moveTo>
                  <a:cubicBezTo>
                    <a:pt x="3419" y="1"/>
                    <a:pt x="3382" y="7"/>
                    <a:pt x="3346" y="20"/>
                  </a:cubicBezTo>
                  <a:cubicBezTo>
                    <a:pt x="2409" y="360"/>
                    <a:pt x="2644" y="1158"/>
                    <a:pt x="2644" y="1158"/>
                  </a:cubicBezTo>
                  <a:cubicBezTo>
                    <a:pt x="2644" y="1158"/>
                    <a:pt x="2407" y="1138"/>
                    <a:pt x="1909" y="1025"/>
                  </a:cubicBezTo>
                  <a:cubicBezTo>
                    <a:pt x="1879" y="1019"/>
                    <a:pt x="1846" y="1015"/>
                    <a:pt x="1811" y="1015"/>
                  </a:cubicBezTo>
                  <a:cubicBezTo>
                    <a:pt x="1267" y="1015"/>
                    <a:pt x="189" y="1834"/>
                    <a:pt x="80" y="3568"/>
                  </a:cubicBezTo>
                  <a:cubicBezTo>
                    <a:pt x="0" y="4841"/>
                    <a:pt x="2968" y="5038"/>
                    <a:pt x="4815" y="5038"/>
                  </a:cubicBezTo>
                  <a:cubicBezTo>
                    <a:pt x="5643" y="5038"/>
                    <a:pt x="6246" y="4998"/>
                    <a:pt x="6246" y="4998"/>
                  </a:cubicBezTo>
                  <a:cubicBezTo>
                    <a:pt x="5661" y="4014"/>
                    <a:pt x="4387" y="1"/>
                    <a:pt x="3456"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5" name="Google Shape;8045;p28"/>
            <p:cNvSpPr/>
            <p:nvPr/>
          </p:nvSpPr>
          <p:spPr>
            <a:xfrm>
              <a:off x="5115325" y="2145100"/>
              <a:ext cx="132025" cy="57450"/>
            </a:xfrm>
            <a:custGeom>
              <a:avLst/>
              <a:gdLst/>
              <a:ahLst/>
              <a:cxnLst/>
              <a:rect l="l" t="t" r="r" b="b"/>
              <a:pathLst>
                <a:path w="5281" h="2298" extrusionOk="0">
                  <a:moveTo>
                    <a:pt x="2232" y="1"/>
                  </a:moveTo>
                  <a:lnTo>
                    <a:pt x="1927" y="247"/>
                  </a:lnTo>
                  <a:cubicBezTo>
                    <a:pt x="2335" y="751"/>
                    <a:pt x="3118" y="1341"/>
                    <a:pt x="3693" y="1741"/>
                  </a:cubicBezTo>
                  <a:cubicBezTo>
                    <a:pt x="2768" y="1602"/>
                    <a:pt x="1252" y="1298"/>
                    <a:pt x="196" y="691"/>
                  </a:cubicBezTo>
                  <a:lnTo>
                    <a:pt x="0" y="1032"/>
                  </a:lnTo>
                  <a:cubicBezTo>
                    <a:pt x="1685" y="1999"/>
                    <a:pt x="4363" y="2224"/>
                    <a:pt x="4477" y="2233"/>
                  </a:cubicBezTo>
                  <a:lnTo>
                    <a:pt x="5281" y="2297"/>
                  </a:lnTo>
                  <a:lnTo>
                    <a:pt x="4598" y="1871"/>
                  </a:lnTo>
                  <a:cubicBezTo>
                    <a:pt x="4582" y="1860"/>
                    <a:pt x="2868" y="785"/>
                    <a:pt x="223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6" name="Google Shape;8046;p28"/>
            <p:cNvSpPr/>
            <p:nvPr/>
          </p:nvSpPr>
          <p:spPr>
            <a:xfrm>
              <a:off x="5224800" y="2126350"/>
              <a:ext cx="170375" cy="132700"/>
            </a:xfrm>
            <a:custGeom>
              <a:avLst/>
              <a:gdLst/>
              <a:ahLst/>
              <a:cxnLst/>
              <a:rect l="l" t="t" r="r" b="b"/>
              <a:pathLst>
                <a:path w="6815" h="5308" extrusionOk="0">
                  <a:moveTo>
                    <a:pt x="5071" y="0"/>
                  </a:moveTo>
                  <a:cubicBezTo>
                    <a:pt x="3390" y="0"/>
                    <a:pt x="0" y="2858"/>
                    <a:pt x="0" y="2858"/>
                  </a:cubicBezTo>
                  <a:cubicBezTo>
                    <a:pt x="950" y="3259"/>
                    <a:pt x="3805" y="5308"/>
                    <a:pt x="4912" y="5308"/>
                  </a:cubicBezTo>
                  <a:cubicBezTo>
                    <a:pt x="5083" y="5308"/>
                    <a:pt x="5212" y="5259"/>
                    <a:pt x="5286" y="5147"/>
                  </a:cubicBezTo>
                  <a:cubicBezTo>
                    <a:pt x="5840" y="4319"/>
                    <a:pt x="5178" y="3815"/>
                    <a:pt x="5178" y="3815"/>
                  </a:cubicBezTo>
                  <a:cubicBezTo>
                    <a:pt x="5178" y="3815"/>
                    <a:pt x="5379" y="3692"/>
                    <a:pt x="5848" y="3486"/>
                  </a:cubicBezTo>
                  <a:cubicBezTo>
                    <a:pt x="6316" y="3281"/>
                    <a:pt x="6815" y="1910"/>
                    <a:pt x="5814" y="356"/>
                  </a:cubicBezTo>
                  <a:cubicBezTo>
                    <a:pt x="5653" y="105"/>
                    <a:pt x="5393" y="0"/>
                    <a:pt x="507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7" name="Google Shape;8047;p28"/>
            <p:cNvSpPr/>
            <p:nvPr/>
          </p:nvSpPr>
          <p:spPr>
            <a:xfrm>
              <a:off x="5205075" y="2151450"/>
              <a:ext cx="126175" cy="53875"/>
            </a:xfrm>
            <a:custGeom>
              <a:avLst/>
              <a:gdLst/>
              <a:ahLst/>
              <a:cxnLst/>
              <a:rect l="l" t="t" r="r" b="b"/>
              <a:pathLst>
                <a:path w="5047" h="2155" extrusionOk="0">
                  <a:moveTo>
                    <a:pt x="5003" y="0"/>
                  </a:moveTo>
                  <a:cubicBezTo>
                    <a:pt x="3072" y="219"/>
                    <a:pt x="782" y="1627"/>
                    <a:pt x="685" y="1687"/>
                  </a:cubicBezTo>
                  <a:lnTo>
                    <a:pt x="0" y="2111"/>
                  </a:lnTo>
                  <a:lnTo>
                    <a:pt x="804" y="2050"/>
                  </a:lnTo>
                  <a:cubicBezTo>
                    <a:pt x="815" y="2049"/>
                    <a:pt x="1409" y="2005"/>
                    <a:pt x="2107" y="2005"/>
                  </a:cubicBezTo>
                  <a:cubicBezTo>
                    <a:pt x="2700" y="2005"/>
                    <a:pt x="3368" y="2037"/>
                    <a:pt x="3817" y="2155"/>
                  </a:cubicBezTo>
                  <a:lnTo>
                    <a:pt x="3916" y="1775"/>
                  </a:lnTo>
                  <a:cubicBezTo>
                    <a:pt x="3427" y="1646"/>
                    <a:pt x="2721" y="1611"/>
                    <a:pt x="2102" y="1611"/>
                  </a:cubicBezTo>
                  <a:cubicBezTo>
                    <a:pt x="1929" y="1611"/>
                    <a:pt x="1762" y="1614"/>
                    <a:pt x="1609" y="1618"/>
                  </a:cubicBezTo>
                  <a:cubicBezTo>
                    <a:pt x="2437" y="1181"/>
                    <a:pt x="3838" y="528"/>
                    <a:pt x="5047" y="391"/>
                  </a:cubicBezTo>
                  <a:lnTo>
                    <a:pt x="5003"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8" name="Google Shape;8048;p28"/>
            <p:cNvSpPr/>
            <p:nvPr/>
          </p:nvSpPr>
          <p:spPr>
            <a:xfrm>
              <a:off x="5190675" y="2195825"/>
              <a:ext cx="169125" cy="147725"/>
            </a:xfrm>
            <a:custGeom>
              <a:avLst/>
              <a:gdLst/>
              <a:ahLst/>
              <a:cxnLst/>
              <a:rect l="l" t="t" r="r" b="b"/>
              <a:pathLst>
                <a:path w="6765" h="5909" extrusionOk="0">
                  <a:moveTo>
                    <a:pt x="1292" y="1"/>
                  </a:moveTo>
                  <a:cubicBezTo>
                    <a:pt x="1238" y="1190"/>
                    <a:pt x="1" y="5521"/>
                    <a:pt x="971" y="5753"/>
                  </a:cubicBezTo>
                  <a:cubicBezTo>
                    <a:pt x="1095" y="5782"/>
                    <a:pt x="1207" y="5795"/>
                    <a:pt x="1308" y="5795"/>
                  </a:cubicBezTo>
                  <a:cubicBezTo>
                    <a:pt x="2000" y="5795"/>
                    <a:pt x="2184" y="5190"/>
                    <a:pt x="2184" y="5190"/>
                  </a:cubicBezTo>
                  <a:cubicBezTo>
                    <a:pt x="2184" y="5190"/>
                    <a:pt x="2371" y="5336"/>
                    <a:pt x="2726" y="5705"/>
                  </a:cubicBezTo>
                  <a:cubicBezTo>
                    <a:pt x="2843" y="5827"/>
                    <a:pt x="3081" y="5908"/>
                    <a:pt x="3388" y="5908"/>
                  </a:cubicBezTo>
                  <a:cubicBezTo>
                    <a:pt x="4007" y="5908"/>
                    <a:pt x="4907" y="5578"/>
                    <a:pt x="5651" y="4591"/>
                  </a:cubicBezTo>
                  <a:cubicBezTo>
                    <a:pt x="6764" y="3114"/>
                    <a:pt x="1292" y="1"/>
                    <a:pt x="129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9" name="Google Shape;8049;p28"/>
            <p:cNvSpPr/>
            <p:nvPr/>
          </p:nvSpPr>
          <p:spPr>
            <a:xfrm>
              <a:off x="5210175" y="2179525"/>
              <a:ext cx="92750" cy="103575"/>
            </a:xfrm>
            <a:custGeom>
              <a:avLst/>
              <a:gdLst/>
              <a:ahLst/>
              <a:cxnLst/>
              <a:rect l="l" t="t" r="r" b="b"/>
              <a:pathLst>
                <a:path w="3710" h="4143" extrusionOk="0">
                  <a:moveTo>
                    <a:pt x="0" y="1"/>
                  </a:moveTo>
                  <a:lnTo>
                    <a:pt x="334" y="734"/>
                  </a:lnTo>
                  <a:cubicBezTo>
                    <a:pt x="343" y="752"/>
                    <a:pt x="1179" y="2591"/>
                    <a:pt x="1278" y="3598"/>
                  </a:cubicBezTo>
                  <a:lnTo>
                    <a:pt x="1670" y="3561"/>
                  </a:lnTo>
                  <a:cubicBezTo>
                    <a:pt x="1607" y="2915"/>
                    <a:pt x="1278" y="1991"/>
                    <a:pt x="1019" y="1341"/>
                  </a:cubicBezTo>
                  <a:lnTo>
                    <a:pt x="1019" y="1341"/>
                  </a:lnTo>
                  <a:cubicBezTo>
                    <a:pt x="1714" y="1967"/>
                    <a:pt x="2813" y="3056"/>
                    <a:pt x="3358" y="4143"/>
                  </a:cubicBezTo>
                  <a:lnTo>
                    <a:pt x="3709" y="3966"/>
                  </a:lnTo>
                  <a:cubicBezTo>
                    <a:pt x="2837" y="2230"/>
                    <a:pt x="724" y="568"/>
                    <a:pt x="635" y="497"/>
                  </a:cubicBezTo>
                  <a:lnTo>
                    <a:pt x="0"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0" name="Google Shape;8050;p28"/>
            <p:cNvSpPr/>
            <p:nvPr/>
          </p:nvSpPr>
          <p:spPr>
            <a:xfrm>
              <a:off x="5191850" y="2173225"/>
              <a:ext cx="68350" cy="55500"/>
            </a:xfrm>
            <a:custGeom>
              <a:avLst/>
              <a:gdLst/>
              <a:ahLst/>
              <a:cxnLst/>
              <a:rect l="l" t="t" r="r" b="b"/>
              <a:pathLst>
                <a:path w="2734" h="2220" extrusionOk="0">
                  <a:moveTo>
                    <a:pt x="1468" y="1"/>
                  </a:moveTo>
                  <a:cubicBezTo>
                    <a:pt x="1306" y="1"/>
                    <a:pt x="1139" y="31"/>
                    <a:pt x="975" y="94"/>
                  </a:cubicBezTo>
                  <a:cubicBezTo>
                    <a:pt x="340" y="339"/>
                    <a:pt x="1" y="992"/>
                    <a:pt x="218" y="1554"/>
                  </a:cubicBezTo>
                  <a:cubicBezTo>
                    <a:pt x="378" y="1971"/>
                    <a:pt x="800" y="2219"/>
                    <a:pt x="1267" y="2219"/>
                  </a:cubicBezTo>
                  <a:cubicBezTo>
                    <a:pt x="1429" y="2219"/>
                    <a:pt x="1596" y="2189"/>
                    <a:pt x="1760" y="2126"/>
                  </a:cubicBezTo>
                  <a:cubicBezTo>
                    <a:pt x="2394" y="1881"/>
                    <a:pt x="2734" y="1228"/>
                    <a:pt x="2518" y="665"/>
                  </a:cubicBezTo>
                  <a:cubicBezTo>
                    <a:pt x="2356" y="249"/>
                    <a:pt x="1934" y="1"/>
                    <a:pt x="1468"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1" name="Google Shape;8051;p28"/>
            <p:cNvSpPr/>
            <p:nvPr/>
          </p:nvSpPr>
          <p:spPr>
            <a:xfrm>
              <a:off x="5211550" y="2192275"/>
              <a:ext cx="9350" cy="7575"/>
            </a:xfrm>
            <a:custGeom>
              <a:avLst/>
              <a:gdLst/>
              <a:ahLst/>
              <a:cxnLst/>
              <a:rect l="l" t="t" r="r" b="b"/>
              <a:pathLst>
                <a:path w="374" h="303" extrusionOk="0">
                  <a:moveTo>
                    <a:pt x="199" y="0"/>
                  </a:moveTo>
                  <a:cubicBezTo>
                    <a:pt x="178" y="0"/>
                    <a:pt x="155" y="4"/>
                    <a:pt x="133" y="12"/>
                  </a:cubicBezTo>
                  <a:cubicBezTo>
                    <a:pt x="47" y="44"/>
                    <a:pt x="0" y="133"/>
                    <a:pt x="31" y="211"/>
                  </a:cubicBezTo>
                  <a:cubicBezTo>
                    <a:pt x="52" y="268"/>
                    <a:pt x="109" y="302"/>
                    <a:pt x="173" y="302"/>
                  </a:cubicBezTo>
                  <a:cubicBezTo>
                    <a:pt x="195" y="302"/>
                    <a:pt x="218" y="298"/>
                    <a:pt x="241" y="289"/>
                  </a:cubicBezTo>
                  <a:cubicBezTo>
                    <a:pt x="326" y="257"/>
                    <a:pt x="373" y="168"/>
                    <a:pt x="344" y="90"/>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2" name="Google Shape;8052;p28"/>
            <p:cNvSpPr/>
            <p:nvPr/>
          </p:nvSpPr>
          <p:spPr>
            <a:xfrm>
              <a:off x="5218100" y="2181025"/>
              <a:ext cx="9350" cy="7575"/>
            </a:xfrm>
            <a:custGeom>
              <a:avLst/>
              <a:gdLst/>
              <a:ahLst/>
              <a:cxnLst/>
              <a:rect l="l" t="t" r="r" b="b"/>
              <a:pathLst>
                <a:path w="374" h="303" extrusionOk="0">
                  <a:moveTo>
                    <a:pt x="200" y="1"/>
                  </a:moveTo>
                  <a:cubicBezTo>
                    <a:pt x="178" y="1"/>
                    <a:pt x="156" y="5"/>
                    <a:pt x="134" y="13"/>
                  </a:cubicBezTo>
                  <a:cubicBezTo>
                    <a:pt x="48" y="45"/>
                    <a:pt x="1" y="134"/>
                    <a:pt x="31" y="211"/>
                  </a:cubicBezTo>
                  <a:cubicBezTo>
                    <a:pt x="53" y="269"/>
                    <a:pt x="111" y="303"/>
                    <a:pt x="174" y="303"/>
                  </a:cubicBezTo>
                  <a:cubicBezTo>
                    <a:pt x="196" y="303"/>
                    <a:pt x="219" y="299"/>
                    <a:pt x="241" y="290"/>
                  </a:cubicBezTo>
                  <a:cubicBezTo>
                    <a:pt x="328" y="257"/>
                    <a:pt x="374" y="168"/>
                    <a:pt x="344" y="91"/>
                  </a:cubicBezTo>
                  <a:cubicBezTo>
                    <a:pt x="322" y="35"/>
                    <a:pt x="263"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3" name="Google Shape;8053;p28"/>
            <p:cNvSpPr/>
            <p:nvPr/>
          </p:nvSpPr>
          <p:spPr>
            <a:xfrm>
              <a:off x="5224575" y="2196700"/>
              <a:ext cx="9350" cy="7575"/>
            </a:xfrm>
            <a:custGeom>
              <a:avLst/>
              <a:gdLst/>
              <a:ahLst/>
              <a:cxnLst/>
              <a:rect l="l" t="t" r="r" b="b"/>
              <a:pathLst>
                <a:path w="374" h="303" extrusionOk="0">
                  <a:moveTo>
                    <a:pt x="199" y="1"/>
                  </a:moveTo>
                  <a:cubicBezTo>
                    <a:pt x="178" y="1"/>
                    <a:pt x="155" y="5"/>
                    <a:pt x="133" y="13"/>
                  </a:cubicBezTo>
                  <a:cubicBezTo>
                    <a:pt x="48" y="45"/>
                    <a:pt x="1" y="134"/>
                    <a:pt x="30" y="211"/>
                  </a:cubicBezTo>
                  <a:cubicBezTo>
                    <a:pt x="52" y="268"/>
                    <a:pt x="110" y="303"/>
                    <a:pt x="173" y="303"/>
                  </a:cubicBezTo>
                  <a:cubicBezTo>
                    <a:pt x="196" y="303"/>
                    <a:pt x="219" y="299"/>
                    <a:pt x="241" y="290"/>
                  </a:cubicBezTo>
                  <a:cubicBezTo>
                    <a:pt x="327" y="257"/>
                    <a:pt x="374" y="168"/>
                    <a:pt x="343" y="91"/>
                  </a:cubicBezTo>
                  <a:cubicBezTo>
                    <a:pt x="322" y="35"/>
                    <a:pt x="263" y="1"/>
                    <a:pt x="199"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4" name="Google Shape;8054;p28"/>
            <p:cNvSpPr/>
            <p:nvPr/>
          </p:nvSpPr>
          <p:spPr>
            <a:xfrm>
              <a:off x="5231400" y="2195950"/>
              <a:ext cx="9350" cy="7575"/>
            </a:xfrm>
            <a:custGeom>
              <a:avLst/>
              <a:gdLst/>
              <a:ahLst/>
              <a:cxnLst/>
              <a:rect l="l" t="t" r="r" b="b"/>
              <a:pathLst>
                <a:path w="374" h="303" extrusionOk="0">
                  <a:moveTo>
                    <a:pt x="199" y="0"/>
                  </a:moveTo>
                  <a:cubicBezTo>
                    <a:pt x="177" y="0"/>
                    <a:pt x="155" y="4"/>
                    <a:pt x="133" y="12"/>
                  </a:cubicBezTo>
                  <a:cubicBezTo>
                    <a:pt x="48" y="46"/>
                    <a:pt x="0" y="135"/>
                    <a:pt x="31" y="211"/>
                  </a:cubicBezTo>
                  <a:cubicBezTo>
                    <a:pt x="52" y="268"/>
                    <a:pt x="110" y="302"/>
                    <a:pt x="173" y="302"/>
                  </a:cubicBezTo>
                  <a:cubicBezTo>
                    <a:pt x="195" y="302"/>
                    <a:pt x="218" y="298"/>
                    <a:pt x="241" y="289"/>
                  </a:cubicBezTo>
                  <a:cubicBezTo>
                    <a:pt x="326" y="257"/>
                    <a:pt x="374" y="168"/>
                    <a:pt x="344" y="91"/>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5" name="Google Shape;8055;p28"/>
            <p:cNvSpPr/>
            <p:nvPr/>
          </p:nvSpPr>
          <p:spPr>
            <a:xfrm>
              <a:off x="5222950" y="2203175"/>
              <a:ext cx="9400" cy="7600"/>
            </a:xfrm>
            <a:custGeom>
              <a:avLst/>
              <a:gdLst/>
              <a:ahLst/>
              <a:cxnLst/>
              <a:rect l="l" t="t" r="r" b="b"/>
              <a:pathLst>
                <a:path w="376" h="304" extrusionOk="0">
                  <a:moveTo>
                    <a:pt x="202" y="1"/>
                  </a:moveTo>
                  <a:cubicBezTo>
                    <a:pt x="180" y="1"/>
                    <a:pt x="157" y="5"/>
                    <a:pt x="135" y="14"/>
                  </a:cubicBezTo>
                  <a:cubicBezTo>
                    <a:pt x="48" y="46"/>
                    <a:pt x="1" y="135"/>
                    <a:pt x="31" y="212"/>
                  </a:cubicBezTo>
                  <a:cubicBezTo>
                    <a:pt x="54" y="270"/>
                    <a:pt x="111" y="304"/>
                    <a:pt x="174" y="304"/>
                  </a:cubicBezTo>
                  <a:cubicBezTo>
                    <a:pt x="196" y="304"/>
                    <a:pt x="219" y="299"/>
                    <a:pt x="241" y="291"/>
                  </a:cubicBezTo>
                  <a:cubicBezTo>
                    <a:pt x="328" y="258"/>
                    <a:pt x="375" y="170"/>
                    <a:pt x="345" y="92"/>
                  </a:cubicBezTo>
                  <a:cubicBezTo>
                    <a:pt x="322" y="35"/>
                    <a:pt x="265" y="1"/>
                    <a:pt x="20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6" name="Google Shape;8056;p28"/>
            <p:cNvSpPr/>
            <p:nvPr/>
          </p:nvSpPr>
          <p:spPr>
            <a:xfrm>
              <a:off x="5235700" y="2207075"/>
              <a:ext cx="9350" cy="7600"/>
            </a:xfrm>
            <a:custGeom>
              <a:avLst/>
              <a:gdLst/>
              <a:ahLst/>
              <a:cxnLst/>
              <a:rect l="l" t="t" r="r" b="b"/>
              <a:pathLst>
                <a:path w="374" h="304" extrusionOk="0">
                  <a:moveTo>
                    <a:pt x="201" y="0"/>
                  </a:moveTo>
                  <a:cubicBezTo>
                    <a:pt x="179" y="0"/>
                    <a:pt x="156" y="5"/>
                    <a:pt x="134" y="14"/>
                  </a:cubicBezTo>
                  <a:cubicBezTo>
                    <a:pt x="48" y="46"/>
                    <a:pt x="1" y="135"/>
                    <a:pt x="31" y="212"/>
                  </a:cubicBezTo>
                  <a:cubicBezTo>
                    <a:pt x="53" y="269"/>
                    <a:pt x="111" y="303"/>
                    <a:pt x="174" y="303"/>
                  </a:cubicBezTo>
                  <a:cubicBezTo>
                    <a:pt x="196" y="303"/>
                    <a:pt x="219" y="299"/>
                    <a:pt x="241" y="290"/>
                  </a:cubicBezTo>
                  <a:cubicBezTo>
                    <a:pt x="327" y="257"/>
                    <a:pt x="374" y="168"/>
                    <a:pt x="345" y="92"/>
                  </a:cubicBezTo>
                  <a:cubicBezTo>
                    <a:pt x="322" y="35"/>
                    <a:pt x="265" y="0"/>
                    <a:pt x="20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7" name="Google Shape;8057;p28"/>
            <p:cNvSpPr/>
            <p:nvPr/>
          </p:nvSpPr>
          <p:spPr>
            <a:xfrm>
              <a:off x="5210250" y="2214950"/>
              <a:ext cx="9350" cy="7575"/>
            </a:xfrm>
            <a:custGeom>
              <a:avLst/>
              <a:gdLst/>
              <a:ahLst/>
              <a:cxnLst/>
              <a:rect l="l" t="t" r="r" b="b"/>
              <a:pathLst>
                <a:path w="374" h="303" extrusionOk="0">
                  <a:moveTo>
                    <a:pt x="200" y="1"/>
                  </a:moveTo>
                  <a:cubicBezTo>
                    <a:pt x="178" y="1"/>
                    <a:pt x="155" y="5"/>
                    <a:pt x="133" y="13"/>
                  </a:cubicBezTo>
                  <a:cubicBezTo>
                    <a:pt x="47" y="45"/>
                    <a:pt x="0" y="134"/>
                    <a:pt x="30" y="212"/>
                  </a:cubicBezTo>
                  <a:cubicBezTo>
                    <a:pt x="52" y="269"/>
                    <a:pt x="109" y="303"/>
                    <a:pt x="173" y="303"/>
                  </a:cubicBezTo>
                  <a:cubicBezTo>
                    <a:pt x="195" y="303"/>
                    <a:pt x="218" y="299"/>
                    <a:pt x="240" y="290"/>
                  </a:cubicBezTo>
                  <a:cubicBezTo>
                    <a:pt x="326" y="258"/>
                    <a:pt x="373"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8" name="Google Shape;8058;p28"/>
            <p:cNvSpPr/>
            <p:nvPr/>
          </p:nvSpPr>
          <p:spPr>
            <a:xfrm>
              <a:off x="5211600" y="2201725"/>
              <a:ext cx="9375" cy="7575"/>
            </a:xfrm>
            <a:custGeom>
              <a:avLst/>
              <a:gdLst/>
              <a:ahLst/>
              <a:cxnLst/>
              <a:rect l="l" t="t" r="r" b="b"/>
              <a:pathLst>
                <a:path w="375" h="303" extrusionOk="0">
                  <a:moveTo>
                    <a:pt x="201" y="1"/>
                  </a:moveTo>
                  <a:cubicBezTo>
                    <a:pt x="179" y="1"/>
                    <a:pt x="156" y="5"/>
                    <a:pt x="134" y="13"/>
                  </a:cubicBezTo>
                  <a:cubicBezTo>
                    <a:pt x="47" y="46"/>
                    <a:pt x="0" y="135"/>
                    <a:pt x="31" y="212"/>
                  </a:cubicBezTo>
                  <a:cubicBezTo>
                    <a:pt x="53" y="269"/>
                    <a:pt x="111" y="303"/>
                    <a:pt x="175" y="303"/>
                  </a:cubicBezTo>
                  <a:cubicBezTo>
                    <a:pt x="196" y="303"/>
                    <a:pt x="219" y="299"/>
                    <a:pt x="241" y="290"/>
                  </a:cubicBezTo>
                  <a:cubicBezTo>
                    <a:pt x="328" y="257"/>
                    <a:pt x="375"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9" name="Google Shape;8059;p28"/>
            <p:cNvSpPr/>
            <p:nvPr/>
          </p:nvSpPr>
          <p:spPr>
            <a:xfrm>
              <a:off x="5201275" y="2201825"/>
              <a:ext cx="9375" cy="7575"/>
            </a:xfrm>
            <a:custGeom>
              <a:avLst/>
              <a:gdLst/>
              <a:ahLst/>
              <a:cxnLst/>
              <a:rect l="l" t="t" r="r" b="b"/>
              <a:pathLst>
                <a:path w="375" h="303" extrusionOk="0">
                  <a:moveTo>
                    <a:pt x="200" y="0"/>
                  </a:moveTo>
                  <a:cubicBezTo>
                    <a:pt x="178" y="0"/>
                    <a:pt x="156" y="4"/>
                    <a:pt x="134" y="12"/>
                  </a:cubicBezTo>
                  <a:cubicBezTo>
                    <a:pt x="48" y="46"/>
                    <a:pt x="1" y="135"/>
                    <a:pt x="31" y="211"/>
                  </a:cubicBezTo>
                  <a:cubicBezTo>
                    <a:pt x="53" y="268"/>
                    <a:pt x="111" y="303"/>
                    <a:pt x="174" y="303"/>
                  </a:cubicBezTo>
                  <a:cubicBezTo>
                    <a:pt x="196" y="303"/>
                    <a:pt x="219" y="298"/>
                    <a:pt x="241" y="289"/>
                  </a:cubicBezTo>
                  <a:cubicBezTo>
                    <a:pt x="328" y="257"/>
                    <a:pt x="375" y="168"/>
                    <a:pt x="345" y="91"/>
                  </a:cubicBezTo>
                  <a:cubicBezTo>
                    <a:pt x="322" y="35"/>
                    <a:pt x="263" y="0"/>
                    <a:pt x="20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0" name="Google Shape;8060;p28"/>
            <p:cNvSpPr/>
            <p:nvPr/>
          </p:nvSpPr>
          <p:spPr>
            <a:xfrm>
              <a:off x="5229700" y="2187750"/>
              <a:ext cx="9350" cy="7575"/>
            </a:xfrm>
            <a:custGeom>
              <a:avLst/>
              <a:gdLst/>
              <a:ahLst/>
              <a:cxnLst/>
              <a:rect l="l" t="t" r="r" b="b"/>
              <a:pathLst>
                <a:path w="374" h="303" extrusionOk="0">
                  <a:moveTo>
                    <a:pt x="201" y="1"/>
                  </a:moveTo>
                  <a:cubicBezTo>
                    <a:pt x="179" y="1"/>
                    <a:pt x="156" y="5"/>
                    <a:pt x="133" y="13"/>
                  </a:cubicBezTo>
                  <a:cubicBezTo>
                    <a:pt x="48" y="46"/>
                    <a:pt x="1" y="135"/>
                    <a:pt x="31" y="212"/>
                  </a:cubicBezTo>
                  <a:cubicBezTo>
                    <a:pt x="53" y="269"/>
                    <a:pt x="110" y="303"/>
                    <a:pt x="174" y="303"/>
                  </a:cubicBezTo>
                  <a:cubicBezTo>
                    <a:pt x="196" y="303"/>
                    <a:pt x="219" y="299"/>
                    <a:pt x="241" y="290"/>
                  </a:cubicBezTo>
                  <a:cubicBezTo>
                    <a:pt x="327" y="257"/>
                    <a:pt x="374"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1" name="Google Shape;8061;p28"/>
            <p:cNvSpPr/>
            <p:nvPr/>
          </p:nvSpPr>
          <p:spPr>
            <a:xfrm>
              <a:off x="5241775" y="2187050"/>
              <a:ext cx="9375" cy="7600"/>
            </a:xfrm>
            <a:custGeom>
              <a:avLst/>
              <a:gdLst/>
              <a:ahLst/>
              <a:cxnLst/>
              <a:rect l="l" t="t" r="r" b="b"/>
              <a:pathLst>
                <a:path w="375" h="304" extrusionOk="0">
                  <a:moveTo>
                    <a:pt x="200" y="1"/>
                  </a:moveTo>
                  <a:cubicBezTo>
                    <a:pt x="178" y="1"/>
                    <a:pt x="156" y="5"/>
                    <a:pt x="134" y="13"/>
                  </a:cubicBezTo>
                  <a:cubicBezTo>
                    <a:pt x="47" y="47"/>
                    <a:pt x="0" y="135"/>
                    <a:pt x="31" y="212"/>
                  </a:cubicBezTo>
                  <a:cubicBezTo>
                    <a:pt x="53" y="269"/>
                    <a:pt x="110" y="303"/>
                    <a:pt x="173" y="303"/>
                  </a:cubicBezTo>
                  <a:cubicBezTo>
                    <a:pt x="196" y="303"/>
                    <a:pt x="218" y="299"/>
                    <a:pt x="241" y="290"/>
                  </a:cubicBezTo>
                  <a:cubicBezTo>
                    <a:pt x="327" y="258"/>
                    <a:pt x="374"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2" name="Google Shape;8062;p28"/>
            <p:cNvSpPr/>
            <p:nvPr/>
          </p:nvSpPr>
          <p:spPr>
            <a:xfrm>
              <a:off x="4824425" y="2481625"/>
              <a:ext cx="276400" cy="441025"/>
            </a:xfrm>
            <a:custGeom>
              <a:avLst/>
              <a:gdLst/>
              <a:ahLst/>
              <a:cxnLst/>
              <a:rect l="l" t="t" r="r" b="b"/>
              <a:pathLst>
                <a:path w="11056" h="17641" extrusionOk="0">
                  <a:moveTo>
                    <a:pt x="10244" y="1"/>
                  </a:moveTo>
                  <a:lnTo>
                    <a:pt x="0" y="3539"/>
                  </a:lnTo>
                  <a:cubicBezTo>
                    <a:pt x="0" y="3541"/>
                    <a:pt x="3647" y="13273"/>
                    <a:pt x="2794" y="17640"/>
                  </a:cubicBezTo>
                  <a:cubicBezTo>
                    <a:pt x="2794" y="17640"/>
                    <a:pt x="11055" y="9044"/>
                    <a:pt x="1024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3" name="Google Shape;8063;p28"/>
            <p:cNvSpPr/>
            <p:nvPr/>
          </p:nvSpPr>
          <p:spPr>
            <a:xfrm>
              <a:off x="4685050" y="2337225"/>
              <a:ext cx="395500" cy="415450"/>
            </a:xfrm>
            <a:custGeom>
              <a:avLst/>
              <a:gdLst/>
              <a:ahLst/>
              <a:cxnLst/>
              <a:rect l="l" t="t" r="r" b="b"/>
              <a:pathLst>
                <a:path w="15820" h="16618" extrusionOk="0">
                  <a:moveTo>
                    <a:pt x="8395" y="1"/>
                  </a:moveTo>
                  <a:cubicBezTo>
                    <a:pt x="1" y="2959"/>
                    <a:pt x="3079" y="16617"/>
                    <a:pt x="3080" y="16617"/>
                  </a:cubicBezTo>
                  <a:cubicBezTo>
                    <a:pt x="8747" y="8450"/>
                    <a:pt x="15819" y="5779"/>
                    <a:pt x="15819" y="5779"/>
                  </a:cubicBezTo>
                  <a:cubicBezTo>
                    <a:pt x="15733" y="340"/>
                    <a:pt x="8395" y="1"/>
                    <a:pt x="8395"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4" name="Google Shape;8064;p28"/>
            <p:cNvSpPr/>
            <p:nvPr/>
          </p:nvSpPr>
          <p:spPr>
            <a:xfrm>
              <a:off x="4773450" y="2368000"/>
              <a:ext cx="229025" cy="292375"/>
            </a:xfrm>
            <a:custGeom>
              <a:avLst/>
              <a:gdLst/>
              <a:ahLst/>
              <a:cxnLst/>
              <a:rect l="l" t="t" r="r" b="b"/>
              <a:pathLst>
                <a:path w="9161" h="11695" extrusionOk="0">
                  <a:moveTo>
                    <a:pt x="9113" y="0"/>
                  </a:moveTo>
                  <a:cubicBezTo>
                    <a:pt x="9035" y="11"/>
                    <a:pt x="1355" y="1127"/>
                    <a:pt x="1" y="11648"/>
                  </a:cubicBezTo>
                  <a:lnTo>
                    <a:pt x="364" y="11695"/>
                  </a:lnTo>
                  <a:cubicBezTo>
                    <a:pt x="1681" y="1465"/>
                    <a:pt x="9086" y="375"/>
                    <a:pt x="9160" y="365"/>
                  </a:cubicBezTo>
                  <a:lnTo>
                    <a:pt x="9113" y="0"/>
                  </a:ln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65" name="Google Shape;8065;p28"/>
          <p:cNvGrpSpPr/>
          <p:nvPr/>
        </p:nvGrpSpPr>
        <p:grpSpPr>
          <a:xfrm flipH="1">
            <a:off x="-1592080" y="-139929"/>
            <a:ext cx="2019189" cy="2548696"/>
            <a:chOff x="3080025" y="1284500"/>
            <a:chExt cx="950475" cy="1199725"/>
          </a:xfrm>
        </p:grpSpPr>
        <p:sp>
          <p:nvSpPr>
            <p:cNvPr id="8066" name="Google Shape;8066;p2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7" name="Google Shape;8067;p2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8" name="Google Shape;8068;p2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9" name="Google Shape;8069;p2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0" name="Google Shape;8070;p2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1" name="Google Shape;8071;p2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2" name="Google Shape;8072;p2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3" name="Google Shape;8073;p2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4" name="Google Shape;8074;p2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5" name="Google Shape;8075;p2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6" name="Google Shape;8076;p2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7" name="Google Shape;8077;p2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8" name="Google Shape;8078;p2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9" name="Google Shape;8079;p2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0" name="Google Shape;8080;p2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1" name="Google Shape;8081;p2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2" name="Google Shape;8082;p2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3" name="Google Shape;8083;p2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4" name="Google Shape;8084;p2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5" name="Google Shape;8085;p2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6" name="Google Shape;8086;p2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7" name="Google Shape;8087;p2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8" name="Google Shape;8088;p2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9" name="Google Shape;8089;p2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0" name="Google Shape;8090;p2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1" name="Google Shape;8091;p2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2" name="Google Shape;8092;p2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3" name="Google Shape;8093;p2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4" name="Google Shape;8094;p2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5" name="Google Shape;8095;p2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6" name="Google Shape;8096;p2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7" name="Google Shape;8097;p2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8" name="Google Shape;8098;p2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9" name="Google Shape;8099;p2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0" name="Google Shape;8100;p2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1" name="Google Shape;8101;p2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2" name="Google Shape;8102;p2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3" name="Google Shape;8103;p2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4" name="Google Shape;8104;p2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5" name="Google Shape;8105;p2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6" name="Google Shape;8106;p2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7" name="Google Shape;8107;p2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8" name="Google Shape;8108;p2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9" name="Google Shape;8109;p2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0" name="Google Shape;8110;p2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1" name="Google Shape;8111;p2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2" name="Google Shape;8112;p2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3" name="Google Shape;8113;p2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4" name="Google Shape;8114;p2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5" name="Google Shape;8115;p2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6" name="Google Shape;8116;p2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7" name="Google Shape;8117;p2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8" name="Google Shape;8118;p2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9" name="Google Shape;8119;p2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0" name="Google Shape;8120;p2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1" name="Google Shape;8121;p2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2" name="Google Shape;8122;p2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3" name="Google Shape;8123;p2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4" name="Google Shape;8124;p2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5" name="Google Shape;8125;p2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6" name="Google Shape;8126;p2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7" name="Google Shape;8127;p2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8" name="Google Shape;8128;p2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9" name="Google Shape;8129;p2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0" name="Google Shape;8130;p2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1" name="Google Shape;8131;p2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2" name="Google Shape;8132;p2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3" name="Google Shape;8133;p2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4" name="Google Shape;8134;p2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5" name="Google Shape;8135;p2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6" name="Google Shape;8136;p2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7" name="Google Shape;8137;p2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8" name="Google Shape;8138;p2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9" name="Google Shape;8139;p2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0" name="Google Shape;8140;p2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1" name="Google Shape;8141;p2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2" name="Google Shape;8142;p2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3" name="Google Shape;8143;p2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4" name="Google Shape;8144;p2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5" name="Google Shape;8145;p2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6" name="Google Shape;8146;p2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7" name="Google Shape;8147;p2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48" name="Google Shape;8148;p28"/>
          <p:cNvGrpSpPr/>
          <p:nvPr/>
        </p:nvGrpSpPr>
        <p:grpSpPr>
          <a:xfrm>
            <a:off x="8610245" y="203921"/>
            <a:ext cx="2019189" cy="2548696"/>
            <a:chOff x="3080025" y="1284500"/>
            <a:chExt cx="950475" cy="1199725"/>
          </a:xfrm>
        </p:grpSpPr>
        <p:sp>
          <p:nvSpPr>
            <p:cNvPr id="8149" name="Google Shape;8149;p2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0" name="Google Shape;8150;p2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1" name="Google Shape;8151;p2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2" name="Google Shape;8152;p2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3" name="Google Shape;8153;p2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4" name="Google Shape;8154;p2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5" name="Google Shape;8155;p2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6" name="Google Shape;8156;p2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7" name="Google Shape;8157;p2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8" name="Google Shape;8158;p2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9" name="Google Shape;8159;p2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0" name="Google Shape;8160;p2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1" name="Google Shape;8161;p2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2" name="Google Shape;8162;p2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3" name="Google Shape;8163;p2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4" name="Google Shape;8164;p2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5" name="Google Shape;8165;p2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6" name="Google Shape;8166;p2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7" name="Google Shape;8167;p2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8" name="Google Shape;8168;p2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9" name="Google Shape;8169;p2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0" name="Google Shape;8170;p2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1" name="Google Shape;8171;p2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2" name="Google Shape;8172;p2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3" name="Google Shape;8173;p2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4" name="Google Shape;8174;p2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5" name="Google Shape;8175;p2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6" name="Google Shape;8176;p2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7" name="Google Shape;8177;p2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8" name="Google Shape;8178;p2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9" name="Google Shape;8179;p2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0" name="Google Shape;8180;p2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1" name="Google Shape;8181;p2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2" name="Google Shape;8182;p2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3" name="Google Shape;8183;p2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4" name="Google Shape;8184;p2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5" name="Google Shape;8185;p2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6" name="Google Shape;8186;p2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7" name="Google Shape;8187;p2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8" name="Google Shape;8188;p2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9" name="Google Shape;8189;p2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0" name="Google Shape;8190;p2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1" name="Google Shape;8191;p2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2" name="Google Shape;8192;p2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3" name="Google Shape;8193;p2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4" name="Google Shape;8194;p2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5" name="Google Shape;8195;p2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6" name="Google Shape;8196;p2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7" name="Google Shape;8197;p2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8" name="Google Shape;8198;p2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9" name="Google Shape;8199;p2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0" name="Google Shape;8200;p2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1" name="Google Shape;8201;p2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2" name="Google Shape;8202;p2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3" name="Google Shape;8203;p2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4" name="Google Shape;8204;p2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5" name="Google Shape;8205;p2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6" name="Google Shape;8206;p2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7" name="Google Shape;8207;p2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8" name="Google Shape;8208;p2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9" name="Google Shape;8209;p2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0" name="Google Shape;8210;p2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1" name="Google Shape;8211;p2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2" name="Google Shape;8212;p2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3" name="Google Shape;8213;p2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4" name="Google Shape;8214;p2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5" name="Google Shape;8215;p2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6" name="Google Shape;8216;p2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7" name="Google Shape;8217;p2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8" name="Google Shape;8218;p2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9" name="Google Shape;8219;p2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0" name="Google Shape;8220;p2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1" name="Google Shape;8221;p2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2" name="Google Shape;8222;p2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3" name="Google Shape;8223;p2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4" name="Google Shape;8224;p2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5" name="Google Shape;8225;p2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6" name="Google Shape;8226;p2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7" name="Google Shape;8227;p2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8" name="Google Shape;8228;p2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9" name="Google Shape;8229;p2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0" name="Google Shape;8230;p2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31" name="Google Shape;8231;p28"/>
          <p:cNvSpPr txBox="1">
            <a:spLocks noGrp="1"/>
          </p:cNvSpPr>
          <p:nvPr>
            <p:ph type="title"/>
          </p:nvPr>
        </p:nvSpPr>
        <p:spPr>
          <a:xfrm>
            <a:off x="1322825" y="445025"/>
            <a:ext cx="6218100" cy="1095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232" name="Google Shape;8232;p28"/>
          <p:cNvSpPr txBox="1">
            <a:spLocks noGrp="1"/>
          </p:cNvSpPr>
          <p:nvPr>
            <p:ph type="subTitle" idx="1"/>
          </p:nvPr>
        </p:nvSpPr>
        <p:spPr>
          <a:xfrm>
            <a:off x="4851438" y="3110374"/>
            <a:ext cx="2956200" cy="1010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233" name="Google Shape;8233;p28"/>
          <p:cNvSpPr txBox="1">
            <a:spLocks noGrp="1"/>
          </p:cNvSpPr>
          <p:nvPr>
            <p:ph type="subTitle" idx="2"/>
          </p:nvPr>
        </p:nvSpPr>
        <p:spPr>
          <a:xfrm>
            <a:off x="1336363" y="3110374"/>
            <a:ext cx="2956200" cy="1010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234" name="Google Shape;8234;p28"/>
          <p:cNvSpPr txBox="1">
            <a:spLocks noGrp="1"/>
          </p:cNvSpPr>
          <p:nvPr>
            <p:ph type="subTitle" idx="3"/>
          </p:nvPr>
        </p:nvSpPr>
        <p:spPr>
          <a:xfrm>
            <a:off x="1336363" y="2622750"/>
            <a:ext cx="2956200" cy="5589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a:solidFill>
                  <a:schemeClr val="dk1"/>
                </a:solidFill>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8235" name="Google Shape;8235;p28"/>
          <p:cNvSpPr txBox="1">
            <a:spLocks noGrp="1"/>
          </p:cNvSpPr>
          <p:nvPr>
            <p:ph type="subTitle" idx="4"/>
          </p:nvPr>
        </p:nvSpPr>
        <p:spPr>
          <a:xfrm>
            <a:off x="4851441" y="2622750"/>
            <a:ext cx="2956200" cy="5589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2400">
                <a:solidFill>
                  <a:schemeClr val="dk1"/>
                </a:solidFill>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8236"/>
        <p:cNvGrpSpPr/>
        <p:nvPr/>
      </p:nvGrpSpPr>
      <p:grpSpPr>
        <a:xfrm>
          <a:off x="0" y="0"/>
          <a:ext cx="0" cy="0"/>
          <a:chOff x="0" y="0"/>
          <a:chExt cx="0" cy="0"/>
        </a:xfrm>
      </p:grpSpPr>
      <p:sp>
        <p:nvSpPr>
          <p:cNvPr id="8237" name="Google Shape;8237;p29"/>
          <p:cNvSpPr/>
          <p:nvPr/>
        </p:nvSpPr>
        <p:spPr>
          <a:xfrm rot="-8100000">
            <a:off x="7461413" y="-523390"/>
            <a:ext cx="2752790" cy="282126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8" name="Google Shape;8238;p29"/>
          <p:cNvSpPr/>
          <p:nvPr/>
        </p:nvSpPr>
        <p:spPr>
          <a:xfrm rot="5080548">
            <a:off x="-835110" y="-1198947"/>
            <a:ext cx="2510572" cy="3009966"/>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9" name="Google Shape;8239;p29"/>
          <p:cNvSpPr/>
          <p:nvPr/>
        </p:nvSpPr>
        <p:spPr>
          <a:xfrm rot="2700000">
            <a:off x="-1342778" y="3690018"/>
            <a:ext cx="2752790" cy="282126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0" name="Google Shape;8240;p29"/>
          <p:cNvSpPr/>
          <p:nvPr/>
        </p:nvSpPr>
        <p:spPr>
          <a:xfrm rot="-5719452">
            <a:off x="7520088" y="4176876"/>
            <a:ext cx="2510572" cy="3009966"/>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241" name="Google Shape;8241;p29"/>
          <p:cNvGrpSpPr/>
          <p:nvPr/>
        </p:nvGrpSpPr>
        <p:grpSpPr>
          <a:xfrm rot="1234637">
            <a:off x="-1538970" y="-488200"/>
            <a:ext cx="2315492" cy="3216781"/>
            <a:chOff x="4685050" y="1387725"/>
            <a:chExt cx="1110875" cy="1543275"/>
          </a:xfrm>
        </p:grpSpPr>
        <p:sp>
          <p:nvSpPr>
            <p:cNvPr id="8242" name="Google Shape;8242;p29"/>
            <p:cNvSpPr/>
            <p:nvPr/>
          </p:nvSpPr>
          <p:spPr>
            <a:xfrm>
              <a:off x="4925900" y="2402925"/>
              <a:ext cx="528700" cy="427300"/>
            </a:xfrm>
            <a:custGeom>
              <a:avLst/>
              <a:gdLst/>
              <a:ahLst/>
              <a:cxnLst/>
              <a:rect l="l" t="t" r="r" b="b"/>
              <a:pathLst>
                <a:path w="21148" h="17092" extrusionOk="0">
                  <a:moveTo>
                    <a:pt x="18068" y="1"/>
                  </a:moveTo>
                  <a:cubicBezTo>
                    <a:pt x="15813" y="1"/>
                    <a:pt x="12851" y="176"/>
                    <a:pt x="11087" y="979"/>
                  </a:cubicBezTo>
                  <a:cubicBezTo>
                    <a:pt x="7948" y="2403"/>
                    <a:pt x="1" y="17092"/>
                    <a:pt x="1" y="17092"/>
                  </a:cubicBezTo>
                  <a:cubicBezTo>
                    <a:pt x="8559" y="4735"/>
                    <a:pt x="21148" y="107"/>
                    <a:pt x="21148" y="107"/>
                  </a:cubicBezTo>
                  <a:cubicBezTo>
                    <a:pt x="21148" y="107"/>
                    <a:pt x="19822" y="1"/>
                    <a:pt x="1806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3" name="Google Shape;8243;p29"/>
            <p:cNvSpPr/>
            <p:nvPr/>
          </p:nvSpPr>
          <p:spPr>
            <a:xfrm>
              <a:off x="5203050" y="2396400"/>
              <a:ext cx="343025" cy="255125"/>
            </a:xfrm>
            <a:custGeom>
              <a:avLst/>
              <a:gdLst/>
              <a:ahLst/>
              <a:cxnLst/>
              <a:rect l="l" t="t" r="r" b="b"/>
              <a:pathLst>
                <a:path w="13721" h="10205" extrusionOk="0">
                  <a:moveTo>
                    <a:pt x="6436" y="1"/>
                  </a:moveTo>
                  <a:cubicBezTo>
                    <a:pt x="2572" y="1"/>
                    <a:pt x="1" y="1238"/>
                    <a:pt x="1" y="1238"/>
                  </a:cubicBezTo>
                  <a:cubicBezTo>
                    <a:pt x="7617" y="1850"/>
                    <a:pt x="9291" y="10205"/>
                    <a:pt x="9291" y="10205"/>
                  </a:cubicBezTo>
                  <a:cubicBezTo>
                    <a:pt x="9291" y="10205"/>
                    <a:pt x="13720" y="1111"/>
                    <a:pt x="10062" y="367"/>
                  </a:cubicBezTo>
                  <a:cubicBezTo>
                    <a:pt x="8767" y="103"/>
                    <a:pt x="7548" y="1"/>
                    <a:pt x="6436"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4" name="Google Shape;8244;p29"/>
            <p:cNvSpPr/>
            <p:nvPr/>
          </p:nvSpPr>
          <p:spPr>
            <a:xfrm>
              <a:off x="5352700" y="2397750"/>
              <a:ext cx="110675" cy="134325"/>
            </a:xfrm>
            <a:custGeom>
              <a:avLst/>
              <a:gdLst/>
              <a:ahLst/>
              <a:cxnLst/>
              <a:rect l="l" t="t" r="r" b="b"/>
              <a:pathLst>
                <a:path w="4427" h="5373" extrusionOk="0">
                  <a:moveTo>
                    <a:pt x="2" y="1"/>
                  </a:moveTo>
                  <a:lnTo>
                    <a:pt x="1" y="367"/>
                  </a:lnTo>
                  <a:cubicBezTo>
                    <a:pt x="19" y="367"/>
                    <a:pt x="1830" y="388"/>
                    <a:pt x="2976" y="1668"/>
                  </a:cubicBezTo>
                  <a:cubicBezTo>
                    <a:pt x="3747" y="2529"/>
                    <a:pt x="4051" y="3762"/>
                    <a:pt x="3883" y="5334"/>
                  </a:cubicBezTo>
                  <a:lnTo>
                    <a:pt x="4246" y="5372"/>
                  </a:lnTo>
                  <a:cubicBezTo>
                    <a:pt x="4427" y="3691"/>
                    <a:pt x="4092" y="2362"/>
                    <a:pt x="3246" y="1421"/>
                  </a:cubicBezTo>
                  <a:cubicBezTo>
                    <a:pt x="1989" y="20"/>
                    <a:pt x="81" y="1"/>
                    <a:pt x="2"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5" name="Google Shape;8245;p29"/>
            <p:cNvSpPr/>
            <p:nvPr/>
          </p:nvSpPr>
          <p:spPr>
            <a:xfrm>
              <a:off x="5498850" y="2376675"/>
              <a:ext cx="122225" cy="122025"/>
            </a:xfrm>
            <a:custGeom>
              <a:avLst/>
              <a:gdLst/>
              <a:ahLst/>
              <a:cxnLst/>
              <a:rect l="l" t="t" r="r" b="b"/>
              <a:pathLst>
                <a:path w="4889" h="4881" extrusionOk="0">
                  <a:moveTo>
                    <a:pt x="1" y="0"/>
                  </a:moveTo>
                  <a:cubicBezTo>
                    <a:pt x="1" y="0"/>
                    <a:pt x="1" y="0"/>
                    <a:pt x="1" y="0"/>
                  </a:cubicBezTo>
                  <a:cubicBezTo>
                    <a:pt x="2453" y="3227"/>
                    <a:pt x="283" y="4849"/>
                    <a:pt x="283" y="4849"/>
                  </a:cubicBezTo>
                  <a:cubicBezTo>
                    <a:pt x="553" y="4870"/>
                    <a:pt x="808" y="4880"/>
                    <a:pt x="1049" y="4880"/>
                  </a:cubicBezTo>
                  <a:cubicBezTo>
                    <a:pt x="4281" y="4880"/>
                    <a:pt x="4889" y="3073"/>
                    <a:pt x="4889" y="3073"/>
                  </a:cubicBezTo>
                  <a:cubicBezTo>
                    <a:pt x="2734" y="650"/>
                    <a:pt x="10" y="0"/>
                    <a:pt x="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6" name="Google Shape;8246;p29"/>
            <p:cNvSpPr/>
            <p:nvPr/>
          </p:nvSpPr>
          <p:spPr>
            <a:xfrm>
              <a:off x="4988500" y="2132275"/>
              <a:ext cx="632650" cy="630425"/>
            </a:xfrm>
            <a:custGeom>
              <a:avLst/>
              <a:gdLst/>
              <a:ahLst/>
              <a:cxnLst/>
              <a:rect l="l" t="t" r="r" b="b"/>
              <a:pathLst>
                <a:path w="25306" h="25217" extrusionOk="0">
                  <a:moveTo>
                    <a:pt x="10641" y="1"/>
                  </a:moveTo>
                  <a:cubicBezTo>
                    <a:pt x="1" y="1"/>
                    <a:pt x="309" y="25217"/>
                    <a:pt x="309" y="25217"/>
                  </a:cubicBezTo>
                  <a:cubicBezTo>
                    <a:pt x="309" y="25217"/>
                    <a:pt x="9167" y="11033"/>
                    <a:pt x="12483" y="8392"/>
                  </a:cubicBezTo>
                  <a:cubicBezTo>
                    <a:pt x="13004" y="7977"/>
                    <a:pt x="13677" y="7803"/>
                    <a:pt x="14441" y="7803"/>
                  </a:cubicBezTo>
                  <a:cubicBezTo>
                    <a:pt x="18549" y="7803"/>
                    <a:pt x="25305" y="12849"/>
                    <a:pt x="25305" y="12849"/>
                  </a:cubicBezTo>
                  <a:cubicBezTo>
                    <a:pt x="25305" y="12849"/>
                    <a:pt x="23217" y="1623"/>
                    <a:pt x="11599" y="66"/>
                  </a:cubicBezTo>
                  <a:cubicBezTo>
                    <a:pt x="11270" y="22"/>
                    <a:pt x="10951" y="1"/>
                    <a:pt x="10641"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7" name="Google Shape;8247;p29"/>
            <p:cNvSpPr/>
            <p:nvPr/>
          </p:nvSpPr>
          <p:spPr>
            <a:xfrm>
              <a:off x="5012225" y="2193750"/>
              <a:ext cx="567250" cy="402775"/>
            </a:xfrm>
            <a:custGeom>
              <a:avLst/>
              <a:gdLst/>
              <a:ahLst/>
              <a:cxnLst/>
              <a:rect l="l" t="t" r="r" b="b"/>
              <a:pathLst>
                <a:path w="22690" h="16111" extrusionOk="0">
                  <a:moveTo>
                    <a:pt x="10119" y="0"/>
                  </a:moveTo>
                  <a:cubicBezTo>
                    <a:pt x="7512" y="0"/>
                    <a:pt x="5051" y="2579"/>
                    <a:pt x="2797" y="7683"/>
                  </a:cubicBezTo>
                  <a:cubicBezTo>
                    <a:pt x="1004" y="11744"/>
                    <a:pt x="11" y="15987"/>
                    <a:pt x="1" y="16029"/>
                  </a:cubicBezTo>
                  <a:lnTo>
                    <a:pt x="358" y="16110"/>
                  </a:lnTo>
                  <a:cubicBezTo>
                    <a:pt x="397" y="15947"/>
                    <a:pt x="4078" y="367"/>
                    <a:pt x="10132" y="367"/>
                  </a:cubicBezTo>
                  <a:cubicBezTo>
                    <a:pt x="10318" y="367"/>
                    <a:pt x="10505" y="382"/>
                    <a:pt x="10694" y="412"/>
                  </a:cubicBezTo>
                  <a:cubicBezTo>
                    <a:pt x="17193" y="1441"/>
                    <a:pt x="22398" y="5852"/>
                    <a:pt x="22450" y="5897"/>
                  </a:cubicBezTo>
                  <a:lnTo>
                    <a:pt x="22689" y="5619"/>
                  </a:lnTo>
                  <a:cubicBezTo>
                    <a:pt x="22637" y="5575"/>
                    <a:pt x="17356" y="1097"/>
                    <a:pt x="10752" y="50"/>
                  </a:cubicBezTo>
                  <a:cubicBezTo>
                    <a:pt x="10540" y="17"/>
                    <a:pt x="10329" y="0"/>
                    <a:pt x="10119"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8" name="Google Shape;8248;p29"/>
            <p:cNvSpPr/>
            <p:nvPr/>
          </p:nvSpPr>
          <p:spPr>
            <a:xfrm>
              <a:off x="4894575" y="2541475"/>
              <a:ext cx="751125" cy="389525"/>
            </a:xfrm>
            <a:custGeom>
              <a:avLst/>
              <a:gdLst/>
              <a:ahLst/>
              <a:cxnLst/>
              <a:rect l="l" t="t" r="r" b="b"/>
              <a:pathLst>
                <a:path w="30045" h="15581" extrusionOk="0">
                  <a:moveTo>
                    <a:pt x="18055" y="1"/>
                  </a:moveTo>
                  <a:cubicBezTo>
                    <a:pt x="16567" y="1"/>
                    <a:pt x="15205" y="86"/>
                    <a:pt x="14163" y="307"/>
                  </a:cubicBezTo>
                  <a:cubicBezTo>
                    <a:pt x="9465" y="1299"/>
                    <a:pt x="1" y="15581"/>
                    <a:pt x="1" y="15581"/>
                  </a:cubicBezTo>
                  <a:cubicBezTo>
                    <a:pt x="10954" y="3878"/>
                    <a:pt x="30044" y="1055"/>
                    <a:pt x="30044" y="1055"/>
                  </a:cubicBezTo>
                  <a:cubicBezTo>
                    <a:pt x="30044" y="1055"/>
                    <a:pt x="23273" y="1"/>
                    <a:pt x="1805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9" name="Google Shape;8249;p29"/>
            <p:cNvSpPr/>
            <p:nvPr/>
          </p:nvSpPr>
          <p:spPr>
            <a:xfrm>
              <a:off x="5248650" y="2537200"/>
              <a:ext cx="547275" cy="288725"/>
            </a:xfrm>
            <a:custGeom>
              <a:avLst/>
              <a:gdLst/>
              <a:ahLst/>
              <a:cxnLst/>
              <a:rect l="l" t="t" r="r" b="b"/>
              <a:pathLst>
                <a:path w="21891" h="11549" extrusionOk="0">
                  <a:moveTo>
                    <a:pt x="5606" y="0"/>
                  </a:moveTo>
                  <a:cubicBezTo>
                    <a:pt x="2066" y="0"/>
                    <a:pt x="0" y="478"/>
                    <a:pt x="0" y="478"/>
                  </a:cubicBezTo>
                  <a:cubicBezTo>
                    <a:pt x="12299" y="2393"/>
                    <a:pt x="16816" y="11548"/>
                    <a:pt x="16816" y="11548"/>
                  </a:cubicBezTo>
                  <a:cubicBezTo>
                    <a:pt x="16816" y="11548"/>
                    <a:pt x="21890" y="2626"/>
                    <a:pt x="15881" y="1226"/>
                  </a:cubicBezTo>
                  <a:cubicBezTo>
                    <a:pt x="11786" y="272"/>
                    <a:pt x="8276" y="0"/>
                    <a:pt x="560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0" name="Google Shape;8250;p29"/>
            <p:cNvSpPr/>
            <p:nvPr/>
          </p:nvSpPr>
          <p:spPr>
            <a:xfrm>
              <a:off x="5481750" y="2542875"/>
              <a:ext cx="195750" cy="159000"/>
            </a:xfrm>
            <a:custGeom>
              <a:avLst/>
              <a:gdLst/>
              <a:ahLst/>
              <a:cxnLst/>
              <a:rect l="l" t="t" r="r" b="b"/>
              <a:pathLst>
                <a:path w="7830" h="6360" extrusionOk="0">
                  <a:moveTo>
                    <a:pt x="38" y="1"/>
                  </a:moveTo>
                  <a:lnTo>
                    <a:pt x="1" y="367"/>
                  </a:lnTo>
                  <a:cubicBezTo>
                    <a:pt x="74" y="375"/>
                    <a:pt x="7224" y="1186"/>
                    <a:pt x="7464" y="6359"/>
                  </a:cubicBezTo>
                  <a:lnTo>
                    <a:pt x="7830" y="6341"/>
                  </a:lnTo>
                  <a:cubicBezTo>
                    <a:pt x="7576" y="857"/>
                    <a:pt x="113" y="9"/>
                    <a:pt x="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1" name="Google Shape;8251;p29"/>
            <p:cNvSpPr/>
            <p:nvPr/>
          </p:nvSpPr>
          <p:spPr>
            <a:xfrm>
              <a:off x="5476425" y="1797450"/>
              <a:ext cx="72425" cy="70575"/>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2" name="Google Shape;8252;p29"/>
            <p:cNvSpPr/>
            <p:nvPr/>
          </p:nvSpPr>
          <p:spPr>
            <a:xfrm>
              <a:off x="5338275" y="1660075"/>
              <a:ext cx="71800" cy="97825"/>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3" name="Google Shape;8253;p29"/>
            <p:cNvSpPr/>
            <p:nvPr/>
          </p:nvSpPr>
          <p:spPr>
            <a:xfrm>
              <a:off x="5054800" y="1688750"/>
              <a:ext cx="316675" cy="414075"/>
            </a:xfrm>
            <a:custGeom>
              <a:avLst/>
              <a:gdLst/>
              <a:ahLst/>
              <a:cxnLst/>
              <a:rect l="l" t="t" r="r" b="b"/>
              <a:pathLst>
                <a:path w="12667" h="16563" extrusionOk="0">
                  <a:moveTo>
                    <a:pt x="1846" y="0"/>
                  </a:moveTo>
                  <a:cubicBezTo>
                    <a:pt x="1929" y="74"/>
                    <a:pt x="0" y="10099"/>
                    <a:pt x="4366" y="16560"/>
                  </a:cubicBezTo>
                  <a:cubicBezTo>
                    <a:pt x="4366" y="16562"/>
                    <a:pt x="4367" y="16563"/>
                    <a:pt x="4370" y="16563"/>
                  </a:cubicBezTo>
                  <a:cubicBezTo>
                    <a:pt x="4590" y="16563"/>
                    <a:pt x="12666" y="9594"/>
                    <a:pt x="1846"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4" name="Google Shape;8254;p29"/>
            <p:cNvSpPr/>
            <p:nvPr/>
          </p:nvSpPr>
          <p:spPr>
            <a:xfrm>
              <a:off x="5090700" y="1733100"/>
              <a:ext cx="162950" cy="587975"/>
            </a:xfrm>
            <a:custGeom>
              <a:avLst/>
              <a:gdLst/>
              <a:ahLst/>
              <a:cxnLst/>
              <a:rect l="l" t="t" r="r" b="b"/>
              <a:pathLst>
                <a:path w="6518" h="23519" extrusionOk="0">
                  <a:moveTo>
                    <a:pt x="1153" y="1"/>
                  </a:moveTo>
                  <a:cubicBezTo>
                    <a:pt x="1134" y="1"/>
                    <a:pt x="1115" y="4"/>
                    <a:pt x="1096" y="12"/>
                  </a:cubicBezTo>
                  <a:cubicBezTo>
                    <a:pt x="1021" y="43"/>
                    <a:pt x="986" y="131"/>
                    <a:pt x="1017" y="205"/>
                  </a:cubicBezTo>
                  <a:cubicBezTo>
                    <a:pt x="6188" y="12377"/>
                    <a:pt x="102" y="23190"/>
                    <a:pt x="39" y="23296"/>
                  </a:cubicBezTo>
                  <a:cubicBezTo>
                    <a:pt x="1" y="23364"/>
                    <a:pt x="23" y="23452"/>
                    <a:pt x="88" y="23494"/>
                  </a:cubicBezTo>
                  <a:cubicBezTo>
                    <a:pt x="91" y="23495"/>
                    <a:pt x="92" y="23497"/>
                    <a:pt x="93" y="23498"/>
                  </a:cubicBezTo>
                  <a:cubicBezTo>
                    <a:pt x="116" y="23512"/>
                    <a:pt x="142" y="23518"/>
                    <a:pt x="167" y="23518"/>
                  </a:cubicBezTo>
                  <a:cubicBezTo>
                    <a:pt x="218" y="23518"/>
                    <a:pt x="267" y="23491"/>
                    <a:pt x="294" y="23444"/>
                  </a:cubicBezTo>
                  <a:cubicBezTo>
                    <a:pt x="357" y="23336"/>
                    <a:pt x="6518" y="12401"/>
                    <a:pt x="1289" y="90"/>
                  </a:cubicBezTo>
                  <a:cubicBezTo>
                    <a:pt x="1266" y="35"/>
                    <a:pt x="1211" y="1"/>
                    <a:pt x="11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5" name="Google Shape;8255;p29"/>
            <p:cNvSpPr/>
            <p:nvPr/>
          </p:nvSpPr>
          <p:spPr>
            <a:xfrm>
              <a:off x="4953175" y="1998250"/>
              <a:ext cx="177675" cy="152450"/>
            </a:xfrm>
            <a:custGeom>
              <a:avLst/>
              <a:gdLst/>
              <a:ahLst/>
              <a:cxnLst/>
              <a:rect l="l" t="t" r="r" b="b"/>
              <a:pathLst>
                <a:path w="7107" h="6098" extrusionOk="0">
                  <a:moveTo>
                    <a:pt x="1" y="0"/>
                  </a:moveTo>
                  <a:cubicBezTo>
                    <a:pt x="55" y="9"/>
                    <a:pt x="1780" y="4586"/>
                    <a:pt x="5326" y="6097"/>
                  </a:cubicBezTo>
                  <a:cubicBezTo>
                    <a:pt x="5327" y="6097"/>
                    <a:pt x="5327" y="6098"/>
                    <a:pt x="5327" y="6098"/>
                  </a:cubicBezTo>
                  <a:cubicBezTo>
                    <a:pt x="5405" y="6098"/>
                    <a:pt x="7107" y="1085"/>
                    <a:pt x="1"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6" name="Google Shape;8256;p29"/>
            <p:cNvSpPr/>
            <p:nvPr/>
          </p:nvSpPr>
          <p:spPr>
            <a:xfrm>
              <a:off x="4969625" y="2009575"/>
              <a:ext cx="153550" cy="254975"/>
            </a:xfrm>
            <a:custGeom>
              <a:avLst/>
              <a:gdLst/>
              <a:ahLst/>
              <a:cxnLst/>
              <a:rect l="l" t="t" r="r" b="b"/>
              <a:pathLst>
                <a:path w="6142" h="10199" extrusionOk="0">
                  <a:moveTo>
                    <a:pt x="163" y="1"/>
                  </a:moveTo>
                  <a:cubicBezTo>
                    <a:pt x="117" y="1"/>
                    <a:pt x="74" y="22"/>
                    <a:pt x="46" y="63"/>
                  </a:cubicBezTo>
                  <a:cubicBezTo>
                    <a:pt x="1" y="131"/>
                    <a:pt x="17" y="223"/>
                    <a:pt x="85" y="268"/>
                  </a:cubicBezTo>
                  <a:cubicBezTo>
                    <a:pt x="5463" y="3912"/>
                    <a:pt x="5840" y="9998"/>
                    <a:pt x="5843" y="10059"/>
                  </a:cubicBezTo>
                  <a:cubicBezTo>
                    <a:pt x="5845" y="10109"/>
                    <a:pt x="5871" y="10151"/>
                    <a:pt x="5911" y="10176"/>
                  </a:cubicBezTo>
                  <a:cubicBezTo>
                    <a:pt x="5934" y="10191"/>
                    <a:pt x="5962" y="10199"/>
                    <a:pt x="5993" y="10199"/>
                  </a:cubicBezTo>
                  <a:cubicBezTo>
                    <a:pt x="5995" y="10199"/>
                    <a:pt x="5997" y="10199"/>
                    <a:pt x="5998" y="10199"/>
                  </a:cubicBezTo>
                  <a:cubicBezTo>
                    <a:pt x="6079" y="10193"/>
                    <a:pt x="6142" y="10125"/>
                    <a:pt x="6137" y="10043"/>
                  </a:cubicBezTo>
                  <a:cubicBezTo>
                    <a:pt x="6135" y="9982"/>
                    <a:pt x="5755" y="3752"/>
                    <a:pt x="252" y="25"/>
                  </a:cubicBezTo>
                  <a:cubicBezTo>
                    <a:pt x="222" y="9"/>
                    <a:pt x="192" y="1"/>
                    <a:pt x="16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7" name="Google Shape;8257;p29"/>
            <p:cNvSpPr/>
            <p:nvPr/>
          </p:nvSpPr>
          <p:spPr>
            <a:xfrm>
              <a:off x="5030525" y="2203900"/>
              <a:ext cx="55550" cy="183375"/>
            </a:xfrm>
            <a:custGeom>
              <a:avLst/>
              <a:gdLst/>
              <a:ahLst/>
              <a:cxnLst/>
              <a:rect l="l" t="t" r="r" b="b"/>
              <a:pathLst>
                <a:path w="2222" h="7335" extrusionOk="0">
                  <a:moveTo>
                    <a:pt x="164" y="1"/>
                  </a:moveTo>
                  <a:cubicBezTo>
                    <a:pt x="125" y="1"/>
                    <a:pt x="87" y="16"/>
                    <a:pt x="58" y="47"/>
                  </a:cubicBezTo>
                  <a:cubicBezTo>
                    <a:pt x="0" y="105"/>
                    <a:pt x="1" y="198"/>
                    <a:pt x="60" y="255"/>
                  </a:cubicBezTo>
                  <a:cubicBezTo>
                    <a:pt x="79" y="273"/>
                    <a:pt x="1908" y="2126"/>
                    <a:pt x="1321" y="7171"/>
                  </a:cubicBezTo>
                  <a:cubicBezTo>
                    <a:pt x="1314" y="7228"/>
                    <a:pt x="1342" y="7282"/>
                    <a:pt x="1387" y="7312"/>
                  </a:cubicBezTo>
                  <a:cubicBezTo>
                    <a:pt x="1406" y="7324"/>
                    <a:pt x="1428" y="7331"/>
                    <a:pt x="1451" y="7334"/>
                  </a:cubicBezTo>
                  <a:cubicBezTo>
                    <a:pt x="1457" y="7334"/>
                    <a:pt x="1462" y="7335"/>
                    <a:pt x="1468" y="7335"/>
                  </a:cubicBezTo>
                  <a:cubicBezTo>
                    <a:pt x="1542" y="7335"/>
                    <a:pt x="1606" y="7280"/>
                    <a:pt x="1615" y="7205"/>
                  </a:cubicBezTo>
                  <a:cubicBezTo>
                    <a:pt x="2222" y="1996"/>
                    <a:pt x="345" y="120"/>
                    <a:pt x="266" y="42"/>
                  </a:cubicBezTo>
                  <a:cubicBezTo>
                    <a:pt x="237" y="14"/>
                    <a:pt x="200" y="1"/>
                    <a:pt x="16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8" name="Google Shape;8258;p29"/>
            <p:cNvSpPr/>
            <p:nvPr/>
          </p:nvSpPr>
          <p:spPr>
            <a:xfrm>
              <a:off x="4986450" y="2137525"/>
              <a:ext cx="67650" cy="91875"/>
            </a:xfrm>
            <a:custGeom>
              <a:avLst/>
              <a:gdLst/>
              <a:ahLst/>
              <a:cxnLst/>
              <a:rect l="l" t="t" r="r" b="b"/>
              <a:pathLst>
                <a:path w="2706" h="3675" extrusionOk="0">
                  <a:moveTo>
                    <a:pt x="697" y="0"/>
                  </a:moveTo>
                  <a:cubicBezTo>
                    <a:pt x="581" y="0"/>
                    <a:pt x="472" y="37"/>
                    <a:pt x="379" y="129"/>
                  </a:cubicBezTo>
                  <a:cubicBezTo>
                    <a:pt x="1" y="502"/>
                    <a:pt x="15" y="1644"/>
                    <a:pt x="280" y="2364"/>
                  </a:cubicBezTo>
                  <a:cubicBezTo>
                    <a:pt x="581" y="3185"/>
                    <a:pt x="1286" y="3675"/>
                    <a:pt x="1823" y="3675"/>
                  </a:cubicBezTo>
                  <a:cubicBezTo>
                    <a:pt x="2018" y="3675"/>
                    <a:pt x="2190" y="3610"/>
                    <a:pt x="2313" y="3473"/>
                  </a:cubicBezTo>
                  <a:cubicBezTo>
                    <a:pt x="2706" y="3032"/>
                    <a:pt x="2518" y="1914"/>
                    <a:pt x="2497" y="1796"/>
                  </a:cubicBezTo>
                  <a:cubicBezTo>
                    <a:pt x="2334" y="873"/>
                    <a:pt x="1770" y="515"/>
                    <a:pt x="1488" y="336"/>
                  </a:cubicBezTo>
                  <a:cubicBezTo>
                    <a:pt x="1258" y="190"/>
                    <a:pt x="960" y="0"/>
                    <a:pt x="69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9" name="Google Shape;8259;p29"/>
            <p:cNvSpPr/>
            <p:nvPr/>
          </p:nvSpPr>
          <p:spPr>
            <a:xfrm>
              <a:off x="4996050" y="1847625"/>
              <a:ext cx="505200" cy="885325"/>
            </a:xfrm>
            <a:custGeom>
              <a:avLst/>
              <a:gdLst/>
              <a:ahLst/>
              <a:cxnLst/>
              <a:rect l="l" t="t" r="r" b="b"/>
              <a:pathLst>
                <a:path w="20208" h="35413" extrusionOk="0">
                  <a:moveTo>
                    <a:pt x="20038" y="1"/>
                  </a:moveTo>
                  <a:cubicBezTo>
                    <a:pt x="20012" y="1"/>
                    <a:pt x="19985" y="8"/>
                    <a:pt x="19961" y="22"/>
                  </a:cubicBezTo>
                  <a:cubicBezTo>
                    <a:pt x="19766" y="141"/>
                    <a:pt x="384" y="12263"/>
                    <a:pt x="1" y="35263"/>
                  </a:cubicBezTo>
                  <a:cubicBezTo>
                    <a:pt x="0" y="35316"/>
                    <a:pt x="27" y="35363"/>
                    <a:pt x="69" y="35389"/>
                  </a:cubicBezTo>
                  <a:cubicBezTo>
                    <a:pt x="91" y="35404"/>
                    <a:pt x="117" y="35411"/>
                    <a:pt x="145" y="35412"/>
                  </a:cubicBezTo>
                  <a:cubicBezTo>
                    <a:pt x="147" y="35413"/>
                    <a:pt x="148" y="35413"/>
                    <a:pt x="149" y="35413"/>
                  </a:cubicBezTo>
                  <a:cubicBezTo>
                    <a:pt x="229" y="35413"/>
                    <a:pt x="294" y="35348"/>
                    <a:pt x="295" y="35268"/>
                  </a:cubicBezTo>
                  <a:cubicBezTo>
                    <a:pt x="675" y="12434"/>
                    <a:pt x="19921" y="392"/>
                    <a:pt x="20115" y="273"/>
                  </a:cubicBezTo>
                  <a:cubicBezTo>
                    <a:pt x="20184" y="231"/>
                    <a:pt x="20207" y="140"/>
                    <a:pt x="20163" y="70"/>
                  </a:cubicBezTo>
                  <a:cubicBezTo>
                    <a:pt x="20136" y="25"/>
                    <a:pt x="20088" y="1"/>
                    <a:pt x="2003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0" name="Google Shape;8260;p29"/>
            <p:cNvSpPr/>
            <p:nvPr/>
          </p:nvSpPr>
          <p:spPr>
            <a:xfrm>
              <a:off x="5317100" y="1671575"/>
              <a:ext cx="134675" cy="329025"/>
            </a:xfrm>
            <a:custGeom>
              <a:avLst/>
              <a:gdLst/>
              <a:ahLst/>
              <a:cxnLst/>
              <a:rect l="l" t="t" r="r" b="b"/>
              <a:pathLst>
                <a:path w="5387" h="13161" extrusionOk="0">
                  <a:moveTo>
                    <a:pt x="2614" y="0"/>
                  </a:moveTo>
                  <a:cubicBezTo>
                    <a:pt x="2593" y="0"/>
                    <a:pt x="2573" y="5"/>
                    <a:pt x="2553" y="13"/>
                  </a:cubicBezTo>
                  <a:cubicBezTo>
                    <a:pt x="2478" y="46"/>
                    <a:pt x="2446" y="134"/>
                    <a:pt x="2478" y="208"/>
                  </a:cubicBezTo>
                  <a:cubicBezTo>
                    <a:pt x="2504" y="266"/>
                    <a:pt x="5047" y="6197"/>
                    <a:pt x="51" y="12925"/>
                  </a:cubicBezTo>
                  <a:cubicBezTo>
                    <a:pt x="1" y="12991"/>
                    <a:pt x="15" y="13083"/>
                    <a:pt x="80" y="13132"/>
                  </a:cubicBezTo>
                  <a:cubicBezTo>
                    <a:pt x="83" y="13133"/>
                    <a:pt x="85" y="13135"/>
                    <a:pt x="89" y="13137"/>
                  </a:cubicBezTo>
                  <a:cubicBezTo>
                    <a:pt x="113" y="13153"/>
                    <a:pt x="140" y="13161"/>
                    <a:pt x="167" y="13161"/>
                  </a:cubicBezTo>
                  <a:cubicBezTo>
                    <a:pt x="213" y="13161"/>
                    <a:pt x="258" y="13140"/>
                    <a:pt x="287" y="13101"/>
                  </a:cubicBezTo>
                  <a:cubicBezTo>
                    <a:pt x="5386" y="6236"/>
                    <a:pt x="2775" y="147"/>
                    <a:pt x="2748" y="88"/>
                  </a:cubicBezTo>
                  <a:cubicBezTo>
                    <a:pt x="2724" y="33"/>
                    <a:pt x="2670" y="0"/>
                    <a:pt x="261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1" name="Google Shape;8261;p29"/>
            <p:cNvSpPr/>
            <p:nvPr/>
          </p:nvSpPr>
          <p:spPr>
            <a:xfrm>
              <a:off x="5330375" y="1387725"/>
              <a:ext cx="270325" cy="26505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2" name="Google Shape;8262;p29"/>
            <p:cNvSpPr/>
            <p:nvPr/>
          </p:nvSpPr>
          <p:spPr>
            <a:xfrm>
              <a:off x="5381775" y="1462300"/>
              <a:ext cx="80275" cy="21107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3" name="Google Shape;8263;p29"/>
            <p:cNvSpPr/>
            <p:nvPr/>
          </p:nvSpPr>
          <p:spPr>
            <a:xfrm>
              <a:off x="5400950" y="1520025"/>
              <a:ext cx="170600" cy="132750"/>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4" name="Google Shape;8264;p29"/>
            <p:cNvSpPr/>
            <p:nvPr/>
          </p:nvSpPr>
          <p:spPr>
            <a:xfrm>
              <a:off x="5165150" y="1635300"/>
              <a:ext cx="244575" cy="214025"/>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5" name="Google Shape;8265;p29"/>
            <p:cNvSpPr/>
            <p:nvPr/>
          </p:nvSpPr>
          <p:spPr>
            <a:xfrm>
              <a:off x="5279825" y="1629650"/>
              <a:ext cx="144700" cy="158800"/>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6" name="Google Shape;8266;p29"/>
            <p:cNvSpPr/>
            <p:nvPr/>
          </p:nvSpPr>
          <p:spPr>
            <a:xfrm>
              <a:off x="5198450" y="1635325"/>
              <a:ext cx="211275" cy="26250"/>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7" name="Google Shape;8267;p29"/>
            <p:cNvSpPr/>
            <p:nvPr/>
          </p:nvSpPr>
          <p:spPr>
            <a:xfrm>
              <a:off x="5149225" y="1434625"/>
              <a:ext cx="259825" cy="209525"/>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8" name="Google Shape;8268;p29"/>
            <p:cNvSpPr/>
            <p:nvPr/>
          </p:nvSpPr>
          <p:spPr>
            <a:xfrm>
              <a:off x="5223800" y="1559800"/>
              <a:ext cx="204950" cy="89250"/>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9" name="Google Shape;8269;p29"/>
            <p:cNvSpPr/>
            <p:nvPr/>
          </p:nvSpPr>
          <p:spPr>
            <a:xfrm>
              <a:off x="5404325" y="1526575"/>
              <a:ext cx="283450" cy="220825"/>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0" name="Google Shape;8270;p29"/>
            <p:cNvSpPr/>
            <p:nvPr/>
          </p:nvSpPr>
          <p:spPr>
            <a:xfrm>
              <a:off x="5384600" y="1571550"/>
              <a:ext cx="196500" cy="83200"/>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1" name="Google Shape;8271;p29"/>
            <p:cNvSpPr/>
            <p:nvPr/>
          </p:nvSpPr>
          <p:spPr>
            <a:xfrm>
              <a:off x="5347550" y="1642150"/>
              <a:ext cx="281350" cy="245725"/>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2" name="Google Shape;8272;p29"/>
            <p:cNvSpPr/>
            <p:nvPr/>
          </p:nvSpPr>
          <p:spPr>
            <a:xfrm>
              <a:off x="5388450" y="1625850"/>
              <a:ext cx="142875" cy="160025"/>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3" name="Google Shape;8273;p29"/>
            <p:cNvSpPr/>
            <p:nvPr/>
          </p:nvSpPr>
          <p:spPr>
            <a:xfrm>
              <a:off x="5349500" y="1604525"/>
              <a:ext cx="113725" cy="92275"/>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4" name="Google Shape;8274;p29"/>
            <p:cNvSpPr/>
            <p:nvPr/>
          </p:nvSpPr>
          <p:spPr>
            <a:xfrm>
              <a:off x="5382275" y="1636225"/>
              <a:ext cx="15575" cy="12625"/>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5" name="Google Shape;8275;p29"/>
            <p:cNvSpPr/>
            <p:nvPr/>
          </p:nvSpPr>
          <p:spPr>
            <a:xfrm>
              <a:off x="5393150" y="1617550"/>
              <a:ext cx="15575" cy="12575"/>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6" name="Google Shape;8276;p29"/>
            <p:cNvSpPr/>
            <p:nvPr/>
          </p:nvSpPr>
          <p:spPr>
            <a:xfrm>
              <a:off x="5403925" y="1643625"/>
              <a:ext cx="15575" cy="12600"/>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7" name="Google Shape;8277;p29"/>
            <p:cNvSpPr/>
            <p:nvPr/>
          </p:nvSpPr>
          <p:spPr>
            <a:xfrm>
              <a:off x="5415300" y="1642350"/>
              <a:ext cx="15575" cy="12625"/>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8" name="Google Shape;8278;p29"/>
            <p:cNvSpPr/>
            <p:nvPr/>
          </p:nvSpPr>
          <p:spPr>
            <a:xfrm>
              <a:off x="5401250" y="1654400"/>
              <a:ext cx="15550" cy="12575"/>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9" name="Google Shape;8279;p29"/>
            <p:cNvSpPr/>
            <p:nvPr/>
          </p:nvSpPr>
          <p:spPr>
            <a:xfrm>
              <a:off x="5422450" y="1660875"/>
              <a:ext cx="15575" cy="12575"/>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0" name="Google Shape;8280;p29"/>
            <p:cNvSpPr/>
            <p:nvPr/>
          </p:nvSpPr>
          <p:spPr>
            <a:xfrm>
              <a:off x="5380075" y="1673975"/>
              <a:ext cx="15575" cy="12600"/>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1" name="Google Shape;8281;p29"/>
            <p:cNvSpPr/>
            <p:nvPr/>
          </p:nvSpPr>
          <p:spPr>
            <a:xfrm>
              <a:off x="5382350" y="1651950"/>
              <a:ext cx="15550" cy="12625"/>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2" name="Google Shape;8282;p29"/>
            <p:cNvSpPr/>
            <p:nvPr/>
          </p:nvSpPr>
          <p:spPr>
            <a:xfrm>
              <a:off x="5365175" y="1652150"/>
              <a:ext cx="15550" cy="12575"/>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3" name="Google Shape;8283;p29"/>
            <p:cNvSpPr/>
            <p:nvPr/>
          </p:nvSpPr>
          <p:spPr>
            <a:xfrm>
              <a:off x="5412450" y="1628700"/>
              <a:ext cx="15575" cy="12625"/>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4" name="Google Shape;8284;p29"/>
            <p:cNvSpPr/>
            <p:nvPr/>
          </p:nvSpPr>
          <p:spPr>
            <a:xfrm>
              <a:off x="5432575" y="1627550"/>
              <a:ext cx="15550" cy="12600"/>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5" name="Google Shape;8285;p29"/>
            <p:cNvSpPr/>
            <p:nvPr/>
          </p:nvSpPr>
          <p:spPr>
            <a:xfrm>
              <a:off x="5132525" y="1591450"/>
              <a:ext cx="198075" cy="191600"/>
            </a:xfrm>
            <a:custGeom>
              <a:avLst/>
              <a:gdLst/>
              <a:ahLst/>
              <a:cxnLst/>
              <a:rect l="l" t="t" r="r" b="b"/>
              <a:pathLst>
                <a:path w="7923" h="7664" extrusionOk="0">
                  <a:moveTo>
                    <a:pt x="4180" y="1"/>
                  </a:moveTo>
                  <a:cubicBezTo>
                    <a:pt x="1932" y="1"/>
                    <a:pt x="1" y="7663"/>
                    <a:pt x="1" y="7663"/>
                  </a:cubicBezTo>
                  <a:cubicBezTo>
                    <a:pt x="1622" y="7294"/>
                    <a:pt x="7923" y="7343"/>
                    <a:pt x="7874" y="5949"/>
                  </a:cubicBezTo>
                  <a:cubicBezTo>
                    <a:pt x="7824" y="4554"/>
                    <a:pt x="6662" y="4525"/>
                    <a:pt x="6662" y="4525"/>
                  </a:cubicBezTo>
                  <a:cubicBezTo>
                    <a:pt x="6662" y="4525"/>
                    <a:pt x="6789" y="4217"/>
                    <a:pt x="7154" y="3602"/>
                  </a:cubicBezTo>
                  <a:cubicBezTo>
                    <a:pt x="7519" y="2985"/>
                    <a:pt x="6964" y="1022"/>
                    <a:pt x="4557" y="74"/>
                  </a:cubicBezTo>
                  <a:cubicBezTo>
                    <a:pt x="4431" y="24"/>
                    <a:pt x="4305" y="1"/>
                    <a:pt x="418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6" name="Google Shape;8286;p29"/>
            <p:cNvSpPr/>
            <p:nvPr/>
          </p:nvSpPr>
          <p:spPr>
            <a:xfrm>
              <a:off x="5120275" y="1645800"/>
              <a:ext cx="103675" cy="154000"/>
            </a:xfrm>
            <a:custGeom>
              <a:avLst/>
              <a:gdLst/>
              <a:ahLst/>
              <a:cxnLst/>
              <a:rect l="l" t="t" r="r" b="b"/>
              <a:pathLst>
                <a:path w="4147" h="6160" extrusionOk="0">
                  <a:moveTo>
                    <a:pt x="3814" y="1"/>
                  </a:moveTo>
                  <a:cubicBezTo>
                    <a:pt x="1814" y="1815"/>
                    <a:pt x="369" y="5268"/>
                    <a:pt x="309" y="5414"/>
                  </a:cubicBezTo>
                  <a:lnTo>
                    <a:pt x="1" y="6159"/>
                  </a:lnTo>
                  <a:lnTo>
                    <a:pt x="1" y="6159"/>
                  </a:lnTo>
                  <a:lnTo>
                    <a:pt x="617" y="5639"/>
                  </a:lnTo>
                  <a:cubicBezTo>
                    <a:pt x="639" y="5621"/>
                    <a:pt x="2814" y="3798"/>
                    <a:pt x="4147" y="3284"/>
                  </a:cubicBezTo>
                  <a:lnTo>
                    <a:pt x="4006" y="2917"/>
                  </a:lnTo>
                  <a:cubicBezTo>
                    <a:pt x="3066" y="3278"/>
                    <a:pt x="1780" y="4219"/>
                    <a:pt x="1013" y="4816"/>
                  </a:cubicBezTo>
                  <a:cubicBezTo>
                    <a:pt x="1553" y="3688"/>
                    <a:pt x="2694" y="1547"/>
                    <a:pt x="4079" y="292"/>
                  </a:cubicBezTo>
                  <a:lnTo>
                    <a:pt x="3814"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7" name="Google Shape;8287;p29"/>
            <p:cNvSpPr/>
            <p:nvPr/>
          </p:nvSpPr>
          <p:spPr>
            <a:xfrm>
              <a:off x="5132525" y="1757400"/>
              <a:ext cx="179900" cy="25650"/>
            </a:xfrm>
            <a:custGeom>
              <a:avLst/>
              <a:gdLst/>
              <a:ahLst/>
              <a:cxnLst/>
              <a:rect l="l" t="t" r="r" b="b"/>
              <a:pathLst>
                <a:path w="7196" h="1026" extrusionOk="0">
                  <a:moveTo>
                    <a:pt x="7196" y="0"/>
                  </a:moveTo>
                  <a:lnTo>
                    <a:pt x="7196" y="0"/>
                  </a:lnTo>
                  <a:cubicBezTo>
                    <a:pt x="3182" y="214"/>
                    <a:pt x="1" y="1025"/>
                    <a:pt x="1" y="1025"/>
                  </a:cubicBezTo>
                  <a:cubicBezTo>
                    <a:pt x="1290" y="731"/>
                    <a:pt x="5533" y="700"/>
                    <a:pt x="7196"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8" name="Google Shape;8288;p29"/>
            <p:cNvSpPr/>
            <p:nvPr/>
          </p:nvSpPr>
          <p:spPr>
            <a:xfrm>
              <a:off x="4902675" y="1684650"/>
              <a:ext cx="239825" cy="185125"/>
            </a:xfrm>
            <a:custGeom>
              <a:avLst/>
              <a:gdLst/>
              <a:ahLst/>
              <a:cxnLst/>
              <a:rect l="l" t="t" r="r" b="b"/>
              <a:pathLst>
                <a:path w="9593" h="7405" extrusionOk="0">
                  <a:moveTo>
                    <a:pt x="2868" y="1"/>
                  </a:moveTo>
                  <a:cubicBezTo>
                    <a:pt x="2664" y="1"/>
                    <a:pt x="2505" y="60"/>
                    <a:pt x="2404" y="194"/>
                  </a:cubicBezTo>
                  <a:cubicBezTo>
                    <a:pt x="1562" y="1306"/>
                    <a:pt x="2445" y="2064"/>
                    <a:pt x="2445" y="2064"/>
                  </a:cubicBezTo>
                  <a:cubicBezTo>
                    <a:pt x="2445" y="2064"/>
                    <a:pt x="2152" y="2223"/>
                    <a:pt x="1480" y="2469"/>
                  </a:cubicBezTo>
                  <a:cubicBezTo>
                    <a:pt x="809" y="2716"/>
                    <a:pt x="1" y="4588"/>
                    <a:pt x="1268" y="6843"/>
                  </a:cubicBezTo>
                  <a:cubicBezTo>
                    <a:pt x="1492" y="7241"/>
                    <a:pt x="1895" y="7405"/>
                    <a:pt x="2408" y="7405"/>
                  </a:cubicBezTo>
                  <a:cubicBezTo>
                    <a:pt x="4805" y="7405"/>
                    <a:pt x="9593" y="3833"/>
                    <a:pt x="9593" y="3833"/>
                  </a:cubicBezTo>
                  <a:cubicBezTo>
                    <a:pt x="8279" y="3186"/>
                    <a:pt x="4363" y="1"/>
                    <a:pt x="2868"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9" name="Google Shape;8289;p29"/>
            <p:cNvSpPr/>
            <p:nvPr/>
          </p:nvSpPr>
          <p:spPr>
            <a:xfrm>
              <a:off x="4990875" y="1765575"/>
              <a:ext cx="171650" cy="68900"/>
            </a:xfrm>
            <a:custGeom>
              <a:avLst/>
              <a:gdLst/>
              <a:ahLst/>
              <a:cxnLst/>
              <a:rect l="l" t="t" r="r" b="b"/>
              <a:pathLst>
                <a:path w="6866" h="2756" extrusionOk="0">
                  <a:moveTo>
                    <a:pt x="1836" y="0"/>
                  </a:moveTo>
                  <a:lnTo>
                    <a:pt x="1714" y="373"/>
                  </a:lnTo>
                  <a:cubicBezTo>
                    <a:pt x="2672" y="686"/>
                    <a:pt x="4262" y="768"/>
                    <a:pt x="5234" y="789"/>
                  </a:cubicBezTo>
                  <a:cubicBezTo>
                    <a:pt x="4101" y="1322"/>
                    <a:pt x="1865" y="2264"/>
                    <a:pt x="0" y="2363"/>
                  </a:cubicBezTo>
                  <a:lnTo>
                    <a:pt x="21" y="2756"/>
                  </a:lnTo>
                  <a:cubicBezTo>
                    <a:pt x="2719" y="2612"/>
                    <a:pt x="6019" y="844"/>
                    <a:pt x="6157" y="771"/>
                  </a:cubicBezTo>
                  <a:lnTo>
                    <a:pt x="6865" y="388"/>
                  </a:lnTo>
                  <a:lnTo>
                    <a:pt x="6060" y="401"/>
                  </a:lnTo>
                  <a:cubicBezTo>
                    <a:pt x="6055" y="401"/>
                    <a:pt x="5982" y="402"/>
                    <a:pt x="5857" y="402"/>
                  </a:cubicBezTo>
                  <a:cubicBezTo>
                    <a:pt x="5182" y="402"/>
                    <a:pt x="2981" y="373"/>
                    <a:pt x="18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0" name="Google Shape;8290;p29"/>
            <p:cNvSpPr/>
            <p:nvPr/>
          </p:nvSpPr>
          <p:spPr>
            <a:xfrm>
              <a:off x="4990700" y="1688050"/>
              <a:ext cx="151800" cy="92425"/>
            </a:xfrm>
            <a:custGeom>
              <a:avLst/>
              <a:gdLst/>
              <a:ahLst/>
              <a:cxnLst/>
              <a:rect l="l" t="t" r="r" b="b"/>
              <a:pathLst>
                <a:path w="6072" h="3697" extrusionOk="0">
                  <a:moveTo>
                    <a:pt x="1" y="0"/>
                  </a:moveTo>
                  <a:cubicBezTo>
                    <a:pt x="25" y="34"/>
                    <a:pt x="2343" y="3186"/>
                    <a:pt x="6072" y="3697"/>
                  </a:cubicBezTo>
                  <a:cubicBezTo>
                    <a:pt x="4921" y="3129"/>
                    <a:pt x="1770" y="611"/>
                    <a:pt x="1"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1" name="Google Shape;8291;p29"/>
            <p:cNvSpPr/>
            <p:nvPr/>
          </p:nvSpPr>
          <p:spPr>
            <a:xfrm>
              <a:off x="4944875" y="1576675"/>
              <a:ext cx="230700" cy="202275"/>
            </a:xfrm>
            <a:custGeom>
              <a:avLst/>
              <a:gdLst/>
              <a:ahLst/>
              <a:cxnLst/>
              <a:rect l="l" t="t" r="r" b="b"/>
              <a:pathLst>
                <a:path w="9228" h="8091" extrusionOk="0">
                  <a:moveTo>
                    <a:pt x="7489" y="0"/>
                  </a:moveTo>
                  <a:cubicBezTo>
                    <a:pt x="6430" y="0"/>
                    <a:pt x="6210" y="927"/>
                    <a:pt x="6210" y="927"/>
                  </a:cubicBezTo>
                  <a:cubicBezTo>
                    <a:pt x="6210" y="927"/>
                    <a:pt x="5936" y="739"/>
                    <a:pt x="5409" y="255"/>
                  </a:cubicBezTo>
                  <a:cubicBezTo>
                    <a:pt x="5254" y="114"/>
                    <a:pt x="4972" y="26"/>
                    <a:pt x="4613" y="26"/>
                  </a:cubicBezTo>
                  <a:cubicBezTo>
                    <a:pt x="3744" y="26"/>
                    <a:pt x="2430" y="542"/>
                    <a:pt x="1422" y="2071"/>
                  </a:cubicBezTo>
                  <a:cubicBezTo>
                    <a:pt x="0" y="4230"/>
                    <a:pt x="7914" y="8090"/>
                    <a:pt x="7914" y="8090"/>
                  </a:cubicBezTo>
                  <a:cubicBezTo>
                    <a:pt x="7885" y="6426"/>
                    <a:pt x="9228" y="269"/>
                    <a:pt x="7852" y="33"/>
                  </a:cubicBezTo>
                  <a:cubicBezTo>
                    <a:pt x="7722" y="11"/>
                    <a:pt x="7601" y="0"/>
                    <a:pt x="7489"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2" name="Google Shape;8292;p29"/>
            <p:cNvSpPr/>
            <p:nvPr/>
          </p:nvSpPr>
          <p:spPr>
            <a:xfrm>
              <a:off x="5025525" y="1664400"/>
              <a:ext cx="131050" cy="129950"/>
            </a:xfrm>
            <a:custGeom>
              <a:avLst/>
              <a:gdLst/>
              <a:ahLst/>
              <a:cxnLst/>
              <a:rect l="l" t="t" r="r" b="b"/>
              <a:pathLst>
                <a:path w="5242" h="5198" extrusionOk="0">
                  <a:moveTo>
                    <a:pt x="340" y="1"/>
                  </a:moveTo>
                  <a:lnTo>
                    <a:pt x="1" y="199"/>
                  </a:lnTo>
                  <a:cubicBezTo>
                    <a:pt x="1364" y="2529"/>
                    <a:pt x="4447" y="4654"/>
                    <a:pt x="4577" y="4743"/>
                  </a:cubicBezTo>
                  <a:lnTo>
                    <a:pt x="5242" y="5198"/>
                  </a:lnTo>
                  <a:lnTo>
                    <a:pt x="4862" y="4488"/>
                  </a:lnTo>
                  <a:cubicBezTo>
                    <a:pt x="4849" y="4464"/>
                    <a:pt x="3512" y="1960"/>
                    <a:pt x="3283" y="551"/>
                  </a:cubicBezTo>
                  <a:lnTo>
                    <a:pt x="2895" y="614"/>
                  </a:lnTo>
                  <a:cubicBezTo>
                    <a:pt x="3057" y="1608"/>
                    <a:pt x="3711" y="3060"/>
                    <a:pt x="4139" y="3932"/>
                  </a:cubicBezTo>
                  <a:cubicBezTo>
                    <a:pt x="3144" y="3170"/>
                    <a:pt x="1283" y="1614"/>
                    <a:pt x="34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3" name="Google Shape;8293;p29"/>
            <p:cNvSpPr/>
            <p:nvPr/>
          </p:nvSpPr>
          <p:spPr>
            <a:xfrm>
              <a:off x="5138050" y="1767100"/>
              <a:ext cx="223175" cy="174525"/>
            </a:xfrm>
            <a:custGeom>
              <a:avLst/>
              <a:gdLst/>
              <a:ahLst/>
              <a:cxnLst/>
              <a:rect l="l" t="t" r="r" b="b"/>
              <a:pathLst>
                <a:path w="8927" h="6981" extrusionOk="0">
                  <a:moveTo>
                    <a:pt x="5007" y="1"/>
                  </a:moveTo>
                  <a:cubicBezTo>
                    <a:pt x="2625" y="1"/>
                    <a:pt x="0" y="480"/>
                    <a:pt x="0" y="480"/>
                  </a:cubicBezTo>
                  <a:cubicBezTo>
                    <a:pt x="958" y="1736"/>
                    <a:pt x="3318" y="6981"/>
                    <a:pt x="4624" y="6981"/>
                  </a:cubicBezTo>
                  <a:cubicBezTo>
                    <a:pt x="4694" y="6981"/>
                    <a:pt x="4762" y="6966"/>
                    <a:pt x="4825" y="6934"/>
                  </a:cubicBezTo>
                  <a:cubicBezTo>
                    <a:pt x="6074" y="6310"/>
                    <a:pt x="5619" y="5239"/>
                    <a:pt x="5619" y="5239"/>
                  </a:cubicBezTo>
                  <a:cubicBezTo>
                    <a:pt x="5619" y="5239"/>
                    <a:pt x="5637" y="5238"/>
                    <a:pt x="5672" y="5238"/>
                  </a:cubicBezTo>
                  <a:cubicBezTo>
                    <a:pt x="5791" y="5238"/>
                    <a:pt x="6114" y="5245"/>
                    <a:pt x="6662" y="5305"/>
                  </a:cubicBezTo>
                  <a:cubicBezTo>
                    <a:pt x="6682" y="5307"/>
                    <a:pt x="6702" y="5308"/>
                    <a:pt x="6723" y="5308"/>
                  </a:cubicBezTo>
                  <a:cubicBezTo>
                    <a:pt x="7460" y="5308"/>
                    <a:pt x="8927" y="3991"/>
                    <a:pt x="8797" y="1481"/>
                  </a:cubicBezTo>
                  <a:cubicBezTo>
                    <a:pt x="8736" y="320"/>
                    <a:pt x="6953" y="1"/>
                    <a:pt x="500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4" name="Google Shape;8294;p29"/>
            <p:cNvSpPr/>
            <p:nvPr/>
          </p:nvSpPr>
          <p:spPr>
            <a:xfrm>
              <a:off x="5117750" y="1774025"/>
              <a:ext cx="179600" cy="65425"/>
            </a:xfrm>
            <a:custGeom>
              <a:avLst/>
              <a:gdLst/>
              <a:ahLst/>
              <a:cxnLst/>
              <a:rect l="l" t="t" r="r" b="b"/>
              <a:pathLst>
                <a:path w="7184" h="2617" extrusionOk="0">
                  <a:moveTo>
                    <a:pt x="1267" y="1"/>
                  </a:moveTo>
                  <a:cubicBezTo>
                    <a:pt x="1001" y="1"/>
                    <a:pt x="835" y="6"/>
                    <a:pt x="805" y="7"/>
                  </a:cubicBezTo>
                  <a:lnTo>
                    <a:pt x="0" y="34"/>
                  </a:lnTo>
                  <a:lnTo>
                    <a:pt x="726" y="380"/>
                  </a:lnTo>
                  <a:cubicBezTo>
                    <a:pt x="753" y="394"/>
                    <a:pt x="3312" y="1617"/>
                    <a:pt x="4332" y="2616"/>
                  </a:cubicBezTo>
                  <a:lnTo>
                    <a:pt x="4608" y="2335"/>
                  </a:lnTo>
                  <a:cubicBezTo>
                    <a:pt x="3888" y="1630"/>
                    <a:pt x="2500" y="849"/>
                    <a:pt x="1639" y="400"/>
                  </a:cubicBezTo>
                  <a:lnTo>
                    <a:pt x="1639" y="400"/>
                  </a:lnTo>
                  <a:cubicBezTo>
                    <a:pt x="2891" y="425"/>
                    <a:pt x="5311" y="575"/>
                    <a:pt x="7028" y="1314"/>
                  </a:cubicBezTo>
                  <a:lnTo>
                    <a:pt x="7184" y="954"/>
                  </a:lnTo>
                  <a:cubicBezTo>
                    <a:pt x="5186" y="92"/>
                    <a:pt x="2368" y="1"/>
                    <a:pt x="126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5" name="Google Shape;8295;p29"/>
            <p:cNvSpPr/>
            <p:nvPr/>
          </p:nvSpPr>
          <p:spPr>
            <a:xfrm>
              <a:off x="5002100" y="1775425"/>
              <a:ext cx="247075" cy="225850"/>
            </a:xfrm>
            <a:custGeom>
              <a:avLst/>
              <a:gdLst/>
              <a:ahLst/>
              <a:cxnLst/>
              <a:rect l="l" t="t" r="r" b="b"/>
              <a:pathLst>
                <a:path w="9883" h="9034" extrusionOk="0">
                  <a:moveTo>
                    <a:pt x="5405" y="0"/>
                  </a:moveTo>
                  <a:cubicBezTo>
                    <a:pt x="4512" y="1405"/>
                    <a:pt x="1" y="5804"/>
                    <a:pt x="1016" y="6759"/>
                  </a:cubicBezTo>
                  <a:cubicBezTo>
                    <a:pt x="1397" y="7117"/>
                    <a:pt x="1754" y="7229"/>
                    <a:pt x="2052" y="7229"/>
                  </a:cubicBezTo>
                  <a:cubicBezTo>
                    <a:pt x="2548" y="7229"/>
                    <a:pt x="2879" y="6917"/>
                    <a:pt x="2879" y="6917"/>
                  </a:cubicBezTo>
                  <a:cubicBezTo>
                    <a:pt x="2879" y="6917"/>
                    <a:pt x="3005" y="7226"/>
                    <a:pt x="3179" y="7920"/>
                  </a:cubicBezTo>
                  <a:cubicBezTo>
                    <a:pt x="3300" y="8402"/>
                    <a:pt x="4193" y="9034"/>
                    <a:pt x="5523" y="9034"/>
                  </a:cubicBezTo>
                  <a:cubicBezTo>
                    <a:pt x="6109" y="9034"/>
                    <a:pt x="6779" y="8911"/>
                    <a:pt x="7506" y="8600"/>
                  </a:cubicBezTo>
                  <a:cubicBezTo>
                    <a:pt x="9883" y="7583"/>
                    <a:pt x="5405" y="0"/>
                    <a:pt x="540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6" name="Google Shape;8296;p29"/>
            <p:cNvSpPr/>
            <p:nvPr/>
          </p:nvSpPr>
          <p:spPr>
            <a:xfrm>
              <a:off x="5111025" y="1754900"/>
              <a:ext cx="67350" cy="176500"/>
            </a:xfrm>
            <a:custGeom>
              <a:avLst/>
              <a:gdLst/>
              <a:ahLst/>
              <a:cxnLst/>
              <a:rect l="l" t="t" r="r" b="b"/>
              <a:pathLst>
                <a:path w="2694" h="7060" extrusionOk="0">
                  <a:moveTo>
                    <a:pt x="925" y="0"/>
                  </a:moveTo>
                  <a:lnTo>
                    <a:pt x="852" y="803"/>
                  </a:lnTo>
                  <a:cubicBezTo>
                    <a:pt x="849" y="831"/>
                    <a:pt x="586" y="3657"/>
                    <a:pt x="1" y="4959"/>
                  </a:cubicBezTo>
                  <a:lnTo>
                    <a:pt x="360" y="5120"/>
                  </a:lnTo>
                  <a:cubicBezTo>
                    <a:pt x="773" y="4202"/>
                    <a:pt x="1027" y="2629"/>
                    <a:pt x="1150" y="1666"/>
                  </a:cubicBezTo>
                  <a:cubicBezTo>
                    <a:pt x="1560" y="2851"/>
                    <a:pt x="2256" y="5173"/>
                    <a:pt x="2155" y="7038"/>
                  </a:cubicBezTo>
                  <a:lnTo>
                    <a:pt x="2548" y="7059"/>
                  </a:lnTo>
                  <a:cubicBezTo>
                    <a:pt x="2693" y="4362"/>
                    <a:pt x="1290" y="892"/>
                    <a:pt x="1231" y="746"/>
                  </a:cubicBezTo>
                  <a:lnTo>
                    <a:pt x="925"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7" name="Google Shape;8297;p29"/>
            <p:cNvSpPr/>
            <p:nvPr/>
          </p:nvSpPr>
          <p:spPr>
            <a:xfrm>
              <a:off x="5091550" y="1745550"/>
              <a:ext cx="91575" cy="76450"/>
            </a:xfrm>
            <a:custGeom>
              <a:avLst/>
              <a:gdLst/>
              <a:ahLst/>
              <a:cxnLst/>
              <a:rect l="l" t="t" r="r" b="b"/>
              <a:pathLst>
                <a:path w="3663" h="3058" extrusionOk="0">
                  <a:moveTo>
                    <a:pt x="1765" y="0"/>
                  </a:moveTo>
                  <a:cubicBezTo>
                    <a:pt x="944" y="0"/>
                    <a:pt x="241" y="525"/>
                    <a:pt x="127" y="1268"/>
                  </a:cubicBezTo>
                  <a:cubicBezTo>
                    <a:pt x="0" y="2100"/>
                    <a:pt x="660" y="2891"/>
                    <a:pt x="1602" y="3034"/>
                  </a:cubicBezTo>
                  <a:cubicBezTo>
                    <a:pt x="1702" y="3050"/>
                    <a:pt x="1801" y="3057"/>
                    <a:pt x="1898" y="3057"/>
                  </a:cubicBezTo>
                  <a:cubicBezTo>
                    <a:pt x="2719" y="3057"/>
                    <a:pt x="3423" y="2532"/>
                    <a:pt x="3536" y="1789"/>
                  </a:cubicBezTo>
                  <a:cubicBezTo>
                    <a:pt x="3663" y="957"/>
                    <a:pt x="3003" y="166"/>
                    <a:pt x="2062" y="23"/>
                  </a:cubicBezTo>
                  <a:cubicBezTo>
                    <a:pt x="1962" y="8"/>
                    <a:pt x="1863" y="0"/>
                    <a:pt x="1765" y="0"/>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8" name="Google Shape;8298;p29"/>
            <p:cNvSpPr/>
            <p:nvPr/>
          </p:nvSpPr>
          <p:spPr>
            <a:xfrm>
              <a:off x="5122600" y="1765775"/>
              <a:ext cx="12550" cy="10450"/>
            </a:xfrm>
            <a:custGeom>
              <a:avLst/>
              <a:gdLst/>
              <a:ahLst/>
              <a:cxnLst/>
              <a:rect l="l" t="t" r="r" b="b"/>
              <a:pathLst>
                <a:path w="502" h="418" extrusionOk="0">
                  <a:moveTo>
                    <a:pt x="241" y="1"/>
                  </a:moveTo>
                  <a:cubicBezTo>
                    <a:pt x="129" y="1"/>
                    <a:pt x="32" y="72"/>
                    <a:pt x="17" y="174"/>
                  </a:cubicBezTo>
                  <a:cubicBezTo>
                    <a:pt x="1" y="287"/>
                    <a:pt x="90" y="395"/>
                    <a:pt x="219" y="415"/>
                  </a:cubicBezTo>
                  <a:cubicBezTo>
                    <a:pt x="232" y="416"/>
                    <a:pt x="245" y="417"/>
                    <a:pt x="258" y="417"/>
                  </a:cubicBezTo>
                  <a:cubicBezTo>
                    <a:pt x="370" y="417"/>
                    <a:pt x="467" y="346"/>
                    <a:pt x="482" y="244"/>
                  </a:cubicBezTo>
                  <a:cubicBezTo>
                    <a:pt x="501" y="132"/>
                    <a:pt x="410" y="24"/>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9" name="Google Shape;8299;p29"/>
            <p:cNvSpPr/>
            <p:nvPr/>
          </p:nvSpPr>
          <p:spPr>
            <a:xfrm>
              <a:off x="5138325" y="1756725"/>
              <a:ext cx="12550" cy="10425"/>
            </a:xfrm>
            <a:custGeom>
              <a:avLst/>
              <a:gdLst/>
              <a:ahLst/>
              <a:cxnLst/>
              <a:rect l="l" t="t" r="r" b="b"/>
              <a:pathLst>
                <a:path w="502" h="417" extrusionOk="0">
                  <a:moveTo>
                    <a:pt x="241" y="0"/>
                  </a:moveTo>
                  <a:cubicBezTo>
                    <a:pt x="130" y="0"/>
                    <a:pt x="33" y="71"/>
                    <a:pt x="18" y="173"/>
                  </a:cubicBezTo>
                  <a:cubicBezTo>
                    <a:pt x="1" y="287"/>
                    <a:pt x="91" y="393"/>
                    <a:pt x="219" y="413"/>
                  </a:cubicBezTo>
                  <a:cubicBezTo>
                    <a:pt x="233" y="415"/>
                    <a:pt x="246" y="416"/>
                    <a:pt x="260" y="416"/>
                  </a:cubicBezTo>
                  <a:cubicBezTo>
                    <a:pt x="372" y="416"/>
                    <a:pt x="467" y="344"/>
                    <a:pt x="483" y="243"/>
                  </a:cubicBezTo>
                  <a:cubicBezTo>
                    <a:pt x="501" y="130"/>
                    <a:pt x="411"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0" name="Google Shape;8300;p29"/>
            <p:cNvSpPr/>
            <p:nvPr/>
          </p:nvSpPr>
          <p:spPr>
            <a:xfrm>
              <a:off x="5135300" y="1780250"/>
              <a:ext cx="12500" cy="10425"/>
            </a:xfrm>
            <a:custGeom>
              <a:avLst/>
              <a:gdLst/>
              <a:ahLst/>
              <a:cxnLst/>
              <a:rect l="l" t="t" r="r" b="b"/>
              <a:pathLst>
                <a:path w="500" h="417" extrusionOk="0">
                  <a:moveTo>
                    <a:pt x="241" y="1"/>
                  </a:moveTo>
                  <a:cubicBezTo>
                    <a:pt x="129" y="1"/>
                    <a:pt x="32" y="72"/>
                    <a:pt x="17" y="173"/>
                  </a:cubicBezTo>
                  <a:cubicBezTo>
                    <a:pt x="0" y="287"/>
                    <a:pt x="90" y="395"/>
                    <a:pt x="219" y="413"/>
                  </a:cubicBezTo>
                  <a:cubicBezTo>
                    <a:pt x="233" y="416"/>
                    <a:pt x="246" y="417"/>
                    <a:pt x="260" y="417"/>
                  </a:cubicBezTo>
                  <a:cubicBezTo>
                    <a:pt x="371" y="417"/>
                    <a:pt x="467" y="346"/>
                    <a:pt x="482" y="244"/>
                  </a:cubicBezTo>
                  <a:cubicBezTo>
                    <a:pt x="500" y="130"/>
                    <a:pt x="411" y="24"/>
                    <a:pt x="281"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1" name="Google Shape;8301;p29"/>
            <p:cNvSpPr/>
            <p:nvPr/>
          </p:nvSpPr>
          <p:spPr>
            <a:xfrm>
              <a:off x="5144100" y="1784075"/>
              <a:ext cx="12525" cy="10425"/>
            </a:xfrm>
            <a:custGeom>
              <a:avLst/>
              <a:gdLst/>
              <a:ahLst/>
              <a:cxnLst/>
              <a:rect l="l" t="t" r="r" b="b"/>
              <a:pathLst>
                <a:path w="501" h="417" extrusionOk="0">
                  <a:moveTo>
                    <a:pt x="241" y="0"/>
                  </a:moveTo>
                  <a:cubicBezTo>
                    <a:pt x="130" y="0"/>
                    <a:pt x="33" y="72"/>
                    <a:pt x="18" y="174"/>
                  </a:cubicBezTo>
                  <a:cubicBezTo>
                    <a:pt x="1" y="286"/>
                    <a:pt x="91" y="394"/>
                    <a:pt x="219" y="414"/>
                  </a:cubicBezTo>
                  <a:cubicBezTo>
                    <a:pt x="232" y="416"/>
                    <a:pt x="245" y="417"/>
                    <a:pt x="258" y="417"/>
                  </a:cubicBezTo>
                  <a:cubicBezTo>
                    <a:pt x="371" y="417"/>
                    <a:pt x="468" y="346"/>
                    <a:pt x="483" y="244"/>
                  </a:cubicBezTo>
                  <a:cubicBezTo>
                    <a:pt x="501" y="130"/>
                    <a:pt x="411" y="23"/>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2" name="Google Shape;8302;p29"/>
            <p:cNvSpPr/>
            <p:nvPr/>
          </p:nvSpPr>
          <p:spPr>
            <a:xfrm>
              <a:off x="5128875" y="1787025"/>
              <a:ext cx="12525" cy="10425"/>
            </a:xfrm>
            <a:custGeom>
              <a:avLst/>
              <a:gdLst/>
              <a:ahLst/>
              <a:cxnLst/>
              <a:rect l="l" t="t" r="r" b="b"/>
              <a:pathLst>
                <a:path w="501" h="417" extrusionOk="0">
                  <a:moveTo>
                    <a:pt x="240" y="0"/>
                  </a:moveTo>
                  <a:cubicBezTo>
                    <a:pt x="128" y="0"/>
                    <a:pt x="32" y="71"/>
                    <a:pt x="17" y="173"/>
                  </a:cubicBezTo>
                  <a:cubicBezTo>
                    <a:pt x="0" y="287"/>
                    <a:pt x="90" y="393"/>
                    <a:pt x="219" y="413"/>
                  </a:cubicBezTo>
                  <a:cubicBezTo>
                    <a:pt x="232" y="415"/>
                    <a:pt x="246" y="416"/>
                    <a:pt x="259" y="416"/>
                  </a:cubicBezTo>
                  <a:cubicBezTo>
                    <a:pt x="370" y="416"/>
                    <a:pt x="467" y="345"/>
                    <a:pt x="482" y="244"/>
                  </a:cubicBezTo>
                  <a:cubicBezTo>
                    <a:pt x="501" y="130"/>
                    <a:pt x="410" y="21"/>
                    <a:pt x="281" y="3"/>
                  </a:cubicBezTo>
                  <a:cubicBezTo>
                    <a:pt x="268" y="1"/>
                    <a:pt x="254" y="0"/>
                    <a:pt x="24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3" name="Google Shape;8303;p29"/>
            <p:cNvSpPr/>
            <p:nvPr/>
          </p:nvSpPr>
          <p:spPr>
            <a:xfrm>
              <a:off x="5141600" y="1800550"/>
              <a:ext cx="12525" cy="10450"/>
            </a:xfrm>
            <a:custGeom>
              <a:avLst/>
              <a:gdLst/>
              <a:ahLst/>
              <a:cxnLst/>
              <a:rect l="l" t="t" r="r" b="b"/>
              <a:pathLst>
                <a:path w="501" h="418" extrusionOk="0">
                  <a:moveTo>
                    <a:pt x="242" y="1"/>
                  </a:moveTo>
                  <a:cubicBezTo>
                    <a:pt x="130" y="1"/>
                    <a:pt x="33" y="72"/>
                    <a:pt x="18" y="174"/>
                  </a:cubicBezTo>
                  <a:cubicBezTo>
                    <a:pt x="0" y="288"/>
                    <a:pt x="91" y="394"/>
                    <a:pt x="219" y="414"/>
                  </a:cubicBezTo>
                  <a:cubicBezTo>
                    <a:pt x="232" y="416"/>
                    <a:pt x="246" y="417"/>
                    <a:pt x="259" y="417"/>
                  </a:cubicBezTo>
                  <a:cubicBezTo>
                    <a:pt x="371" y="417"/>
                    <a:pt x="467" y="346"/>
                    <a:pt x="483" y="244"/>
                  </a:cubicBezTo>
                  <a:cubicBezTo>
                    <a:pt x="501" y="131"/>
                    <a:pt x="411"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4" name="Google Shape;8304;p29"/>
            <p:cNvSpPr/>
            <p:nvPr/>
          </p:nvSpPr>
          <p:spPr>
            <a:xfrm>
              <a:off x="5105250" y="1792425"/>
              <a:ext cx="12525" cy="10450"/>
            </a:xfrm>
            <a:custGeom>
              <a:avLst/>
              <a:gdLst/>
              <a:ahLst/>
              <a:cxnLst/>
              <a:rect l="l" t="t" r="r" b="b"/>
              <a:pathLst>
                <a:path w="501" h="418" extrusionOk="0">
                  <a:moveTo>
                    <a:pt x="241" y="1"/>
                  </a:moveTo>
                  <a:cubicBezTo>
                    <a:pt x="129" y="1"/>
                    <a:pt x="32" y="72"/>
                    <a:pt x="17" y="174"/>
                  </a:cubicBezTo>
                  <a:cubicBezTo>
                    <a:pt x="1" y="287"/>
                    <a:pt x="91" y="394"/>
                    <a:pt x="219" y="414"/>
                  </a:cubicBezTo>
                  <a:cubicBezTo>
                    <a:pt x="232" y="416"/>
                    <a:pt x="245" y="417"/>
                    <a:pt x="258" y="417"/>
                  </a:cubicBezTo>
                  <a:cubicBezTo>
                    <a:pt x="370" y="417"/>
                    <a:pt x="467" y="346"/>
                    <a:pt x="482" y="244"/>
                  </a:cubicBezTo>
                  <a:cubicBezTo>
                    <a:pt x="500" y="132"/>
                    <a:pt x="409" y="24"/>
                    <a:pt x="282" y="4"/>
                  </a:cubicBezTo>
                  <a:cubicBezTo>
                    <a:pt x="268" y="2"/>
                    <a:pt x="255"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5" name="Google Shape;8305;p29"/>
            <p:cNvSpPr/>
            <p:nvPr/>
          </p:nvSpPr>
          <p:spPr>
            <a:xfrm>
              <a:off x="5116075" y="1777300"/>
              <a:ext cx="12525" cy="10450"/>
            </a:xfrm>
            <a:custGeom>
              <a:avLst/>
              <a:gdLst/>
              <a:ahLst/>
              <a:cxnLst/>
              <a:rect l="l" t="t" r="r" b="b"/>
              <a:pathLst>
                <a:path w="501" h="418" extrusionOk="0">
                  <a:moveTo>
                    <a:pt x="242" y="1"/>
                  </a:moveTo>
                  <a:cubicBezTo>
                    <a:pt x="129" y="1"/>
                    <a:pt x="32" y="72"/>
                    <a:pt x="17" y="174"/>
                  </a:cubicBezTo>
                  <a:cubicBezTo>
                    <a:pt x="0" y="288"/>
                    <a:pt x="90" y="394"/>
                    <a:pt x="219" y="414"/>
                  </a:cubicBezTo>
                  <a:cubicBezTo>
                    <a:pt x="232" y="416"/>
                    <a:pt x="246" y="417"/>
                    <a:pt x="259" y="417"/>
                  </a:cubicBezTo>
                  <a:cubicBezTo>
                    <a:pt x="370" y="417"/>
                    <a:pt x="467" y="346"/>
                    <a:pt x="482" y="244"/>
                  </a:cubicBezTo>
                  <a:cubicBezTo>
                    <a:pt x="501" y="131"/>
                    <a:pt x="410" y="24"/>
                    <a:pt x="281" y="4"/>
                  </a:cubicBezTo>
                  <a:cubicBezTo>
                    <a:pt x="268" y="2"/>
                    <a:pt x="255" y="1"/>
                    <a:pt x="24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6" name="Google Shape;8306;p29"/>
            <p:cNvSpPr/>
            <p:nvPr/>
          </p:nvSpPr>
          <p:spPr>
            <a:xfrm>
              <a:off x="5103475" y="1770300"/>
              <a:ext cx="12525" cy="10425"/>
            </a:xfrm>
            <a:custGeom>
              <a:avLst/>
              <a:gdLst/>
              <a:ahLst/>
              <a:cxnLst/>
              <a:rect l="l" t="t" r="r" b="b"/>
              <a:pathLst>
                <a:path w="501" h="417" extrusionOk="0">
                  <a:moveTo>
                    <a:pt x="241" y="1"/>
                  </a:moveTo>
                  <a:cubicBezTo>
                    <a:pt x="130" y="1"/>
                    <a:pt x="33" y="71"/>
                    <a:pt x="18" y="173"/>
                  </a:cubicBezTo>
                  <a:cubicBezTo>
                    <a:pt x="1" y="287"/>
                    <a:pt x="92" y="393"/>
                    <a:pt x="219" y="413"/>
                  </a:cubicBezTo>
                  <a:cubicBezTo>
                    <a:pt x="233" y="415"/>
                    <a:pt x="246" y="416"/>
                    <a:pt x="260" y="416"/>
                  </a:cubicBezTo>
                  <a:cubicBezTo>
                    <a:pt x="372" y="416"/>
                    <a:pt x="469" y="345"/>
                    <a:pt x="483" y="244"/>
                  </a:cubicBezTo>
                  <a:cubicBezTo>
                    <a:pt x="500" y="130"/>
                    <a:pt x="410" y="21"/>
                    <a:pt x="282" y="4"/>
                  </a:cubicBezTo>
                  <a:cubicBezTo>
                    <a:pt x="268" y="2"/>
                    <a:pt x="254" y="1"/>
                    <a:pt x="24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7" name="Google Shape;8307;p29"/>
            <p:cNvSpPr/>
            <p:nvPr/>
          </p:nvSpPr>
          <p:spPr>
            <a:xfrm>
              <a:off x="5147750" y="1772950"/>
              <a:ext cx="12525" cy="10400"/>
            </a:xfrm>
            <a:custGeom>
              <a:avLst/>
              <a:gdLst/>
              <a:ahLst/>
              <a:cxnLst/>
              <a:rect l="l" t="t" r="r" b="b"/>
              <a:pathLst>
                <a:path w="501" h="416" extrusionOk="0">
                  <a:moveTo>
                    <a:pt x="241" y="0"/>
                  </a:moveTo>
                  <a:cubicBezTo>
                    <a:pt x="130" y="0"/>
                    <a:pt x="33" y="72"/>
                    <a:pt x="19" y="172"/>
                  </a:cubicBezTo>
                  <a:cubicBezTo>
                    <a:pt x="1" y="286"/>
                    <a:pt x="92" y="394"/>
                    <a:pt x="219" y="413"/>
                  </a:cubicBezTo>
                  <a:cubicBezTo>
                    <a:pt x="233" y="415"/>
                    <a:pt x="247" y="416"/>
                    <a:pt x="260" y="416"/>
                  </a:cubicBezTo>
                  <a:cubicBezTo>
                    <a:pt x="372" y="416"/>
                    <a:pt x="469" y="345"/>
                    <a:pt x="484" y="244"/>
                  </a:cubicBezTo>
                  <a:cubicBezTo>
                    <a:pt x="500" y="130"/>
                    <a:pt x="410" y="21"/>
                    <a:pt x="282" y="3"/>
                  </a:cubicBezTo>
                  <a:cubicBezTo>
                    <a:pt x="268" y="1"/>
                    <a:pt x="255"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8" name="Google Shape;8308;p29"/>
            <p:cNvSpPr/>
            <p:nvPr/>
          </p:nvSpPr>
          <p:spPr>
            <a:xfrm>
              <a:off x="5162900" y="1780500"/>
              <a:ext cx="12525" cy="10400"/>
            </a:xfrm>
            <a:custGeom>
              <a:avLst/>
              <a:gdLst/>
              <a:ahLst/>
              <a:cxnLst/>
              <a:rect l="l" t="t" r="r" b="b"/>
              <a:pathLst>
                <a:path w="501" h="416" extrusionOk="0">
                  <a:moveTo>
                    <a:pt x="241" y="0"/>
                  </a:moveTo>
                  <a:cubicBezTo>
                    <a:pt x="130" y="0"/>
                    <a:pt x="34" y="71"/>
                    <a:pt x="19" y="172"/>
                  </a:cubicBezTo>
                  <a:cubicBezTo>
                    <a:pt x="1" y="286"/>
                    <a:pt x="92" y="393"/>
                    <a:pt x="219" y="413"/>
                  </a:cubicBezTo>
                  <a:cubicBezTo>
                    <a:pt x="233" y="415"/>
                    <a:pt x="247" y="416"/>
                    <a:pt x="260" y="416"/>
                  </a:cubicBezTo>
                  <a:cubicBezTo>
                    <a:pt x="372" y="416"/>
                    <a:pt x="469" y="344"/>
                    <a:pt x="484" y="244"/>
                  </a:cubicBezTo>
                  <a:cubicBezTo>
                    <a:pt x="500" y="130"/>
                    <a:pt x="410" y="22"/>
                    <a:pt x="282" y="3"/>
                  </a:cubicBezTo>
                  <a:cubicBezTo>
                    <a:pt x="268" y="1"/>
                    <a:pt x="254" y="0"/>
                    <a:pt x="24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9" name="Google Shape;8309;p29"/>
            <p:cNvSpPr/>
            <p:nvPr/>
          </p:nvSpPr>
          <p:spPr>
            <a:xfrm>
              <a:off x="5180350" y="2042925"/>
              <a:ext cx="162500" cy="159300"/>
            </a:xfrm>
            <a:custGeom>
              <a:avLst/>
              <a:gdLst/>
              <a:ahLst/>
              <a:cxnLst/>
              <a:rect l="l" t="t" r="r" b="b"/>
              <a:pathLst>
                <a:path w="6500" h="6372" extrusionOk="0">
                  <a:moveTo>
                    <a:pt x="2415" y="0"/>
                  </a:moveTo>
                  <a:cubicBezTo>
                    <a:pt x="2230" y="0"/>
                    <a:pt x="2035" y="14"/>
                    <a:pt x="1829" y="44"/>
                  </a:cubicBezTo>
                  <a:cubicBezTo>
                    <a:pt x="1" y="308"/>
                    <a:pt x="1698" y="6372"/>
                    <a:pt x="1698" y="6372"/>
                  </a:cubicBezTo>
                  <a:cubicBezTo>
                    <a:pt x="2572" y="5566"/>
                    <a:pt x="6500" y="3358"/>
                    <a:pt x="5973" y="2511"/>
                  </a:cubicBezTo>
                  <a:cubicBezTo>
                    <a:pt x="5701" y="2072"/>
                    <a:pt x="5373" y="1966"/>
                    <a:pt x="5121" y="1966"/>
                  </a:cubicBezTo>
                  <a:cubicBezTo>
                    <a:pt x="4886" y="1966"/>
                    <a:pt x="4716" y="2057"/>
                    <a:pt x="4716" y="2057"/>
                  </a:cubicBezTo>
                  <a:cubicBezTo>
                    <a:pt x="4716" y="2057"/>
                    <a:pt x="4686" y="1822"/>
                    <a:pt x="4693" y="1310"/>
                  </a:cubicBezTo>
                  <a:cubicBezTo>
                    <a:pt x="4700" y="856"/>
                    <a:pt x="3880" y="0"/>
                    <a:pt x="241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0" name="Google Shape;8310;p29"/>
            <p:cNvSpPr/>
            <p:nvPr/>
          </p:nvSpPr>
          <p:spPr>
            <a:xfrm>
              <a:off x="5209250" y="2087100"/>
              <a:ext cx="51800" cy="135750"/>
            </a:xfrm>
            <a:custGeom>
              <a:avLst/>
              <a:gdLst/>
              <a:ahLst/>
              <a:cxnLst/>
              <a:rect l="l" t="t" r="r" b="b"/>
              <a:pathLst>
                <a:path w="2072" h="5430" extrusionOk="0">
                  <a:moveTo>
                    <a:pt x="601" y="1"/>
                  </a:moveTo>
                  <a:cubicBezTo>
                    <a:pt x="0" y="1848"/>
                    <a:pt x="333" y="4517"/>
                    <a:pt x="347" y="4630"/>
                  </a:cubicBezTo>
                  <a:lnTo>
                    <a:pt x="449" y="5429"/>
                  </a:lnTo>
                  <a:lnTo>
                    <a:pt x="727" y="4671"/>
                  </a:lnTo>
                  <a:cubicBezTo>
                    <a:pt x="734" y="4653"/>
                    <a:pt x="1432" y="2757"/>
                    <a:pt x="2071" y="1973"/>
                  </a:cubicBezTo>
                  <a:lnTo>
                    <a:pt x="1765" y="1725"/>
                  </a:lnTo>
                  <a:cubicBezTo>
                    <a:pt x="1357" y="2228"/>
                    <a:pt x="940" y="3116"/>
                    <a:pt x="667" y="3759"/>
                  </a:cubicBezTo>
                  <a:cubicBezTo>
                    <a:pt x="612" y="2825"/>
                    <a:pt x="599" y="1279"/>
                    <a:pt x="975" y="122"/>
                  </a:cubicBezTo>
                  <a:lnTo>
                    <a:pt x="601"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1" name="Google Shape;8311;p29"/>
            <p:cNvSpPr/>
            <p:nvPr/>
          </p:nvSpPr>
          <p:spPr>
            <a:xfrm>
              <a:off x="5222775" y="2122425"/>
              <a:ext cx="102550" cy="79800"/>
            </a:xfrm>
            <a:custGeom>
              <a:avLst/>
              <a:gdLst/>
              <a:ahLst/>
              <a:cxnLst/>
              <a:rect l="l" t="t" r="r" b="b"/>
              <a:pathLst>
                <a:path w="4102" h="3192" extrusionOk="0">
                  <a:moveTo>
                    <a:pt x="4102" y="1"/>
                  </a:moveTo>
                  <a:lnTo>
                    <a:pt x="4102" y="1"/>
                  </a:lnTo>
                  <a:cubicBezTo>
                    <a:pt x="1687" y="1557"/>
                    <a:pt x="1" y="3192"/>
                    <a:pt x="1" y="3192"/>
                  </a:cubicBezTo>
                  <a:cubicBezTo>
                    <a:pt x="697" y="2550"/>
                    <a:pt x="3318" y="1025"/>
                    <a:pt x="4102"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2" name="Google Shape;8312;p29"/>
            <p:cNvSpPr/>
            <p:nvPr/>
          </p:nvSpPr>
          <p:spPr>
            <a:xfrm>
              <a:off x="5081000" y="2191725"/>
              <a:ext cx="147050" cy="128625"/>
            </a:xfrm>
            <a:custGeom>
              <a:avLst/>
              <a:gdLst/>
              <a:ahLst/>
              <a:cxnLst/>
              <a:rect l="l" t="t" r="r" b="b"/>
              <a:pathLst>
                <a:path w="5882" h="5145" extrusionOk="0">
                  <a:moveTo>
                    <a:pt x="1865" y="0"/>
                  </a:moveTo>
                  <a:cubicBezTo>
                    <a:pt x="919" y="0"/>
                    <a:pt x="179" y="115"/>
                    <a:pt x="128" y="511"/>
                  </a:cubicBezTo>
                  <a:cubicBezTo>
                    <a:pt x="0" y="1499"/>
                    <a:pt x="816" y="1656"/>
                    <a:pt x="816" y="1656"/>
                  </a:cubicBezTo>
                  <a:cubicBezTo>
                    <a:pt x="816" y="1656"/>
                    <a:pt x="692" y="1857"/>
                    <a:pt x="363" y="2249"/>
                  </a:cubicBezTo>
                  <a:cubicBezTo>
                    <a:pt x="35" y="2641"/>
                    <a:pt x="198" y="4090"/>
                    <a:pt x="1785" y="5039"/>
                  </a:cubicBezTo>
                  <a:cubicBezTo>
                    <a:pt x="1905" y="5111"/>
                    <a:pt x="2031" y="5144"/>
                    <a:pt x="2161" y="5144"/>
                  </a:cubicBezTo>
                  <a:cubicBezTo>
                    <a:pt x="3739" y="5144"/>
                    <a:pt x="5882" y="215"/>
                    <a:pt x="5882" y="215"/>
                  </a:cubicBezTo>
                  <a:lnTo>
                    <a:pt x="5882" y="215"/>
                  </a:lnTo>
                  <a:cubicBezTo>
                    <a:pt x="5826" y="218"/>
                    <a:pt x="5763" y="220"/>
                    <a:pt x="5694" y="220"/>
                  </a:cubicBezTo>
                  <a:cubicBezTo>
                    <a:pt x="4878" y="220"/>
                    <a:pt x="3174" y="0"/>
                    <a:pt x="1865"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3" name="Google Shape;8313;p29"/>
            <p:cNvSpPr/>
            <p:nvPr/>
          </p:nvSpPr>
          <p:spPr>
            <a:xfrm>
              <a:off x="5148900" y="2182525"/>
              <a:ext cx="94000" cy="102900"/>
            </a:xfrm>
            <a:custGeom>
              <a:avLst/>
              <a:gdLst/>
              <a:ahLst/>
              <a:cxnLst/>
              <a:rect l="l" t="t" r="r" b="b"/>
              <a:pathLst>
                <a:path w="3760" h="4116" extrusionOk="0">
                  <a:moveTo>
                    <a:pt x="3759" y="1"/>
                  </a:moveTo>
                  <a:lnTo>
                    <a:pt x="3066" y="413"/>
                  </a:lnTo>
                  <a:cubicBezTo>
                    <a:pt x="3049" y="423"/>
                    <a:pt x="1310" y="1451"/>
                    <a:pt x="319" y="1657"/>
                  </a:cubicBezTo>
                  <a:lnTo>
                    <a:pt x="400" y="2043"/>
                  </a:lnTo>
                  <a:cubicBezTo>
                    <a:pt x="1035" y="1911"/>
                    <a:pt x="1918" y="1487"/>
                    <a:pt x="2537" y="1159"/>
                  </a:cubicBezTo>
                  <a:lnTo>
                    <a:pt x="2537" y="1159"/>
                  </a:lnTo>
                  <a:cubicBezTo>
                    <a:pt x="1989" y="1917"/>
                    <a:pt x="1023" y="3125"/>
                    <a:pt x="1" y="3785"/>
                  </a:cubicBezTo>
                  <a:lnTo>
                    <a:pt x="214" y="4116"/>
                  </a:lnTo>
                  <a:cubicBezTo>
                    <a:pt x="1847" y="3061"/>
                    <a:pt x="3273" y="783"/>
                    <a:pt x="3334" y="685"/>
                  </a:cubicBezTo>
                  <a:lnTo>
                    <a:pt x="3759"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4" name="Google Shape;8314;p29"/>
            <p:cNvSpPr/>
            <p:nvPr/>
          </p:nvSpPr>
          <p:spPr>
            <a:xfrm>
              <a:off x="5101050" y="2191700"/>
              <a:ext cx="127000" cy="15825"/>
            </a:xfrm>
            <a:custGeom>
              <a:avLst/>
              <a:gdLst/>
              <a:ahLst/>
              <a:cxnLst/>
              <a:rect l="l" t="t" r="r" b="b"/>
              <a:pathLst>
                <a:path w="5080" h="633" extrusionOk="0">
                  <a:moveTo>
                    <a:pt x="1070" y="1"/>
                  </a:moveTo>
                  <a:cubicBezTo>
                    <a:pt x="663" y="1"/>
                    <a:pt x="293" y="22"/>
                    <a:pt x="1" y="78"/>
                  </a:cubicBezTo>
                  <a:cubicBezTo>
                    <a:pt x="19" y="87"/>
                    <a:pt x="1252" y="632"/>
                    <a:pt x="2838" y="632"/>
                  </a:cubicBezTo>
                  <a:cubicBezTo>
                    <a:pt x="3541" y="632"/>
                    <a:pt x="4313" y="525"/>
                    <a:pt x="5080" y="216"/>
                  </a:cubicBezTo>
                  <a:lnTo>
                    <a:pt x="5080" y="216"/>
                  </a:lnTo>
                  <a:cubicBezTo>
                    <a:pt x="5025" y="219"/>
                    <a:pt x="4963" y="221"/>
                    <a:pt x="4895" y="221"/>
                  </a:cubicBezTo>
                  <a:cubicBezTo>
                    <a:pt x="4082" y="221"/>
                    <a:pt x="2380" y="1"/>
                    <a:pt x="1070"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5" name="Google Shape;8315;p29"/>
            <p:cNvSpPr/>
            <p:nvPr/>
          </p:nvSpPr>
          <p:spPr>
            <a:xfrm>
              <a:off x="5071500" y="2071100"/>
              <a:ext cx="156175" cy="125950"/>
            </a:xfrm>
            <a:custGeom>
              <a:avLst/>
              <a:gdLst/>
              <a:ahLst/>
              <a:cxnLst/>
              <a:rect l="l" t="t" r="r" b="b"/>
              <a:pathLst>
                <a:path w="6247" h="5038" extrusionOk="0">
                  <a:moveTo>
                    <a:pt x="3456" y="1"/>
                  </a:moveTo>
                  <a:cubicBezTo>
                    <a:pt x="3419" y="1"/>
                    <a:pt x="3382" y="7"/>
                    <a:pt x="3346" y="20"/>
                  </a:cubicBezTo>
                  <a:cubicBezTo>
                    <a:pt x="2409" y="360"/>
                    <a:pt x="2644" y="1158"/>
                    <a:pt x="2644" y="1158"/>
                  </a:cubicBezTo>
                  <a:cubicBezTo>
                    <a:pt x="2644" y="1158"/>
                    <a:pt x="2407" y="1138"/>
                    <a:pt x="1909" y="1025"/>
                  </a:cubicBezTo>
                  <a:cubicBezTo>
                    <a:pt x="1879" y="1019"/>
                    <a:pt x="1846" y="1015"/>
                    <a:pt x="1811" y="1015"/>
                  </a:cubicBezTo>
                  <a:cubicBezTo>
                    <a:pt x="1267" y="1015"/>
                    <a:pt x="189" y="1834"/>
                    <a:pt x="80" y="3568"/>
                  </a:cubicBezTo>
                  <a:cubicBezTo>
                    <a:pt x="0" y="4841"/>
                    <a:pt x="2968" y="5038"/>
                    <a:pt x="4815" y="5038"/>
                  </a:cubicBezTo>
                  <a:cubicBezTo>
                    <a:pt x="5643" y="5038"/>
                    <a:pt x="6246" y="4998"/>
                    <a:pt x="6246" y="4998"/>
                  </a:cubicBezTo>
                  <a:cubicBezTo>
                    <a:pt x="5661" y="4014"/>
                    <a:pt x="4387" y="1"/>
                    <a:pt x="3456"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6" name="Google Shape;8316;p29"/>
            <p:cNvSpPr/>
            <p:nvPr/>
          </p:nvSpPr>
          <p:spPr>
            <a:xfrm>
              <a:off x="5115325" y="2145100"/>
              <a:ext cx="132025" cy="57450"/>
            </a:xfrm>
            <a:custGeom>
              <a:avLst/>
              <a:gdLst/>
              <a:ahLst/>
              <a:cxnLst/>
              <a:rect l="l" t="t" r="r" b="b"/>
              <a:pathLst>
                <a:path w="5281" h="2298" extrusionOk="0">
                  <a:moveTo>
                    <a:pt x="2232" y="1"/>
                  </a:moveTo>
                  <a:lnTo>
                    <a:pt x="1927" y="247"/>
                  </a:lnTo>
                  <a:cubicBezTo>
                    <a:pt x="2335" y="751"/>
                    <a:pt x="3118" y="1341"/>
                    <a:pt x="3693" y="1741"/>
                  </a:cubicBezTo>
                  <a:cubicBezTo>
                    <a:pt x="2768" y="1602"/>
                    <a:pt x="1252" y="1298"/>
                    <a:pt x="196" y="691"/>
                  </a:cubicBezTo>
                  <a:lnTo>
                    <a:pt x="0" y="1032"/>
                  </a:lnTo>
                  <a:cubicBezTo>
                    <a:pt x="1685" y="1999"/>
                    <a:pt x="4363" y="2224"/>
                    <a:pt x="4477" y="2233"/>
                  </a:cubicBezTo>
                  <a:lnTo>
                    <a:pt x="5281" y="2297"/>
                  </a:lnTo>
                  <a:lnTo>
                    <a:pt x="4598" y="1871"/>
                  </a:lnTo>
                  <a:cubicBezTo>
                    <a:pt x="4582" y="1860"/>
                    <a:pt x="2868" y="785"/>
                    <a:pt x="223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7" name="Google Shape;8317;p29"/>
            <p:cNvSpPr/>
            <p:nvPr/>
          </p:nvSpPr>
          <p:spPr>
            <a:xfrm>
              <a:off x="5224800" y="2126350"/>
              <a:ext cx="170375" cy="132700"/>
            </a:xfrm>
            <a:custGeom>
              <a:avLst/>
              <a:gdLst/>
              <a:ahLst/>
              <a:cxnLst/>
              <a:rect l="l" t="t" r="r" b="b"/>
              <a:pathLst>
                <a:path w="6815" h="5308" extrusionOk="0">
                  <a:moveTo>
                    <a:pt x="5071" y="0"/>
                  </a:moveTo>
                  <a:cubicBezTo>
                    <a:pt x="3390" y="0"/>
                    <a:pt x="0" y="2858"/>
                    <a:pt x="0" y="2858"/>
                  </a:cubicBezTo>
                  <a:cubicBezTo>
                    <a:pt x="950" y="3259"/>
                    <a:pt x="3805" y="5308"/>
                    <a:pt x="4912" y="5308"/>
                  </a:cubicBezTo>
                  <a:cubicBezTo>
                    <a:pt x="5083" y="5308"/>
                    <a:pt x="5212" y="5259"/>
                    <a:pt x="5286" y="5147"/>
                  </a:cubicBezTo>
                  <a:cubicBezTo>
                    <a:pt x="5840" y="4319"/>
                    <a:pt x="5178" y="3815"/>
                    <a:pt x="5178" y="3815"/>
                  </a:cubicBezTo>
                  <a:cubicBezTo>
                    <a:pt x="5178" y="3815"/>
                    <a:pt x="5379" y="3692"/>
                    <a:pt x="5848" y="3486"/>
                  </a:cubicBezTo>
                  <a:cubicBezTo>
                    <a:pt x="6316" y="3281"/>
                    <a:pt x="6815" y="1910"/>
                    <a:pt x="5814" y="356"/>
                  </a:cubicBezTo>
                  <a:cubicBezTo>
                    <a:pt x="5653" y="105"/>
                    <a:pt x="5393" y="0"/>
                    <a:pt x="507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8" name="Google Shape;8318;p29"/>
            <p:cNvSpPr/>
            <p:nvPr/>
          </p:nvSpPr>
          <p:spPr>
            <a:xfrm>
              <a:off x="5205075" y="2151450"/>
              <a:ext cx="126175" cy="53875"/>
            </a:xfrm>
            <a:custGeom>
              <a:avLst/>
              <a:gdLst/>
              <a:ahLst/>
              <a:cxnLst/>
              <a:rect l="l" t="t" r="r" b="b"/>
              <a:pathLst>
                <a:path w="5047" h="2155" extrusionOk="0">
                  <a:moveTo>
                    <a:pt x="5003" y="0"/>
                  </a:moveTo>
                  <a:cubicBezTo>
                    <a:pt x="3072" y="219"/>
                    <a:pt x="782" y="1627"/>
                    <a:pt x="685" y="1687"/>
                  </a:cubicBezTo>
                  <a:lnTo>
                    <a:pt x="0" y="2111"/>
                  </a:lnTo>
                  <a:lnTo>
                    <a:pt x="804" y="2050"/>
                  </a:lnTo>
                  <a:cubicBezTo>
                    <a:pt x="815" y="2049"/>
                    <a:pt x="1409" y="2005"/>
                    <a:pt x="2107" y="2005"/>
                  </a:cubicBezTo>
                  <a:cubicBezTo>
                    <a:pt x="2700" y="2005"/>
                    <a:pt x="3368" y="2037"/>
                    <a:pt x="3817" y="2155"/>
                  </a:cubicBezTo>
                  <a:lnTo>
                    <a:pt x="3916" y="1775"/>
                  </a:lnTo>
                  <a:cubicBezTo>
                    <a:pt x="3427" y="1646"/>
                    <a:pt x="2721" y="1611"/>
                    <a:pt x="2102" y="1611"/>
                  </a:cubicBezTo>
                  <a:cubicBezTo>
                    <a:pt x="1929" y="1611"/>
                    <a:pt x="1762" y="1614"/>
                    <a:pt x="1609" y="1618"/>
                  </a:cubicBezTo>
                  <a:cubicBezTo>
                    <a:pt x="2437" y="1181"/>
                    <a:pt x="3838" y="528"/>
                    <a:pt x="5047" y="391"/>
                  </a:cubicBezTo>
                  <a:lnTo>
                    <a:pt x="5003" y="0"/>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9" name="Google Shape;8319;p29"/>
            <p:cNvSpPr/>
            <p:nvPr/>
          </p:nvSpPr>
          <p:spPr>
            <a:xfrm>
              <a:off x="5190675" y="2195825"/>
              <a:ext cx="169125" cy="147725"/>
            </a:xfrm>
            <a:custGeom>
              <a:avLst/>
              <a:gdLst/>
              <a:ahLst/>
              <a:cxnLst/>
              <a:rect l="l" t="t" r="r" b="b"/>
              <a:pathLst>
                <a:path w="6765" h="5909" extrusionOk="0">
                  <a:moveTo>
                    <a:pt x="1292" y="1"/>
                  </a:moveTo>
                  <a:cubicBezTo>
                    <a:pt x="1238" y="1190"/>
                    <a:pt x="1" y="5521"/>
                    <a:pt x="971" y="5753"/>
                  </a:cubicBezTo>
                  <a:cubicBezTo>
                    <a:pt x="1095" y="5782"/>
                    <a:pt x="1207" y="5795"/>
                    <a:pt x="1308" y="5795"/>
                  </a:cubicBezTo>
                  <a:cubicBezTo>
                    <a:pt x="2000" y="5795"/>
                    <a:pt x="2184" y="5190"/>
                    <a:pt x="2184" y="5190"/>
                  </a:cubicBezTo>
                  <a:cubicBezTo>
                    <a:pt x="2184" y="5190"/>
                    <a:pt x="2371" y="5336"/>
                    <a:pt x="2726" y="5705"/>
                  </a:cubicBezTo>
                  <a:cubicBezTo>
                    <a:pt x="2843" y="5827"/>
                    <a:pt x="3081" y="5908"/>
                    <a:pt x="3388" y="5908"/>
                  </a:cubicBezTo>
                  <a:cubicBezTo>
                    <a:pt x="4007" y="5908"/>
                    <a:pt x="4907" y="5578"/>
                    <a:pt x="5651" y="4591"/>
                  </a:cubicBezTo>
                  <a:cubicBezTo>
                    <a:pt x="6764" y="3114"/>
                    <a:pt x="1292" y="1"/>
                    <a:pt x="129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0" name="Google Shape;8320;p29"/>
            <p:cNvSpPr/>
            <p:nvPr/>
          </p:nvSpPr>
          <p:spPr>
            <a:xfrm>
              <a:off x="5210175" y="2179525"/>
              <a:ext cx="92750" cy="103575"/>
            </a:xfrm>
            <a:custGeom>
              <a:avLst/>
              <a:gdLst/>
              <a:ahLst/>
              <a:cxnLst/>
              <a:rect l="l" t="t" r="r" b="b"/>
              <a:pathLst>
                <a:path w="3710" h="4143" extrusionOk="0">
                  <a:moveTo>
                    <a:pt x="0" y="1"/>
                  </a:moveTo>
                  <a:lnTo>
                    <a:pt x="334" y="734"/>
                  </a:lnTo>
                  <a:cubicBezTo>
                    <a:pt x="343" y="752"/>
                    <a:pt x="1179" y="2591"/>
                    <a:pt x="1278" y="3598"/>
                  </a:cubicBezTo>
                  <a:lnTo>
                    <a:pt x="1670" y="3561"/>
                  </a:lnTo>
                  <a:cubicBezTo>
                    <a:pt x="1607" y="2915"/>
                    <a:pt x="1278" y="1991"/>
                    <a:pt x="1019" y="1341"/>
                  </a:cubicBezTo>
                  <a:lnTo>
                    <a:pt x="1019" y="1341"/>
                  </a:lnTo>
                  <a:cubicBezTo>
                    <a:pt x="1714" y="1967"/>
                    <a:pt x="2813" y="3056"/>
                    <a:pt x="3358" y="4143"/>
                  </a:cubicBezTo>
                  <a:lnTo>
                    <a:pt x="3709" y="3966"/>
                  </a:lnTo>
                  <a:cubicBezTo>
                    <a:pt x="2837" y="2230"/>
                    <a:pt x="724" y="568"/>
                    <a:pt x="635" y="497"/>
                  </a:cubicBezTo>
                  <a:lnTo>
                    <a:pt x="0" y="1"/>
                  </a:ln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1" name="Google Shape;8321;p29"/>
            <p:cNvSpPr/>
            <p:nvPr/>
          </p:nvSpPr>
          <p:spPr>
            <a:xfrm>
              <a:off x="5191850" y="2173225"/>
              <a:ext cx="68350" cy="55500"/>
            </a:xfrm>
            <a:custGeom>
              <a:avLst/>
              <a:gdLst/>
              <a:ahLst/>
              <a:cxnLst/>
              <a:rect l="l" t="t" r="r" b="b"/>
              <a:pathLst>
                <a:path w="2734" h="2220" extrusionOk="0">
                  <a:moveTo>
                    <a:pt x="1468" y="1"/>
                  </a:moveTo>
                  <a:cubicBezTo>
                    <a:pt x="1306" y="1"/>
                    <a:pt x="1139" y="31"/>
                    <a:pt x="975" y="94"/>
                  </a:cubicBezTo>
                  <a:cubicBezTo>
                    <a:pt x="340" y="339"/>
                    <a:pt x="1" y="992"/>
                    <a:pt x="218" y="1554"/>
                  </a:cubicBezTo>
                  <a:cubicBezTo>
                    <a:pt x="378" y="1971"/>
                    <a:pt x="800" y="2219"/>
                    <a:pt x="1267" y="2219"/>
                  </a:cubicBezTo>
                  <a:cubicBezTo>
                    <a:pt x="1429" y="2219"/>
                    <a:pt x="1596" y="2189"/>
                    <a:pt x="1760" y="2126"/>
                  </a:cubicBezTo>
                  <a:cubicBezTo>
                    <a:pt x="2394" y="1881"/>
                    <a:pt x="2734" y="1228"/>
                    <a:pt x="2518" y="665"/>
                  </a:cubicBezTo>
                  <a:cubicBezTo>
                    <a:pt x="2356" y="249"/>
                    <a:pt x="1934" y="1"/>
                    <a:pt x="1468" y="1"/>
                  </a:cubicBezTo>
                  <a:close/>
                </a:path>
              </a:pathLst>
            </a:custGeom>
            <a:solidFill>
              <a:srgbClr val="EAAA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2" name="Google Shape;8322;p29"/>
            <p:cNvSpPr/>
            <p:nvPr/>
          </p:nvSpPr>
          <p:spPr>
            <a:xfrm>
              <a:off x="5211550" y="2192275"/>
              <a:ext cx="9350" cy="7575"/>
            </a:xfrm>
            <a:custGeom>
              <a:avLst/>
              <a:gdLst/>
              <a:ahLst/>
              <a:cxnLst/>
              <a:rect l="l" t="t" r="r" b="b"/>
              <a:pathLst>
                <a:path w="374" h="303" extrusionOk="0">
                  <a:moveTo>
                    <a:pt x="199" y="0"/>
                  </a:moveTo>
                  <a:cubicBezTo>
                    <a:pt x="178" y="0"/>
                    <a:pt x="155" y="4"/>
                    <a:pt x="133" y="12"/>
                  </a:cubicBezTo>
                  <a:cubicBezTo>
                    <a:pt x="47" y="44"/>
                    <a:pt x="0" y="133"/>
                    <a:pt x="31" y="211"/>
                  </a:cubicBezTo>
                  <a:cubicBezTo>
                    <a:pt x="52" y="268"/>
                    <a:pt x="109" y="302"/>
                    <a:pt x="173" y="302"/>
                  </a:cubicBezTo>
                  <a:cubicBezTo>
                    <a:pt x="195" y="302"/>
                    <a:pt x="218" y="298"/>
                    <a:pt x="241" y="289"/>
                  </a:cubicBezTo>
                  <a:cubicBezTo>
                    <a:pt x="326" y="257"/>
                    <a:pt x="373" y="168"/>
                    <a:pt x="344" y="90"/>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3" name="Google Shape;8323;p29"/>
            <p:cNvSpPr/>
            <p:nvPr/>
          </p:nvSpPr>
          <p:spPr>
            <a:xfrm>
              <a:off x="5218100" y="2181025"/>
              <a:ext cx="9350" cy="7575"/>
            </a:xfrm>
            <a:custGeom>
              <a:avLst/>
              <a:gdLst/>
              <a:ahLst/>
              <a:cxnLst/>
              <a:rect l="l" t="t" r="r" b="b"/>
              <a:pathLst>
                <a:path w="374" h="303" extrusionOk="0">
                  <a:moveTo>
                    <a:pt x="200" y="1"/>
                  </a:moveTo>
                  <a:cubicBezTo>
                    <a:pt x="178" y="1"/>
                    <a:pt x="156" y="5"/>
                    <a:pt x="134" y="13"/>
                  </a:cubicBezTo>
                  <a:cubicBezTo>
                    <a:pt x="48" y="45"/>
                    <a:pt x="1" y="134"/>
                    <a:pt x="31" y="211"/>
                  </a:cubicBezTo>
                  <a:cubicBezTo>
                    <a:pt x="53" y="269"/>
                    <a:pt x="111" y="303"/>
                    <a:pt x="174" y="303"/>
                  </a:cubicBezTo>
                  <a:cubicBezTo>
                    <a:pt x="196" y="303"/>
                    <a:pt x="219" y="299"/>
                    <a:pt x="241" y="290"/>
                  </a:cubicBezTo>
                  <a:cubicBezTo>
                    <a:pt x="328" y="257"/>
                    <a:pt x="374" y="168"/>
                    <a:pt x="344" y="91"/>
                  </a:cubicBezTo>
                  <a:cubicBezTo>
                    <a:pt x="322" y="35"/>
                    <a:pt x="263"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4" name="Google Shape;8324;p29"/>
            <p:cNvSpPr/>
            <p:nvPr/>
          </p:nvSpPr>
          <p:spPr>
            <a:xfrm>
              <a:off x="5224575" y="2196700"/>
              <a:ext cx="9350" cy="7575"/>
            </a:xfrm>
            <a:custGeom>
              <a:avLst/>
              <a:gdLst/>
              <a:ahLst/>
              <a:cxnLst/>
              <a:rect l="l" t="t" r="r" b="b"/>
              <a:pathLst>
                <a:path w="374" h="303" extrusionOk="0">
                  <a:moveTo>
                    <a:pt x="199" y="1"/>
                  </a:moveTo>
                  <a:cubicBezTo>
                    <a:pt x="178" y="1"/>
                    <a:pt x="155" y="5"/>
                    <a:pt x="133" y="13"/>
                  </a:cubicBezTo>
                  <a:cubicBezTo>
                    <a:pt x="48" y="45"/>
                    <a:pt x="1" y="134"/>
                    <a:pt x="30" y="211"/>
                  </a:cubicBezTo>
                  <a:cubicBezTo>
                    <a:pt x="52" y="268"/>
                    <a:pt x="110" y="303"/>
                    <a:pt x="173" y="303"/>
                  </a:cubicBezTo>
                  <a:cubicBezTo>
                    <a:pt x="196" y="303"/>
                    <a:pt x="219" y="299"/>
                    <a:pt x="241" y="290"/>
                  </a:cubicBezTo>
                  <a:cubicBezTo>
                    <a:pt x="327" y="257"/>
                    <a:pt x="374" y="168"/>
                    <a:pt x="343" y="91"/>
                  </a:cubicBezTo>
                  <a:cubicBezTo>
                    <a:pt x="322" y="35"/>
                    <a:pt x="263" y="1"/>
                    <a:pt x="199"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5" name="Google Shape;8325;p29"/>
            <p:cNvSpPr/>
            <p:nvPr/>
          </p:nvSpPr>
          <p:spPr>
            <a:xfrm>
              <a:off x="5231400" y="2195950"/>
              <a:ext cx="9350" cy="7575"/>
            </a:xfrm>
            <a:custGeom>
              <a:avLst/>
              <a:gdLst/>
              <a:ahLst/>
              <a:cxnLst/>
              <a:rect l="l" t="t" r="r" b="b"/>
              <a:pathLst>
                <a:path w="374" h="303" extrusionOk="0">
                  <a:moveTo>
                    <a:pt x="199" y="0"/>
                  </a:moveTo>
                  <a:cubicBezTo>
                    <a:pt x="177" y="0"/>
                    <a:pt x="155" y="4"/>
                    <a:pt x="133" y="12"/>
                  </a:cubicBezTo>
                  <a:cubicBezTo>
                    <a:pt x="48" y="46"/>
                    <a:pt x="0" y="135"/>
                    <a:pt x="31" y="211"/>
                  </a:cubicBezTo>
                  <a:cubicBezTo>
                    <a:pt x="52" y="268"/>
                    <a:pt x="110" y="302"/>
                    <a:pt x="173" y="302"/>
                  </a:cubicBezTo>
                  <a:cubicBezTo>
                    <a:pt x="195" y="302"/>
                    <a:pt x="218" y="298"/>
                    <a:pt x="241" y="289"/>
                  </a:cubicBezTo>
                  <a:cubicBezTo>
                    <a:pt x="326" y="257"/>
                    <a:pt x="374" y="168"/>
                    <a:pt x="344" y="91"/>
                  </a:cubicBezTo>
                  <a:cubicBezTo>
                    <a:pt x="322" y="34"/>
                    <a:pt x="264" y="0"/>
                    <a:pt x="199"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6" name="Google Shape;8326;p29"/>
            <p:cNvSpPr/>
            <p:nvPr/>
          </p:nvSpPr>
          <p:spPr>
            <a:xfrm>
              <a:off x="5222950" y="2203175"/>
              <a:ext cx="9400" cy="7600"/>
            </a:xfrm>
            <a:custGeom>
              <a:avLst/>
              <a:gdLst/>
              <a:ahLst/>
              <a:cxnLst/>
              <a:rect l="l" t="t" r="r" b="b"/>
              <a:pathLst>
                <a:path w="376" h="304" extrusionOk="0">
                  <a:moveTo>
                    <a:pt x="202" y="1"/>
                  </a:moveTo>
                  <a:cubicBezTo>
                    <a:pt x="180" y="1"/>
                    <a:pt x="157" y="5"/>
                    <a:pt x="135" y="14"/>
                  </a:cubicBezTo>
                  <a:cubicBezTo>
                    <a:pt x="48" y="46"/>
                    <a:pt x="1" y="135"/>
                    <a:pt x="31" y="212"/>
                  </a:cubicBezTo>
                  <a:cubicBezTo>
                    <a:pt x="54" y="270"/>
                    <a:pt x="111" y="304"/>
                    <a:pt x="174" y="304"/>
                  </a:cubicBezTo>
                  <a:cubicBezTo>
                    <a:pt x="196" y="304"/>
                    <a:pt x="219" y="299"/>
                    <a:pt x="241" y="291"/>
                  </a:cubicBezTo>
                  <a:cubicBezTo>
                    <a:pt x="328" y="258"/>
                    <a:pt x="375" y="170"/>
                    <a:pt x="345" y="92"/>
                  </a:cubicBezTo>
                  <a:cubicBezTo>
                    <a:pt x="322" y="35"/>
                    <a:pt x="265" y="1"/>
                    <a:pt x="202"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7" name="Google Shape;8327;p29"/>
            <p:cNvSpPr/>
            <p:nvPr/>
          </p:nvSpPr>
          <p:spPr>
            <a:xfrm>
              <a:off x="5235700" y="2207075"/>
              <a:ext cx="9350" cy="7600"/>
            </a:xfrm>
            <a:custGeom>
              <a:avLst/>
              <a:gdLst/>
              <a:ahLst/>
              <a:cxnLst/>
              <a:rect l="l" t="t" r="r" b="b"/>
              <a:pathLst>
                <a:path w="374" h="304" extrusionOk="0">
                  <a:moveTo>
                    <a:pt x="201" y="0"/>
                  </a:moveTo>
                  <a:cubicBezTo>
                    <a:pt x="179" y="0"/>
                    <a:pt x="156" y="5"/>
                    <a:pt x="134" y="14"/>
                  </a:cubicBezTo>
                  <a:cubicBezTo>
                    <a:pt x="48" y="46"/>
                    <a:pt x="1" y="135"/>
                    <a:pt x="31" y="212"/>
                  </a:cubicBezTo>
                  <a:cubicBezTo>
                    <a:pt x="53" y="269"/>
                    <a:pt x="111" y="303"/>
                    <a:pt x="174" y="303"/>
                  </a:cubicBezTo>
                  <a:cubicBezTo>
                    <a:pt x="196" y="303"/>
                    <a:pt x="219" y="299"/>
                    <a:pt x="241" y="290"/>
                  </a:cubicBezTo>
                  <a:cubicBezTo>
                    <a:pt x="327" y="257"/>
                    <a:pt x="374" y="168"/>
                    <a:pt x="345" y="92"/>
                  </a:cubicBezTo>
                  <a:cubicBezTo>
                    <a:pt x="322" y="35"/>
                    <a:pt x="265" y="0"/>
                    <a:pt x="201"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8" name="Google Shape;8328;p29"/>
            <p:cNvSpPr/>
            <p:nvPr/>
          </p:nvSpPr>
          <p:spPr>
            <a:xfrm>
              <a:off x="5210250" y="2214950"/>
              <a:ext cx="9350" cy="7575"/>
            </a:xfrm>
            <a:custGeom>
              <a:avLst/>
              <a:gdLst/>
              <a:ahLst/>
              <a:cxnLst/>
              <a:rect l="l" t="t" r="r" b="b"/>
              <a:pathLst>
                <a:path w="374" h="303" extrusionOk="0">
                  <a:moveTo>
                    <a:pt x="200" y="1"/>
                  </a:moveTo>
                  <a:cubicBezTo>
                    <a:pt x="178" y="1"/>
                    <a:pt x="155" y="5"/>
                    <a:pt x="133" y="13"/>
                  </a:cubicBezTo>
                  <a:cubicBezTo>
                    <a:pt x="47" y="45"/>
                    <a:pt x="0" y="134"/>
                    <a:pt x="30" y="212"/>
                  </a:cubicBezTo>
                  <a:cubicBezTo>
                    <a:pt x="52" y="269"/>
                    <a:pt x="109" y="303"/>
                    <a:pt x="173" y="303"/>
                  </a:cubicBezTo>
                  <a:cubicBezTo>
                    <a:pt x="195" y="303"/>
                    <a:pt x="218" y="299"/>
                    <a:pt x="240" y="290"/>
                  </a:cubicBezTo>
                  <a:cubicBezTo>
                    <a:pt x="326" y="258"/>
                    <a:pt x="373"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9" name="Google Shape;8329;p29"/>
            <p:cNvSpPr/>
            <p:nvPr/>
          </p:nvSpPr>
          <p:spPr>
            <a:xfrm>
              <a:off x="5211600" y="2201725"/>
              <a:ext cx="9375" cy="7575"/>
            </a:xfrm>
            <a:custGeom>
              <a:avLst/>
              <a:gdLst/>
              <a:ahLst/>
              <a:cxnLst/>
              <a:rect l="l" t="t" r="r" b="b"/>
              <a:pathLst>
                <a:path w="375" h="303" extrusionOk="0">
                  <a:moveTo>
                    <a:pt x="201" y="1"/>
                  </a:moveTo>
                  <a:cubicBezTo>
                    <a:pt x="179" y="1"/>
                    <a:pt x="156" y="5"/>
                    <a:pt x="134" y="13"/>
                  </a:cubicBezTo>
                  <a:cubicBezTo>
                    <a:pt x="47" y="46"/>
                    <a:pt x="0" y="135"/>
                    <a:pt x="31" y="212"/>
                  </a:cubicBezTo>
                  <a:cubicBezTo>
                    <a:pt x="53" y="269"/>
                    <a:pt x="111" y="303"/>
                    <a:pt x="175" y="303"/>
                  </a:cubicBezTo>
                  <a:cubicBezTo>
                    <a:pt x="196" y="303"/>
                    <a:pt x="219" y="299"/>
                    <a:pt x="241" y="290"/>
                  </a:cubicBezTo>
                  <a:cubicBezTo>
                    <a:pt x="328" y="257"/>
                    <a:pt x="375"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0" name="Google Shape;8330;p29"/>
            <p:cNvSpPr/>
            <p:nvPr/>
          </p:nvSpPr>
          <p:spPr>
            <a:xfrm>
              <a:off x="5201275" y="2201825"/>
              <a:ext cx="9375" cy="7575"/>
            </a:xfrm>
            <a:custGeom>
              <a:avLst/>
              <a:gdLst/>
              <a:ahLst/>
              <a:cxnLst/>
              <a:rect l="l" t="t" r="r" b="b"/>
              <a:pathLst>
                <a:path w="375" h="303" extrusionOk="0">
                  <a:moveTo>
                    <a:pt x="200" y="0"/>
                  </a:moveTo>
                  <a:cubicBezTo>
                    <a:pt x="178" y="0"/>
                    <a:pt x="156" y="4"/>
                    <a:pt x="134" y="12"/>
                  </a:cubicBezTo>
                  <a:cubicBezTo>
                    <a:pt x="48" y="46"/>
                    <a:pt x="1" y="135"/>
                    <a:pt x="31" y="211"/>
                  </a:cubicBezTo>
                  <a:cubicBezTo>
                    <a:pt x="53" y="268"/>
                    <a:pt x="111" y="303"/>
                    <a:pt x="174" y="303"/>
                  </a:cubicBezTo>
                  <a:cubicBezTo>
                    <a:pt x="196" y="303"/>
                    <a:pt x="219" y="298"/>
                    <a:pt x="241" y="289"/>
                  </a:cubicBezTo>
                  <a:cubicBezTo>
                    <a:pt x="328" y="257"/>
                    <a:pt x="375" y="168"/>
                    <a:pt x="345" y="91"/>
                  </a:cubicBezTo>
                  <a:cubicBezTo>
                    <a:pt x="322" y="35"/>
                    <a:pt x="263" y="0"/>
                    <a:pt x="200"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1" name="Google Shape;8331;p29"/>
            <p:cNvSpPr/>
            <p:nvPr/>
          </p:nvSpPr>
          <p:spPr>
            <a:xfrm>
              <a:off x="5229700" y="2187750"/>
              <a:ext cx="9350" cy="7575"/>
            </a:xfrm>
            <a:custGeom>
              <a:avLst/>
              <a:gdLst/>
              <a:ahLst/>
              <a:cxnLst/>
              <a:rect l="l" t="t" r="r" b="b"/>
              <a:pathLst>
                <a:path w="374" h="303" extrusionOk="0">
                  <a:moveTo>
                    <a:pt x="201" y="1"/>
                  </a:moveTo>
                  <a:cubicBezTo>
                    <a:pt x="179" y="1"/>
                    <a:pt x="156" y="5"/>
                    <a:pt x="133" y="13"/>
                  </a:cubicBezTo>
                  <a:cubicBezTo>
                    <a:pt x="48" y="46"/>
                    <a:pt x="1" y="135"/>
                    <a:pt x="31" y="212"/>
                  </a:cubicBezTo>
                  <a:cubicBezTo>
                    <a:pt x="53" y="269"/>
                    <a:pt x="110" y="303"/>
                    <a:pt x="174" y="303"/>
                  </a:cubicBezTo>
                  <a:cubicBezTo>
                    <a:pt x="196" y="303"/>
                    <a:pt x="219" y="299"/>
                    <a:pt x="241" y="290"/>
                  </a:cubicBezTo>
                  <a:cubicBezTo>
                    <a:pt x="327" y="257"/>
                    <a:pt x="374" y="168"/>
                    <a:pt x="344" y="92"/>
                  </a:cubicBezTo>
                  <a:cubicBezTo>
                    <a:pt x="322" y="34"/>
                    <a:pt x="264" y="1"/>
                    <a:pt x="201"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2" name="Google Shape;8332;p29"/>
            <p:cNvSpPr/>
            <p:nvPr/>
          </p:nvSpPr>
          <p:spPr>
            <a:xfrm>
              <a:off x="5241775" y="2187050"/>
              <a:ext cx="9375" cy="7600"/>
            </a:xfrm>
            <a:custGeom>
              <a:avLst/>
              <a:gdLst/>
              <a:ahLst/>
              <a:cxnLst/>
              <a:rect l="l" t="t" r="r" b="b"/>
              <a:pathLst>
                <a:path w="375" h="304" extrusionOk="0">
                  <a:moveTo>
                    <a:pt x="200" y="1"/>
                  </a:moveTo>
                  <a:cubicBezTo>
                    <a:pt x="178" y="1"/>
                    <a:pt x="156" y="5"/>
                    <a:pt x="134" y="13"/>
                  </a:cubicBezTo>
                  <a:cubicBezTo>
                    <a:pt x="47" y="47"/>
                    <a:pt x="0" y="135"/>
                    <a:pt x="31" y="212"/>
                  </a:cubicBezTo>
                  <a:cubicBezTo>
                    <a:pt x="53" y="269"/>
                    <a:pt x="110" y="303"/>
                    <a:pt x="173" y="303"/>
                  </a:cubicBezTo>
                  <a:cubicBezTo>
                    <a:pt x="196" y="303"/>
                    <a:pt x="218" y="299"/>
                    <a:pt x="241" y="290"/>
                  </a:cubicBezTo>
                  <a:cubicBezTo>
                    <a:pt x="327" y="258"/>
                    <a:pt x="374" y="169"/>
                    <a:pt x="344" y="91"/>
                  </a:cubicBezTo>
                  <a:cubicBezTo>
                    <a:pt x="322" y="35"/>
                    <a:pt x="264" y="1"/>
                    <a:pt x="200"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3" name="Google Shape;8333;p29"/>
            <p:cNvSpPr/>
            <p:nvPr/>
          </p:nvSpPr>
          <p:spPr>
            <a:xfrm>
              <a:off x="4824425" y="2481625"/>
              <a:ext cx="276400" cy="441025"/>
            </a:xfrm>
            <a:custGeom>
              <a:avLst/>
              <a:gdLst/>
              <a:ahLst/>
              <a:cxnLst/>
              <a:rect l="l" t="t" r="r" b="b"/>
              <a:pathLst>
                <a:path w="11056" h="17641" extrusionOk="0">
                  <a:moveTo>
                    <a:pt x="10244" y="1"/>
                  </a:moveTo>
                  <a:lnTo>
                    <a:pt x="0" y="3539"/>
                  </a:lnTo>
                  <a:cubicBezTo>
                    <a:pt x="0" y="3541"/>
                    <a:pt x="3647" y="13273"/>
                    <a:pt x="2794" y="17640"/>
                  </a:cubicBezTo>
                  <a:cubicBezTo>
                    <a:pt x="2794" y="17640"/>
                    <a:pt x="11055" y="9044"/>
                    <a:pt x="10244"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4" name="Google Shape;8334;p29"/>
            <p:cNvSpPr/>
            <p:nvPr/>
          </p:nvSpPr>
          <p:spPr>
            <a:xfrm>
              <a:off x="4685050" y="2337225"/>
              <a:ext cx="395500" cy="415450"/>
            </a:xfrm>
            <a:custGeom>
              <a:avLst/>
              <a:gdLst/>
              <a:ahLst/>
              <a:cxnLst/>
              <a:rect l="l" t="t" r="r" b="b"/>
              <a:pathLst>
                <a:path w="15820" h="16618" extrusionOk="0">
                  <a:moveTo>
                    <a:pt x="8395" y="1"/>
                  </a:moveTo>
                  <a:cubicBezTo>
                    <a:pt x="1" y="2959"/>
                    <a:pt x="3079" y="16617"/>
                    <a:pt x="3080" y="16617"/>
                  </a:cubicBezTo>
                  <a:cubicBezTo>
                    <a:pt x="8747" y="8450"/>
                    <a:pt x="15819" y="5779"/>
                    <a:pt x="15819" y="5779"/>
                  </a:cubicBezTo>
                  <a:cubicBezTo>
                    <a:pt x="15733" y="340"/>
                    <a:pt x="8395" y="1"/>
                    <a:pt x="8395"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5" name="Google Shape;8335;p29"/>
            <p:cNvSpPr/>
            <p:nvPr/>
          </p:nvSpPr>
          <p:spPr>
            <a:xfrm>
              <a:off x="4773450" y="2368000"/>
              <a:ext cx="229025" cy="292375"/>
            </a:xfrm>
            <a:custGeom>
              <a:avLst/>
              <a:gdLst/>
              <a:ahLst/>
              <a:cxnLst/>
              <a:rect l="l" t="t" r="r" b="b"/>
              <a:pathLst>
                <a:path w="9161" h="11695" extrusionOk="0">
                  <a:moveTo>
                    <a:pt x="9113" y="0"/>
                  </a:moveTo>
                  <a:cubicBezTo>
                    <a:pt x="9035" y="11"/>
                    <a:pt x="1355" y="1127"/>
                    <a:pt x="1" y="11648"/>
                  </a:cubicBezTo>
                  <a:lnTo>
                    <a:pt x="364" y="11695"/>
                  </a:lnTo>
                  <a:cubicBezTo>
                    <a:pt x="1681" y="1465"/>
                    <a:pt x="9086" y="375"/>
                    <a:pt x="9160" y="365"/>
                  </a:cubicBezTo>
                  <a:lnTo>
                    <a:pt x="9113" y="0"/>
                  </a:ln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36" name="Google Shape;8336;p29"/>
          <p:cNvGrpSpPr/>
          <p:nvPr/>
        </p:nvGrpSpPr>
        <p:grpSpPr>
          <a:xfrm rot="2700000">
            <a:off x="-296382" y="4354012"/>
            <a:ext cx="2019219" cy="2548734"/>
            <a:chOff x="3080025" y="1284500"/>
            <a:chExt cx="950475" cy="1199725"/>
          </a:xfrm>
        </p:grpSpPr>
        <p:sp>
          <p:nvSpPr>
            <p:cNvPr id="8337" name="Google Shape;8337;p29"/>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8" name="Google Shape;8338;p29"/>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9" name="Google Shape;8339;p29"/>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0" name="Google Shape;8340;p29"/>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1" name="Google Shape;8341;p29"/>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2" name="Google Shape;8342;p29"/>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3" name="Google Shape;8343;p29"/>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4" name="Google Shape;8344;p29"/>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5" name="Google Shape;8345;p29"/>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6" name="Google Shape;8346;p29"/>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7" name="Google Shape;8347;p29"/>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8" name="Google Shape;8348;p29"/>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9" name="Google Shape;8349;p29"/>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0" name="Google Shape;8350;p29"/>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1" name="Google Shape;8351;p29"/>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2" name="Google Shape;8352;p29"/>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3" name="Google Shape;8353;p29"/>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4" name="Google Shape;8354;p29"/>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5" name="Google Shape;8355;p29"/>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6" name="Google Shape;8356;p29"/>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7" name="Google Shape;8357;p29"/>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8" name="Google Shape;8358;p29"/>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9" name="Google Shape;8359;p29"/>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0" name="Google Shape;8360;p29"/>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1" name="Google Shape;8361;p29"/>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2" name="Google Shape;8362;p29"/>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3" name="Google Shape;8363;p29"/>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4" name="Google Shape;8364;p29"/>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5" name="Google Shape;8365;p29"/>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6" name="Google Shape;8366;p29"/>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7" name="Google Shape;8367;p29"/>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8" name="Google Shape;8368;p29"/>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9" name="Google Shape;8369;p29"/>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0" name="Google Shape;8370;p29"/>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1" name="Google Shape;8371;p29"/>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2" name="Google Shape;8372;p29"/>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3" name="Google Shape;8373;p29"/>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4" name="Google Shape;8374;p29"/>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5" name="Google Shape;8375;p29"/>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6" name="Google Shape;8376;p29"/>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7" name="Google Shape;8377;p29"/>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8" name="Google Shape;8378;p29"/>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9" name="Google Shape;8379;p29"/>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0" name="Google Shape;8380;p29"/>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1" name="Google Shape;8381;p29"/>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2" name="Google Shape;8382;p29"/>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3" name="Google Shape;8383;p29"/>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4" name="Google Shape;8384;p29"/>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5" name="Google Shape;8385;p29"/>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6" name="Google Shape;8386;p29"/>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7" name="Google Shape;8387;p29"/>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8" name="Google Shape;8388;p29"/>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9" name="Google Shape;8389;p29"/>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0" name="Google Shape;8390;p29"/>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1" name="Google Shape;8391;p29"/>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2" name="Google Shape;8392;p29"/>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3" name="Google Shape;8393;p29"/>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4" name="Google Shape;8394;p29"/>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5" name="Google Shape;8395;p29"/>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6" name="Google Shape;8396;p29"/>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7" name="Google Shape;8397;p29"/>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8" name="Google Shape;8398;p29"/>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9" name="Google Shape;8399;p29"/>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0" name="Google Shape;8400;p29"/>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1" name="Google Shape;8401;p29"/>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2" name="Google Shape;8402;p29"/>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3" name="Google Shape;8403;p29"/>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4" name="Google Shape;8404;p29"/>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5" name="Google Shape;8405;p29"/>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6" name="Google Shape;8406;p29"/>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7" name="Google Shape;8407;p29"/>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8" name="Google Shape;8408;p29"/>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9" name="Google Shape;8409;p29"/>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0" name="Google Shape;8410;p29"/>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1" name="Google Shape;8411;p29"/>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2" name="Google Shape;8412;p29"/>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3" name="Google Shape;8413;p29"/>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4" name="Google Shape;8414;p29"/>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5" name="Google Shape;8415;p29"/>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6" name="Google Shape;8416;p29"/>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7" name="Google Shape;8417;p29"/>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8" name="Google Shape;8418;p29"/>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19" name="Google Shape;8419;p29"/>
          <p:cNvGrpSpPr/>
          <p:nvPr/>
        </p:nvGrpSpPr>
        <p:grpSpPr>
          <a:xfrm>
            <a:off x="8430777" y="4603990"/>
            <a:ext cx="915555" cy="850273"/>
            <a:chOff x="6615429" y="768727"/>
            <a:chExt cx="1122554" cy="1042513"/>
          </a:xfrm>
        </p:grpSpPr>
        <p:sp>
          <p:nvSpPr>
            <p:cNvPr id="8420" name="Google Shape;8420;p29"/>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1" name="Google Shape;8421;p29"/>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2" name="Google Shape;8422;p29"/>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3" name="Google Shape;8423;p29"/>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4" name="Google Shape;8424;p29"/>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5" name="Google Shape;8425;p29"/>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6" name="Google Shape;8426;p29"/>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7" name="Google Shape;8427;p29"/>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8" name="Google Shape;8428;p29"/>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9" name="Google Shape;8429;p29"/>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0" name="Google Shape;8430;p29"/>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1" name="Google Shape;8431;p29"/>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2" name="Google Shape;8432;p29"/>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3" name="Google Shape;8433;p29"/>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4" name="Google Shape;8434;p29"/>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5" name="Google Shape;8435;p29"/>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6" name="Google Shape;8436;p29"/>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7" name="Google Shape;8437;p29"/>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8" name="Google Shape;8438;p29"/>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9" name="Google Shape;8439;p29"/>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0" name="Google Shape;8440;p29"/>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1" name="Google Shape;8441;p29"/>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2" name="Google Shape;8442;p29"/>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3" name="Google Shape;8443;p29"/>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4" name="Google Shape;8444;p29"/>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5" name="Google Shape;8445;p29"/>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46" name="Google Shape;8446;p29"/>
          <p:cNvGrpSpPr/>
          <p:nvPr/>
        </p:nvGrpSpPr>
        <p:grpSpPr>
          <a:xfrm>
            <a:off x="8430777" y="-41110"/>
            <a:ext cx="915555" cy="850273"/>
            <a:chOff x="6615429" y="768727"/>
            <a:chExt cx="1122554" cy="1042513"/>
          </a:xfrm>
        </p:grpSpPr>
        <p:sp>
          <p:nvSpPr>
            <p:cNvPr id="8447" name="Google Shape;8447;p29"/>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8" name="Google Shape;8448;p29"/>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9" name="Google Shape;8449;p29"/>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0" name="Google Shape;8450;p29"/>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1" name="Google Shape;8451;p29"/>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2" name="Google Shape;8452;p29"/>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3" name="Google Shape;8453;p29"/>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4" name="Google Shape;8454;p29"/>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5" name="Google Shape;8455;p29"/>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6" name="Google Shape;8456;p29"/>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7" name="Google Shape;8457;p29"/>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8" name="Google Shape;8458;p29"/>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9" name="Google Shape;8459;p29"/>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0" name="Google Shape;8460;p29"/>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1" name="Google Shape;8461;p29"/>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2" name="Google Shape;8462;p29"/>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3" name="Google Shape;8463;p29"/>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4" name="Google Shape;8464;p29"/>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5" name="Google Shape;8465;p29"/>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6" name="Google Shape;8466;p29"/>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7" name="Google Shape;8467;p29"/>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8" name="Google Shape;8468;p29"/>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9" name="Google Shape;8469;p29"/>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0" name="Google Shape;8470;p29"/>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1" name="Google Shape;8471;p29"/>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2" name="Google Shape;8472;p29"/>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73" name="Google Shape;8473;p29"/>
          <p:cNvGrpSpPr/>
          <p:nvPr/>
        </p:nvGrpSpPr>
        <p:grpSpPr>
          <a:xfrm rot="-5400000" flipH="1">
            <a:off x="3897999" y="4280194"/>
            <a:ext cx="2019189" cy="2548696"/>
            <a:chOff x="3080025" y="1284500"/>
            <a:chExt cx="950475" cy="1199725"/>
          </a:xfrm>
        </p:grpSpPr>
        <p:sp>
          <p:nvSpPr>
            <p:cNvPr id="8474" name="Google Shape;8474;p29"/>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5" name="Google Shape;8475;p29"/>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6" name="Google Shape;8476;p29"/>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7" name="Google Shape;8477;p29"/>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8" name="Google Shape;8478;p29"/>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9" name="Google Shape;8479;p29"/>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0" name="Google Shape;8480;p29"/>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1" name="Google Shape;8481;p29"/>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2" name="Google Shape;8482;p29"/>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3" name="Google Shape;8483;p29"/>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4" name="Google Shape;8484;p29"/>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5" name="Google Shape;8485;p29"/>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6" name="Google Shape;8486;p29"/>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7" name="Google Shape;8487;p29"/>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8" name="Google Shape;8488;p29"/>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9" name="Google Shape;8489;p29"/>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0" name="Google Shape;8490;p29"/>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1" name="Google Shape;8491;p29"/>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2" name="Google Shape;8492;p29"/>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3" name="Google Shape;8493;p29"/>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4" name="Google Shape;8494;p29"/>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5" name="Google Shape;8495;p29"/>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6" name="Google Shape;8496;p29"/>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7" name="Google Shape;8497;p29"/>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8" name="Google Shape;8498;p29"/>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9" name="Google Shape;8499;p29"/>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0" name="Google Shape;8500;p29"/>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1" name="Google Shape;8501;p29"/>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2" name="Google Shape;8502;p29"/>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3" name="Google Shape;8503;p29"/>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4" name="Google Shape;8504;p29"/>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5" name="Google Shape;8505;p29"/>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6" name="Google Shape;8506;p29"/>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7" name="Google Shape;8507;p29"/>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8" name="Google Shape;8508;p29"/>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9" name="Google Shape;8509;p29"/>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0" name="Google Shape;8510;p29"/>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1" name="Google Shape;8511;p29"/>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2" name="Google Shape;8512;p29"/>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3" name="Google Shape;8513;p29"/>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4" name="Google Shape;8514;p29"/>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5" name="Google Shape;8515;p29"/>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6" name="Google Shape;8516;p29"/>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7" name="Google Shape;8517;p29"/>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8" name="Google Shape;8518;p29"/>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9" name="Google Shape;8519;p29"/>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0" name="Google Shape;8520;p29"/>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1" name="Google Shape;8521;p29"/>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2" name="Google Shape;8522;p29"/>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3" name="Google Shape;8523;p29"/>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4" name="Google Shape;8524;p29"/>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5" name="Google Shape;8525;p29"/>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6" name="Google Shape;8526;p29"/>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7" name="Google Shape;8527;p29"/>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8" name="Google Shape;8528;p29"/>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9" name="Google Shape;8529;p29"/>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0" name="Google Shape;8530;p29"/>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1" name="Google Shape;8531;p29"/>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2" name="Google Shape;8532;p29"/>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3" name="Google Shape;8533;p29"/>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4" name="Google Shape;8534;p29"/>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5" name="Google Shape;8535;p29"/>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6" name="Google Shape;8536;p29"/>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7" name="Google Shape;8537;p29"/>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8" name="Google Shape;8538;p29"/>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9" name="Google Shape;8539;p29"/>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0" name="Google Shape;8540;p29"/>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1" name="Google Shape;8541;p29"/>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2" name="Google Shape;8542;p29"/>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3" name="Google Shape;8543;p29"/>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4" name="Google Shape;8544;p29"/>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5" name="Google Shape;8545;p29"/>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6" name="Google Shape;8546;p29"/>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7" name="Google Shape;8547;p29"/>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8" name="Google Shape;8548;p29"/>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9" name="Google Shape;8549;p29"/>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0" name="Google Shape;8550;p29"/>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1" name="Google Shape;8551;p29"/>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2" name="Google Shape;8552;p29"/>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3" name="Google Shape;8553;p29"/>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4" name="Google Shape;8554;p29"/>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5" name="Google Shape;8555;p29"/>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556" name="Google Shape;8556;p2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557" name="Google Shape;8557;p29"/>
          <p:cNvSpPr txBox="1">
            <a:spLocks noGrp="1"/>
          </p:cNvSpPr>
          <p:nvPr>
            <p:ph type="subTitle" idx="1"/>
          </p:nvPr>
        </p:nvSpPr>
        <p:spPr>
          <a:xfrm>
            <a:off x="4752675" y="1496175"/>
            <a:ext cx="3368700" cy="287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558" name="Google Shape;8558;p29"/>
          <p:cNvSpPr txBox="1">
            <a:spLocks noGrp="1"/>
          </p:cNvSpPr>
          <p:nvPr>
            <p:ph type="subTitle" idx="2"/>
          </p:nvPr>
        </p:nvSpPr>
        <p:spPr>
          <a:xfrm>
            <a:off x="1114125" y="1496175"/>
            <a:ext cx="3368700" cy="287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1506"/>
        <p:cNvGrpSpPr/>
        <p:nvPr/>
      </p:nvGrpSpPr>
      <p:grpSpPr>
        <a:xfrm>
          <a:off x="0" y="0"/>
          <a:ext cx="0" cy="0"/>
          <a:chOff x="0" y="0"/>
          <a:chExt cx="0" cy="0"/>
        </a:xfrm>
      </p:grpSpPr>
      <p:sp>
        <p:nvSpPr>
          <p:cNvPr id="11507" name="Google Shape;11507;p38"/>
          <p:cNvSpPr/>
          <p:nvPr/>
        </p:nvSpPr>
        <p:spPr>
          <a:xfrm rot="899985" flipH="1">
            <a:off x="-2261652" y="2474402"/>
            <a:ext cx="2510591" cy="3009989"/>
          </a:xfrm>
          <a:custGeom>
            <a:avLst/>
            <a:gdLst/>
            <a:ahLst/>
            <a:cxnLst/>
            <a:rect l="l" t="t" r="r" b="b"/>
            <a:pathLst>
              <a:path w="52233" h="62623" extrusionOk="0">
                <a:moveTo>
                  <a:pt x="20941" y="368"/>
                </a:moveTo>
                <a:cubicBezTo>
                  <a:pt x="25550" y="368"/>
                  <a:pt x="30111" y="2521"/>
                  <a:pt x="34523" y="6784"/>
                </a:cubicBezTo>
                <a:cubicBezTo>
                  <a:pt x="38525" y="10651"/>
                  <a:pt x="41277" y="15154"/>
                  <a:pt x="42599" y="17316"/>
                </a:cubicBezTo>
                <a:cubicBezTo>
                  <a:pt x="44998" y="21241"/>
                  <a:pt x="50304" y="29924"/>
                  <a:pt x="50604" y="39234"/>
                </a:cubicBezTo>
                <a:cubicBezTo>
                  <a:pt x="49580" y="31856"/>
                  <a:pt x="44984" y="25221"/>
                  <a:pt x="42755" y="22005"/>
                </a:cubicBezTo>
                <a:cubicBezTo>
                  <a:pt x="40306" y="18471"/>
                  <a:pt x="32344" y="6977"/>
                  <a:pt x="20944" y="6977"/>
                </a:cubicBezTo>
                <a:cubicBezTo>
                  <a:pt x="20384" y="6977"/>
                  <a:pt x="19817" y="7004"/>
                  <a:pt x="19242" y="7062"/>
                </a:cubicBezTo>
                <a:cubicBezTo>
                  <a:pt x="10825" y="7903"/>
                  <a:pt x="5683" y="14649"/>
                  <a:pt x="4957" y="15633"/>
                </a:cubicBezTo>
                <a:cubicBezTo>
                  <a:pt x="2398" y="19097"/>
                  <a:pt x="1343" y="22752"/>
                  <a:pt x="962" y="25951"/>
                </a:cubicBezTo>
                <a:cubicBezTo>
                  <a:pt x="893" y="21611"/>
                  <a:pt x="1485" y="15661"/>
                  <a:pt x="5110" y="10097"/>
                </a:cubicBezTo>
                <a:cubicBezTo>
                  <a:pt x="6053" y="8650"/>
                  <a:pt x="11169" y="1382"/>
                  <a:pt x="19261" y="464"/>
                </a:cubicBezTo>
                <a:cubicBezTo>
                  <a:pt x="19822" y="400"/>
                  <a:pt x="20381" y="368"/>
                  <a:pt x="20941" y="368"/>
                </a:cubicBezTo>
                <a:close/>
                <a:moveTo>
                  <a:pt x="16340" y="59347"/>
                </a:moveTo>
                <a:cubicBezTo>
                  <a:pt x="17760" y="60080"/>
                  <a:pt x="19308" y="60684"/>
                  <a:pt x="20999" y="61122"/>
                </a:cubicBezTo>
                <a:cubicBezTo>
                  <a:pt x="23039" y="61650"/>
                  <a:pt x="25209" y="61914"/>
                  <a:pt x="27412" y="61914"/>
                </a:cubicBezTo>
                <a:cubicBezTo>
                  <a:pt x="31230" y="61914"/>
                  <a:pt x="35150" y="61121"/>
                  <a:pt x="38674" y="59534"/>
                </a:cubicBezTo>
                <a:lnTo>
                  <a:pt x="38674" y="59534"/>
                </a:lnTo>
                <a:cubicBezTo>
                  <a:pt x="35112" y="61362"/>
                  <a:pt x="31151" y="62258"/>
                  <a:pt x="27345" y="62258"/>
                </a:cubicBezTo>
                <a:cubicBezTo>
                  <a:pt x="27343" y="62258"/>
                  <a:pt x="27340" y="62258"/>
                  <a:pt x="27338" y="62258"/>
                </a:cubicBezTo>
                <a:cubicBezTo>
                  <a:pt x="25159" y="62258"/>
                  <a:pt x="23027" y="61964"/>
                  <a:pt x="21051" y="61385"/>
                </a:cubicBezTo>
                <a:cubicBezTo>
                  <a:pt x="19390" y="60898"/>
                  <a:pt x="17818" y="60218"/>
                  <a:pt x="16340" y="59347"/>
                </a:cubicBezTo>
                <a:close/>
                <a:moveTo>
                  <a:pt x="20946" y="0"/>
                </a:moveTo>
                <a:cubicBezTo>
                  <a:pt x="20372" y="0"/>
                  <a:pt x="19797" y="33"/>
                  <a:pt x="19221" y="98"/>
                </a:cubicBezTo>
                <a:cubicBezTo>
                  <a:pt x="10965" y="1033"/>
                  <a:pt x="5763" y="8422"/>
                  <a:pt x="4804" y="9895"/>
                </a:cubicBezTo>
                <a:cubicBezTo>
                  <a:pt x="0" y="17268"/>
                  <a:pt x="447" y="25284"/>
                  <a:pt x="780" y="29459"/>
                </a:cubicBezTo>
                <a:cubicBezTo>
                  <a:pt x="793" y="30958"/>
                  <a:pt x="912" y="32245"/>
                  <a:pt x="1002" y="33211"/>
                </a:cubicBezTo>
                <a:cubicBezTo>
                  <a:pt x="1079" y="34049"/>
                  <a:pt x="2579" y="47940"/>
                  <a:pt x="11641" y="56086"/>
                </a:cubicBezTo>
                <a:cubicBezTo>
                  <a:pt x="14357" y="58814"/>
                  <a:pt x="17482" y="60721"/>
                  <a:pt x="20948" y="61736"/>
                </a:cubicBezTo>
                <a:cubicBezTo>
                  <a:pt x="22954" y="62325"/>
                  <a:pt x="25117" y="62623"/>
                  <a:pt x="27330" y="62623"/>
                </a:cubicBezTo>
                <a:cubicBezTo>
                  <a:pt x="33300" y="62623"/>
                  <a:pt x="39644" y="60457"/>
                  <a:pt x="44302" y="55974"/>
                </a:cubicBezTo>
                <a:cubicBezTo>
                  <a:pt x="46049" y="54462"/>
                  <a:pt x="47547" y="52662"/>
                  <a:pt x="48687" y="50571"/>
                </a:cubicBezTo>
                <a:cubicBezTo>
                  <a:pt x="50006" y="48154"/>
                  <a:pt x="50634" y="45676"/>
                  <a:pt x="50776" y="43224"/>
                </a:cubicBezTo>
                <a:cubicBezTo>
                  <a:pt x="52232" y="32375"/>
                  <a:pt x="45670" y="21636"/>
                  <a:pt x="42912" y="17124"/>
                </a:cubicBezTo>
                <a:cubicBezTo>
                  <a:pt x="41583" y="14948"/>
                  <a:pt x="38815" y="10419"/>
                  <a:pt x="34779" y="6519"/>
                </a:cubicBezTo>
                <a:cubicBezTo>
                  <a:pt x="30296" y="2187"/>
                  <a:pt x="25651" y="0"/>
                  <a:pt x="209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8" name="Google Shape;11508;p38"/>
          <p:cNvSpPr/>
          <p:nvPr/>
        </p:nvSpPr>
        <p:spPr>
          <a:xfrm rot="-4500055">
            <a:off x="8529322" y="2989070"/>
            <a:ext cx="2752713" cy="2821190"/>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509" name="Google Shape;11509;p38"/>
          <p:cNvGrpSpPr/>
          <p:nvPr/>
        </p:nvGrpSpPr>
        <p:grpSpPr>
          <a:xfrm rot="-9000013">
            <a:off x="-1592083" y="2967503"/>
            <a:ext cx="2019202" cy="2548712"/>
            <a:chOff x="3080025" y="1284500"/>
            <a:chExt cx="950475" cy="1199725"/>
          </a:xfrm>
        </p:grpSpPr>
        <p:sp>
          <p:nvSpPr>
            <p:cNvPr id="11510" name="Google Shape;11510;p3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1" name="Google Shape;11511;p3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2" name="Google Shape;11512;p3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3" name="Google Shape;11513;p3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4" name="Google Shape;11514;p3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5" name="Google Shape;11515;p3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6" name="Google Shape;11516;p3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7" name="Google Shape;11517;p3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8" name="Google Shape;11518;p3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9" name="Google Shape;11519;p3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0" name="Google Shape;11520;p3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1" name="Google Shape;11521;p3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2" name="Google Shape;11522;p3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3" name="Google Shape;11523;p3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4" name="Google Shape;11524;p3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5" name="Google Shape;11525;p3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6" name="Google Shape;11526;p3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7" name="Google Shape;11527;p3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8" name="Google Shape;11528;p3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9" name="Google Shape;11529;p3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0" name="Google Shape;11530;p3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1" name="Google Shape;11531;p3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2" name="Google Shape;11532;p3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3" name="Google Shape;11533;p3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4" name="Google Shape;11534;p3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5" name="Google Shape;11535;p3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6" name="Google Shape;11536;p3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7" name="Google Shape;11537;p3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8" name="Google Shape;11538;p3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9" name="Google Shape;11539;p3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0" name="Google Shape;11540;p3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1" name="Google Shape;11541;p3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2" name="Google Shape;11542;p3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3" name="Google Shape;11543;p3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4" name="Google Shape;11544;p3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5" name="Google Shape;11545;p3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6" name="Google Shape;11546;p3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7" name="Google Shape;11547;p3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8" name="Google Shape;11548;p3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9" name="Google Shape;11549;p3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0" name="Google Shape;11550;p3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1" name="Google Shape;11551;p3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2" name="Google Shape;11552;p3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3" name="Google Shape;11553;p3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4" name="Google Shape;11554;p3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5" name="Google Shape;11555;p3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6" name="Google Shape;11556;p3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7" name="Google Shape;11557;p3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8" name="Google Shape;11558;p3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9" name="Google Shape;11559;p3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0" name="Google Shape;11560;p3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1" name="Google Shape;11561;p3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2" name="Google Shape;11562;p3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3" name="Google Shape;11563;p3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4" name="Google Shape;11564;p3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5" name="Google Shape;11565;p3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6" name="Google Shape;11566;p3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7" name="Google Shape;11567;p3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8" name="Google Shape;11568;p3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9" name="Google Shape;11569;p3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0" name="Google Shape;11570;p3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1" name="Google Shape;11571;p3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2" name="Google Shape;11572;p3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3" name="Google Shape;11573;p3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4" name="Google Shape;11574;p3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5" name="Google Shape;11575;p3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6" name="Google Shape;11576;p3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7" name="Google Shape;11577;p3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8" name="Google Shape;11578;p3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9" name="Google Shape;11579;p3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0" name="Google Shape;11580;p3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1" name="Google Shape;11581;p3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2" name="Google Shape;11582;p3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3" name="Google Shape;11583;p3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4" name="Google Shape;11584;p3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5" name="Google Shape;11585;p3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6" name="Google Shape;11586;p3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7" name="Google Shape;11587;p3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8" name="Google Shape;11588;p3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9" name="Google Shape;11589;p3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0" name="Google Shape;11590;p3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1" name="Google Shape;11591;p3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92" name="Google Shape;11592;p38"/>
          <p:cNvGrpSpPr/>
          <p:nvPr/>
        </p:nvGrpSpPr>
        <p:grpSpPr>
          <a:xfrm rot="9000013" flipH="1">
            <a:off x="8698094" y="2811388"/>
            <a:ext cx="2019202" cy="2548712"/>
            <a:chOff x="3080025" y="1284500"/>
            <a:chExt cx="950475" cy="1199725"/>
          </a:xfrm>
        </p:grpSpPr>
        <p:sp>
          <p:nvSpPr>
            <p:cNvPr id="11593" name="Google Shape;11593;p3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4" name="Google Shape;11594;p3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5" name="Google Shape;11595;p3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6" name="Google Shape;11596;p3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7" name="Google Shape;11597;p3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8" name="Google Shape;11598;p3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9" name="Google Shape;11599;p3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0" name="Google Shape;11600;p3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1" name="Google Shape;11601;p3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2" name="Google Shape;11602;p3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3" name="Google Shape;11603;p3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4" name="Google Shape;11604;p3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5" name="Google Shape;11605;p3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6" name="Google Shape;11606;p3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7" name="Google Shape;11607;p3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8" name="Google Shape;11608;p3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9" name="Google Shape;11609;p3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0" name="Google Shape;11610;p3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1" name="Google Shape;11611;p3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2" name="Google Shape;11612;p3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3" name="Google Shape;11613;p3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4" name="Google Shape;11614;p3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5" name="Google Shape;11615;p3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6" name="Google Shape;11616;p3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7" name="Google Shape;11617;p3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8" name="Google Shape;11618;p3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9" name="Google Shape;11619;p3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0" name="Google Shape;11620;p3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1" name="Google Shape;11621;p3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2" name="Google Shape;11622;p3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3" name="Google Shape;11623;p3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4" name="Google Shape;11624;p3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5" name="Google Shape;11625;p3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6" name="Google Shape;11626;p3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7" name="Google Shape;11627;p3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8" name="Google Shape;11628;p3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9" name="Google Shape;11629;p3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0" name="Google Shape;11630;p3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1" name="Google Shape;11631;p3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2" name="Google Shape;11632;p3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3" name="Google Shape;11633;p3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4" name="Google Shape;11634;p3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5" name="Google Shape;11635;p3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6" name="Google Shape;11636;p3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7" name="Google Shape;11637;p3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8" name="Google Shape;11638;p3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9" name="Google Shape;11639;p3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0" name="Google Shape;11640;p3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1" name="Google Shape;11641;p3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2" name="Google Shape;11642;p3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3" name="Google Shape;11643;p3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4" name="Google Shape;11644;p3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5" name="Google Shape;11645;p3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6" name="Google Shape;11646;p3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7" name="Google Shape;11647;p3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8" name="Google Shape;11648;p3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9" name="Google Shape;11649;p3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0" name="Google Shape;11650;p3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1" name="Google Shape;11651;p3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2" name="Google Shape;11652;p3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3" name="Google Shape;11653;p3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4" name="Google Shape;11654;p3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5" name="Google Shape;11655;p3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6" name="Google Shape;11656;p3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7" name="Google Shape;11657;p3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8" name="Google Shape;11658;p3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9" name="Google Shape;11659;p3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0" name="Google Shape;11660;p3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1" name="Google Shape;11661;p3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2" name="Google Shape;11662;p3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3" name="Google Shape;11663;p3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4" name="Google Shape;11664;p3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5" name="Google Shape;11665;p3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6" name="Google Shape;11666;p3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7" name="Google Shape;11667;p3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8" name="Google Shape;11668;p3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9" name="Google Shape;11669;p3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0" name="Google Shape;11670;p3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1" name="Google Shape;11671;p3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2" name="Google Shape;11672;p3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3" name="Google Shape;11673;p3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4" name="Google Shape;11674;p3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675" name="Google Shape;11675;p38"/>
          <p:cNvSpPr/>
          <p:nvPr/>
        </p:nvSpPr>
        <p:spPr>
          <a:xfrm rot="-8305144">
            <a:off x="7647243" y="-1776024"/>
            <a:ext cx="2752469" cy="2820940"/>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6" name="Google Shape;11676;p38"/>
          <p:cNvSpPr/>
          <p:nvPr/>
        </p:nvSpPr>
        <p:spPr>
          <a:xfrm rot="6299945">
            <a:off x="-1751611" y="-1474182"/>
            <a:ext cx="2752713" cy="2821190"/>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677" name="Google Shape;11677;p38"/>
          <p:cNvGrpSpPr/>
          <p:nvPr/>
        </p:nvGrpSpPr>
        <p:grpSpPr>
          <a:xfrm rot="-2700000" flipH="1">
            <a:off x="-1264207" y="-679184"/>
            <a:ext cx="2019219" cy="2548734"/>
            <a:chOff x="3080025" y="1284500"/>
            <a:chExt cx="950475" cy="1199725"/>
          </a:xfrm>
        </p:grpSpPr>
        <p:sp>
          <p:nvSpPr>
            <p:cNvPr id="11678" name="Google Shape;11678;p3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9" name="Google Shape;11679;p3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0" name="Google Shape;11680;p3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1" name="Google Shape;11681;p3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2" name="Google Shape;11682;p3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3" name="Google Shape;11683;p3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4" name="Google Shape;11684;p3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5" name="Google Shape;11685;p3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6" name="Google Shape;11686;p3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7" name="Google Shape;11687;p3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8" name="Google Shape;11688;p3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9" name="Google Shape;11689;p3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0" name="Google Shape;11690;p3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1" name="Google Shape;11691;p3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2" name="Google Shape;11692;p3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3" name="Google Shape;11693;p3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4" name="Google Shape;11694;p3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5" name="Google Shape;11695;p3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6" name="Google Shape;11696;p3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7" name="Google Shape;11697;p3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8" name="Google Shape;11698;p3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9" name="Google Shape;11699;p3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0" name="Google Shape;11700;p3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1" name="Google Shape;11701;p3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2" name="Google Shape;11702;p3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3" name="Google Shape;11703;p3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4" name="Google Shape;11704;p3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5" name="Google Shape;11705;p3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6" name="Google Shape;11706;p3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7" name="Google Shape;11707;p3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8" name="Google Shape;11708;p3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9" name="Google Shape;11709;p3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0" name="Google Shape;11710;p3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1" name="Google Shape;11711;p3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2" name="Google Shape;11712;p3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3" name="Google Shape;11713;p3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4" name="Google Shape;11714;p3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5" name="Google Shape;11715;p3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6" name="Google Shape;11716;p3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7" name="Google Shape;11717;p3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8" name="Google Shape;11718;p3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9" name="Google Shape;11719;p3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0" name="Google Shape;11720;p3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1" name="Google Shape;11721;p3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2" name="Google Shape;11722;p3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3" name="Google Shape;11723;p3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4" name="Google Shape;11724;p3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5" name="Google Shape;11725;p3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6" name="Google Shape;11726;p3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7" name="Google Shape;11727;p3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8" name="Google Shape;11728;p3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9" name="Google Shape;11729;p3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0" name="Google Shape;11730;p3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1" name="Google Shape;11731;p3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2" name="Google Shape;11732;p3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3" name="Google Shape;11733;p3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4" name="Google Shape;11734;p3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5" name="Google Shape;11735;p3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6" name="Google Shape;11736;p3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7" name="Google Shape;11737;p3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8" name="Google Shape;11738;p3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9" name="Google Shape;11739;p3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0" name="Google Shape;11740;p3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1" name="Google Shape;11741;p3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2" name="Google Shape;11742;p3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3" name="Google Shape;11743;p3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4" name="Google Shape;11744;p3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5" name="Google Shape;11745;p3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6" name="Google Shape;11746;p3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7" name="Google Shape;11747;p3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8" name="Google Shape;11748;p3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9" name="Google Shape;11749;p3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0" name="Google Shape;11750;p3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1" name="Google Shape;11751;p3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2" name="Google Shape;11752;p3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3" name="Google Shape;11753;p3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4" name="Google Shape;11754;p3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5" name="Google Shape;11755;p3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6" name="Google Shape;11756;p3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7" name="Google Shape;11757;p3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8" name="Google Shape;11758;p3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9" name="Google Shape;11759;p3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60" name="Google Shape;11760;p38"/>
          <p:cNvGrpSpPr/>
          <p:nvPr/>
        </p:nvGrpSpPr>
        <p:grpSpPr>
          <a:xfrm rot="899950">
            <a:off x="8491571" y="-1122188"/>
            <a:ext cx="2019169" cy="2548670"/>
            <a:chOff x="3080025" y="1284500"/>
            <a:chExt cx="950475" cy="1199725"/>
          </a:xfrm>
        </p:grpSpPr>
        <p:sp>
          <p:nvSpPr>
            <p:cNvPr id="11761" name="Google Shape;11761;p3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2" name="Google Shape;11762;p3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3" name="Google Shape;11763;p3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4" name="Google Shape;11764;p3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5" name="Google Shape;11765;p3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6" name="Google Shape;11766;p3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7" name="Google Shape;11767;p3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8" name="Google Shape;11768;p3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9" name="Google Shape;11769;p3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0" name="Google Shape;11770;p3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1" name="Google Shape;11771;p3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2" name="Google Shape;11772;p3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3" name="Google Shape;11773;p3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4" name="Google Shape;11774;p3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5" name="Google Shape;11775;p3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6" name="Google Shape;11776;p3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7" name="Google Shape;11777;p3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8" name="Google Shape;11778;p3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9" name="Google Shape;11779;p3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0" name="Google Shape;11780;p3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1" name="Google Shape;11781;p3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2" name="Google Shape;11782;p3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3" name="Google Shape;11783;p3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4" name="Google Shape;11784;p3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5" name="Google Shape;11785;p3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6" name="Google Shape;11786;p3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7" name="Google Shape;11787;p3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8" name="Google Shape;11788;p3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9" name="Google Shape;11789;p3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0" name="Google Shape;11790;p3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1" name="Google Shape;11791;p3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2" name="Google Shape;11792;p3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3" name="Google Shape;11793;p3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4" name="Google Shape;11794;p3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5" name="Google Shape;11795;p3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6" name="Google Shape;11796;p3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7" name="Google Shape;11797;p3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8" name="Google Shape;11798;p3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9" name="Google Shape;11799;p3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0" name="Google Shape;11800;p3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1" name="Google Shape;11801;p3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2" name="Google Shape;11802;p3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3" name="Google Shape;11803;p3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4" name="Google Shape;11804;p3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5" name="Google Shape;11805;p3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6" name="Google Shape;11806;p3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7" name="Google Shape;11807;p3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8" name="Google Shape;11808;p3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9" name="Google Shape;11809;p3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0" name="Google Shape;11810;p3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1" name="Google Shape;11811;p3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2" name="Google Shape;11812;p3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3" name="Google Shape;11813;p3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4" name="Google Shape;11814;p3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5" name="Google Shape;11815;p3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6" name="Google Shape;11816;p3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7" name="Google Shape;11817;p3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8" name="Google Shape;11818;p3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9" name="Google Shape;11819;p3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0" name="Google Shape;11820;p3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1" name="Google Shape;11821;p3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2" name="Google Shape;11822;p3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3" name="Google Shape;11823;p3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4" name="Google Shape;11824;p3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5" name="Google Shape;11825;p3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6" name="Google Shape;11826;p3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7" name="Google Shape;11827;p3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8" name="Google Shape;11828;p3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9" name="Google Shape;11829;p3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0" name="Google Shape;11830;p3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1" name="Google Shape;11831;p3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2" name="Google Shape;11832;p3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3" name="Google Shape;11833;p3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4" name="Google Shape;11834;p3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5" name="Google Shape;11835;p3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6" name="Google Shape;11836;p3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7" name="Google Shape;11837;p3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8" name="Google Shape;11838;p3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9" name="Google Shape;11839;p3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0" name="Google Shape;11840;p3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1" name="Google Shape;11841;p3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2" name="Google Shape;11842;p3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43" name="Google Shape;11843;p38"/>
          <p:cNvGrpSpPr/>
          <p:nvPr/>
        </p:nvGrpSpPr>
        <p:grpSpPr>
          <a:xfrm rot="9900050">
            <a:off x="3381711" y="4207310"/>
            <a:ext cx="2019169" cy="2548670"/>
            <a:chOff x="3080025" y="1284500"/>
            <a:chExt cx="950475" cy="1199725"/>
          </a:xfrm>
        </p:grpSpPr>
        <p:sp>
          <p:nvSpPr>
            <p:cNvPr id="11844" name="Google Shape;11844;p3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5" name="Google Shape;11845;p3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6" name="Google Shape;11846;p3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7" name="Google Shape;11847;p3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8" name="Google Shape;11848;p3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9" name="Google Shape;11849;p3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0" name="Google Shape;11850;p3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1" name="Google Shape;11851;p3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2" name="Google Shape;11852;p3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3" name="Google Shape;11853;p3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4" name="Google Shape;11854;p3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5" name="Google Shape;11855;p3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6" name="Google Shape;11856;p3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7" name="Google Shape;11857;p3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8" name="Google Shape;11858;p3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9" name="Google Shape;11859;p3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0" name="Google Shape;11860;p3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1" name="Google Shape;11861;p3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2" name="Google Shape;11862;p3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3" name="Google Shape;11863;p3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4" name="Google Shape;11864;p3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5" name="Google Shape;11865;p3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6" name="Google Shape;11866;p3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7" name="Google Shape;11867;p3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8" name="Google Shape;11868;p3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9" name="Google Shape;11869;p3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0" name="Google Shape;11870;p3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1" name="Google Shape;11871;p3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2" name="Google Shape;11872;p3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3" name="Google Shape;11873;p3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4" name="Google Shape;11874;p3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5" name="Google Shape;11875;p3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6" name="Google Shape;11876;p3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7" name="Google Shape;11877;p3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8" name="Google Shape;11878;p3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9" name="Google Shape;11879;p3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0" name="Google Shape;11880;p3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1" name="Google Shape;11881;p3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2" name="Google Shape;11882;p3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3" name="Google Shape;11883;p3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4" name="Google Shape;11884;p3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5" name="Google Shape;11885;p3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6" name="Google Shape;11886;p3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7" name="Google Shape;11887;p3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8" name="Google Shape;11888;p3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9" name="Google Shape;11889;p3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0" name="Google Shape;11890;p3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1" name="Google Shape;11891;p3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2" name="Google Shape;11892;p3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3" name="Google Shape;11893;p3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4" name="Google Shape;11894;p3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5" name="Google Shape;11895;p3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6" name="Google Shape;11896;p3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7" name="Google Shape;11897;p3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8" name="Google Shape;11898;p3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9" name="Google Shape;11899;p3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0" name="Google Shape;11900;p3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1" name="Google Shape;11901;p3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2" name="Google Shape;11902;p3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3" name="Google Shape;11903;p3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4" name="Google Shape;11904;p3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5" name="Google Shape;11905;p3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6" name="Google Shape;11906;p3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7" name="Google Shape;11907;p3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8" name="Google Shape;11908;p3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9" name="Google Shape;11909;p3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0" name="Google Shape;11910;p3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1" name="Google Shape;11911;p3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2" name="Google Shape;11912;p3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3" name="Google Shape;11913;p3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4" name="Google Shape;11914;p3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5" name="Google Shape;11915;p3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6" name="Google Shape;11916;p3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7" name="Google Shape;11917;p3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8" name="Google Shape;11918;p3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9" name="Google Shape;11919;p3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0" name="Google Shape;11920;p3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1" name="Google Shape;11921;p3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2" name="Google Shape;11922;p3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3" name="Google Shape;11923;p3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4" name="Google Shape;11924;p3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5" name="Google Shape;11925;p3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926" name="Google Shape;11926;p38"/>
          <p:cNvGrpSpPr/>
          <p:nvPr/>
        </p:nvGrpSpPr>
        <p:grpSpPr>
          <a:xfrm>
            <a:off x="3913152" y="-1639912"/>
            <a:ext cx="2019189" cy="2548696"/>
            <a:chOff x="3080025" y="1284500"/>
            <a:chExt cx="950475" cy="1199725"/>
          </a:xfrm>
        </p:grpSpPr>
        <p:sp>
          <p:nvSpPr>
            <p:cNvPr id="11927" name="Google Shape;11927;p38"/>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8" name="Google Shape;11928;p38"/>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9" name="Google Shape;11929;p38"/>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0" name="Google Shape;11930;p38"/>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1" name="Google Shape;11931;p38"/>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2" name="Google Shape;11932;p38"/>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3" name="Google Shape;11933;p38"/>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4" name="Google Shape;11934;p38"/>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5" name="Google Shape;11935;p38"/>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6" name="Google Shape;11936;p38"/>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7" name="Google Shape;11937;p38"/>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8" name="Google Shape;11938;p38"/>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9" name="Google Shape;11939;p38"/>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0" name="Google Shape;11940;p38"/>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1" name="Google Shape;11941;p38"/>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2" name="Google Shape;11942;p38"/>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3" name="Google Shape;11943;p38"/>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4" name="Google Shape;11944;p38"/>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5" name="Google Shape;11945;p38"/>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6" name="Google Shape;11946;p38"/>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7" name="Google Shape;11947;p38"/>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8" name="Google Shape;11948;p38"/>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9" name="Google Shape;11949;p38"/>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0" name="Google Shape;11950;p38"/>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1" name="Google Shape;11951;p38"/>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2" name="Google Shape;11952;p38"/>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3" name="Google Shape;11953;p38"/>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4" name="Google Shape;11954;p38"/>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5" name="Google Shape;11955;p38"/>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6" name="Google Shape;11956;p38"/>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7" name="Google Shape;11957;p38"/>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8" name="Google Shape;11958;p38"/>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9" name="Google Shape;11959;p38"/>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0" name="Google Shape;11960;p38"/>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1" name="Google Shape;11961;p38"/>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2" name="Google Shape;11962;p38"/>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3" name="Google Shape;11963;p38"/>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4" name="Google Shape;11964;p38"/>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5" name="Google Shape;11965;p38"/>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6" name="Google Shape;11966;p38"/>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7" name="Google Shape;11967;p38"/>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8" name="Google Shape;11968;p38"/>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9" name="Google Shape;11969;p38"/>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0" name="Google Shape;11970;p38"/>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1" name="Google Shape;11971;p38"/>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2" name="Google Shape;11972;p38"/>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3" name="Google Shape;11973;p38"/>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4" name="Google Shape;11974;p38"/>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5" name="Google Shape;11975;p38"/>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6" name="Google Shape;11976;p38"/>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7" name="Google Shape;11977;p38"/>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8" name="Google Shape;11978;p38"/>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9" name="Google Shape;11979;p38"/>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0" name="Google Shape;11980;p38"/>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1" name="Google Shape;11981;p38"/>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2" name="Google Shape;11982;p38"/>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3" name="Google Shape;11983;p38"/>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4" name="Google Shape;11984;p38"/>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5" name="Google Shape;11985;p38"/>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6" name="Google Shape;11986;p38"/>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7" name="Google Shape;11987;p38"/>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8" name="Google Shape;11988;p38"/>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9" name="Google Shape;11989;p38"/>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0" name="Google Shape;11990;p38"/>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1" name="Google Shape;11991;p38"/>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2" name="Google Shape;11992;p38"/>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3" name="Google Shape;11993;p38"/>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4" name="Google Shape;11994;p38"/>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5" name="Google Shape;11995;p38"/>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6" name="Google Shape;11996;p38"/>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7" name="Google Shape;11997;p38"/>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8" name="Google Shape;11998;p38"/>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9" name="Google Shape;11999;p38"/>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0" name="Google Shape;12000;p38"/>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1" name="Google Shape;12001;p38"/>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2" name="Google Shape;12002;p38"/>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3" name="Google Shape;12003;p38"/>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4" name="Google Shape;12004;p38"/>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5" name="Google Shape;12005;p38"/>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6" name="Google Shape;12006;p38"/>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7" name="Google Shape;12007;p38"/>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8" name="Google Shape;12008;p38"/>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12009"/>
        <p:cNvGrpSpPr/>
        <p:nvPr/>
      </p:nvGrpSpPr>
      <p:grpSpPr>
        <a:xfrm>
          <a:off x="0" y="0"/>
          <a:ext cx="0" cy="0"/>
          <a:chOff x="0" y="0"/>
          <a:chExt cx="0" cy="0"/>
        </a:xfrm>
      </p:grpSpPr>
      <p:sp>
        <p:nvSpPr>
          <p:cNvPr id="12010" name="Google Shape;12010;p39"/>
          <p:cNvSpPr/>
          <p:nvPr/>
        </p:nvSpPr>
        <p:spPr>
          <a:xfrm rot="899945">
            <a:off x="-239864" y="4384869"/>
            <a:ext cx="2752713" cy="2821190"/>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1" name="Google Shape;12011;p39"/>
          <p:cNvSpPr/>
          <p:nvPr/>
        </p:nvSpPr>
        <p:spPr>
          <a:xfrm rot="-3599998">
            <a:off x="1688070" y="4384928"/>
            <a:ext cx="2752629" cy="2821103"/>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2" name="Google Shape;12012;p39"/>
          <p:cNvSpPr/>
          <p:nvPr/>
        </p:nvSpPr>
        <p:spPr>
          <a:xfrm rot="-1433222">
            <a:off x="5293722" y="5062894"/>
            <a:ext cx="2752644" cy="282111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3" name="Google Shape;12013;p39"/>
          <p:cNvSpPr/>
          <p:nvPr/>
        </p:nvSpPr>
        <p:spPr>
          <a:xfrm rot="-5933066">
            <a:off x="7597466" y="4243817"/>
            <a:ext cx="2752666" cy="2821141"/>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014" name="Google Shape;12014;p39"/>
          <p:cNvGrpSpPr/>
          <p:nvPr/>
        </p:nvGrpSpPr>
        <p:grpSpPr>
          <a:xfrm>
            <a:off x="4203477" y="4694015"/>
            <a:ext cx="915555" cy="850273"/>
            <a:chOff x="6615429" y="768727"/>
            <a:chExt cx="1122554" cy="1042513"/>
          </a:xfrm>
        </p:grpSpPr>
        <p:sp>
          <p:nvSpPr>
            <p:cNvPr id="12015" name="Google Shape;12015;p39"/>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6" name="Google Shape;12016;p39"/>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7" name="Google Shape;12017;p39"/>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8" name="Google Shape;12018;p39"/>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9" name="Google Shape;12019;p39"/>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0" name="Google Shape;12020;p39"/>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1" name="Google Shape;12021;p39"/>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2" name="Google Shape;12022;p39"/>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3" name="Google Shape;12023;p39"/>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4" name="Google Shape;12024;p39"/>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5" name="Google Shape;12025;p39"/>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6" name="Google Shape;12026;p39"/>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7" name="Google Shape;12027;p39"/>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8" name="Google Shape;12028;p39"/>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9" name="Google Shape;12029;p39"/>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0" name="Google Shape;12030;p39"/>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1" name="Google Shape;12031;p39"/>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2" name="Google Shape;12032;p39"/>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3" name="Google Shape;12033;p39"/>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4" name="Google Shape;12034;p39"/>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5" name="Google Shape;12035;p39"/>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6" name="Google Shape;12036;p39"/>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7" name="Google Shape;12037;p39"/>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8" name="Google Shape;12038;p39"/>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9" name="Google Shape;12039;p39"/>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0" name="Google Shape;12040;p39"/>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41" name="Google Shape;12041;p39"/>
          <p:cNvGrpSpPr/>
          <p:nvPr/>
        </p:nvGrpSpPr>
        <p:grpSpPr>
          <a:xfrm>
            <a:off x="4938327" y="4512215"/>
            <a:ext cx="915555" cy="850273"/>
            <a:chOff x="6615429" y="768727"/>
            <a:chExt cx="1122554" cy="1042513"/>
          </a:xfrm>
        </p:grpSpPr>
        <p:sp>
          <p:nvSpPr>
            <p:cNvPr id="12042" name="Google Shape;12042;p39"/>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3" name="Google Shape;12043;p39"/>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4" name="Google Shape;12044;p39"/>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5" name="Google Shape;12045;p39"/>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6" name="Google Shape;12046;p39"/>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7" name="Google Shape;12047;p39"/>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8" name="Google Shape;12048;p39"/>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9" name="Google Shape;12049;p39"/>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0" name="Google Shape;12050;p39"/>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1" name="Google Shape;12051;p39"/>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2" name="Google Shape;12052;p39"/>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3" name="Google Shape;12053;p39"/>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4" name="Google Shape;12054;p39"/>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5" name="Google Shape;12055;p39"/>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6" name="Google Shape;12056;p39"/>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7" name="Google Shape;12057;p39"/>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8" name="Google Shape;12058;p39"/>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9" name="Google Shape;12059;p39"/>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0" name="Google Shape;12060;p39"/>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1" name="Google Shape;12061;p39"/>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2" name="Google Shape;12062;p39"/>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3" name="Google Shape;12063;p39"/>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4" name="Google Shape;12064;p39"/>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5" name="Google Shape;12065;p39"/>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6" name="Google Shape;12066;p39"/>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7" name="Google Shape;12067;p39"/>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68" name="Google Shape;12068;p39"/>
          <p:cNvGrpSpPr/>
          <p:nvPr/>
        </p:nvGrpSpPr>
        <p:grpSpPr>
          <a:xfrm flipH="1">
            <a:off x="-1694413" y="-3201945"/>
            <a:ext cx="11138047" cy="4422232"/>
            <a:chOff x="-558038" y="-3073145"/>
            <a:chExt cx="11138047" cy="4422232"/>
          </a:xfrm>
        </p:grpSpPr>
        <p:sp>
          <p:nvSpPr>
            <p:cNvPr id="12069" name="Google Shape;12069;p39"/>
            <p:cNvSpPr/>
            <p:nvPr/>
          </p:nvSpPr>
          <p:spPr>
            <a:xfrm rot="-9900055">
              <a:off x="7509121" y="-1958691"/>
              <a:ext cx="2752713" cy="2821190"/>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0" name="Google Shape;12070;p39"/>
            <p:cNvSpPr/>
            <p:nvPr/>
          </p:nvSpPr>
          <p:spPr>
            <a:xfrm rot="7200002">
              <a:off x="5581272" y="-1958663"/>
              <a:ext cx="2752629" cy="2821103"/>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1" name="Google Shape;12071;p39"/>
            <p:cNvSpPr/>
            <p:nvPr/>
          </p:nvSpPr>
          <p:spPr>
            <a:xfrm rot="9366778">
              <a:off x="1975605" y="-2636645"/>
              <a:ext cx="2752644" cy="2821118"/>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2" name="Google Shape;12072;p39"/>
            <p:cNvSpPr/>
            <p:nvPr/>
          </p:nvSpPr>
          <p:spPr>
            <a:xfrm rot="4866934">
              <a:off x="-328161" y="-1817590"/>
              <a:ext cx="2752666" cy="2821141"/>
            </a:xfrm>
            <a:custGeom>
              <a:avLst/>
              <a:gdLst/>
              <a:ahLst/>
              <a:cxnLst/>
              <a:rect l="l" t="t" r="r" b="b"/>
              <a:pathLst>
                <a:path w="60259" h="61758" extrusionOk="0">
                  <a:moveTo>
                    <a:pt x="38636" y="370"/>
                  </a:moveTo>
                  <a:cubicBezTo>
                    <a:pt x="41313" y="370"/>
                    <a:pt x="44044" y="933"/>
                    <a:pt x="46703" y="2329"/>
                  </a:cubicBezTo>
                  <a:cubicBezTo>
                    <a:pt x="56420" y="7434"/>
                    <a:pt x="59870" y="20227"/>
                    <a:pt x="57592" y="29643"/>
                  </a:cubicBezTo>
                  <a:cubicBezTo>
                    <a:pt x="57082" y="31749"/>
                    <a:pt x="56298" y="33716"/>
                    <a:pt x="55245" y="35539"/>
                  </a:cubicBezTo>
                  <a:cubicBezTo>
                    <a:pt x="55402" y="26935"/>
                    <a:pt x="51488" y="17671"/>
                    <a:pt x="43574" y="13514"/>
                  </a:cubicBezTo>
                  <a:cubicBezTo>
                    <a:pt x="40874" y="12095"/>
                    <a:pt x="38110" y="11525"/>
                    <a:pt x="35401" y="11525"/>
                  </a:cubicBezTo>
                  <a:cubicBezTo>
                    <a:pt x="26788" y="11525"/>
                    <a:pt x="18737" y="17291"/>
                    <a:pt x="15102" y="19895"/>
                  </a:cubicBezTo>
                  <a:cubicBezTo>
                    <a:pt x="12869" y="21495"/>
                    <a:pt x="7421" y="25396"/>
                    <a:pt x="3827" y="30979"/>
                  </a:cubicBezTo>
                  <a:cubicBezTo>
                    <a:pt x="3528" y="23345"/>
                    <a:pt x="8433" y="15855"/>
                    <a:pt x="18424" y="8698"/>
                  </a:cubicBezTo>
                  <a:cubicBezTo>
                    <a:pt x="21988" y="6146"/>
                    <a:pt x="30049" y="370"/>
                    <a:pt x="38636" y="370"/>
                  </a:cubicBezTo>
                  <a:close/>
                  <a:moveTo>
                    <a:pt x="38631" y="0"/>
                  </a:moveTo>
                  <a:cubicBezTo>
                    <a:pt x="29933" y="0"/>
                    <a:pt x="21804" y="5823"/>
                    <a:pt x="18208" y="8399"/>
                  </a:cubicBezTo>
                  <a:cubicBezTo>
                    <a:pt x="16309" y="9759"/>
                    <a:pt x="12355" y="12590"/>
                    <a:pt x="8978" y="16681"/>
                  </a:cubicBezTo>
                  <a:cubicBezTo>
                    <a:pt x="4985" y="21518"/>
                    <a:pt x="3138" y="26506"/>
                    <a:pt x="3487" y="31517"/>
                  </a:cubicBezTo>
                  <a:cubicBezTo>
                    <a:pt x="1370" y="34987"/>
                    <a:pt x="0" y="39076"/>
                    <a:pt x="529" y="43640"/>
                  </a:cubicBezTo>
                  <a:cubicBezTo>
                    <a:pt x="1503" y="52043"/>
                    <a:pt x="8329" y="57077"/>
                    <a:pt x="9323" y="57787"/>
                  </a:cubicBezTo>
                  <a:cubicBezTo>
                    <a:pt x="13889" y="61051"/>
                    <a:pt x="18740" y="61757"/>
                    <a:pt x="22469" y="61757"/>
                  </a:cubicBezTo>
                  <a:cubicBezTo>
                    <a:pt x="24289" y="61757"/>
                    <a:pt x="25841" y="61589"/>
                    <a:pt x="26964" y="61467"/>
                  </a:cubicBezTo>
                  <a:cubicBezTo>
                    <a:pt x="28030" y="61350"/>
                    <a:pt x="50308" y="58587"/>
                    <a:pt x="54555" y="41033"/>
                  </a:cubicBezTo>
                  <a:cubicBezTo>
                    <a:pt x="54927" y="39491"/>
                    <a:pt x="55150" y="37879"/>
                    <a:pt x="55222" y="36236"/>
                  </a:cubicBezTo>
                  <a:cubicBezTo>
                    <a:pt x="56471" y="34227"/>
                    <a:pt x="57385" y="32052"/>
                    <a:pt x="57946" y="29730"/>
                  </a:cubicBezTo>
                  <a:cubicBezTo>
                    <a:pt x="60259" y="20176"/>
                    <a:pt x="56748" y="7193"/>
                    <a:pt x="46872" y="2004"/>
                  </a:cubicBezTo>
                  <a:cubicBezTo>
                    <a:pt x="44151" y="575"/>
                    <a:pt x="41363" y="0"/>
                    <a:pt x="386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073" name="Google Shape;12073;p39"/>
            <p:cNvGrpSpPr/>
            <p:nvPr/>
          </p:nvGrpSpPr>
          <p:grpSpPr>
            <a:xfrm rot="10800000">
              <a:off x="4902940" y="-296921"/>
              <a:ext cx="915555" cy="850273"/>
              <a:chOff x="6615429" y="768727"/>
              <a:chExt cx="1122554" cy="1042513"/>
            </a:xfrm>
          </p:grpSpPr>
          <p:sp>
            <p:nvSpPr>
              <p:cNvPr id="12074" name="Google Shape;12074;p39"/>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5" name="Google Shape;12075;p39"/>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6" name="Google Shape;12076;p39"/>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7" name="Google Shape;12077;p39"/>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8" name="Google Shape;12078;p39"/>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9" name="Google Shape;12079;p39"/>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0" name="Google Shape;12080;p39"/>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1" name="Google Shape;12081;p39"/>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2" name="Google Shape;12082;p39"/>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3" name="Google Shape;12083;p39"/>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4" name="Google Shape;12084;p39"/>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5" name="Google Shape;12085;p39"/>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6" name="Google Shape;12086;p39"/>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7" name="Google Shape;12087;p39"/>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8" name="Google Shape;12088;p39"/>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9" name="Google Shape;12089;p39"/>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0" name="Google Shape;12090;p39"/>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1" name="Google Shape;12091;p39"/>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2" name="Google Shape;12092;p39"/>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3" name="Google Shape;12093;p39"/>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4" name="Google Shape;12094;p39"/>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5" name="Google Shape;12095;p39"/>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6" name="Google Shape;12096;p39"/>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7" name="Google Shape;12097;p39"/>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8" name="Google Shape;12098;p39"/>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9" name="Google Shape;12099;p39"/>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00" name="Google Shape;12100;p39"/>
            <p:cNvGrpSpPr/>
            <p:nvPr/>
          </p:nvGrpSpPr>
          <p:grpSpPr>
            <a:xfrm rot="10800000">
              <a:off x="4168090" y="-115121"/>
              <a:ext cx="915555" cy="850273"/>
              <a:chOff x="6615429" y="768727"/>
              <a:chExt cx="1122554" cy="1042513"/>
            </a:xfrm>
          </p:grpSpPr>
          <p:sp>
            <p:nvSpPr>
              <p:cNvPr id="12101" name="Google Shape;12101;p39"/>
              <p:cNvSpPr/>
              <p:nvPr/>
            </p:nvSpPr>
            <p:spPr>
              <a:xfrm>
                <a:off x="7297445" y="1622758"/>
                <a:ext cx="150963" cy="147107"/>
              </a:xfrm>
              <a:custGeom>
                <a:avLst/>
                <a:gdLst/>
                <a:ahLst/>
                <a:cxnLst/>
                <a:rect l="l" t="t" r="r" b="b"/>
                <a:pathLst>
                  <a:path w="2897" h="2823" extrusionOk="0">
                    <a:moveTo>
                      <a:pt x="1384" y="0"/>
                    </a:moveTo>
                    <a:lnTo>
                      <a:pt x="0" y="2374"/>
                    </a:lnTo>
                    <a:cubicBezTo>
                      <a:pt x="101" y="2747"/>
                      <a:pt x="340" y="2822"/>
                      <a:pt x="340" y="2822"/>
                    </a:cubicBezTo>
                    <a:lnTo>
                      <a:pt x="2897" y="1735"/>
                    </a:lnTo>
                    <a:cubicBezTo>
                      <a:pt x="2676" y="324"/>
                      <a:pt x="1384" y="0"/>
                      <a:pt x="1384"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2" name="Google Shape;12102;p39"/>
              <p:cNvSpPr/>
              <p:nvPr/>
            </p:nvSpPr>
            <p:spPr>
              <a:xfrm>
                <a:off x="7009485" y="1336414"/>
                <a:ext cx="149660" cy="203906"/>
              </a:xfrm>
              <a:custGeom>
                <a:avLst/>
                <a:gdLst/>
                <a:ahLst/>
                <a:cxnLst/>
                <a:rect l="l" t="t" r="r" b="b"/>
                <a:pathLst>
                  <a:path w="2872" h="3913" extrusionOk="0">
                    <a:moveTo>
                      <a:pt x="2111" y="0"/>
                    </a:moveTo>
                    <a:cubicBezTo>
                      <a:pt x="774" y="0"/>
                      <a:pt x="0" y="989"/>
                      <a:pt x="0" y="989"/>
                    </a:cubicBezTo>
                    <a:lnTo>
                      <a:pt x="2097" y="3898"/>
                    </a:lnTo>
                    <a:cubicBezTo>
                      <a:pt x="2165" y="3908"/>
                      <a:pt x="2228" y="3913"/>
                      <a:pt x="2285" y="3913"/>
                    </a:cubicBezTo>
                    <a:cubicBezTo>
                      <a:pt x="2650" y="3913"/>
                      <a:pt x="2812" y="3729"/>
                      <a:pt x="2812" y="3729"/>
                    </a:cubicBezTo>
                    <a:lnTo>
                      <a:pt x="2871" y="104"/>
                    </a:lnTo>
                    <a:cubicBezTo>
                      <a:pt x="2601" y="31"/>
                      <a:pt x="2347" y="0"/>
                      <a:pt x="2111"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3" name="Google Shape;12103;p39"/>
              <p:cNvSpPr/>
              <p:nvPr/>
            </p:nvSpPr>
            <p:spPr>
              <a:xfrm>
                <a:off x="6993018" y="768727"/>
                <a:ext cx="563465" cy="552470"/>
              </a:xfrm>
              <a:custGeom>
                <a:avLst/>
                <a:gdLst/>
                <a:ahLst/>
                <a:cxnLst/>
                <a:rect l="l" t="t" r="r" b="b"/>
                <a:pathLst>
                  <a:path w="10813" h="10602" extrusionOk="0">
                    <a:moveTo>
                      <a:pt x="4018" y="1"/>
                    </a:moveTo>
                    <a:cubicBezTo>
                      <a:pt x="3710" y="1"/>
                      <a:pt x="3385" y="24"/>
                      <a:pt x="3043" y="73"/>
                    </a:cubicBezTo>
                    <a:cubicBezTo>
                      <a:pt x="1" y="516"/>
                      <a:pt x="2824" y="10602"/>
                      <a:pt x="2824" y="10602"/>
                    </a:cubicBezTo>
                    <a:cubicBezTo>
                      <a:pt x="4280" y="9260"/>
                      <a:pt x="10813" y="5587"/>
                      <a:pt x="9936" y="4179"/>
                    </a:cubicBezTo>
                    <a:cubicBezTo>
                      <a:pt x="9483" y="3447"/>
                      <a:pt x="8937" y="3271"/>
                      <a:pt x="8517" y="3271"/>
                    </a:cubicBezTo>
                    <a:cubicBezTo>
                      <a:pt x="8127" y="3271"/>
                      <a:pt x="7844" y="3423"/>
                      <a:pt x="7844" y="3423"/>
                    </a:cubicBezTo>
                    <a:cubicBezTo>
                      <a:pt x="7844" y="3423"/>
                      <a:pt x="7794" y="3031"/>
                      <a:pt x="7808" y="2181"/>
                    </a:cubicBezTo>
                    <a:cubicBezTo>
                      <a:pt x="7819" y="1425"/>
                      <a:pt x="6454" y="1"/>
                      <a:pt x="40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4" name="Google Shape;12104;p39"/>
              <p:cNvSpPr/>
              <p:nvPr/>
            </p:nvSpPr>
            <p:spPr>
              <a:xfrm>
                <a:off x="7100156" y="924171"/>
                <a:ext cx="167325" cy="439965"/>
              </a:xfrm>
              <a:custGeom>
                <a:avLst/>
                <a:gdLst/>
                <a:ahLst/>
                <a:cxnLst/>
                <a:rect l="l" t="t" r="r" b="b"/>
                <a:pathLst>
                  <a:path w="3211" h="8443" extrusionOk="0">
                    <a:moveTo>
                      <a:pt x="992" y="0"/>
                    </a:moveTo>
                    <a:cubicBezTo>
                      <a:pt x="1" y="3046"/>
                      <a:pt x="549" y="7457"/>
                      <a:pt x="573" y="7644"/>
                    </a:cubicBezTo>
                    <a:lnTo>
                      <a:pt x="675" y="8443"/>
                    </a:lnTo>
                    <a:lnTo>
                      <a:pt x="952" y="7685"/>
                    </a:lnTo>
                    <a:cubicBezTo>
                      <a:pt x="964" y="7654"/>
                      <a:pt x="2134" y="4482"/>
                      <a:pt x="3211" y="3158"/>
                    </a:cubicBezTo>
                    <a:lnTo>
                      <a:pt x="2905" y="2910"/>
                    </a:lnTo>
                    <a:cubicBezTo>
                      <a:pt x="2117" y="3879"/>
                      <a:pt x="1309" y="5727"/>
                      <a:pt x="884" y="6776"/>
                    </a:cubicBezTo>
                    <a:cubicBezTo>
                      <a:pt x="772" y="5344"/>
                      <a:pt x="652" y="2319"/>
                      <a:pt x="1367" y="122"/>
                    </a:cubicBezTo>
                    <a:lnTo>
                      <a:pt x="99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5" name="Google Shape;12105;p39"/>
              <p:cNvSpPr/>
              <p:nvPr/>
            </p:nvSpPr>
            <p:spPr>
              <a:xfrm>
                <a:off x="7140125" y="1044493"/>
                <a:ext cx="355599" cy="276704"/>
              </a:xfrm>
              <a:custGeom>
                <a:avLst/>
                <a:gdLst/>
                <a:ahLst/>
                <a:cxnLst/>
                <a:rect l="l" t="t" r="r" b="b"/>
                <a:pathLst>
                  <a:path w="6824" h="5310" extrusionOk="0">
                    <a:moveTo>
                      <a:pt x="6824" y="1"/>
                    </a:moveTo>
                    <a:lnTo>
                      <a:pt x="6824" y="1"/>
                    </a:lnTo>
                    <a:cubicBezTo>
                      <a:pt x="2805" y="2592"/>
                      <a:pt x="1" y="5310"/>
                      <a:pt x="1" y="5310"/>
                    </a:cubicBezTo>
                    <a:cubicBezTo>
                      <a:pt x="1159" y="4244"/>
                      <a:pt x="5522" y="1705"/>
                      <a:pt x="68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6" name="Google Shape;12106;p39"/>
              <p:cNvSpPr/>
              <p:nvPr/>
            </p:nvSpPr>
            <p:spPr>
              <a:xfrm>
                <a:off x="6648623" y="1284773"/>
                <a:ext cx="509792" cy="446114"/>
              </a:xfrm>
              <a:custGeom>
                <a:avLst/>
                <a:gdLst/>
                <a:ahLst/>
                <a:cxnLst/>
                <a:rect l="l" t="t" r="r" b="b"/>
                <a:pathLst>
                  <a:path w="9783" h="8561" extrusionOk="0">
                    <a:moveTo>
                      <a:pt x="3100" y="0"/>
                    </a:moveTo>
                    <a:cubicBezTo>
                      <a:pt x="1527" y="0"/>
                      <a:pt x="296" y="191"/>
                      <a:pt x="212" y="849"/>
                    </a:cubicBezTo>
                    <a:cubicBezTo>
                      <a:pt x="1" y="2496"/>
                      <a:pt x="1359" y="2756"/>
                      <a:pt x="1359" y="2756"/>
                    </a:cubicBezTo>
                    <a:cubicBezTo>
                      <a:pt x="1359" y="2756"/>
                      <a:pt x="1150" y="3091"/>
                      <a:pt x="603" y="3743"/>
                    </a:cubicBezTo>
                    <a:cubicBezTo>
                      <a:pt x="55" y="4395"/>
                      <a:pt x="328" y="6807"/>
                      <a:pt x="2968" y="8385"/>
                    </a:cubicBezTo>
                    <a:cubicBezTo>
                      <a:pt x="3169" y="8505"/>
                      <a:pt x="3378" y="8560"/>
                      <a:pt x="3594" y="8560"/>
                    </a:cubicBezTo>
                    <a:cubicBezTo>
                      <a:pt x="6218" y="8560"/>
                      <a:pt x="9783" y="358"/>
                      <a:pt x="9783" y="358"/>
                    </a:cubicBezTo>
                    <a:lnTo>
                      <a:pt x="9783" y="358"/>
                    </a:lnTo>
                    <a:cubicBezTo>
                      <a:pt x="9690" y="364"/>
                      <a:pt x="9586" y="366"/>
                      <a:pt x="9472" y="366"/>
                    </a:cubicBezTo>
                    <a:cubicBezTo>
                      <a:pt x="8114" y="366"/>
                      <a:pt x="5279" y="0"/>
                      <a:pt x="31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7" name="Google Shape;12107;p39"/>
              <p:cNvSpPr/>
              <p:nvPr/>
            </p:nvSpPr>
            <p:spPr>
              <a:xfrm>
                <a:off x="6887652" y="1272996"/>
                <a:ext cx="301613" cy="331003"/>
              </a:xfrm>
              <a:custGeom>
                <a:avLst/>
                <a:gdLst/>
                <a:ahLst/>
                <a:cxnLst/>
                <a:rect l="l" t="t" r="r" b="b"/>
                <a:pathLst>
                  <a:path w="5788" h="6352" extrusionOk="0">
                    <a:moveTo>
                      <a:pt x="5787" y="1"/>
                    </a:moveTo>
                    <a:lnTo>
                      <a:pt x="5096" y="413"/>
                    </a:lnTo>
                    <a:cubicBezTo>
                      <a:pt x="5066" y="430"/>
                      <a:pt x="2155" y="2152"/>
                      <a:pt x="487" y="2499"/>
                    </a:cubicBezTo>
                    <a:lnTo>
                      <a:pt x="566" y="2885"/>
                    </a:lnTo>
                    <a:cubicBezTo>
                      <a:pt x="1790" y="2632"/>
                      <a:pt x="3583" y="1708"/>
                      <a:pt x="4574" y="1162"/>
                    </a:cubicBezTo>
                    <a:lnTo>
                      <a:pt x="4574" y="1162"/>
                    </a:lnTo>
                    <a:cubicBezTo>
                      <a:pt x="3757" y="2346"/>
                      <a:pt x="1941" y="4769"/>
                      <a:pt x="1" y="6020"/>
                    </a:cubicBezTo>
                    <a:lnTo>
                      <a:pt x="213" y="6352"/>
                    </a:lnTo>
                    <a:cubicBezTo>
                      <a:pt x="2905" y="4614"/>
                      <a:pt x="5264" y="846"/>
                      <a:pt x="5362" y="685"/>
                    </a:cubicBezTo>
                    <a:lnTo>
                      <a:pt x="57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8" name="Google Shape;12108;p39"/>
              <p:cNvSpPr/>
              <p:nvPr/>
            </p:nvSpPr>
            <p:spPr>
              <a:xfrm>
                <a:off x="6718034" y="1284825"/>
                <a:ext cx="440382" cy="54716"/>
              </a:xfrm>
              <a:custGeom>
                <a:avLst/>
                <a:gdLst/>
                <a:ahLst/>
                <a:cxnLst/>
                <a:rect l="l" t="t" r="r" b="b"/>
                <a:pathLst>
                  <a:path w="8451" h="1050" extrusionOk="0">
                    <a:moveTo>
                      <a:pt x="1775" y="1"/>
                    </a:moveTo>
                    <a:cubicBezTo>
                      <a:pt x="1099" y="1"/>
                      <a:pt x="487" y="36"/>
                      <a:pt x="1" y="128"/>
                    </a:cubicBezTo>
                    <a:cubicBezTo>
                      <a:pt x="31" y="141"/>
                      <a:pt x="2083" y="1050"/>
                      <a:pt x="4722" y="1050"/>
                    </a:cubicBezTo>
                    <a:cubicBezTo>
                      <a:pt x="5891" y="1050"/>
                      <a:pt x="7176" y="871"/>
                      <a:pt x="8451" y="357"/>
                    </a:cubicBezTo>
                    <a:lnTo>
                      <a:pt x="8451" y="357"/>
                    </a:lnTo>
                    <a:cubicBezTo>
                      <a:pt x="8358" y="363"/>
                      <a:pt x="8253" y="365"/>
                      <a:pt x="8137" y="365"/>
                    </a:cubicBezTo>
                    <a:cubicBezTo>
                      <a:pt x="6779" y="365"/>
                      <a:pt x="3950" y="1"/>
                      <a:pt x="17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9" name="Google Shape;12109;p39"/>
              <p:cNvSpPr/>
              <p:nvPr/>
            </p:nvSpPr>
            <p:spPr>
              <a:xfrm>
                <a:off x="6615429" y="866486"/>
                <a:ext cx="541579" cy="436734"/>
              </a:xfrm>
              <a:custGeom>
                <a:avLst/>
                <a:gdLst/>
                <a:ahLst/>
                <a:cxnLst/>
                <a:rect l="l" t="t" r="r" b="b"/>
                <a:pathLst>
                  <a:path w="10393" h="8381" extrusionOk="0">
                    <a:moveTo>
                      <a:pt x="5751" y="0"/>
                    </a:moveTo>
                    <a:cubicBezTo>
                      <a:pt x="5689" y="0"/>
                      <a:pt x="5629" y="11"/>
                      <a:pt x="5570" y="32"/>
                    </a:cubicBezTo>
                    <a:cubicBezTo>
                      <a:pt x="4008" y="597"/>
                      <a:pt x="4400" y="1924"/>
                      <a:pt x="4400" y="1924"/>
                    </a:cubicBezTo>
                    <a:cubicBezTo>
                      <a:pt x="4400" y="1924"/>
                      <a:pt x="4007" y="1892"/>
                      <a:pt x="3177" y="1705"/>
                    </a:cubicBezTo>
                    <a:cubicBezTo>
                      <a:pt x="3126" y="1694"/>
                      <a:pt x="3071" y="1688"/>
                      <a:pt x="3012" y="1688"/>
                    </a:cubicBezTo>
                    <a:cubicBezTo>
                      <a:pt x="2107" y="1688"/>
                      <a:pt x="316" y="3052"/>
                      <a:pt x="134" y="5935"/>
                    </a:cubicBezTo>
                    <a:cubicBezTo>
                      <a:pt x="1" y="8052"/>
                      <a:pt x="4934" y="8380"/>
                      <a:pt x="8007" y="8380"/>
                    </a:cubicBezTo>
                    <a:cubicBezTo>
                      <a:pt x="9388" y="8380"/>
                      <a:pt x="10393" y="8314"/>
                      <a:pt x="10393" y="8314"/>
                    </a:cubicBezTo>
                    <a:cubicBezTo>
                      <a:pt x="9419" y="6679"/>
                      <a:pt x="7299" y="0"/>
                      <a:pt x="57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0" name="Google Shape;12110;p39"/>
              <p:cNvSpPr/>
              <p:nvPr/>
            </p:nvSpPr>
            <p:spPr>
              <a:xfrm>
                <a:off x="6770873" y="1127400"/>
                <a:ext cx="427198" cy="186033"/>
              </a:xfrm>
              <a:custGeom>
                <a:avLst/>
                <a:gdLst/>
                <a:ahLst/>
                <a:cxnLst/>
                <a:rect l="l" t="t" r="r" b="b"/>
                <a:pathLst>
                  <a:path w="8198" h="3570" extrusionOk="0">
                    <a:moveTo>
                      <a:pt x="3548" y="1"/>
                    </a:moveTo>
                    <a:lnTo>
                      <a:pt x="3242" y="249"/>
                    </a:lnTo>
                    <a:cubicBezTo>
                      <a:pt x="4029" y="1218"/>
                      <a:pt x="5671" y="2391"/>
                      <a:pt x="6610" y="3021"/>
                    </a:cubicBezTo>
                    <a:cubicBezTo>
                      <a:pt x="5184" y="2836"/>
                      <a:pt x="2200" y="2332"/>
                      <a:pt x="196" y="1181"/>
                    </a:cubicBezTo>
                    <a:lnTo>
                      <a:pt x="0" y="1522"/>
                    </a:lnTo>
                    <a:cubicBezTo>
                      <a:pt x="2778" y="3118"/>
                      <a:pt x="7207" y="3488"/>
                      <a:pt x="7394" y="3505"/>
                    </a:cubicBezTo>
                    <a:lnTo>
                      <a:pt x="8197" y="3569"/>
                    </a:lnTo>
                    <a:lnTo>
                      <a:pt x="7514" y="3143"/>
                    </a:lnTo>
                    <a:cubicBezTo>
                      <a:pt x="7487" y="3125"/>
                      <a:pt x="4621" y="1326"/>
                      <a:pt x="35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1" name="Google Shape;12111;p39"/>
              <p:cNvSpPr/>
              <p:nvPr/>
            </p:nvSpPr>
            <p:spPr>
              <a:xfrm>
                <a:off x="7147159" y="1058146"/>
                <a:ext cx="590823" cy="460288"/>
              </a:xfrm>
              <a:custGeom>
                <a:avLst/>
                <a:gdLst/>
                <a:ahLst/>
                <a:cxnLst/>
                <a:rect l="l" t="t" r="r" b="b"/>
                <a:pathLst>
                  <a:path w="11338" h="8833" extrusionOk="0">
                    <a:moveTo>
                      <a:pt x="8438" y="1"/>
                    </a:moveTo>
                    <a:cubicBezTo>
                      <a:pt x="5641" y="1"/>
                      <a:pt x="1" y="4755"/>
                      <a:pt x="1" y="4755"/>
                    </a:cubicBezTo>
                    <a:cubicBezTo>
                      <a:pt x="1581" y="5421"/>
                      <a:pt x="6337" y="8832"/>
                      <a:pt x="8176" y="8832"/>
                    </a:cubicBezTo>
                    <a:cubicBezTo>
                      <a:pt x="8459" y="8832"/>
                      <a:pt x="8673" y="8752"/>
                      <a:pt x="8795" y="8568"/>
                    </a:cubicBezTo>
                    <a:cubicBezTo>
                      <a:pt x="9717" y="7187"/>
                      <a:pt x="8616" y="6350"/>
                      <a:pt x="8616" y="6350"/>
                    </a:cubicBezTo>
                    <a:cubicBezTo>
                      <a:pt x="8616" y="6350"/>
                      <a:pt x="8951" y="6143"/>
                      <a:pt x="9730" y="5801"/>
                    </a:cubicBezTo>
                    <a:cubicBezTo>
                      <a:pt x="10509" y="5459"/>
                      <a:pt x="11338" y="3177"/>
                      <a:pt x="9673" y="591"/>
                    </a:cubicBezTo>
                    <a:cubicBezTo>
                      <a:pt x="9406" y="175"/>
                      <a:pt x="8974" y="1"/>
                      <a:pt x="84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2" name="Google Shape;12112;p39"/>
              <p:cNvSpPr/>
              <p:nvPr/>
            </p:nvSpPr>
            <p:spPr>
              <a:xfrm>
                <a:off x="7106045" y="1151892"/>
                <a:ext cx="409585" cy="173422"/>
              </a:xfrm>
              <a:custGeom>
                <a:avLst/>
                <a:gdLst/>
                <a:ahLst/>
                <a:cxnLst/>
                <a:rect l="l" t="t" r="r" b="b"/>
                <a:pathLst>
                  <a:path w="7860" h="3328" extrusionOk="0">
                    <a:moveTo>
                      <a:pt x="7815" y="0"/>
                    </a:moveTo>
                    <a:cubicBezTo>
                      <a:pt x="4632" y="361"/>
                      <a:pt x="844" y="2689"/>
                      <a:pt x="685" y="2788"/>
                    </a:cubicBezTo>
                    <a:lnTo>
                      <a:pt x="1" y="3212"/>
                    </a:lnTo>
                    <a:lnTo>
                      <a:pt x="1" y="3212"/>
                    </a:lnTo>
                    <a:lnTo>
                      <a:pt x="802" y="3150"/>
                    </a:lnTo>
                    <a:cubicBezTo>
                      <a:pt x="821" y="3149"/>
                      <a:pt x="1809" y="3076"/>
                      <a:pt x="2975" y="3076"/>
                    </a:cubicBezTo>
                    <a:cubicBezTo>
                      <a:pt x="3973" y="3076"/>
                      <a:pt x="5099" y="3130"/>
                      <a:pt x="5859" y="3328"/>
                    </a:cubicBezTo>
                    <a:lnTo>
                      <a:pt x="5959" y="2949"/>
                    </a:lnTo>
                    <a:cubicBezTo>
                      <a:pt x="5152" y="2738"/>
                      <a:pt x="3985" y="2682"/>
                      <a:pt x="2962" y="2682"/>
                    </a:cubicBezTo>
                    <a:cubicBezTo>
                      <a:pt x="2453" y="2682"/>
                      <a:pt x="1979" y="2696"/>
                      <a:pt x="1602" y="2712"/>
                    </a:cubicBezTo>
                    <a:cubicBezTo>
                      <a:pt x="2861" y="2015"/>
                      <a:pt x="5565" y="651"/>
                      <a:pt x="7859" y="391"/>
                    </a:cubicBezTo>
                    <a:lnTo>
                      <a:pt x="78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3" name="Google Shape;12113;p39"/>
              <p:cNvSpPr/>
              <p:nvPr/>
            </p:nvSpPr>
            <p:spPr>
              <a:xfrm>
                <a:off x="7028818" y="1299051"/>
                <a:ext cx="586446" cy="512189"/>
              </a:xfrm>
              <a:custGeom>
                <a:avLst/>
                <a:gdLst/>
                <a:ahLst/>
                <a:cxnLst/>
                <a:rect l="l" t="t" r="r" b="b"/>
                <a:pathLst>
                  <a:path w="11254" h="9829" extrusionOk="0">
                    <a:moveTo>
                      <a:pt x="2150" y="0"/>
                    </a:moveTo>
                    <a:cubicBezTo>
                      <a:pt x="2059" y="1977"/>
                      <a:pt x="0" y="9184"/>
                      <a:pt x="1614" y="9571"/>
                    </a:cubicBezTo>
                    <a:cubicBezTo>
                      <a:pt x="1820" y="9621"/>
                      <a:pt x="2006" y="9642"/>
                      <a:pt x="2174" y="9642"/>
                    </a:cubicBezTo>
                    <a:cubicBezTo>
                      <a:pt x="3325" y="9642"/>
                      <a:pt x="3632" y="8634"/>
                      <a:pt x="3632" y="8634"/>
                    </a:cubicBezTo>
                    <a:cubicBezTo>
                      <a:pt x="3632" y="8634"/>
                      <a:pt x="3943" y="8878"/>
                      <a:pt x="4533" y="9491"/>
                    </a:cubicBezTo>
                    <a:cubicBezTo>
                      <a:pt x="4728" y="9694"/>
                      <a:pt x="5125" y="9829"/>
                      <a:pt x="5635" y="9829"/>
                    </a:cubicBezTo>
                    <a:cubicBezTo>
                      <a:pt x="6666" y="9829"/>
                      <a:pt x="8162" y="9279"/>
                      <a:pt x="9402" y="7636"/>
                    </a:cubicBezTo>
                    <a:cubicBezTo>
                      <a:pt x="11253" y="5181"/>
                      <a:pt x="2150" y="0"/>
                      <a:pt x="21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4" name="Google Shape;12114;p39"/>
              <p:cNvSpPr/>
              <p:nvPr/>
            </p:nvSpPr>
            <p:spPr>
              <a:xfrm>
                <a:off x="7114070" y="1265075"/>
                <a:ext cx="297809" cy="333556"/>
              </a:xfrm>
              <a:custGeom>
                <a:avLst/>
                <a:gdLst/>
                <a:ahLst/>
                <a:cxnLst/>
                <a:rect l="l" t="t" r="r" b="b"/>
                <a:pathLst>
                  <a:path w="5715" h="6401" extrusionOk="0">
                    <a:moveTo>
                      <a:pt x="0" y="0"/>
                    </a:moveTo>
                    <a:lnTo>
                      <a:pt x="337" y="733"/>
                    </a:lnTo>
                    <a:cubicBezTo>
                      <a:pt x="349" y="764"/>
                      <a:pt x="1750" y="3843"/>
                      <a:pt x="1917" y="5539"/>
                    </a:cubicBezTo>
                    <a:lnTo>
                      <a:pt x="2307" y="5501"/>
                    </a:lnTo>
                    <a:cubicBezTo>
                      <a:pt x="2186" y="4257"/>
                      <a:pt x="1460" y="2374"/>
                      <a:pt x="1023" y="1332"/>
                    </a:cubicBezTo>
                    <a:lnTo>
                      <a:pt x="1023" y="1332"/>
                    </a:lnTo>
                    <a:cubicBezTo>
                      <a:pt x="2111" y="2272"/>
                      <a:pt x="4325" y="4336"/>
                      <a:pt x="5364" y="6400"/>
                    </a:cubicBezTo>
                    <a:lnTo>
                      <a:pt x="5715" y="6224"/>
                    </a:lnTo>
                    <a:cubicBezTo>
                      <a:pt x="4277" y="3361"/>
                      <a:pt x="783" y="613"/>
                      <a:pt x="636" y="497"/>
                    </a:cubicBez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5" name="Google Shape;12115;p39"/>
              <p:cNvSpPr/>
              <p:nvPr/>
            </p:nvSpPr>
            <p:spPr>
              <a:xfrm>
                <a:off x="7032882" y="1220625"/>
                <a:ext cx="237048" cy="192338"/>
              </a:xfrm>
              <a:custGeom>
                <a:avLst/>
                <a:gdLst/>
                <a:ahLst/>
                <a:cxnLst/>
                <a:rect l="l" t="t" r="r" b="b"/>
                <a:pathLst>
                  <a:path w="4549" h="3691" extrusionOk="0">
                    <a:moveTo>
                      <a:pt x="2442" y="0"/>
                    </a:moveTo>
                    <a:cubicBezTo>
                      <a:pt x="2172" y="0"/>
                      <a:pt x="1894" y="50"/>
                      <a:pt x="1621" y="155"/>
                    </a:cubicBezTo>
                    <a:cubicBezTo>
                      <a:pt x="565" y="563"/>
                      <a:pt x="0" y="1652"/>
                      <a:pt x="361" y="2585"/>
                    </a:cubicBezTo>
                    <a:cubicBezTo>
                      <a:pt x="628" y="3277"/>
                      <a:pt x="1331" y="3690"/>
                      <a:pt x="2107" y="3690"/>
                    </a:cubicBezTo>
                    <a:cubicBezTo>
                      <a:pt x="2377" y="3690"/>
                      <a:pt x="2655" y="3641"/>
                      <a:pt x="2927" y="3536"/>
                    </a:cubicBezTo>
                    <a:cubicBezTo>
                      <a:pt x="3985" y="3129"/>
                      <a:pt x="4549" y="2040"/>
                      <a:pt x="4188" y="1106"/>
                    </a:cubicBezTo>
                    <a:cubicBezTo>
                      <a:pt x="3921" y="414"/>
                      <a:pt x="3218" y="0"/>
                      <a:pt x="24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6" name="Google Shape;12116;p39"/>
              <p:cNvSpPr/>
              <p:nvPr/>
            </p:nvSpPr>
            <p:spPr>
              <a:xfrm>
                <a:off x="7101198" y="1286701"/>
                <a:ext cx="32465" cy="26316"/>
              </a:xfrm>
              <a:custGeom>
                <a:avLst/>
                <a:gdLst/>
                <a:ahLst/>
                <a:cxnLst/>
                <a:rect l="l" t="t" r="r" b="b"/>
                <a:pathLst>
                  <a:path w="623" h="505" extrusionOk="0">
                    <a:moveTo>
                      <a:pt x="337" y="1"/>
                    </a:moveTo>
                    <a:cubicBezTo>
                      <a:pt x="300" y="1"/>
                      <a:pt x="261" y="8"/>
                      <a:pt x="223" y="23"/>
                    </a:cubicBezTo>
                    <a:cubicBezTo>
                      <a:pt x="78" y="77"/>
                      <a:pt x="1" y="227"/>
                      <a:pt x="51" y="353"/>
                    </a:cubicBezTo>
                    <a:cubicBezTo>
                      <a:pt x="87" y="447"/>
                      <a:pt x="183" y="504"/>
                      <a:pt x="289" y="504"/>
                    </a:cubicBezTo>
                    <a:cubicBezTo>
                      <a:pt x="326" y="504"/>
                      <a:pt x="364" y="497"/>
                      <a:pt x="401" y="483"/>
                    </a:cubicBezTo>
                    <a:cubicBezTo>
                      <a:pt x="545" y="426"/>
                      <a:pt x="622" y="278"/>
                      <a:pt x="573" y="151"/>
                    </a:cubicBezTo>
                    <a:cubicBezTo>
                      <a:pt x="536" y="57"/>
                      <a:pt x="442"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7" name="Google Shape;12117;p39"/>
              <p:cNvSpPr/>
              <p:nvPr/>
            </p:nvSpPr>
            <p:spPr>
              <a:xfrm>
                <a:off x="7123866" y="1247775"/>
                <a:ext cx="32465" cy="26211"/>
              </a:xfrm>
              <a:custGeom>
                <a:avLst/>
                <a:gdLst/>
                <a:ahLst/>
                <a:cxnLst/>
                <a:rect l="l" t="t" r="r" b="b"/>
                <a:pathLst>
                  <a:path w="623" h="503" extrusionOk="0">
                    <a:moveTo>
                      <a:pt x="336" y="0"/>
                    </a:moveTo>
                    <a:cubicBezTo>
                      <a:pt x="299" y="0"/>
                      <a:pt x="260" y="7"/>
                      <a:pt x="223" y="22"/>
                    </a:cubicBezTo>
                    <a:cubicBezTo>
                      <a:pt x="78" y="76"/>
                      <a:pt x="0" y="226"/>
                      <a:pt x="51" y="352"/>
                    </a:cubicBezTo>
                    <a:cubicBezTo>
                      <a:pt x="87" y="446"/>
                      <a:pt x="182" y="502"/>
                      <a:pt x="288" y="502"/>
                    </a:cubicBezTo>
                    <a:cubicBezTo>
                      <a:pt x="325" y="502"/>
                      <a:pt x="363" y="495"/>
                      <a:pt x="401" y="481"/>
                    </a:cubicBezTo>
                    <a:cubicBezTo>
                      <a:pt x="546" y="425"/>
                      <a:pt x="622" y="276"/>
                      <a:pt x="573" y="149"/>
                    </a:cubicBezTo>
                    <a:cubicBezTo>
                      <a:pt x="536" y="56"/>
                      <a:pt x="441" y="0"/>
                      <a:pt x="336"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8" name="Google Shape;12118;p39"/>
              <p:cNvSpPr/>
              <p:nvPr/>
            </p:nvSpPr>
            <p:spPr>
              <a:xfrm>
                <a:off x="7146326" y="1302125"/>
                <a:ext cx="32465" cy="26263"/>
              </a:xfrm>
              <a:custGeom>
                <a:avLst/>
                <a:gdLst/>
                <a:ahLst/>
                <a:cxnLst/>
                <a:rect l="l" t="t" r="r" b="b"/>
                <a:pathLst>
                  <a:path w="623" h="504" extrusionOk="0">
                    <a:moveTo>
                      <a:pt x="333" y="0"/>
                    </a:moveTo>
                    <a:cubicBezTo>
                      <a:pt x="297" y="0"/>
                      <a:pt x="259" y="7"/>
                      <a:pt x="222" y="21"/>
                    </a:cubicBezTo>
                    <a:cubicBezTo>
                      <a:pt x="78" y="77"/>
                      <a:pt x="1" y="226"/>
                      <a:pt x="50" y="353"/>
                    </a:cubicBezTo>
                    <a:cubicBezTo>
                      <a:pt x="87" y="447"/>
                      <a:pt x="183" y="503"/>
                      <a:pt x="288" y="503"/>
                    </a:cubicBezTo>
                    <a:cubicBezTo>
                      <a:pt x="325" y="503"/>
                      <a:pt x="363" y="496"/>
                      <a:pt x="400" y="482"/>
                    </a:cubicBezTo>
                    <a:cubicBezTo>
                      <a:pt x="545" y="427"/>
                      <a:pt x="623" y="278"/>
                      <a:pt x="572" y="151"/>
                    </a:cubicBezTo>
                    <a:cubicBezTo>
                      <a:pt x="536" y="56"/>
                      <a:pt x="440" y="0"/>
                      <a:pt x="333"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9" name="Google Shape;12119;p39"/>
              <p:cNvSpPr/>
              <p:nvPr/>
            </p:nvSpPr>
            <p:spPr>
              <a:xfrm>
                <a:off x="7170036" y="1299468"/>
                <a:ext cx="32465" cy="26316"/>
              </a:xfrm>
              <a:custGeom>
                <a:avLst/>
                <a:gdLst/>
                <a:ahLst/>
                <a:cxnLst/>
                <a:rect l="l" t="t" r="r" b="b"/>
                <a:pathLst>
                  <a:path w="623" h="505" extrusionOk="0">
                    <a:moveTo>
                      <a:pt x="335" y="1"/>
                    </a:moveTo>
                    <a:cubicBezTo>
                      <a:pt x="298" y="1"/>
                      <a:pt x="260" y="8"/>
                      <a:pt x="222" y="23"/>
                    </a:cubicBezTo>
                    <a:cubicBezTo>
                      <a:pt x="78" y="78"/>
                      <a:pt x="0" y="227"/>
                      <a:pt x="50" y="354"/>
                    </a:cubicBezTo>
                    <a:cubicBezTo>
                      <a:pt x="87" y="448"/>
                      <a:pt x="183" y="505"/>
                      <a:pt x="288" y="505"/>
                    </a:cubicBezTo>
                    <a:cubicBezTo>
                      <a:pt x="325" y="505"/>
                      <a:pt x="363" y="498"/>
                      <a:pt x="400" y="483"/>
                    </a:cubicBezTo>
                    <a:cubicBezTo>
                      <a:pt x="545" y="427"/>
                      <a:pt x="622" y="279"/>
                      <a:pt x="572" y="151"/>
                    </a:cubicBezTo>
                    <a:cubicBezTo>
                      <a:pt x="536" y="57"/>
                      <a:pt x="441" y="1"/>
                      <a:pt x="335"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0" name="Google Shape;12120;p39"/>
              <p:cNvSpPr/>
              <p:nvPr/>
            </p:nvSpPr>
            <p:spPr>
              <a:xfrm>
                <a:off x="7140750" y="1324585"/>
                <a:ext cx="32412" cy="26211"/>
              </a:xfrm>
              <a:custGeom>
                <a:avLst/>
                <a:gdLst/>
                <a:ahLst/>
                <a:cxnLst/>
                <a:rect l="l" t="t" r="r" b="b"/>
                <a:pathLst>
                  <a:path w="622" h="503" extrusionOk="0">
                    <a:moveTo>
                      <a:pt x="337" y="1"/>
                    </a:moveTo>
                    <a:cubicBezTo>
                      <a:pt x="299" y="1"/>
                      <a:pt x="261" y="8"/>
                      <a:pt x="223" y="22"/>
                    </a:cubicBezTo>
                    <a:cubicBezTo>
                      <a:pt x="78" y="77"/>
                      <a:pt x="0" y="226"/>
                      <a:pt x="50" y="353"/>
                    </a:cubicBezTo>
                    <a:cubicBezTo>
                      <a:pt x="87" y="447"/>
                      <a:pt x="183" y="503"/>
                      <a:pt x="289" y="503"/>
                    </a:cubicBezTo>
                    <a:cubicBezTo>
                      <a:pt x="326" y="503"/>
                      <a:pt x="364" y="496"/>
                      <a:pt x="400" y="482"/>
                    </a:cubicBezTo>
                    <a:cubicBezTo>
                      <a:pt x="546" y="426"/>
                      <a:pt x="622" y="276"/>
                      <a:pt x="573" y="150"/>
                    </a:cubicBezTo>
                    <a:cubicBezTo>
                      <a:pt x="537" y="56"/>
                      <a:pt x="443"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1" name="Google Shape;12121;p39"/>
              <p:cNvSpPr/>
              <p:nvPr/>
            </p:nvSpPr>
            <p:spPr>
              <a:xfrm>
                <a:off x="7184939" y="1338081"/>
                <a:ext cx="32465" cy="26211"/>
              </a:xfrm>
              <a:custGeom>
                <a:avLst/>
                <a:gdLst/>
                <a:ahLst/>
                <a:cxnLst/>
                <a:rect l="l" t="t" r="r" b="b"/>
                <a:pathLst>
                  <a:path w="623" h="503" extrusionOk="0">
                    <a:moveTo>
                      <a:pt x="334" y="0"/>
                    </a:moveTo>
                    <a:cubicBezTo>
                      <a:pt x="298" y="0"/>
                      <a:pt x="259" y="7"/>
                      <a:pt x="222" y="21"/>
                    </a:cubicBezTo>
                    <a:cubicBezTo>
                      <a:pt x="77" y="77"/>
                      <a:pt x="1" y="225"/>
                      <a:pt x="50" y="353"/>
                    </a:cubicBezTo>
                    <a:cubicBezTo>
                      <a:pt x="87" y="446"/>
                      <a:pt x="183" y="503"/>
                      <a:pt x="288" y="503"/>
                    </a:cubicBezTo>
                    <a:cubicBezTo>
                      <a:pt x="325" y="503"/>
                      <a:pt x="363" y="496"/>
                      <a:pt x="400" y="481"/>
                    </a:cubicBezTo>
                    <a:cubicBezTo>
                      <a:pt x="545" y="426"/>
                      <a:pt x="622" y="276"/>
                      <a:pt x="572" y="150"/>
                    </a:cubicBezTo>
                    <a:cubicBezTo>
                      <a:pt x="536" y="56"/>
                      <a:pt x="440" y="0"/>
                      <a:pt x="334"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2" name="Google Shape;12122;p39"/>
              <p:cNvSpPr/>
              <p:nvPr/>
            </p:nvSpPr>
            <p:spPr>
              <a:xfrm>
                <a:off x="7096613" y="1365387"/>
                <a:ext cx="32465" cy="26263"/>
              </a:xfrm>
              <a:custGeom>
                <a:avLst/>
                <a:gdLst/>
                <a:ahLst/>
                <a:cxnLst/>
                <a:rect l="l" t="t" r="r" b="b"/>
                <a:pathLst>
                  <a:path w="623" h="504" extrusionOk="0">
                    <a:moveTo>
                      <a:pt x="337" y="1"/>
                    </a:moveTo>
                    <a:cubicBezTo>
                      <a:pt x="299" y="1"/>
                      <a:pt x="261" y="8"/>
                      <a:pt x="223" y="23"/>
                    </a:cubicBezTo>
                    <a:cubicBezTo>
                      <a:pt x="78" y="77"/>
                      <a:pt x="1" y="227"/>
                      <a:pt x="51" y="353"/>
                    </a:cubicBezTo>
                    <a:cubicBezTo>
                      <a:pt x="88" y="447"/>
                      <a:pt x="184" y="504"/>
                      <a:pt x="290" y="504"/>
                    </a:cubicBezTo>
                    <a:cubicBezTo>
                      <a:pt x="326" y="504"/>
                      <a:pt x="364" y="497"/>
                      <a:pt x="401" y="483"/>
                    </a:cubicBezTo>
                    <a:cubicBezTo>
                      <a:pt x="546" y="426"/>
                      <a:pt x="623" y="277"/>
                      <a:pt x="574" y="150"/>
                    </a:cubicBezTo>
                    <a:cubicBezTo>
                      <a:pt x="537"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3" name="Google Shape;12123;p39"/>
              <p:cNvSpPr/>
              <p:nvPr/>
            </p:nvSpPr>
            <p:spPr>
              <a:xfrm>
                <a:off x="7101355" y="1319478"/>
                <a:ext cx="32412" cy="26316"/>
              </a:xfrm>
              <a:custGeom>
                <a:avLst/>
                <a:gdLst/>
                <a:ahLst/>
                <a:cxnLst/>
                <a:rect l="l" t="t" r="r" b="b"/>
                <a:pathLst>
                  <a:path w="622" h="505" extrusionOk="0">
                    <a:moveTo>
                      <a:pt x="335" y="0"/>
                    </a:moveTo>
                    <a:cubicBezTo>
                      <a:pt x="298" y="0"/>
                      <a:pt x="260" y="7"/>
                      <a:pt x="222" y="22"/>
                    </a:cubicBezTo>
                    <a:cubicBezTo>
                      <a:pt x="77" y="79"/>
                      <a:pt x="1" y="227"/>
                      <a:pt x="50" y="354"/>
                    </a:cubicBezTo>
                    <a:cubicBezTo>
                      <a:pt x="86" y="448"/>
                      <a:pt x="182" y="504"/>
                      <a:pt x="287" y="504"/>
                    </a:cubicBezTo>
                    <a:cubicBezTo>
                      <a:pt x="324" y="504"/>
                      <a:pt x="363" y="498"/>
                      <a:pt x="400" y="483"/>
                    </a:cubicBezTo>
                    <a:cubicBezTo>
                      <a:pt x="545" y="428"/>
                      <a:pt x="621" y="278"/>
                      <a:pt x="572" y="152"/>
                    </a:cubicBezTo>
                    <a:cubicBezTo>
                      <a:pt x="536" y="57"/>
                      <a:pt x="441" y="0"/>
                      <a:pt x="335"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4" name="Google Shape;12124;p39"/>
              <p:cNvSpPr/>
              <p:nvPr/>
            </p:nvSpPr>
            <p:spPr>
              <a:xfrm>
                <a:off x="7065555" y="1319895"/>
                <a:ext cx="32412" cy="26211"/>
              </a:xfrm>
              <a:custGeom>
                <a:avLst/>
                <a:gdLst/>
                <a:ahLst/>
                <a:cxnLst/>
                <a:rect l="l" t="t" r="r" b="b"/>
                <a:pathLst>
                  <a:path w="622" h="503" extrusionOk="0">
                    <a:moveTo>
                      <a:pt x="337" y="0"/>
                    </a:moveTo>
                    <a:cubicBezTo>
                      <a:pt x="299" y="0"/>
                      <a:pt x="261" y="7"/>
                      <a:pt x="223" y="22"/>
                    </a:cubicBezTo>
                    <a:cubicBezTo>
                      <a:pt x="78" y="77"/>
                      <a:pt x="0" y="226"/>
                      <a:pt x="50" y="353"/>
                    </a:cubicBezTo>
                    <a:cubicBezTo>
                      <a:pt x="87" y="446"/>
                      <a:pt x="182" y="503"/>
                      <a:pt x="288" y="503"/>
                    </a:cubicBezTo>
                    <a:cubicBezTo>
                      <a:pt x="325" y="503"/>
                      <a:pt x="363" y="496"/>
                      <a:pt x="400" y="481"/>
                    </a:cubicBezTo>
                    <a:cubicBezTo>
                      <a:pt x="545" y="426"/>
                      <a:pt x="622" y="276"/>
                      <a:pt x="573" y="150"/>
                    </a:cubicBezTo>
                    <a:cubicBezTo>
                      <a:pt x="537" y="57"/>
                      <a:pt x="442" y="0"/>
                      <a:pt x="337" y="0"/>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5" name="Google Shape;12125;p39"/>
              <p:cNvSpPr/>
              <p:nvPr/>
            </p:nvSpPr>
            <p:spPr>
              <a:xfrm>
                <a:off x="7164095" y="1271016"/>
                <a:ext cx="32465" cy="26316"/>
              </a:xfrm>
              <a:custGeom>
                <a:avLst/>
                <a:gdLst/>
                <a:ahLst/>
                <a:cxnLst/>
                <a:rect l="l" t="t" r="r" b="b"/>
                <a:pathLst>
                  <a:path w="623" h="505" extrusionOk="0">
                    <a:moveTo>
                      <a:pt x="337" y="1"/>
                    </a:moveTo>
                    <a:cubicBezTo>
                      <a:pt x="299" y="1"/>
                      <a:pt x="261" y="8"/>
                      <a:pt x="223" y="23"/>
                    </a:cubicBezTo>
                    <a:cubicBezTo>
                      <a:pt x="78" y="79"/>
                      <a:pt x="1" y="227"/>
                      <a:pt x="51" y="354"/>
                    </a:cubicBezTo>
                    <a:cubicBezTo>
                      <a:pt x="87" y="448"/>
                      <a:pt x="183" y="505"/>
                      <a:pt x="288" y="505"/>
                    </a:cubicBezTo>
                    <a:cubicBezTo>
                      <a:pt x="325" y="505"/>
                      <a:pt x="363" y="498"/>
                      <a:pt x="401" y="483"/>
                    </a:cubicBezTo>
                    <a:cubicBezTo>
                      <a:pt x="545" y="428"/>
                      <a:pt x="622" y="278"/>
                      <a:pt x="573" y="152"/>
                    </a:cubicBezTo>
                    <a:cubicBezTo>
                      <a:pt x="536" y="57"/>
                      <a:pt x="441" y="1"/>
                      <a:pt x="337"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6" name="Google Shape;12126;p39"/>
              <p:cNvSpPr/>
              <p:nvPr/>
            </p:nvSpPr>
            <p:spPr>
              <a:xfrm>
                <a:off x="7206044" y="1268619"/>
                <a:ext cx="32412" cy="26263"/>
              </a:xfrm>
              <a:custGeom>
                <a:avLst/>
                <a:gdLst/>
                <a:ahLst/>
                <a:cxnLst/>
                <a:rect l="l" t="t" r="r" b="b"/>
                <a:pathLst>
                  <a:path w="622" h="504" extrusionOk="0">
                    <a:moveTo>
                      <a:pt x="333" y="1"/>
                    </a:moveTo>
                    <a:cubicBezTo>
                      <a:pt x="297" y="1"/>
                      <a:pt x="259" y="7"/>
                      <a:pt x="223" y="21"/>
                    </a:cubicBezTo>
                    <a:cubicBezTo>
                      <a:pt x="77" y="78"/>
                      <a:pt x="0" y="226"/>
                      <a:pt x="50" y="353"/>
                    </a:cubicBezTo>
                    <a:cubicBezTo>
                      <a:pt x="87" y="447"/>
                      <a:pt x="182" y="503"/>
                      <a:pt x="288" y="503"/>
                    </a:cubicBezTo>
                    <a:cubicBezTo>
                      <a:pt x="325" y="503"/>
                      <a:pt x="363" y="497"/>
                      <a:pt x="400" y="482"/>
                    </a:cubicBezTo>
                    <a:cubicBezTo>
                      <a:pt x="544" y="428"/>
                      <a:pt x="622" y="278"/>
                      <a:pt x="573" y="152"/>
                    </a:cubicBezTo>
                    <a:cubicBezTo>
                      <a:pt x="535" y="57"/>
                      <a:pt x="439" y="1"/>
                      <a:pt x="333" y="1"/>
                    </a:cubicBezTo>
                    <a:close/>
                  </a:path>
                </a:pathLst>
              </a:custGeom>
              <a:solidFill>
                <a:srgbClr val="C6D6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Merriweather"/>
              <a:buNone/>
              <a:defRPr sz="3500">
                <a:solidFill>
                  <a:schemeClr val="dk1"/>
                </a:solidFill>
                <a:latin typeface="Merriweather"/>
                <a:ea typeface="Merriweather"/>
                <a:cs typeface="Merriweather"/>
                <a:sym typeface="Merriweather"/>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Besley"/>
              <a:buChar char="●"/>
              <a:defRPr>
                <a:solidFill>
                  <a:schemeClr val="dk1"/>
                </a:solidFill>
                <a:latin typeface="Besley"/>
                <a:ea typeface="Besley"/>
                <a:cs typeface="Besley"/>
                <a:sym typeface="Besley"/>
              </a:defRPr>
            </a:lvl1pPr>
            <a:lvl2pPr marL="914400" lvl="1" indent="-317500">
              <a:lnSpc>
                <a:spcPct val="100000"/>
              </a:lnSpc>
              <a:spcBef>
                <a:spcPts val="1600"/>
              </a:spcBef>
              <a:spcAft>
                <a:spcPts val="0"/>
              </a:spcAft>
              <a:buClr>
                <a:schemeClr val="dk1"/>
              </a:buClr>
              <a:buSzPts val="1400"/>
              <a:buFont typeface="Besley"/>
              <a:buChar char="○"/>
              <a:defRPr>
                <a:solidFill>
                  <a:schemeClr val="dk1"/>
                </a:solidFill>
                <a:latin typeface="Besley"/>
                <a:ea typeface="Besley"/>
                <a:cs typeface="Besley"/>
                <a:sym typeface="Besley"/>
              </a:defRPr>
            </a:lvl2pPr>
            <a:lvl3pPr marL="1371600" lvl="2" indent="-317500">
              <a:lnSpc>
                <a:spcPct val="100000"/>
              </a:lnSpc>
              <a:spcBef>
                <a:spcPts val="1600"/>
              </a:spcBef>
              <a:spcAft>
                <a:spcPts val="0"/>
              </a:spcAft>
              <a:buClr>
                <a:schemeClr val="dk1"/>
              </a:buClr>
              <a:buSzPts val="1400"/>
              <a:buFont typeface="Besley"/>
              <a:buChar char="■"/>
              <a:defRPr>
                <a:solidFill>
                  <a:schemeClr val="dk1"/>
                </a:solidFill>
                <a:latin typeface="Besley"/>
                <a:ea typeface="Besley"/>
                <a:cs typeface="Besley"/>
                <a:sym typeface="Besley"/>
              </a:defRPr>
            </a:lvl3pPr>
            <a:lvl4pPr marL="1828800" lvl="3" indent="-317500">
              <a:lnSpc>
                <a:spcPct val="100000"/>
              </a:lnSpc>
              <a:spcBef>
                <a:spcPts val="1600"/>
              </a:spcBef>
              <a:spcAft>
                <a:spcPts val="0"/>
              </a:spcAft>
              <a:buClr>
                <a:schemeClr val="dk1"/>
              </a:buClr>
              <a:buSzPts val="1400"/>
              <a:buFont typeface="Besley"/>
              <a:buChar char="●"/>
              <a:defRPr>
                <a:solidFill>
                  <a:schemeClr val="dk1"/>
                </a:solidFill>
                <a:latin typeface="Besley"/>
                <a:ea typeface="Besley"/>
                <a:cs typeface="Besley"/>
                <a:sym typeface="Besley"/>
              </a:defRPr>
            </a:lvl4pPr>
            <a:lvl5pPr marL="2286000" lvl="4" indent="-317500">
              <a:lnSpc>
                <a:spcPct val="100000"/>
              </a:lnSpc>
              <a:spcBef>
                <a:spcPts val="1600"/>
              </a:spcBef>
              <a:spcAft>
                <a:spcPts val="0"/>
              </a:spcAft>
              <a:buClr>
                <a:schemeClr val="dk1"/>
              </a:buClr>
              <a:buSzPts val="1400"/>
              <a:buFont typeface="Besley"/>
              <a:buChar char="○"/>
              <a:defRPr>
                <a:solidFill>
                  <a:schemeClr val="dk1"/>
                </a:solidFill>
                <a:latin typeface="Besley"/>
                <a:ea typeface="Besley"/>
                <a:cs typeface="Besley"/>
                <a:sym typeface="Besley"/>
              </a:defRPr>
            </a:lvl5pPr>
            <a:lvl6pPr marL="2743200" lvl="5" indent="-317500">
              <a:lnSpc>
                <a:spcPct val="100000"/>
              </a:lnSpc>
              <a:spcBef>
                <a:spcPts val="1600"/>
              </a:spcBef>
              <a:spcAft>
                <a:spcPts val="0"/>
              </a:spcAft>
              <a:buClr>
                <a:schemeClr val="dk1"/>
              </a:buClr>
              <a:buSzPts val="1400"/>
              <a:buFont typeface="Besley"/>
              <a:buChar char="■"/>
              <a:defRPr>
                <a:solidFill>
                  <a:schemeClr val="dk1"/>
                </a:solidFill>
                <a:latin typeface="Besley"/>
                <a:ea typeface="Besley"/>
                <a:cs typeface="Besley"/>
                <a:sym typeface="Besley"/>
              </a:defRPr>
            </a:lvl6pPr>
            <a:lvl7pPr marL="3200400" lvl="6" indent="-317500">
              <a:lnSpc>
                <a:spcPct val="100000"/>
              </a:lnSpc>
              <a:spcBef>
                <a:spcPts val="1600"/>
              </a:spcBef>
              <a:spcAft>
                <a:spcPts val="0"/>
              </a:spcAft>
              <a:buClr>
                <a:schemeClr val="dk1"/>
              </a:buClr>
              <a:buSzPts val="1400"/>
              <a:buFont typeface="Besley"/>
              <a:buChar char="●"/>
              <a:defRPr>
                <a:solidFill>
                  <a:schemeClr val="dk1"/>
                </a:solidFill>
                <a:latin typeface="Besley"/>
                <a:ea typeface="Besley"/>
                <a:cs typeface="Besley"/>
                <a:sym typeface="Besley"/>
              </a:defRPr>
            </a:lvl7pPr>
            <a:lvl8pPr marL="3657600" lvl="7" indent="-317500">
              <a:lnSpc>
                <a:spcPct val="100000"/>
              </a:lnSpc>
              <a:spcBef>
                <a:spcPts val="1600"/>
              </a:spcBef>
              <a:spcAft>
                <a:spcPts val="0"/>
              </a:spcAft>
              <a:buClr>
                <a:schemeClr val="dk1"/>
              </a:buClr>
              <a:buSzPts val="1400"/>
              <a:buFont typeface="Besley"/>
              <a:buChar char="○"/>
              <a:defRPr>
                <a:solidFill>
                  <a:schemeClr val="dk1"/>
                </a:solidFill>
                <a:latin typeface="Besley"/>
                <a:ea typeface="Besley"/>
                <a:cs typeface="Besley"/>
                <a:sym typeface="Besley"/>
              </a:defRPr>
            </a:lvl8pPr>
            <a:lvl9pPr marL="4114800" lvl="8" indent="-317500">
              <a:lnSpc>
                <a:spcPct val="100000"/>
              </a:lnSpc>
              <a:spcBef>
                <a:spcPts val="1600"/>
              </a:spcBef>
              <a:spcAft>
                <a:spcPts val="1600"/>
              </a:spcAft>
              <a:buClr>
                <a:schemeClr val="dk1"/>
              </a:buClr>
              <a:buSzPts val="1400"/>
              <a:buFont typeface="Besley"/>
              <a:buChar char="■"/>
              <a:defRPr>
                <a:solidFill>
                  <a:schemeClr val="dk1"/>
                </a:solidFill>
                <a:latin typeface="Besley"/>
                <a:ea typeface="Besley"/>
                <a:cs typeface="Besley"/>
                <a:sym typeface="Besley"/>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8" r:id="rId2"/>
    <p:sldLayoutId id="2147483665" r:id="rId3"/>
    <p:sldLayoutId id="2147483669" r:id="rId4"/>
    <p:sldLayoutId id="2147483673" r:id="rId5"/>
    <p:sldLayoutId id="2147483674" r:id="rId6"/>
    <p:sldLayoutId id="2147483675" r:id="rId7"/>
    <p:sldLayoutId id="2147483684" r:id="rId8"/>
    <p:sldLayoutId id="2147483685"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EEF7"/>
        </a:solidFill>
        <a:effectLst/>
      </p:bgPr>
    </p:bg>
    <p:spTree>
      <p:nvGrpSpPr>
        <p:cNvPr id="1" name="Shape 12136"/>
        <p:cNvGrpSpPr/>
        <p:nvPr/>
      </p:nvGrpSpPr>
      <p:grpSpPr>
        <a:xfrm>
          <a:off x="0" y="0"/>
          <a:ext cx="0" cy="0"/>
          <a:chOff x="0" y="0"/>
          <a:chExt cx="0" cy="0"/>
        </a:xfrm>
      </p:grpSpPr>
      <p:sp>
        <p:nvSpPr>
          <p:cNvPr id="12137" name="Google Shape;12137;p43"/>
          <p:cNvSpPr/>
          <p:nvPr/>
        </p:nvSpPr>
        <p:spPr>
          <a:xfrm flipH="1">
            <a:off x="7382744" y="2355631"/>
            <a:ext cx="165544" cy="141581"/>
          </a:xfrm>
          <a:custGeom>
            <a:avLst/>
            <a:gdLst/>
            <a:ahLst/>
            <a:cxnLst/>
            <a:rect l="l" t="t" r="r" b="b"/>
            <a:pathLst>
              <a:path w="2943" h="2517" extrusionOk="0">
                <a:moveTo>
                  <a:pt x="597" y="1"/>
                </a:moveTo>
                <a:cubicBezTo>
                  <a:pt x="453" y="1"/>
                  <a:pt x="337" y="35"/>
                  <a:pt x="267" y="106"/>
                </a:cubicBezTo>
                <a:cubicBezTo>
                  <a:pt x="1" y="372"/>
                  <a:pt x="325" y="1127"/>
                  <a:pt x="991" y="1792"/>
                </a:cubicBezTo>
                <a:cubicBezTo>
                  <a:pt x="1275" y="2077"/>
                  <a:pt x="1518" y="2103"/>
                  <a:pt x="1749" y="2103"/>
                </a:cubicBezTo>
                <a:cubicBezTo>
                  <a:pt x="1802" y="2103"/>
                  <a:pt x="1854" y="2102"/>
                  <a:pt x="1906" y="2102"/>
                </a:cubicBezTo>
                <a:cubicBezTo>
                  <a:pt x="2157" y="2102"/>
                  <a:pt x="2401" y="2135"/>
                  <a:pt x="2678" y="2516"/>
                </a:cubicBezTo>
                <a:cubicBezTo>
                  <a:pt x="2943" y="2250"/>
                  <a:pt x="2767" y="1419"/>
                  <a:pt x="2102" y="753"/>
                </a:cubicBezTo>
                <a:cubicBezTo>
                  <a:pt x="1613" y="264"/>
                  <a:pt x="995" y="1"/>
                  <a:pt x="597" y="1"/>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138" name="Google Shape;12138;p43"/>
          <p:cNvGrpSpPr/>
          <p:nvPr/>
        </p:nvGrpSpPr>
        <p:grpSpPr>
          <a:xfrm>
            <a:off x="5726890" y="1555673"/>
            <a:ext cx="2832771" cy="2818505"/>
            <a:chOff x="4912469" y="1010081"/>
            <a:chExt cx="3646913" cy="3363975"/>
          </a:xfrm>
        </p:grpSpPr>
        <p:sp>
          <p:nvSpPr>
            <p:cNvPr id="12139" name="Google Shape;12139;p43"/>
            <p:cNvSpPr/>
            <p:nvPr/>
          </p:nvSpPr>
          <p:spPr>
            <a:xfrm flipH="1">
              <a:off x="4912469" y="1120838"/>
              <a:ext cx="3646913" cy="3253219"/>
            </a:xfrm>
            <a:custGeom>
              <a:avLst/>
              <a:gdLst/>
              <a:ahLst/>
              <a:cxnLst/>
              <a:rect l="l" t="t" r="r" b="b"/>
              <a:pathLst>
                <a:path w="64834" h="57835" extrusionOk="0">
                  <a:moveTo>
                    <a:pt x="32519" y="1"/>
                  </a:moveTo>
                  <a:cubicBezTo>
                    <a:pt x="29678" y="1"/>
                    <a:pt x="27313" y="137"/>
                    <a:pt x="25890" y="244"/>
                  </a:cubicBezTo>
                  <a:cubicBezTo>
                    <a:pt x="25063" y="306"/>
                    <a:pt x="24234" y="360"/>
                    <a:pt x="23406" y="409"/>
                  </a:cubicBezTo>
                  <a:cubicBezTo>
                    <a:pt x="18813" y="680"/>
                    <a:pt x="430" y="2859"/>
                    <a:pt x="203" y="20427"/>
                  </a:cubicBezTo>
                  <a:cubicBezTo>
                    <a:pt x="0" y="36153"/>
                    <a:pt x="19286" y="57835"/>
                    <a:pt x="35263" y="57835"/>
                  </a:cubicBezTo>
                  <a:cubicBezTo>
                    <a:pt x="38205" y="57835"/>
                    <a:pt x="41036" y="57099"/>
                    <a:pt x="43612" y="55455"/>
                  </a:cubicBezTo>
                  <a:cubicBezTo>
                    <a:pt x="44906" y="54628"/>
                    <a:pt x="46137" y="53573"/>
                    <a:pt x="47285" y="52265"/>
                  </a:cubicBezTo>
                  <a:cubicBezTo>
                    <a:pt x="48312" y="51096"/>
                    <a:pt x="49281" y="49915"/>
                    <a:pt x="50195" y="48728"/>
                  </a:cubicBezTo>
                  <a:cubicBezTo>
                    <a:pt x="63366" y="31601"/>
                    <a:pt x="64833" y="12999"/>
                    <a:pt x="56229" y="5705"/>
                  </a:cubicBezTo>
                  <a:cubicBezTo>
                    <a:pt x="50594" y="927"/>
                    <a:pt x="39934" y="1"/>
                    <a:pt x="3251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0" name="Google Shape;12140;p43"/>
            <p:cNvSpPr/>
            <p:nvPr/>
          </p:nvSpPr>
          <p:spPr>
            <a:xfrm flipH="1">
              <a:off x="6482800" y="1010081"/>
              <a:ext cx="2028488" cy="634050"/>
            </a:xfrm>
            <a:custGeom>
              <a:avLst/>
              <a:gdLst/>
              <a:ahLst/>
              <a:cxnLst/>
              <a:rect l="l" t="t" r="r" b="b"/>
              <a:pathLst>
                <a:path w="36062" h="11272" extrusionOk="0">
                  <a:moveTo>
                    <a:pt x="27213" y="1"/>
                  </a:moveTo>
                  <a:cubicBezTo>
                    <a:pt x="15635" y="1"/>
                    <a:pt x="7785" y="3482"/>
                    <a:pt x="804" y="10449"/>
                  </a:cubicBezTo>
                  <a:lnTo>
                    <a:pt x="804" y="10449"/>
                  </a:lnTo>
                  <a:cubicBezTo>
                    <a:pt x="3478" y="7910"/>
                    <a:pt x="12922" y="363"/>
                    <a:pt x="30724" y="363"/>
                  </a:cubicBezTo>
                  <a:cubicBezTo>
                    <a:pt x="32426" y="363"/>
                    <a:pt x="34205" y="432"/>
                    <a:pt x="36061" y="581"/>
                  </a:cubicBezTo>
                  <a:cubicBezTo>
                    <a:pt x="32880" y="194"/>
                    <a:pt x="29943" y="1"/>
                    <a:pt x="27213" y="1"/>
                  </a:cubicBezTo>
                  <a:close/>
                  <a:moveTo>
                    <a:pt x="804" y="10449"/>
                  </a:moveTo>
                  <a:lnTo>
                    <a:pt x="804" y="10449"/>
                  </a:lnTo>
                  <a:cubicBezTo>
                    <a:pt x="264" y="10963"/>
                    <a:pt x="0" y="11271"/>
                    <a:pt x="0" y="11271"/>
                  </a:cubicBezTo>
                  <a:cubicBezTo>
                    <a:pt x="267" y="10992"/>
                    <a:pt x="535" y="10718"/>
                    <a:pt x="804" y="10449"/>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41" name="Google Shape;12141;p43"/>
          <p:cNvGrpSpPr/>
          <p:nvPr/>
        </p:nvGrpSpPr>
        <p:grpSpPr>
          <a:xfrm>
            <a:off x="6334267" y="1765772"/>
            <a:ext cx="2315515" cy="2728837"/>
            <a:chOff x="6517056" y="2336394"/>
            <a:chExt cx="1924144" cy="2267606"/>
          </a:xfrm>
        </p:grpSpPr>
        <p:sp>
          <p:nvSpPr>
            <p:cNvPr id="12142" name="Google Shape;12142;p43"/>
            <p:cNvSpPr/>
            <p:nvPr/>
          </p:nvSpPr>
          <p:spPr>
            <a:xfrm flipH="1">
              <a:off x="7359456" y="2336394"/>
              <a:ext cx="474694" cy="342056"/>
            </a:xfrm>
            <a:custGeom>
              <a:avLst/>
              <a:gdLst/>
              <a:ahLst/>
              <a:cxnLst/>
              <a:rect l="l" t="t" r="r" b="b"/>
              <a:pathLst>
                <a:path w="8439" h="6081" extrusionOk="0">
                  <a:moveTo>
                    <a:pt x="4317" y="0"/>
                  </a:moveTo>
                  <a:cubicBezTo>
                    <a:pt x="4118" y="0"/>
                    <a:pt x="3915" y="9"/>
                    <a:pt x="3709" y="27"/>
                  </a:cubicBezTo>
                  <a:cubicBezTo>
                    <a:pt x="2018" y="172"/>
                    <a:pt x="608" y="1410"/>
                    <a:pt x="296" y="3078"/>
                  </a:cubicBezTo>
                  <a:cubicBezTo>
                    <a:pt x="1" y="4660"/>
                    <a:pt x="856" y="5693"/>
                    <a:pt x="3108" y="6081"/>
                  </a:cubicBezTo>
                  <a:cubicBezTo>
                    <a:pt x="4527" y="5736"/>
                    <a:pt x="5922" y="5557"/>
                    <a:pt x="7108" y="3529"/>
                  </a:cubicBezTo>
                  <a:cubicBezTo>
                    <a:pt x="8438" y="1255"/>
                    <a:pt x="6688" y="0"/>
                    <a:pt x="4317"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3" name="Google Shape;12143;p43"/>
            <p:cNvSpPr/>
            <p:nvPr/>
          </p:nvSpPr>
          <p:spPr>
            <a:xfrm flipH="1">
              <a:off x="6871431" y="4235113"/>
              <a:ext cx="137081" cy="365513"/>
            </a:xfrm>
            <a:custGeom>
              <a:avLst/>
              <a:gdLst/>
              <a:ahLst/>
              <a:cxnLst/>
              <a:rect l="l" t="t" r="r" b="b"/>
              <a:pathLst>
                <a:path w="2437" h="6498" extrusionOk="0">
                  <a:moveTo>
                    <a:pt x="0" y="1"/>
                  </a:moveTo>
                  <a:lnTo>
                    <a:pt x="933" y="6497"/>
                  </a:lnTo>
                  <a:lnTo>
                    <a:pt x="1951" y="6497"/>
                  </a:lnTo>
                  <a:lnTo>
                    <a:pt x="2436" y="1"/>
                  </a:ln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4" name="Google Shape;12144;p43"/>
            <p:cNvSpPr/>
            <p:nvPr/>
          </p:nvSpPr>
          <p:spPr>
            <a:xfrm flipH="1">
              <a:off x="6828344" y="4235113"/>
              <a:ext cx="137025" cy="365513"/>
            </a:xfrm>
            <a:custGeom>
              <a:avLst/>
              <a:gdLst/>
              <a:ahLst/>
              <a:cxnLst/>
              <a:rect l="l" t="t" r="r" b="b"/>
              <a:pathLst>
                <a:path w="2436" h="6498" extrusionOk="0">
                  <a:moveTo>
                    <a:pt x="1" y="1"/>
                  </a:moveTo>
                  <a:lnTo>
                    <a:pt x="486" y="6497"/>
                  </a:lnTo>
                  <a:lnTo>
                    <a:pt x="1504" y="6497"/>
                  </a:lnTo>
                  <a:lnTo>
                    <a:pt x="2436" y="1"/>
                  </a:ln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5" name="Google Shape;12145;p43"/>
            <p:cNvSpPr/>
            <p:nvPr/>
          </p:nvSpPr>
          <p:spPr>
            <a:xfrm flipH="1">
              <a:off x="6801231" y="3895588"/>
              <a:ext cx="1025944" cy="405450"/>
            </a:xfrm>
            <a:custGeom>
              <a:avLst/>
              <a:gdLst/>
              <a:ahLst/>
              <a:cxnLst/>
              <a:rect l="l" t="t" r="r" b="b"/>
              <a:pathLst>
                <a:path w="18239" h="7208" extrusionOk="0">
                  <a:moveTo>
                    <a:pt x="1" y="1"/>
                  </a:moveTo>
                  <a:lnTo>
                    <a:pt x="1" y="7208"/>
                  </a:lnTo>
                  <a:lnTo>
                    <a:pt x="18239" y="7208"/>
                  </a:lnTo>
                  <a:lnTo>
                    <a:pt x="18239" y="1"/>
                  </a:lnTo>
                  <a:close/>
                </a:path>
              </a:pathLst>
            </a:custGeom>
            <a:solidFill>
              <a:srgbClr val="A3AB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6" name="Google Shape;12146;p43"/>
            <p:cNvSpPr/>
            <p:nvPr/>
          </p:nvSpPr>
          <p:spPr>
            <a:xfrm flipH="1">
              <a:off x="6722650" y="3895588"/>
              <a:ext cx="1104525" cy="405450"/>
            </a:xfrm>
            <a:custGeom>
              <a:avLst/>
              <a:gdLst/>
              <a:ahLst/>
              <a:cxnLst/>
              <a:rect l="l" t="t" r="r" b="b"/>
              <a:pathLst>
                <a:path w="19636" h="7208" extrusionOk="0">
                  <a:moveTo>
                    <a:pt x="1" y="1"/>
                  </a:moveTo>
                  <a:lnTo>
                    <a:pt x="1484" y="7208"/>
                  </a:lnTo>
                  <a:lnTo>
                    <a:pt x="18158" y="7208"/>
                  </a:lnTo>
                  <a:cubicBezTo>
                    <a:pt x="18229" y="7111"/>
                    <a:pt x="18282" y="6999"/>
                    <a:pt x="18306" y="6880"/>
                  </a:cubicBezTo>
                  <a:lnTo>
                    <a:pt x="19530" y="938"/>
                  </a:lnTo>
                  <a:cubicBezTo>
                    <a:pt x="19636" y="425"/>
                    <a:pt x="19360" y="1"/>
                    <a:pt x="18911" y="1"/>
                  </a:cubicBezTo>
                  <a:close/>
                </a:path>
              </a:pathLst>
            </a:custGeom>
            <a:solidFill>
              <a:srgbClr val="A3AB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7" name="Google Shape;12147;p43"/>
            <p:cNvSpPr/>
            <p:nvPr/>
          </p:nvSpPr>
          <p:spPr>
            <a:xfrm flipH="1">
              <a:off x="6717700" y="3681894"/>
              <a:ext cx="1109475" cy="213750"/>
            </a:xfrm>
            <a:custGeom>
              <a:avLst/>
              <a:gdLst/>
              <a:ahLst/>
              <a:cxnLst/>
              <a:rect l="l" t="t" r="r" b="b"/>
              <a:pathLst>
                <a:path w="19724" h="3800" extrusionOk="0">
                  <a:moveTo>
                    <a:pt x="1" y="0"/>
                  </a:moveTo>
                  <a:lnTo>
                    <a:pt x="1" y="3800"/>
                  </a:lnTo>
                  <a:lnTo>
                    <a:pt x="19020" y="3800"/>
                  </a:lnTo>
                  <a:cubicBezTo>
                    <a:pt x="19407" y="3800"/>
                    <a:pt x="19723" y="3484"/>
                    <a:pt x="19723" y="3097"/>
                  </a:cubicBezTo>
                  <a:lnTo>
                    <a:pt x="19723" y="702"/>
                  </a:lnTo>
                  <a:cubicBezTo>
                    <a:pt x="19723" y="316"/>
                    <a:pt x="19407" y="0"/>
                    <a:pt x="19020" y="0"/>
                  </a:cubicBezTo>
                  <a:close/>
                </a:path>
              </a:pathLst>
            </a:custGeom>
            <a:solidFill>
              <a:srgbClr val="A3AB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8" name="Google Shape;12148;p43"/>
            <p:cNvSpPr/>
            <p:nvPr/>
          </p:nvSpPr>
          <p:spPr>
            <a:xfrm flipH="1">
              <a:off x="6537475" y="3672613"/>
              <a:ext cx="380306" cy="712575"/>
            </a:xfrm>
            <a:custGeom>
              <a:avLst/>
              <a:gdLst/>
              <a:ahLst/>
              <a:cxnLst/>
              <a:rect l="l" t="t" r="r" b="b"/>
              <a:pathLst>
                <a:path w="6761" h="12668" extrusionOk="0">
                  <a:moveTo>
                    <a:pt x="59" y="0"/>
                  </a:moveTo>
                  <a:lnTo>
                    <a:pt x="59" y="0"/>
                  </a:lnTo>
                  <a:cubicBezTo>
                    <a:pt x="157" y="1644"/>
                    <a:pt x="189" y="3289"/>
                    <a:pt x="156" y="4931"/>
                  </a:cubicBezTo>
                  <a:lnTo>
                    <a:pt x="1" y="12667"/>
                  </a:lnTo>
                  <a:lnTo>
                    <a:pt x="3447" y="12115"/>
                  </a:lnTo>
                  <a:cubicBezTo>
                    <a:pt x="3549" y="11360"/>
                    <a:pt x="6726" y="4277"/>
                    <a:pt x="6761" y="389"/>
                  </a:cubicBezTo>
                  <a:lnTo>
                    <a:pt x="59" y="0"/>
                  </a:ln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9" name="Google Shape;12149;p43"/>
            <p:cNvSpPr/>
            <p:nvPr/>
          </p:nvSpPr>
          <p:spPr>
            <a:xfrm flipH="1">
              <a:off x="6535844" y="4249175"/>
              <a:ext cx="427106" cy="354488"/>
            </a:xfrm>
            <a:custGeom>
              <a:avLst/>
              <a:gdLst/>
              <a:ahLst/>
              <a:cxnLst/>
              <a:rect l="l" t="t" r="r" b="b"/>
              <a:pathLst>
                <a:path w="7593" h="6302" extrusionOk="0">
                  <a:moveTo>
                    <a:pt x="635" y="1"/>
                  </a:moveTo>
                  <a:lnTo>
                    <a:pt x="124" y="4676"/>
                  </a:lnTo>
                  <a:cubicBezTo>
                    <a:pt x="1" y="5524"/>
                    <a:pt x="537" y="6301"/>
                    <a:pt x="1244" y="6301"/>
                  </a:cubicBezTo>
                  <a:lnTo>
                    <a:pt x="6955" y="6301"/>
                  </a:lnTo>
                  <a:cubicBezTo>
                    <a:pt x="7384" y="6301"/>
                    <a:pt x="7592" y="5338"/>
                    <a:pt x="7530" y="4822"/>
                  </a:cubicBezTo>
                  <a:cubicBezTo>
                    <a:pt x="7379" y="3561"/>
                    <a:pt x="6607" y="2975"/>
                    <a:pt x="4797" y="2800"/>
                  </a:cubicBezTo>
                  <a:lnTo>
                    <a:pt x="4197" y="2800"/>
                  </a:lnTo>
                  <a:lnTo>
                    <a:pt x="4233" y="2762"/>
                  </a:lnTo>
                  <a:lnTo>
                    <a:pt x="5231" y="1"/>
                  </a:ln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0" name="Google Shape;12150;p43"/>
            <p:cNvSpPr/>
            <p:nvPr/>
          </p:nvSpPr>
          <p:spPr>
            <a:xfrm flipH="1">
              <a:off x="6929425" y="4406675"/>
              <a:ext cx="49219" cy="394"/>
            </a:xfrm>
            <a:custGeom>
              <a:avLst/>
              <a:gdLst/>
              <a:ahLst/>
              <a:cxnLst/>
              <a:rect l="l" t="t" r="r" b="b"/>
              <a:pathLst>
                <a:path w="875" h="7" extrusionOk="0">
                  <a:moveTo>
                    <a:pt x="620" y="0"/>
                  </a:moveTo>
                  <a:cubicBezTo>
                    <a:pt x="394" y="0"/>
                    <a:pt x="98" y="6"/>
                    <a:pt x="0" y="6"/>
                  </a:cubicBezTo>
                  <a:lnTo>
                    <a:pt x="874" y="6"/>
                  </a:lnTo>
                  <a:cubicBezTo>
                    <a:pt x="829" y="2"/>
                    <a:pt x="734" y="0"/>
                    <a:pt x="620" y="0"/>
                  </a:cubicBezTo>
                  <a:close/>
                </a:path>
              </a:pathLst>
            </a:custGeom>
            <a:solidFill>
              <a:srgbClr val="C7D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1" name="Google Shape;12151;p43"/>
            <p:cNvSpPr/>
            <p:nvPr/>
          </p:nvSpPr>
          <p:spPr>
            <a:xfrm flipH="1">
              <a:off x="6736825" y="3643475"/>
              <a:ext cx="445838" cy="763594"/>
            </a:xfrm>
            <a:custGeom>
              <a:avLst/>
              <a:gdLst/>
              <a:ahLst/>
              <a:cxnLst/>
              <a:rect l="l" t="t" r="r" b="b"/>
              <a:pathLst>
                <a:path w="7926" h="13575" extrusionOk="0">
                  <a:moveTo>
                    <a:pt x="2247" y="0"/>
                  </a:moveTo>
                  <a:cubicBezTo>
                    <a:pt x="2075" y="2001"/>
                    <a:pt x="1804" y="3991"/>
                    <a:pt x="1433" y="5959"/>
                  </a:cubicBezTo>
                  <a:lnTo>
                    <a:pt x="0" y="13574"/>
                  </a:lnTo>
                  <a:lnTo>
                    <a:pt x="3870" y="13350"/>
                  </a:lnTo>
                  <a:cubicBezTo>
                    <a:pt x="4099" y="12621"/>
                    <a:pt x="5487" y="9227"/>
                    <a:pt x="6586" y="5671"/>
                  </a:cubicBezTo>
                  <a:cubicBezTo>
                    <a:pt x="7158" y="3821"/>
                    <a:pt x="7605" y="1925"/>
                    <a:pt x="7926" y="0"/>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2" name="Google Shape;12152;p43"/>
            <p:cNvSpPr/>
            <p:nvPr/>
          </p:nvSpPr>
          <p:spPr>
            <a:xfrm flipH="1">
              <a:off x="6766019" y="4249175"/>
              <a:ext cx="443756" cy="354825"/>
            </a:xfrm>
            <a:custGeom>
              <a:avLst/>
              <a:gdLst/>
              <a:ahLst/>
              <a:cxnLst/>
              <a:rect l="l" t="t" r="r" b="b"/>
              <a:pathLst>
                <a:path w="7889" h="6308" extrusionOk="0">
                  <a:moveTo>
                    <a:pt x="5765" y="1"/>
                  </a:moveTo>
                  <a:lnTo>
                    <a:pt x="827" y="2"/>
                  </a:lnTo>
                  <a:lnTo>
                    <a:pt x="129" y="4682"/>
                  </a:lnTo>
                  <a:cubicBezTo>
                    <a:pt x="0" y="5530"/>
                    <a:pt x="557" y="6307"/>
                    <a:pt x="1292" y="6307"/>
                  </a:cubicBezTo>
                  <a:lnTo>
                    <a:pt x="7226" y="6307"/>
                  </a:lnTo>
                  <a:cubicBezTo>
                    <a:pt x="7671" y="6307"/>
                    <a:pt x="7889" y="5343"/>
                    <a:pt x="7824" y="4827"/>
                  </a:cubicBezTo>
                  <a:cubicBezTo>
                    <a:pt x="7692" y="3770"/>
                    <a:pt x="7106" y="3188"/>
                    <a:pt x="5808" y="2923"/>
                  </a:cubicBezTo>
                  <a:cubicBezTo>
                    <a:pt x="5409" y="2842"/>
                    <a:pt x="4705" y="2723"/>
                    <a:pt x="4705" y="2723"/>
                  </a:cubicBezTo>
                  <a:lnTo>
                    <a:pt x="5765" y="1"/>
                  </a:ln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3" name="Google Shape;12153;p43"/>
            <p:cNvSpPr/>
            <p:nvPr/>
          </p:nvSpPr>
          <p:spPr>
            <a:xfrm flipH="1">
              <a:off x="6517056" y="3271831"/>
              <a:ext cx="1101994" cy="516938"/>
            </a:xfrm>
            <a:custGeom>
              <a:avLst/>
              <a:gdLst/>
              <a:ahLst/>
              <a:cxnLst/>
              <a:rect l="l" t="t" r="r" b="b"/>
              <a:pathLst>
                <a:path w="19591" h="9190" extrusionOk="0">
                  <a:moveTo>
                    <a:pt x="6798" y="1"/>
                  </a:moveTo>
                  <a:cubicBezTo>
                    <a:pt x="5254" y="1"/>
                    <a:pt x="3523" y="110"/>
                    <a:pt x="1583" y="351"/>
                  </a:cubicBezTo>
                  <a:cubicBezTo>
                    <a:pt x="0" y="6468"/>
                    <a:pt x="2560" y="7440"/>
                    <a:pt x="2560" y="7440"/>
                  </a:cubicBezTo>
                  <a:cubicBezTo>
                    <a:pt x="2560" y="7440"/>
                    <a:pt x="8174" y="7785"/>
                    <a:pt x="9561" y="9190"/>
                  </a:cubicBezTo>
                  <a:lnTo>
                    <a:pt x="19410" y="9190"/>
                  </a:lnTo>
                  <a:cubicBezTo>
                    <a:pt x="19591" y="7320"/>
                    <a:pt x="19449" y="1"/>
                    <a:pt x="6798" y="1"/>
                  </a:cubicBezTo>
                  <a:close/>
                </a:path>
              </a:pathLst>
            </a:custGeom>
            <a:solidFill>
              <a:srgbClr val="BD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4" name="Google Shape;12154;p43"/>
            <p:cNvSpPr/>
            <p:nvPr/>
          </p:nvSpPr>
          <p:spPr>
            <a:xfrm flipH="1">
              <a:off x="7147281" y="2838819"/>
              <a:ext cx="359775" cy="540563"/>
            </a:xfrm>
            <a:custGeom>
              <a:avLst/>
              <a:gdLst/>
              <a:ahLst/>
              <a:cxnLst/>
              <a:rect l="l" t="t" r="r" b="b"/>
              <a:pathLst>
                <a:path w="6396" h="9610" extrusionOk="0">
                  <a:moveTo>
                    <a:pt x="1906" y="0"/>
                  </a:moveTo>
                  <a:cubicBezTo>
                    <a:pt x="1881" y="0"/>
                    <a:pt x="1855" y="1"/>
                    <a:pt x="1830" y="2"/>
                  </a:cubicBezTo>
                  <a:cubicBezTo>
                    <a:pt x="0" y="114"/>
                    <a:pt x="96" y="2039"/>
                    <a:pt x="451" y="3527"/>
                  </a:cubicBezTo>
                  <a:cubicBezTo>
                    <a:pt x="647" y="4352"/>
                    <a:pt x="954" y="5146"/>
                    <a:pt x="1348" y="5893"/>
                  </a:cubicBezTo>
                  <a:lnTo>
                    <a:pt x="2914" y="8853"/>
                  </a:lnTo>
                  <a:cubicBezTo>
                    <a:pt x="3160" y="9319"/>
                    <a:pt x="3643" y="9610"/>
                    <a:pt x="4168" y="9610"/>
                  </a:cubicBezTo>
                  <a:lnTo>
                    <a:pt x="4780" y="9610"/>
                  </a:lnTo>
                  <a:cubicBezTo>
                    <a:pt x="5713" y="9610"/>
                    <a:pt x="6396" y="8732"/>
                    <a:pt x="6169" y="7827"/>
                  </a:cubicBezTo>
                  <a:cubicBezTo>
                    <a:pt x="5382" y="4694"/>
                    <a:pt x="3877" y="0"/>
                    <a:pt x="1906"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5" name="Google Shape;12155;p43"/>
            <p:cNvSpPr/>
            <p:nvPr/>
          </p:nvSpPr>
          <p:spPr>
            <a:xfrm flipH="1">
              <a:off x="7186431" y="2788869"/>
              <a:ext cx="435431" cy="506250"/>
            </a:xfrm>
            <a:custGeom>
              <a:avLst/>
              <a:gdLst/>
              <a:ahLst/>
              <a:cxnLst/>
              <a:rect l="l" t="t" r="r" b="b"/>
              <a:pathLst>
                <a:path w="7741" h="9000" extrusionOk="0">
                  <a:moveTo>
                    <a:pt x="3838" y="1"/>
                  </a:moveTo>
                  <a:cubicBezTo>
                    <a:pt x="3544" y="1"/>
                    <a:pt x="3233" y="86"/>
                    <a:pt x="2905" y="277"/>
                  </a:cubicBezTo>
                  <a:cubicBezTo>
                    <a:pt x="1" y="1963"/>
                    <a:pt x="4125" y="8999"/>
                    <a:pt x="4125" y="8999"/>
                  </a:cubicBezTo>
                  <a:lnTo>
                    <a:pt x="7740" y="6929"/>
                  </a:lnTo>
                  <a:cubicBezTo>
                    <a:pt x="7740" y="6929"/>
                    <a:pt x="6479" y="1"/>
                    <a:pt x="3838" y="1"/>
                  </a:cubicBezTo>
                  <a:close/>
                </a:path>
              </a:pathLst>
            </a:custGeom>
            <a:solidFill>
              <a:srgbClr val="BD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6" name="Google Shape;12156;p43"/>
            <p:cNvSpPr/>
            <p:nvPr/>
          </p:nvSpPr>
          <p:spPr>
            <a:xfrm flipH="1">
              <a:off x="7505256" y="2398381"/>
              <a:ext cx="241538" cy="310050"/>
            </a:xfrm>
            <a:custGeom>
              <a:avLst/>
              <a:gdLst/>
              <a:ahLst/>
              <a:cxnLst/>
              <a:rect l="l" t="t" r="r" b="b"/>
              <a:pathLst>
                <a:path w="4294" h="5512" extrusionOk="0">
                  <a:moveTo>
                    <a:pt x="1807" y="0"/>
                  </a:moveTo>
                  <a:cubicBezTo>
                    <a:pt x="1355" y="0"/>
                    <a:pt x="948" y="285"/>
                    <a:pt x="722" y="973"/>
                  </a:cubicBezTo>
                  <a:cubicBezTo>
                    <a:pt x="722" y="973"/>
                    <a:pt x="0" y="4964"/>
                    <a:pt x="1770" y="5005"/>
                  </a:cubicBezTo>
                  <a:cubicBezTo>
                    <a:pt x="2027" y="5011"/>
                    <a:pt x="2262" y="5478"/>
                    <a:pt x="2518" y="5505"/>
                  </a:cubicBezTo>
                  <a:cubicBezTo>
                    <a:pt x="2559" y="5510"/>
                    <a:pt x="2600" y="5512"/>
                    <a:pt x="2640" y="5512"/>
                  </a:cubicBezTo>
                  <a:cubicBezTo>
                    <a:pt x="3759" y="5512"/>
                    <a:pt x="4293" y="3856"/>
                    <a:pt x="3947" y="2247"/>
                  </a:cubicBezTo>
                  <a:cubicBezTo>
                    <a:pt x="3683" y="1019"/>
                    <a:pt x="2664" y="0"/>
                    <a:pt x="1807"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7" name="Google Shape;12157;p43"/>
            <p:cNvSpPr/>
            <p:nvPr/>
          </p:nvSpPr>
          <p:spPr>
            <a:xfrm flipH="1">
              <a:off x="7384431" y="2356588"/>
              <a:ext cx="349425" cy="275906"/>
            </a:xfrm>
            <a:custGeom>
              <a:avLst/>
              <a:gdLst/>
              <a:ahLst/>
              <a:cxnLst/>
              <a:rect l="l" t="t" r="r" b="b"/>
              <a:pathLst>
                <a:path w="6212" h="4905" extrusionOk="0">
                  <a:moveTo>
                    <a:pt x="3971" y="0"/>
                  </a:moveTo>
                  <a:cubicBezTo>
                    <a:pt x="3578" y="0"/>
                    <a:pt x="3145" y="68"/>
                    <a:pt x="2685" y="212"/>
                  </a:cubicBezTo>
                  <a:cubicBezTo>
                    <a:pt x="720" y="822"/>
                    <a:pt x="1" y="3756"/>
                    <a:pt x="2102" y="4622"/>
                  </a:cubicBezTo>
                  <a:cubicBezTo>
                    <a:pt x="2102" y="4622"/>
                    <a:pt x="2550" y="4905"/>
                    <a:pt x="3207" y="4905"/>
                  </a:cubicBezTo>
                  <a:cubicBezTo>
                    <a:pt x="3932" y="4905"/>
                    <a:pt x="4912" y="4561"/>
                    <a:pt x="5829" y="3117"/>
                  </a:cubicBezTo>
                  <a:cubicBezTo>
                    <a:pt x="5997" y="2852"/>
                    <a:pt x="6111" y="2511"/>
                    <a:pt x="6133" y="2143"/>
                  </a:cubicBezTo>
                  <a:cubicBezTo>
                    <a:pt x="6211" y="810"/>
                    <a:pt x="5327" y="0"/>
                    <a:pt x="3971"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8" name="Google Shape;12158;p43"/>
            <p:cNvSpPr/>
            <p:nvPr/>
          </p:nvSpPr>
          <p:spPr>
            <a:xfrm flipH="1">
              <a:off x="7497719" y="2581925"/>
              <a:ext cx="161663" cy="274163"/>
            </a:xfrm>
            <a:custGeom>
              <a:avLst/>
              <a:gdLst/>
              <a:ahLst/>
              <a:cxnLst/>
              <a:rect l="l" t="t" r="r" b="b"/>
              <a:pathLst>
                <a:path w="2874" h="4874" extrusionOk="0">
                  <a:moveTo>
                    <a:pt x="1" y="0"/>
                  </a:moveTo>
                  <a:lnTo>
                    <a:pt x="1" y="3436"/>
                  </a:lnTo>
                  <a:cubicBezTo>
                    <a:pt x="1" y="4230"/>
                    <a:pt x="644" y="4873"/>
                    <a:pt x="1438" y="4873"/>
                  </a:cubicBezTo>
                  <a:cubicBezTo>
                    <a:pt x="2231" y="4873"/>
                    <a:pt x="2874" y="4230"/>
                    <a:pt x="2874" y="3436"/>
                  </a:cubicBezTo>
                  <a:lnTo>
                    <a:pt x="2874" y="0"/>
                  </a:ln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9" name="Google Shape;12159;p43"/>
            <p:cNvSpPr/>
            <p:nvPr/>
          </p:nvSpPr>
          <p:spPr>
            <a:xfrm flipH="1">
              <a:off x="7495131" y="2669000"/>
              <a:ext cx="121556" cy="59119"/>
            </a:xfrm>
            <a:custGeom>
              <a:avLst/>
              <a:gdLst/>
              <a:ahLst/>
              <a:cxnLst/>
              <a:rect l="l" t="t" r="r" b="b"/>
              <a:pathLst>
                <a:path w="2161" h="1051" extrusionOk="0">
                  <a:moveTo>
                    <a:pt x="47" y="1"/>
                  </a:moveTo>
                  <a:cubicBezTo>
                    <a:pt x="38" y="1"/>
                    <a:pt x="30" y="3"/>
                    <a:pt x="23" y="8"/>
                  </a:cubicBezTo>
                  <a:cubicBezTo>
                    <a:pt x="5" y="22"/>
                    <a:pt x="0" y="48"/>
                    <a:pt x="13" y="66"/>
                  </a:cubicBezTo>
                  <a:cubicBezTo>
                    <a:pt x="21" y="77"/>
                    <a:pt x="726" y="1051"/>
                    <a:pt x="1766" y="1051"/>
                  </a:cubicBezTo>
                  <a:cubicBezTo>
                    <a:pt x="1882" y="1051"/>
                    <a:pt x="2001" y="1039"/>
                    <a:pt x="2124" y="1012"/>
                  </a:cubicBezTo>
                  <a:cubicBezTo>
                    <a:pt x="2146" y="1008"/>
                    <a:pt x="2160" y="986"/>
                    <a:pt x="2155" y="963"/>
                  </a:cubicBezTo>
                  <a:cubicBezTo>
                    <a:pt x="2151" y="944"/>
                    <a:pt x="2134" y="931"/>
                    <a:pt x="2115" y="931"/>
                  </a:cubicBezTo>
                  <a:cubicBezTo>
                    <a:pt x="2113" y="931"/>
                    <a:pt x="2110" y="931"/>
                    <a:pt x="2107" y="932"/>
                  </a:cubicBezTo>
                  <a:cubicBezTo>
                    <a:pt x="1990" y="957"/>
                    <a:pt x="1876" y="969"/>
                    <a:pt x="1766" y="969"/>
                  </a:cubicBezTo>
                  <a:cubicBezTo>
                    <a:pt x="768" y="969"/>
                    <a:pt x="88" y="29"/>
                    <a:pt x="81" y="19"/>
                  </a:cubicBezTo>
                  <a:cubicBezTo>
                    <a:pt x="73" y="7"/>
                    <a:pt x="60" y="1"/>
                    <a:pt x="47" y="1"/>
                  </a:cubicBez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0" name="Google Shape;12160;p43"/>
            <p:cNvSpPr/>
            <p:nvPr/>
          </p:nvSpPr>
          <p:spPr>
            <a:xfrm flipH="1">
              <a:off x="7388706" y="2377569"/>
              <a:ext cx="298913" cy="344756"/>
            </a:xfrm>
            <a:custGeom>
              <a:avLst/>
              <a:gdLst/>
              <a:ahLst/>
              <a:cxnLst/>
              <a:rect l="l" t="t" r="r" b="b"/>
              <a:pathLst>
                <a:path w="5314" h="6129" extrusionOk="0">
                  <a:moveTo>
                    <a:pt x="2798" y="1"/>
                  </a:moveTo>
                  <a:cubicBezTo>
                    <a:pt x="2156" y="1"/>
                    <a:pt x="1472" y="218"/>
                    <a:pt x="884" y="801"/>
                  </a:cubicBezTo>
                  <a:cubicBezTo>
                    <a:pt x="0" y="1677"/>
                    <a:pt x="364" y="3214"/>
                    <a:pt x="364" y="3214"/>
                  </a:cubicBezTo>
                  <a:cubicBezTo>
                    <a:pt x="364" y="3214"/>
                    <a:pt x="1155" y="6129"/>
                    <a:pt x="3105" y="6129"/>
                  </a:cubicBezTo>
                  <a:cubicBezTo>
                    <a:pt x="3142" y="6129"/>
                    <a:pt x="3180" y="6127"/>
                    <a:pt x="3219" y="6125"/>
                  </a:cubicBezTo>
                  <a:cubicBezTo>
                    <a:pt x="5251" y="6009"/>
                    <a:pt x="5313" y="1957"/>
                    <a:pt x="4989" y="1112"/>
                  </a:cubicBezTo>
                  <a:cubicBezTo>
                    <a:pt x="4786" y="587"/>
                    <a:pt x="3850" y="1"/>
                    <a:pt x="2798" y="1"/>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1" name="Google Shape;12161;p43"/>
            <p:cNvSpPr/>
            <p:nvPr/>
          </p:nvSpPr>
          <p:spPr>
            <a:xfrm flipH="1">
              <a:off x="7630750" y="2495413"/>
              <a:ext cx="92250" cy="110981"/>
            </a:xfrm>
            <a:custGeom>
              <a:avLst/>
              <a:gdLst/>
              <a:ahLst/>
              <a:cxnLst/>
              <a:rect l="l" t="t" r="r" b="b"/>
              <a:pathLst>
                <a:path w="1640" h="1973" extrusionOk="0">
                  <a:moveTo>
                    <a:pt x="1123" y="1"/>
                  </a:moveTo>
                  <a:cubicBezTo>
                    <a:pt x="817" y="1"/>
                    <a:pt x="437" y="374"/>
                    <a:pt x="230" y="856"/>
                  </a:cubicBezTo>
                  <a:cubicBezTo>
                    <a:pt x="0" y="1389"/>
                    <a:pt x="185" y="1972"/>
                    <a:pt x="569" y="1972"/>
                  </a:cubicBezTo>
                  <a:cubicBezTo>
                    <a:pt x="682" y="1972"/>
                    <a:pt x="812" y="1922"/>
                    <a:pt x="953" y="1805"/>
                  </a:cubicBezTo>
                  <a:cubicBezTo>
                    <a:pt x="953" y="1805"/>
                    <a:pt x="1640" y="1261"/>
                    <a:pt x="1477" y="324"/>
                  </a:cubicBezTo>
                  <a:cubicBezTo>
                    <a:pt x="1462" y="234"/>
                    <a:pt x="1420" y="149"/>
                    <a:pt x="1352" y="89"/>
                  </a:cubicBezTo>
                  <a:cubicBezTo>
                    <a:pt x="1284" y="28"/>
                    <a:pt x="1207" y="1"/>
                    <a:pt x="1123" y="1"/>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2" name="Google Shape;12162;p43"/>
            <p:cNvSpPr/>
            <p:nvPr/>
          </p:nvSpPr>
          <p:spPr>
            <a:xfrm flipH="1">
              <a:off x="7420431" y="2342975"/>
              <a:ext cx="334575" cy="204919"/>
            </a:xfrm>
            <a:custGeom>
              <a:avLst/>
              <a:gdLst/>
              <a:ahLst/>
              <a:cxnLst/>
              <a:rect l="l" t="t" r="r" b="b"/>
              <a:pathLst>
                <a:path w="5948" h="3643" extrusionOk="0">
                  <a:moveTo>
                    <a:pt x="3198" y="0"/>
                  </a:moveTo>
                  <a:cubicBezTo>
                    <a:pt x="3055" y="0"/>
                    <a:pt x="2911" y="10"/>
                    <a:pt x="2767" y="29"/>
                  </a:cubicBezTo>
                  <a:cubicBezTo>
                    <a:pt x="1012" y="271"/>
                    <a:pt x="1" y="2609"/>
                    <a:pt x="1776" y="3402"/>
                  </a:cubicBezTo>
                  <a:cubicBezTo>
                    <a:pt x="1776" y="3402"/>
                    <a:pt x="2285" y="3642"/>
                    <a:pt x="3014" y="3642"/>
                  </a:cubicBezTo>
                  <a:cubicBezTo>
                    <a:pt x="3699" y="3642"/>
                    <a:pt x="4580" y="3430"/>
                    <a:pt x="5417" y="2607"/>
                  </a:cubicBezTo>
                  <a:cubicBezTo>
                    <a:pt x="5583" y="2444"/>
                    <a:pt x="5707" y="2223"/>
                    <a:pt x="5754" y="1976"/>
                  </a:cubicBezTo>
                  <a:cubicBezTo>
                    <a:pt x="5947" y="924"/>
                    <a:pt x="4614" y="0"/>
                    <a:pt x="3198"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3" name="Google Shape;12163;p43"/>
            <p:cNvSpPr/>
            <p:nvPr/>
          </p:nvSpPr>
          <p:spPr>
            <a:xfrm flipH="1">
              <a:off x="7310688" y="2765638"/>
              <a:ext cx="603281" cy="679781"/>
            </a:xfrm>
            <a:custGeom>
              <a:avLst/>
              <a:gdLst/>
              <a:ahLst/>
              <a:cxnLst/>
              <a:rect l="l" t="t" r="r" b="b"/>
              <a:pathLst>
                <a:path w="10725" h="12085" extrusionOk="0">
                  <a:moveTo>
                    <a:pt x="2288" y="1"/>
                  </a:moveTo>
                  <a:cubicBezTo>
                    <a:pt x="2283" y="1"/>
                    <a:pt x="2278" y="2"/>
                    <a:pt x="2274" y="2"/>
                  </a:cubicBezTo>
                  <a:cubicBezTo>
                    <a:pt x="2153" y="17"/>
                    <a:pt x="2032" y="43"/>
                    <a:pt x="1911" y="78"/>
                  </a:cubicBezTo>
                  <a:cubicBezTo>
                    <a:pt x="930" y="367"/>
                    <a:pt x="0" y="1302"/>
                    <a:pt x="101" y="2281"/>
                  </a:cubicBezTo>
                  <a:lnTo>
                    <a:pt x="1514" y="12084"/>
                  </a:lnTo>
                  <a:lnTo>
                    <a:pt x="9902" y="12084"/>
                  </a:lnTo>
                  <a:lnTo>
                    <a:pt x="9852" y="7145"/>
                  </a:lnTo>
                  <a:cubicBezTo>
                    <a:pt x="9840" y="6065"/>
                    <a:pt x="9950" y="4989"/>
                    <a:pt x="10178" y="3935"/>
                  </a:cubicBezTo>
                  <a:lnTo>
                    <a:pt x="10491" y="2489"/>
                  </a:lnTo>
                  <a:cubicBezTo>
                    <a:pt x="10725" y="1405"/>
                    <a:pt x="10024" y="340"/>
                    <a:pt x="8936" y="127"/>
                  </a:cubicBezTo>
                  <a:lnTo>
                    <a:pt x="8684" y="78"/>
                  </a:lnTo>
                  <a:cubicBezTo>
                    <a:pt x="8085" y="1222"/>
                    <a:pt x="6887" y="2004"/>
                    <a:pt x="5505" y="2004"/>
                  </a:cubicBezTo>
                  <a:cubicBezTo>
                    <a:pt x="4093" y="2004"/>
                    <a:pt x="2872" y="1187"/>
                    <a:pt x="2288" y="1"/>
                  </a:cubicBezTo>
                  <a:close/>
                </a:path>
              </a:pathLst>
            </a:custGeom>
            <a:solidFill>
              <a:srgbClr val="BD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4" name="Google Shape;12164;p43"/>
            <p:cNvSpPr/>
            <p:nvPr/>
          </p:nvSpPr>
          <p:spPr>
            <a:xfrm flipH="1">
              <a:off x="7425438" y="2757594"/>
              <a:ext cx="359888" cy="120769"/>
            </a:xfrm>
            <a:custGeom>
              <a:avLst/>
              <a:gdLst/>
              <a:ahLst/>
              <a:cxnLst/>
              <a:rect l="l" t="t" r="r" b="b"/>
              <a:pathLst>
                <a:path w="6398" h="2147" extrusionOk="0">
                  <a:moveTo>
                    <a:pt x="2360" y="0"/>
                  </a:moveTo>
                  <a:cubicBezTo>
                    <a:pt x="1571" y="0"/>
                    <a:pt x="783" y="49"/>
                    <a:pt x="1" y="144"/>
                  </a:cubicBezTo>
                  <a:cubicBezTo>
                    <a:pt x="585" y="1330"/>
                    <a:pt x="1806" y="2147"/>
                    <a:pt x="3218" y="2147"/>
                  </a:cubicBezTo>
                  <a:cubicBezTo>
                    <a:pt x="4600" y="2147"/>
                    <a:pt x="5798" y="1365"/>
                    <a:pt x="6397" y="221"/>
                  </a:cubicBezTo>
                  <a:lnTo>
                    <a:pt x="6269" y="196"/>
                  </a:lnTo>
                  <a:cubicBezTo>
                    <a:pt x="5770" y="98"/>
                    <a:pt x="5262" y="45"/>
                    <a:pt x="4753" y="37"/>
                  </a:cubicBezTo>
                  <a:lnTo>
                    <a:pt x="2672" y="3"/>
                  </a:lnTo>
                  <a:cubicBezTo>
                    <a:pt x="2567" y="1"/>
                    <a:pt x="2463" y="0"/>
                    <a:pt x="2360" y="0"/>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5" name="Google Shape;12165;p43"/>
            <p:cNvSpPr/>
            <p:nvPr/>
          </p:nvSpPr>
          <p:spPr>
            <a:xfrm flipH="1">
              <a:off x="7427350" y="2561394"/>
              <a:ext cx="28406" cy="63675"/>
            </a:xfrm>
            <a:custGeom>
              <a:avLst/>
              <a:gdLst/>
              <a:ahLst/>
              <a:cxnLst/>
              <a:rect l="l" t="t" r="r" b="b"/>
              <a:pathLst>
                <a:path w="505" h="1132" extrusionOk="0">
                  <a:moveTo>
                    <a:pt x="39" y="0"/>
                  </a:moveTo>
                  <a:cubicBezTo>
                    <a:pt x="37" y="0"/>
                    <a:pt x="34" y="1"/>
                    <a:pt x="32" y="1"/>
                  </a:cubicBezTo>
                  <a:cubicBezTo>
                    <a:pt x="14" y="5"/>
                    <a:pt x="4" y="22"/>
                    <a:pt x="7" y="39"/>
                  </a:cubicBezTo>
                  <a:lnTo>
                    <a:pt x="138" y="627"/>
                  </a:lnTo>
                  <a:cubicBezTo>
                    <a:pt x="140" y="640"/>
                    <a:pt x="152" y="651"/>
                    <a:pt x="165" y="653"/>
                  </a:cubicBezTo>
                  <a:cubicBezTo>
                    <a:pt x="176" y="653"/>
                    <a:pt x="441" y="688"/>
                    <a:pt x="423" y="888"/>
                  </a:cubicBezTo>
                  <a:cubicBezTo>
                    <a:pt x="409" y="1053"/>
                    <a:pt x="159" y="1068"/>
                    <a:pt x="68" y="1068"/>
                  </a:cubicBezTo>
                  <a:cubicBezTo>
                    <a:pt x="49" y="1068"/>
                    <a:pt x="36" y="1067"/>
                    <a:pt x="35" y="1067"/>
                  </a:cubicBezTo>
                  <a:cubicBezTo>
                    <a:pt x="35" y="1067"/>
                    <a:pt x="34" y="1067"/>
                    <a:pt x="34" y="1067"/>
                  </a:cubicBezTo>
                  <a:cubicBezTo>
                    <a:pt x="17" y="1067"/>
                    <a:pt x="2" y="1080"/>
                    <a:pt x="1" y="1097"/>
                  </a:cubicBezTo>
                  <a:cubicBezTo>
                    <a:pt x="1" y="1115"/>
                    <a:pt x="14" y="1130"/>
                    <a:pt x="31" y="1131"/>
                  </a:cubicBezTo>
                  <a:cubicBezTo>
                    <a:pt x="35" y="1132"/>
                    <a:pt x="49" y="1132"/>
                    <a:pt x="70" y="1132"/>
                  </a:cubicBezTo>
                  <a:cubicBezTo>
                    <a:pt x="178" y="1132"/>
                    <a:pt x="468" y="1112"/>
                    <a:pt x="487" y="894"/>
                  </a:cubicBezTo>
                  <a:cubicBezTo>
                    <a:pt x="504" y="697"/>
                    <a:pt x="315" y="613"/>
                    <a:pt x="195" y="592"/>
                  </a:cubicBezTo>
                  <a:lnTo>
                    <a:pt x="69" y="26"/>
                  </a:lnTo>
                  <a:cubicBezTo>
                    <a:pt x="67" y="11"/>
                    <a:pt x="53" y="0"/>
                    <a:pt x="39" y="0"/>
                  </a:cubicBezTo>
                  <a:close/>
                </a:path>
              </a:pathLst>
            </a:custGeom>
            <a:solidFill>
              <a:srgbClr val="01010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6" name="Google Shape;12166;p43"/>
            <p:cNvSpPr/>
            <p:nvPr/>
          </p:nvSpPr>
          <p:spPr>
            <a:xfrm flipH="1">
              <a:off x="7412781" y="2557794"/>
              <a:ext cx="21544" cy="17044"/>
            </a:xfrm>
            <a:custGeom>
              <a:avLst/>
              <a:gdLst/>
              <a:ahLst/>
              <a:cxnLst/>
              <a:rect l="l" t="t" r="r" b="b"/>
              <a:pathLst>
                <a:path w="383" h="303" extrusionOk="0">
                  <a:moveTo>
                    <a:pt x="181" y="1"/>
                  </a:moveTo>
                  <a:cubicBezTo>
                    <a:pt x="127" y="1"/>
                    <a:pt x="74" y="29"/>
                    <a:pt x="47" y="96"/>
                  </a:cubicBezTo>
                  <a:cubicBezTo>
                    <a:pt x="1" y="214"/>
                    <a:pt x="103" y="303"/>
                    <a:pt x="202" y="303"/>
                  </a:cubicBezTo>
                  <a:cubicBezTo>
                    <a:pt x="256" y="303"/>
                    <a:pt x="310" y="275"/>
                    <a:pt x="335" y="210"/>
                  </a:cubicBezTo>
                  <a:cubicBezTo>
                    <a:pt x="382" y="93"/>
                    <a:pt x="280" y="1"/>
                    <a:pt x="181" y="1"/>
                  </a:cubicBezTo>
                  <a:close/>
                </a:path>
              </a:pathLst>
            </a:custGeom>
            <a:solidFill>
              <a:srgbClr val="01010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7" name="Google Shape;12167;p43"/>
            <p:cNvSpPr/>
            <p:nvPr/>
          </p:nvSpPr>
          <p:spPr>
            <a:xfrm flipH="1">
              <a:off x="7476906" y="2552000"/>
              <a:ext cx="21544" cy="17044"/>
            </a:xfrm>
            <a:custGeom>
              <a:avLst/>
              <a:gdLst/>
              <a:ahLst/>
              <a:cxnLst/>
              <a:rect l="l" t="t" r="r" b="b"/>
              <a:pathLst>
                <a:path w="383" h="303" extrusionOk="0">
                  <a:moveTo>
                    <a:pt x="181" y="0"/>
                  </a:moveTo>
                  <a:cubicBezTo>
                    <a:pt x="127" y="0"/>
                    <a:pt x="74" y="28"/>
                    <a:pt x="47" y="95"/>
                  </a:cubicBezTo>
                  <a:cubicBezTo>
                    <a:pt x="0" y="213"/>
                    <a:pt x="103" y="302"/>
                    <a:pt x="202" y="302"/>
                  </a:cubicBezTo>
                  <a:cubicBezTo>
                    <a:pt x="256" y="302"/>
                    <a:pt x="310" y="275"/>
                    <a:pt x="336" y="209"/>
                  </a:cubicBezTo>
                  <a:cubicBezTo>
                    <a:pt x="382" y="93"/>
                    <a:pt x="280" y="0"/>
                    <a:pt x="181" y="0"/>
                  </a:cubicBezTo>
                  <a:close/>
                </a:path>
              </a:pathLst>
            </a:custGeom>
            <a:solidFill>
              <a:srgbClr val="01010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8" name="Google Shape;12168;p43"/>
            <p:cNvSpPr/>
            <p:nvPr/>
          </p:nvSpPr>
          <p:spPr>
            <a:xfrm flipH="1">
              <a:off x="7468694" y="2619219"/>
              <a:ext cx="56981" cy="39263"/>
            </a:xfrm>
            <a:custGeom>
              <a:avLst/>
              <a:gdLst/>
              <a:ahLst/>
              <a:cxnLst/>
              <a:rect l="l" t="t" r="r" b="b"/>
              <a:pathLst>
                <a:path w="1013" h="698" extrusionOk="0">
                  <a:moveTo>
                    <a:pt x="292" y="1"/>
                  </a:moveTo>
                  <a:cubicBezTo>
                    <a:pt x="140" y="1"/>
                    <a:pt x="0" y="225"/>
                    <a:pt x="74" y="424"/>
                  </a:cubicBezTo>
                  <a:cubicBezTo>
                    <a:pt x="78" y="435"/>
                    <a:pt x="82" y="445"/>
                    <a:pt x="87" y="456"/>
                  </a:cubicBezTo>
                  <a:cubicBezTo>
                    <a:pt x="155" y="592"/>
                    <a:pt x="331" y="698"/>
                    <a:pt x="530" y="698"/>
                  </a:cubicBezTo>
                  <a:cubicBezTo>
                    <a:pt x="607" y="698"/>
                    <a:pt x="688" y="682"/>
                    <a:pt x="768" y="645"/>
                  </a:cubicBezTo>
                  <a:cubicBezTo>
                    <a:pt x="824" y="619"/>
                    <a:pt x="880" y="583"/>
                    <a:pt x="934" y="535"/>
                  </a:cubicBezTo>
                  <a:cubicBezTo>
                    <a:pt x="1012" y="465"/>
                    <a:pt x="989" y="338"/>
                    <a:pt x="886" y="320"/>
                  </a:cubicBezTo>
                  <a:cubicBezTo>
                    <a:pt x="737" y="293"/>
                    <a:pt x="551" y="232"/>
                    <a:pt x="447" y="93"/>
                  </a:cubicBezTo>
                  <a:cubicBezTo>
                    <a:pt x="400" y="28"/>
                    <a:pt x="345" y="1"/>
                    <a:pt x="292" y="1"/>
                  </a:cubicBezTo>
                  <a:close/>
                </a:path>
              </a:pathLst>
            </a:custGeom>
            <a:solidFill>
              <a:srgbClr val="01010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9" name="Google Shape;12169;p43"/>
            <p:cNvSpPr/>
            <p:nvPr/>
          </p:nvSpPr>
          <p:spPr>
            <a:xfrm flipH="1">
              <a:off x="7509869" y="2581644"/>
              <a:ext cx="20025" cy="19969"/>
            </a:xfrm>
            <a:custGeom>
              <a:avLst/>
              <a:gdLst/>
              <a:ahLst/>
              <a:cxnLst/>
              <a:rect l="l" t="t" r="r" b="b"/>
              <a:pathLst>
                <a:path w="356" h="355" extrusionOk="0">
                  <a:moveTo>
                    <a:pt x="178" y="1"/>
                  </a:moveTo>
                  <a:cubicBezTo>
                    <a:pt x="80" y="1"/>
                    <a:pt x="1" y="80"/>
                    <a:pt x="1" y="177"/>
                  </a:cubicBezTo>
                  <a:cubicBezTo>
                    <a:pt x="1" y="275"/>
                    <a:pt x="80" y="355"/>
                    <a:pt x="178" y="355"/>
                  </a:cubicBezTo>
                  <a:cubicBezTo>
                    <a:pt x="276" y="355"/>
                    <a:pt x="355" y="275"/>
                    <a:pt x="355" y="177"/>
                  </a:cubicBezTo>
                  <a:cubicBezTo>
                    <a:pt x="355" y="80"/>
                    <a:pt x="276" y="1"/>
                    <a:pt x="178" y="1"/>
                  </a:cubicBez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0" name="Google Shape;12170;p43"/>
            <p:cNvSpPr/>
            <p:nvPr/>
          </p:nvSpPr>
          <p:spPr>
            <a:xfrm flipH="1">
              <a:off x="7482475" y="2635025"/>
              <a:ext cx="39038" cy="23456"/>
            </a:xfrm>
            <a:custGeom>
              <a:avLst/>
              <a:gdLst/>
              <a:ahLst/>
              <a:cxnLst/>
              <a:rect l="l" t="t" r="r" b="b"/>
              <a:pathLst>
                <a:path w="694" h="417" extrusionOk="0">
                  <a:moveTo>
                    <a:pt x="187" y="0"/>
                  </a:moveTo>
                  <a:cubicBezTo>
                    <a:pt x="114" y="0"/>
                    <a:pt x="48" y="40"/>
                    <a:pt x="0" y="143"/>
                  </a:cubicBezTo>
                  <a:cubicBezTo>
                    <a:pt x="4" y="154"/>
                    <a:pt x="8" y="164"/>
                    <a:pt x="13" y="175"/>
                  </a:cubicBezTo>
                  <a:cubicBezTo>
                    <a:pt x="81" y="311"/>
                    <a:pt x="257" y="417"/>
                    <a:pt x="456" y="417"/>
                  </a:cubicBezTo>
                  <a:cubicBezTo>
                    <a:pt x="533" y="417"/>
                    <a:pt x="614" y="401"/>
                    <a:pt x="694" y="364"/>
                  </a:cubicBezTo>
                  <a:cubicBezTo>
                    <a:pt x="599" y="249"/>
                    <a:pt x="370" y="0"/>
                    <a:pt x="187"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1" name="Google Shape;12171;p43"/>
            <p:cNvSpPr/>
            <p:nvPr/>
          </p:nvSpPr>
          <p:spPr>
            <a:xfrm flipH="1">
              <a:off x="7107063" y="3005375"/>
              <a:ext cx="195188" cy="232425"/>
            </a:xfrm>
            <a:custGeom>
              <a:avLst/>
              <a:gdLst/>
              <a:ahLst/>
              <a:cxnLst/>
              <a:rect l="l" t="t" r="r" b="b"/>
              <a:pathLst>
                <a:path w="3470" h="4132" extrusionOk="0">
                  <a:moveTo>
                    <a:pt x="1216" y="1"/>
                  </a:moveTo>
                  <a:cubicBezTo>
                    <a:pt x="1099" y="1"/>
                    <a:pt x="976" y="9"/>
                    <a:pt x="845" y="26"/>
                  </a:cubicBezTo>
                  <a:cubicBezTo>
                    <a:pt x="504" y="71"/>
                    <a:pt x="221" y="328"/>
                    <a:pt x="158" y="667"/>
                  </a:cubicBezTo>
                  <a:cubicBezTo>
                    <a:pt x="1" y="1513"/>
                    <a:pt x="1454" y="1607"/>
                    <a:pt x="1534" y="3070"/>
                  </a:cubicBezTo>
                  <a:cubicBezTo>
                    <a:pt x="1574" y="3798"/>
                    <a:pt x="1946" y="4131"/>
                    <a:pt x="2340" y="4131"/>
                  </a:cubicBezTo>
                  <a:cubicBezTo>
                    <a:pt x="2884" y="4131"/>
                    <a:pt x="3469" y="3493"/>
                    <a:pt x="3268" y="2376"/>
                  </a:cubicBezTo>
                  <a:cubicBezTo>
                    <a:pt x="3268" y="2376"/>
                    <a:pt x="3218" y="1"/>
                    <a:pt x="1216" y="1"/>
                  </a:cubicBezTo>
                  <a:close/>
                </a:path>
              </a:pathLst>
            </a:custGeom>
            <a:solidFill>
              <a:srgbClr val="BD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2" name="Google Shape;12172;p43"/>
            <p:cNvSpPr/>
            <p:nvPr/>
          </p:nvSpPr>
          <p:spPr>
            <a:xfrm flipH="1">
              <a:off x="7285150" y="3083563"/>
              <a:ext cx="126394" cy="83306"/>
            </a:xfrm>
            <a:custGeom>
              <a:avLst/>
              <a:gdLst/>
              <a:ahLst/>
              <a:cxnLst/>
              <a:rect l="l" t="t" r="r" b="b"/>
              <a:pathLst>
                <a:path w="2247" h="1481" extrusionOk="0">
                  <a:moveTo>
                    <a:pt x="1568" y="0"/>
                  </a:moveTo>
                  <a:cubicBezTo>
                    <a:pt x="1505" y="0"/>
                    <a:pt x="1441" y="9"/>
                    <a:pt x="1377" y="28"/>
                  </a:cubicBezTo>
                  <a:cubicBezTo>
                    <a:pt x="1144" y="95"/>
                    <a:pt x="924" y="224"/>
                    <a:pt x="742" y="413"/>
                  </a:cubicBezTo>
                  <a:cubicBezTo>
                    <a:pt x="336" y="840"/>
                    <a:pt x="0" y="1251"/>
                    <a:pt x="96" y="1350"/>
                  </a:cubicBezTo>
                  <a:cubicBezTo>
                    <a:pt x="174" y="1431"/>
                    <a:pt x="234" y="1480"/>
                    <a:pt x="317" y="1480"/>
                  </a:cubicBezTo>
                  <a:cubicBezTo>
                    <a:pt x="457" y="1480"/>
                    <a:pt x="665" y="1339"/>
                    <a:pt x="1143" y="971"/>
                  </a:cubicBezTo>
                  <a:cubicBezTo>
                    <a:pt x="1165" y="988"/>
                    <a:pt x="1189" y="1012"/>
                    <a:pt x="1210" y="1047"/>
                  </a:cubicBezTo>
                  <a:cubicBezTo>
                    <a:pt x="1301" y="1197"/>
                    <a:pt x="1459" y="1294"/>
                    <a:pt x="1636" y="1294"/>
                  </a:cubicBezTo>
                  <a:cubicBezTo>
                    <a:pt x="1973" y="1294"/>
                    <a:pt x="2247" y="1019"/>
                    <a:pt x="2247" y="682"/>
                  </a:cubicBezTo>
                  <a:cubicBezTo>
                    <a:pt x="2247" y="296"/>
                    <a:pt x="1931" y="0"/>
                    <a:pt x="1568" y="0"/>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3" name="Google Shape;12173;p43"/>
            <p:cNvSpPr/>
            <p:nvPr/>
          </p:nvSpPr>
          <p:spPr>
            <a:xfrm flipH="1">
              <a:off x="7028144" y="3071975"/>
              <a:ext cx="493481" cy="240075"/>
            </a:xfrm>
            <a:custGeom>
              <a:avLst/>
              <a:gdLst/>
              <a:ahLst/>
              <a:cxnLst/>
              <a:rect l="l" t="t" r="r" b="b"/>
              <a:pathLst>
                <a:path w="8773" h="4268" extrusionOk="0">
                  <a:moveTo>
                    <a:pt x="83" y="0"/>
                  </a:moveTo>
                  <a:cubicBezTo>
                    <a:pt x="61" y="0"/>
                    <a:pt x="35" y="21"/>
                    <a:pt x="20" y="54"/>
                  </a:cubicBezTo>
                  <a:cubicBezTo>
                    <a:pt x="1" y="94"/>
                    <a:pt x="5" y="135"/>
                    <a:pt x="29" y="146"/>
                  </a:cubicBezTo>
                  <a:lnTo>
                    <a:pt x="8568" y="4254"/>
                  </a:lnTo>
                  <a:cubicBezTo>
                    <a:pt x="8586" y="4263"/>
                    <a:pt x="8605" y="4267"/>
                    <a:pt x="8624" y="4267"/>
                  </a:cubicBezTo>
                  <a:cubicBezTo>
                    <a:pt x="8673" y="4267"/>
                    <a:pt x="8720" y="4240"/>
                    <a:pt x="8742" y="4192"/>
                  </a:cubicBezTo>
                  <a:cubicBezTo>
                    <a:pt x="8773" y="4127"/>
                    <a:pt x="8745" y="4048"/>
                    <a:pt x="8680" y="4018"/>
                  </a:cubicBezTo>
                  <a:lnTo>
                    <a:pt x="97" y="3"/>
                  </a:lnTo>
                  <a:cubicBezTo>
                    <a:pt x="92" y="1"/>
                    <a:pt x="88" y="0"/>
                    <a:pt x="83" y="0"/>
                  </a:cubicBezTo>
                  <a:close/>
                </a:path>
              </a:pathLst>
            </a:custGeom>
            <a:solidFill>
              <a:srgbClr val="C7D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4" name="Google Shape;12174;p43"/>
            <p:cNvSpPr/>
            <p:nvPr/>
          </p:nvSpPr>
          <p:spPr>
            <a:xfrm flipH="1">
              <a:off x="7022406" y="3294163"/>
              <a:ext cx="22950" cy="23400"/>
            </a:xfrm>
            <a:custGeom>
              <a:avLst/>
              <a:gdLst/>
              <a:ahLst/>
              <a:cxnLst/>
              <a:rect l="l" t="t" r="r" b="b"/>
              <a:pathLst>
                <a:path w="408" h="416" extrusionOk="0">
                  <a:moveTo>
                    <a:pt x="227" y="1"/>
                  </a:moveTo>
                  <a:cubicBezTo>
                    <a:pt x="168" y="1"/>
                    <a:pt x="112" y="34"/>
                    <a:pt x="85" y="90"/>
                  </a:cubicBezTo>
                  <a:lnTo>
                    <a:pt x="37" y="191"/>
                  </a:lnTo>
                  <a:cubicBezTo>
                    <a:pt x="0" y="269"/>
                    <a:pt x="34" y="363"/>
                    <a:pt x="112" y="400"/>
                  </a:cubicBezTo>
                  <a:cubicBezTo>
                    <a:pt x="134" y="411"/>
                    <a:pt x="157" y="416"/>
                    <a:pt x="179" y="416"/>
                  </a:cubicBezTo>
                  <a:cubicBezTo>
                    <a:pt x="239" y="416"/>
                    <a:pt x="295" y="382"/>
                    <a:pt x="323" y="325"/>
                  </a:cubicBezTo>
                  <a:lnTo>
                    <a:pt x="370" y="226"/>
                  </a:lnTo>
                  <a:cubicBezTo>
                    <a:pt x="407" y="147"/>
                    <a:pt x="373" y="53"/>
                    <a:pt x="295" y="16"/>
                  </a:cubicBezTo>
                  <a:cubicBezTo>
                    <a:pt x="273" y="6"/>
                    <a:pt x="250" y="1"/>
                    <a:pt x="227" y="1"/>
                  </a:cubicBezTo>
                  <a:close/>
                </a:path>
              </a:pathLst>
            </a:custGeom>
            <a:solidFill>
              <a:srgbClr val="C7D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5" name="Google Shape;12175;p43"/>
            <p:cNvSpPr/>
            <p:nvPr/>
          </p:nvSpPr>
          <p:spPr>
            <a:xfrm flipH="1">
              <a:off x="7032250" y="3292194"/>
              <a:ext cx="19350" cy="19744"/>
            </a:xfrm>
            <a:custGeom>
              <a:avLst/>
              <a:gdLst/>
              <a:ahLst/>
              <a:cxnLst/>
              <a:rect l="l" t="t" r="r" b="b"/>
              <a:pathLst>
                <a:path w="344" h="351" extrusionOk="0">
                  <a:moveTo>
                    <a:pt x="192" y="1"/>
                  </a:moveTo>
                  <a:cubicBezTo>
                    <a:pt x="142" y="1"/>
                    <a:pt x="95" y="29"/>
                    <a:pt x="72" y="77"/>
                  </a:cubicBezTo>
                  <a:lnTo>
                    <a:pt x="32" y="160"/>
                  </a:lnTo>
                  <a:cubicBezTo>
                    <a:pt x="1" y="227"/>
                    <a:pt x="29" y="306"/>
                    <a:pt x="95" y="338"/>
                  </a:cubicBezTo>
                  <a:cubicBezTo>
                    <a:pt x="113" y="346"/>
                    <a:pt x="133" y="351"/>
                    <a:pt x="152" y="351"/>
                  </a:cubicBezTo>
                  <a:cubicBezTo>
                    <a:pt x="202" y="351"/>
                    <a:pt x="249" y="323"/>
                    <a:pt x="272" y="275"/>
                  </a:cubicBezTo>
                  <a:lnTo>
                    <a:pt x="312" y="191"/>
                  </a:lnTo>
                  <a:cubicBezTo>
                    <a:pt x="344" y="125"/>
                    <a:pt x="316" y="45"/>
                    <a:pt x="249" y="14"/>
                  </a:cubicBezTo>
                  <a:cubicBezTo>
                    <a:pt x="231" y="5"/>
                    <a:pt x="211" y="1"/>
                    <a:pt x="192" y="1"/>
                  </a:cubicBezTo>
                  <a:close/>
                </a:path>
              </a:pathLst>
            </a:custGeom>
            <a:solidFill>
              <a:srgbClr val="C7D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6" name="Google Shape;12176;p43"/>
            <p:cNvSpPr/>
            <p:nvPr/>
          </p:nvSpPr>
          <p:spPr>
            <a:xfrm flipH="1">
              <a:off x="7343256" y="3143413"/>
              <a:ext cx="16706" cy="23456"/>
            </a:xfrm>
            <a:custGeom>
              <a:avLst/>
              <a:gdLst/>
              <a:ahLst/>
              <a:cxnLst/>
              <a:rect l="l" t="t" r="r" b="b"/>
              <a:pathLst>
                <a:path w="297" h="417" extrusionOk="0">
                  <a:moveTo>
                    <a:pt x="212" y="1"/>
                  </a:moveTo>
                  <a:cubicBezTo>
                    <a:pt x="184" y="1"/>
                    <a:pt x="157" y="16"/>
                    <a:pt x="143" y="44"/>
                  </a:cubicBezTo>
                  <a:lnTo>
                    <a:pt x="18" y="309"/>
                  </a:lnTo>
                  <a:cubicBezTo>
                    <a:pt x="0" y="347"/>
                    <a:pt x="16" y="392"/>
                    <a:pt x="53" y="409"/>
                  </a:cubicBezTo>
                  <a:cubicBezTo>
                    <a:pt x="64" y="415"/>
                    <a:pt x="75" y="417"/>
                    <a:pt x="86" y="417"/>
                  </a:cubicBezTo>
                  <a:cubicBezTo>
                    <a:pt x="114" y="417"/>
                    <a:pt x="141" y="401"/>
                    <a:pt x="154" y="374"/>
                  </a:cubicBezTo>
                  <a:lnTo>
                    <a:pt x="280" y="108"/>
                  </a:lnTo>
                  <a:cubicBezTo>
                    <a:pt x="297" y="71"/>
                    <a:pt x="281" y="25"/>
                    <a:pt x="244" y="8"/>
                  </a:cubicBezTo>
                  <a:cubicBezTo>
                    <a:pt x="233" y="3"/>
                    <a:pt x="222" y="1"/>
                    <a:pt x="212"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7" name="Google Shape;12177;p43"/>
            <p:cNvSpPr/>
            <p:nvPr/>
          </p:nvSpPr>
          <p:spPr>
            <a:xfrm flipH="1">
              <a:off x="7329869" y="3149713"/>
              <a:ext cx="16819" cy="23513"/>
            </a:xfrm>
            <a:custGeom>
              <a:avLst/>
              <a:gdLst/>
              <a:ahLst/>
              <a:cxnLst/>
              <a:rect l="l" t="t" r="r" b="b"/>
              <a:pathLst>
                <a:path w="299" h="418" extrusionOk="0">
                  <a:moveTo>
                    <a:pt x="212" y="1"/>
                  </a:moveTo>
                  <a:cubicBezTo>
                    <a:pt x="184" y="1"/>
                    <a:pt x="157" y="17"/>
                    <a:pt x="144" y="44"/>
                  </a:cubicBezTo>
                  <a:lnTo>
                    <a:pt x="18" y="310"/>
                  </a:lnTo>
                  <a:cubicBezTo>
                    <a:pt x="1" y="347"/>
                    <a:pt x="16" y="392"/>
                    <a:pt x="54" y="410"/>
                  </a:cubicBezTo>
                  <a:cubicBezTo>
                    <a:pt x="64" y="415"/>
                    <a:pt x="75" y="417"/>
                    <a:pt x="86" y="417"/>
                  </a:cubicBezTo>
                  <a:cubicBezTo>
                    <a:pt x="114" y="417"/>
                    <a:pt x="141" y="401"/>
                    <a:pt x="154" y="374"/>
                  </a:cubicBezTo>
                  <a:lnTo>
                    <a:pt x="280" y="108"/>
                  </a:lnTo>
                  <a:cubicBezTo>
                    <a:pt x="298" y="70"/>
                    <a:pt x="282" y="26"/>
                    <a:pt x="244" y="8"/>
                  </a:cubicBezTo>
                  <a:cubicBezTo>
                    <a:pt x="234" y="3"/>
                    <a:pt x="223" y="1"/>
                    <a:pt x="212"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8" name="Google Shape;12178;p43"/>
            <p:cNvSpPr/>
            <p:nvPr/>
          </p:nvSpPr>
          <p:spPr>
            <a:xfrm flipH="1">
              <a:off x="7316538" y="3156069"/>
              <a:ext cx="16819" cy="23456"/>
            </a:xfrm>
            <a:custGeom>
              <a:avLst/>
              <a:gdLst/>
              <a:ahLst/>
              <a:cxnLst/>
              <a:rect l="l" t="t" r="r" b="b"/>
              <a:pathLst>
                <a:path w="299" h="417" extrusionOk="0">
                  <a:moveTo>
                    <a:pt x="212" y="0"/>
                  </a:moveTo>
                  <a:cubicBezTo>
                    <a:pt x="184" y="0"/>
                    <a:pt x="157" y="16"/>
                    <a:pt x="144" y="43"/>
                  </a:cubicBezTo>
                  <a:lnTo>
                    <a:pt x="18" y="309"/>
                  </a:lnTo>
                  <a:cubicBezTo>
                    <a:pt x="0" y="347"/>
                    <a:pt x="16" y="391"/>
                    <a:pt x="54" y="409"/>
                  </a:cubicBezTo>
                  <a:cubicBezTo>
                    <a:pt x="64" y="414"/>
                    <a:pt x="75" y="417"/>
                    <a:pt x="86" y="417"/>
                  </a:cubicBezTo>
                  <a:cubicBezTo>
                    <a:pt x="114" y="417"/>
                    <a:pt x="141" y="401"/>
                    <a:pt x="154" y="374"/>
                  </a:cubicBezTo>
                  <a:lnTo>
                    <a:pt x="280" y="108"/>
                  </a:lnTo>
                  <a:cubicBezTo>
                    <a:pt x="298" y="70"/>
                    <a:pt x="282" y="26"/>
                    <a:pt x="244" y="7"/>
                  </a:cubicBezTo>
                  <a:cubicBezTo>
                    <a:pt x="234" y="2"/>
                    <a:pt x="223" y="0"/>
                    <a:pt x="212" y="0"/>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9" name="Google Shape;12179;p43"/>
            <p:cNvSpPr/>
            <p:nvPr/>
          </p:nvSpPr>
          <p:spPr>
            <a:xfrm flipH="1">
              <a:off x="7303263" y="3162369"/>
              <a:ext cx="16819" cy="23456"/>
            </a:xfrm>
            <a:custGeom>
              <a:avLst/>
              <a:gdLst/>
              <a:ahLst/>
              <a:cxnLst/>
              <a:rect l="l" t="t" r="r" b="b"/>
              <a:pathLst>
                <a:path w="299" h="417" extrusionOk="0">
                  <a:moveTo>
                    <a:pt x="212" y="0"/>
                  </a:moveTo>
                  <a:cubicBezTo>
                    <a:pt x="184" y="0"/>
                    <a:pt x="158" y="17"/>
                    <a:pt x="145" y="44"/>
                  </a:cubicBezTo>
                  <a:lnTo>
                    <a:pt x="18" y="309"/>
                  </a:lnTo>
                  <a:cubicBezTo>
                    <a:pt x="1" y="347"/>
                    <a:pt x="17" y="392"/>
                    <a:pt x="54" y="410"/>
                  </a:cubicBezTo>
                  <a:cubicBezTo>
                    <a:pt x="65" y="414"/>
                    <a:pt x="76" y="417"/>
                    <a:pt x="86" y="417"/>
                  </a:cubicBezTo>
                  <a:cubicBezTo>
                    <a:pt x="114" y="417"/>
                    <a:pt x="141" y="401"/>
                    <a:pt x="155" y="374"/>
                  </a:cubicBezTo>
                  <a:lnTo>
                    <a:pt x="280" y="108"/>
                  </a:lnTo>
                  <a:cubicBezTo>
                    <a:pt x="299" y="71"/>
                    <a:pt x="282" y="25"/>
                    <a:pt x="245" y="8"/>
                  </a:cubicBezTo>
                  <a:cubicBezTo>
                    <a:pt x="234" y="3"/>
                    <a:pt x="223" y="0"/>
                    <a:pt x="212" y="0"/>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0" name="Google Shape;12180;p43"/>
            <p:cNvSpPr/>
            <p:nvPr/>
          </p:nvSpPr>
          <p:spPr>
            <a:xfrm flipH="1">
              <a:off x="7289931" y="3168669"/>
              <a:ext cx="16819" cy="23513"/>
            </a:xfrm>
            <a:custGeom>
              <a:avLst/>
              <a:gdLst/>
              <a:ahLst/>
              <a:cxnLst/>
              <a:rect l="l" t="t" r="r" b="b"/>
              <a:pathLst>
                <a:path w="299" h="418" extrusionOk="0">
                  <a:moveTo>
                    <a:pt x="213" y="1"/>
                  </a:moveTo>
                  <a:cubicBezTo>
                    <a:pt x="185" y="1"/>
                    <a:pt x="157" y="16"/>
                    <a:pt x="145" y="43"/>
                  </a:cubicBezTo>
                  <a:lnTo>
                    <a:pt x="18" y="310"/>
                  </a:lnTo>
                  <a:cubicBezTo>
                    <a:pt x="1" y="347"/>
                    <a:pt x="16" y="392"/>
                    <a:pt x="54" y="410"/>
                  </a:cubicBezTo>
                  <a:cubicBezTo>
                    <a:pt x="64" y="415"/>
                    <a:pt x="75" y="417"/>
                    <a:pt x="86" y="417"/>
                  </a:cubicBezTo>
                  <a:cubicBezTo>
                    <a:pt x="114" y="417"/>
                    <a:pt x="142" y="402"/>
                    <a:pt x="154" y="374"/>
                  </a:cubicBezTo>
                  <a:lnTo>
                    <a:pt x="280" y="108"/>
                  </a:lnTo>
                  <a:cubicBezTo>
                    <a:pt x="298" y="70"/>
                    <a:pt x="282" y="26"/>
                    <a:pt x="245" y="8"/>
                  </a:cubicBezTo>
                  <a:cubicBezTo>
                    <a:pt x="235" y="3"/>
                    <a:pt x="224" y="1"/>
                    <a:pt x="213"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1" name="Google Shape;12181;p43"/>
            <p:cNvSpPr/>
            <p:nvPr/>
          </p:nvSpPr>
          <p:spPr>
            <a:xfrm flipH="1">
              <a:off x="7276656" y="3175025"/>
              <a:ext cx="16763" cy="23456"/>
            </a:xfrm>
            <a:custGeom>
              <a:avLst/>
              <a:gdLst/>
              <a:ahLst/>
              <a:cxnLst/>
              <a:rect l="l" t="t" r="r" b="b"/>
              <a:pathLst>
                <a:path w="298" h="417" extrusionOk="0">
                  <a:moveTo>
                    <a:pt x="213" y="0"/>
                  </a:moveTo>
                  <a:cubicBezTo>
                    <a:pt x="184" y="0"/>
                    <a:pt x="157" y="16"/>
                    <a:pt x="144" y="43"/>
                  </a:cubicBezTo>
                  <a:lnTo>
                    <a:pt x="18" y="308"/>
                  </a:lnTo>
                  <a:cubicBezTo>
                    <a:pt x="0" y="346"/>
                    <a:pt x="16" y="391"/>
                    <a:pt x="53" y="409"/>
                  </a:cubicBezTo>
                  <a:cubicBezTo>
                    <a:pt x="64" y="414"/>
                    <a:pt x="75" y="416"/>
                    <a:pt x="86" y="416"/>
                  </a:cubicBezTo>
                  <a:cubicBezTo>
                    <a:pt x="114" y="416"/>
                    <a:pt x="141" y="400"/>
                    <a:pt x="154" y="373"/>
                  </a:cubicBezTo>
                  <a:lnTo>
                    <a:pt x="280" y="108"/>
                  </a:lnTo>
                  <a:cubicBezTo>
                    <a:pt x="298" y="70"/>
                    <a:pt x="282" y="25"/>
                    <a:pt x="245" y="7"/>
                  </a:cubicBezTo>
                  <a:cubicBezTo>
                    <a:pt x="234" y="2"/>
                    <a:pt x="223" y="0"/>
                    <a:pt x="213" y="0"/>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2" name="Google Shape;12182;p43"/>
            <p:cNvSpPr/>
            <p:nvPr/>
          </p:nvSpPr>
          <p:spPr>
            <a:xfrm flipH="1">
              <a:off x="7263325" y="3181325"/>
              <a:ext cx="16819" cy="23456"/>
            </a:xfrm>
            <a:custGeom>
              <a:avLst/>
              <a:gdLst/>
              <a:ahLst/>
              <a:cxnLst/>
              <a:rect l="l" t="t" r="r" b="b"/>
              <a:pathLst>
                <a:path w="299" h="417" extrusionOk="0">
                  <a:moveTo>
                    <a:pt x="213" y="0"/>
                  </a:moveTo>
                  <a:cubicBezTo>
                    <a:pt x="185" y="0"/>
                    <a:pt x="158" y="17"/>
                    <a:pt x="145" y="44"/>
                  </a:cubicBezTo>
                  <a:lnTo>
                    <a:pt x="18" y="309"/>
                  </a:lnTo>
                  <a:cubicBezTo>
                    <a:pt x="1" y="347"/>
                    <a:pt x="17" y="391"/>
                    <a:pt x="54" y="410"/>
                  </a:cubicBezTo>
                  <a:cubicBezTo>
                    <a:pt x="64" y="414"/>
                    <a:pt x="75" y="417"/>
                    <a:pt x="86" y="417"/>
                  </a:cubicBezTo>
                  <a:cubicBezTo>
                    <a:pt x="115" y="417"/>
                    <a:pt x="142" y="401"/>
                    <a:pt x="155" y="374"/>
                  </a:cubicBezTo>
                  <a:lnTo>
                    <a:pt x="281" y="107"/>
                  </a:lnTo>
                  <a:cubicBezTo>
                    <a:pt x="299" y="70"/>
                    <a:pt x="283" y="25"/>
                    <a:pt x="245" y="8"/>
                  </a:cubicBezTo>
                  <a:cubicBezTo>
                    <a:pt x="235" y="3"/>
                    <a:pt x="224" y="0"/>
                    <a:pt x="213" y="0"/>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3" name="Google Shape;12183;p43"/>
            <p:cNvSpPr/>
            <p:nvPr/>
          </p:nvSpPr>
          <p:spPr>
            <a:xfrm flipH="1">
              <a:off x="7249994" y="3187625"/>
              <a:ext cx="16819" cy="23456"/>
            </a:xfrm>
            <a:custGeom>
              <a:avLst/>
              <a:gdLst/>
              <a:ahLst/>
              <a:cxnLst/>
              <a:rect l="l" t="t" r="r" b="b"/>
              <a:pathLst>
                <a:path w="299" h="417" extrusionOk="0">
                  <a:moveTo>
                    <a:pt x="213" y="1"/>
                  </a:moveTo>
                  <a:cubicBezTo>
                    <a:pt x="184" y="1"/>
                    <a:pt x="157" y="16"/>
                    <a:pt x="145" y="43"/>
                  </a:cubicBezTo>
                  <a:lnTo>
                    <a:pt x="19" y="310"/>
                  </a:lnTo>
                  <a:cubicBezTo>
                    <a:pt x="0" y="347"/>
                    <a:pt x="16" y="392"/>
                    <a:pt x="54" y="409"/>
                  </a:cubicBezTo>
                  <a:cubicBezTo>
                    <a:pt x="64" y="415"/>
                    <a:pt x="76" y="417"/>
                    <a:pt x="87" y="417"/>
                  </a:cubicBezTo>
                  <a:cubicBezTo>
                    <a:pt x="115" y="417"/>
                    <a:pt x="142" y="401"/>
                    <a:pt x="154" y="374"/>
                  </a:cubicBezTo>
                  <a:lnTo>
                    <a:pt x="281" y="108"/>
                  </a:lnTo>
                  <a:cubicBezTo>
                    <a:pt x="298" y="71"/>
                    <a:pt x="282" y="26"/>
                    <a:pt x="245" y="8"/>
                  </a:cubicBezTo>
                  <a:cubicBezTo>
                    <a:pt x="235" y="3"/>
                    <a:pt x="224" y="1"/>
                    <a:pt x="213"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4" name="Google Shape;12184;p43"/>
            <p:cNvSpPr/>
            <p:nvPr/>
          </p:nvSpPr>
          <p:spPr>
            <a:xfrm flipH="1">
              <a:off x="7236719" y="3193925"/>
              <a:ext cx="16763" cy="23513"/>
            </a:xfrm>
            <a:custGeom>
              <a:avLst/>
              <a:gdLst/>
              <a:ahLst/>
              <a:cxnLst/>
              <a:rect l="l" t="t" r="r" b="b"/>
              <a:pathLst>
                <a:path w="298" h="418" extrusionOk="0">
                  <a:moveTo>
                    <a:pt x="212" y="1"/>
                  </a:moveTo>
                  <a:cubicBezTo>
                    <a:pt x="184" y="1"/>
                    <a:pt x="157" y="17"/>
                    <a:pt x="144" y="44"/>
                  </a:cubicBezTo>
                  <a:lnTo>
                    <a:pt x="18" y="310"/>
                  </a:lnTo>
                  <a:cubicBezTo>
                    <a:pt x="0" y="347"/>
                    <a:pt x="17" y="392"/>
                    <a:pt x="54" y="410"/>
                  </a:cubicBezTo>
                  <a:cubicBezTo>
                    <a:pt x="65" y="415"/>
                    <a:pt x="75" y="417"/>
                    <a:pt x="86" y="417"/>
                  </a:cubicBezTo>
                  <a:cubicBezTo>
                    <a:pt x="114" y="417"/>
                    <a:pt x="141" y="401"/>
                    <a:pt x="154" y="374"/>
                  </a:cubicBezTo>
                  <a:lnTo>
                    <a:pt x="280" y="109"/>
                  </a:lnTo>
                  <a:cubicBezTo>
                    <a:pt x="298" y="71"/>
                    <a:pt x="282" y="26"/>
                    <a:pt x="245" y="8"/>
                  </a:cubicBezTo>
                  <a:cubicBezTo>
                    <a:pt x="234" y="3"/>
                    <a:pt x="223" y="1"/>
                    <a:pt x="212"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5" name="Google Shape;12185;p43"/>
            <p:cNvSpPr/>
            <p:nvPr/>
          </p:nvSpPr>
          <p:spPr>
            <a:xfrm flipH="1">
              <a:off x="7223388" y="3200225"/>
              <a:ext cx="16819" cy="23513"/>
            </a:xfrm>
            <a:custGeom>
              <a:avLst/>
              <a:gdLst/>
              <a:ahLst/>
              <a:cxnLst/>
              <a:rect l="l" t="t" r="r" b="b"/>
              <a:pathLst>
                <a:path w="299" h="418" extrusionOk="0">
                  <a:moveTo>
                    <a:pt x="213" y="1"/>
                  </a:moveTo>
                  <a:cubicBezTo>
                    <a:pt x="185" y="1"/>
                    <a:pt x="158" y="17"/>
                    <a:pt x="145" y="44"/>
                  </a:cubicBezTo>
                  <a:lnTo>
                    <a:pt x="19" y="310"/>
                  </a:lnTo>
                  <a:cubicBezTo>
                    <a:pt x="1" y="348"/>
                    <a:pt x="17" y="392"/>
                    <a:pt x="55" y="411"/>
                  </a:cubicBezTo>
                  <a:cubicBezTo>
                    <a:pt x="65" y="415"/>
                    <a:pt x="76" y="418"/>
                    <a:pt x="87" y="418"/>
                  </a:cubicBezTo>
                  <a:cubicBezTo>
                    <a:pt x="115" y="418"/>
                    <a:pt x="142" y="402"/>
                    <a:pt x="154" y="375"/>
                  </a:cubicBezTo>
                  <a:lnTo>
                    <a:pt x="281" y="108"/>
                  </a:lnTo>
                  <a:cubicBezTo>
                    <a:pt x="298" y="71"/>
                    <a:pt x="283" y="26"/>
                    <a:pt x="245" y="8"/>
                  </a:cubicBezTo>
                  <a:cubicBezTo>
                    <a:pt x="235" y="3"/>
                    <a:pt x="224" y="1"/>
                    <a:pt x="213"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6" name="Google Shape;12186;p43"/>
            <p:cNvSpPr/>
            <p:nvPr/>
          </p:nvSpPr>
          <p:spPr>
            <a:xfrm flipH="1">
              <a:off x="7210056" y="3206581"/>
              <a:ext cx="16819" cy="23456"/>
            </a:xfrm>
            <a:custGeom>
              <a:avLst/>
              <a:gdLst/>
              <a:ahLst/>
              <a:cxnLst/>
              <a:rect l="l" t="t" r="r" b="b"/>
              <a:pathLst>
                <a:path w="299" h="417" extrusionOk="0">
                  <a:moveTo>
                    <a:pt x="213" y="1"/>
                  </a:moveTo>
                  <a:cubicBezTo>
                    <a:pt x="185" y="1"/>
                    <a:pt x="158" y="16"/>
                    <a:pt x="144" y="43"/>
                  </a:cubicBezTo>
                  <a:lnTo>
                    <a:pt x="19" y="310"/>
                  </a:lnTo>
                  <a:cubicBezTo>
                    <a:pt x="0" y="346"/>
                    <a:pt x="17" y="392"/>
                    <a:pt x="54" y="409"/>
                  </a:cubicBezTo>
                  <a:cubicBezTo>
                    <a:pt x="65" y="414"/>
                    <a:pt x="76" y="417"/>
                    <a:pt x="87" y="417"/>
                  </a:cubicBezTo>
                  <a:cubicBezTo>
                    <a:pt x="115" y="417"/>
                    <a:pt x="142" y="401"/>
                    <a:pt x="155" y="374"/>
                  </a:cubicBezTo>
                  <a:lnTo>
                    <a:pt x="281" y="108"/>
                  </a:lnTo>
                  <a:cubicBezTo>
                    <a:pt x="298" y="71"/>
                    <a:pt x="282" y="25"/>
                    <a:pt x="245" y="8"/>
                  </a:cubicBezTo>
                  <a:cubicBezTo>
                    <a:pt x="234" y="3"/>
                    <a:pt x="224" y="1"/>
                    <a:pt x="213"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7" name="Google Shape;12187;p43"/>
            <p:cNvSpPr/>
            <p:nvPr/>
          </p:nvSpPr>
          <p:spPr>
            <a:xfrm flipH="1">
              <a:off x="7196781" y="3212881"/>
              <a:ext cx="16763" cy="23513"/>
            </a:xfrm>
            <a:custGeom>
              <a:avLst/>
              <a:gdLst/>
              <a:ahLst/>
              <a:cxnLst/>
              <a:rect l="l" t="t" r="r" b="b"/>
              <a:pathLst>
                <a:path w="298" h="418" extrusionOk="0">
                  <a:moveTo>
                    <a:pt x="212" y="1"/>
                  </a:moveTo>
                  <a:cubicBezTo>
                    <a:pt x="184" y="1"/>
                    <a:pt x="157" y="17"/>
                    <a:pt x="144" y="44"/>
                  </a:cubicBezTo>
                  <a:lnTo>
                    <a:pt x="18" y="310"/>
                  </a:lnTo>
                  <a:cubicBezTo>
                    <a:pt x="1" y="347"/>
                    <a:pt x="17" y="392"/>
                    <a:pt x="54" y="410"/>
                  </a:cubicBezTo>
                  <a:cubicBezTo>
                    <a:pt x="64" y="415"/>
                    <a:pt x="75" y="417"/>
                    <a:pt x="86" y="417"/>
                  </a:cubicBezTo>
                  <a:cubicBezTo>
                    <a:pt x="114" y="417"/>
                    <a:pt x="141" y="401"/>
                    <a:pt x="154" y="374"/>
                  </a:cubicBezTo>
                  <a:lnTo>
                    <a:pt x="280" y="108"/>
                  </a:lnTo>
                  <a:cubicBezTo>
                    <a:pt x="298" y="70"/>
                    <a:pt x="282" y="26"/>
                    <a:pt x="244" y="8"/>
                  </a:cubicBezTo>
                  <a:cubicBezTo>
                    <a:pt x="234" y="3"/>
                    <a:pt x="223" y="1"/>
                    <a:pt x="212"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8" name="Google Shape;12188;p43"/>
            <p:cNvSpPr/>
            <p:nvPr/>
          </p:nvSpPr>
          <p:spPr>
            <a:xfrm flipH="1">
              <a:off x="7183394" y="3219181"/>
              <a:ext cx="16819" cy="23513"/>
            </a:xfrm>
            <a:custGeom>
              <a:avLst/>
              <a:gdLst/>
              <a:ahLst/>
              <a:cxnLst/>
              <a:rect l="l" t="t" r="r" b="b"/>
              <a:pathLst>
                <a:path w="299" h="418" extrusionOk="0">
                  <a:moveTo>
                    <a:pt x="212" y="1"/>
                  </a:moveTo>
                  <a:cubicBezTo>
                    <a:pt x="184" y="1"/>
                    <a:pt x="157" y="17"/>
                    <a:pt x="144" y="44"/>
                  </a:cubicBezTo>
                  <a:lnTo>
                    <a:pt x="18" y="310"/>
                  </a:lnTo>
                  <a:cubicBezTo>
                    <a:pt x="0" y="348"/>
                    <a:pt x="16" y="392"/>
                    <a:pt x="54" y="410"/>
                  </a:cubicBezTo>
                  <a:cubicBezTo>
                    <a:pt x="64" y="415"/>
                    <a:pt x="76" y="417"/>
                    <a:pt x="87" y="417"/>
                  </a:cubicBezTo>
                  <a:cubicBezTo>
                    <a:pt x="114" y="417"/>
                    <a:pt x="141" y="402"/>
                    <a:pt x="154" y="375"/>
                  </a:cubicBezTo>
                  <a:lnTo>
                    <a:pt x="280" y="108"/>
                  </a:lnTo>
                  <a:cubicBezTo>
                    <a:pt x="298" y="71"/>
                    <a:pt x="282" y="26"/>
                    <a:pt x="244" y="8"/>
                  </a:cubicBezTo>
                  <a:cubicBezTo>
                    <a:pt x="234" y="3"/>
                    <a:pt x="223" y="1"/>
                    <a:pt x="212"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9" name="Google Shape;12189;p43"/>
            <p:cNvSpPr/>
            <p:nvPr/>
          </p:nvSpPr>
          <p:spPr>
            <a:xfrm flipH="1">
              <a:off x="7170119" y="3225538"/>
              <a:ext cx="16763" cy="23456"/>
            </a:xfrm>
            <a:custGeom>
              <a:avLst/>
              <a:gdLst/>
              <a:ahLst/>
              <a:cxnLst/>
              <a:rect l="l" t="t" r="r" b="b"/>
              <a:pathLst>
                <a:path w="298" h="417" extrusionOk="0">
                  <a:moveTo>
                    <a:pt x="211" y="0"/>
                  </a:moveTo>
                  <a:cubicBezTo>
                    <a:pt x="183" y="0"/>
                    <a:pt x="157" y="16"/>
                    <a:pt x="144" y="44"/>
                  </a:cubicBezTo>
                  <a:lnTo>
                    <a:pt x="17" y="309"/>
                  </a:lnTo>
                  <a:cubicBezTo>
                    <a:pt x="0" y="346"/>
                    <a:pt x="16" y="392"/>
                    <a:pt x="53" y="409"/>
                  </a:cubicBezTo>
                  <a:cubicBezTo>
                    <a:pt x="64" y="414"/>
                    <a:pt x="75" y="416"/>
                    <a:pt x="85" y="416"/>
                  </a:cubicBezTo>
                  <a:cubicBezTo>
                    <a:pt x="113" y="416"/>
                    <a:pt x="140" y="401"/>
                    <a:pt x="154" y="374"/>
                  </a:cubicBezTo>
                  <a:lnTo>
                    <a:pt x="279" y="108"/>
                  </a:lnTo>
                  <a:cubicBezTo>
                    <a:pt x="298" y="71"/>
                    <a:pt x="281" y="25"/>
                    <a:pt x="244" y="8"/>
                  </a:cubicBezTo>
                  <a:cubicBezTo>
                    <a:pt x="233" y="3"/>
                    <a:pt x="222" y="0"/>
                    <a:pt x="211" y="0"/>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0" name="Google Shape;12190;p43"/>
            <p:cNvSpPr/>
            <p:nvPr/>
          </p:nvSpPr>
          <p:spPr>
            <a:xfrm flipH="1">
              <a:off x="6871431" y="3160794"/>
              <a:ext cx="518738" cy="463163"/>
            </a:xfrm>
            <a:custGeom>
              <a:avLst/>
              <a:gdLst/>
              <a:ahLst/>
              <a:cxnLst/>
              <a:rect l="l" t="t" r="r" b="b"/>
              <a:pathLst>
                <a:path w="9222" h="8234" extrusionOk="0">
                  <a:moveTo>
                    <a:pt x="555" y="0"/>
                  </a:moveTo>
                  <a:cubicBezTo>
                    <a:pt x="0" y="1865"/>
                    <a:pt x="961" y="2918"/>
                    <a:pt x="1288" y="3542"/>
                  </a:cubicBezTo>
                  <a:cubicBezTo>
                    <a:pt x="1389" y="3736"/>
                    <a:pt x="1407" y="3957"/>
                    <a:pt x="1383" y="4169"/>
                  </a:cubicBezTo>
                  <a:cubicBezTo>
                    <a:pt x="1289" y="5007"/>
                    <a:pt x="1505" y="5851"/>
                    <a:pt x="2021" y="6517"/>
                  </a:cubicBezTo>
                  <a:cubicBezTo>
                    <a:pt x="2466" y="7091"/>
                    <a:pt x="3040" y="7692"/>
                    <a:pt x="3684" y="8037"/>
                  </a:cubicBezTo>
                  <a:cubicBezTo>
                    <a:pt x="3944" y="8176"/>
                    <a:pt x="4282" y="8234"/>
                    <a:pt x="4662" y="8234"/>
                  </a:cubicBezTo>
                  <a:cubicBezTo>
                    <a:pt x="6464" y="8234"/>
                    <a:pt x="9221" y="6943"/>
                    <a:pt x="9221" y="6943"/>
                  </a:cubicBezTo>
                  <a:cubicBezTo>
                    <a:pt x="9221" y="6943"/>
                    <a:pt x="5287" y="5696"/>
                    <a:pt x="6192" y="4319"/>
                  </a:cubicBezTo>
                  <a:cubicBezTo>
                    <a:pt x="7095" y="2942"/>
                    <a:pt x="3667" y="1560"/>
                    <a:pt x="3667" y="1560"/>
                  </a:cubicBezTo>
                  <a:cubicBezTo>
                    <a:pt x="3667" y="1560"/>
                    <a:pt x="1164" y="290"/>
                    <a:pt x="555" y="0"/>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1" name="Google Shape;12191;p43"/>
            <p:cNvSpPr/>
            <p:nvPr/>
          </p:nvSpPr>
          <p:spPr>
            <a:xfrm flipH="1">
              <a:off x="7211294" y="3081088"/>
              <a:ext cx="160875" cy="171450"/>
            </a:xfrm>
            <a:custGeom>
              <a:avLst/>
              <a:gdLst/>
              <a:ahLst/>
              <a:cxnLst/>
              <a:rect l="l" t="t" r="r" b="b"/>
              <a:pathLst>
                <a:path w="2860" h="3048" extrusionOk="0">
                  <a:moveTo>
                    <a:pt x="1077" y="0"/>
                  </a:moveTo>
                  <a:cubicBezTo>
                    <a:pt x="702" y="0"/>
                    <a:pt x="325" y="147"/>
                    <a:pt x="42" y="444"/>
                  </a:cubicBezTo>
                  <a:cubicBezTo>
                    <a:pt x="29" y="458"/>
                    <a:pt x="15" y="473"/>
                    <a:pt x="1" y="488"/>
                  </a:cubicBezTo>
                  <a:lnTo>
                    <a:pt x="190" y="846"/>
                  </a:lnTo>
                  <a:lnTo>
                    <a:pt x="330" y="1088"/>
                  </a:lnTo>
                  <a:cubicBezTo>
                    <a:pt x="366" y="1060"/>
                    <a:pt x="403" y="1031"/>
                    <a:pt x="443" y="1001"/>
                  </a:cubicBezTo>
                  <a:lnTo>
                    <a:pt x="443" y="1001"/>
                  </a:lnTo>
                  <a:cubicBezTo>
                    <a:pt x="549" y="1079"/>
                    <a:pt x="682" y="1342"/>
                    <a:pt x="412" y="1872"/>
                  </a:cubicBezTo>
                  <a:cubicBezTo>
                    <a:pt x="173" y="2344"/>
                    <a:pt x="4" y="2912"/>
                    <a:pt x="379" y="2912"/>
                  </a:cubicBezTo>
                  <a:cubicBezTo>
                    <a:pt x="426" y="2912"/>
                    <a:pt x="482" y="2903"/>
                    <a:pt x="547" y="2884"/>
                  </a:cubicBezTo>
                  <a:cubicBezTo>
                    <a:pt x="547" y="2884"/>
                    <a:pt x="632" y="3035"/>
                    <a:pt x="815" y="3035"/>
                  </a:cubicBezTo>
                  <a:cubicBezTo>
                    <a:pt x="918" y="3035"/>
                    <a:pt x="1053" y="2987"/>
                    <a:pt x="1221" y="2835"/>
                  </a:cubicBezTo>
                  <a:lnTo>
                    <a:pt x="1221" y="2835"/>
                  </a:lnTo>
                  <a:cubicBezTo>
                    <a:pt x="1213" y="2991"/>
                    <a:pt x="1269" y="3048"/>
                    <a:pt x="1355" y="3048"/>
                  </a:cubicBezTo>
                  <a:cubicBezTo>
                    <a:pt x="1513" y="3048"/>
                    <a:pt x="1770" y="2856"/>
                    <a:pt x="1911" y="2740"/>
                  </a:cubicBezTo>
                  <a:cubicBezTo>
                    <a:pt x="2128" y="2560"/>
                    <a:pt x="2686" y="2111"/>
                    <a:pt x="2768" y="1853"/>
                  </a:cubicBezTo>
                  <a:lnTo>
                    <a:pt x="2768" y="1850"/>
                  </a:lnTo>
                  <a:cubicBezTo>
                    <a:pt x="2859" y="1562"/>
                    <a:pt x="2795" y="1249"/>
                    <a:pt x="2600" y="1018"/>
                  </a:cubicBezTo>
                  <a:lnTo>
                    <a:pt x="2164" y="504"/>
                  </a:lnTo>
                  <a:cubicBezTo>
                    <a:pt x="1881" y="169"/>
                    <a:pt x="1479" y="0"/>
                    <a:pt x="1077" y="0"/>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2" name="Google Shape;12192;p43"/>
            <p:cNvSpPr/>
            <p:nvPr/>
          </p:nvSpPr>
          <p:spPr>
            <a:xfrm flipH="1">
              <a:off x="7307819" y="3182619"/>
              <a:ext cx="35100" cy="62044"/>
            </a:xfrm>
            <a:custGeom>
              <a:avLst/>
              <a:gdLst/>
              <a:ahLst/>
              <a:cxnLst/>
              <a:rect l="l" t="t" r="r" b="b"/>
              <a:pathLst>
                <a:path w="624" h="1103" extrusionOk="0">
                  <a:moveTo>
                    <a:pt x="596" y="0"/>
                  </a:moveTo>
                  <a:cubicBezTo>
                    <a:pt x="586" y="0"/>
                    <a:pt x="577" y="7"/>
                    <a:pt x="575" y="16"/>
                  </a:cubicBezTo>
                  <a:cubicBezTo>
                    <a:pt x="572" y="23"/>
                    <a:pt x="354" y="706"/>
                    <a:pt x="11" y="1062"/>
                  </a:cubicBezTo>
                  <a:cubicBezTo>
                    <a:pt x="1" y="1072"/>
                    <a:pt x="2" y="1087"/>
                    <a:pt x="11" y="1096"/>
                  </a:cubicBezTo>
                  <a:cubicBezTo>
                    <a:pt x="15" y="1100"/>
                    <a:pt x="22" y="1103"/>
                    <a:pt x="28" y="1103"/>
                  </a:cubicBezTo>
                  <a:cubicBezTo>
                    <a:pt x="33" y="1103"/>
                    <a:pt x="39" y="1101"/>
                    <a:pt x="44" y="1096"/>
                  </a:cubicBezTo>
                  <a:cubicBezTo>
                    <a:pt x="44" y="1096"/>
                    <a:pt x="44" y="1096"/>
                    <a:pt x="44" y="1096"/>
                  </a:cubicBezTo>
                  <a:cubicBezTo>
                    <a:pt x="396" y="731"/>
                    <a:pt x="610" y="59"/>
                    <a:pt x="619" y="31"/>
                  </a:cubicBezTo>
                  <a:cubicBezTo>
                    <a:pt x="624" y="18"/>
                    <a:pt x="617" y="5"/>
                    <a:pt x="604" y="1"/>
                  </a:cubicBezTo>
                  <a:cubicBezTo>
                    <a:pt x="602" y="1"/>
                    <a:pt x="599" y="0"/>
                    <a:pt x="596" y="0"/>
                  </a:cubicBez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3" name="Google Shape;12193;p43"/>
            <p:cNvSpPr/>
            <p:nvPr/>
          </p:nvSpPr>
          <p:spPr>
            <a:xfrm flipH="1">
              <a:off x="7271650" y="3179413"/>
              <a:ext cx="35044" cy="62100"/>
            </a:xfrm>
            <a:custGeom>
              <a:avLst/>
              <a:gdLst/>
              <a:ahLst/>
              <a:cxnLst/>
              <a:rect l="l" t="t" r="r" b="b"/>
              <a:pathLst>
                <a:path w="623" h="1104" extrusionOk="0">
                  <a:moveTo>
                    <a:pt x="597" y="1"/>
                  </a:moveTo>
                  <a:cubicBezTo>
                    <a:pt x="586" y="1"/>
                    <a:pt x="577" y="7"/>
                    <a:pt x="573" y="17"/>
                  </a:cubicBezTo>
                  <a:cubicBezTo>
                    <a:pt x="571" y="24"/>
                    <a:pt x="352" y="707"/>
                    <a:pt x="9" y="1063"/>
                  </a:cubicBezTo>
                  <a:cubicBezTo>
                    <a:pt x="0" y="1073"/>
                    <a:pt x="0" y="1088"/>
                    <a:pt x="10" y="1097"/>
                  </a:cubicBezTo>
                  <a:cubicBezTo>
                    <a:pt x="14" y="1101"/>
                    <a:pt x="20" y="1103"/>
                    <a:pt x="26" y="1103"/>
                  </a:cubicBezTo>
                  <a:cubicBezTo>
                    <a:pt x="32" y="1103"/>
                    <a:pt x="38" y="1101"/>
                    <a:pt x="42" y="1097"/>
                  </a:cubicBezTo>
                  <a:lnTo>
                    <a:pt x="43" y="1097"/>
                  </a:lnTo>
                  <a:cubicBezTo>
                    <a:pt x="394" y="732"/>
                    <a:pt x="609" y="60"/>
                    <a:pt x="619" y="31"/>
                  </a:cubicBezTo>
                  <a:cubicBezTo>
                    <a:pt x="622" y="19"/>
                    <a:pt x="615" y="6"/>
                    <a:pt x="603" y="2"/>
                  </a:cubicBezTo>
                  <a:cubicBezTo>
                    <a:pt x="601" y="1"/>
                    <a:pt x="599" y="1"/>
                    <a:pt x="597" y="1"/>
                  </a:cubicBez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4" name="Google Shape;12194;p43"/>
            <p:cNvSpPr/>
            <p:nvPr/>
          </p:nvSpPr>
          <p:spPr>
            <a:xfrm flipH="1">
              <a:off x="7382969" y="2770025"/>
              <a:ext cx="178875" cy="188044"/>
            </a:xfrm>
            <a:custGeom>
              <a:avLst/>
              <a:gdLst/>
              <a:ahLst/>
              <a:cxnLst/>
              <a:rect l="l" t="t" r="r" b="b"/>
              <a:pathLst>
                <a:path w="3180" h="3343" extrusionOk="0">
                  <a:moveTo>
                    <a:pt x="2424" y="0"/>
                  </a:moveTo>
                  <a:cubicBezTo>
                    <a:pt x="2424" y="0"/>
                    <a:pt x="1838" y="1330"/>
                    <a:pt x="1" y="1846"/>
                  </a:cubicBezTo>
                  <a:cubicBezTo>
                    <a:pt x="267" y="2910"/>
                    <a:pt x="718" y="3342"/>
                    <a:pt x="1187" y="3342"/>
                  </a:cubicBezTo>
                  <a:cubicBezTo>
                    <a:pt x="1661" y="3342"/>
                    <a:pt x="2154" y="2902"/>
                    <a:pt x="2497" y="2227"/>
                  </a:cubicBezTo>
                  <a:cubicBezTo>
                    <a:pt x="3180" y="884"/>
                    <a:pt x="2900" y="93"/>
                    <a:pt x="2900" y="93"/>
                  </a:cubicBezTo>
                  <a:lnTo>
                    <a:pt x="2424" y="0"/>
                  </a:ln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5" name="Google Shape;12195;p43"/>
            <p:cNvSpPr/>
            <p:nvPr/>
          </p:nvSpPr>
          <p:spPr>
            <a:xfrm flipH="1">
              <a:off x="7348206" y="4235056"/>
              <a:ext cx="137081" cy="365456"/>
            </a:xfrm>
            <a:custGeom>
              <a:avLst/>
              <a:gdLst/>
              <a:ahLst/>
              <a:cxnLst/>
              <a:rect l="l" t="t" r="r" b="b"/>
              <a:pathLst>
                <a:path w="2437" h="6497" extrusionOk="0">
                  <a:moveTo>
                    <a:pt x="1" y="0"/>
                  </a:moveTo>
                  <a:lnTo>
                    <a:pt x="932" y="6496"/>
                  </a:lnTo>
                  <a:lnTo>
                    <a:pt x="1951" y="6496"/>
                  </a:lnTo>
                  <a:lnTo>
                    <a:pt x="2437" y="0"/>
                  </a:ln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6" name="Google Shape;12196;p43"/>
            <p:cNvSpPr/>
            <p:nvPr/>
          </p:nvSpPr>
          <p:spPr>
            <a:xfrm flipH="1">
              <a:off x="7305063" y="4235056"/>
              <a:ext cx="137081" cy="365456"/>
            </a:xfrm>
            <a:custGeom>
              <a:avLst/>
              <a:gdLst/>
              <a:ahLst/>
              <a:cxnLst/>
              <a:rect l="l" t="t" r="r" b="b"/>
              <a:pathLst>
                <a:path w="2437" h="6497" extrusionOk="0">
                  <a:moveTo>
                    <a:pt x="0" y="0"/>
                  </a:moveTo>
                  <a:lnTo>
                    <a:pt x="486" y="6496"/>
                  </a:lnTo>
                  <a:lnTo>
                    <a:pt x="1505" y="6496"/>
                  </a:lnTo>
                  <a:lnTo>
                    <a:pt x="2436" y="0"/>
                  </a:ln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7" name="Google Shape;12197;p43"/>
            <p:cNvSpPr/>
            <p:nvPr/>
          </p:nvSpPr>
          <p:spPr>
            <a:xfrm flipH="1">
              <a:off x="7938606" y="4235056"/>
              <a:ext cx="137081" cy="365456"/>
            </a:xfrm>
            <a:custGeom>
              <a:avLst/>
              <a:gdLst/>
              <a:ahLst/>
              <a:cxnLst/>
              <a:rect l="l" t="t" r="r" b="b"/>
              <a:pathLst>
                <a:path w="2437" h="6497" extrusionOk="0">
                  <a:moveTo>
                    <a:pt x="1" y="0"/>
                  </a:moveTo>
                  <a:lnTo>
                    <a:pt x="933" y="6496"/>
                  </a:lnTo>
                  <a:lnTo>
                    <a:pt x="1951" y="6496"/>
                  </a:lnTo>
                  <a:lnTo>
                    <a:pt x="2437" y="0"/>
                  </a:ln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8" name="Google Shape;12198;p43"/>
            <p:cNvSpPr/>
            <p:nvPr/>
          </p:nvSpPr>
          <p:spPr>
            <a:xfrm flipH="1">
              <a:off x="7895463" y="4235056"/>
              <a:ext cx="137025" cy="365456"/>
            </a:xfrm>
            <a:custGeom>
              <a:avLst/>
              <a:gdLst/>
              <a:ahLst/>
              <a:cxnLst/>
              <a:rect l="l" t="t" r="r" b="b"/>
              <a:pathLst>
                <a:path w="2436" h="6497" extrusionOk="0">
                  <a:moveTo>
                    <a:pt x="0" y="0"/>
                  </a:moveTo>
                  <a:lnTo>
                    <a:pt x="486" y="6496"/>
                  </a:lnTo>
                  <a:lnTo>
                    <a:pt x="1504" y="6496"/>
                  </a:lnTo>
                  <a:lnTo>
                    <a:pt x="2435" y="0"/>
                  </a:ln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9" name="Google Shape;12199;p43"/>
            <p:cNvSpPr/>
            <p:nvPr/>
          </p:nvSpPr>
          <p:spPr>
            <a:xfrm flipH="1">
              <a:off x="7974663" y="2357375"/>
              <a:ext cx="466538" cy="1270800"/>
            </a:xfrm>
            <a:custGeom>
              <a:avLst/>
              <a:gdLst/>
              <a:ahLst/>
              <a:cxnLst/>
              <a:rect l="l" t="t" r="r" b="b"/>
              <a:pathLst>
                <a:path w="8294" h="22592" extrusionOk="0">
                  <a:moveTo>
                    <a:pt x="484" y="1"/>
                  </a:moveTo>
                  <a:cubicBezTo>
                    <a:pt x="221" y="1"/>
                    <a:pt x="1" y="205"/>
                    <a:pt x="42" y="445"/>
                  </a:cubicBezTo>
                  <a:lnTo>
                    <a:pt x="3806" y="22592"/>
                  </a:lnTo>
                  <a:lnTo>
                    <a:pt x="8294" y="19441"/>
                  </a:lnTo>
                  <a:lnTo>
                    <a:pt x="4096" y="8145"/>
                  </a:lnTo>
                  <a:lnTo>
                    <a:pt x="3469" y="6205"/>
                  </a:lnTo>
                  <a:cubicBezTo>
                    <a:pt x="4084" y="5080"/>
                    <a:pt x="3985" y="3624"/>
                    <a:pt x="3678" y="2321"/>
                  </a:cubicBezTo>
                  <a:cubicBezTo>
                    <a:pt x="3330" y="841"/>
                    <a:pt x="1574" y="239"/>
                    <a:pt x="601" y="14"/>
                  </a:cubicBezTo>
                  <a:cubicBezTo>
                    <a:pt x="561" y="5"/>
                    <a:pt x="522" y="1"/>
                    <a:pt x="484" y="1"/>
                  </a:cubicBezTo>
                  <a:close/>
                </a:path>
              </a:pathLst>
            </a:custGeom>
            <a:solidFill>
              <a:srgbClr val="A3AB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0" name="Google Shape;12200;p43"/>
            <p:cNvSpPr/>
            <p:nvPr/>
          </p:nvSpPr>
          <p:spPr>
            <a:xfrm flipH="1">
              <a:off x="7105206" y="3391588"/>
              <a:ext cx="1161113" cy="910744"/>
            </a:xfrm>
            <a:custGeom>
              <a:avLst/>
              <a:gdLst/>
              <a:ahLst/>
              <a:cxnLst/>
              <a:rect l="l" t="t" r="r" b="b"/>
              <a:pathLst>
                <a:path w="20642" h="16191" extrusionOk="0">
                  <a:moveTo>
                    <a:pt x="0" y="1"/>
                  </a:moveTo>
                  <a:lnTo>
                    <a:pt x="294" y="1678"/>
                  </a:lnTo>
                  <a:lnTo>
                    <a:pt x="2828" y="16186"/>
                  </a:lnTo>
                  <a:lnTo>
                    <a:pt x="17186" y="16190"/>
                  </a:lnTo>
                  <a:lnTo>
                    <a:pt x="18032" y="16190"/>
                  </a:lnTo>
                  <a:lnTo>
                    <a:pt x="20198" y="4551"/>
                  </a:lnTo>
                  <a:cubicBezTo>
                    <a:pt x="20641" y="2168"/>
                    <a:pt x="18580" y="1"/>
                    <a:pt x="15870" y="1"/>
                  </a:cubicBezTo>
                  <a:close/>
                </a:path>
              </a:pathLst>
            </a:custGeom>
            <a:solidFill>
              <a:srgbClr val="A3AB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1" name="Google Shape;12201;p43"/>
            <p:cNvSpPr/>
            <p:nvPr/>
          </p:nvSpPr>
          <p:spPr>
            <a:xfrm flipH="1">
              <a:off x="7170400" y="3485975"/>
              <a:ext cx="1079438" cy="816300"/>
            </a:xfrm>
            <a:custGeom>
              <a:avLst/>
              <a:gdLst/>
              <a:ahLst/>
              <a:cxnLst/>
              <a:rect l="l" t="t" r="r" b="b"/>
              <a:pathLst>
                <a:path w="19190" h="14512" extrusionOk="0">
                  <a:moveTo>
                    <a:pt x="14420" y="0"/>
                  </a:moveTo>
                  <a:lnTo>
                    <a:pt x="1" y="280"/>
                  </a:lnTo>
                  <a:lnTo>
                    <a:pt x="2535" y="14508"/>
                  </a:lnTo>
                  <a:lnTo>
                    <a:pt x="16893" y="14512"/>
                  </a:lnTo>
                  <a:lnTo>
                    <a:pt x="18746" y="4551"/>
                  </a:lnTo>
                  <a:cubicBezTo>
                    <a:pt x="19190" y="2168"/>
                    <a:pt x="17128" y="0"/>
                    <a:pt x="14420" y="0"/>
                  </a:cubicBezTo>
                  <a:close/>
                </a:path>
              </a:pathLst>
            </a:custGeom>
            <a:solidFill>
              <a:srgbClr val="A3AB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2" name="Google Shape;12202;p43"/>
            <p:cNvSpPr/>
            <p:nvPr/>
          </p:nvSpPr>
          <p:spPr>
            <a:xfrm flipH="1">
              <a:off x="7727219" y="2907613"/>
              <a:ext cx="337106" cy="548213"/>
            </a:xfrm>
            <a:custGeom>
              <a:avLst/>
              <a:gdLst/>
              <a:ahLst/>
              <a:cxnLst/>
              <a:rect l="l" t="t" r="r" b="b"/>
              <a:pathLst>
                <a:path w="5993" h="9746" extrusionOk="0">
                  <a:moveTo>
                    <a:pt x="2747" y="1"/>
                  </a:moveTo>
                  <a:cubicBezTo>
                    <a:pt x="2458" y="1"/>
                    <a:pt x="2191" y="161"/>
                    <a:pt x="2059" y="418"/>
                  </a:cubicBezTo>
                  <a:cubicBezTo>
                    <a:pt x="2058" y="420"/>
                    <a:pt x="2058" y="421"/>
                    <a:pt x="2057" y="423"/>
                  </a:cubicBezTo>
                  <a:cubicBezTo>
                    <a:pt x="1671" y="1178"/>
                    <a:pt x="1389" y="1980"/>
                    <a:pt x="1205" y="2805"/>
                  </a:cubicBezTo>
                  <a:lnTo>
                    <a:pt x="232" y="7158"/>
                  </a:lnTo>
                  <a:cubicBezTo>
                    <a:pt x="1" y="8192"/>
                    <a:pt x="563" y="9233"/>
                    <a:pt x="1555" y="9611"/>
                  </a:cubicBezTo>
                  <a:lnTo>
                    <a:pt x="1804" y="9706"/>
                  </a:lnTo>
                  <a:cubicBezTo>
                    <a:pt x="1875" y="9733"/>
                    <a:pt x="1949" y="9746"/>
                    <a:pt x="2021" y="9746"/>
                  </a:cubicBezTo>
                  <a:cubicBezTo>
                    <a:pt x="2237" y="9746"/>
                    <a:pt x="2444" y="9631"/>
                    <a:pt x="2554" y="9433"/>
                  </a:cubicBezTo>
                  <a:cubicBezTo>
                    <a:pt x="3219" y="8232"/>
                    <a:pt x="4985" y="4911"/>
                    <a:pt x="5697" y="2214"/>
                  </a:cubicBezTo>
                  <a:cubicBezTo>
                    <a:pt x="5993" y="1095"/>
                    <a:pt x="5142" y="1"/>
                    <a:pt x="3986" y="1"/>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3" name="Google Shape;12203;p43"/>
            <p:cNvSpPr/>
            <p:nvPr/>
          </p:nvSpPr>
          <p:spPr>
            <a:xfrm flipH="1">
              <a:off x="7653925" y="2805350"/>
              <a:ext cx="396619" cy="438919"/>
            </a:xfrm>
            <a:custGeom>
              <a:avLst/>
              <a:gdLst/>
              <a:ahLst/>
              <a:cxnLst/>
              <a:rect l="l" t="t" r="r" b="b"/>
              <a:pathLst>
                <a:path w="7051" h="7803" extrusionOk="0">
                  <a:moveTo>
                    <a:pt x="3898" y="1"/>
                  </a:moveTo>
                  <a:cubicBezTo>
                    <a:pt x="3596" y="1"/>
                    <a:pt x="3299" y="92"/>
                    <a:pt x="3052" y="292"/>
                  </a:cubicBezTo>
                  <a:cubicBezTo>
                    <a:pt x="1404" y="1633"/>
                    <a:pt x="0" y="7757"/>
                    <a:pt x="0" y="7757"/>
                  </a:cubicBezTo>
                  <a:lnTo>
                    <a:pt x="4195" y="7803"/>
                  </a:lnTo>
                  <a:cubicBezTo>
                    <a:pt x="4195" y="7592"/>
                    <a:pt x="7051" y="3319"/>
                    <a:pt x="5276" y="731"/>
                  </a:cubicBezTo>
                  <a:cubicBezTo>
                    <a:pt x="4964" y="276"/>
                    <a:pt x="4424" y="1"/>
                    <a:pt x="3898" y="1"/>
                  </a:cubicBezTo>
                  <a:close/>
                </a:path>
              </a:pathLst>
            </a:custGeom>
            <a:solidFill>
              <a:srgbClr val="BD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4" name="Google Shape;12204;p43"/>
            <p:cNvSpPr/>
            <p:nvPr/>
          </p:nvSpPr>
          <p:spPr>
            <a:xfrm flipH="1">
              <a:off x="7766988" y="3144763"/>
              <a:ext cx="243563" cy="100013"/>
            </a:xfrm>
            <a:custGeom>
              <a:avLst/>
              <a:gdLst/>
              <a:ahLst/>
              <a:cxnLst/>
              <a:rect l="l" t="t" r="r" b="b"/>
              <a:pathLst>
                <a:path w="4330" h="1778" extrusionOk="0">
                  <a:moveTo>
                    <a:pt x="4293" y="1"/>
                  </a:moveTo>
                  <a:cubicBezTo>
                    <a:pt x="4281" y="1"/>
                    <a:pt x="4270" y="7"/>
                    <a:pt x="4265" y="18"/>
                  </a:cubicBezTo>
                  <a:cubicBezTo>
                    <a:pt x="4074" y="378"/>
                    <a:pt x="3910" y="756"/>
                    <a:pt x="3752" y="1121"/>
                  </a:cubicBezTo>
                  <a:cubicBezTo>
                    <a:pt x="3667" y="1314"/>
                    <a:pt x="3580" y="1515"/>
                    <a:pt x="3489" y="1713"/>
                  </a:cubicBezTo>
                  <a:cubicBezTo>
                    <a:pt x="2359" y="1713"/>
                    <a:pt x="1191" y="1713"/>
                    <a:pt x="34" y="1691"/>
                  </a:cubicBezTo>
                  <a:cubicBezTo>
                    <a:pt x="15" y="1692"/>
                    <a:pt x="1" y="1705"/>
                    <a:pt x="1" y="1722"/>
                  </a:cubicBezTo>
                  <a:cubicBezTo>
                    <a:pt x="1" y="1740"/>
                    <a:pt x="15" y="1755"/>
                    <a:pt x="33" y="1755"/>
                  </a:cubicBezTo>
                  <a:cubicBezTo>
                    <a:pt x="1197" y="1777"/>
                    <a:pt x="2373" y="1777"/>
                    <a:pt x="3510" y="1777"/>
                  </a:cubicBezTo>
                  <a:cubicBezTo>
                    <a:pt x="3522" y="1777"/>
                    <a:pt x="3533" y="1769"/>
                    <a:pt x="3539" y="1758"/>
                  </a:cubicBezTo>
                  <a:cubicBezTo>
                    <a:pt x="3633" y="1554"/>
                    <a:pt x="3724" y="1347"/>
                    <a:pt x="3810" y="1146"/>
                  </a:cubicBezTo>
                  <a:cubicBezTo>
                    <a:pt x="3968" y="782"/>
                    <a:pt x="4131" y="406"/>
                    <a:pt x="4321" y="48"/>
                  </a:cubicBezTo>
                  <a:cubicBezTo>
                    <a:pt x="4330" y="32"/>
                    <a:pt x="4323" y="13"/>
                    <a:pt x="4308" y="5"/>
                  </a:cubicBezTo>
                  <a:cubicBezTo>
                    <a:pt x="4303" y="2"/>
                    <a:pt x="4298" y="1"/>
                    <a:pt x="4293" y="1"/>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5" name="Google Shape;12205;p43"/>
            <p:cNvSpPr/>
            <p:nvPr/>
          </p:nvSpPr>
          <p:spPr>
            <a:xfrm flipH="1">
              <a:off x="7496369" y="3181775"/>
              <a:ext cx="532969" cy="275006"/>
            </a:xfrm>
            <a:custGeom>
              <a:avLst/>
              <a:gdLst/>
              <a:ahLst/>
              <a:cxnLst/>
              <a:rect l="l" t="t" r="r" b="b"/>
              <a:pathLst>
                <a:path w="9475" h="4889" extrusionOk="0">
                  <a:moveTo>
                    <a:pt x="8655" y="1"/>
                  </a:moveTo>
                  <a:cubicBezTo>
                    <a:pt x="8638" y="1"/>
                    <a:pt x="8620" y="2"/>
                    <a:pt x="8601" y="4"/>
                  </a:cubicBezTo>
                  <a:cubicBezTo>
                    <a:pt x="6344" y="296"/>
                    <a:pt x="764" y="939"/>
                    <a:pt x="298" y="1861"/>
                  </a:cubicBezTo>
                  <a:cubicBezTo>
                    <a:pt x="0" y="2452"/>
                    <a:pt x="144" y="3324"/>
                    <a:pt x="351" y="4028"/>
                  </a:cubicBezTo>
                  <a:cubicBezTo>
                    <a:pt x="503" y="4544"/>
                    <a:pt x="939" y="4888"/>
                    <a:pt x="1377" y="4888"/>
                  </a:cubicBezTo>
                  <a:cubicBezTo>
                    <a:pt x="1479" y="4888"/>
                    <a:pt x="1581" y="4869"/>
                    <a:pt x="1680" y="4830"/>
                  </a:cubicBezTo>
                  <a:lnTo>
                    <a:pt x="8877" y="1952"/>
                  </a:lnTo>
                  <a:cubicBezTo>
                    <a:pt x="9280" y="1792"/>
                    <a:pt x="9475" y="1335"/>
                    <a:pt x="9313" y="933"/>
                  </a:cubicBezTo>
                  <a:lnTo>
                    <a:pt x="9042" y="262"/>
                  </a:lnTo>
                  <a:cubicBezTo>
                    <a:pt x="8978" y="102"/>
                    <a:pt x="8824" y="1"/>
                    <a:pt x="8655" y="1"/>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6" name="Google Shape;12206;p43"/>
            <p:cNvSpPr/>
            <p:nvPr/>
          </p:nvSpPr>
          <p:spPr>
            <a:xfrm flipH="1">
              <a:off x="7289425" y="3272338"/>
              <a:ext cx="540506" cy="70594"/>
            </a:xfrm>
            <a:custGeom>
              <a:avLst/>
              <a:gdLst/>
              <a:ahLst/>
              <a:cxnLst/>
              <a:rect l="l" t="t" r="r" b="b"/>
              <a:pathLst>
                <a:path w="9609" h="1255" extrusionOk="0">
                  <a:moveTo>
                    <a:pt x="9552" y="1"/>
                  </a:moveTo>
                  <a:cubicBezTo>
                    <a:pt x="9551" y="1"/>
                    <a:pt x="9550" y="1"/>
                    <a:pt x="9549" y="1"/>
                  </a:cubicBezTo>
                  <a:lnTo>
                    <a:pt x="124" y="994"/>
                  </a:lnTo>
                  <a:cubicBezTo>
                    <a:pt x="53" y="1001"/>
                    <a:pt x="1" y="1066"/>
                    <a:pt x="9" y="1139"/>
                  </a:cubicBezTo>
                  <a:cubicBezTo>
                    <a:pt x="16" y="1205"/>
                    <a:pt x="72" y="1255"/>
                    <a:pt x="137" y="1255"/>
                  </a:cubicBezTo>
                  <a:cubicBezTo>
                    <a:pt x="142" y="1255"/>
                    <a:pt x="148" y="1254"/>
                    <a:pt x="153" y="1254"/>
                  </a:cubicBezTo>
                  <a:lnTo>
                    <a:pt x="9566" y="158"/>
                  </a:lnTo>
                  <a:cubicBezTo>
                    <a:pt x="9592" y="155"/>
                    <a:pt x="9609" y="118"/>
                    <a:pt x="9605" y="74"/>
                  </a:cubicBezTo>
                  <a:cubicBezTo>
                    <a:pt x="9600" y="33"/>
                    <a:pt x="9577" y="1"/>
                    <a:pt x="9552" y="1"/>
                  </a:cubicBezTo>
                  <a:close/>
                </a:path>
              </a:pathLst>
            </a:custGeom>
            <a:solidFill>
              <a:srgbClr val="C7D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7" name="Google Shape;12207;p43"/>
            <p:cNvSpPr/>
            <p:nvPr/>
          </p:nvSpPr>
          <p:spPr>
            <a:xfrm flipH="1">
              <a:off x="7815250" y="3323863"/>
              <a:ext cx="19463" cy="24019"/>
            </a:xfrm>
            <a:custGeom>
              <a:avLst/>
              <a:gdLst/>
              <a:ahLst/>
              <a:cxnLst/>
              <a:rect l="l" t="t" r="r" b="b"/>
              <a:pathLst>
                <a:path w="346" h="427" extrusionOk="0">
                  <a:moveTo>
                    <a:pt x="166" y="1"/>
                  </a:moveTo>
                  <a:cubicBezTo>
                    <a:pt x="161" y="1"/>
                    <a:pt x="155" y="1"/>
                    <a:pt x="149" y="2"/>
                  </a:cubicBezTo>
                  <a:cubicBezTo>
                    <a:pt x="62" y="11"/>
                    <a:pt x="0" y="90"/>
                    <a:pt x="10" y="176"/>
                  </a:cubicBezTo>
                  <a:lnTo>
                    <a:pt x="22" y="285"/>
                  </a:lnTo>
                  <a:cubicBezTo>
                    <a:pt x="31" y="367"/>
                    <a:pt x="99" y="426"/>
                    <a:pt x="178" y="426"/>
                  </a:cubicBezTo>
                  <a:cubicBezTo>
                    <a:pt x="184" y="426"/>
                    <a:pt x="190" y="426"/>
                    <a:pt x="196" y="425"/>
                  </a:cubicBezTo>
                  <a:cubicBezTo>
                    <a:pt x="282" y="415"/>
                    <a:pt x="345" y="338"/>
                    <a:pt x="336" y="251"/>
                  </a:cubicBezTo>
                  <a:lnTo>
                    <a:pt x="323" y="141"/>
                  </a:lnTo>
                  <a:cubicBezTo>
                    <a:pt x="315" y="61"/>
                    <a:pt x="246" y="1"/>
                    <a:pt x="166" y="1"/>
                  </a:cubicBezTo>
                  <a:close/>
                </a:path>
              </a:pathLst>
            </a:custGeom>
            <a:solidFill>
              <a:srgbClr val="C7D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8" name="Google Shape;12208;p43"/>
            <p:cNvSpPr/>
            <p:nvPr/>
          </p:nvSpPr>
          <p:spPr>
            <a:xfrm flipH="1">
              <a:off x="7807994" y="3324819"/>
              <a:ext cx="16425" cy="20194"/>
            </a:xfrm>
            <a:custGeom>
              <a:avLst/>
              <a:gdLst/>
              <a:ahLst/>
              <a:cxnLst/>
              <a:rect l="l" t="t" r="r" b="b"/>
              <a:pathLst>
                <a:path w="292" h="359" extrusionOk="0">
                  <a:moveTo>
                    <a:pt x="142" y="0"/>
                  </a:moveTo>
                  <a:cubicBezTo>
                    <a:pt x="137" y="0"/>
                    <a:pt x="132" y="1"/>
                    <a:pt x="127" y="1"/>
                  </a:cubicBezTo>
                  <a:cubicBezTo>
                    <a:pt x="53" y="9"/>
                    <a:pt x="1" y="75"/>
                    <a:pt x="10" y="148"/>
                  </a:cubicBezTo>
                  <a:lnTo>
                    <a:pt x="19" y="240"/>
                  </a:lnTo>
                  <a:cubicBezTo>
                    <a:pt x="27" y="308"/>
                    <a:pt x="85" y="358"/>
                    <a:pt x="151" y="358"/>
                  </a:cubicBezTo>
                  <a:cubicBezTo>
                    <a:pt x="156" y="358"/>
                    <a:pt x="161" y="358"/>
                    <a:pt x="166" y="357"/>
                  </a:cubicBezTo>
                  <a:cubicBezTo>
                    <a:pt x="239" y="350"/>
                    <a:pt x="292" y="284"/>
                    <a:pt x="284" y="211"/>
                  </a:cubicBezTo>
                  <a:lnTo>
                    <a:pt x="273" y="118"/>
                  </a:lnTo>
                  <a:cubicBezTo>
                    <a:pt x="266" y="51"/>
                    <a:pt x="209" y="0"/>
                    <a:pt x="142" y="0"/>
                  </a:cubicBezTo>
                  <a:close/>
                </a:path>
              </a:pathLst>
            </a:custGeom>
            <a:solidFill>
              <a:srgbClr val="C7D6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9" name="Google Shape;12209;p43"/>
            <p:cNvSpPr/>
            <p:nvPr/>
          </p:nvSpPr>
          <p:spPr>
            <a:xfrm flipH="1">
              <a:off x="7452606" y="3247531"/>
              <a:ext cx="334294" cy="1140469"/>
            </a:xfrm>
            <a:custGeom>
              <a:avLst/>
              <a:gdLst/>
              <a:ahLst/>
              <a:cxnLst/>
              <a:rect l="l" t="t" r="r" b="b"/>
              <a:pathLst>
                <a:path w="5943" h="20275" extrusionOk="0">
                  <a:moveTo>
                    <a:pt x="5589" y="1"/>
                  </a:moveTo>
                  <a:cubicBezTo>
                    <a:pt x="5548" y="1"/>
                    <a:pt x="5512" y="28"/>
                    <a:pt x="5503" y="70"/>
                  </a:cubicBezTo>
                  <a:cubicBezTo>
                    <a:pt x="5493" y="118"/>
                    <a:pt x="5523" y="165"/>
                    <a:pt x="5571" y="175"/>
                  </a:cubicBezTo>
                  <a:cubicBezTo>
                    <a:pt x="5571" y="176"/>
                    <a:pt x="5672" y="198"/>
                    <a:pt x="5688" y="292"/>
                  </a:cubicBezTo>
                  <a:cubicBezTo>
                    <a:pt x="5719" y="469"/>
                    <a:pt x="5518" y="1048"/>
                    <a:pt x="3009" y="2598"/>
                  </a:cubicBezTo>
                  <a:cubicBezTo>
                    <a:pt x="763" y="3985"/>
                    <a:pt x="1354" y="5909"/>
                    <a:pt x="2039" y="8138"/>
                  </a:cubicBezTo>
                  <a:cubicBezTo>
                    <a:pt x="2521" y="9709"/>
                    <a:pt x="3068" y="11490"/>
                    <a:pt x="2704" y="13383"/>
                  </a:cubicBezTo>
                  <a:cubicBezTo>
                    <a:pt x="1836" y="17889"/>
                    <a:pt x="50" y="20107"/>
                    <a:pt x="31" y="20129"/>
                  </a:cubicBezTo>
                  <a:cubicBezTo>
                    <a:pt x="1" y="20168"/>
                    <a:pt x="6" y="20223"/>
                    <a:pt x="44" y="20254"/>
                  </a:cubicBezTo>
                  <a:cubicBezTo>
                    <a:pt x="60" y="20267"/>
                    <a:pt x="80" y="20274"/>
                    <a:pt x="100" y="20274"/>
                  </a:cubicBezTo>
                  <a:cubicBezTo>
                    <a:pt x="125" y="20274"/>
                    <a:pt x="150" y="20263"/>
                    <a:pt x="168" y="20242"/>
                  </a:cubicBezTo>
                  <a:cubicBezTo>
                    <a:pt x="186" y="20219"/>
                    <a:pt x="2000" y="17971"/>
                    <a:pt x="2878" y="13416"/>
                  </a:cubicBezTo>
                  <a:cubicBezTo>
                    <a:pt x="3250" y="11481"/>
                    <a:pt x="2696" y="9677"/>
                    <a:pt x="2207" y="8085"/>
                  </a:cubicBezTo>
                  <a:cubicBezTo>
                    <a:pt x="1873" y="6996"/>
                    <a:pt x="1557" y="5966"/>
                    <a:pt x="1600" y="5069"/>
                  </a:cubicBezTo>
                  <a:cubicBezTo>
                    <a:pt x="1649" y="4088"/>
                    <a:pt x="2126" y="3351"/>
                    <a:pt x="3102" y="2749"/>
                  </a:cubicBezTo>
                  <a:cubicBezTo>
                    <a:pt x="5014" y="1567"/>
                    <a:pt x="5943" y="731"/>
                    <a:pt x="5862" y="262"/>
                  </a:cubicBezTo>
                  <a:cubicBezTo>
                    <a:pt x="5833" y="94"/>
                    <a:pt x="5689" y="20"/>
                    <a:pt x="5608" y="3"/>
                  </a:cubicBezTo>
                  <a:cubicBezTo>
                    <a:pt x="5602" y="1"/>
                    <a:pt x="5595" y="1"/>
                    <a:pt x="5589"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0" name="Google Shape;12210;p43"/>
            <p:cNvSpPr/>
            <p:nvPr/>
          </p:nvSpPr>
          <p:spPr>
            <a:xfrm flipH="1">
              <a:off x="7358106" y="3181719"/>
              <a:ext cx="231581" cy="178313"/>
            </a:xfrm>
            <a:custGeom>
              <a:avLst/>
              <a:gdLst/>
              <a:ahLst/>
              <a:cxnLst/>
              <a:rect l="l" t="t" r="r" b="b"/>
              <a:pathLst>
                <a:path w="4117" h="3170" extrusionOk="0">
                  <a:moveTo>
                    <a:pt x="925" y="1"/>
                  </a:moveTo>
                  <a:cubicBezTo>
                    <a:pt x="685" y="1"/>
                    <a:pt x="536" y="119"/>
                    <a:pt x="336" y="415"/>
                  </a:cubicBezTo>
                  <a:cubicBezTo>
                    <a:pt x="289" y="483"/>
                    <a:pt x="270" y="527"/>
                    <a:pt x="270" y="527"/>
                  </a:cubicBezTo>
                  <a:cubicBezTo>
                    <a:pt x="270" y="527"/>
                    <a:pt x="0" y="1323"/>
                    <a:pt x="510" y="2035"/>
                  </a:cubicBezTo>
                  <a:cubicBezTo>
                    <a:pt x="675" y="2269"/>
                    <a:pt x="1449" y="2245"/>
                    <a:pt x="1713" y="2456"/>
                  </a:cubicBezTo>
                  <a:cubicBezTo>
                    <a:pt x="2183" y="2833"/>
                    <a:pt x="2491" y="3126"/>
                    <a:pt x="2679" y="3126"/>
                  </a:cubicBezTo>
                  <a:cubicBezTo>
                    <a:pt x="2708" y="3126"/>
                    <a:pt x="2734" y="3119"/>
                    <a:pt x="2757" y="3104"/>
                  </a:cubicBezTo>
                  <a:cubicBezTo>
                    <a:pt x="2968" y="2969"/>
                    <a:pt x="2394" y="2478"/>
                    <a:pt x="2400" y="2478"/>
                  </a:cubicBezTo>
                  <a:lnTo>
                    <a:pt x="2400" y="2478"/>
                  </a:lnTo>
                  <a:cubicBezTo>
                    <a:pt x="2401" y="2478"/>
                    <a:pt x="2419" y="2492"/>
                    <a:pt x="2459" y="2524"/>
                  </a:cubicBezTo>
                  <a:cubicBezTo>
                    <a:pt x="2789" y="2784"/>
                    <a:pt x="3261" y="3169"/>
                    <a:pt x="3498" y="3169"/>
                  </a:cubicBezTo>
                  <a:cubicBezTo>
                    <a:pt x="3600" y="3169"/>
                    <a:pt x="3658" y="3097"/>
                    <a:pt x="3641" y="2912"/>
                  </a:cubicBezTo>
                  <a:cubicBezTo>
                    <a:pt x="3641" y="2912"/>
                    <a:pt x="4050" y="2780"/>
                    <a:pt x="3726" y="2234"/>
                  </a:cubicBezTo>
                  <a:lnTo>
                    <a:pt x="3726" y="2234"/>
                  </a:lnTo>
                  <a:cubicBezTo>
                    <a:pt x="3764" y="2244"/>
                    <a:pt x="3797" y="2249"/>
                    <a:pt x="3825" y="2249"/>
                  </a:cubicBezTo>
                  <a:cubicBezTo>
                    <a:pt x="4117" y="2249"/>
                    <a:pt x="3892" y="1760"/>
                    <a:pt x="3770" y="1532"/>
                  </a:cubicBezTo>
                  <a:cubicBezTo>
                    <a:pt x="3634" y="1280"/>
                    <a:pt x="3183" y="818"/>
                    <a:pt x="2943" y="686"/>
                  </a:cubicBezTo>
                  <a:cubicBezTo>
                    <a:pt x="2751" y="581"/>
                    <a:pt x="1962" y="234"/>
                    <a:pt x="1297" y="61"/>
                  </a:cubicBezTo>
                  <a:cubicBezTo>
                    <a:pt x="1149" y="22"/>
                    <a:pt x="1028" y="1"/>
                    <a:pt x="925" y="1"/>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1" name="Google Shape;12211;p43"/>
            <p:cNvSpPr/>
            <p:nvPr/>
          </p:nvSpPr>
          <p:spPr>
            <a:xfrm flipH="1">
              <a:off x="7383363" y="3300575"/>
              <a:ext cx="55575" cy="46294"/>
            </a:xfrm>
            <a:custGeom>
              <a:avLst/>
              <a:gdLst/>
              <a:ahLst/>
              <a:cxnLst/>
              <a:rect l="l" t="t" r="r" b="b"/>
              <a:pathLst>
                <a:path w="988" h="823" extrusionOk="0">
                  <a:moveTo>
                    <a:pt x="28" y="1"/>
                  </a:moveTo>
                  <a:cubicBezTo>
                    <a:pt x="20" y="1"/>
                    <a:pt x="11" y="5"/>
                    <a:pt x="7" y="13"/>
                  </a:cubicBezTo>
                  <a:cubicBezTo>
                    <a:pt x="1" y="24"/>
                    <a:pt x="5" y="39"/>
                    <a:pt x="17" y="45"/>
                  </a:cubicBezTo>
                  <a:cubicBezTo>
                    <a:pt x="23" y="49"/>
                    <a:pt x="657" y="402"/>
                    <a:pt x="941" y="813"/>
                  </a:cubicBezTo>
                  <a:cubicBezTo>
                    <a:pt x="946" y="819"/>
                    <a:pt x="953" y="823"/>
                    <a:pt x="961" y="823"/>
                  </a:cubicBezTo>
                  <a:cubicBezTo>
                    <a:pt x="966" y="823"/>
                    <a:pt x="970" y="821"/>
                    <a:pt x="975" y="818"/>
                  </a:cubicBezTo>
                  <a:cubicBezTo>
                    <a:pt x="985" y="811"/>
                    <a:pt x="988" y="797"/>
                    <a:pt x="982" y="786"/>
                  </a:cubicBezTo>
                  <a:cubicBezTo>
                    <a:pt x="981" y="786"/>
                    <a:pt x="981" y="786"/>
                    <a:pt x="981" y="785"/>
                  </a:cubicBezTo>
                  <a:cubicBezTo>
                    <a:pt x="689" y="365"/>
                    <a:pt x="66" y="18"/>
                    <a:pt x="39" y="4"/>
                  </a:cubicBezTo>
                  <a:cubicBezTo>
                    <a:pt x="36" y="2"/>
                    <a:pt x="32" y="1"/>
                    <a:pt x="28" y="1"/>
                  </a:cubicBez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2" name="Google Shape;12212;p43"/>
            <p:cNvSpPr/>
            <p:nvPr/>
          </p:nvSpPr>
          <p:spPr>
            <a:xfrm flipH="1">
              <a:off x="7379256" y="3264069"/>
              <a:ext cx="55575" cy="46294"/>
            </a:xfrm>
            <a:custGeom>
              <a:avLst/>
              <a:gdLst/>
              <a:ahLst/>
              <a:cxnLst/>
              <a:rect l="l" t="t" r="r" b="b"/>
              <a:pathLst>
                <a:path w="988" h="823" extrusionOk="0">
                  <a:moveTo>
                    <a:pt x="27" y="1"/>
                  </a:moveTo>
                  <a:cubicBezTo>
                    <a:pt x="19" y="1"/>
                    <a:pt x="11" y="5"/>
                    <a:pt x="7" y="13"/>
                  </a:cubicBezTo>
                  <a:cubicBezTo>
                    <a:pt x="0" y="25"/>
                    <a:pt x="4" y="39"/>
                    <a:pt x="16" y="46"/>
                  </a:cubicBezTo>
                  <a:cubicBezTo>
                    <a:pt x="22" y="49"/>
                    <a:pt x="655" y="401"/>
                    <a:pt x="941" y="812"/>
                  </a:cubicBezTo>
                  <a:cubicBezTo>
                    <a:pt x="945" y="819"/>
                    <a:pt x="953" y="823"/>
                    <a:pt x="960" y="823"/>
                  </a:cubicBezTo>
                  <a:cubicBezTo>
                    <a:pt x="965" y="823"/>
                    <a:pt x="970" y="821"/>
                    <a:pt x="974" y="818"/>
                  </a:cubicBezTo>
                  <a:cubicBezTo>
                    <a:pt x="984" y="811"/>
                    <a:pt x="987" y="797"/>
                    <a:pt x="980" y="786"/>
                  </a:cubicBezTo>
                  <a:cubicBezTo>
                    <a:pt x="980" y="786"/>
                    <a:pt x="980" y="786"/>
                    <a:pt x="980" y="785"/>
                  </a:cubicBezTo>
                  <a:cubicBezTo>
                    <a:pt x="688" y="365"/>
                    <a:pt x="65" y="19"/>
                    <a:pt x="39" y="4"/>
                  </a:cubicBezTo>
                  <a:cubicBezTo>
                    <a:pt x="35" y="2"/>
                    <a:pt x="31" y="1"/>
                    <a:pt x="27" y="1"/>
                  </a:cubicBez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3" name="Google Shape;12213;p43"/>
            <p:cNvSpPr/>
            <p:nvPr/>
          </p:nvSpPr>
          <p:spPr>
            <a:xfrm flipH="1">
              <a:off x="7546713" y="2765638"/>
              <a:ext cx="282825" cy="231188"/>
            </a:xfrm>
            <a:custGeom>
              <a:avLst/>
              <a:gdLst/>
              <a:ahLst/>
              <a:cxnLst/>
              <a:rect l="l" t="t" r="r" b="b"/>
              <a:pathLst>
                <a:path w="5028" h="4110" extrusionOk="0">
                  <a:moveTo>
                    <a:pt x="765" y="1"/>
                  </a:moveTo>
                  <a:cubicBezTo>
                    <a:pt x="493" y="1"/>
                    <a:pt x="226" y="83"/>
                    <a:pt x="1" y="237"/>
                  </a:cubicBezTo>
                  <a:cubicBezTo>
                    <a:pt x="1" y="237"/>
                    <a:pt x="462" y="2478"/>
                    <a:pt x="2709" y="3744"/>
                  </a:cubicBezTo>
                  <a:cubicBezTo>
                    <a:pt x="3169" y="4003"/>
                    <a:pt x="3536" y="4109"/>
                    <a:pt x="3828" y="4109"/>
                  </a:cubicBezTo>
                  <a:cubicBezTo>
                    <a:pt x="5027" y="4109"/>
                    <a:pt x="4952" y="2313"/>
                    <a:pt x="4760" y="1924"/>
                  </a:cubicBezTo>
                  <a:lnTo>
                    <a:pt x="4760" y="1924"/>
                  </a:lnTo>
                  <a:cubicBezTo>
                    <a:pt x="4545" y="1956"/>
                    <a:pt x="4339" y="1970"/>
                    <a:pt x="4143" y="1970"/>
                  </a:cubicBezTo>
                  <a:cubicBezTo>
                    <a:pt x="1855" y="1970"/>
                    <a:pt x="787" y="1"/>
                    <a:pt x="787" y="1"/>
                  </a:cubicBezTo>
                  <a:close/>
                </a:path>
              </a:pathLst>
            </a:custGeom>
            <a:solidFill>
              <a:srgbClr val="F4C7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4" name="Google Shape;12214;p43"/>
            <p:cNvSpPr/>
            <p:nvPr/>
          </p:nvSpPr>
          <p:spPr>
            <a:xfrm flipH="1">
              <a:off x="7382181" y="2771263"/>
              <a:ext cx="451856" cy="227194"/>
            </a:xfrm>
            <a:custGeom>
              <a:avLst/>
              <a:gdLst/>
              <a:ahLst/>
              <a:cxnLst/>
              <a:rect l="l" t="t" r="r" b="b"/>
              <a:pathLst>
                <a:path w="8033" h="4039" extrusionOk="0">
                  <a:moveTo>
                    <a:pt x="7740" y="1"/>
                  </a:moveTo>
                  <a:cubicBezTo>
                    <a:pt x="7734" y="1"/>
                    <a:pt x="7728" y="1"/>
                    <a:pt x="7723" y="3"/>
                  </a:cubicBezTo>
                  <a:cubicBezTo>
                    <a:pt x="7684" y="12"/>
                    <a:pt x="7661" y="50"/>
                    <a:pt x="7670" y="88"/>
                  </a:cubicBezTo>
                  <a:cubicBezTo>
                    <a:pt x="7674" y="104"/>
                    <a:pt x="8033" y="1691"/>
                    <a:pt x="6556" y="3061"/>
                  </a:cubicBezTo>
                  <a:cubicBezTo>
                    <a:pt x="6365" y="3194"/>
                    <a:pt x="6181" y="3261"/>
                    <a:pt x="6008" y="3261"/>
                  </a:cubicBezTo>
                  <a:cubicBezTo>
                    <a:pt x="5927" y="3261"/>
                    <a:pt x="5848" y="3246"/>
                    <a:pt x="5772" y="3217"/>
                  </a:cubicBezTo>
                  <a:cubicBezTo>
                    <a:pt x="5405" y="3076"/>
                    <a:pt x="5107" y="2605"/>
                    <a:pt x="4927" y="1885"/>
                  </a:cubicBezTo>
                  <a:cubicBezTo>
                    <a:pt x="4916" y="1836"/>
                    <a:pt x="4908" y="1807"/>
                    <a:pt x="4908" y="1804"/>
                  </a:cubicBezTo>
                  <a:cubicBezTo>
                    <a:pt x="4898" y="1773"/>
                    <a:pt x="4870" y="1753"/>
                    <a:pt x="4839" y="1753"/>
                  </a:cubicBezTo>
                  <a:cubicBezTo>
                    <a:pt x="4833" y="1753"/>
                    <a:pt x="4827" y="1754"/>
                    <a:pt x="4821" y="1755"/>
                  </a:cubicBezTo>
                  <a:cubicBezTo>
                    <a:pt x="4785" y="1765"/>
                    <a:pt x="4762" y="1802"/>
                    <a:pt x="4771" y="1840"/>
                  </a:cubicBezTo>
                  <a:cubicBezTo>
                    <a:pt x="4778" y="1869"/>
                    <a:pt x="4784" y="1897"/>
                    <a:pt x="4791" y="1925"/>
                  </a:cubicBezTo>
                  <a:cubicBezTo>
                    <a:pt x="4860" y="2240"/>
                    <a:pt x="5035" y="3384"/>
                    <a:pt x="4118" y="3839"/>
                  </a:cubicBezTo>
                  <a:cubicBezTo>
                    <a:pt x="3979" y="3879"/>
                    <a:pt x="3842" y="3898"/>
                    <a:pt x="3705" y="3898"/>
                  </a:cubicBezTo>
                  <a:cubicBezTo>
                    <a:pt x="1781" y="3898"/>
                    <a:pt x="164" y="150"/>
                    <a:pt x="146" y="109"/>
                  </a:cubicBezTo>
                  <a:cubicBezTo>
                    <a:pt x="134" y="82"/>
                    <a:pt x="108" y="66"/>
                    <a:pt x="80" y="66"/>
                  </a:cubicBezTo>
                  <a:cubicBezTo>
                    <a:pt x="71" y="66"/>
                    <a:pt x="62" y="68"/>
                    <a:pt x="53" y="72"/>
                  </a:cubicBezTo>
                  <a:cubicBezTo>
                    <a:pt x="17" y="88"/>
                    <a:pt x="1" y="129"/>
                    <a:pt x="15" y="164"/>
                  </a:cubicBezTo>
                  <a:cubicBezTo>
                    <a:pt x="21" y="176"/>
                    <a:pt x="497" y="1286"/>
                    <a:pt x="1234" y="2304"/>
                  </a:cubicBezTo>
                  <a:cubicBezTo>
                    <a:pt x="1671" y="2903"/>
                    <a:pt x="2112" y="3355"/>
                    <a:pt x="2547" y="3646"/>
                  </a:cubicBezTo>
                  <a:cubicBezTo>
                    <a:pt x="2939" y="3908"/>
                    <a:pt x="3326" y="4038"/>
                    <a:pt x="3704" y="4038"/>
                  </a:cubicBezTo>
                  <a:cubicBezTo>
                    <a:pt x="3858" y="4038"/>
                    <a:pt x="4012" y="4017"/>
                    <a:pt x="4164" y="3972"/>
                  </a:cubicBezTo>
                  <a:cubicBezTo>
                    <a:pt x="4167" y="3971"/>
                    <a:pt x="4172" y="3970"/>
                    <a:pt x="4175" y="3968"/>
                  </a:cubicBezTo>
                  <a:cubicBezTo>
                    <a:pt x="4829" y="3647"/>
                    <a:pt x="4984" y="3018"/>
                    <a:pt x="4991" y="2520"/>
                  </a:cubicBezTo>
                  <a:cubicBezTo>
                    <a:pt x="5180" y="2950"/>
                    <a:pt x="5430" y="3237"/>
                    <a:pt x="5721" y="3349"/>
                  </a:cubicBezTo>
                  <a:cubicBezTo>
                    <a:pt x="5815" y="3385"/>
                    <a:pt x="5912" y="3403"/>
                    <a:pt x="6010" y="3403"/>
                  </a:cubicBezTo>
                  <a:cubicBezTo>
                    <a:pt x="6212" y="3403"/>
                    <a:pt x="6423" y="3327"/>
                    <a:pt x="6641" y="3175"/>
                  </a:cubicBezTo>
                  <a:cubicBezTo>
                    <a:pt x="6643" y="3173"/>
                    <a:pt x="6646" y="3171"/>
                    <a:pt x="6649" y="3169"/>
                  </a:cubicBezTo>
                  <a:cubicBezTo>
                    <a:pt x="7455" y="2422"/>
                    <a:pt x="7727" y="1617"/>
                    <a:pt x="7813" y="1073"/>
                  </a:cubicBezTo>
                  <a:cubicBezTo>
                    <a:pt x="7908" y="482"/>
                    <a:pt x="7812" y="72"/>
                    <a:pt x="7807" y="54"/>
                  </a:cubicBezTo>
                  <a:cubicBezTo>
                    <a:pt x="7800" y="22"/>
                    <a:pt x="7771" y="1"/>
                    <a:pt x="77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5" name="Google Shape;12215;p43"/>
            <p:cNvSpPr/>
            <p:nvPr/>
          </p:nvSpPr>
          <p:spPr>
            <a:xfrm flipH="1">
              <a:off x="7619556" y="2538106"/>
              <a:ext cx="60919" cy="56475"/>
            </a:xfrm>
            <a:custGeom>
              <a:avLst/>
              <a:gdLst/>
              <a:ahLst/>
              <a:cxnLst/>
              <a:rect l="l" t="t" r="r" b="b"/>
              <a:pathLst>
                <a:path w="1083" h="1004" extrusionOk="0">
                  <a:moveTo>
                    <a:pt x="503" y="0"/>
                  </a:moveTo>
                  <a:cubicBezTo>
                    <a:pt x="303" y="0"/>
                    <a:pt x="119" y="95"/>
                    <a:pt x="80" y="354"/>
                  </a:cubicBezTo>
                  <a:cubicBezTo>
                    <a:pt x="0" y="876"/>
                    <a:pt x="824" y="983"/>
                    <a:pt x="1083" y="1004"/>
                  </a:cubicBezTo>
                  <a:lnTo>
                    <a:pt x="971" y="163"/>
                  </a:lnTo>
                  <a:cubicBezTo>
                    <a:pt x="855" y="69"/>
                    <a:pt x="673" y="0"/>
                    <a:pt x="503" y="0"/>
                  </a:cubicBezTo>
                  <a:close/>
                </a:path>
              </a:pathLst>
            </a:custGeom>
            <a:solidFill>
              <a:srgbClr val="F6A8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6" name="Google Shape;12216;p43"/>
            <p:cNvSpPr/>
            <p:nvPr/>
          </p:nvSpPr>
          <p:spPr>
            <a:xfrm flipH="1">
              <a:off x="7629456" y="2550538"/>
              <a:ext cx="35831" cy="14119"/>
            </a:xfrm>
            <a:custGeom>
              <a:avLst/>
              <a:gdLst/>
              <a:ahLst/>
              <a:cxnLst/>
              <a:rect l="l" t="t" r="r" b="b"/>
              <a:pathLst>
                <a:path w="637" h="251" extrusionOk="0">
                  <a:moveTo>
                    <a:pt x="269" y="1"/>
                  </a:moveTo>
                  <a:cubicBezTo>
                    <a:pt x="135" y="1"/>
                    <a:pt x="29" y="58"/>
                    <a:pt x="27" y="59"/>
                  </a:cubicBezTo>
                  <a:cubicBezTo>
                    <a:pt x="8" y="69"/>
                    <a:pt x="1" y="93"/>
                    <a:pt x="12" y="110"/>
                  </a:cubicBezTo>
                  <a:cubicBezTo>
                    <a:pt x="20" y="122"/>
                    <a:pt x="33" y="129"/>
                    <a:pt x="46" y="129"/>
                  </a:cubicBezTo>
                  <a:cubicBezTo>
                    <a:pt x="53" y="129"/>
                    <a:pt x="60" y="127"/>
                    <a:pt x="67" y="123"/>
                  </a:cubicBezTo>
                  <a:cubicBezTo>
                    <a:pt x="74" y="120"/>
                    <a:pt x="158" y="75"/>
                    <a:pt x="265" y="75"/>
                  </a:cubicBezTo>
                  <a:cubicBezTo>
                    <a:pt x="358" y="75"/>
                    <a:pt x="467" y="109"/>
                    <a:pt x="558" y="234"/>
                  </a:cubicBezTo>
                  <a:cubicBezTo>
                    <a:pt x="566" y="245"/>
                    <a:pt x="578" y="251"/>
                    <a:pt x="591" y="251"/>
                  </a:cubicBezTo>
                  <a:cubicBezTo>
                    <a:pt x="593" y="251"/>
                    <a:pt x="596" y="250"/>
                    <a:pt x="598" y="250"/>
                  </a:cubicBezTo>
                  <a:cubicBezTo>
                    <a:pt x="603" y="249"/>
                    <a:pt x="608" y="247"/>
                    <a:pt x="614" y="244"/>
                  </a:cubicBezTo>
                  <a:cubicBezTo>
                    <a:pt x="632" y="233"/>
                    <a:pt x="636" y="209"/>
                    <a:pt x="624" y="192"/>
                  </a:cubicBezTo>
                  <a:cubicBezTo>
                    <a:pt x="516" y="42"/>
                    <a:pt x="382" y="1"/>
                    <a:pt x="269" y="1"/>
                  </a:cubicBezTo>
                  <a:close/>
                </a:path>
              </a:pathLst>
            </a:custGeom>
            <a:solidFill>
              <a:srgbClr val="F28E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7" name="Google Shape;12217;p43"/>
            <p:cNvSpPr/>
            <p:nvPr/>
          </p:nvSpPr>
          <p:spPr>
            <a:xfrm flipH="1">
              <a:off x="7685200" y="4318869"/>
              <a:ext cx="283838" cy="283838"/>
            </a:xfrm>
            <a:custGeom>
              <a:avLst/>
              <a:gdLst/>
              <a:ahLst/>
              <a:cxnLst/>
              <a:rect l="l" t="t" r="r" b="b"/>
              <a:pathLst>
                <a:path w="5046" h="5046" extrusionOk="0">
                  <a:moveTo>
                    <a:pt x="2523" y="1"/>
                  </a:moveTo>
                  <a:cubicBezTo>
                    <a:pt x="1129" y="1"/>
                    <a:pt x="0" y="1130"/>
                    <a:pt x="0" y="2523"/>
                  </a:cubicBezTo>
                  <a:cubicBezTo>
                    <a:pt x="0" y="3917"/>
                    <a:pt x="1129" y="5046"/>
                    <a:pt x="2523" y="5046"/>
                  </a:cubicBezTo>
                  <a:cubicBezTo>
                    <a:pt x="3916" y="5046"/>
                    <a:pt x="5045" y="3917"/>
                    <a:pt x="5045" y="2523"/>
                  </a:cubicBezTo>
                  <a:cubicBezTo>
                    <a:pt x="5045" y="1130"/>
                    <a:pt x="3916" y="1"/>
                    <a:pt x="2523"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8" name="Google Shape;12218;p43"/>
            <p:cNvSpPr/>
            <p:nvPr/>
          </p:nvSpPr>
          <p:spPr>
            <a:xfrm flipH="1">
              <a:off x="7748481" y="4344463"/>
              <a:ext cx="208181" cy="94725"/>
            </a:xfrm>
            <a:custGeom>
              <a:avLst/>
              <a:gdLst/>
              <a:ahLst/>
              <a:cxnLst/>
              <a:rect l="l" t="t" r="r" b="b"/>
              <a:pathLst>
                <a:path w="3701" h="1684" extrusionOk="0">
                  <a:moveTo>
                    <a:pt x="3629" y="0"/>
                  </a:moveTo>
                  <a:cubicBezTo>
                    <a:pt x="3607" y="0"/>
                    <a:pt x="3585" y="13"/>
                    <a:pt x="3573" y="35"/>
                  </a:cubicBezTo>
                  <a:cubicBezTo>
                    <a:pt x="3098" y="960"/>
                    <a:pt x="2370" y="1469"/>
                    <a:pt x="1410" y="1548"/>
                  </a:cubicBezTo>
                  <a:cubicBezTo>
                    <a:pt x="1325" y="1555"/>
                    <a:pt x="1242" y="1558"/>
                    <a:pt x="1162" y="1558"/>
                  </a:cubicBezTo>
                  <a:cubicBezTo>
                    <a:pt x="559" y="1558"/>
                    <a:pt x="99" y="1387"/>
                    <a:pt x="94" y="1385"/>
                  </a:cubicBezTo>
                  <a:cubicBezTo>
                    <a:pt x="87" y="1383"/>
                    <a:pt x="79" y="1381"/>
                    <a:pt x="72" y="1381"/>
                  </a:cubicBezTo>
                  <a:cubicBezTo>
                    <a:pt x="46" y="1381"/>
                    <a:pt x="22" y="1397"/>
                    <a:pt x="13" y="1422"/>
                  </a:cubicBezTo>
                  <a:cubicBezTo>
                    <a:pt x="0" y="1454"/>
                    <a:pt x="17" y="1490"/>
                    <a:pt x="49" y="1502"/>
                  </a:cubicBezTo>
                  <a:cubicBezTo>
                    <a:pt x="71" y="1511"/>
                    <a:pt x="534" y="1684"/>
                    <a:pt x="1156" y="1684"/>
                  </a:cubicBezTo>
                  <a:cubicBezTo>
                    <a:pt x="1239" y="1684"/>
                    <a:pt x="1326" y="1680"/>
                    <a:pt x="1415" y="1673"/>
                  </a:cubicBezTo>
                  <a:cubicBezTo>
                    <a:pt x="2109" y="1618"/>
                    <a:pt x="3065" y="1298"/>
                    <a:pt x="3685" y="91"/>
                  </a:cubicBezTo>
                  <a:cubicBezTo>
                    <a:pt x="3701" y="61"/>
                    <a:pt x="3689" y="23"/>
                    <a:pt x="3658" y="8"/>
                  </a:cubicBezTo>
                  <a:cubicBezTo>
                    <a:pt x="3649" y="3"/>
                    <a:pt x="3639" y="0"/>
                    <a:pt x="3629"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9" name="Google Shape;12219;p43"/>
            <p:cNvSpPr/>
            <p:nvPr/>
          </p:nvSpPr>
          <p:spPr>
            <a:xfrm flipH="1">
              <a:off x="7748650" y="4344463"/>
              <a:ext cx="214931" cy="130725"/>
            </a:xfrm>
            <a:custGeom>
              <a:avLst/>
              <a:gdLst/>
              <a:ahLst/>
              <a:cxnLst/>
              <a:rect l="l" t="t" r="r" b="b"/>
              <a:pathLst>
                <a:path w="3821" h="2324" extrusionOk="0">
                  <a:moveTo>
                    <a:pt x="3752" y="0"/>
                  </a:moveTo>
                  <a:cubicBezTo>
                    <a:pt x="3723" y="0"/>
                    <a:pt x="3696" y="21"/>
                    <a:pt x="3691" y="51"/>
                  </a:cubicBezTo>
                  <a:cubicBezTo>
                    <a:pt x="3486" y="1155"/>
                    <a:pt x="2820" y="1843"/>
                    <a:pt x="1710" y="2096"/>
                  </a:cubicBezTo>
                  <a:cubicBezTo>
                    <a:pt x="1372" y="2173"/>
                    <a:pt x="1042" y="2196"/>
                    <a:pt x="769" y="2196"/>
                  </a:cubicBezTo>
                  <a:cubicBezTo>
                    <a:pt x="366" y="2196"/>
                    <a:pt x="84" y="2146"/>
                    <a:pt x="80" y="2146"/>
                  </a:cubicBezTo>
                  <a:cubicBezTo>
                    <a:pt x="76" y="2145"/>
                    <a:pt x="72" y="2145"/>
                    <a:pt x="68" y="2145"/>
                  </a:cubicBezTo>
                  <a:cubicBezTo>
                    <a:pt x="39" y="2145"/>
                    <a:pt x="12" y="2165"/>
                    <a:pt x="6" y="2196"/>
                  </a:cubicBezTo>
                  <a:cubicBezTo>
                    <a:pt x="0" y="2231"/>
                    <a:pt x="23" y="2263"/>
                    <a:pt x="57" y="2269"/>
                  </a:cubicBezTo>
                  <a:cubicBezTo>
                    <a:pt x="76" y="2272"/>
                    <a:pt x="359" y="2323"/>
                    <a:pt x="766" y="2323"/>
                  </a:cubicBezTo>
                  <a:cubicBezTo>
                    <a:pt x="1045" y="2323"/>
                    <a:pt x="1383" y="2299"/>
                    <a:pt x="1734" y="2219"/>
                  </a:cubicBezTo>
                  <a:cubicBezTo>
                    <a:pt x="2536" y="2038"/>
                    <a:pt x="3547" y="1517"/>
                    <a:pt x="3814" y="75"/>
                  </a:cubicBezTo>
                  <a:cubicBezTo>
                    <a:pt x="3820" y="41"/>
                    <a:pt x="3798" y="8"/>
                    <a:pt x="3764" y="1"/>
                  </a:cubicBezTo>
                  <a:cubicBezTo>
                    <a:pt x="3760" y="1"/>
                    <a:pt x="3756" y="0"/>
                    <a:pt x="3752" y="0"/>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0" name="Google Shape;12220;p43"/>
            <p:cNvSpPr/>
            <p:nvPr/>
          </p:nvSpPr>
          <p:spPr>
            <a:xfrm flipH="1">
              <a:off x="7703538" y="4432100"/>
              <a:ext cx="260269" cy="109238"/>
            </a:xfrm>
            <a:custGeom>
              <a:avLst/>
              <a:gdLst/>
              <a:ahLst/>
              <a:cxnLst/>
              <a:rect l="l" t="t" r="r" b="b"/>
              <a:pathLst>
                <a:path w="4627" h="1942" extrusionOk="0">
                  <a:moveTo>
                    <a:pt x="72" y="0"/>
                  </a:moveTo>
                  <a:cubicBezTo>
                    <a:pt x="63" y="0"/>
                    <a:pt x="54" y="2"/>
                    <a:pt x="46" y="5"/>
                  </a:cubicBezTo>
                  <a:cubicBezTo>
                    <a:pt x="15" y="20"/>
                    <a:pt x="1" y="57"/>
                    <a:pt x="15" y="88"/>
                  </a:cubicBezTo>
                  <a:cubicBezTo>
                    <a:pt x="38" y="141"/>
                    <a:pt x="604" y="1364"/>
                    <a:pt x="1865" y="1795"/>
                  </a:cubicBezTo>
                  <a:cubicBezTo>
                    <a:pt x="2149" y="1892"/>
                    <a:pt x="2445" y="1941"/>
                    <a:pt x="2752" y="1941"/>
                  </a:cubicBezTo>
                  <a:cubicBezTo>
                    <a:pt x="3327" y="1941"/>
                    <a:pt x="3940" y="1770"/>
                    <a:pt x="4584" y="1430"/>
                  </a:cubicBezTo>
                  <a:cubicBezTo>
                    <a:pt x="4614" y="1414"/>
                    <a:pt x="4627" y="1376"/>
                    <a:pt x="4610" y="1346"/>
                  </a:cubicBezTo>
                  <a:cubicBezTo>
                    <a:pt x="4599" y="1324"/>
                    <a:pt x="4578" y="1312"/>
                    <a:pt x="4555" y="1312"/>
                  </a:cubicBezTo>
                  <a:cubicBezTo>
                    <a:pt x="4545" y="1312"/>
                    <a:pt x="4535" y="1314"/>
                    <a:pt x="4525" y="1319"/>
                  </a:cubicBezTo>
                  <a:cubicBezTo>
                    <a:pt x="3900" y="1650"/>
                    <a:pt x="3307" y="1815"/>
                    <a:pt x="2752" y="1815"/>
                  </a:cubicBezTo>
                  <a:cubicBezTo>
                    <a:pt x="2459" y="1815"/>
                    <a:pt x="2177" y="1769"/>
                    <a:pt x="1907" y="1677"/>
                  </a:cubicBezTo>
                  <a:cubicBezTo>
                    <a:pt x="698" y="1264"/>
                    <a:pt x="135" y="49"/>
                    <a:pt x="129" y="37"/>
                  </a:cubicBezTo>
                  <a:cubicBezTo>
                    <a:pt x="119" y="14"/>
                    <a:pt x="96" y="0"/>
                    <a:pt x="72"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1" name="Google Shape;12221;p43"/>
            <p:cNvSpPr/>
            <p:nvPr/>
          </p:nvSpPr>
          <p:spPr>
            <a:xfrm flipH="1">
              <a:off x="7703594" y="4505900"/>
              <a:ext cx="247106" cy="68344"/>
            </a:xfrm>
            <a:custGeom>
              <a:avLst/>
              <a:gdLst/>
              <a:ahLst/>
              <a:cxnLst/>
              <a:rect l="l" t="t" r="r" b="b"/>
              <a:pathLst>
                <a:path w="4393" h="1215" extrusionOk="0">
                  <a:moveTo>
                    <a:pt x="4322" y="0"/>
                  </a:moveTo>
                  <a:cubicBezTo>
                    <a:pt x="4303" y="0"/>
                    <a:pt x="4284" y="9"/>
                    <a:pt x="4271" y="26"/>
                  </a:cubicBezTo>
                  <a:cubicBezTo>
                    <a:pt x="3753" y="735"/>
                    <a:pt x="3089" y="1091"/>
                    <a:pt x="2293" y="1091"/>
                  </a:cubicBezTo>
                  <a:cubicBezTo>
                    <a:pt x="2072" y="1091"/>
                    <a:pt x="1841" y="1064"/>
                    <a:pt x="1600" y="1009"/>
                  </a:cubicBezTo>
                  <a:cubicBezTo>
                    <a:pt x="764" y="819"/>
                    <a:pt x="115" y="352"/>
                    <a:pt x="109" y="346"/>
                  </a:cubicBezTo>
                  <a:cubicBezTo>
                    <a:pt x="98" y="338"/>
                    <a:pt x="85" y="334"/>
                    <a:pt x="72" y="334"/>
                  </a:cubicBezTo>
                  <a:cubicBezTo>
                    <a:pt x="53" y="334"/>
                    <a:pt x="34" y="343"/>
                    <a:pt x="21" y="360"/>
                  </a:cubicBezTo>
                  <a:cubicBezTo>
                    <a:pt x="1" y="388"/>
                    <a:pt x="7" y="427"/>
                    <a:pt x="35" y="448"/>
                  </a:cubicBezTo>
                  <a:cubicBezTo>
                    <a:pt x="62" y="468"/>
                    <a:pt x="708" y="934"/>
                    <a:pt x="1568" y="1131"/>
                  </a:cubicBezTo>
                  <a:cubicBezTo>
                    <a:pt x="1784" y="1180"/>
                    <a:pt x="2024" y="1214"/>
                    <a:pt x="2276" y="1214"/>
                  </a:cubicBezTo>
                  <a:cubicBezTo>
                    <a:pt x="2962" y="1214"/>
                    <a:pt x="3739" y="964"/>
                    <a:pt x="4373" y="100"/>
                  </a:cubicBezTo>
                  <a:cubicBezTo>
                    <a:pt x="4393" y="72"/>
                    <a:pt x="4387" y="33"/>
                    <a:pt x="4359" y="12"/>
                  </a:cubicBezTo>
                  <a:cubicBezTo>
                    <a:pt x="4348" y="4"/>
                    <a:pt x="4335" y="0"/>
                    <a:pt x="4322" y="0"/>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2" name="Google Shape;12222;p43"/>
            <p:cNvSpPr/>
            <p:nvPr/>
          </p:nvSpPr>
          <p:spPr>
            <a:xfrm flipH="1">
              <a:off x="7783863" y="4328375"/>
              <a:ext cx="105300" cy="265050"/>
            </a:xfrm>
            <a:custGeom>
              <a:avLst/>
              <a:gdLst/>
              <a:ahLst/>
              <a:cxnLst/>
              <a:rect l="l" t="t" r="r" b="b"/>
              <a:pathLst>
                <a:path w="1872" h="4712" extrusionOk="0">
                  <a:moveTo>
                    <a:pt x="914" y="1"/>
                  </a:moveTo>
                  <a:cubicBezTo>
                    <a:pt x="895" y="1"/>
                    <a:pt x="877" y="9"/>
                    <a:pt x="865" y="25"/>
                  </a:cubicBezTo>
                  <a:cubicBezTo>
                    <a:pt x="829" y="69"/>
                    <a:pt x="1" y="1132"/>
                    <a:pt x="194" y="2450"/>
                  </a:cubicBezTo>
                  <a:cubicBezTo>
                    <a:pt x="320" y="3304"/>
                    <a:pt x="848" y="4061"/>
                    <a:pt x="1764" y="4700"/>
                  </a:cubicBezTo>
                  <a:cubicBezTo>
                    <a:pt x="1775" y="4708"/>
                    <a:pt x="1787" y="4712"/>
                    <a:pt x="1800" y="4712"/>
                  </a:cubicBezTo>
                  <a:cubicBezTo>
                    <a:pt x="1820" y="4712"/>
                    <a:pt x="1839" y="4702"/>
                    <a:pt x="1851" y="4685"/>
                  </a:cubicBezTo>
                  <a:cubicBezTo>
                    <a:pt x="1871" y="4657"/>
                    <a:pt x="1864" y="4617"/>
                    <a:pt x="1835" y="4597"/>
                  </a:cubicBezTo>
                  <a:cubicBezTo>
                    <a:pt x="949" y="3979"/>
                    <a:pt x="439" y="3252"/>
                    <a:pt x="319" y="2434"/>
                  </a:cubicBezTo>
                  <a:cubicBezTo>
                    <a:pt x="132" y="1169"/>
                    <a:pt x="954" y="113"/>
                    <a:pt x="962" y="102"/>
                  </a:cubicBezTo>
                  <a:cubicBezTo>
                    <a:pt x="984" y="75"/>
                    <a:pt x="980" y="36"/>
                    <a:pt x="953" y="14"/>
                  </a:cubicBezTo>
                  <a:cubicBezTo>
                    <a:pt x="941" y="5"/>
                    <a:pt x="928" y="1"/>
                    <a:pt x="914" y="1"/>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3" name="Google Shape;12223;p43"/>
            <p:cNvSpPr/>
            <p:nvPr/>
          </p:nvSpPr>
          <p:spPr>
            <a:xfrm flipH="1">
              <a:off x="7784144" y="4382431"/>
              <a:ext cx="140456" cy="210994"/>
            </a:xfrm>
            <a:custGeom>
              <a:avLst/>
              <a:gdLst/>
              <a:ahLst/>
              <a:cxnLst/>
              <a:rect l="l" t="t" r="r" b="b"/>
              <a:pathLst>
                <a:path w="2497" h="3751" extrusionOk="0">
                  <a:moveTo>
                    <a:pt x="186" y="1"/>
                  </a:moveTo>
                  <a:cubicBezTo>
                    <a:pt x="156" y="1"/>
                    <a:pt x="129" y="23"/>
                    <a:pt x="125" y="54"/>
                  </a:cubicBezTo>
                  <a:cubicBezTo>
                    <a:pt x="119" y="87"/>
                    <a:pt x="1" y="874"/>
                    <a:pt x="219" y="1729"/>
                  </a:cubicBezTo>
                  <a:cubicBezTo>
                    <a:pt x="423" y="2526"/>
                    <a:pt x="971" y="3522"/>
                    <a:pt x="2420" y="3750"/>
                  </a:cubicBezTo>
                  <a:cubicBezTo>
                    <a:pt x="2424" y="3751"/>
                    <a:pt x="2427" y="3751"/>
                    <a:pt x="2430" y="3751"/>
                  </a:cubicBezTo>
                  <a:cubicBezTo>
                    <a:pt x="2460" y="3751"/>
                    <a:pt x="2487" y="3729"/>
                    <a:pt x="2492" y="3697"/>
                  </a:cubicBezTo>
                  <a:cubicBezTo>
                    <a:pt x="2497" y="3663"/>
                    <a:pt x="2474" y="3631"/>
                    <a:pt x="2439" y="3626"/>
                  </a:cubicBezTo>
                  <a:cubicBezTo>
                    <a:pt x="1331" y="3451"/>
                    <a:pt x="625" y="2804"/>
                    <a:pt x="342" y="1702"/>
                  </a:cubicBezTo>
                  <a:cubicBezTo>
                    <a:pt x="128" y="872"/>
                    <a:pt x="247" y="81"/>
                    <a:pt x="249" y="73"/>
                  </a:cubicBezTo>
                  <a:cubicBezTo>
                    <a:pt x="254" y="39"/>
                    <a:pt x="230" y="7"/>
                    <a:pt x="196" y="1"/>
                  </a:cubicBezTo>
                  <a:cubicBezTo>
                    <a:pt x="193" y="1"/>
                    <a:pt x="190" y="1"/>
                    <a:pt x="186" y="1"/>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4" name="Google Shape;12224;p43"/>
            <p:cNvSpPr/>
            <p:nvPr/>
          </p:nvSpPr>
          <p:spPr>
            <a:xfrm flipH="1">
              <a:off x="7741281" y="4366456"/>
              <a:ext cx="222694" cy="89438"/>
            </a:xfrm>
            <a:custGeom>
              <a:avLst/>
              <a:gdLst/>
              <a:ahLst/>
              <a:cxnLst/>
              <a:rect l="l" t="t" r="r" b="b"/>
              <a:pathLst>
                <a:path w="3959" h="1590" extrusionOk="0">
                  <a:moveTo>
                    <a:pt x="2179" y="1"/>
                  </a:moveTo>
                  <a:cubicBezTo>
                    <a:pt x="2116" y="1"/>
                    <a:pt x="2052" y="4"/>
                    <a:pt x="1987" y="10"/>
                  </a:cubicBezTo>
                  <a:cubicBezTo>
                    <a:pt x="1254" y="85"/>
                    <a:pt x="592" y="584"/>
                    <a:pt x="19" y="1494"/>
                  </a:cubicBezTo>
                  <a:cubicBezTo>
                    <a:pt x="0" y="1523"/>
                    <a:pt x="9" y="1562"/>
                    <a:pt x="39" y="1580"/>
                  </a:cubicBezTo>
                  <a:cubicBezTo>
                    <a:pt x="49" y="1587"/>
                    <a:pt x="61" y="1590"/>
                    <a:pt x="72" y="1590"/>
                  </a:cubicBezTo>
                  <a:cubicBezTo>
                    <a:pt x="93" y="1590"/>
                    <a:pt x="113" y="1579"/>
                    <a:pt x="125" y="1561"/>
                  </a:cubicBezTo>
                  <a:cubicBezTo>
                    <a:pt x="676" y="685"/>
                    <a:pt x="1307" y="206"/>
                    <a:pt x="1998" y="135"/>
                  </a:cubicBezTo>
                  <a:cubicBezTo>
                    <a:pt x="2058" y="129"/>
                    <a:pt x="2116" y="126"/>
                    <a:pt x="2175" y="126"/>
                  </a:cubicBezTo>
                  <a:cubicBezTo>
                    <a:pt x="3111" y="126"/>
                    <a:pt x="3836" y="870"/>
                    <a:pt x="3844" y="878"/>
                  </a:cubicBezTo>
                  <a:cubicBezTo>
                    <a:pt x="3856" y="891"/>
                    <a:pt x="3872" y="897"/>
                    <a:pt x="3889" y="897"/>
                  </a:cubicBezTo>
                  <a:cubicBezTo>
                    <a:pt x="3905" y="897"/>
                    <a:pt x="3921" y="891"/>
                    <a:pt x="3933" y="880"/>
                  </a:cubicBezTo>
                  <a:cubicBezTo>
                    <a:pt x="3957" y="855"/>
                    <a:pt x="3958" y="816"/>
                    <a:pt x="3935" y="791"/>
                  </a:cubicBezTo>
                  <a:cubicBezTo>
                    <a:pt x="3902" y="757"/>
                    <a:pt x="3165" y="1"/>
                    <a:pt x="2179" y="1"/>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5" name="Google Shape;12225;p43"/>
            <p:cNvSpPr/>
            <p:nvPr/>
          </p:nvSpPr>
          <p:spPr>
            <a:xfrm flipH="1">
              <a:off x="7783300" y="4327644"/>
              <a:ext cx="180450" cy="128250"/>
            </a:xfrm>
            <a:custGeom>
              <a:avLst/>
              <a:gdLst/>
              <a:ahLst/>
              <a:cxnLst/>
              <a:rect l="l" t="t" r="r" b="b"/>
              <a:pathLst>
                <a:path w="3208" h="2280" extrusionOk="0">
                  <a:moveTo>
                    <a:pt x="2498" y="0"/>
                  </a:moveTo>
                  <a:cubicBezTo>
                    <a:pt x="2084" y="0"/>
                    <a:pt x="1537" y="78"/>
                    <a:pt x="1051" y="400"/>
                  </a:cubicBezTo>
                  <a:cubicBezTo>
                    <a:pt x="496" y="768"/>
                    <a:pt x="144" y="1376"/>
                    <a:pt x="6" y="2207"/>
                  </a:cubicBezTo>
                  <a:cubicBezTo>
                    <a:pt x="1" y="2241"/>
                    <a:pt x="23" y="2274"/>
                    <a:pt x="57" y="2279"/>
                  </a:cubicBezTo>
                  <a:cubicBezTo>
                    <a:pt x="61" y="2280"/>
                    <a:pt x="64" y="2280"/>
                    <a:pt x="68" y="2280"/>
                  </a:cubicBezTo>
                  <a:cubicBezTo>
                    <a:pt x="98" y="2280"/>
                    <a:pt x="125" y="2258"/>
                    <a:pt x="130" y="2227"/>
                  </a:cubicBezTo>
                  <a:cubicBezTo>
                    <a:pt x="262" y="1433"/>
                    <a:pt x="595" y="853"/>
                    <a:pt x="1120" y="505"/>
                  </a:cubicBezTo>
                  <a:cubicBezTo>
                    <a:pt x="1579" y="201"/>
                    <a:pt x="2106" y="128"/>
                    <a:pt x="2504" y="128"/>
                  </a:cubicBezTo>
                  <a:cubicBezTo>
                    <a:pt x="2864" y="128"/>
                    <a:pt x="3119" y="187"/>
                    <a:pt x="3124" y="189"/>
                  </a:cubicBezTo>
                  <a:cubicBezTo>
                    <a:pt x="3129" y="190"/>
                    <a:pt x="3134" y="191"/>
                    <a:pt x="3139" y="191"/>
                  </a:cubicBezTo>
                  <a:cubicBezTo>
                    <a:pt x="3168" y="191"/>
                    <a:pt x="3193" y="171"/>
                    <a:pt x="3200" y="142"/>
                  </a:cubicBezTo>
                  <a:cubicBezTo>
                    <a:pt x="3208" y="109"/>
                    <a:pt x="3188" y="75"/>
                    <a:pt x="3154" y="67"/>
                  </a:cubicBezTo>
                  <a:cubicBezTo>
                    <a:pt x="3131" y="62"/>
                    <a:pt x="2867" y="0"/>
                    <a:pt x="2498" y="0"/>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6" name="Google Shape;12226;p43"/>
            <p:cNvSpPr/>
            <p:nvPr/>
          </p:nvSpPr>
          <p:spPr>
            <a:xfrm flipH="1">
              <a:off x="7485344" y="4346488"/>
              <a:ext cx="272419" cy="238500"/>
            </a:xfrm>
            <a:custGeom>
              <a:avLst/>
              <a:gdLst/>
              <a:ahLst/>
              <a:cxnLst/>
              <a:rect l="l" t="t" r="r" b="b"/>
              <a:pathLst>
                <a:path w="4843" h="4240" extrusionOk="0">
                  <a:moveTo>
                    <a:pt x="2423" y="0"/>
                  </a:moveTo>
                  <a:cubicBezTo>
                    <a:pt x="1686" y="0"/>
                    <a:pt x="970" y="385"/>
                    <a:pt x="580" y="1072"/>
                  </a:cubicBezTo>
                  <a:cubicBezTo>
                    <a:pt x="1" y="2089"/>
                    <a:pt x="356" y="3383"/>
                    <a:pt x="1373" y="3962"/>
                  </a:cubicBezTo>
                  <a:cubicBezTo>
                    <a:pt x="1704" y="4150"/>
                    <a:pt x="2064" y="4239"/>
                    <a:pt x="2419" y="4239"/>
                  </a:cubicBezTo>
                  <a:cubicBezTo>
                    <a:pt x="3156" y="4239"/>
                    <a:pt x="3873" y="3854"/>
                    <a:pt x="4263" y="3168"/>
                  </a:cubicBezTo>
                  <a:cubicBezTo>
                    <a:pt x="4842" y="2151"/>
                    <a:pt x="4487" y="857"/>
                    <a:pt x="3470" y="278"/>
                  </a:cubicBezTo>
                  <a:cubicBezTo>
                    <a:pt x="3139" y="90"/>
                    <a:pt x="2779" y="0"/>
                    <a:pt x="2423" y="0"/>
                  </a:cubicBezTo>
                  <a:close/>
                </a:path>
              </a:pathLst>
            </a:custGeom>
            <a:solidFill>
              <a:srgbClr val="AE6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7" name="Google Shape;12227;p43"/>
            <p:cNvSpPr/>
            <p:nvPr/>
          </p:nvSpPr>
          <p:spPr>
            <a:xfrm flipH="1">
              <a:off x="7597338" y="4359256"/>
              <a:ext cx="123863" cy="221400"/>
            </a:xfrm>
            <a:custGeom>
              <a:avLst/>
              <a:gdLst/>
              <a:ahLst/>
              <a:cxnLst/>
              <a:rect l="l" t="t" r="r" b="b"/>
              <a:pathLst>
                <a:path w="2202" h="3936" extrusionOk="0">
                  <a:moveTo>
                    <a:pt x="904" y="0"/>
                  </a:moveTo>
                  <a:cubicBezTo>
                    <a:pt x="903" y="0"/>
                    <a:pt x="903" y="0"/>
                    <a:pt x="902" y="0"/>
                  </a:cubicBezTo>
                  <a:cubicBezTo>
                    <a:pt x="814" y="4"/>
                    <a:pt x="583" y="343"/>
                    <a:pt x="486" y="506"/>
                  </a:cubicBezTo>
                  <a:cubicBezTo>
                    <a:pt x="328" y="770"/>
                    <a:pt x="127" y="1183"/>
                    <a:pt x="71" y="1648"/>
                  </a:cubicBezTo>
                  <a:cubicBezTo>
                    <a:pt x="0" y="2236"/>
                    <a:pt x="158" y="2980"/>
                    <a:pt x="1123" y="3530"/>
                  </a:cubicBezTo>
                  <a:cubicBezTo>
                    <a:pt x="1391" y="3681"/>
                    <a:pt x="1721" y="3819"/>
                    <a:pt x="2125" y="3934"/>
                  </a:cubicBezTo>
                  <a:cubicBezTo>
                    <a:pt x="2130" y="3935"/>
                    <a:pt x="2135" y="3936"/>
                    <a:pt x="2140" y="3936"/>
                  </a:cubicBezTo>
                  <a:cubicBezTo>
                    <a:pt x="2164" y="3936"/>
                    <a:pt x="2186" y="3920"/>
                    <a:pt x="2194" y="3895"/>
                  </a:cubicBezTo>
                  <a:cubicBezTo>
                    <a:pt x="2201" y="3867"/>
                    <a:pt x="2185" y="3836"/>
                    <a:pt x="2155" y="3827"/>
                  </a:cubicBezTo>
                  <a:cubicBezTo>
                    <a:pt x="948" y="3485"/>
                    <a:pt x="283" y="2907"/>
                    <a:pt x="180" y="2111"/>
                  </a:cubicBezTo>
                  <a:cubicBezTo>
                    <a:pt x="56" y="1149"/>
                    <a:pt x="807" y="184"/>
                    <a:pt x="921" y="109"/>
                  </a:cubicBezTo>
                  <a:cubicBezTo>
                    <a:pt x="944" y="102"/>
                    <a:pt x="961" y="79"/>
                    <a:pt x="960" y="54"/>
                  </a:cubicBezTo>
                  <a:cubicBezTo>
                    <a:pt x="958" y="24"/>
                    <a:pt x="934" y="0"/>
                    <a:pt x="904" y="0"/>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8" name="Google Shape;12228;p43"/>
            <p:cNvSpPr/>
            <p:nvPr/>
          </p:nvSpPr>
          <p:spPr>
            <a:xfrm flipH="1">
              <a:off x="7597506" y="4400488"/>
              <a:ext cx="149119" cy="180169"/>
            </a:xfrm>
            <a:custGeom>
              <a:avLst/>
              <a:gdLst/>
              <a:ahLst/>
              <a:cxnLst/>
              <a:rect l="l" t="t" r="r" b="b"/>
              <a:pathLst>
                <a:path w="2651" h="3203" extrusionOk="0">
                  <a:moveTo>
                    <a:pt x="531" y="1"/>
                  </a:moveTo>
                  <a:cubicBezTo>
                    <a:pt x="510" y="1"/>
                    <a:pt x="489" y="13"/>
                    <a:pt x="480" y="34"/>
                  </a:cubicBezTo>
                  <a:cubicBezTo>
                    <a:pt x="461" y="80"/>
                    <a:pt x="1" y="1178"/>
                    <a:pt x="523" y="2092"/>
                  </a:cubicBezTo>
                  <a:cubicBezTo>
                    <a:pt x="687" y="2380"/>
                    <a:pt x="930" y="2615"/>
                    <a:pt x="1249" y="2797"/>
                  </a:cubicBezTo>
                  <a:cubicBezTo>
                    <a:pt x="1602" y="2998"/>
                    <a:pt x="2048" y="3134"/>
                    <a:pt x="2585" y="3203"/>
                  </a:cubicBezTo>
                  <a:cubicBezTo>
                    <a:pt x="2588" y="3203"/>
                    <a:pt x="2590" y="3203"/>
                    <a:pt x="2592" y="3203"/>
                  </a:cubicBezTo>
                  <a:cubicBezTo>
                    <a:pt x="2620" y="3203"/>
                    <a:pt x="2643" y="3183"/>
                    <a:pt x="2647" y="3155"/>
                  </a:cubicBezTo>
                  <a:cubicBezTo>
                    <a:pt x="2651" y="3124"/>
                    <a:pt x="2630" y="3097"/>
                    <a:pt x="2599" y="3093"/>
                  </a:cubicBezTo>
                  <a:cubicBezTo>
                    <a:pt x="1613" y="2966"/>
                    <a:pt x="946" y="2611"/>
                    <a:pt x="619" y="2038"/>
                  </a:cubicBezTo>
                  <a:cubicBezTo>
                    <a:pt x="124" y="1173"/>
                    <a:pt x="577" y="88"/>
                    <a:pt x="582" y="78"/>
                  </a:cubicBezTo>
                  <a:cubicBezTo>
                    <a:pt x="594" y="50"/>
                    <a:pt x="581" y="17"/>
                    <a:pt x="553" y="5"/>
                  </a:cubicBezTo>
                  <a:cubicBezTo>
                    <a:pt x="546" y="2"/>
                    <a:pt x="538" y="1"/>
                    <a:pt x="531" y="1"/>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9" name="Google Shape;12229;p43"/>
            <p:cNvSpPr/>
            <p:nvPr/>
          </p:nvSpPr>
          <p:spPr>
            <a:xfrm flipH="1">
              <a:off x="7502725" y="4457300"/>
              <a:ext cx="234000" cy="85669"/>
            </a:xfrm>
            <a:custGeom>
              <a:avLst/>
              <a:gdLst/>
              <a:ahLst/>
              <a:cxnLst/>
              <a:rect l="l" t="t" r="r" b="b"/>
              <a:pathLst>
                <a:path w="4160" h="1523" extrusionOk="0">
                  <a:moveTo>
                    <a:pt x="78" y="1"/>
                  </a:moveTo>
                  <a:cubicBezTo>
                    <a:pt x="54" y="1"/>
                    <a:pt x="32" y="16"/>
                    <a:pt x="25" y="40"/>
                  </a:cubicBezTo>
                  <a:cubicBezTo>
                    <a:pt x="0" y="126"/>
                    <a:pt x="250" y="451"/>
                    <a:pt x="375" y="595"/>
                  </a:cubicBezTo>
                  <a:cubicBezTo>
                    <a:pt x="550" y="796"/>
                    <a:pt x="821" y="1064"/>
                    <a:pt x="1167" y="1260"/>
                  </a:cubicBezTo>
                  <a:cubicBezTo>
                    <a:pt x="1219" y="1290"/>
                    <a:pt x="1273" y="1319"/>
                    <a:pt x="1330" y="1345"/>
                  </a:cubicBezTo>
                  <a:cubicBezTo>
                    <a:pt x="1551" y="1448"/>
                    <a:pt x="1810" y="1523"/>
                    <a:pt x="2095" y="1523"/>
                  </a:cubicBezTo>
                  <a:cubicBezTo>
                    <a:pt x="2693" y="1523"/>
                    <a:pt x="3409" y="1193"/>
                    <a:pt x="4143" y="107"/>
                  </a:cubicBezTo>
                  <a:cubicBezTo>
                    <a:pt x="4160" y="81"/>
                    <a:pt x="4153" y="47"/>
                    <a:pt x="4128" y="30"/>
                  </a:cubicBezTo>
                  <a:cubicBezTo>
                    <a:pt x="4118" y="23"/>
                    <a:pt x="4108" y="20"/>
                    <a:pt x="4097" y="20"/>
                  </a:cubicBezTo>
                  <a:cubicBezTo>
                    <a:pt x="4080" y="20"/>
                    <a:pt x="4062" y="29"/>
                    <a:pt x="4052" y="45"/>
                  </a:cubicBezTo>
                  <a:cubicBezTo>
                    <a:pt x="3437" y="955"/>
                    <a:pt x="2782" y="1413"/>
                    <a:pt x="2100" y="1413"/>
                  </a:cubicBezTo>
                  <a:cubicBezTo>
                    <a:pt x="2002" y="1413"/>
                    <a:pt x="1903" y="1404"/>
                    <a:pt x="1804" y="1385"/>
                  </a:cubicBezTo>
                  <a:cubicBezTo>
                    <a:pt x="852" y="1203"/>
                    <a:pt x="169" y="188"/>
                    <a:pt x="133" y="57"/>
                  </a:cubicBezTo>
                  <a:cubicBezTo>
                    <a:pt x="133" y="32"/>
                    <a:pt x="117" y="10"/>
                    <a:pt x="93" y="3"/>
                  </a:cubicBezTo>
                  <a:cubicBezTo>
                    <a:pt x="88" y="1"/>
                    <a:pt x="83" y="1"/>
                    <a:pt x="78"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0" name="Google Shape;12230;p43"/>
            <p:cNvSpPr/>
            <p:nvPr/>
          </p:nvSpPr>
          <p:spPr>
            <a:xfrm flipH="1">
              <a:off x="7502725" y="4458425"/>
              <a:ext cx="208406" cy="97256"/>
            </a:xfrm>
            <a:custGeom>
              <a:avLst/>
              <a:gdLst/>
              <a:ahLst/>
              <a:cxnLst/>
              <a:rect l="l" t="t" r="r" b="b"/>
              <a:pathLst>
                <a:path w="3705" h="1729" extrusionOk="0">
                  <a:moveTo>
                    <a:pt x="3642" y="0"/>
                  </a:moveTo>
                  <a:cubicBezTo>
                    <a:pt x="3621" y="0"/>
                    <a:pt x="3602" y="12"/>
                    <a:pt x="3592" y="32"/>
                  </a:cubicBezTo>
                  <a:cubicBezTo>
                    <a:pt x="3164" y="929"/>
                    <a:pt x="2619" y="1451"/>
                    <a:pt x="1972" y="1584"/>
                  </a:cubicBezTo>
                  <a:cubicBezTo>
                    <a:pt x="1859" y="1607"/>
                    <a:pt x="1748" y="1617"/>
                    <a:pt x="1640" y="1617"/>
                  </a:cubicBezTo>
                  <a:cubicBezTo>
                    <a:pt x="802" y="1617"/>
                    <a:pt x="106" y="1014"/>
                    <a:pt x="98" y="1007"/>
                  </a:cubicBezTo>
                  <a:cubicBezTo>
                    <a:pt x="88" y="998"/>
                    <a:pt x="75" y="993"/>
                    <a:pt x="62" y="993"/>
                  </a:cubicBezTo>
                  <a:cubicBezTo>
                    <a:pt x="47" y="993"/>
                    <a:pt x="31" y="1000"/>
                    <a:pt x="20" y="1012"/>
                  </a:cubicBezTo>
                  <a:cubicBezTo>
                    <a:pt x="0" y="1035"/>
                    <a:pt x="2" y="1070"/>
                    <a:pt x="25" y="1090"/>
                  </a:cubicBezTo>
                  <a:cubicBezTo>
                    <a:pt x="40" y="1104"/>
                    <a:pt x="200" y="1243"/>
                    <a:pt x="455" y="1388"/>
                  </a:cubicBezTo>
                  <a:cubicBezTo>
                    <a:pt x="748" y="1554"/>
                    <a:pt x="1165" y="1729"/>
                    <a:pt x="1632" y="1729"/>
                  </a:cubicBezTo>
                  <a:cubicBezTo>
                    <a:pt x="1750" y="1729"/>
                    <a:pt x="1871" y="1717"/>
                    <a:pt x="1994" y="1692"/>
                  </a:cubicBezTo>
                  <a:cubicBezTo>
                    <a:pt x="2676" y="1553"/>
                    <a:pt x="3248" y="1010"/>
                    <a:pt x="3692" y="80"/>
                  </a:cubicBezTo>
                  <a:cubicBezTo>
                    <a:pt x="3705" y="52"/>
                    <a:pt x="3694" y="19"/>
                    <a:pt x="3666" y="6"/>
                  </a:cubicBezTo>
                  <a:cubicBezTo>
                    <a:pt x="3658" y="2"/>
                    <a:pt x="3650" y="0"/>
                    <a:pt x="3642" y="0"/>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1" name="Google Shape;12231;p43"/>
            <p:cNvSpPr/>
            <p:nvPr/>
          </p:nvSpPr>
          <p:spPr>
            <a:xfrm flipH="1">
              <a:off x="7504750" y="4393850"/>
              <a:ext cx="233100" cy="97088"/>
            </a:xfrm>
            <a:custGeom>
              <a:avLst/>
              <a:gdLst/>
              <a:ahLst/>
              <a:cxnLst/>
              <a:rect l="l" t="t" r="r" b="b"/>
              <a:pathLst>
                <a:path w="4144" h="1726" extrusionOk="0">
                  <a:moveTo>
                    <a:pt x="2035" y="0"/>
                  </a:moveTo>
                  <a:cubicBezTo>
                    <a:pt x="1469" y="0"/>
                    <a:pt x="783" y="294"/>
                    <a:pt x="19" y="1211"/>
                  </a:cubicBezTo>
                  <a:cubicBezTo>
                    <a:pt x="0" y="1235"/>
                    <a:pt x="3" y="1270"/>
                    <a:pt x="26" y="1289"/>
                  </a:cubicBezTo>
                  <a:cubicBezTo>
                    <a:pt x="29" y="1291"/>
                    <a:pt x="32" y="1293"/>
                    <a:pt x="34" y="1295"/>
                  </a:cubicBezTo>
                  <a:cubicBezTo>
                    <a:pt x="43" y="1300"/>
                    <a:pt x="52" y="1302"/>
                    <a:pt x="62" y="1302"/>
                  </a:cubicBezTo>
                  <a:cubicBezTo>
                    <a:pt x="77" y="1302"/>
                    <a:pt x="93" y="1295"/>
                    <a:pt x="104" y="1282"/>
                  </a:cubicBezTo>
                  <a:cubicBezTo>
                    <a:pt x="755" y="502"/>
                    <a:pt x="1401" y="109"/>
                    <a:pt x="2032" y="109"/>
                  </a:cubicBezTo>
                  <a:cubicBezTo>
                    <a:pt x="2181" y="109"/>
                    <a:pt x="2329" y="131"/>
                    <a:pt x="2476" y="175"/>
                  </a:cubicBezTo>
                  <a:cubicBezTo>
                    <a:pt x="3404" y="451"/>
                    <a:pt x="3981" y="1530"/>
                    <a:pt x="4004" y="1664"/>
                  </a:cubicBezTo>
                  <a:cubicBezTo>
                    <a:pt x="4002" y="1689"/>
                    <a:pt x="4015" y="1712"/>
                    <a:pt x="4038" y="1722"/>
                  </a:cubicBezTo>
                  <a:cubicBezTo>
                    <a:pt x="4045" y="1725"/>
                    <a:pt x="4052" y="1726"/>
                    <a:pt x="4059" y="1726"/>
                  </a:cubicBezTo>
                  <a:cubicBezTo>
                    <a:pt x="4081" y="1726"/>
                    <a:pt x="4101" y="1713"/>
                    <a:pt x="4110" y="1691"/>
                  </a:cubicBezTo>
                  <a:cubicBezTo>
                    <a:pt x="4143" y="1609"/>
                    <a:pt x="3928" y="1261"/>
                    <a:pt x="3818" y="1105"/>
                  </a:cubicBezTo>
                  <a:cubicBezTo>
                    <a:pt x="3640" y="853"/>
                    <a:pt x="3344" y="502"/>
                    <a:pt x="2943" y="263"/>
                  </a:cubicBezTo>
                  <a:cubicBezTo>
                    <a:pt x="2694" y="114"/>
                    <a:pt x="2388" y="0"/>
                    <a:pt x="2035" y="0"/>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2" name="Google Shape;12232;p43"/>
            <p:cNvSpPr/>
            <p:nvPr/>
          </p:nvSpPr>
          <p:spPr>
            <a:xfrm flipH="1">
              <a:off x="7524831" y="4381250"/>
              <a:ext cx="213075" cy="85838"/>
            </a:xfrm>
            <a:custGeom>
              <a:avLst/>
              <a:gdLst/>
              <a:ahLst/>
              <a:cxnLst/>
              <a:rect l="l" t="t" r="r" b="b"/>
              <a:pathLst>
                <a:path w="3788" h="1526" extrusionOk="0">
                  <a:moveTo>
                    <a:pt x="2076" y="0"/>
                  </a:moveTo>
                  <a:cubicBezTo>
                    <a:pt x="2027" y="0"/>
                    <a:pt x="1978" y="2"/>
                    <a:pt x="1927" y="7"/>
                  </a:cubicBezTo>
                  <a:cubicBezTo>
                    <a:pt x="1224" y="65"/>
                    <a:pt x="580" y="548"/>
                    <a:pt x="16" y="1441"/>
                  </a:cubicBezTo>
                  <a:cubicBezTo>
                    <a:pt x="0" y="1467"/>
                    <a:pt x="7" y="1501"/>
                    <a:pt x="34" y="1517"/>
                  </a:cubicBezTo>
                  <a:cubicBezTo>
                    <a:pt x="34" y="1518"/>
                    <a:pt x="35" y="1518"/>
                    <a:pt x="35" y="1519"/>
                  </a:cubicBezTo>
                  <a:cubicBezTo>
                    <a:pt x="44" y="1524"/>
                    <a:pt x="53" y="1526"/>
                    <a:pt x="63" y="1526"/>
                  </a:cubicBezTo>
                  <a:cubicBezTo>
                    <a:pt x="81" y="1526"/>
                    <a:pt x="99" y="1517"/>
                    <a:pt x="110" y="1501"/>
                  </a:cubicBezTo>
                  <a:cubicBezTo>
                    <a:pt x="654" y="638"/>
                    <a:pt x="1268" y="173"/>
                    <a:pt x="1935" y="117"/>
                  </a:cubicBezTo>
                  <a:cubicBezTo>
                    <a:pt x="1981" y="113"/>
                    <a:pt x="2027" y="111"/>
                    <a:pt x="2072" y="111"/>
                  </a:cubicBezTo>
                  <a:cubicBezTo>
                    <a:pt x="2982" y="111"/>
                    <a:pt x="3677" y="871"/>
                    <a:pt x="3684" y="880"/>
                  </a:cubicBezTo>
                  <a:cubicBezTo>
                    <a:pt x="3695" y="892"/>
                    <a:pt x="3710" y="898"/>
                    <a:pt x="3725" y="898"/>
                  </a:cubicBezTo>
                  <a:cubicBezTo>
                    <a:pt x="3738" y="898"/>
                    <a:pt x="3751" y="893"/>
                    <a:pt x="3762" y="884"/>
                  </a:cubicBezTo>
                  <a:cubicBezTo>
                    <a:pt x="3785" y="864"/>
                    <a:pt x="3787" y="829"/>
                    <a:pt x="3766" y="806"/>
                  </a:cubicBezTo>
                  <a:cubicBezTo>
                    <a:pt x="3735" y="772"/>
                    <a:pt x="3032" y="0"/>
                    <a:pt x="2076" y="0"/>
                  </a:cubicBezTo>
                  <a:close/>
                </a:path>
              </a:pathLst>
            </a:custGeom>
            <a:solidFill>
              <a:srgbClr val="EAA9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3" name="Google Shape;12233;p43"/>
            <p:cNvSpPr/>
            <p:nvPr/>
          </p:nvSpPr>
          <p:spPr>
            <a:xfrm flipH="1">
              <a:off x="7514594" y="4422988"/>
              <a:ext cx="221625" cy="88425"/>
            </a:xfrm>
            <a:custGeom>
              <a:avLst/>
              <a:gdLst/>
              <a:ahLst/>
              <a:cxnLst/>
              <a:rect l="l" t="t" r="r" b="b"/>
              <a:pathLst>
                <a:path w="3940" h="1572" extrusionOk="0">
                  <a:moveTo>
                    <a:pt x="1810" y="1"/>
                  </a:moveTo>
                  <a:cubicBezTo>
                    <a:pt x="1288" y="1"/>
                    <a:pt x="678" y="239"/>
                    <a:pt x="22" y="945"/>
                  </a:cubicBezTo>
                  <a:cubicBezTo>
                    <a:pt x="1" y="967"/>
                    <a:pt x="3" y="1002"/>
                    <a:pt x="24" y="1022"/>
                  </a:cubicBezTo>
                  <a:cubicBezTo>
                    <a:pt x="28" y="1026"/>
                    <a:pt x="31" y="1028"/>
                    <a:pt x="35" y="1030"/>
                  </a:cubicBezTo>
                  <a:cubicBezTo>
                    <a:pt x="43" y="1035"/>
                    <a:pt x="53" y="1037"/>
                    <a:pt x="62" y="1037"/>
                  </a:cubicBezTo>
                  <a:cubicBezTo>
                    <a:pt x="77" y="1037"/>
                    <a:pt x="92" y="1031"/>
                    <a:pt x="103" y="1020"/>
                  </a:cubicBezTo>
                  <a:cubicBezTo>
                    <a:pt x="666" y="415"/>
                    <a:pt x="1238" y="110"/>
                    <a:pt x="1810" y="110"/>
                  </a:cubicBezTo>
                  <a:cubicBezTo>
                    <a:pt x="1947" y="110"/>
                    <a:pt x="2084" y="128"/>
                    <a:pt x="2221" y="163"/>
                  </a:cubicBezTo>
                  <a:cubicBezTo>
                    <a:pt x="3177" y="408"/>
                    <a:pt x="3784" y="1425"/>
                    <a:pt x="3817" y="1519"/>
                  </a:cubicBezTo>
                  <a:cubicBezTo>
                    <a:pt x="3817" y="1540"/>
                    <a:pt x="3830" y="1560"/>
                    <a:pt x="3851" y="1568"/>
                  </a:cubicBezTo>
                  <a:cubicBezTo>
                    <a:pt x="3858" y="1571"/>
                    <a:pt x="3865" y="1572"/>
                    <a:pt x="3872" y="1572"/>
                  </a:cubicBezTo>
                  <a:cubicBezTo>
                    <a:pt x="3894" y="1572"/>
                    <a:pt x="3914" y="1559"/>
                    <a:pt x="3923" y="1537"/>
                  </a:cubicBezTo>
                  <a:cubicBezTo>
                    <a:pt x="3931" y="1517"/>
                    <a:pt x="3940" y="1496"/>
                    <a:pt x="3855" y="1355"/>
                  </a:cubicBezTo>
                  <a:cubicBezTo>
                    <a:pt x="3801" y="1263"/>
                    <a:pt x="3727" y="1158"/>
                    <a:pt x="3647" y="1055"/>
                  </a:cubicBezTo>
                  <a:cubicBezTo>
                    <a:pt x="3485" y="848"/>
                    <a:pt x="3216" y="552"/>
                    <a:pt x="2859" y="326"/>
                  </a:cubicBezTo>
                  <a:cubicBezTo>
                    <a:pt x="2574" y="146"/>
                    <a:pt x="2219" y="1"/>
                    <a:pt x="1810" y="1"/>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4" name="Google Shape;12234;p43"/>
            <p:cNvSpPr/>
            <p:nvPr/>
          </p:nvSpPr>
          <p:spPr>
            <a:xfrm flipH="1">
              <a:off x="7549019" y="4407181"/>
              <a:ext cx="187200" cy="74194"/>
            </a:xfrm>
            <a:custGeom>
              <a:avLst/>
              <a:gdLst/>
              <a:ahLst/>
              <a:cxnLst/>
              <a:rect l="l" t="t" r="r" b="b"/>
              <a:pathLst>
                <a:path w="3328" h="1319" extrusionOk="0">
                  <a:moveTo>
                    <a:pt x="1943" y="0"/>
                  </a:moveTo>
                  <a:cubicBezTo>
                    <a:pt x="1932" y="0"/>
                    <a:pt x="1921" y="0"/>
                    <a:pt x="1910" y="1"/>
                  </a:cubicBezTo>
                  <a:cubicBezTo>
                    <a:pt x="1259" y="14"/>
                    <a:pt x="623" y="427"/>
                    <a:pt x="18" y="1230"/>
                  </a:cubicBezTo>
                  <a:cubicBezTo>
                    <a:pt x="0" y="1254"/>
                    <a:pt x="4" y="1289"/>
                    <a:pt x="29" y="1308"/>
                  </a:cubicBezTo>
                  <a:cubicBezTo>
                    <a:pt x="31" y="1308"/>
                    <a:pt x="33" y="1310"/>
                    <a:pt x="35" y="1311"/>
                  </a:cubicBezTo>
                  <a:cubicBezTo>
                    <a:pt x="43" y="1316"/>
                    <a:pt x="53" y="1319"/>
                    <a:pt x="62" y="1319"/>
                  </a:cubicBezTo>
                  <a:cubicBezTo>
                    <a:pt x="79" y="1319"/>
                    <a:pt x="95" y="1311"/>
                    <a:pt x="107" y="1296"/>
                  </a:cubicBezTo>
                  <a:cubicBezTo>
                    <a:pt x="689" y="524"/>
                    <a:pt x="1297" y="124"/>
                    <a:pt x="1911" y="111"/>
                  </a:cubicBezTo>
                  <a:cubicBezTo>
                    <a:pt x="1922" y="110"/>
                    <a:pt x="1932" y="110"/>
                    <a:pt x="1942" y="110"/>
                  </a:cubicBezTo>
                  <a:cubicBezTo>
                    <a:pt x="2706" y="110"/>
                    <a:pt x="3218" y="721"/>
                    <a:pt x="3224" y="727"/>
                  </a:cubicBezTo>
                  <a:cubicBezTo>
                    <a:pt x="3235" y="740"/>
                    <a:pt x="3250" y="747"/>
                    <a:pt x="3266" y="747"/>
                  </a:cubicBezTo>
                  <a:cubicBezTo>
                    <a:pt x="3279" y="747"/>
                    <a:pt x="3291" y="743"/>
                    <a:pt x="3301" y="735"/>
                  </a:cubicBezTo>
                  <a:cubicBezTo>
                    <a:pt x="3325" y="716"/>
                    <a:pt x="3328" y="681"/>
                    <a:pt x="3308" y="657"/>
                  </a:cubicBezTo>
                  <a:cubicBezTo>
                    <a:pt x="3286" y="630"/>
                    <a:pt x="2759" y="0"/>
                    <a:pt x="1943" y="0"/>
                  </a:cubicBezTo>
                  <a:close/>
                </a:path>
              </a:pathLst>
            </a:custGeom>
            <a:solidFill>
              <a:srgbClr val="D69F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5" name="Google Shape;12235;p43"/>
            <p:cNvSpPr/>
            <p:nvPr/>
          </p:nvSpPr>
          <p:spPr>
            <a:xfrm flipH="1">
              <a:off x="7461775" y="4521988"/>
              <a:ext cx="525319" cy="80719"/>
            </a:xfrm>
            <a:custGeom>
              <a:avLst/>
              <a:gdLst/>
              <a:ahLst/>
              <a:cxnLst/>
              <a:rect l="l" t="t" r="r" b="b"/>
              <a:pathLst>
                <a:path w="9339" h="1435" extrusionOk="0">
                  <a:moveTo>
                    <a:pt x="1" y="0"/>
                  </a:moveTo>
                  <a:lnTo>
                    <a:pt x="1" y="715"/>
                  </a:lnTo>
                  <a:cubicBezTo>
                    <a:pt x="1" y="1112"/>
                    <a:pt x="323" y="1435"/>
                    <a:pt x="721" y="1435"/>
                  </a:cubicBezTo>
                  <a:lnTo>
                    <a:pt x="8618" y="1435"/>
                  </a:lnTo>
                  <a:cubicBezTo>
                    <a:pt x="9016" y="1435"/>
                    <a:pt x="9338" y="1112"/>
                    <a:pt x="9338" y="715"/>
                  </a:cubicBezTo>
                  <a:lnTo>
                    <a:pt x="9338" y="0"/>
                  </a:lnTo>
                  <a:close/>
                </a:path>
              </a:pathLst>
            </a:custGeom>
            <a:solidFill>
              <a:srgbClr val="A3AB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236" name="Google Shape;12236;p43"/>
          <p:cNvSpPr txBox="1">
            <a:spLocks noGrp="1"/>
          </p:cNvSpPr>
          <p:nvPr>
            <p:ph type="ctrTitle"/>
          </p:nvPr>
        </p:nvSpPr>
        <p:spPr>
          <a:xfrm>
            <a:off x="2292798" y="546568"/>
            <a:ext cx="4611563" cy="1355690"/>
          </a:xfrm>
          <a:prstGeom prst="rect">
            <a:avLst/>
          </a:prstGeom>
        </p:spPr>
        <p:txBody>
          <a:bodyPr spcFirstLastPara="1" wrap="square" lIns="91425" tIns="91425" rIns="91425" bIns="91425" anchor="b" anchorCtr="0">
            <a:noAutofit/>
          </a:bodyPr>
          <a:lstStyle/>
          <a:p>
            <a:pPr lvl="0" algn="ctr"/>
            <a:r>
              <a:rPr lang="en-GB" sz="3600" b="1" dirty="0">
                <a:solidFill>
                  <a:srgbClr val="222222"/>
                </a:solidFill>
                <a:latin typeface="Times New Roman" panose="02020603050405020304" pitchFamily="18" charset="0"/>
                <a:cs typeface="Times New Roman" panose="02020603050405020304" pitchFamily="18" charset="0"/>
              </a:rPr>
              <a:t>Empowering the Older Person</a:t>
            </a:r>
            <a:endParaRPr sz="3600" b="1" dirty="0">
              <a:latin typeface="Times New Roman" panose="02020603050405020304" pitchFamily="18" charset="0"/>
              <a:cs typeface="Times New Roman" panose="02020603050405020304" pitchFamily="18" charset="0"/>
            </a:endParaRPr>
          </a:p>
        </p:txBody>
      </p:sp>
      <p:sp>
        <p:nvSpPr>
          <p:cNvPr id="12237" name="Google Shape;12237;p43"/>
          <p:cNvSpPr txBox="1">
            <a:spLocks noGrp="1"/>
          </p:cNvSpPr>
          <p:nvPr>
            <p:ph type="subTitle" idx="1"/>
          </p:nvPr>
        </p:nvSpPr>
        <p:spPr>
          <a:xfrm>
            <a:off x="811810" y="2353005"/>
            <a:ext cx="4745988" cy="1743517"/>
          </a:xfrm>
          <a:prstGeom prst="rect">
            <a:avLst/>
          </a:prstGeom>
        </p:spPr>
        <p:txBody>
          <a:bodyPr spcFirstLastPara="1" wrap="square" lIns="91425" tIns="91425" rIns="91425" bIns="91425" anchor="t" anchorCtr="0">
            <a:noAutofit/>
          </a:bodyPr>
          <a:lstStyle/>
          <a:p>
            <a:pPr marL="0" lvl="0" indent="0">
              <a:lnSpc>
                <a:spcPct val="150000"/>
              </a:lnSpc>
            </a:pPr>
            <a:r>
              <a:rPr lang="en-US" sz="1400" dirty="0">
                <a:latin typeface="Times New Roman" panose="02020603050405020304" pitchFamily="18" charset="0"/>
                <a:cs typeface="Times New Roman" panose="02020603050405020304" pitchFamily="18" charset="0"/>
              </a:rPr>
              <a:t>Name: Asteria Joseph Nyamhanga Wilson</a:t>
            </a:r>
          </a:p>
          <a:p>
            <a:pPr marL="0" lvl="0" indent="0">
              <a:lnSpc>
                <a:spcPct val="150000"/>
              </a:lnSpc>
            </a:pPr>
            <a:r>
              <a:rPr lang="en-US" sz="1400" dirty="0">
                <a:latin typeface="Times New Roman" panose="02020603050405020304" pitchFamily="18" charset="0"/>
                <a:cs typeface="Times New Roman" panose="02020603050405020304" pitchFamily="18" charset="0"/>
              </a:rPr>
              <a:t>Student ID:2311121</a:t>
            </a:r>
          </a:p>
          <a:p>
            <a:pPr marL="0" lvl="0" indent="0">
              <a:lnSpc>
                <a:spcPct val="150000"/>
              </a:lnSpc>
            </a:pPr>
            <a:r>
              <a:rPr lang="en-US" sz="1400" dirty="0">
                <a:latin typeface="Times New Roman" panose="02020603050405020304" pitchFamily="18" charset="0"/>
                <a:cs typeface="Times New Roman" panose="02020603050405020304" pitchFamily="18" charset="0"/>
              </a:rPr>
              <a:t>Module: BMHP6027 – Empowering the Older Person </a:t>
            </a:r>
          </a:p>
          <a:p>
            <a:pPr marL="0" lvl="0" indent="0">
              <a:lnSpc>
                <a:spcPct val="150000"/>
              </a:lnSpc>
            </a:pPr>
            <a:r>
              <a:rPr lang="en-US" sz="1400" dirty="0">
                <a:latin typeface="Times New Roman" panose="02020603050405020304" pitchFamily="18" charset="0"/>
                <a:cs typeface="Times New Roman" panose="02020603050405020304" pitchFamily="18" charset="0"/>
              </a:rPr>
              <a:t>Lecturer name: Rizwan Nadin</a:t>
            </a:r>
          </a:p>
          <a:p>
            <a:pPr marL="0" lvl="0" indent="0">
              <a:lnSpc>
                <a:spcPct val="150000"/>
              </a:lnSpc>
            </a:pPr>
            <a:r>
              <a:rPr lang="en-US" sz="1400" dirty="0">
                <a:latin typeface="Times New Roman" panose="02020603050405020304" pitchFamily="18" charset="0"/>
                <a:cs typeface="Times New Roman" panose="02020603050405020304" pitchFamily="18" charset="0"/>
              </a:rPr>
              <a:t>Date:1</a:t>
            </a:r>
            <a:r>
              <a:rPr lang="en-US" sz="1400" baseline="30000" dirty="0">
                <a:latin typeface="Times New Roman" panose="02020603050405020304" pitchFamily="18" charset="0"/>
                <a:cs typeface="Times New Roman" panose="02020603050405020304" pitchFamily="18" charset="0"/>
              </a:rPr>
              <a:t>st</a:t>
            </a:r>
            <a:r>
              <a:rPr lang="en-US" sz="1400" dirty="0">
                <a:latin typeface="Times New Roman" panose="02020603050405020304" pitchFamily="18" charset="0"/>
                <a:cs typeface="Times New Roman" panose="02020603050405020304" pitchFamily="18" charset="0"/>
              </a:rPr>
              <a:t> Match 2026</a:t>
            </a:r>
          </a:p>
        </p:txBody>
      </p:sp>
      <p:cxnSp>
        <p:nvCxnSpPr>
          <p:cNvPr id="12247" name="Google Shape;12247;p43"/>
          <p:cNvCxnSpPr/>
          <p:nvPr/>
        </p:nvCxnSpPr>
        <p:spPr>
          <a:xfrm>
            <a:off x="1987387" y="2007215"/>
            <a:ext cx="4904700" cy="0"/>
          </a:xfrm>
          <a:prstGeom prst="straightConnector1">
            <a:avLst/>
          </a:prstGeom>
          <a:noFill/>
          <a:ln w="19050" cap="flat" cmpd="sng">
            <a:solidFill>
              <a:schemeClr val="dk1"/>
            </a:solidFill>
            <a:prstDash val="solid"/>
            <a:round/>
            <a:headEnd type="none" w="med" len="med"/>
            <a:tailEnd type="none" w="med" len="med"/>
          </a:ln>
        </p:spPr>
      </p:cxnSp>
      <p:grpSp>
        <p:nvGrpSpPr>
          <p:cNvPr id="12248" name="Google Shape;12248;p43"/>
          <p:cNvGrpSpPr/>
          <p:nvPr/>
        </p:nvGrpSpPr>
        <p:grpSpPr>
          <a:xfrm rot="-4912240">
            <a:off x="8103338" y="-311694"/>
            <a:ext cx="1572650" cy="2053415"/>
            <a:chOff x="3080025" y="1284500"/>
            <a:chExt cx="950475" cy="1199725"/>
          </a:xfrm>
        </p:grpSpPr>
        <p:sp>
          <p:nvSpPr>
            <p:cNvPr id="12249" name="Google Shape;12249;p43"/>
            <p:cNvSpPr/>
            <p:nvPr/>
          </p:nvSpPr>
          <p:spPr>
            <a:xfrm>
              <a:off x="3763225" y="1705775"/>
              <a:ext cx="77600" cy="61825"/>
            </a:xfrm>
            <a:custGeom>
              <a:avLst/>
              <a:gdLst/>
              <a:ahLst/>
              <a:cxnLst/>
              <a:rect l="l" t="t" r="r" b="b"/>
              <a:pathLst>
                <a:path w="3104" h="2473" extrusionOk="0">
                  <a:moveTo>
                    <a:pt x="1933" y="1"/>
                  </a:moveTo>
                  <a:lnTo>
                    <a:pt x="0" y="1955"/>
                  </a:lnTo>
                  <a:cubicBezTo>
                    <a:pt x="5" y="2340"/>
                    <a:pt x="219" y="2473"/>
                    <a:pt x="219" y="2473"/>
                  </a:cubicBezTo>
                  <a:lnTo>
                    <a:pt x="2967" y="2058"/>
                  </a:lnTo>
                  <a:cubicBezTo>
                    <a:pt x="3103" y="637"/>
                    <a:pt x="1933" y="1"/>
                    <a:pt x="193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0" name="Google Shape;12250;p43"/>
            <p:cNvSpPr/>
            <p:nvPr/>
          </p:nvSpPr>
          <p:spPr>
            <a:xfrm>
              <a:off x="3672425" y="1540700"/>
              <a:ext cx="75050" cy="98725"/>
            </a:xfrm>
            <a:custGeom>
              <a:avLst/>
              <a:gdLst/>
              <a:ahLst/>
              <a:cxnLst/>
              <a:rect l="l" t="t" r="r" b="b"/>
              <a:pathLst>
                <a:path w="3002" h="3949" extrusionOk="0">
                  <a:moveTo>
                    <a:pt x="1628" y="1"/>
                  </a:moveTo>
                  <a:cubicBezTo>
                    <a:pt x="671" y="1"/>
                    <a:pt x="0" y="516"/>
                    <a:pt x="0" y="516"/>
                  </a:cubicBezTo>
                  <a:lnTo>
                    <a:pt x="1306" y="3856"/>
                  </a:lnTo>
                  <a:cubicBezTo>
                    <a:pt x="1469" y="3926"/>
                    <a:pt x="1608" y="3948"/>
                    <a:pt x="1720" y="3948"/>
                  </a:cubicBezTo>
                  <a:cubicBezTo>
                    <a:pt x="1926" y="3948"/>
                    <a:pt x="2040" y="3871"/>
                    <a:pt x="2040" y="3871"/>
                  </a:cubicBezTo>
                  <a:lnTo>
                    <a:pt x="3001" y="375"/>
                  </a:lnTo>
                  <a:cubicBezTo>
                    <a:pt x="2511" y="97"/>
                    <a:pt x="2043" y="1"/>
                    <a:pt x="1628"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1" name="Google Shape;12251;p43"/>
            <p:cNvSpPr/>
            <p:nvPr/>
          </p:nvSpPr>
          <p:spPr>
            <a:xfrm>
              <a:off x="3333875" y="1498225"/>
              <a:ext cx="308650" cy="416750"/>
            </a:xfrm>
            <a:custGeom>
              <a:avLst/>
              <a:gdLst/>
              <a:ahLst/>
              <a:cxnLst/>
              <a:rect l="l" t="t" r="r" b="b"/>
              <a:pathLst>
                <a:path w="12346" h="16670" extrusionOk="0">
                  <a:moveTo>
                    <a:pt x="4309" y="0"/>
                  </a:moveTo>
                  <a:lnTo>
                    <a:pt x="4309" y="0"/>
                  </a:lnTo>
                  <a:cubicBezTo>
                    <a:pt x="4370" y="92"/>
                    <a:pt x="1" y="9318"/>
                    <a:pt x="2616" y="16665"/>
                  </a:cubicBezTo>
                  <a:cubicBezTo>
                    <a:pt x="2616" y="16668"/>
                    <a:pt x="2618" y="16669"/>
                    <a:pt x="2624" y="16669"/>
                  </a:cubicBezTo>
                  <a:cubicBezTo>
                    <a:pt x="2939" y="16669"/>
                    <a:pt x="12346" y="11921"/>
                    <a:pt x="4309" y="0"/>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2" name="Google Shape;12252;p43"/>
            <p:cNvSpPr/>
            <p:nvPr/>
          </p:nvSpPr>
          <p:spPr>
            <a:xfrm>
              <a:off x="3274850" y="1545650"/>
              <a:ext cx="226200" cy="563450"/>
            </a:xfrm>
            <a:custGeom>
              <a:avLst/>
              <a:gdLst/>
              <a:ahLst/>
              <a:cxnLst/>
              <a:rect l="l" t="t" r="r" b="b"/>
              <a:pathLst>
                <a:path w="9048" h="22538" extrusionOk="0">
                  <a:moveTo>
                    <a:pt x="6910" y="0"/>
                  </a:moveTo>
                  <a:cubicBezTo>
                    <a:pt x="6903" y="0"/>
                    <a:pt x="6896" y="1"/>
                    <a:pt x="6889" y="2"/>
                  </a:cubicBezTo>
                  <a:cubicBezTo>
                    <a:pt x="6809" y="15"/>
                    <a:pt x="6753" y="89"/>
                    <a:pt x="6766" y="170"/>
                  </a:cubicBezTo>
                  <a:cubicBezTo>
                    <a:pt x="8733" y="13247"/>
                    <a:pt x="143" y="22198"/>
                    <a:pt x="56" y="22287"/>
                  </a:cubicBezTo>
                  <a:cubicBezTo>
                    <a:pt x="1" y="22344"/>
                    <a:pt x="0" y="22433"/>
                    <a:pt x="53" y="22491"/>
                  </a:cubicBezTo>
                  <a:cubicBezTo>
                    <a:pt x="54" y="22493"/>
                    <a:pt x="56" y="22495"/>
                    <a:pt x="59" y="22496"/>
                  </a:cubicBezTo>
                  <a:cubicBezTo>
                    <a:pt x="87" y="22524"/>
                    <a:pt x="125" y="22538"/>
                    <a:pt x="162" y="22538"/>
                  </a:cubicBezTo>
                  <a:cubicBezTo>
                    <a:pt x="200" y="22538"/>
                    <a:pt x="238" y="22523"/>
                    <a:pt x="268" y="22493"/>
                  </a:cubicBezTo>
                  <a:cubicBezTo>
                    <a:pt x="354" y="22403"/>
                    <a:pt x="9048" y="13351"/>
                    <a:pt x="7057" y="126"/>
                  </a:cubicBezTo>
                  <a:cubicBezTo>
                    <a:pt x="7046" y="53"/>
                    <a:pt x="6983" y="0"/>
                    <a:pt x="6910" y="0"/>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3" name="Google Shape;12253;p43"/>
            <p:cNvSpPr/>
            <p:nvPr/>
          </p:nvSpPr>
          <p:spPr>
            <a:xfrm>
              <a:off x="3221250" y="1761025"/>
              <a:ext cx="164950" cy="180900"/>
            </a:xfrm>
            <a:custGeom>
              <a:avLst/>
              <a:gdLst/>
              <a:ahLst/>
              <a:cxnLst/>
              <a:rect l="l" t="t" r="r" b="b"/>
              <a:pathLst>
                <a:path w="6598" h="7236" extrusionOk="0">
                  <a:moveTo>
                    <a:pt x="0" y="1"/>
                  </a:moveTo>
                  <a:cubicBezTo>
                    <a:pt x="51" y="23"/>
                    <a:pt x="579" y="4887"/>
                    <a:pt x="3636" y="7234"/>
                  </a:cubicBezTo>
                  <a:cubicBezTo>
                    <a:pt x="3637" y="7235"/>
                    <a:pt x="3637" y="7235"/>
                    <a:pt x="3638" y="7235"/>
                  </a:cubicBezTo>
                  <a:cubicBezTo>
                    <a:pt x="3724" y="7235"/>
                    <a:pt x="6597" y="2819"/>
                    <a:pt x="0" y="1"/>
                  </a:cubicBezTo>
                  <a:close/>
                </a:path>
              </a:pathLst>
            </a:custGeom>
            <a:solidFill>
              <a:srgbClr val="E2EFD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4" name="Google Shape;12254;p43"/>
            <p:cNvSpPr/>
            <p:nvPr/>
          </p:nvSpPr>
          <p:spPr>
            <a:xfrm>
              <a:off x="3233375" y="1777025"/>
              <a:ext cx="116900" cy="283500"/>
            </a:xfrm>
            <a:custGeom>
              <a:avLst/>
              <a:gdLst/>
              <a:ahLst/>
              <a:cxnLst/>
              <a:rect l="l" t="t" r="r" b="b"/>
              <a:pathLst>
                <a:path w="4676" h="11340" extrusionOk="0">
                  <a:moveTo>
                    <a:pt x="161" y="1"/>
                  </a:moveTo>
                  <a:cubicBezTo>
                    <a:pt x="128" y="1"/>
                    <a:pt x="96" y="13"/>
                    <a:pt x="68" y="38"/>
                  </a:cubicBezTo>
                  <a:cubicBezTo>
                    <a:pt x="6" y="91"/>
                    <a:pt x="1" y="184"/>
                    <a:pt x="54" y="245"/>
                  </a:cubicBezTo>
                  <a:cubicBezTo>
                    <a:pt x="4354" y="5116"/>
                    <a:pt x="3198" y="11103"/>
                    <a:pt x="3187" y="11163"/>
                  </a:cubicBezTo>
                  <a:cubicBezTo>
                    <a:pt x="3176" y="11211"/>
                    <a:pt x="3192" y="11258"/>
                    <a:pt x="3223" y="11292"/>
                  </a:cubicBezTo>
                  <a:cubicBezTo>
                    <a:pt x="3244" y="11314"/>
                    <a:pt x="3271" y="11330"/>
                    <a:pt x="3302" y="11336"/>
                  </a:cubicBezTo>
                  <a:cubicBezTo>
                    <a:pt x="3312" y="11338"/>
                    <a:pt x="3323" y="11339"/>
                    <a:pt x="3333" y="11339"/>
                  </a:cubicBezTo>
                  <a:cubicBezTo>
                    <a:pt x="3400" y="11339"/>
                    <a:pt x="3461" y="11291"/>
                    <a:pt x="3475" y="11221"/>
                  </a:cubicBezTo>
                  <a:cubicBezTo>
                    <a:pt x="3489" y="11162"/>
                    <a:pt x="4676" y="5034"/>
                    <a:pt x="276" y="50"/>
                  </a:cubicBezTo>
                  <a:cubicBezTo>
                    <a:pt x="240" y="18"/>
                    <a:pt x="200" y="1"/>
                    <a:pt x="161"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5" name="Google Shape;12255;p43"/>
            <p:cNvSpPr/>
            <p:nvPr/>
          </p:nvSpPr>
          <p:spPr>
            <a:xfrm>
              <a:off x="3231525" y="1980425"/>
              <a:ext cx="54625" cy="185950"/>
            </a:xfrm>
            <a:custGeom>
              <a:avLst/>
              <a:gdLst/>
              <a:ahLst/>
              <a:cxnLst/>
              <a:rect l="l" t="t" r="r" b="b"/>
              <a:pathLst>
                <a:path w="2185" h="7438" extrusionOk="0">
                  <a:moveTo>
                    <a:pt x="653" y="1"/>
                  </a:moveTo>
                  <a:cubicBezTo>
                    <a:pt x="626" y="1"/>
                    <a:pt x="600" y="8"/>
                    <a:pt x="575" y="23"/>
                  </a:cubicBezTo>
                  <a:cubicBezTo>
                    <a:pt x="505" y="64"/>
                    <a:pt x="484" y="155"/>
                    <a:pt x="526" y="225"/>
                  </a:cubicBezTo>
                  <a:cubicBezTo>
                    <a:pt x="540" y="247"/>
                    <a:pt x="1850" y="2498"/>
                    <a:pt x="22" y="7236"/>
                  </a:cubicBezTo>
                  <a:cubicBezTo>
                    <a:pt x="1" y="7291"/>
                    <a:pt x="15" y="7350"/>
                    <a:pt x="52" y="7390"/>
                  </a:cubicBezTo>
                  <a:cubicBezTo>
                    <a:pt x="67" y="7406"/>
                    <a:pt x="85" y="7419"/>
                    <a:pt x="106" y="7429"/>
                  </a:cubicBezTo>
                  <a:cubicBezTo>
                    <a:pt x="123" y="7435"/>
                    <a:pt x="141" y="7438"/>
                    <a:pt x="158" y="7438"/>
                  </a:cubicBezTo>
                  <a:cubicBezTo>
                    <a:pt x="218" y="7438"/>
                    <a:pt x="275" y="7402"/>
                    <a:pt x="297" y="7343"/>
                  </a:cubicBezTo>
                  <a:cubicBezTo>
                    <a:pt x="2185" y="2452"/>
                    <a:pt x="837" y="167"/>
                    <a:pt x="778" y="71"/>
                  </a:cubicBezTo>
                  <a:cubicBezTo>
                    <a:pt x="750" y="25"/>
                    <a:pt x="702" y="1"/>
                    <a:pt x="653"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6" name="Google Shape;12256;p43"/>
            <p:cNvSpPr/>
            <p:nvPr/>
          </p:nvSpPr>
          <p:spPr>
            <a:xfrm>
              <a:off x="3208825" y="1908175"/>
              <a:ext cx="60975" cy="97050"/>
            </a:xfrm>
            <a:custGeom>
              <a:avLst/>
              <a:gdLst/>
              <a:ahLst/>
              <a:cxnLst/>
              <a:rect l="l" t="t" r="r" b="b"/>
              <a:pathLst>
                <a:path w="2439" h="3882" extrusionOk="0">
                  <a:moveTo>
                    <a:pt x="950" y="0"/>
                  </a:moveTo>
                  <a:cubicBezTo>
                    <a:pt x="877" y="0"/>
                    <a:pt x="803" y="19"/>
                    <a:pt x="730" y="61"/>
                  </a:cubicBezTo>
                  <a:cubicBezTo>
                    <a:pt x="271" y="327"/>
                    <a:pt x="1" y="1438"/>
                    <a:pt x="77" y="2201"/>
                  </a:cubicBezTo>
                  <a:cubicBezTo>
                    <a:pt x="175" y="3180"/>
                    <a:pt x="873" y="3882"/>
                    <a:pt x="1436" y="3882"/>
                  </a:cubicBezTo>
                  <a:cubicBezTo>
                    <a:pt x="1556" y="3882"/>
                    <a:pt x="1669" y="3850"/>
                    <a:pt x="1770" y="3783"/>
                  </a:cubicBezTo>
                  <a:cubicBezTo>
                    <a:pt x="2261" y="3454"/>
                    <a:pt x="2357" y="2323"/>
                    <a:pt x="2366" y="2205"/>
                  </a:cubicBezTo>
                  <a:cubicBezTo>
                    <a:pt x="2438" y="1270"/>
                    <a:pt x="1981" y="782"/>
                    <a:pt x="1753" y="539"/>
                  </a:cubicBezTo>
                  <a:cubicBezTo>
                    <a:pt x="1537" y="308"/>
                    <a:pt x="1249" y="0"/>
                    <a:pt x="95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7" name="Google Shape;12257;p43"/>
            <p:cNvSpPr/>
            <p:nvPr/>
          </p:nvSpPr>
          <p:spPr>
            <a:xfrm>
              <a:off x="3080025" y="1750775"/>
              <a:ext cx="708650" cy="733450"/>
            </a:xfrm>
            <a:custGeom>
              <a:avLst/>
              <a:gdLst/>
              <a:ahLst/>
              <a:cxnLst/>
              <a:rect l="l" t="t" r="r" b="b"/>
              <a:pathLst>
                <a:path w="28346" h="29338" extrusionOk="0">
                  <a:moveTo>
                    <a:pt x="28180" y="1"/>
                  </a:moveTo>
                  <a:cubicBezTo>
                    <a:pt x="28166" y="1"/>
                    <a:pt x="28152" y="3"/>
                    <a:pt x="28138" y="7"/>
                  </a:cubicBezTo>
                  <a:cubicBezTo>
                    <a:pt x="27919" y="74"/>
                    <a:pt x="6124" y="6977"/>
                    <a:pt x="15" y="29151"/>
                  </a:cubicBezTo>
                  <a:cubicBezTo>
                    <a:pt x="0" y="29202"/>
                    <a:pt x="15" y="29255"/>
                    <a:pt x="48" y="29291"/>
                  </a:cubicBezTo>
                  <a:cubicBezTo>
                    <a:pt x="67" y="29311"/>
                    <a:pt x="90" y="29326"/>
                    <a:pt x="118" y="29333"/>
                  </a:cubicBezTo>
                  <a:cubicBezTo>
                    <a:pt x="131" y="29336"/>
                    <a:pt x="144" y="29338"/>
                    <a:pt x="157" y="29338"/>
                  </a:cubicBezTo>
                  <a:cubicBezTo>
                    <a:pt x="222" y="29338"/>
                    <a:pt x="281" y="29295"/>
                    <a:pt x="299" y="29229"/>
                  </a:cubicBezTo>
                  <a:cubicBezTo>
                    <a:pt x="6365" y="7214"/>
                    <a:pt x="28006" y="356"/>
                    <a:pt x="28224" y="289"/>
                  </a:cubicBezTo>
                  <a:cubicBezTo>
                    <a:pt x="28302" y="265"/>
                    <a:pt x="28346" y="184"/>
                    <a:pt x="28322" y="106"/>
                  </a:cubicBezTo>
                  <a:cubicBezTo>
                    <a:pt x="28303" y="42"/>
                    <a:pt x="28243" y="1"/>
                    <a:pt x="28180"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8" name="Google Shape;12258;p43"/>
            <p:cNvSpPr/>
            <p:nvPr/>
          </p:nvSpPr>
          <p:spPr>
            <a:xfrm>
              <a:off x="3573925" y="1551675"/>
              <a:ext cx="172750" cy="303600"/>
            </a:xfrm>
            <a:custGeom>
              <a:avLst/>
              <a:gdLst/>
              <a:ahLst/>
              <a:cxnLst/>
              <a:rect l="l" t="t" r="r" b="b"/>
              <a:pathLst>
                <a:path w="6910" h="12144" extrusionOk="0">
                  <a:moveTo>
                    <a:pt x="5745" y="1"/>
                  </a:moveTo>
                  <a:cubicBezTo>
                    <a:pt x="5736" y="1"/>
                    <a:pt x="5728" y="2"/>
                    <a:pt x="5720" y="3"/>
                  </a:cubicBezTo>
                  <a:cubicBezTo>
                    <a:pt x="5639" y="16"/>
                    <a:pt x="5586" y="93"/>
                    <a:pt x="5598" y="172"/>
                  </a:cubicBezTo>
                  <a:cubicBezTo>
                    <a:pt x="5609" y="236"/>
                    <a:pt x="6591" y="6613"/>
                    <a:pt x="74" y="11881"/>
                  </a:cubicBezTo>
                  <a:cubicBezTo>
                    <a:pt x="9" y="11932"/>
                    <a:pt x="1" y="12026"/>
                    <a:pt x="51" y="12089"/>
                  </a:cubicBezTo>
                  <a:cubicBezTo>
                    <a:pt x="54" y="12092"/>
                    <a:pt x="55" y="12094"/>
                    <a:pt x="58" y="12098"/>
                  </a:cubicBezTo>
                  <a:cubicBezTo>
                    <a:pt x="87" y="12128"/>
                    <a:pt x="126" y="12144"/>
                    <a:pt x="166" y="12144"/>
                  </a:cubicBezTo>
                  <a:cubicBezTo>
                    <a:pt x="199" y="12144"/>
                    <a:pt x="232" y="12133"/>
                    <a:pt x="260" y="12111"/>
                  </a:cubicBezTo>
                  <a:cubicBezTo>
                    <a:pt x="6910" y="6735"/>
                    <a:pt x="5900" y="189"/>
                    <a:pt x="5890" y="124"/>
                  </a:cubicBezTo>
                  <a:cubicBezTo>
                    <a:pt x="5878" y="51"/>
                    <a:pt x="5815" y="1"/>
                    <a:pt x="5745" y="1"/>
                  </a:cubicBezTo>
                  <a:close/>
                </a:path>
              </a:pathLst>
            </a:custGeom>
            <a:solidFill>
              <a:srgbClr val="BED1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9" name="Google Shape;12259;p43"/>
            <p:cNvSpPr/>
            <p:nvPr/>
          </p:nvSpPr>
          <p:spPr>
            <a:xfrm>
              <a:off x="3735825" y="1284500"/>
              <a:ext cx="230000" cy="253725"/>
            </a:xfrm>
            <a:custGeom>
              <a:avLst/>
              <a:gdLst/>
              <a:ahLst/>
              <a:cxnLst/>
              <a:rect l="l" t="t" r="r" b="b"/>
              <a:pathLst>
                <a:path w="9200" h="10149" extrusionOk="0">
                  <a:moveTo>
                    <a:pt x="2911" y="0"/>
                  </a:moveTo>
                  <a:cubicBezTo>
                    <a:pt x="0" y="0"/>
                    <a:pt x="210" y="10149"/>
                    <a:pt x="210" y="10149"/>
                  </a:cubicBezTo>
                  <a:cubicBezTo>
                    <a:pt x="1955" y="9214"/>
                    <a:pt x="9199" y="7289"/>
                    <a:pt x="8704" y="5703"/>
                  </a:cubicBezTo>
                  <a:cubicBezTo>
                    <a:pt x="8354" y="4586"/>
                    <a:pt x="7582" y="4421"/>
                    <a:pt x="7158" y="4421"/>
                  </a:cubicBezTo>
                  <a:cubicBezTo>
                    <a:pt x="6981" y="4421"/>
                    <a:pt x="6865" y="4450"/>
                    <a:pt x="6865" y="4450"/>
                  </a:cubicBezTo>
                  <a:cubicBezTo>
                    <a:pt x="6865" y="4450"/>
                    <a:pt x="6914" y="4058"/>
                    <a:pt x="7140" y="3238"/>
                  </a:cubicBezTo>
                  <a:cubicBezTo>
                    <a:pt x="7364" y="2418"/>
                    <a:pt x="6108" y="340"/>
                    <a:pt x="3051" y="8"/>
                  </a:cubicBezTo>
                  <a:cubicBezTo>
                    <a:pt x="3004" y="3"/>
                    <a:pt x="2957" y="0"/>
                    <a:pt x="29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0" name="Google Shape;12260;p43"/>
            <p:cNvSpPr/>
            <p:nvPr/>
          </p:nvSpPr>
          <p:spPr>
            <a:xfrm>
              <a:off x="3733700" y="1355175"/>
              <a:ext cx="94350" cy="202425"/>
            </a:xfrm>
            <a:custGeom>
              <a:avLst/>
              <a:gdLst/>
              <a:ahLst/>
              <a:cxnLst/>
              <a:rect l="l" t="t" r="r" b="b"/>
              <a:pathLst>
                <a:path w="3774" h="8097" extrusionOk="0">
                  <a:moveTo>
                    <a:pt x="2414" y="0"/>
                  </a:moveTo>
                  <a:cubicBezTo>
                    <a:pt x="693" y="2702"/>
                    <a:pt x="125" y="7111"/>
                    <a:pt x="101" y="7297"/>
                  </a:cubicBezTo>
                  <a:lnTo>
                    <a:pt x="0" y="8096"/>
                  </a:lnTo>
                  <a:lnTo>
                    <a:pt x="457" y="7433"/>
                  </a:lnTo>
                  <a:cubicBezTo>
                    <a:pt x="477" y="7405"/>
                    <a:pt x="2402" y="4625"/>
                    <a:pt x="3773" y="3612"/>
                  </a:cubicBezTo>
                  <a:lnTo>
                    <a:pt x="3539" y="3296"/>
                  </a:lnTo>
                  <a:cubicBezTo>
                    <a:pt x="2534" y="4039"/>
                    <a:pt x="1291" y="5625"/>
                    <a:pt x="618" y="6535"/>
                  </a:cubicBezTo>
                  <a:cubicBezTo>
                    <a:pt x="868" y="5120"/>
                    <a:pt x="1505" y="2160"/>
                    <a:pt x="2745" y="211"/>
                  </a:cubicBezTo>
                  <a:lnTo>
                    <a:pt x="24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1" name="Google Shape;12261;p43"/>
            <p:cNvSpPr/>
            <p:nvPr/>
          </p:nvSpPr>
          <p:spPr>
            <a:xfrm>
              <a:off x="3741075" y="1452250"/>
              <a:ext cx="198300" cy="85975"/>
            </a:xfrm>
            <a:custGeom>
              <a:avLst/>
              <a:gdLst/>
              <a:ahLst/>
              <a:cxnLst/>
              <a:rect l="l" t="t" r="r" b="b"/>
              <a:pathLst>
                <a:path w="7932" h="3439" extrusionOk="0">
                  <a:moveTo>
                    <a:pt x="7932" y="0"/>
                  </a:moveTo>
                  <a:cubicBezTo>
                    <a:pt x="3395" y="1507"/>
                    <a:pt x="0" y="3439"/>
                    <a:pt x="0" y="3439"/>
                  </a:cubicBezTo>
                  <a:cubicBezTo>
                    <a:pt x="1388" y="2696"/>
                    <a:pt x="6246" y="1326"/>
                    <a:pt x="7932"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2" name="Google Shape;12262;p43"/>
            <p:cNvSpPr/>
            <p:nvPr/>
          </p:nvSpPr>
          <p:spPr>
            <a:xfrm>
              <a:off x="3482525" y="1473625"/>
              <a:ext cx="269200" cy="219575"/>
            </a:xfrm>
            <a:custGeom>
              <a:avLst/>
              <a:gdLst/>
              <a:ahLst/>
              <a:cxnLst/>
              <a:rect l="l" t="t" r="r" b="b"/>
              <a:pathLst>
                <a:path w="10768" h="8783" extrusionOk="0">
                  <a:moveTo>
                    <a:pt x="2384" y="0"/>
                  </a:moveTo>
                  <a:cubicBezTo>
                    <a:pt x="1862" y="0"/>
                    <a:pt x="1497" y="124"/>
                    <a:pt x="1375" y="429"/>
                  </a:cubicBezTo>
                  <a:cubicBezTo>
                    <a:pt x="758" y="1971"/>
                    <a:pt x="2009" y="2562"/>
                    <a:pt x="2009" y="2562"/>
                  </a:cubicBezTo>
                  <a:cubicBezTo>
                    <a:pt x="2009" y="2562"/>
                    <a:pt x="1724" y="2833"/>
                    <a:pt x="1031" y="3329"/>
                  </a:cubicBezTo>
                  <a:cubicBezTo>
                    <a:pt x="339" y="3823"/>
                    <a:pt x="1" y="6228"/>
                    <a:pt x="2164" y="8414"/>
                  </a:cubicBezTo>
                  <a:cubicBezTo>
                    <a:pt x="2417" y="8670"/>
                    <a:pt x="2728" y="8782"/>
                    <a:pt x="3080" y="8782"/>
                  </a:cubicBezTo>
                  <a:cubicBezTo>
                    <a:pt x="5744" y="8782"/>
                    <a:pt x="10767" y="2341"/>
                    <a:pt x="10767" y="2341"/>
                  </a:cubicBezTo>
                  <a:cubicBezTo>
                    <a:pt x="9208" y="2040"/>
                    <a:pt x="4503" y="0"/>
                    <a:pt x="23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3" name="Google Shape;12263;p43"/>
            <p:cNvSpPr/>
            <p:nvPr/>
          </p:nvSpPr>
          <p:spPr>
            <a:xfrm>
              <a:off x="3591975" y="1521750"/>
              <a:ext cx="177675" cy="118975"/>
            </a:xfrm>
            <a:custGeom>
              <a:avLst/>
              <a:gdLst/>
              <a:ahLst/>
              <a:cxnLst/>
              <a:rect l="l" t="t" r="r" b="b"/>
              <a:pathLst>
                <a:path w="7107" h="4759" extrusionOk="0">
                  <a:moveTo>
                    <a:pt x="7106" y="0"/>
                  </a:moveTo>
                  <a:lnTo>
                    <a:pt x="6333" y="226"/>
                  </a:lnTo>
                  <a:cubicBezTo>
                    <a:pt x="6301" y="236"/>
                    <a:pt x="3313" y="1102"/>
                    <a:pt x="1566" y="1102"/>
                  </a:cubicBezTo>
                  <a:cubicBezTo>
                    <a:pt x="1491" y="1102"/>
                    <a:pt x="1419" y="1101"/>
                    <a:pt x="1349" y="1098"/>
                  </a:cubicBezTo>
                  <a:lnTo>
                    <a:pt x="1330" y="1490"/>
                  </a:lnTo>
                  <a:cubicBezTo>
                    <a:pt x="1406" y="1494"/>
                    <a:pt x="1484" y="1496"/>
                    <a:pt x="1564" y="1496"/>
                  </a:cubicBezTo>
                  <a:cubicBezTo>
                    <a:pt x="2814" y="1496"/>
                    <a:pt x="4612" y="1087"/>
                    <a:pt x="5641" y="822"/>
                  </a:cubicBezTo>
                  <a:lnTo>
                    <a:pt x="5641" y="822"/>
                  </a:lnTo>
                  <a:cubicBezTo>
                    <a:pt x="4556" y="1764"/>
                    <a:pt x="2192" y="3657"/>
                    <a:pt x="1" y="4385"/>
                  </a:cubicBezTo>
                  <a:lnTo>
                    <a:pt x="125" y="4759"/>
                  </a:lnTo>
                  <a:cubicBezTo>
                    <a:pt x="3164" y="3747"/>
                    <a:pt x="6389" y="689"/>
                    <a:pt x="6523" y="556"/>
                  </a:cubicBezTo>
                  <a:lnTo>
                    <a:pt x="710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4" name="Google Shape;12264;p43"/>
            <p:cNvSpPr/>
            <p:nvPr/>
          </p:nvSpPr>
          <p:spPr>
            <a:xfrm>
              <a:off x="3548525" y="1473900"/>
              <a:ext cx="203200" cy="60225"/>
            </a:xfrm>
            <a:custGeom>
              <a:avLst/>
              <a:gdLst/>
              <a:ahLst/>
              <a:cxnLst/>
              <a:rect l="l" t="t" r="r" b="b"/>
              <a:pathLst>
                <a:path w="8128" h="2409" extrusionOk="0">
                  <a:moveTo>
                    <a:pt x="0" y="0"/>
                  </a:moveTo>
                  <a:cubicBezTo>
                    <a:pt x="34" y="26"/>
                    <a:pt x="3047" y="2409"/>
                    <a:pt x="6923" y="2409"/>
                  </a:cubicBezTo>
                  <a:cubicBezTo>
                    <a:pt x="7317" y="2409"/>
                    <a:pt x="7719" y="2384"/>
                    <a:pt x="8127" y="2330"/>
                  </a:cubicBezTo>
                  <a:cubicBezTo>
                    <a:pt x="6628" y="2040"/>
                    <a:pt x="2221" y="144"/>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5" name="Google Shape;12265;p43"/>
            <p:cNvSpPr/>
            <p:nvPr/>
          </p:nvSpPr>
          <p:spPr>
            <a:xfrm>
              <a:off x="3494150" y="1299600"/>
              <a:ext cx="257350" cy="230700"/>
            </a:xfrm>
            <a:custGeom>
              <a:avLst/>
              <a:gdLst/>
              <a:ahLst/>
              <a:cxnLst/>
              <a:rect l="l" t="t" r="r" b="b"/>
              <a:pathLst>
                <a:path w="10294" h="9228" extrusionOk="0">
                  <a:moveTo>
                    <a:pt x="7741" y="0"/>
                  </a:moveTo>
                  <a:cubicBezTo>
                    <a:pt x="7724" y="0"/>
                    <a:pt x="7707" y="1"/>
                    <a:pt x="7689" y="3"/>
                  </a:cubicBezTo>
                  <a:cubicBezTo>
                    <a:pt x="6037" y="162"/>
                    <a:pt x="6085" y="1544"/>
                    <a:pt x="6085" y="1544"/>
                  </a:cubicBezTo>
                  <a:cubicBezTo>
                    <a:pt x="6085" y="1544"/>
                    <a:pt x="5713" y="1415"/>
                    <a:pt x="4956" y="1027"/>
                  </a:cubicBezTo>
                  <a:cubicBezTo>
                    <a:pt x="4839" y="967"/>
                    <a:pt x="4685" y="935"/>
                    <a:pt x="4506" y="935"/>
                  </a:cubicBezTo>
                  <a:cubicBezTo>
                    <a:pt x="3523" y="935"/>
                    <a:pt x="1761" y="1889"/>
                    <a:pt x="954" y="4362"/>
                  </a:cubicBezTo>
                  <a:cubicBezTo>
                    <a:pt x="1" y="7288"/>
                    <a:pt x="10294" y="9227"/>
                    <a:pt x="10294" y="9227"/>
                  </a:cubicBezTo>
                  <a:cubicBezTo>
                    <a:pt x="9742" y="7349"/>
                    <a:pt x="9350" y="0"/>
                    <a:pt x="774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6" name="Google Shape;12266;p43"/>
            <p:cNvSpPr/>
            <p:nvPr/>
          </p:nvSpPr>
          <p:spPr>
            <a:xfrm>
              <a:off x="3583225" y="1426150"/>
              <a:ext cx="185725" cy="115375"/>
            </a:xfrm>
            <a:custGeom>
              <a:avLst/>
              <a:gdLst/>
              <a:ahLst/>
              <a:cxnLst/>
              <a:rect l="l" t="t" r="r" b="b"/>
              <a:pathLst>
                <a:path w="7429" h="4615" extrusionOk="0">
                  <a:moveTo>
                    <a:pt x="3816" y="0"/>
                  </a:moveTo>
                  <a:lnTo>
                    <a:pt x="3458" y="163"/>
                  </a:lnTo>
                  <a:cubicBezTo>
                    <a:pt x="3977" y="1300"/>
                    <a:pt x="5274" y="2843"/>
                    <a:pt x="6027" y="3689"/>
                  </a:cubicBezTo>
                  <a:cubicBezTo>
                    <a:pt x="4692" y="3154"/>
                    <a:pt x="1928" y="1921"/>
                    <a:pt x="275" y="306"/>
                  </a:cubicBezTo>
                  <a:lnTo>
                    <a:pt x="1" y="586"/>
                  </a:lnTo>
                  <a:cubicBezTo>
                    <a:pt x="2291" y="2827"/>
                    <a:pt x="6490" y="4289"/>
                    <a:pt x="6667" y="4352"/>
                  </a:cubicBezTo>
                  <a:lnTo>
                    <a:pt x="7429" y="4614"/>
                  </a:lnTo>
                  <a:lnTo>
                    <a:pt x="7429" y="4614"/>
                  </a:lnTo>
                  <a:lnTo>
                    <a:pt x="6873" y="4031"/>
                  </a:lnTo>
                  <a:cubicBezTo>
                    <a:pt x="6850" y="4008"/>
                    <a:pt x="4525" y="1551"/>
                    <a:pt x="38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7" name="Google Shape;12267;p43"/>
            <p:cNvSpPr/>
            <p:nvPr/>
          </p:nvSpPr>
          <p:spPr>
            <a:xfrm>
              <a:off x="3746150" y="1467025"/>
              <a:ext cx="284350" cy="215625"/>
            </a:xfrm>
            <a:custGeom>
              <a:avLst/>
              <a:gdLst/>
              <a:ahLst/>
              <a:cxnLst/>
              <a:rect l="l" t="t" r="r" b="b"/>
              <a:pathLst>
                <a:path w="11374" h="8625" extrusionOk="0">
                  <a:moveTo>
                    <a:pt x="8453" y="1"/>
                  </a:moveTo>
                  <a:cubicBezTo>
                    <a:pt x="5404" y="1"/>
                    <a:pt x="1" y="2598"/>
                    <a:pt x="1" y="2598"/>
                  </a:cubicBezTo>
                  <a:cubicBezTo>
                    <a:pt x="1439" y="3694"/>
                    <a:pt x="5533" y="8625"/>
                    <a:pt x="7171" y="8625"/>
                  </a:cubicBezTo>
                  <a:cubicBezTo>
                    <a:pt x="7326" y="8625"/>
                    <a:pt x="7459" y="8581"/>
                    <a:pt x="7566" y="8485"/>
                  </a:cubicBezTo>
                  <a:cubicBezTo>
                    <a:pt x="8803" y="7377"/>
                    <a:pt x="7945" y="6292"/>
                    <a:pt x="7945" y="6292"/>
                  </a:cubicBezTo>
                  <a:cubicBezTo>
                    <a:pt x="7945" y="6292"/>
                    <a:pt x="8322" y="6175"/>
                    <a:pt x="9162" y="6039"/>
                  </a:cubicBezTo>
                  <a:cubicBezTo>
                    <a:pt x="10002" y="5903"/>
                    <a:pt x="11373" y="3901"/>
                    <a:pt x="10407" y="981"/>
                  </a:cubicBezTo>
                  <a:cubicBezTo>
                    <a:pt x="10171" y="270"/>
                    <a:pt x="9434" y="1"/>
                    <a:pt x="84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8" name="Google Shape;12268;p43"/>
            <p:cNvSpPr/>
            <p:nvPr/>
          </p:nvSpPr>
          <p:spPr>
            <a:xfrm>
              <a:off x="3725475" y="1501975"/>
              <a:ext cx="209250" cy="70700"/>
            </a:xfrm>
            <a:custGeom>
              <a:avLst/>
              <a:gdLst/>
              <a:ahLst/>
              <a:cxnLst/>
              <a:rect l="l" t="t" r="r" b="b"/>
              <a:pathLst>
                <a:path w="8370" h="2828" extrusionOk="0">
                  <a:moveTo>
                    <a:pt x="6939" y="0"/>
                  </a:moveTo>
                  <a:cubicBezTo>
                    <a:pt x="4052" y="0"/>
                    <a:pt x="922" y="965"/>
                    <a:pt x="769" y="1012"/>
                  </a:cubicBezTo>
                  <a:lnTo>
                    <a:pt x="0" y="1252"/>
                  </a:lnTo>
                  <a:lnTo>
                    <a:pt x="794" y="1393"/>
                  </a:lnTo>
                  <a:cubicBezTo>
                    <a:pt x="828" y="1399"/>
                    <a:pt x="4156" y="1999"/>
                    <a:pt x="5646" y="2828"/>
                  </a:cubicBezTo>
                  <a:lnTo>
                    <a:pt x="5837" y="2484"/>
                  </a:lnTo>
                  <a:cubicBezTo>
                    <a:pt x="4745" y="1877"/>
                    <a:pt x="2785" y="1403"/>
                    <a:pt x="1677" y="1168"/>
                  </a:cubicBezTo>
                  <a:cubicBezTo>
                    <a:pt x="2806" y="875"/>
                    <a:pt x="4962" y="395"/>
                    <a:pt x="6958" y="395"/>
                  </a:cubicBezTo>
                  <a:cubicBezTo>
                    <a:pt x="7424" y="395"/>
                    <a:pt x="7881" y="421"/>
                    <a:pt x="8314" y="482"/>
                  </a:cubicBezTo>
                  <a:lnTo>
                    <a:pt x="8370" y="92"/>
                  </a:lnTo>
                  <a:cubicBezTo>
                    <a:pt x="7910" y="28"/>
                    <a:pt x="7428" y="0"/>
                    <a:pt x="69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9" name="Google Shape;12269;p43"/>
            <p:cNvSpPr/>
            <p:nvPr/>
          </p:nvSpPr>
          <p:spPr>
            <a:xfrm>
              <a:off x="3634725" y="1528025"/>
              <a:ext cx="297400" cy="262300"/>
            </a:xfrm>
            <a:custGeom>
              <a:avLst/>
              <a:gdLst/>
              <a:ahLst/>
              <a:cxnLst/>
              <a:rect l="l" t="t" r="r" b="b"/>
              <a:pathLst>
                <a:path w="11896" h="10492" extrusionOk="0">
                  <a:moveTo>
                    <a:pt x="4373" y="0"/>
                  </a:moveTo>
                  <a:cubicBezTo>
                    <a:pt x="3792" y="1893"/>
                    <a:pt x="0" y="8357"/>
                    <a:pt x="1466" y="9134"/>
                  </a:cubicBezTo>
                  <a:cubicBezTo>
                    <a:pt x="1829" y="9326"/>
                    <a:pt x="2147" y="9399"/>
                    <a:pt x="2419" y="9399"/>
                  </a:cubicBezTo>
                  <a:cubicBezTo>
                    <a:pt x="3245" y="9399"/>
                    <a:pt x="3653" y="8730"/>
                    <a:pt x="3653" y="8730"/>
                  </a:cubicBezTo>
                  <a:cubicBezTo>
                    <a:pt x="3653" y="8730"/>
                    <a:pt x="3894" y="9044"/>
                    <a:pt x="4312" y="9786"/>
                  </a:cubicBezTo>
                  <a:cubicBezTo>
                    <a:pt x="4521" y="10157"/>
                    <a:pt x="5217" y="10492"/>
                    <a:pt x="6162" y="10492"/>
                  </a:cubicBezTo>
                  <a:cubicBezTo>
                    <a:pt x="7103" y="10492"/>
                    <a:pt x="8289" y="10160"/>
                    <a:pt x="9489" y="9205"/>
                  </a:cubicBezTo>
                  <a:cubicBezTo>
                    <a:pt x="11895" y="7288"/>
                    <a:pt x="4373" y="0"/>
                    <a:pt x="43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0" name="Google Shape;12270;p43"/>
            <p:cNvSpPr/>
            <p:nvPr/>
          </p:nvSpPr>
          <p:spPr>
            <a:xfrm>
              <a:off x="3735675" y="1509075"/>
              <a:ext cx="99550" cy="188400"/>
            </a:xfrm>
            <a:custGeom>
              <a:avLst/>
              <a:gdLst/>
              <a:ahLst/>
              <a:cxnLst/>
              <a:rect l="l" t="t" r="r" b="b"/>
              <a:pathLst>
                <a:path w="3982" h="7536" extrusionOk="0">
                  <a:moveTo>
                    <a:pt x="1" y="1"/>
                  </a:moveTo>
                  <a:lnTo>
                    <a:pt x="142" y="794"/>
                  </a:lnTo>
                  <a:cubicBezTo>
                    <a:pt x="148" y="826"/>
                    <a:pt x="736" y="4158"/>
                    <a:pt x="474" y="5842"/>
                  </a:cubicBezTo>
                  <a:lnTo>
                    <a:pt x="862" y="5903"/>
                  </a:lnTo>
                  <a:cubicBezTo>
                    <a:pt x="1055" y="4667"/>
                    <a:pt x="821" y="2664"/>
                    <a:pt x="659" y="1545"/>
                  </a:cubicBezTo>
                  <a:lnTo>
                    <a:pt x="659" y="1545"/>
                  </a:lnTo>
                  <a:cubicBezTo>
                    <a:pt x="1479" y="2727"/>
                    <a:pt x="3108" y="5277"/>
                    <a:pt x="3598" y="7535"/>
                  </a:cubicBezTo>
                  <a:lnTo>
                    <a:pt x="3982" y="7452"/>
                  </a:lnTo>
                  <a:cubicBezTo>
                    <a:pt x="3303" y="4322"/>
                    <a:pt x="607" y="789"/>
                    <a:pt x="492" y="639"/>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1" name="Google Shape;12271;p43"/>
            <p:cNvSpPr/>
            <p:nvPr/>
          </p:nvSpPr>
          <p:spPr>
            <a:xfrm>
              <a:off x="3692975" y="1492125"/>
              <a:ext cx="107725" cy="90825"/>
            </a:xfrm>
            <a:custGeom>
              <a:avLst/>
              <a:gdLst/>
              <a:ahLst/>
              <a:cxnLst/>
              <a:rect l="l" t="t" r="r" b="b"/>
              <a:pathLst>
                <a:path w="4309" h="3633" extrusionOk="0">
                  <a:moveTo>
                    <a:pt x="2214" y="1"/>
                  </a:moveTo>
                  <a:cubicBezTo>
                    <a:pt x="2125" y="1"/>
                    <a:pt x="2035" y="6"/>
                    <a:pt x="1944" y="16"/>
                  </a:cubicBezTo>
                  <a:cubicBezTo>
                    <a:pt x="819" y="147"/>
                    <a:pt x="0" y="1060"/>
                    <a:pt x="116" y="2054"/>
                  </a:cubicBezTo>
                  <a:cubicBezTo>
                    <a:pt x="224" y="2967"/>
                    <a:pt x="1081" y="3632"/>
                    <a:pt x="2092" y="3632"/>
                  </a:cubicBezTo>
                  <a:cubicBezTo>
                    <a:pt x="2182" y="3632"/>
                    <a:pt x="2273" y="3627"/>
                    <a:pt x="2365" y="3616"/>
                  </a:cubicBezTo>
                  <a:cubicBezTo>
                    <a:pt x="3490" y="3485"/>
                    <a:pt x="4309" y="2573"/>
                    <a:pt x="4191" y="1578"/>
                  </a:cubicBezTo>
                  <a:cubicBezTo>
                    <a:pt x="4085" y="665"/>
                    <a:pt x="3225" y="1"/>
                    <a:pt x="2214"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2" name="Google Shape;12272;p43"/>
            <p:cNvSpPr/>
            <p:nvPr/>
          </p:nvSpPr>
          <p:spPr>
            <a:xfrm>
              <a:off x="3725725" y="1519375"/>
              <a:ext cx="14700" cy="12400"/>
            </a:xfrm>
            <a:custGeom>
              <a:avLst/>
              <a:gdLst/>
              <a:ahLst/>
              <a:cxnLst/>
              <a:rect l="l" t="t" r="r" b="b"/>
              <a:pathLst>
                <a:path w="588" h="496" extrusionOk="0">
                  <a:moveTo>
                    <a:pt x="303" y="0"/>
                  </a:moveTo>
                  <a:cubicBezTo>
                    <a:pt x="291" y="0"/>
                    <a:pt x="279" y="1"/>
                    <a:pt x="266" y="2"/>
                  </a:cubicBezTo>
                  <a:cubicBezTo>
                    <a:pt x="112" y="21"/>
                    <a:pt x="1" y="146"/>
                    <a:pt x="16" y="281"/>
                  </a:cubicBezTo>
                  <a:cubicBezTo>
                    <a:pt x="32" y="406"/>
                    <a:pt x="148" y="496"/>
                    <a:pt x="285" y="496"/>
                  </a:cubicBezTo>
                  <a:cubicBezTo>
                    <a:pt x="298" y="496"/>
                    <a:pt x="311" y="495"/>
                    <a:pt x="324" y="494"/>
                  </a:cubicBezTo>
                  <a:cubicBezTo>
                    <a:pt x="477" y="476"/>
                    <a:pt x="588" y="351"/>
                    <a:pt x="572" y="216"/>
                  </a:cubicBezTo>
                  <a:cubicBezTo>
                    <a:pt x="558" y="91"/>
                    <a:pt x="441"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3" name="Google Shape;12273;p43"/>
            <p:cNvSpPr/>
            <p:nvPr/>
          </p:nvSpPr>
          <p:spPr>
            <a:xfrm>
              <a:off x="3740900" y="1504000"/>
              <a:ext cx="14750" cy="12425"/>
            </a:xfrm>
            <a:custGeom>
              <a:avLst/>
              <a:gdLst/>
              <a:ahLst/>
              <a:cxnLst/>
              <a:rect l="l" t="t" r="r" b="b"/>
              <a:pathLst>
                <a:path w="590" h="497" extrusionOk="0">
                  <a:moveTo>
                    <a:pt x="305" y="1"/>
                  </a:moveTo>
                  <a:cubicBezTo>
                    <a:pt x="292" y="1"/>
                    <a:pt x="279" y="2"/>
                    <a:pt x="266" y="3"/>
                  </a:cubicBezTo>
                  <a:cubicBezTo>
                    <a:pt x="112" y="21"/>
                    <a:pt x="1" y="145"/>
                    <a:pt x="17" y="281"/>
                  </a:cubicBezTo>
                  <a:cubicBezTo>
                    <a:pt x="32" y="406"/>
                    <a:pt x="150" y="496"/>
                    <a:pt x="287" y="496"/>
                  </a:cubicBezTo>
                  <a:cubicBezTo>
                    <a:pt x="299" y="496"/>
                    <a:pt x="311" y="496"/>
                    <a:pt x="324" y="494"/>
                  </a:cubicBezTo>
                  <a:cubicBezTo>
                    <a:pt x="477" y="475"/>
                    <a:pt x="589" y="351"/>
                    <a:pt x="573" y="215"/>
                  </a:cubicBezTo>
                  <a:cubicBezTo>
                    <a:pt x="559" y="91"/>
                    <a:pt x="442" y="1"/>
                    <a:pt x="30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4" name="Google Shape;12274;p43"/>
            <p:cNvSpPr/>
            <p:nvPr/>
          </p:nvSpPr>
          <p:spPr>
            <a:xfrm>
              <a:off x="3744825" y="1531950"/>
              <a:ext cx="14725" cy="12425"/>
            </a:xfrm>
            <a:custGeom>
              <a:avLst/>
              <a:gdLst/>
              <a:ahLst/>
              <a:cxnLst/>
              <a:rect l="l" t="t" r="r" b="b"/>
              <a:pathLst>
                <a:path w="589" h="497" extrusionOk="0">
                  <a:moveTo>
                    <a:pt x="303" y="1"/>
                  </a:moveTo>
                  <a:cubicBezTo>
                    <a:pt x="291" y="1"/>
                    <a:pt x="278" y="2"/>
                    <a:pt x="266" y="3"/>
                  </a:cubicBezTo>
                  <a:cubicBezTo>
                    <a:pt x="111" y="21"/>
                    <a:pt x="1" y="145"/>
                    <a:pt x="16" y="281"/>
                  </a:cubicBezTo>
                  <a:cubicBezTo>
                    <a:pt x="32" y="406"/>
                    <a:pt x="149" y="496"/>
                    <a:pt x="287" y="496"/>
                  </a:cubicBezTo>
                  <a:cubicBezTo>
                    <a:pt x="299" y="496"/>
                    <a:pt x="311" y="496"/>
                    <a:pt x="323" y="494"/>
                  </a:cubicBezTo>
                  <a:cubicBezTo>
                    <a:pt x="477" y="475"/>
                    <a:pt x="589" y="351"/>
                    <a:pt x="573" y="215"/>
                  </a:cubicBezTo>
                  <a:cubicBezTo>
                    <a:pt x="559" y="90"/>
                    <a:pt x="441" y="1"/>
                    <a:pt x="3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5" name="Google Shape;12275;p43"/>
            <p:cNvSpPr/>
            <p:nvPr/>
          </p:nvSpPr>
          <p:spPr>
            <a:xfrm>
              <a:off x="3756175" y="1533575"/>
              <a:ext cx="14700" cy="12425"/>
            </a:xfrm>
            <a:custGeom>
              <a:avLst/>
              <a:gdLst/>
              <a:ahLst/>
              <a:cxnLst/>
              <a:rect l="l" t="t" r="r" b="b"/>
              <a:pathLst>
                <a:path w="588" h="497" extrusionOk="0">
                  <a:moveTo>
                    <a:pt x="302" y="1"/>
                  </a:moveTo>
                  <a:cubicBezTo>
                    <a:pt x="290" y="1"/>
                    <a:pt x="278" y="1"/>
                    <a:pt x="265" y="3"/>
                  </a:cubicBezTo>
                  <a:cubicBezTo>
                    <a:pt x="111" y="22"/>
                    <a:pt x="0" y="145"/>
                    <a:pt x="16" y="281"/>
                  </a:cubicBezTo>
                  <a:cubicBezTo>
                    <a:pt x="31" y="405"/>
                    <a:pt x="147" y="496"/>
                    <a:pt x="285"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6" name="Google Shape;12276;p43"/>
            <p:cNvSpPr/>
            <p:nvPr/>
          </p:nvSpPr>
          <p:spPr>
            <a:xfrm>
              <a:off x="3739575" y="1541700"/>
              <a:ext cx="14700" cy="12425"/>
            </a:xfrm>
            <a:custGeom>
              <a:avLst/>
              <a:gdLst/>
              <a:ahLst/>
              <a:cxnLst/>
              <a:rect l="l" t="t" r="r" b="b"/>
              <a:pathLst>
                <a:path w="588" h="497" extrusionOk="0">
                  <a:moveTo>
                    <a:pt x="301" y="1"/>
                  </a:moveTo>
                  <a:cubicBezTo>
                    <a:pt x="289" y="1"/>
                    <a:pt x="278" y="2"/>
                    <a:pt x="266" y="3"/>
                  </a:cubicBezTo>
                  <a:cubicBezTo>
                    <a:pt x="111" y="22"/>
                    <a:pt x="1" y="146"/>
                    <a:pt x="16" y="282"/>
                  </a:cubicBezTo>
                  <a:cubicBezTo>
                    <a:pt x="32" y="406"/>
                    <a:pt x="147" y="496"/>
                    <a:pt x="285" y="496"/>
                  </a:cubicBezTo>
                  <a:cubicBezTo>
                    <a:pt x="297" y="496"/>
                    <a:pt x="310" y="496"/>
                    <a:pt x="323" y="494"/>
                  </a:cubicBezTo>
                  <a:cubicBezTo>
                    <a:pt x="477" y="476"/>
                    <a:pt x="588" y="352"/>
                    <a:pt x="572" y="216"/>
                  </a:cubicBezTo>
                  <a:cubicBezTo>
                    <a:pt x="558" y="92"/>
                    <a:pt x="440" y="1"/>
                    <a:pt x="3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7" name="Google Shape;12277;p43"/>
            <p:cNvSpPr/>
            <p:nvPr/>
          </p:nvSpPr>
          <p:spPr>
            <a:xfrm>
              <a:off x="3758500" y="1553275"/>
              <a:ext cx="14700" cy="12400"/>
            </a:xfrm>
            <a:custGeom>
              <a:avLst/>
              <a:gdLst/>
              <a:ahLst/>
              <a:cxnLst/>
              <a:rect l="l" t="t" r="r" b="b"/>
              <a:pathLst>
                <a:path w="588" h="496" extrusionOk="0">
                  <a:moveTo>
                    <a:pt x="303" y="0"/>
                  </a:moveTo>
                  <a:cubicBezTo>
                    <a:pt x="290" y="0"/>
                    <a:pt x="277" y="1"/>
                    <a:pt x="264" y="3"/>
                  </a:cubicBezTo>
                  <a:cubicBezTo>
                    <a:pt x="111" y="21"/>
                    <a:pt x="0" y="145"/>
                    <a:pt x="16" y="281"/>
                  </a:cubicBezTo>
                  <a:cubicBezTo>
                    <a:pt x="31" y="406"/>
                    <a:pt x="148" y="496"/>
                    <a:pt x="285" y="496"/>
                  </a:cubicBezTo>
                  <a:cubicBezTo>
                    <a:pt x="297" y="496"/>
                    <a:pt x="310" y="495"/>
                    <a:pt x="322" y="494"/>
                  </a:cubicBezTo>
                  <a:cubicBezTo>
                    <a:pt x="476" y="475"/>
                    <a:pt x="587" y="352"/>
                    <a:pt x="572" y="216"/>
                  </a:cubicBezTo>
                  <a:cubicBezTo>
                    <a:pt x="556" y="92"/>
                    <a:pt x="440"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8" name="Google Shape;12278;p43"/>
            <p:cNvSpPr/>
            <p:nvPr/>
          </p:nvSpPr>
          <p:spPr>
            <a:xfrm>
              <a:off x="3714150" y="1555400"/>
              <a:ext cx="14750" cy="12400"/>
            </a:xfrm>
            <a:custGeom>
              <a:avLst/>
              <a:gdLst/>
              <a:ahLst/>
              <a:cxnLst/>
              <a:rect l="l" t="t" r="r" b="b"/>
              <a:pathLst>
                <a:path w="590" h="496" extrusionOk="0">
                  <a:moveTo>
                    <a:pt x="301" y="0"/>
                  </a:moveTo>
                  <a:cubicBezTo>
                    <a:pt x="290" y="0"/>
                    <a:pt x="278" y="1"/>
                    <a:pt x="266" y="2"/>
                  </a:cubicBezTo>
                  <a:cubicBezTo>
                    <a:pt x="113" y="21"/>
                    <a:pt x="1" y="144"/>
                    <a:pt x="17" y="280"/>
                  </a:cubicBezTo>
                  <a:cubicBezTo>
                    <a:pt x="33" y="405"/>
                    <a:pt x="149" y="496"/>
                    <a:pt x="286" y="496"/>
                  </a:cubicBezTo>
                  <a:cubicBezTo>
                    <a:pt x="298" y="496"/>
                    <a:pt x="311" y="495"/>
                    <a:pt x="324" y="493"/>
                  </a:cubicBezTo>
                  <a:cubicBezTo>
                    <a:pt x="478" y="476"/>
                    <a:pt x="589" y="351"/>
                    <a:pt x="573" y="216"/>
                  </a:cubicBezTo>
                  <a:cubicBezTo>
                    <a:pt x="559" y="91"/>
                    <a:pt x="441" y="0"/>
                    <a:pt x="3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9" name="Google Shape;12279;p43"/>
            <p:cNvSpPr/>
            <p:nvPr/>
          </p:nvSpPr>
          <p:spPr>
            <a:xfrm>
              <a:off x="3721850" y="1534625"/>
              <a:ext cx="14725" cy="12425"/>
            </a:xfrm>
            <a:custGeom>
              <a:avLst/>
              <a:gdLst/>
              <a:ahLst/>
              <a:cxnLst/>
              <a:rect l="l" t="t" r="r" b="b"/>
              <a:pathLst>
                <a:path w="589" h="497" extrusionOk="0">
                  <a:moveTo>
                    <a:pt x="300" y="1"/>
                  </a:moveTo>
                  <a:cubicBezTo>
                    <a:pt x="289" y="1"/>
                    <a:pt x="277" y="1"/>
                    <a:pt x="265" y="3"/>
                  </a:cubicBezTo>
                  <a:cubicBezTo>
                    <a:pt x="111" y="22"/>
                    <a:pt x="0" y="145"/>
                    <a:pt x="16" y="281"/>
                  </a:cubicBezTo>
                  <a:cubicBezTo>
                    <a:pt x="31" y="405"/>
                    <a:pt x="148" y="496"/>
                    <a:pt x="285" y="496"/>
                  </a:cubicBezTo>
                  <a:cubicBezTo>
                    <a:pt x="297" y="496"/>
                    <a:pt x="310" y="495"/>
                    <a:pt x="323" y="494"/>
                  </a:cubicBezTo>
                  <a:cubicBezTo>
                    <a:pt x="477" y="476"/>
                    <a:pt x="588" y="352"/>
                    <a:pt x="573" y="216"/>
                  </a:cubicBezTo>
                  <a:cubicBezTo>
                    <a:pt x="558" y="91"/>
                    <a:pt x="439" y="1"/>
                    <a:pt x="3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0" name="Google Shape;12280;p43"/>
            <p:cNvSpPr/>
            <p:nvPr/>
          </p:nvSpPr>
          <p:spPr>
            <a:xfrm>
              <a:off x="3705200" y="1530550"/>
              <a:ext cx="14700" cy="12400"/>
            </a:xfrm>
            <a:custGeom>
              <a:avLst/>
              <a:gdLst/>
              <a:ahLst/>
              <a:cxnLst/>
              <a:rect l="l" t="t" r="r" b="b"/>
              <a:pathLst>
                <a:path w="588" h="496" extrusionOk="0">
                  <a:moveTo>
                    <a:pt x="303" y="0"/>
                  </a:moveTo>
                  <a:cubicBezTo>
                    <a:pt x="291" y="0"/>
                    <a:pt x="278" y="1"/>
                    <a:pt x="265" y="3"/>
                  </a:cubicBezTo>
                  <a:cubicBezTo>
                    <a:pt x="111" y="20"/>
                    <a:pt x="0" y="145"/>
                    <a:pt x="15" y="281"/>
                  </a:cubicBezTo>
                  <a:cubicBezTo>
                    <a:pt x="31" y="406"/>
                    <a:pt x="148" y="496"/>
                    <a:pt x="286" y="496"/>
                  </a:cubicBezTo>
                  <a:cubicBezTo>
                    <a:pt x="298" y="496"/>
                    <a:pt x="310" y="495"/>
                    <a:pt x="322" y="494"/>
                  </a:cubicBezTo>
                  <a:cubicBezTo>
                    <a:pt x="477" y="475"/>
                    <a:pt x="588" y="352"/>
                    <a:pt x="572" y="216"/>
                  </a:cubicBezTo>
                  <a:cubicBezTo>
                    <a:pt x="558" y="91"/>
                    <a:pt x="442" y="0"/>
                    <a:pt x="3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1" name="Google Shape;12281;p43"/>
            <p:cNvSpPr/>
            <p:nvPr/>
          </p:nvSpPr>
          <p:spPr>
            <a:xfrm>
              <a:off x="3756825" y="1519625"/>
              <a:ext cx="14700" cy="12425"/>
            </a:xfrm>
            <a:custGeom>
              <a:avLst/>
              <a:gdLst/>
              <a:ahLst/>
              <a:cxnLst/>
              <a:rect l="l" t="t" r="r" b="b"/>
              <a:pathLst>
                <a:path w="588" h="497" extrusionOk="0">
                  <a:moveTo>
                    <a:pt x="302" y="1"/>
                  </a:moveTo>
                  <a:cubicBezTo>
                    <a:pt x="290" y="1"/>
                    <a:pt x="278" y="2"/>
                    <a:pt x="266" y="3"/>
                  </a:cubicBezTo>
                  <a:cubicBezTo>
                    <a:pt x="111" y="22"/>
                    <a:pt x="0" y="146"/>
                    <a:pt x="16" y="282"/>
                  </a:cubicBezTo>
                  <a:cubicBezTo>
                    <a:pt x="31" y="406"/>
                    <a:pt x="147" y="496"/>
                    <a:pt x="284" y="496"/>
                  </a:cubicBezTo>
                  <a:cubicBezTo>
                    <a:pt x="297" y="496"/>
                    <a:pt x="310" y="496"/>
                    <a:pt x="323" y="494"/>
                  </a:cubicBezTo>
                  <a:cubicBezTo>
                    <a:pt x="477" y="476"/>
                    <a:pt x="587" y="352"/>
                    <a:pt x="572" y="216"/>
                  </a:cubicBezTo>
                  <a:cubicBezTo>
                    <a:pt x="557" y="91"/>
                    <a:pt x="440"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2" name="Google Shape;12282;p43"/>
            <p:cNvSpPr/>
            <p:nvPr/>
          </p:nvSpPr>
          <p:spPr>
            <a:xfrm>
              <a:off x="3776575" y="1523550"/>
              <a:ext cx="14725" cy="12425"/>
            </a:xfrm>
            <a:custGeom>
              <a:avLst/>
              <a:gdLst/>
              <a:ahLst/>
              <a:cxnLst/>
              <a:rect l="l" t="t" r="r" b="b"/>
              <a:pathLst>
                <a:path w="589" h="497" extrusionOk="0">
                  <a:moveTo>
                    <a:pt x="302" y="1"/>
                  </a:moveTo>
                  <a:cubicBezTo>
                    <a:pt x="290" y="1"/>
                    <a:pt x="278" y="1"/>
                    <a:pt x="265" y="3"/>
                  </a:cubicBezTo>
                  <a:cubicBezTo>
                    <a:pt x="111" y="21"/>
                    <a:pt x="0" y="146"/>
                    <a:pt x="16" y="282"/>
                  </a:cubicBezTo>
                  <a:cubicBezTo>
                    <a:pt x="31" y="406"/>
                    <a:pt x="148" y="496"/>
                    <a:pt x="284" y="496"/>
                  </a:cubicBezTo>
                  <a:cubicBezTo>
                    <a:pt x="297" y="496"/>
                    <a:pt x="310" y="495"/>
                    <a:pt x="323" y="494"/>
                  </a:cubicBezTo>
                  <a:cubicBezTo>
                    <a:pt x="477" y="476"/>
                    <a:pt x="588" y="352"/>
                    <a:pt x="573" y="216"/>
                  </a:cubicBezTo>
                  <a:cubicBezTo>
                    <a:pt x="558" y="91"/>
                    <a:pt x="441" y="1"/>
                    <a:pt x="30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3" name="Google Shape;12283;p43"/>
            <p:cNvSpPr/>
            <p:nvPr/>
          </p:nvSpPr>
          <p:spPr>
            <a:xfrm>
              <a:off x="3448625" y="1437150"/>
              <a:ext cx="211225" cy="181450"/>
            </a:xfrm>
            <a:custGeom>
              <a:avLst/>
              <a:gdLst/>
              <a:ahLst/>
              <a:cxnLst/>
              <a:rect l="l" t="t" r="r" b="b"/>
              <a:pathLst>
                <a:path w="8449" h="7258" extrusionOk="0">
                  <a:moveTo>
                    <a:pt x="5700" y="0"/>
                  </a:moveTo>
                  <a:cubicBezTo>
                    <a:pt x="3496" y="0"/>
                    <a:pt x="1" y="6410"/>
                    <a:pt x="1" y="6410"/>
                  </a:cubicBezTo>
                  <a:cubicBezTo>
                    <a:pt x="1174" y="6443"/>
                    <a:pt x="4547" y="7258"/>
                    <a:pt x="6540" y="7258"/>
                  </a:cubicBezTo>
                  <a:cubicBezTo>
                    <a:pt x="7373" y="7258"/>
                    <a:pt x="7965" y="7115"/>
                    <a:pt x="8054" y="6713"/>
                  </a:cubicBezTo>
                  <a:cubicBezTo>
                    <a:pt x="8353" y="5350"/>
                    <a:pt x="7235" y="5031"/>
                    <a:pt x="7235" y="5031"/>
                  </a:cubicBezTo>
                  <a:cubicBezTo>
                    <a:pt x="7235" y="5031"/>
                    <a:pt x="7435" y="4766"/>
                    <a:pt x="7942" y="4261"/>
                  </a:cubicBezTo>
                  <a:cubicBezTo>
                    <a:pt x="8449" y="3756"/>
                    <a:pt x="8400" y="1717"/>
                    <a:pt x="6308" y="198"/>
                  </a:cubicBezTo>
                  <a:cubicBezTo>
                    <a:pt x="6121" y="62"/>
                    <a:pt x="5917" y="0"/>
                    <a:pt x="570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4" name="Google Shape;12284;p43"/>
            <p:cNvSpPr/>
            <p:nvPr/>
          </p:nvSpPr>
          <p:spPr>
            <a:xfrm>
              <a:off x="3432625" y="1485250"/>
              <a:ext cx="135350" cy="125325"/>
            </a:xfrm>
            <a:custGeom>
              <a:avLst/>
              <a:gdLst/>
              <a:ahLst/>
              <a:cxnLst/>
              <a:rect l="l" t="t" r="r" b="b"/>
              <a:pathLst>
                <a:path w="5414" h="5013" extrusionOk="0">
                  <a:moveTo>
                    <a:pt x="5231" y="1"/>
                  </a:moveTo>
                  <a:cubicBezTo>
                    <a:pt x="2840" y="1258"/>
                    <a:pt x="580" y="4241"/>
                    <a:pt x="484" y="4368"/>
                  </a:cubicBezTo>
                  <a:lnTo>
                    <a:pt x="0" y="5012"/>
                  </a:lnTo>
                  <a:lnTo>
                    <a:pt x="727" y="4664"/>
                  </a:lnTo>
                  <a:cubicBezTo>
                    <a:pt x="754" y="4653"/>
                    <a:pt x="3315" y="3429"/>
                    <a:pt x="4733" y="3264"/>
                  </a:cubicBezTo>
                  <a:lnTo>
                    <a:pt x="4688" y="2874"/>
                  </a:lnTo>
                  <a:cubicBezTo>
                    <a:pt x="3687" y="2990"/>
                    <a:pt x="2206" y="3580"/>
                    <a:pt x="1315" y="3966"/>
                  </a:cubicBezTo>
                  <a:cubicBezTo>
                    <a:pt x="2122" y="3007"/>
                    <a:pt x="3760" y="1219"/>
                    <a:pt x="5414" y="349"/>
                  </a:cubicBezTo>
                  <a:lnTo>
                    <a:pt x="52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5" name="Google Shape;12285;p43"/>
            <p:cNvSpPr/>
            <p:nvPr/>
          </p:nvSpPr>
          <p:spPr>
            <a:xfrm>
              <a:off x="3448625" y="1597400"/>
              <a:ext cx="180600" cy="21175"/>
            </a:xfrm>
            <a:custGeom>
              <a:avLst/>
              <a:gdLst/>
              <a:ahLst/>
              <a:cxnLst/>
              <a:rect l="l" t="t" r="r" b="b"/>
              <a:pathLst>
                <a:path w="7224" h="847" extrusionOk="0">
                  <a:moveTo>
                    <a:pt x="1" y="0"/>
                  </a:moveTo>
                  <a:cubicBezTo>
                    <a:pt x="1175" y="33"/>
                    <a:pt x="4547" y="847"/>
                    <a:pt x="6539" y="847"/>
                  </a:cubicBezTo>
                  <a:cubicBezTo>
                    <a:pt x="6792" y="847"/>
                    <a:pt x="7023" y="834"/>
                    <a:pt x="7224" y="804"/>
                  </a:cubicBezTo>
                  <a:cubicBezTo>
                    <a:pt x="3284" y="7"/>
                    <a:pt x="1" y="0"/>
                    <a:pt x="1"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6" name="Google Shape;12286;p43"/>
            <p:cNvSpPr/>
            <p:nvPr/>
          </p:nvSpPr>
          <p:spPr>
            <a:xfrm>
              <a:off x="3221950" y="1462000"/>
              <a:ext cx="236975" cy="179600"/>
            </a:xfrm>
            <a:custGeom>
              <a:avLst/>
              <a:gdLst/>
              <a:ahLst/>
              <a:cxnLst/>
              <a:rect l="l" t="t" r="r" b="b"/>
              <a:pathLst>
                <a:path w="9479" h="7184" extrusionOk="0">
                  <a:moveTo>
                    <a:pt x="3723" y="0"/>
                  </a:moveTo>
                  <a:cubicBezTo>
                    <a:pt x="3609" y="0"/>
                    <a:pt x="3508" y="32"/>
                    <a:pt x="3423" y="99"/>
                  </a:cubicBezTo>
                  <a:cubicBezTo>
                    <a:pt x="2330" y="966"/>
                    <a:pt x="2996" y="1920"/>
                    <a:pt x="2996" y="1920"/>
                  </a:cubicBezTo>
                  <a:cubicBezTo>
                    <a:pt x="2996" y="1920"/>
                    <a:pt x="2673" y="2000"/>
                    <a:pt x="1961" y="2072"/>
                  </a:cubicBezTo>
                  <a:cubicBezTo>
                    <a:pt x="1251" y="2144"/>
                    <a:pt x="0" y="3756"/>
                    <a:pt x="665" y="6256"/>
                  </a:cubicBezTo>
                  <a:cubicBezTo>
                    <a:pt x="846" y="6936"/>
                    <a:pt x="1582" y="7183"/>
                    <a:pt x="2557" y="7183"/>
                  </a:cubicBezTo>
                  <a:cubicBezTo>
                    <a:pt x="5164" y="7183"/>
                    <a:pt x="9478" y="5416"/>
                    <a:pt x="9478" y="5416"/>
                  </a:cubicBezTo>
                  <a:cubicBezTo>
                    <a:pt x="8316" y="4416"/>
                    <a:pt x="5077" y="0"/>
                    <a:pt x="37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7" name="Google Shape;12287;p43"/>
            <p:cNvSpPr/>
            <p:nvPr/>
          </p:nvSpPr>
          <p:spPr>
            <a:xfrm>
              <a:off x="3299150" y="1556600"/>
              <a:ext cx="180500" cy="59650"/>
            </a:xfrm>
            <a:custGeom>
              <a:avLst/>
              <a:gdLst/>
              <a:ahLst/>
              <a:cxnLst/>
              <a:rect l="l" t="t" r="r" b="b"/>
              <a:pathLst>
                <a:path w="7220" h="2386" extrusionOk="0">
                  <a:moveTo>
                    <a:pt x="2446" y="0"/>
                  </a:moveTo>
                  <a:lnTo>
                    <a:pt x="2234" y="332"/>
                  </a:lnTo>
                  <a:cubicBezTo>
                    <a:pt x="3083" y="873"/>
                    <a:pt x="4604" y="1349"/>
                    <a:pt x="5539" y="1612"/>
                  </a:cubicBezTo>
                  <a:cubicBezTo>
                    <a:pt x="4692" y="1773"/>
                    <a:pt x="3293" y="1990"/>
                    <a:pt x="1906" y="1990"/>
                  </a:cubicBezTo>
                  <a:cubicBezTo>
                    <a:pt x="1277" y="1990"/>
                    <a:pt x="650" y="1945"/>
                    <a:pt x="78" y="1830"/>
                  </a:cubicBezTo>
                  <a:lnTo>
                    <a:pt x="1" y="2216"/>
                  </a:lnTo>
                  <a:cubicBezTo>
                    <a:pt x="609" y="2338"/>
                    <a:pt x="1270" y="2385"/>
                    <a:pt x="1928" y="2385"/>
                  </a:cubicBezTo>
                  <a:cubicBezTo>
                    <a:pt x="4135" y="2385"/>
                    <a:pt x="6320" y="1853"/>
                    <a:pt x="6437" y="1824"/>
                  </a:cubicBezTo>
                  <a:lnTo>
                    <a:pt x="7220" y="1630"/>
                  </a:lnTo>
                  <a:lnTo>
                    <a:pt x="6436" y="1442"/>
                  </a:lnTo>
                  <a:cubicBezTo>
                    <a:pt x="6408" y="1436"/>
                    <a:pt x="3650" y="767"/>
                    <a:pt x="24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8" name="Google Shape;12288;p43"/>
            <p:cNvSpPr/>
            <p:nvPr/>
          </p:nvSpPr>
          <p:spPr>
            <a:xfrm>
              <a:off x="3334975" y="1470050"/>
              <a:ext cx="123950" cy="127375"/>
            </a:xfrm>
            <a:custGeom>
              <a:avLst/>
              <a:gdLst/>
              <a:ahLst/>
              <a:cxnLst/>
              <a:rect l="l" t="t" r="r" b="b"/>
              <a:pathLst>
                <a:path w="4958" h="5095" extrusionOk="0">
                  <a:moveTo>
                    <a:pt x="0" y="1"/>
                  </a:moveTo>
                  <a:cubicBezTo>
                    <a:pt x="16" y="37"/>
                    <a:pt x="1475" y="3668"/>
                    <a:pt x="4957" y="5094"/>
                  </a:cubicBezTo>
                  <a:cubicBezTo>
                    <a:pt x="3985" y="4258"/>
                    <a:pt x="1560" y="1034"/>
                    <a:pt x="0"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9" name="Google Shape;12289;p43"/>
            <p:cNvSpPr/>
            <p:nvPr/>
          </p:nvSpPr>
          <p:spPr>
            <a:xfrm>
              <a:off x="3292000" y="1378100"/>
              <a:ext cx="248150" cy="217850"/>
            </a:xfrm>
            <a:custGeom>
              <a:avLst/>
              <a:gdLst/>
              <a:ahLst/>
              <a:cxnLst/>
              <a:rect l="l" t="t" r="r" b="b"/>
              <a:pathLst>
                <a:path w="9926" h="8714" extrusionOk="0">
                  <a:moveTo>
                    <a:pt x="4848" y="0"/>
                  </a:moveTo>
                  <a:cubicBezTo>
                    <a:pt x="4027" y="0"/>
                    <a:pt x="2959" y="321"/>
                    <a:pt x="1918" y="1264"/>
                  </a:cubicBezTo>
                  <a:cubicBezTo>
                    <a:pt x="1" y="2999"/>
                    <a:pt x="6701" y="8714"/>
                    <a:pt x="6701" y="8714"/>
                  </a:cubicBezTo>
                  <a:cubicBezTo>
                    <a:pt x="7089" y="7095"/>
                    <a:pt x="9926" y="1471"/>
                    <a:pt x="8653" y="897"/>
                  </a:cubicBezTo>
                  <a:cubicBezTo>
                    <a:pt x="8376" y="772"/>
                    <a:pt x="8133" y="723"/>
                    <a:pt x="7923" y="723"/>
                  </a:cubicBezTo>
                  <a:cubicBezTo>
                    <a:pt x="7171" y="723"/>
                    <a:pt x="6839" y="1352"/>
                    <a:pt x="6839" y="1352"/>
                  </a:cubicBezTo>
                  <a:cubicBezTo>
                    <a:pt x="6839" y="1352"/>
                    <a:pt x="6621" y="1101"/>
                    <a:pt x="6231" y="501"/>
                  </a:cubicBezTo>
                  <a:cubicBezTo>
                    <a:pt x="6053" y="227"/>
                    <a:pt x="5537" y="0"/>
                    <a:pt x="48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0" name="Google Shape;12290;p43"/>
            <p:cNvSpPr/>
            <p:nvPr/>
          </p:nvSpPr>
          <p:spPr>
            <a:xfrm>
              <a:off x="3373375" y="1457975"/>
              <a:ext cx="95725" cy="156400"/>
            </a:xfrm>
            <a:custGeom>
              <a:avLst/>
              <a:gdLst/>
              <a:ahLst/>
              <a:cxnLst/>
              <a:rect l="l" t="t" r="r" b="b"/>
              <a:pathLst>
                <a:path w="3829" h="6256" extrusionOk="0">
                  <a:moveTo>
                    <a:pt x="380" y="1"/>
                  </a:moveTo>
                  <a:lnTo>
                    <a:pt x="0" y="108"/>
                  </a:lnTo>
                  <a:cubicBezTo>
                    <a:pt x="740" y="2704"/>
                    <a:pt x="3194" y="5530"/>
                    <a:pt x="3298" y="5650"/>
                  </a:cubicBezTo>
                  <a:lnTo>
                    <a:pt x="3829" y="6256"/>
                  </a:lnTo>
                  <a:lnTo>
                    <a:pt x="3638" y="5476"/>
                  </a:lnTo>
                  <a:cubicBezTo>
                    <a:pt x="3631" y="5447"/>
                    <a:pt x="2963" y="2690"/>
                    <a:pt x="3092" y="1267"/>
                  </a:cubicBezTo>
                  <a:lnTo>
                    <a:pt x="2700" y="1231"/>
                  </a:lnTo>
                  <a:lnTo>
                    <a:pt x="2700" y="1231"/>
                  </a:lnTo>
                  <a:cubicBezTo>
                    <a:pt x="2608" y="2233"/>
                    <a:pt x="2880" y="3803"/>
                    <a:pt x="3077" y="4755"/>
                  </a:cubicBezTo>
                  <a:cubicBezTo>
                    <a:pt x="2304" y="3769"/>
                    <a:pt x="890" y="1798"/>
                    <a:pt x="3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1" name="Google Shape;12291;p43"/>
            <p:cNvSpPr/>
            <p:nvPr/>
          </p:nvSpPr>
          <p:spPr>
            <a:xfrm>
              <a:off x="3454950" y="1594950"/>
              <a:ext cx="219575" cy="186625"/>
            </a:xfrm>
            <a:custGeom>
              <a:avLst/>
              <a:gdLst/>
              <a:ahLst/>
              <a:cxnLst/>
              <a:rect l="l" t="t" r="r" b="b"/>
              <a:pathLst>
                <a:path w="8783" h="7465" extrusionOk="0">
                  <a:moveTo>
                    <a:pt x="1" y="0"/>
                  </a:moveTo>
                  <a:lnTo>
                    <a:pt x="1" y="0"/>
                  </a:lnTo>
                  <a:cubicBezTo>
                    <a:pt x="634" y="1499"/>
                    <a:pt x="1651" y="7464"/>
                    <a:pt x="2970" y="7464"/>
                  </a:cubicBezTo>
                  <a:cubicBezTo>
                    <a:pt x="3001" y="7464"/>
                    <a:pt x="3032" y="7461"/>
                    <a:pt x="3063" y="7454"/>
                  </a:cubicBezTo>
                  <a:cubicBezTo>
                    <a:pt x="4427" y="7162"/>
                    <a:pt x="4254" y="6013"/>
                    <a:pt x="4254" y="6013"/>
                  </a:cubicBezTo>
                  <a:lnTo>
                    <a:pt x="4254" y="6013"/>
                  </a:lnTo>
                  <a:cubicBezTo>
                    <a:pt x="4254" y="6013"/>
                    <a:pt x="4578" y="6085"/>
                    <a:pt x="5248" y="6336"/>
                  </a:cubicBezTo>
                  <a:cubicBezTo>
                    <a:pt x="5320" y="6364"/>
                    <a:pt x="5406" y="6378"/>
                    <a:pt x="5503" y="6378"/>
                  </a:cubicBezTo>
                  <a:cubicBezTo>
                    <a:pt x="6299" y="6378"/>
                    <a:pt x="7810" y="5425"/>
                    <a:pt x="8269" y="3165"/>
                  </a:cubicBezTo>
                  <a:cubicBezTo>
                    <a:pt x="8783" y="631"/>
                    <a:pt x="1" y="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2" name="Google Shape;12292;p43"/>
            <p:cNvSpPr/>
            <p:nvPr/>
          </p:nvSpPr>
          <p:spPr>
            <a:xfrm>
              <a:off x="3436325" y="1585800"/>
              <a:ext cx="168225" cy="89575"/>
            </a:xfrm>
            <a:custGeom>
              <a:avLst/>
              <a:gdLst/>
              <a:ahLst/>
              <a:cxnLst/>
              <a:rect l="l" t="t" r="r" b="b"/>
              <a:pathLst>
                <a:path w="6729" h="3583" extrusionOk="0">
                  <a:moveTo>
                    <a:pt x="1" y="1"/>
                  </a:moveTo>
                  <a:lnTo>
                    <a:pt x="617" y="519"/>
                  </a:lnTo>
                  <a:cubicBezTo>
                    <a:pt x="639" y="536"/>
                    <a:pt x="2814" y="2361"/>
                    <a:pt x="3552" y="3582"/>
                  </a:cubicBezTo>
                  <a:lnTo>
                    <a:pt x="3889" y="3379"/>
                  </a:lnTo>
                  <a:cubicBezTo>
                    <a:pt x="3367" y="2517"/>
                    <a:pt x="2220" y="1414"/>
                    <a:pt x="1497" y="764"/>
                  </a:cubicBezTo>
                  <a:lnTo>
                    <a:pt x="1497" y="764"/>
                  </a:lnTo>
                  <a:cubicBezTo>
                    <a:pt x="2705" y="1101"/>
                    <a:pt x="5011" y="1851"/>
                    <a:pt x="6488" y="2995"/>
                  </a:cubicBezTo>
                  <a:lnTo>
                    <a:pt x="6729" y="2684"/>
                  </a:lnTo>
                  <a:cubicBezTo>
                    <a:pt x="4594" y="1029"/>
                    <a:pt x="941" y="208"/>
                    <a:pt x="787" y="175"/>
                  </a:cubicBez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3" name="Google Shape;12293;p43"/>
            <p:cNvSpPr/>
            <p:nvPr/>
          </p:nvSpPr>
          <p:spPr>
            <a:xfrm>
              <a:off x="3288050" y="1591200"/>
              <a:ext cx="228175" cy="223050"/>
            </a:xfrm>
            <a:custGeom>
              <a:avLst/>
              <a:gdLst/>
              <a:ahLst/>
              <a:cxnLst/>
              <a:rect l="l" t="t" r="r" b="b"/>
              <a:pathLst>
                <a:path w="9127" h="8922" extrusionOk="0">
                  <a:moveTo>
                    <a:pt x="6682" y="1"/>
                  </a:moveTo>
                  <a:lnTo>
                    <a:pt x="6682" y="1"/>
                  </a:lnTo>
                  <a:cubicBezTo>
                    <a:pt x="5467" y="1139"/>
                    <a:pt x="1" y="4271"/>
                    <a:pt x="747" y="5451"/>
                  </a:cubicBezTo>
                  <a:cubicBezTo>
                    <a:pt x="1129" y="6056"/>
                    <a:pt x="1582" y="6203"/>
                    <a:pt x="1934" y="6203"/>
                  </a:cubicBezTo>
                  <a:cubicBezTo>
                    <a:pt x="2268" y="6203"/>
                    <a:pt x="2511" y="6070"/>
                    <a:pt x="2511" y="6070"/>
                  </a:cubicBezTo>
                  <a:cubicBezTo>
                    <a:pt x="2511" y="6070"/>
                    <a:pt x="2556" y="6399"/>
                    <a:pt x="2550" y="7114"/>
                  </a:cubicBezTo>
                  <a:cubicBezTo>
                    <a:pt x="2546" y="7745"/>
                    <a:pt x="3687" y="8921"/>
                    <a:pt x="5708" y="8921"/>
                  </a:cubicBezTo>
                  <a:cubicBezTo>
                    <a:pt x="5979" y="8921"/>
                    <a:pt x="6267" y="8900"/>
                    <a:pt x="6570" y="8853"/>
                  </a:cubicBezTo>
                  <a:cubicBezTo>
                    <a:pt x="9127" y="8460"/>
                    <a:pt x="6682" y="1"/>
                    <a:pt x="66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4" name="Google Shape;12294;p43"/>
            <p:cNvSpPr/>
            <p:nvPr/>
          </p:nvSpPr>
          <p:spPr>
            <a:xfrm>
              <a:off x="3403900" y="1570600"/>
              <a:ext cx="68925" cy="181050"/>
            </a:xfrm>
            <a:custGeom>
              <a:avLst/>
              <a:gdLst/>
              <a:ahLst/>
              <a:cxnLst/>
              <a:rect l="l" t="t" r="r" b="b"/>
              <a:pathLst>
                <a:path w="2757" h="7242" extrusionOk="0">
                  <a:moveTo>
                    <a:pt x="2133" y="0"/>
                  </a:moveTo>
                  <a:lnTo>
                    <a:pt x="1862" y="759"/>
                  </a:lnTo>
                  <a:cubicBezTo>
                    <a:pt x="1852" y="785"/>
                    <a:pt x="891" y="3457"/>
                    <a:pt x="1" y="4572"/>
                  </a:cubicBezTo>
                  <a:lnTo>
                    <a:pt x="308" y="4817"/>
                  </a:lnTo>
                  <a:cubicBezTo>
                    <a:pt x="936" y="4031"/>
                    <a:pt x="1574" y="2571"/>
                    <a:pt x="1935" y="1668"/>
                  </a:cubicBezTo>
                  <a:lnTo>
                    <a:pt x="1935" y="1668"/>
                  </a:lnTo>
                  <a:cubicBezTo>
                    <a:pt x="2035" y="2916"/>
                    <a:pt x="2129" y="5340"/>
                    <a:pt x="1567" y="7121"/>
                  </a:cubicBezTo>
                  <a:lnTo>
                    <a:pt x="1943" y="7241"/>
                  </a:lnTo>
                  <a:cubicBezTo>
                    <a:pt x="2756" y="4666"/>
                    <a:pt x="2263" y="955"/>
                    <a:pt x="2242" y="799"/>
                  </a:cubicBezTo>
                  <a:lnTo>
                    <a:pt x="2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5" name="Google Shape;12295;p43"/>
            <p:cNvSpPr/>
            <p:nvPr/>
          </p:nvSpPr>
          <p:spPr>
            <a:xfrm>
              <a:off x="3405225" y="1560375"/>
              <a:ext cx="95800" cy="77850"/>
            </a:xfrm>
            <a:custGeom>
              <a:avLst/>
              <a:gdLst/>
              <a:ahLst/>
              <a:cxnLst/>
              <a:rect l="l" t="t" r="r" b="b"/>
              <a:pathLst>
                <a:path w="3832" h="3114" extrusionOk="0">
                  <a:moveTo>
                    <a:pt x="1767" y="0"/>
                  </a:moveTo>
                  <a:cubicBezTo>
                    <a:pt x="1139" y="0"/>
                    <a:pt x="567" y="324"/>
                    <a:pt x="330" y="880"/>
                  </a:cubicBezTo>
                  <a:cubicBezTo>
                    <a:pt x="0" y="1653"/>
                    <a:pt x="443" y="2583"/>
                    <a:pt x="1318" y="2958"/>
                  </a:cubicBezTo>
                  <a:cubicBezTo>
                    <a:pt x="1565" y="3064"/>
                    <a:pt x="1820" y="3114"/>
                    <a:pt x="2066" y="3114"/>
                  </a:cubicBezTo>
                  <a:cubicBezTo>
                    <a:pt x="2693" y="3114"/>
                    <a:pt x="3264" y="2789"/>
                    <a:pt x="3501" y="2234"/>
                  </a:cubicBezTo>
                  <a:cubicBezTo>
                    <a:pt x="3832" y="1461"/>
                    <a:pt x="3390" y="531"/>
                    <a:pt x="2514" y="156"/>
                  </a:cubicBezTo>
                  <a:cubicBezTo>
                    <a:pt x="2268" y="50"/>
                    <a:pt x="2013" y="0"/>
                    <a:pt x="1767"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6" name="Google Shape;12296;p43"/>
            <p:cNvSpPr/>
            <p:nvPr/>
          </p:nvSpPr>
          <p:spPr>
            <a:xfrm>
              <a:off x="3441525" y="1579500"/>
              <a:ext cx="13100" cy="10650"/>
            </a:xfrm>
            <a:custGeom>
              <a:avLst/>
              <a:gdLst/>
              <a:ahLst/>
              <a:cxnLst/>
              <a:rect l="l" t="t" r="r" b="b"/>
              <a:pathLst>
                <a:path w="524" h="426" extrusionOk="0">
                  <a:moveTo>
                    <a:pt x="242" y="1"/>
                  </a:moveTo>
                  <a:cubicBezTo>
                    <a:pt x="156" y="1"/>
                    <a:pt x="78" y="45"/>
                    <a:pt x="46" y="121"/>
                  </a:cubicBezTo>
                  <a:cubicBezTo>
                    <a:pt x="0" y="226"/>
                    <a:pt x="61" y="354"/>
                    <a:pt x="180" y="405"/>
                  </a:cubicBezTo>
                  <a:cubicBezTo>
                    <a:pt x="214" y="419"/>
                    <a:pt x="248" y="426"/>
                    <a:pt x="282" y="426"/>
                  </a:cubicBezTo>
                  <a:cubicBezTo>
                    <a:pt x="368" y="426"/>
                    <a:pt x="446" y="382"/>
                    <a:pt x="478" y="305"/>
                  </a:cubicBezTo>
                  <a:cubicBezTo>
                    <a:pt x="524" y="200"/>
                    <a:pt x="462" y="74"/>
                    <a:pt x="344" y="22"/>
                  </a:cubicBezTo>
                  <a:cubicBezTo>
                    <a:pt x="311"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7" name="Google Shape;12297;p43"/>
            <p:cNvSpPr/>
            <p:nvPr/>
          </p:nvSpPr>
          <p:spPr>
            <a:xfrm>
              <a:off x="3459025" y="1574650"/>
              <a:ext cx="13125" cy="10650"/>
            </a:xfrm>
            <a:custGeom>
              <a:avLst/>
              <a:gdLst/>
              <a:ahLst/>
              <a:cxnLst/>
              <a:rect l="l" t="t" r="r" b="b"/>
              <a:pathLst>
                <a:path w="525" h="426" extrusionOk="0">
                  <a:moveTo>
                    <a:pt x="242" y="0"/>
                  </a:moveTo>
                  <a:cubicBezTo>
                    <a:pt x="156" y="0"/>
                    <a:pt x="78" y="45"/>
                    <a:pt x="47" y="121"/>
                  </a:cubicBezTo>
                  <a:cubicBezTo>
                    <a:pt x="1" y="226"/>
                    <a:pt x="62" y="354"/>
                    <a:pt x="180" y="404"/>
                  </a:cubicBezTo>
                  <a:cubicBezTo>
                    <a:pt x="214" y="418"/>
                    <a:pt x="249" y="425"/>
                    <a:pt x="283" y="425"/>
                  </a:cubicBezTo>
                  <a:cubicBezTo>
                    <a:pt x="368" y="425"/>
                    <a:pt x="447" y="381"/>
                    <a:pt x="478" y="304"/>
                  </a:cubicBezTo>
                  <a:cubicBezTo>
                    <a:pt x="524" y="199"/>
                    <a:pt x="464" y="72"/>
                    <a:pt x="344" y="21"/>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8" name="Google Shape;12298;p43"/>
            <p:cNvSpPr/>
            <p:nvPr/>
          </p:nvSpPr>
          <p:spPr>
            <a:xfrm>
              <a:off x="3450200" y="1596675"/>
              <a:ext cx="13125" cy="10650"/>
            </a:xfrm>
            <a:custGeom>
              <a:avLst/>
              <a:gdLst/>
              <a:ahLst/>
              <a:cxnLst/>
              <a:rect l="l" t="t" r="r" b="b"/>
              <a:pathLst>
                <a:path w="525" h="426" extrusionOk="0">
                  <a:moveTo>
                    <a:pt x="243" y="1"/>
                  </a:moveTo>
                  <a:cubicBezTo>
                    <a:pt x="157" y="1"/>
                    <a:pt x="79" y="46"/>
                    <a:pt x="46" y="121"/>
                  </a:cubicBezTo>
                  <a:cubicBezTo>
                    <a:pt x="0" y="227"/>
                    <a:pt x="62" y="353"/>
                    <a:pt x="181" y="405"/>
                  </a:cubicBezTo>
                  <a:cubicBezTo>
                    <a:pt x="215" y="419"/>
                    <a:pt x="249" y="426"/>
                    <a:pt x="283" y="426"/>
                  </a:cubicBezTo>
                  <a:cubicBezTo>
                    <a:pt x="368" y="426"/>
                    <a:pt x="447" y="381"/>
                    <a:pt x="479" y="305"/>
                  </a:cubicBezTo>
                  <a:cubicBezTo>
                    <a:pt x="525" y="200"/>
                    <a:pt x="464" y="73"/>
                    <a:pt x="344" y="22"/>
                  </a:cubicBezTo>
                  <a:cubicBezTo>
                    <a:pt x="311" y="8"/>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9" name="Google Shape;12299;p43"/>
            <p:cNvSpPr/>
            <p:nvPr/>
          </p:nvSpPr>
          <p:spPr>
            <a:xfrm>
              <a:off x="3457825" y="1602600"/>
              <a:ext cx="13075" cy="10650"/>
            </a:xfrm>
            <a:custGeom>
              <a:avLst/>
              <a:gdLst/>
              <a:ahLst/>
              <a:cxnLst/>
              <a:rect l="l" t="t" r="r" b="b"/>
              <a:pathLst>
                <a:path w="523" h="426" extrusionOk="0">
                  <a:moveTo>
                    <a:pt x="241" y="0"/>
                  </a:moveTo>
                  <a:cubicBezTo>
                    <a:pt x="155" y="0"/>
                    <a:pt x="78" y="45"/>
                    <a:pt x="45" y="121"/>
                  </a:cubicBezTo>
                  <a:cubicBezTo>
                    <a:pt x="0" y="226"/>
                    <a:pt x="61" y="354"/>
                    <a:pt x="180" y="404"/>
                  </a:cubicBezTo>
                  <a:cubicBezTo>
                    <a:pt x="214" y="418"/>
                    <a:pt x="249" y="425"/>
                    <a:pt x="283" y="425"/>
                  </a:cubicBezTo>
                  <a:cubicBezTo>
                    <a:pt x="369" y="425"/>
                    <a:pt x="447" y="381"/>
                    <a:pt x="478" y="304"/>
                  </a:cubicBezTo>
                  <a:cubicBezTo>
                    <a:pt x="523" y="199"/>
                    <a:pt x="462" y="72"/>
                    <a:pt x="343" y="21"/>
                  </a:cubicBezTo>
                  <a:cubicBezTo>
                    <a:pt x="309" y="7"/>
                    <a:pt x="275" y="0"/>
                    <a:pt x="2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0" name="Google Shape;12300;p43"/>
            <p:cNvSpPr/>
            <p:nvPr/>
          </p:nvSpPr>
          <p:spPr>
            <a:xfrm>
              <a:off x="3442300" y="1601625"/>
              <a:ext cx="13125" cy="10650"/>
            </a:xfrm>
            <a:custGeom>
              <a:avLst/>
              <a:gdLst/>
              <a:ahLst/>
              <a:cxnLst/>
              <a:rect l="l" t="t" r="r" b="b"/>
              <a:pathLst>
                <a:path w="525" h="426" extrusionOk="0">
                  <a:moveTo>
                    <a:pt x="242" y="0"/>
                  </a:moveTo>
                  <a:cubicBezTo>
                    <a:pt x="157" y="0"/>
                    <a:pt x="78" y="44"/>
                    <a:pt x="47" y="121"/>
                  </a:cubicBezTo>
                  <a:cubicBezTo>
                    <a:pt x="1" y="226"/>
                    <a:pt x="62" y="353"/>
                    <a:pt x="181" y="404"/>
                  </a:cubicBezTo>
                  <a:cubicBezTo>
                    <a:pt x="214" y="418"/>
                    <a:pt x="249" y="425"/>
                    <a:pt x="282" y="425"/>
                  </a:cubicBezTo>
                  <a:cubicBezTo>
                    <a:pt x="368" y="425"/>
                    <a:pt x="447" y="381"/>
                    <a:pt x="478" y="305"/>
                  </a:cubicBezTo>
                  <a:cubicBezTo>
                    <a:pt x="524" y="199"/>
                    <a:pt x="463" y="72"/>
                    <a:pt x="345" y="22"/>
                  </a:cubicBezTo>
                  <a:cubicBezTo>
                    <a:pt x="311"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1" name="Google Shape;12301;p43"/>
            <p:cNvSpPr/>
            <p:nvPr/>
          </p:nvSpPr>
          <p:spPr>
            <a:xfrm>
              <a:off x="3451250" y="1617900"/>
              <a:ext cx="13125" cy="10650"/>
            </a:xfrm>
            <a:custGeom>
              <a:avLst/>
              <a:gdLst/>
              <a:ahLst/>
              <a:cxnLst/>
              <a:rect l="l" t="t" r="r" b="b"/>
              <a:pathLst>
                <a:path w="525" h="426" extrusionOk="0">
                  <a:moveTo>
                    <a:pt x="242" y="1"/>
                  </a:moveTo>
                  <a:cubicBezTo>
                    <a:pt x="156" y="1"/>
                    <a:pt x="78" y="45"/>
                    <a:pt x="46" y="121"/>
                  </a:cubicBezTo>
                  <a:cubicBezTo>
                    <a:pt x="0" y="227"/>
                    <a:pt x="62" y="354"/>
                    <a:pt x="181" y="405"/>
                  </a:cubicBezTo>
                  <a:cubicBezTo>
                    <a:pt x="215" y="419"/>
                    <a:pt x="249" y="426"/>
                    <a:pt x="283" y="426"/>
                  </a:cubicBezTo>
                  <a:cubicBezTo>
                    <a:pt x="369" y="426"/>
                    <a:pt x="446" y="382"/>
                    <a:pt x="479" y="306"/>
                  </a:cubicBezTo>
                  <a:cubicBezTo>
                    <a:pt x="525" y="201"/>
                    <a:pt x="464" y="74"/>
                    <a:pt x="344" y="22"/>
                  </a:cubicBezTo>
                  <a:cubicBezTo>
                    <a:pt x="310" y="8"/>
                    <a:pt x="276"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2" name="Google Shape;12302;p43"/>
            <p:cNvSpPr/>
            <p:nvPr/>
          </p:nvSpPr>
          <p:spPr>
            <a:xfrm>
              <a:off x="3418075" y="1601000"/>
              <a:ext cx="13075" cy="10650"/>
            </a:xfrm>
            <a:custGeom>
              <a:avLst/>
              <a:gdLst/>
              <a:ahLst/>
              <a:cxnLst/>
              <a:rect l="l" t="t" r="r" b="b"/>
              <a:pathLst>
                <a:path w="523" h="426" extrusionOk="0">
                  <a:moveTo>
                    <a:pt x="242" y="0"/>
                  </a:moveTo>
                  <a:cubicBezTo>
                    <a:pt x="156" y="0"/>
                    <a:pt x="78" y="45"/>
                    <a:pt x="46" y="121"/>
                  </a:cubicBezTo>
                  <a:cubicBezTo>
                    <a:pt x="0" y="226"/>
                    <a:pt x="62" y="353"/>
                    <a:pt x="181" y="404"/>
                  </a:cubicBezTo>
                  <a:cubicBezTo>
                    <a:pt x="214" y="418"/>
                    <a:pt x="249" y="425"/>
                    <a:pt x="282" y="425"/>
                  </a:cubicBezTo>
                  <a:cubicBezTo>
                    <a:pt x="368" y="425"/>
                    <a:pt x="446" y="381"/>
                    <a:pt x="479" y="305"/>
                  </a:cubicBezTo>
                  <a:cubicBezTo>
                    <a:pt x="523" y="199"/>
                    <a:pt x="463" y="72"/>
                    <a:pt x="344" y="22"/>
                  </a:cubicBezTo>
                  <a:cubicBezTo>
                    <a:pt x="310" y="7"/>
                    <a:pt x="276"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3" name="Google Shape;12303;p43"/>
            <p:cNvSpPr/>
            <p:nvPr/>
          </p:nvSpPr>
          <p:spPr>
            <a:xfrm>
              <a:off x="3432350" y="1589050"/>
              <a:ext cx="13100" cy="10650"/>
            </a:xfrm>
            <a:custGeom>
              <a:avLst/>
              <a:gdLst/>
              <a:ahLst/>
              <a:cxnLst/>
              <a:rect l="l" t="t" r="r" b="b"/>
              <a:pathLst>
                <a:path w="524" h="426" extrusionOk="0">
                  <a:moveTo>
                    <a:pt x="242" y="0"/>
                  </a:moveTo>
                  <a:cubicBezTo>
                    <a:pt x="156" y="0"/>
                    <a:pt x="78" y="44"/>
                    <a:pt x="46" y="120"/>
                  </a:cubicBezTo>
                  <a:cubicBezTo>
                    <a:pt x="1" y="227"/>
                    <a:pt x="61" y="353"/>
                    <a:pt x="180" y="404"/>
                  </a:cubicBezTo>
                  <a:cubicBezTo>
                    <a:pt x="214" y="419"/>
                    <a:pt x="248" y="425"/>
                    <a:pt x="282" y="425"/>
                  </a:cubicBezTo>
                  <a:cubicBezTo>
                    <a:pt x="368" y="425"/>
                    <a:pt x="447" y="381"/>
                    <a:pt x="478" y="305"/>
                  </a:cubicBezTo>
                  <a:cubicBezTo>
                    <a:pt x="523" y="199"/>
                    <a:pt x="463" y="72"/>
                    <a:pt x="343" y="21"/>
                  </a:cubicBezTo>
                  <a:cubicBezTo>
                    <a:pt x="310" y="7"/>
                    <a:pt x="275" y="0"/>
                    <a:pt x="2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4" name="Google Shape;12304;p43"/>
            <p:cNvSpPr/>
            <p:nvPr/>
          </p:nvSpPr>
          <p:spPr>
            <a:xfrm>
              <a:off x="3421900" y="1579075"/>
              <a:ext cx="13100" cy="10650"/>
            </a:xfrm>
            <a:custGeom>
              <a:avLst/>
              <a:gdLst/>
              <a:ahLst/>
              <a:cxnLst/>
              <a:rect l="l" t="t" r="r" b="b"/>
              <a:pathLst>
                <a:path w="524" h="426" extrusionOk="0">
                  <a:moveTo>
                    <a:pt x="242" y="1"/>
                  </a:moveTo>
                  <a:cubicBezTo>
                    <a:pt x="156" y="1"/>
                    <a:pt x="78" y="45"/>
                    <a:pt x="46" y="121"/>
                  </a:cubicBezTo>
                  <a:cubicBezTo>
                    <a:pt x="1" y="227"/>
                    <a:pt x="61" y="354"/>
                    <a:pt x="181" y="404"/>
                  </a:cubicBezTo>
                  <a:cubicBezTo>
                    <a:pt x="214" y="419"/>
                    <a:pt x="250" y="426"/>
                    <a:pt x="283" y="426"/>
                  </a:cubicBezTo>
                  <a:cubicBezTo>
                    <a:pt x="369" y="426"/>
                    <a:pt x="447" y="382"/>
                    <a:pt x="478" y="305"/>
                  </a:cubicBezTo>
                  <a:cubicBezTo>
                    <a:pt x="523" y="200"/>
                    <a:pt x="463" y="73"/>
                    <a:pt x="344" y="22"/>
                  </a:cubicBezTo>
                  <a:cubicBezTo>
                    <a:pt x="310" y="8"/>
                    <a:pt x="275" y="1"/>
                    <a:pt x="2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5" name="Google Shape;12305;p43"/>
            <p:cNvSpPr/>
            <p:nvPr/>
          </p:nvSpPr>
          <p:spPr>
            <a:xfrm>
              <a:off x="3464125" y="1592700"/>
              <a:ext cx="13075" cy="10650"/>
            </a:xfrm>
            <a:custGeom>
              <a:avLst/>
              <a:gdLst/>
              <a:ahLst/>
              <a:cxnLst/>
              <a:rect l="l" t="t" r="r" b="b"/>
              <a:pathLst>
                <a:path w="523" h="426" extrusionOk="0">
                  <a:moveTo>
                    <a:pt x="243" y="1"/>
                  </a:moveTo>
                  <a:cubicBezTo>
                    <a:pt x="156" y="1"/>
                    <a:pt x="78" y="45"/>
                    <a:pt x="45" y="121"/>
                  </a:cubicBezTo>
                  <a:cubicBezTo>
                    <a:pt x="0" y="227"/>
                    <a:pt x="61" y="354"/>
                    <a:pt x="180" y="405"/>
                  </a:cubicBezTo>
                  <a:cubicBezTo>
                    <a:pt x="213" y="419"/>
                    <a:pt x="248" y="425"/>
                    <a:pt x="281" y="425"/>
                  </a:cubicBezTo>
                  <a:cubicBezTo>
                    <a:pt x="368" y="425"/>
                    <a:pt x="446" y="381"/>
                    <a:pt x="478" y="305"/>
                  </a:cubicBezTo>
                  <a:cubicBezTo>
                    <a:pt x="523" y="199"/>
                    <a:pt x="462" y="72"/>
                    <a:pt x="344" y="21"/>
                  </a:cubicBezTo>
                  <a:cubicBezTo>
                    <a:pt x="311" y="7"/>
                    <a:pt x="276" y="1"/>
                    <a:pt x="2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6" name="Google Shape;12306;p43"/>
            <p:cNvSpPr/>
            <p:nvPr/>
          </p:nvSpPr>
          <p:spPr>
            <a:xfrm>
              <a:off x="3476900" y="1603800"/>
              <a:ext cx="13100" cy="10650"/>
            </a:xfrm>
            <a:custGeom>
              <a:avLst/>
              <a:gdLst/>
              <a:ahLst/>
              <a:cxnLst/>
              <a:rect l="l" t="t" r="r" b="b"/>
              <a:pathLst>
                <a:path w="524" h="426" extrusionOk="0">
                  <a:moveTo>
                    <a:pt x="241" y="1"/>
                  </a:moveTo>
                  <a:cubicBezTo>
                    <a:pt x="155" y="1"/>
                    <a:pt x="78" y="45"/>
                    <a:pt x="45" y="121"/>
                  </a:cubicBezTo>
                  <a:cubicBezTo>
                    <a:pt x="0" y="227"/>
                    <a:pt x="61" y="354"/>
                    <a:pt x="180" y="405"/>
                  </a:cubicBezTo>
                  <a:cubicBezTo>
                    <a:pt x="214" y="419"/>
                    <a:pt x="248" y="426"/>
                    <a:pt x="282" y="426"/>
                  </a:cubicBezTo>
                  <a:cubicBezTo>
                    <a:pt x="368" y="426"/>
                    <a:pt x="446" y="382"/>
                    <a:pt x="478" y="306"/>
                  </a:cubicBezTo>
                  <a:cubicBezTo>
                    <a:pt x="524" y="199"/>
                    <a:pt x="463" y="73"/>
                    <a:pt x="343" y="21"/>
                  </a:cubicBezTo>
                  <a:cubicBezTo>
                    <a:pt x="309" y="7"/>
                    <a:pt x="275" y="1"/>
                    <a:pt x="2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7" name="Google Shape;12307;p43"/>
            <p:cNvSpPr/>
            <p:nvPr/>
          </p:nvSpPr>
          <p:spPr>
            <a:xfrm>
              <a:off x="3428275" y="1873350"/>
              <a:ext cx="138250" cy="152525"/>
            </a:xfrm>
            <a:custGeom>
              <a:avLst/>
              <a:gdLst/>
              <a:ahLst/>
              <a:cxnLst/>
              <a:rect l="l" t="t" r="r" b="b"/>
              <a:pathLst>
                <a:path w="5530" h="6101" extrusionOk="0">
                  <a:moveTo>
                    <a:pt x="1749" y="0"/>
                  </a:moveTo>
                  <a:cubicBezTo>
                    <a:pt x="1" y="0"/>
                    <a:pt x="127" y="6101"/>
                    <a:pt x="127" y="6101"/>
                  </a:cubicBezTo>
                  <a:cubicBezTo>
                    <a:pt x="1175" y="5537"/>
                    <a:pt x="5529" y="4380"/>
                    <a:pt x="5231" y="3428"/>
                  </a:cubicBezTo>
                  <a:cubicBezTo>
                    <a:pt x="5021" y="2756"/>
                    <a:pt x="4557" y="2657"/>
                    <a:pt x="4302" y="2657"/>
                  </a:cubicBezTo>
                  <a:cubicBezTo>
                    <a:pt x="4196" y="2657"/>
                    <a:pt x="4126" y="2674"/>
                    <a:pt x="4126" y="2674"/>
                  </a:cubicBezTo>
                  <a:cubicBezTo>
                    <a:pt x="4126" y="2674"/>
                    <a:pt x="4156" y="2439"/>
                    <a:pt x="4291" y="1945"/>
                  </a:cubicBezTo>
                  <a:cubicBezTo>
                    <a:pt x="4427" y="1453"/>
                    <a:pt x="3671" y="203"/>
                    <a:pt x="1833" y="5"/>
                  </a:cubicBezTo>
                  <a:cubicBezTo>
                    <a:pt x="1805" y="2"/>
                    <a:pt x="1777" y="0"/>
                    <a:pt x="17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8" name="Google Shape;12308;p43"/>
            <p:cNvSpPr/>
            <p:nvPr/>
          </p:nvSpPr>
          <p:spPr>
            <a:xfrm>
              <a:off x="3424050" y="1914750"/>
              <a:ext cx="60825" cy="130475"/>
            </a:xfrm>
            <a:custGeom>
              <a:avLst/>
              <a:gdLst/>
              <a:ahLst/>
              <a:cxnLst/>
              <a:rect l="l" t="t" r="r" b="b"/>
              <a:pathLst>
                <a:path w="2433" h="5219" extrusionOk="0">
                  <a:moveTo>
                    <a:pt x="1503" y="1"/>
                  </a:moveTo>
                  <a:cubicBezTo>
                    <a:pt x="460" y="1640"/>
                    <a:pt x="115" y="4307"/>
                    <a:pt x="101" y="4420"/>
                  </a:cubicBezTo>
                  <a:lnTo>
                    <a:pt x="0" y="5219"/>
                  </a:lnTo>
                  <a:lnTo>
                    <a:pt x="458" y="4554"/>
                  </a:lnTo>
                  <a:cubicBezTo>
                    <a:pt x="469" y="4537"/>
                    <a:pt x="1619" y="2877"/>
                    <a:pt x="2433" y="2276"/>
                  </a:cubicBezTo>
                  <a:lnTo>
                    <a:pt x="2199" y="1960"/>
                  </a:lnTo>
                  <a:cubicBezTo>
                    <a:pt x="1677" y="2345"/>
                    <a:pt x="1052" y="3102"/>
                    <a:pt x="627" y="3657"/>
                  </a:cubicBezTo>
                  <a:cubicBezTo>
                    <a:pt x="808" y="2738"/>
                    <a:pt x="1181" y="1239"/>
                    <a:pt x="1834" y="211"/>
                  </a:cubicBezTo>
                  <a:lnTo>
                    <a:pt x="150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9" name="Google Shape;12309;p43"/>
            <p:cNvSpPr/>
            <p:nvPr/>
          </p:nvSpPr>
          <p:spPr>
            <a:xfrm>
              <a:off x="3431450" y="1974150"/>
              <a:ext cx="119175" cy="51725"/>
            </a:xfrm>
            <a:custGeom>
              <a:avLst/>
              <a:gdLst/>
              <a:ahLst/>
              <a:cxnLst/>
              <a:rect l="l" t="t" r="r" b="b"/>
              <a:pathLst>
                <a:path w="4767" h="2069" extrusionOk="0">
                  <a:moveTo>
                    <a:pt x="4767" y="1"/>
                  </a:moveTo>
                  <a:cubicBezTo>
                    <a:pt x="2040" y="906"/>
                    <a:pt x="0" y="2069"/>
                    <a:pt x="0" y="2069"/>
                  </a:cubicBezTo>
                  <a:cubicBezTo>
                    <a:pt x="833" y="1621"/>
                    <a:pt x="3753" y="799"/>
                    <a:pt x="4767"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0" name="Google Shape;12310;p43"/>
            <p:cNvSpPr/>
            <p:nvPr/>
          </p:nvSpPr>
          <p:spPr>
            <a:xfrm>
              <a:off x="3276050" y="1987025"/>
              <a:ext cx="161775" cy="131975"/>
            </a:xfrm>
            <a:custGeom>
              <a:avLst/>
              <a:gdLst/>
              <a:ahLst/>
              <a:cxnLst/>
              <a:rect l="l" t="t" r="r" b="b"/>
              <a:pathLst>
                <a:path w="6471" h="5279" extrusionOk="0">
                  <a:moveTo>
                    <a:pt x="1434" y="0"/>
                  </a:moveTo>
                  <a:cubicBezTo>
                    <a:pt x="1119" y="0"/>
                    <a:pt x="899" y="75"/>
                    <a:pt x="826" y="259"/>
                  </a:cubicBezTo>
                  <a:cubicBezTo>
                    <a:pt x="455" y="1185"/>
                    <a:pt x="1207" y="1540"/>
                    <a:pt x="1207" y="1540"/>
                  </a:cubicBezTo>
                  <a:cubicBezTo>
                    <a:pt x="1207" y="1540"/>
                    <a:pt x="1036" y="1703"/>
                    <a:pt x="619" y="2001"/>
                  </a:cubicBezTo>
                  <a:cubicBezTo>
                    <a:pt x="203" y="2298"/>
                    <a:pt x="0" y="3744"/>
                    <a:pt x="1300" y="5057"/>
                  </a:cubicBezTo>
                  <a:cubicBezTo>
                    <a:pt x="1452" y="5211"/>
                    <a:pt x="1639" y="5279"/>
                    <a:pt x="1851" y="5279"/>
                  </a:cubicBezTo>
                  <a:cubicBezTo>
                    <a:pt x="3451" y="5279"/>
                    <a:pt x="6470" y="1407"/>
                    <a:pt x="6470" y="1407"/>
                  </a:cubicBezTo>
                  <a:cubicBezTo>
                    <a:pt x="5534" y="1226"/>
                    <a:pt x="2708" y="0"/>
                    <a:pt x="14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1" name="Google Shape;12311;p43"/>
            <p:cNvSpPr/>
            <p:nvPr/>
          </p:nvSpPr>
          <p:spPr>
            <a:xfrm>
              <a:off x="3341225" y="2011800"/>
              <a:ext cx="114550" cy="77500"/>
            </a:xfrm>
            <a:custGeom>
              <a:avLst/>
              <a:gdLst/>
              <a:ahLst/>
              <a:cxnLst/>
              <a:rect l="l" t="t" r="r" b="b"/>
              <a:pathLst>
                <a:path w="4582" h="3100" extrusionOk="0">
                  <a:moveTo>
                    <a:pt x="4582" y="0"/>
                  </a:moveTo>
                  <a:lnTo>
                    <a:pt x="3809" y="226"/>
                  </a:lnTo>
                  <a:cubicBezTo>
                    <a:pt x="3790" y="231"/>
                    <a:pt x="2004" y="749"/>
                    <a:pt x="967" y="749"/>
                  </a:cubicBezTo>
                  <a:cubicBezTo>
                    <a:pt x="922" y="749"/>
                    <a:pt x="879" y="748"/>
                    <a:pt x="838" y="747"/>
                  </a:cubicBezTo>
                  <a:lnTo>
                    <a:pt x="820" y="1139"/>
                  </a:lnTo>
                  <a:cubicBezTo>
                    <a:pt x="866" y="1142"/>
                    <a:pt x="914" y="1143"/>
                    <a:pt x="963" y="1143"/>
                  </a:cubicBezTo>
                  <a:cubicBezTo>
                    <a:pt x="1603" y="1143"/>
                    <a:pt x="2478" y="966"/>
                    <a:pt x="3110" y="815"/>
                  </a:cubicBezTo>
                  <a:lnTo>
                    <a:pt x="3110" y="815"/>
                  </a:lnTo>
                  <a:cubicBezTo>
                    <a:pt x="2390" y="1414"/>
                    <a:pt x="1155" y="2342"/>
                    <a:pt x="0" y="2727"/>
                  </a:cubicBezTo>
                  <a:lnTo>
                    <a:pt x="124" y="3100"/>
                  </a:lnTo>
                  <a:cubicBezTo>
                    <a:pt x="1967" y="2487"/>
                    <a:pt x="3917" y="637"/>
                    <a:pt x="3999" y="557"/>
                  </a:cubicBezTo>
                  <a:lnTo>
                    <a:pt x="45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2" name="Google Shape;12312;p43"/>
            <p:cNvSpPr/>
            <p:nvPr/>
          </p:nvSpPr>
          <p:spPr>
            <a:xfrm>
              <a:off x="3315675" y="1987200"/>
              <a:ext cx="122150" cy="36200"/>
            </a:xfrm>
            <a:custGeom>
              <a:avLst/>
              <a:gdLst/>
              <a:ahLst/>
              <a:cxnLst/>
              <a:rect l="l" t="t" r="r" b="b"/>
              <a:pathLst>
                <a:path w="4886" h="1448" extrusionOk="0">
                  <a:moveTo>
                    <a:pt x="0" y="0"/>
                  </a:moveTo>
                  <a:cubicBezTo>
                    <a:pt x="22" y="15"/>
                    <a:pt x="1833" y="1447"/>
                    <a:pt x="4162" y="1447"/>
                  </a:cubicBezTo>
                  <a:cubicBezTo>
                    <a:pt x="4398" y="1447"/>
                    <a:pt x="4640" y="1433"/>
                    <a:pt x="4885" y="1400"/>
                  </a:cubicBezTo>
                  <a:cubicBezTo>
                    <a:pt x="3984" y="1226"/>
                    <a:pt x="1336" y="86"/>
                    <a:pt x="0" y="0"/>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3" name="Google Shape;12313;p43"/>
            <p:cNvSpPr/>
            <p:nvPr/>
          </p:nvSpPr>
          <p:spPr>
            <a:xfrm>
              <a:off x="3283000" y="1882400"/>
              <a:ext cx="154675" cy="138675"/>
            </a:xfrm>
            <a:custGeom>
              <a:avLst/>
              <a:gdLst/>
              <a:ahLst/>
              <a:cxnLst/>
              <a:rect l="l" t="t" r="r" b="b"/>
              <a:pathLst>
                <a:path w="6187" h="5547" extrusionOk="0">
                  <a:moveTo>
                    <a:pt x="4653" y="1"/>
                  </a:moveTo>
                  <a:cubicBezTo>
                    <a:pt x="4643" y="1"/>
                    <a:pt x="4632" y="1"/>
                    <a:pt x="4622" y="2"/>
                  </a:cubicBezTo>
                  <a:cubicBezTo>
                    <a:pt x="3629" y="97"/>
                    <a:pt x="3657" y="928"/>
                    <a:pt x="3657" y="928"/>
                  </a:cubicBezTo>
                  <a:cubicBezTo>
                    <a:pt x="3657" y="928"/>
                    <a:pt x="3433" y="851"/>
                    <a:pt x="2978" y="617"/>
                  </a:cubicBezTo>
                  <a:cubicBezTo>
                    <a:pt x="2908" y="581"/>
                    <a:pt x="2816" y="562"/>
                    <a:pt x="2709" y="562"/>
                  </a:cubicBezTo>
                  <a:cubicBezTo>
                    <a:pt x="2118" y="562"/>
                    <a:pt x="1057" y="1135"/>
                    <a:pt x="574" y="2622"/>
                  </a:cubicBezTo>
                  <a:cubicBezTo>
                    <a:pt x="0" y="4380"/>
                    <a:pt x="6187" y="5546"/>
                    <a:pt x="6187" y="5546"/>
                  </a:cubicBezTo>
                  <a:cubicBezTo>
                    <a:pt x="5856" y="4416"/>
                    <a:pt x="5620" y="1"/>
                    <a:pt x="4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4" name="Google Shape;12314;p43"/>
            <p:cNvSpPr/>
            <p:nvPr/>
          </p:nvSpPr>
          <p:spPr>
            <a:xfrm>
              <a:off x="3335175" y="1957675"/>
              <a:ext cx="119950" cy="74650"/>
            </a:xfrm>
            <a:custGeom>
              <a:avLst/>
              <a:gdLst/>
              <a:ahLst/>
              <a:cxnLst/>
              <a:rect l="l" t="t" r="r" b="b"/>
              <a:pathLst>
                <a:path w="4798" h="2986" extrusionOk="0">
                  <a:moveTo>
                    <a:pt x="2420" y="0"/>
                  </a:moveTo>
                  <a:lnTo>
                    <a:pt x="2061" y="163"/>
                  </a:lnTo>
                  <a:cubicBezTo>
                    <a:pt x="2332" y="754"/>
                    <a:pt x="2943" y="1521"/>
                    <a:pt x="3399" y="2051"/>
                  </a:cubicBezTo>
                  <a:cubicBezTo>
                    <a:pt x="2537" y="1685"/>
                    <a:pt x="1146" y="1011"/>
                    <a:pt x="275" y="160"/>
                  </a:cubicBezTo>
                  <a:lnTo>
                    <a:pt x="1" y="441"/>
                  </a:lnTo>
                  <a:cubicBezTo>
                    <a:pt x="1390" y="1799"/>
                    <a:pt x="3930" y="2684"/>
                    <a:pt x="4036" y="2723"/>
                  </a:cubicBezTo>
                  <a:lnTo>
                    <a:pt x="4798" y="2986"/>
                  </a:lnTo>
                  <a:lnTo>
                    <a:pt x="4243" y="2402"/>
                  </a:lnTo>
                  <a:cubicBezTo>
                    <a:pt x="4229" y="2388"/>
                    <a:pt x="2840" y="920"/>
                    <a:pt x="24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5" name="Google Shape;12315;p43"/>
            <p:cNvSpPr/>
            <p:nvPr/>
          </p:nvSpPr>
          <p:spPr>
            <a:xfrm>
              <a:off x="3434500" y="1983050"/>
              <a:ext cx="170950" cy="129600"/>
            </a:xfrm>
            <a:custGeom>
              <a:avLst/>
              <a:gdLst/>
              <a:ahLst/>
              <a:cxnLst/>
              <a:rect l="l" t="t" r="r" b="b"/>
              <a:pathLst>
                <a:path w="6838" h="5184" extrusionOk="0">
                  <a:moveTo>
                    <a:pt x="5081" y="0"/>
                  </a:moveTo>
                  <a:cubicBezTo>
                    <a:pt x="3248" y="0"/>
                    <a:pt x="0" y="1562"/>
                    <a:pt x="0" y="1562"/>
                  </a:cubicBezTo>
                  <a:cubicBezTo>
                    <a:pt x="864" y="2221"/>
                    <a:pt x="3324" y="5183"/>
                    <a:pt x="4311" y="5183"/>
                  </a:cubicBezTo>
                  <a:cubicBezTo>
                    <a:pt x="4404" y="5183"/>
                    <a:pt x="4484" y="5157"/>
                    <a:pt x="4549" y="5099"/>
                  </a:cubicBezTo>
                  <a:cubicBezTo>
                    <a:pt x="5292" y="4432"/>
                    <a:pt x="4776" y="3781"/>
                    <a:pt x="4776" y="3781"/>
                  </a:cubicBezTo>
                  <a:cubicBezTo>
                    <a:pt x="4776" y="3781"/>
                    <a:pt x="5001" y="3711"/>
                    <a:pt x="5507" y="3630"/>
                  </a:cubicBezTo>
                  <a:cubicBezTo>
                    <a:pt x="6013" y="3548"/>
                    <a:pt x="6837" y="2345"/>
                    <a:pt x="6255" y="589"/>
                  </a:cubicBezTo>
                  <a:cubicBezTo>
                    <a:pt x="6114" y="162"/>
                    <a:pt x="5671" y="0"/>
                    <a:pt x="50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6" name="Google Shape;12316;p43"/>
            <p:cNvSpPr/>
            <p:nvPr/>
          </p:nvSpPr>
          <p:spPr>
            <a:xfrm>
              <a:off x="3413800" y="2002075"/>
              <a:ext cx="134325" cy="46200"/>
            </a:xfrm>
            <a:custGeom>
              <a:avLst/>
              <a:gdLst/>
              <a:ahLst/>
              <a:cxnLst/>
              <a:rect l="l" t="t" r="r" b="b"/>
              <a:pathLst>
                <a:path w="5373" h="1848" extrusionOk="0">
                  <a:moveTo>
                    <a:pt x="4506" y="1"/>
                  </a:moveTo>
                  <a:cubicBezTo>
                    <a:pt x="2755" y="1"/>
                    <a:pt x="863" y="584"/>
                    <a:pt x="770" y="613"/>
                  </a:cubicBezTo>
                  <a:lnTo>
                    <a:pt x="1" y="853"/>
                  </a:lnTo>
                  <a:lnTo>
                    <a:pt x="796" y="994"/>
                  </a:lnTo>
                  <a:cubicBezTo>
                    <a:pt x="816" y="997"/>
                    <a:pt x="2803" y="1356"/>
                    <a:pt x="3687" y="1847"/>
                  </a:cubicBezTo>
                  <a:lnTo>
                    <a:pt x="3878" y="1503"/>
                  </a:lnTo>
                  <a:cubicBezTo>
                    <a:pt x="3311" y="1188"/>
                    <a:pt x="2364" y="933"/>
                    <a:pt x="1682" y="776"/>
                  </a:cubicBezTo>
                  <a:cubicBezTo>
                    <a:pt x="2399" y="606"/>
                    <a:pt x="3493" y="395"/>
                    <a:pt x="4514" y="395"/>
                  </a:cubicBezTo>
                  <a:cubicBezTo>
                    <a:pt x="4790" y="395"/>
                    <a:pt x="5061" y="410"/>
                    <a:pt x="5317" y="446"/>
                  </a:cubicBezTo>
                  <a:lnTo>
                    <a:pt x="5373" y="56"/>
                  </a:lnTo>
                  <a:cubicBezTo>
                    <a:pt x="5094" y="17"/>
                    <a:pt x="4802" y="1"/>
                    <a:pt x="45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7" name="Google Shape;12317;p43"/>
            <p:cNvSpPr/>
            <p:nvPr/>
          </p:nvSpPr>
          <p:spPr>
            <a:xfrm>
              <a:off x="3367500" y="2019725"/>
              <a:ext cx="178800" cy="157650"/>
            </a:xfrm>
            <a:custGeom>
              <a:avLst/>
              <a:gdLst/>
              <a:ahLst/>
              <a:cxnLst/>
              <a:rect l="l" t="t" r="r" b="b"/>
              <a:pathLst>
                <a:path w="7152" h="6306" extrusionOk="0">
                  <a:moveTo>
                    <a:pt x="2629" y="0"/>
                  </a:moveTo>
                  <a:cubicBezTo>
                    <a:pt x="2279" y="1137"/>
                    <a:pt x="0" y="5023"/>
                    <a:pt x="882" y="5489"/>
                  </a:cubicBezTo>
                  <a:cubicBezTo>
                    <a:pt x="1101" y="5605"/>
                    <a:pt x="1292" y="5649"/>
                    <a:pt x="1456" y="5649"/>
                  </a:cubicBezTo>
                  <a:cubicBezTo>
                    <a:pt x="1953" y="5649"/>
                    <a:pt x="2198" y="5247"/>
                    <a:pt x="2198" y="5247"/>
                  </a:cubicBezTo>
                  <a:cubicBezTo>
                    <a:pt x="2198" y="5247"/>
                    <a:pt x="2342" y="5436"/>
                    <a:pt x="2593" y="5881"/>
                  </a:cubicBezTo>
                  <a:cubicBezTo>
                    <a:pt x="2719" y="6104"/>
                    <a:pt x="3138" y="6306"/>
                    <a:pt x="3707" y="6306"/>
                  </a:cubicBezTo>
                  <a:cubicBezTo>
                    <a:pt x="4272" y="6306"/>
                    <a:pt x="4984" y="6107"/>
                    <a:pt x="5705" y="5533"/>
                  </a:cubicBezTo>
                  <a:cubicBezTo>
                    <a:pt x="7151" y="4380"/>
                    <a:pt x="2629" y="0"/>
                    <a:pt x="26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8" name="Google Shape;12318;p43"/>
            <p:cNvSpPr/>
            <p:nvPr/>
          </p:nvSpPr>
          <p:spPr>
            <a:xfrm>
              <a:off x="3424850" y="2000725"/>
              <a:ext cx="65125" cy="121225"/>
            </a:xfrm>
            <a:custGeom>
              <a:avLst/>
              <a:gdLst/>
              <a:ahLst/>
              <a:cxnLst/>
              <a:rect l="l" t="t" r="r" b="b"/>
              <a:pathLst>
                <a:path w="2605" h="4849" extrusionOk="0">
                  <a:moveTo>
                    <a:pt x="1" y="0"/>
                  </a:moveTo>
                  <a:lnTo>
                    <a:pt x="142" y="794"/>
                  </a:lnTo>
                  <a:cubicBezTo>
                    <a:pt x="145" y="814"/>
                    <a:pt x="496" y="2803"/>
                    <a:pt x="340" y="3803"/>
                  </a:cubicBezTo>
                  <a:lnTo>
                    <a:pt x="731" y="3862"/>
                  </a:lnTo>
                  <a:cubicBezTo>
                    <a:pt x="830" y="3223"/>
                    <a:pt x="743" y="2246"/>
                    <a:pt x="654" y="1552"/>
                  </a:cubicBezTo>
                  <a:lnTo>
                    <a:pt x="654" y="1552"/>
                  </a:lnTo>
                  <a:cubicBezTo>
                    <a:pt x="1171" y="2331"/>
                    <a:pt x="1962" y="3661"/>
                    <a:pt x="2220" y="4849"/>
                  </a:cubicBezTo>
                  <a:lnTo>
                    <a:pt x="2605" y="4765"/>
                  </a:lnTo>
                  <a:cubicBezTo>
                    <a:pt x="2193" y="2868"/>
                    <a:pt x="562" y="730"/>
                    <a:pt x="492" y="640"/>
                  </a:cubicBez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9" name="Google Shape;12319;p43"/>
            <p:cNvSpPr/>
            <p:nvPr/>
          </p:nvSpPr>
          <p:spPr>
            <a:xfrm>
              <a:off x="3402525" y="1998125"/>
              <a:ext cx="64725" cy="54650"/>
            </a:xfrm>
            <a:custGeom>
              <a:avLst/>
              <a:gdLst/>
              <a:ahLst/>
              <a:cxnLst/>
              <a:rect l="l" t="t" r="r" b="b"/>
              <a:pathLst>
                <a:path w="2589" h="2186" extrusionOk="0">
                  <a:moveTo>
                    <a:pt x="1332" y="1"/>
                  </a:moveTo>
                  <a:cubicBezTo>
                    <a:pt x="1278" y="1"/>
                    <a:pt x="1224" y="4"/>
                    <a:pt x="1169" y="10"/>
                  </a:cubicBezTo>
                  <a:cubicBezTo>
                    <a:pt x="492" y="91"/>
                    <a:pt x="0" y="639"/>
                    <a:pt x="70" y="1236"/>
                  </a:cubicBezTo>
                  <a:cubicBezTo>
                    <a:pt x="134" y="1785"/>
                    <a:pt x="649" y="2185"/>
                    <a:pt x="1257" y="2185"/>
                  </a:cubicBezTo>
                  <a:cubicBezTo>
                    <a:pt x="1311" y="2185"/>
                    <a:pt x="1365" y="2182"/>
                    <a:pt x="1420" y="2175"/>
                  </a:cubicBezTo>
                  <a:cubicBezTo>
                    <a:pt x="2098" y="2095"/>
                    <a:pt x="2589" y="1546"/>
                    <a:pt x="2519" y="950"/>
                  </a:cubicBezTo>
                  <a:cubicBezTo>
                    <a:pt x="2455" y="401"/>
                    <a:pt x="1940" y="1"/>
                    <a:pt x="1332" y="1"/>
                  </a:cubicBezTo>
                  <a:close/>
                </a:path>
              </a:pathLst>
            </a:custGeom>
            <a:solidFill>
              <a:srgbClr val="AD68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0" name="Google Shape;12320;p43"/>
            <p:cNvSpPr/>
            <p:nvPr/>
          </p:nvSpPr>
          <p:spPr>
            <a:xfrm>
              <a:off x="3422225" y="2014500"/>
              <a:ext cx="8850" cy="7500"/>
            </a:xfrm>
            <a:custGeom>
              <a:avLst/>
              <a:gdLst/>
              <a:ahLst/>
              <a:cxnLst/>
              <a:rect l="l" t="t" r="r" b="b"/>
              <a:pathLst>
                <a:path w="354" h="300" extrusionOk="0">
                  <a:moveTo>
                    <a:pt x="182" y="1"/>
                  </a:moveTo>
                  <a:cubicBezTo>
                    <a:pt x="174" y="1"/>
                    <a:pt x="167" y="1"/>
                    <a:pt x="160" y="2"/>
                  </a:cubicBezTo>
                  <a:cubicBezTo>
                    <a:pt x="67" y="13"/>
                    <a:pt x="0" y="89"/>
                    <a:pt x="10" y="169"/>
                  </a:cubicBezTo>
                  <a:cubicBezTo>
                    <a:pt x="18" y="244"/>
                    <a:pt x="88" y="299"/>
                    <a:pt x="172" y="299"/>
                  </a:cubicBezTo>
                  <a:cubicBezTo>
                    <a:pt x="179" y="299"/>
                    <a:pt x="186" y="299"/>
                    <a:pt x="194" y="298"/>
                  </a:cubicBezTo>
                  <a:cubicBezTo>
                    <a:pt x="287" y="287"/>
                    <a:pt x="353" y="211"/>
                    <a:pt x="344" y="131"/>
                  </a:cubicBezTo>
                  <a:cubicBezTo>
                    <a:pt x="334" y="56"/>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1" name="Google Shape;12321;p43"/>
            <p:cNvSpPr/>
            <p:nvPr/>
          </p:nvSpPr>
          <p:spPr>
            <a:xfrm>
              <a:off x="3431325" y="2005275"/>
              <a:ext cx="8850" cy="7475"/>
            </a:xfrm>
            <a:custGeom>
              <a:avLst/>
              <a:gdLst/>
              <a:ahLst/>
              <a:cxnLst/>
              <a:rect l="l" t="t" r="r" b="b"/>
              <a:pathLst>
                <a:path w="354" h="299" extrusionOk="0">
                  <a:moveTo>
                    <a:pt x="182" y="0"/>
                  </a:moveTo>
                  <a:cubicBezTo>
                    <a:pt x="175" y="0"/>
                    <a:pt x="167" y="0"/>
                    <a:pt x="160" y="1"/>
                  </a:cubicBezTo>
                  <a:cubicBezTo>
                    <a:pt x="67" y="12"/>
                    <a:pt x="1" y="88"/>
                    <a:pt x="10" y="168"/>
                  </a:cubicBezTo>
                  <a:cubicBezTo>
                    <a:pt x="18" y="244"/>
                    <a:pt x="89" y="298"/>
                    <a:pt x="172" y="298"/>
                  </a:cubicBezTo>
                  <a:cubicBezTo>
                    <a:pt x="180" y="298"/>
                    <a:pt x="187" y="298"/>
                    <a:pt x="194" y="297"/>
                  </a:cubicBezTo>
                  <a:cubicBezTo>
                    <a:pt x="287" y="287"/>
                    <a:pt x="353" y="210"/>
                    <a:pt x="345" y="130"/>
                  </a:cubicBezTo>
                  <a:cubicBezTo>
                    <a:pt x="336" y="54"/>
                    <a:pt x="266"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2" name="Google Shape;12322;p43"/>
            <p:cNvSpPr/>
            <p:nvPr/>
          </p:nvSpPr>
          <p:spPr>
            <a:xfrm>
              <a:off x="3433700" y="2022050"/>
              <a:ext cx="8825" cy="7475"/>
            </a:xfrm>
            <a:custGeom>
              <a:avLst/>
              <a:gdLst/>
              <a:ahLst/>
              <a:cxnLst/>
              <a:rect l="l" t="t" r="r" b="b"/>
              <a:pathLst>
                <a:path w="353" h="299" extrusionOk="0">
                  <a:moveTo>
                    <a:pt x="181" y="1"/>
                  </a:moveTo>
                  <a:cubicBezTo>
                    <a:pt x="173" y="1"/>
                    <a:pt x="166" y="1"/>
                    <a:pt x="159" y="2"/>
                  </a:cubicBezTo>
                  <a:cubicBezTo>
                    <a:pt x="66" y="13"/>
                    <a:pt x="0" y="88"/>
                    <a:pt x="8" y="169"/>
                  </a:cubicBezTo>
                  <a:cubicBezTo>
                    <a:pt x="17" y="243"/>
                    <a:pt x="88" y="298"/>
                    <a:pt x="172" y="298"/>
                  </a:cubicBezTo>
                  <a:cubicBezTo>
                    <a:pt x="179" y="298"/>
                    <a:pt x="186" y="298"/>
                    <a:pt x="193" y="297"/>
                  </a:cubicBezTo>
                  <a:cubicBezTo>
                    <a:pt x="286" y="286"/>
                    <a:pt x="352" y="211"/>
                    <a:pt x="344" y="130"/>
                  </a:cubicBezTo>
                  <a:cubicBezTo>
                    <a:pt x="335" y="56"/>
                    <a:pt x="264"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3" name="Google Shape;12323;p43"/>
            <p:cNvSpPr/>
            <p:nvPr/>
          </p:nvSpPr>
          <p:spPr>
            <a:xfrm>
              <a:off x="3440500" y="2023025"/>
              <a:ext cx="8850" cy="7475"/>
            </a:xfrm>
            <a:custGeom>
              <a:avLst/>
              <a:gdLst/>
              <a:ahLst/>
              <a:cxnLst/>
              <a:rect l="l" t="t" r="r" b="b"/>
              <a:pathLst>
                <a:path w="354" h="299" extrusionOk="0">
                  <a:moveTo>
                    <a:pt x="182" y="1"/>
                  </a:moveTo>
                  <a:cubicBezTo>
                    <a:pt x="175" y="1"/>
                    <a:pt x="168" y="1"/>
                    <a:pt x="161" y="2"/>
                  </a:cubicBezTo>
                  <a:cubicBezTo>
                    <a:pt x="68" y="12"/>
                    <a:pt x="1" y="89"/>
                    <a:pt x="10" y="169"/>
                  </a:cubicBezTo>
                  <a:cubicBezTo>
                    <a:pt x="19" y="244"/>
                    <a:pt x="89" y="299"/>
                    <a:pt x="172" y="299"/>
                  </a:cubicBezTo>
                  <a:cubicBezTo>
                    <a:pt x="179" y="299"/>
                    <a:pt x="187" y="298"/>
                    <a:pt x="194" y="298"/>
                  </a:cubicBezTo>
                  <a:cubicBezTo>
                    <a:pt x="287" y="287"/>
                    <a:pt x="354" y="211"/>
                    <a:pt x="345" y="130"/>
                  </a:cubicBezTo>
                  <a:cubicBezTo>
                    <a:pt x="336" y="55"/>
                    <a:pt x="264"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4" name="Google Shape;12324;p43"/>
            <p:cNvSpPr/>
            <p:nvPr/>
          </p:nvSpPr>
          <p:spPr>
            <a:xfrm>
              <a:off x="3430550" y="2027950"/>
              <a:ext cx="8825" cy="7450"/>
            </a:xfrm>
            <a:custGeom>
              <a:avLst/>
              <a:gdLst/>
              <a:ahLst/>
              <a:cxnLst/>
              <a:rect l="l" t="t" r="r" b="b"/>
              <a:pathLst>
                <a:path w="353" h="298" extrusionOk="0">
                  <a:moveTo>
                    <a:pt x="181" y="0"/>
                  </a:moveTo>
                  <a:cubicBezTo>
                    <a:pt x="174" y="0"/>
                    <a:pt x="167" y="0"/>
                    <a:pt x="159" y="1"/>
                  </a:cubicBezTo>
                  <a:cubicBezTo>
                    <a:pt x="68" y="12"/>
                    <a:pt x="1" y="87"/>
                    <a:pt x="10" y="168"/>
                  </a:cubicBezTo>
                  <a:cubicBezTo>
                    <a:pt x="18" y="243"/>
                    <a:pt x="88" y="297"/>
                    <a:pt x="172" y="297"/>
                  </a:cubicBezTo>
                  <a:cubicBezTo>
                    <a:pt x="179" y="297"/>
                    <a:pt x="187" y="297"/>
                    <a:pt x="194" y="296"/>
                  </a:cubicBezTo>
                  <a:cubicBezTo>
                    <a:pt x="287" y="285"/>
                    <a:pt x="353" y="210"/>
                    <a:pt x="344" y="129"/>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5" name="Google Shape;12325;p43"/>
            <p:cNvSpPr/>
            <p:nvPr/>
          </p:nvSpPr>
          <p:spPr>
            <a:xfrm>
              <a:off x="3441900" y="2034875"/>
              <a:ext cx="8825" cy="7500"/>
            </a:xfrm>
            <a:custGeom>
              <a:avLst/>
              <a:gdLst/>
              <a:ahLst/>
              <a:cxnLst/>
              <a:rect l="l" t="t" r="r" b="b"/>
              <a:pathLst>
                <a:path w="353" h="300" extrusionOk="0">
                  <a:moveTo>
                    <a:pt x="181" y="1"/>
                  </a:moveTo>
                  <a:cubicBezTo>
                    <a:pt x="174" y="1"/>
                    <a:pt x="166" y="1"/>
                    <a:pt x="159" y="2"/>
                  </a:cubicBezTo>
                  <a:cubicBezTo>
                    <a:pt x="66" y="13"/>
                    <a:pt x="0" y="89"/>
                    <a:pt x="8" y="169"/>
                  </a:cubicBezTo>
                  <a:cubicBezTo>
                    <a:pt x="17" y="244"/>
                    <a:pt x="88" y="299"/>
                    <a:pt x="172" y="299"/>
                  </a:cubicBezTo>
                  <a:cubicBezTo>
                    <a:pt x="179" y="299"/>
                    <a:pt x="186" y="299"/>
                    <a:pt x="193" y="298"/>
                  </a:cubicBezTo>
                  <a:cubicBezTo>
                    <a:pt x="285" y="287"/>
                    <a:pt x="352" y="211"/>
                    <a:pt x="343" y="131"/>
                  </a:cubicBezTo>
                  <a:cubicBezTo>
                    <a:pt x="335" y="55"/>
                    <a:pt x="265"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6" name="Google Shape;12326;p43"/>
            <p:cNvSpPr/>
            <p:nvPr/>
          </p:nvSpPr>
          <p:spPr>
            <a:xfrm>
              <a:off x="3415275" y="2036175"/>
              <a:ext cx="8825" cy="7450"/>
            </a:xfrm>
            <a:custGeom>
              <a:avLst/>
              <a:gdLst/>
              <a:ahLst/>
              <a:cxnLst/>
              <a:rect l="l" t="t" r="r" b="b"/>
              <a:pathLst>
                <a:path w="353" h="298" extrusionOk="0">
                  <a:moveTo>
                    <a:pt x="181" y="0"/>
                  </a:moveTo>
                  <a:cubicBezTo>
                    <a:pt x="174" y="0"/>
                    <a:pt x="167" y="1"/>
                    <a:pt x="159" y="1"/>
                  </a:cubicBezTo>
                  <a:cubicBezTo>
                    <a:pt x="66" y="12"/>
                    <a:pt x="0" y="87"/>
                    <a:pt x="10" y="169"/>
                  </a:cubicBezTo>
                  <a:cubicBezTo>
                    <a:pt x="17" y="243"/>
                    <a:pt x="88" y="297"/>
                    <a:pt x="172" y="297"/>
                  </a:cubicBezTo>
                  <a:cubicBezTo>
                    <a:pt x="179" y="297"/>
                    <a:pt x="186" y="297"/>
                    <a:pt x="194" y="296"/>
                  </a:cubicBezTo>
                  <a:cubicBezTo>
                    <a:pt x="287" y="286"/>
                    <a:pt x="353" y="210"/>
                    <a:pt x="344" y="129"/>
                  </a:cubicBezTo>
                  <a:cubicBezTo>
                    <a:pt x="335" y="55"/>
                    <a:pt x="265"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7" name="Google Shape;12327;p43"/>
            <p:cNvSpPr/>
            <p:nvPr/>
          </p:nvSpPr>
          <p:spPr>
            <a:xfrm>
              <a:off x="3419875" y="2023675"/>
              <a:ext cx="8850" cy="7475"/>
            </a:xfrm>
            <a:custGeom>
              <a:avLst/>
              <a:gdLst/>
              <a:ahLst/>
              <a:cxnLst/>
              <a:rect l="l" t="t" r="r" b="b"/>
              <a:pathLst>
                <a:path w="354" h="299" extrusionOk="0">
                  <a:moveTo>
                    <a:pt x="182" y="1"/>
                  </a:moveTo>
                  <a:cubicBezTo>
                    <a:pt x="175" y="1"/>
                    <a:pt x="168" y="1"/>
                    <a:pt x="160" y="2"/>
                  </a:cubicBezTo>
                  <a:cubicBezTo>
                    <a:pt x="67" y="12"/>
                    <a:pt x="0" y="89"/>
                    <a:pt x="10" y="169"/>
                  </a:cubicBezTo>
                  <a:cubicBezTo>
                    <a:pt x="18" y="244"/>
                    <a:pt x="88" y="299"/>
                    <a:pt x="172" y="299"/>
                  </a:cubicBezTo>
                  <a:cubicBezTo>
                    <a:pt x="179" y="299"/>
                    <a:pt x="186" y="298"/>
                    <a:pt x="194" y="298"/>
                  </a:cubicBezTo>
                  <a:cubicBezTo>
                    <a:pt x="287" y="287"/>
                    <a:pt x="353" y="211"/>
                    <a:pt x="344" y="130"/>
                  </a:cubicBezTo>
                  <a:cubicBezTo>
                    <a:pt x="335" y="55"/>
                    <a:pt x="265"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8" name="Google Shape;12328;p43"/>
            <p:cNvSpPr/>
            <p:nvPr/>
          </p:nvSpPr>
          <p:spPr>
            <a:xfrm>
              <a:off x="3409900" y="2021200"/>
              <a:ext cx="8825" cy="7475"/>
            </a:xfrm>
            <a:custGeom>
              <a:avLst/>
              <a:gdLst/>
              <a:ahLst/>
              <a:cxnLst/>
              <a:rect l="l" t="t" r="r" b="b"/>
              <a:pathLst>
                <a:path w="353" h="299" extrusionOk="0">
                  <a:moveTo>
                    <a:pt x="181" y="0"/>
                  </a:moveTo>
                  <a:cubicBezTo>
                    <a:pt x="173" y="0"/>
                    <a:pt x="166" y="1"/>
                    <a:pt x="159" y="2"/>
                  </a:cubicBezTo>
                  <a:cubicBezTo>
                    <a:pt x="66" y="12"/>
                    <a:pt x="0" y="88"/>
                    <a:pt x="9" y="169"/>
                  </a:cubicBezTo>
                  <a:cubicBezTo>
                    <a:pt x="17" y="244"/>
                    <a:pt x="88" y="299"/>
                    <a:pt x="172" y="299"/>
                  </a:cubicBezTo>
                  <a:cubicBezTo>
                    <a:pt x="179" y="299"/>
                    <a:pt x="186" y="298"/>
                    <a:pt x="193" y="297"/>
                  </a:cubicBezTo>
                  <a:cubicBezTo>
                    <a:pt x="285" y="287"/>
                    <a:pt x="352" y="211"/>
                    <a:pt x="343" y="130"/>
                  </a:cubicBezTo>
                  <a:cubicBezTo>
                    <a:pt x="335" y="55"/>
                    <a:pt x="264"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9" name="Google Shape;12329;p43"/>
            <p:cNvSpPr/>
            <p:nvPr/>
          </p:nvSpPr>
          <p:spPr>
            <a:xfrm>
              <a:off x="3440900" y="2014650"/>
              <a:ext cx="8850" cy="7500"/>
            </a:xfrm>
            <a:custGeom>
              <a:avLst/>
              <a:gdLst/>
              <a:ahLst/>
              <a:cxnLst/>
              <a:rect l="l" t="t" r="r" b="b"/>
              <a:pathLst>
                <a:path w="354" h="300" extrusionOk="0">
                  <a:moveTo>
                    <a:pt x="184" y="1"/>
                  </a:moveTo>
                  <a:cubicBezTo>
                    <a:pt x="176" y="1"/>
                    <a:pt x="168" y="1"/>
                    <a:pt x="160" y="2"/>
                  </a:cubicBezTo>
                  <a:cubicBezTo>
                    <a:pt x="67" y="13"/>
                    <a:pt x="0" y="89"/>
                    <a:pt x="10" y="170"/>
                  </a:cubicBezTo>
                  <a:cubicBezTo>
                    <a:pt x="18" y="245"/>
                    <a:pt x="88" y="299"/>
                    <a:pt x="172" y="299"/>
                  </a:cubicBezTo>
                  <a:cubicBezTo>
                    <a:pt x="179" y="299"/>
                    <a:pt x="186" y="299"/>
                    <a:pt x="194" y="298"/>
                  </a:cubicBezTo>
                  <a:cubicBezTo>
                    <a:pt x="287" y="288"/>
                    <a:pt x="354" y="211"/>
                    <a:pt x="344" y="131"/>
                  </a:cubicBezTo>
                  <a:cubicBezTo>
                    <a:pt x="336" y="56"/>
                    <a:pt x="266" y="1"/>
                    <a:pt x="1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0" name="Google Shape;12330;p43"/>
            <p:cNvSpPr/>
            <p:nvPr/>
          </p:nvSpPr>
          <p:spPr>
            <a:xfrm>
              <a:off x="3452775" y="2017025"/>
              <a:ext cx="8850" cy="7475"/>
            </a:xfrm>
            <a:custGeom>
              <a:avLst/>
              <a:gdLst/>
              <a:ahLst/>
              <a:cxnLst/>
              <a:rect l="l" t="t" r="r" b="b"/>
              <a:pathLst>
                <a:path w="354" h="299" extrusionOk="0">
                  <a:moveTo>
                    <a:pt x="183" y="0"/>
                  </a:moveTo>
                  <a:cubicBezTo>
                    <a:pt x="175" y="0"/>
                    <a:pt x="168" y="1"/>
                    <a:pt x="160" y="1"/>
                  </a:cubicBezTo>
                  <a:cubicBezTo>
                    <a:pt x="68" y="12"/>
                    <a:pt x="1" y="88"/>
                    <a:pt x="10" y="169"/>
                  </a:cubicBezTo>
                  <a:cubicBezTo>
                    <a:pt x="19" y="244"/>
                    <a:pt x="89" y="298"/>
                    <a:pt x="172" y="298"/>
                  </a:cubicBezTo>
                  <a:cubicBezTo>
                    <a:pt x="180" y="298"/>
                    <a:pt x="187" y="298"/>
                    <a:pt x="194" y="297"/>
                  </a:cubicBezTo>
                  <a:cubicBezTo>
                    <a:pt x="287" y="287"/>
                    <a:pt x="354" y="210"/>
                    <a:pt x="345" y="130"/>
                  </a:cubicBezTo>
                  <a:cubicBezTo>
                    <a:pt x="335" y="55"/>
                    <a:pt x="265" y="0"/>
                    <a:pt x="1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2346" name="Google Shape;12346;p43"/>
          <p:cNvCxnSpPr/>
          <p:nvPr/>
        </p:nvCxnSpPr>
        <p:spPr>
          <a:xfrm rot="10800000">
            <a:off x="4134900" y="4604000"/>
            <a:ext cx="5051700" cy="0"/>
          </a:xfrm>
          <a:prstGeom prst="straightConnector1">
            <a:avLst/>
          </a:prstGeom>
          <a:noFill/>
          <a:ln w="19050" cap="flat" cmpd="sng">
            <a:solidFill>
              <a:schemeClr val="lt1"/>
            </a:solidFill>
            <a:prstDash val="solid"/>
            <a:round/>
            <a:headEnd type="none" w="med" len="med"/>
            <a:tailEnd type="none" w="med" len="med"/>
          </a:ln>
        </p:spPr>
      </p:cxnSp>
      <p:pic>
        <p:nvPicPr>
          <p:cNvPr id="11" name="Audio 10">
            <a:hlinkClick r:id="" action="ppaction://media"/>
            <a:extLst>
              <a:ext uri="{FF2B5EF4-FFF2-40B4-BE49-F238E27FC236}">
                <a16:creationId xmlns:a16="http://schemas.microsoft.com/office/drawing/2014/main" id="{2AE85B90-551B-D06F-1685-67F239D6068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3499"/>
    </mc:Choice>
    <mc:Fallback>
      <p:transition spd="slow" advTm="234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511"/>
        <p:cNvGrpSpPr/>
        <p:nvPr/>
      </p:nvGrpSpPr>
      <p:grpSpPr>
        <a:xfrm>
          <a:off x="0" y="0"/>
          <a:ext cx="0" cy="0"/>
          <a:chOff x="0" y="0"/>
          <a:chExt cx="0" cy="0"/>
        </a:xfrm>
      </p:grpSpPr>
      <p:sp>
        <p:nvSpPr>
          <p:cNvPr id="12512" name="Google Shape;12512;p48"/>
          <p:cNvSpPr txBox="1">
            <a:spLocks noGrp="1"/>
          </p:cNvSpPr>
          <p:nvPr>
            <p:ph type="title"/>
          </p:nvPr>
        </p:nvSpPr>
        <p:spPr>
          <a:xfrm>
            <a:off x="720000" y="255839"/>
            <a:ext cx="7704000" cy="572700"/>
          </a:xfrm>
          <a:prstGeom prst="rect">
            <a:avLst/>
          </a:prstGeom>
        </p:spPr>
        <p:txBody>
          <a:bodyPr spcFirstLastPara="1" wrap="square" lIns="91425" tIns="91425" rIns="91425" bIns="91425" anchor="t" anchorCtr="0">
            <a:noAutofit/>
          </a:bodyPr>
          <a:lstStyle/>
          <a:p>
            <a:pPr lvl="0"/>
            <a:r>
              <a:rPr lang="en-GB" sz="3600" b="1" dirty="0">
                <a:latin typeface="Times New Roman" panose="02020603050405020304" pitchFamily="18" charset="0"/>
                <a:cs typeface="Times New Roman" panose="02020603050405020304" pitchFamily="18" charset="0"/>
              </a:rPr>
              <a:t>Introduction </a:t>
            </a:r>
            <a:endParaRPr sz="3600" b="1" dirty="0">
              <a:latin typeface="Times New Roman" panose="02020603050405020304" pitchFamily="18" charset="0"/>
              <a:cs typeface="Times New Roman" panose="02020603050405020304" pitchFamily="18" charset="0"/>
            </a:endParaRPr>
          </a:p>
        </p:txBody>
      </p:sp>
      <p:sp>
        <p:nvSpPr>
          <p:cNvPr id="12514" name="Google Shape;12514;p48"/>
          <p:cNvSpPr txBox="1">
            <a:spLocks noGrp="1"/>
          </p:cNvSpPr>
          <p:nvPr>
            <p:ph type="subTitle" idx="2"/>
          </p:nvPr>
        </p:nvSpPr>
        <p:spPr>
          <a:xfrm>
            <a:off x="490833" y="1113250"/>
            <a:ext cx="4622187" cy="3582736"/>
          </a:xfrm>
          <a:prstGeom prst="rect">
            <a:avLst/>
          </a:prstGeom>
        </p:spPr>
        <p:txBody>
          <a:bodyPr spcFirstLastPara="1" wrap="square" lIns="91425" tIns="91425" rIns="91425" bIns="91425" anchor="ctr" anchorCtr="0">
            <a:noAutofit/>
          </a:bodyPr>
          <a:lstStyle/>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Ageing is a biological and social process across the life course (Gaviano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2024).</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Ageing involves biological decline, including wear-and-tear of the body.</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Older people at home may experience mobility loss, isolation and ill health.</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Reduced support and safety concerns may lead to residential care admission.</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Policy and theory shape care and challenge ageism</a:t>
            </a:r>
          </a:p>
        </p:txBody>
      </p:sp>
      <p:cxnSp>
        <p:nvCxnSpPr>
          <p:cNvPr id="12515" name="Google Shape;12515;p48"/>
          <p:cNvCxnSpPr/>
          <p:nvPr/>
        </p:nvCxnSpPr>
        <p:spPr>
          <a:xfrm>
            <a:off x="1140750" y="1006045"/>
            <a:ext cx="6862500" cy="0"/>
          </a:xfrm>
          <a:prstGeom prst="straightConnector1">
            <a:avLst/>
          </a:prstGeom>
          <a:noFill/>
          <a:ln w="19050" cap="flat" cmpd="sng">
            <a:solidFill>
              <a:schemeClr val="dk1"/>
            </a:solidFill>
            <a:prstDash val="solid"/>
            <a:round/>
            <a:headEnd type="none" w="med" len="med"/>
            <a:tailEnd type="none" w="med" len="med"/>
          </a:ln>
        </p:spPr>
      </p:cxnSp>
      <p:pic>
        <p:nvPicPr>
          <p:cNvPr id="7" name="Picture 6"/>
          <p:cNvPicPr>
            <a:picLocks noChangeAspect="1"/>
          </p:cNvPicPr>
          <p:nvPr/>
        </p:nvPicPr>
        <p:blipFill>
          <a:blip r:embed="rId5"/>
          <a:stretch>
            <a:fillRect/>
          </a:stretch>
        </p:blipFill>
        <p:spPr>
          <a:xfrm>
            <a:off x="5310765" y="1280890"/>
            <a:ext cx="3449366" cy="288751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 name="TextBox 1"/>
          <p:cNvSpPr txBox="1"/>
          <p:nvPr/>
        </p:nvSpPr>
        <p:spPr>
          <a:xfrm>
            <a:off x="5498926" y="4371584"/>
            <a:ext cx="2925074" cy="30777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a:t>
            </a:r>
            <a:r>
              <a:rPr lang="en-GB" dirty="0" err="1">
                <a:latin typeface="Times New Roman" panose="02020603050405020304" pitchFamily="18" charset="0"/>
                <a:cs typeface="Times New Roman" panose="02020603050405020304" pitchFamily="18" charset="0"/>
              </a:rPr>
              <a:t>Nayomcare</a:t>
            </a:r>
            <a:r>
              <a:rPr lang="en-GB" dirty="0">
                <a:latin typeface="Times New Roman" panose="02020603050405020304" pitchFamily="18" charset="0"/>
                <a:cs typeface="Times New Roman" panose="02020603050405020304" pitchFamily="18" charset="0"/>
              </a:rPr>
              <a:t>, 2025)</a:t>
            </a:r>
          </a:p>
        </p:txBody>
      </p:sp>
      <p:pic>
        <p:nvPicPr>
          <p:cNvPr id="11" name="Audio 10">
            <a:hlinkClick r:id="" action="ppaction://media"/>
            <a:extLst>
              <a:ext uri="{FF2B5EF4-FFF2-40B4-BE49-F238E27FC236}">
                <a16:creationId xmlns:a16="http://schemas.microsoft.com/office/drawing/2014/main" id="{9AF9CDBA-8E28-C724-AAFE-1EE685A6EB3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9632"/>
    </mc:Choice>
    <mc:Fallback>
      <p:transition spd="slow" advTm="59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725"/>
        <p:cNvGrpSpPr/>
        <p:nvPr/>
      </p:nvGrpSpPr>
      <p:grpSpPr>
        <a:xfrm>
          <a:off x="0" y="0"/>
          <a:ext cx="0" cy="0"/>
          <a:chOff x="0" y="0"/>
          <a:chExt cx="0" cy="0"/>
        </a:xfrm>
      </p:grpSpPr>
      <p:sp>
        <p:nvSpPr>
          <p:cNvPr id="12729" name="Google Shape;12729;p50"/>
          <p:cNvSpPr txBox="1">
            <a:spLocks noGrp="1"/>
          </p:cNvSpPr>
          <p:nvPr>
            <p:ph type="title"/>
          </p:nvPr>
        </p:nvSpPr>
        <p:spPr>
          <a:xfrm>
            <a:off x="626300" y="0"/>
            <a:ext cx="7395909" cy="580415"/>
          </a:xfrm>
          <a:prstGeom prst="rect">
            <a:avLst/>
          </a:prstGeom>
        </p:spPr>
        <p:txBody>
          <a:bodyPr spcFirstLastPara="1" wrap="square" lIns="91425" tIns="91425" rIns="91425" bIns="91425" anchor="t" anchorCtr="0">
            <a:noAutofit/>
          </a:bodyPr>
          <a:lstStyle/>
          <a:p>
            <a:pPr lvl="0"/>
            <a:r>
              <a:rPr lang="en-GB" b="1" dirty="0">
                <a:latin typeface="Times New Roman" panose="02020603050405020304" pitchFamily="18" charset="0"/>
                <a:cs typeface="Times New Roman" panose="02020603050405020304" pitchFamily="18" charset="0"/>
              </a:rPr>
              <a:t>Scope: Why Ageing Matters</a:t>
            </a:r>
            <a:endParaRPr b="1" dirty="0">
              <a:latin typeface="Times New Roman" panose="02020603050405020304" pitchFamily="18" charset="0"/>
              <a:cs typeface="Times New Roman" panose="02020603050405020304" pitchFamily="18" charset="0"/>
            </a:endParaRPr>
          </a:p>
        </p:txBody>
      </p:sp>
      <p:sp>
        <p:nvSpPr>
          <p:cNvPr id="12731" name="Google Shape;12731;p50"/>
          <p:cNvSpPr txBox="1">
            <a:spLocks noGrp="1"/>
          </p:cNvSpPr>
          <p:nvPr>
            <p:ph type="subTitle" idx="2"/>
          </p:nvPr>
        </p:nvSpPr>
        <p:spPr>
          <a:xfrm>
            <a:off x="2752534" y="580414"/>
            <a:ext cx="6202930" cy="4563085"/>
          </a:xfrm>
          <a:prstGeom prst="rect">
            <a:avLst/>
          </a:prstGeom>
        </p:spPr>
        <p:txBody>
          <a:bodyPr spcFirstLastPara="1" wrap="square" lIns="91425" tIns="91425" rIns="91425" bIns="91425" anchor="t" anchorCtr="0">
            <a:noAutofit/>
          </a:bodyPr>
          <a:lstStyle/>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Domiciliary care promotes independence but is limited by workforce and time pressures (Burns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2022).</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UK population is ageing, as fertility has declined and life expectancy is expected to increase, with 1 million more people aged 65 and above in 2068 (ONS, 2023).</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Older adults require comprehensive care across physical, emotional, social, and psychological health.</a:t>
            </a:r>
          </a:p>
          <a:p>
            <a:pPr marL="285750" lvl="0" indent="-285750" algn="just">
              <a:lnSpc>
                <a:spcPct val="150000"/>
              </a:lnSpc>
              <a:buFont typeface="Wingdings" panose="05000000000000000000" pitchFamily="2" charset="2"/>
              <a:buChar char="Ø"/>
            </a:pPr>
            <a:r>
              <a:rPr lang="en-US" dirty="0">
                <a:solidFill>
                  <a:schemeClr val="tx1"/>
                </a:solidFill>
                <a:latin typeface="Times New Roman" panose="02020603050405020304" pitchFamily="18" charset="0"/>
                <a:cs typeface="Times New Roman" panose="02020603050405020304" pitchFamily="18" charset="0"/>
              </a:rPr>
              <a:t>The domiciliary care helps older people live alone at their homes and continue with their daily routine.</a:t>
            </a:r>
          </a:p>
          <a:p>
            <a:pPr marL="285750" lvl="0" indent="-285750" algn="just">
              <a:lnSpc>
                <a:spcPct val="150000"/>
              </a:lnSpc>
              <a:buFont typeface="Wingdings" panose="05000000000000000000" pitchFamily="2" charset="2"/>
              <a:buChar char="Ø"/>
            </a:pPr>
            <a:r>
              <a:rPr lang="en-US" dirty="0">
                <a:solidFill>
                  <a:schemeClr val="tx1"/>
                </a:solidFill>
                <a:latin typeface="Times New Roman" panose="02020603050405020304" pitchFamily="18" charset="0"/>
                <a:cs typeface="Times New Roman" panose="02020603050405020304" pitchFamily="18" charset="0"/>
              </a:rPr>
              <a:t> Residential care offers 24-hour administration to aged people who have complicated health and care requirements. </a:t>
            </a:r>
          </a:p>
          <a:p>
            <a:pPr marL="285750" lvl="0" indent="-285750" algn="just">
              <a:lnSpc>
                <a:spcPct val="150000"/>
              </a:lnSpc>
              <a:buFont typeface="Wingdings" panose="05000000000000000000" pitchFamily="2" charset="2"/>
              <a:buChar char="Ø"/>
            </a:pPr>
            <a:r>
              <a:rPr lang="en-US" dirty="0">
                <a:solidFill>
                  <a:schemeClr val="tx1"/>
                </a:solidFill>
                <a:latin typeface="Times New Roman" panose="02020603050405020304" pitchFamily="18" charset="0"/>
                <a:cs typeface="Times New Roman" panose="02020603050405020304" pitchFamily="18" charset="0"/>
              </a:rPr>
              <a:t>Currently, the UK has more than 10 million individuals above 65 years of age, which is creating more pressure on the services available in the field of care (Ons.gov, 2026)</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5"/>
          <a:stretch>
            <a:fillRect/>
          </a:stretch>
        </p:blipFill>
        <p:spPr>
          <a:xfrm>
            <a:off x="143926" y="1272619"/>
            <a:ext cx="2503954" cy="177456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2" name="TextBox 1"/>
          <p:cNvSpPr txBox="1"/>
          <p:nvPr/>
        </p:nvSpPr>
        <p:spPr>
          <a:xfrm>
            <a:off x="385113" y="3186509"/>
            <a:ext cx="2367420" cy="30777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home2stay, 2025) </a:t>
            </a:r>
          </a:p>
        </p:txBody>
      </p:sp>
      <p:pic>
        <p:nvPicPr>
          <p:cNvPr id="7" name="Audio 6">
            <a:hlinkClick r:id="" action="ppaction://media"/>
            <a:extLst>
              <a:ext uri="{FF2B5EF4-FFF2-40B4-BE49-F238E27FC236}">
                <a16:creationId xmlns:a16="http://schemas.microsoft.com/office/drawing/2014/main" id="{3C96FE01-32EE-B736-4CE7-535F88091C4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90483"/>
    </mc:Choice>
    <mc:Fallback>
      <p:transition spd="slow" advTm="190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832"/>
        <p:cNvGrpSpPr/>
        <p:nvPr/>
      </p:nvGrpSpPr>
      <p:grpSpPr>
        <a:xfrm>
          <a:off x="0" y="0"/>
          <a:ext cx="0" cy="0"/>
          <a:chOff x="0" y="0"/>
          <a:chExt cx="0" cy="0"/>
        </a:xfrm>
      </p:grpSpPr>
      <p:sp>
        <p:nvSpPr>
          <p:cNvPr id="12834" name="Google Shape;12834;p53"/>
          <p:cNvSpPr txBox="1">
            <a:spLocks noGrp="1"/>
          </p:cNvSpPr>
          <p:nvPr>
            <p:ph type="title"/>
          </p:nvPr>
        </p:nvSpPr>
        <p:spPr>
          <a:xfrm>
            <a:off x="735495" y="236415"/>
            <a:ext cx="7695279" cy="560991"/>
          </a:xfrm>
          <a:prstGeom prst="rect">
            <a:avLst/>
          </a:prstGeom>
        </p:spPr>
        <p:txBody>
          <a:bodyPr spcFirstLastPara="1" wrap="square" lIns="91425" tIns="91425" rIns="91425" bIns="91425" anchor="b" anchorCtr="0">
            <a:noAutofit/>
          </a:bodyPr>
          <a:lstStyle/>
          <a:p>
            <a:pPr lvl="0" algn="ctr"/>
            <a:r>
              <a:rPr lang="en-GB" b="1" dirty="0">
                <a:latin typeface="Times New Roman" panose="02020603050405020304" pitchFamily="18" charset="0"/>
                <a:cs typeface="Times New Roman" panose="02020603050405020304" pitchFamily="18" charset="0"/>
              </a:rPr>
              <a:t>Theoretical Framework of Ageing </a:t>
            </a:r>
            <a:endParaRPr b="1" dirty="0">
              <a:latin typeface="Times New Roman" panose="02020603050405020304" pitchFamily="18" charset="0"/>
              <a:cs typeface="Times New Roman" panose="02020603050405020304" pitchFamily="18" charset="0"/>
            </a:endParaRPr>
          </a:p>
        </p:txBody>
      </p:sp>
      <p:sp>
        <p:nvSpPr>
          <p:cNvPr id="12835" name="Google Shape;12835;p53"/>
          <p:cNvSpPr txBox="1">
            <a:spLocks noGrp="1"/>
          </p:cNvSpPr>
          <p:nvPr>
            <p:ph type="subTitle" idx="1"/>
          </p:nvPr>
        </p:nvSpPr>
        <p:spPr>
          <a:xfrm>
            <a:off x="500158" y="1169365"/>
            <a:ext cx="5001740" cy="3836587"/>
          </a:xfrm>
          <a:prstGeom prst="rect">
            <a:avLst/>
          </a:prstGeom>
        </p:spPr>
        <p:txBody>
          <a:bodyPr spcFirstLastPara="1" wrap="square" lIns="91425" tIns="91425" rIns="91425" bIns="91425" anchor="t" anchorCtr="0">
            <a:noAutofit/>
          </a:bodyPr>
          <a:lstStyle/>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Activity Theory views continued social participation as key to wellbeing in later life.</a:t>
            </a:r>
          </a:p>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Disengagement Theory suggests that gradual withdrawal may be a natural part of the ageing process (Crăciun, 2023).</a:t>
            </a:r>
          </a:p>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Continuity Theory emphasises the maintenance of roles, routines and identity over time.</a:t>
            </a:r>
          </a:p>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However, not a single theory fully explains ageing; integrated approaches are required in care.</a:t>
            </a:r>
          </a:p>
        </p:txBody>
      </p:sp>
      <p:cxnSp>
        <p:nvCxnSpPr>
          <p:cNvPr id="12836" name="Google Shape;12836;p53"/>
          <p:cNvCxnSpPr/>
          <p:nvPr/>
        </p:nvCxnSpPr>
        <p:spPr>
          <a:xfrm>
            <a:off x="974632" y="797406"/>
            <a:ext cx="7217004" cy="9939"/>
          </a:xfrm>
          <a:prstGeom prst="straightConnector1">
            <a:avLst/>
          </a:prstGeom>
          <a:noFill/>
          <a:ln w="19050" cap="flat" cmpd="sng">
            <a:solidFill>
              <a:schemeClr val="dk1"/>
            </a:solidFill>
            <a:prstDash val="solid"/>
            <a:round/>
            <a:headEnd type="none" w="med" len="med"/>
            <a:tailEnd type="none" w="med" len="med"/>
          </a:ln>
        </p:spPr>
      </p:cxnSp>
      <p:pic>
        <p:nvPicPr>
          <p:cNvPr id="8" name="Picture 7"/>
          <p:cNvPicPr>
            <a:picLocks noChangeAspect="1"/>
          </p:cNvPicPr>
          <p:nvPr/>
        </p:nvPicPr>
        <p:blipFill rotWithShape="1">
          <a:blip r:embed="rId5"/>
          <a:srcRect t="13708" b="15586"/>
          <a:stretch/>
        </p:blipFill>
        <p:spPr>
          <a:xfrm>
            <a:off x="5690772" y="1449092"/>
            <a:ext cx="3159680" cy="230924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p:cNvSpPr txBox="1"/>
          <p:nvPr/>
        </p:nvSpPr>
        <p:spPr>
          <a:xfrm>
            <a:off x="5690772" y="3933173"/>
            <a:ext cx="2740002" cy="307777"/>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(Source: </a:t>
            </a:r>
            <a:r>
              <a:rPr lang="en-GB" dirty="0" err="1">
                <a:latin typeface="Times New Roman" panose="02020603050405020304" pitchFamily="18" charset="0"/>
                <a:cs typeface="Times New Roman" panose="02020603050405020304" pitchFamily="18" charset="0"/>
              </a:rPr>
              <a:t>Bisht</a:t>
            </a:r>
            <a:r>
              <a:rPr lang="en-GB" dirty="0">
                <a:latin typeface="Times New Roman" panose="02020603050405020304" pitchFamily="18" charset="0"/>
                <a:cs typeface="Times New Roman" panose="02020603050405020304" pitchFamily="18" charset="0"/>
              </a:rPr>
              <a:t>. P., 2025)</a:t>
            </a:r>
          </a:p>
        </p:txBody>
      </p:sp>
      <p:pic>
        <p:nvPicPr>
          <p:cNvPr id="6" name="Audio 5">
            <a:hlinkClick r:id="" action="ppaction://media"/>
            <a:extLst>
              <a:ext uri="{FF2B5EF4-FFF2-40B4-BE49-F238E27FC236}">
                <a16:creationId xmlns:a16="http://schemas.microsoft.com/office/drawing/2014/main" id="{BF038D87-FDE3-431F-8129-0E6B5F41EAA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39"/>
    </mc:Choice>
    <mc:Fallback>
      <p:transition spd="slow" advTm="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897"/>
        <p:cNvGrpSpPr/>
        <p:nvPr/>
      </p:nvGrpSpPr>
      <p:grpSpPr>
        <a:xfrm>
          <a:off x="0" y="0"/>
          <a:ext cx="0" cy="0"/>
          <a:chOff x="0" y="0"/>
          <a:chExt cx="0" cy="0"/>
        </a:xfrm>
      </p:grpSpPr>
      <p:sp>
        <p:nvSpPr>
          <p:cNvPr id="12903" name="Google Shape;12903;p56"/>
          <p:cNvSpPr txBox="1">
            <a:spLocks noGrp="1"/>
          </p:cNvSpPr>
          <p:nvPr>
            <p:ph type="title"/>
          </p:nvPr>
        </p:nvSpPr>
        <p:spPr>
          <a:xfrm>
            <a:off x="1060157" y="227822"/>
            <a:ext cx="7307736" cy="627897"/>
          </a:xfrm>
          <a:prstGeom prst="rect">
            <a:avLst/>
          </a:prstGeom>
        </p:spPr>
        <p:txBody>
          <a:bodyPr spcFirstLastPara="1" wrap="square" lIns="91425" tIns="91425" rIns="91425" bIns="91425" anchor="t" anchorCtr="0">
            <a:noAutofit/>
          </a:bodyPr>
          <a:lstStyle/>
          <a:p>
            <a:pPr lvl="0" algn="ctr"/>
            <a:r>
              <a:rPr lang="en-GB" b="1" dirty="0">
                <a:latin typeface="Times New Roman" panose="02020603050405020304" pitchFamily="18" charset="0"/>
                <a:cs typeface="Times New Roman" panose="02020603050405020304" pitchFamily="18" charset="0"/>
              </a:rPr>
              <a:t>Policy and Legislation</a:t>
            </a:r>
            <a:endParaRPr b="1" dirty="0">
              <a:latin typeface="Times New Roman" panose="02020603050405020304" pitchFamily="18" charset="0"/>
              <a:cs typeface="Times New Roman" panose="02020603050405020304" pitchFamily="18" charset="0"/>
            </a:endParaRPr>
          </a:p>
        </p:txBody>
      </p:sp>
      <p:sp>
        <p:nvSpPr>
          <p:cNvPr id="12904" name="Google Shape;12904;p56"/>
          <p:cNvSpPr txBox="1">
            <a:spLocks noGrp="1"/>
          </p:cNvSpPr>
          <p:nvPr>
            <p:ph type="subTitle" idx="1"/>
          </p:nvPr>
        </p:nvSpPr>
        <p:spPr>
          <a:xfrm>
            <a:off x="2809189" y="1032377"/>
            <a:ext cx="6099142" cy="3631091"/>
          </a:xfrm>
          <a:prstGeom prst="rect">
            <a:avLst/>
          </a:prstGeom>
        </p:spPr>
        <p:txBody>
          <a:bodyPr spcFirstLastPara="1" wrap="square" lIns="91425" tIns="91425" rIns="91425" bIns="91425" anchor="t" anchorCtr="0">
            <a:noAutofit/>
          </a:bodyPr>
          <a:lstStyle/>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UK policy promotes wellbeing, choice and personalised care for older people.</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The Care Act 2014 places wellbeing and independence at the </a:t>
            </a:r>
            <a:r>
              <a:rPr lang="en-US" sz="1400" dirty="0" err="1">
                <a:solidFill>
                  <a:schemeClr val="tx1"/>
                </a:solidFill>
                <a:latin typeface="Times New Roman" panose="02020603050405020304" pitchFamily="18" charset="0"/>
                <a:cs typeface="Times New Roman" panose="02020603050405020304" pitchFamily="18" charset="0"/>
              </a:rPr>
              <a:t>centre</a:t>
            </a:r>
            <a:r>
              <a:rPr lang="en-US" sz="1400" dirty="0">
                <a:solidFill>
                  <a:schemeClr val="tx1"/>
                </a:solidFill>
                <a:latin typeface="Times New Roman" panose="02020603050405020304" pitchFamily="18" charset="0"/>
                <a:cs typeface="Times New Roman" panose="02020603050405020304" pitchFamily="18" charset="0"/>
              </a:rPr>
              <a:t> of care.</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The Equality Act 2010 protects older people from age-based discrimination (Age UK, 2025).</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It adheres to the Activity and Continuity theories as it promotes being independent and maintaining identity later in life.</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The NHS Long Term Plan supports integrated and preventative care approaches.</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A policy on dementia funded by the </a:t>
            </a:r>
            <a:r>
              <a:rPr lang="en-US" sz="1400" dirty="0" err="1">
                <a:solidFill>
                  <a:schemeClr val="tx1"/>
                </a:solidFill>
                <a:latin typeface="Times New Roman" panose="02020603050405020304" pitchFamily="18" charset="0"/>
                <a:cs typeface="Times New Roman" panose="02020603050405020304" pitchFamily="18" charset="0"/>
              </a:rPr>
              <a:t>Alzheimerly</a:t>
            </a:r>
            <a:r>
              <a:rPr lang="en-US" sz="1400" dirty="0">
                <a:solidFill>
                  <a:schemeClr val="tx1"/>
                </a:solidFill>
                <a:latin typeface="Times New Roman" panose="02020603050405020304" pitchFamily="18" charset="0"/>
                <a:cs typeface="Times New Roman" panose="02020603050405020304" pitchFamily="18" charset="0"/>
              </a:rPr>
              <a:t> Society reinforces the provision of specialist care.</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Gaps remain between policy intentions and lived care experiences.</a:t>
            </a:r>
          </a:p>
        </p:txBody>
      </p:sp>
      <p:cxnSp>
        <p:nvCxnSpPr>
          <p:cNvPr id="12905" name="Google Shape;12905;p56"/>
          <p:cNvCxnSpPr/>
          <p:nvPr/>
        </p:nvCxnSpPr>
        <p:spPr>
          <a:xfrm>
            <a:off x="1060157" y="944048"/>
            <a:ext cx="6742060" cy="0"/>
          </a:xfrm>
          <a:prstGeom prst="straightConnector1">
            <a:avLst/>
          </a:prstGeom>
          <a:noFill/>
          <a:ln w="19050" cap="flat" cmpd="sng">
            <a:solidFill>
              <a:schemeClr val="dk1"/>
            </a:solidFill>
            <a:prstDash val="solid"/>
            <a:round/>
            <a:headEnd type="none" w="med" len="med"/>
            <a:tailEnd type="none" w="med" len="med"/>
          </a:ln>
        </p:spPr>
      </p:cxnSp>
      <p:pic>
        <p:nvPicPr>
          <p:cNvPr id="4" name="Picture 3"/>
          <p:cNvPicPr>
            <a:picLocks noChangeAspect="1"/>
          </p:cNvPicPr>
          <p:nvPr/>
        </p:nvPicPr>
        <p:blipFill>
          <a:blip r:embed="rId5"/>
          <a:stretch>
            <a:fillRect/>
          </a:stretch>
        </p:blipFill>
        <p:spPr>
          <a:xfrm>
            <a:off x="47604" y="1729669"/>
            <a:ext cx="2912413" cy="175608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2" name="TextBox 1"/>
          <p:cNvSpPr txBox="1"/>
          <p:nvPr/>
        </p:nvSpPr>
        <p:spPr>
          <a:xfrm>
            <a:off x="132211" y="3766834"/>
            <a:ext cx="2743200" cy="30777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Bgs.org.uk, 2025)</a:t>
            </a:r>
          </a:p>
        </p:txBody>
      </p:sp>
      <p:pic>
        <p:nvPicPr>
          <p:cNvPr id="7" name="Audio 6">
            <a:hlinkClick r:id="" action="ppaction://media"/>
            <a:extLst>
              <a:ext uri="{FF2B5EF4-FFF2-40B4-BE49-F238E27FC236}">
                <a16:creationId xmlns:a16="http://schemas.microsoft.com/office/drawing/2014/main" id="{0EF9CFED-E070-8C42-1FCC-D0418D3C7AB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38315"/>
    </mc:Choice>
    <mc:Fallback>
      <p:transition spd="slow" advTm="238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832"/>
        <p:cNvGrpSpPr/>
        <p:nvPr/>
      </p:nvGrpSpPr>
      <p:grpSpPr>
        <a:xfrm>
          <a:off x="0" y="0"/>
          <a:ext cx="0" cy="0"/>
          <a:chOff x="0" y="0"/>
          <a:chExt cx="0" cy="0"/>
        </a:xfrm>
      </p:grpSpPr>
      <p:sp>
        <p:nvSpPr>
          <p:cNvPr id="12834" name="Google Shape;12834;p53"/>
          <p:cNvSpPr txBox="1">
            <a:spLocks noGrp="1"/>
          </p:cNvSpPr>
          <p:nvPr>
            <p:ph type="title"/>
          </p:nvPr>
        </p:nvSpPr>
        <p:spPr>
          <a:xfrm>
            <a:off x="735495" y="236415"/>
            <a:ext cx="7695279" cy="560991"/>
          </a:xfrm>
          <a:prstGeom prst="rect">
            <a:avLst/>
          </a:prstGeom>
        </p:spPr>
        <p:txBody>
          <a:bodyPr spcFirstLastPara="1" wrap="square" lIns="91425" tIns="91425" rIns="91425" bIns="91425" anchor="b" anchorCtr="0">
            <a:noAutofit/>
          </a:bodyPr>
          <a:lstStyle/>
          <a:p>
            <a:pPr lvl="0" algn="ctr"/>
            <a:r>
              <a:rPr lang="en-US" b="1" dirty="0">
                <a:latin typeface="Times New Roman" panose="02020603050405020304" pitchFamily="18" charset="0"/>
                <a:cs typeface="Times New Roman" panose="02020603050405020304" pitchFamily="18" charset="0"/>
              </a:rPr>
              <a:t>Overview of Current Care Provisions </a:t>
            </a:r>
            <a:endParaRPr b="1" dirty="0">
              <a:latin typeface="Times New Roman" panose="02020603050405020304" pitchFamily="18" charset="0"/>
              <a:cs typeface="Times New Roman" panose="02020603050405020304" pitchFamily="18" charset="0"/>
            </a:endParaRPr>
          </a:p>
        </p:txBody>
      </p:sp>
      <p:sp>
        <p:nvSpPr>
          <p:cNvPr id="12835" name="Google Shape;12835;p53"/>
          <p:cNvSpPr txBox="1">
            <a:spLocks noGrp="1"/>
          </p:cNvSpPr>
          <p:nvPr>
            <p:ph type="subTitle" idx="1"/>
          </p:nvPr>
        </p:nvSpPr>
        <p:spPr>
          <a:xfrm>
            <a:off x="399420" y="805408"/>
            <a:ext cx="4815760" cy="4136867"/>
          </a:xfrm>
          <a:prstGeom prst="rect">
            <a:avLst/>
          </a:prstGeom>
        </p:spPr>
        <p:txBody>
          <a:bodyPr spcFirstLastPara="1" wrap="square" lIns="91425" tIns="91425" rIns="91425" bIns="91425" anchor="t" anchorCtr="0">
            <a:noAutofit/>
          </a:bodyPr>
          <a:lstStyle/>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Older people in the UK access a range of health and social care services (Goodwin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2023).</a:t>
            </a:r>
          </a:p>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Provision includes community-based, domiciliary and residential care.</a:t>
            </a:r>
          </a:p>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Informal care from families plays a significant supporting role.</a:t>
            </a:r>
          </a:p>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Services aim to promote independence, safety and wellbeing.</a:t>
            </a:r>
          </a:p>
          <a:p>
            <a:pPr marL="285750" lvl="0" indent="-285750" algn="just">
              <a:lnSpc>
                <a:spcPct val="150000"/>
              </a:lnSpc>
              <a:spcAft>
                <a:spcPts val="1600"/>
              </a:spcAft>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Policy and ageing theory influence how care is designed and delivered.</a:t>
            </a:r>
          </a:p>
        </p:txBody>
      </p:sp>
      <p:cxnSp>
        <p:nvCxnSpPr>
          <p:cNvPr id="12836" name="Google Shape;12836;p53"/>
          <p:cNvCxnSpPr/>
          <p:nvPr/>
        </p:nvCxnSpPr>
        <p:spPr>
          <a:xfrm>
            <a:off x="974632" y="797406"/>
            <a:ext cx="7217004" cy="9939"/>
          </a:xfrm>
          <a:prstGeom prst="straightConnector1">
            <a:avLst/>
          </a:prstGeom>
          <a:noFill/>
          <a:ln w="19050" cap="flat" cmpd="sng">
            <a:solidFill>
              <a:schemeClr val="dk1"/>
            </a:solidFill>
            <a:prstDash val="solid"/>
            <a:round/>
            <a:headEnd type="none" w="med" len="med"/>
            <a:tailEnd type="none" w="med" len="med"/>
          </a:ln>
        </p:spPr>
      </p:cxnSp>
      <p:sp>
        <p:nvSpPr>
          <p:cNvPr id="2" name="TextBox 1"/>
          <p:cNvSpPr txBox="1"/>
          <p:nvPr/>
        </p:nvSpPr>
        <p:spPr>
          <a:xfrm>
            <a:off x="5690772" y="3933173"/>
            <a:ext cx="2740002" cy="307777"/>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(Source: Research Gate, 2025)</a:t>
            </a:r>
          </a:p>
        </p:txBody>
      </p:sp>
      <p:pic>
        <p:nvPicPr>
          <p:cNvPr id="3" name="Picture 2"/>
          <p:cNvPicPr>
            <a:picLocks noChangeAspect="1"/>
          </p:cNvPicPr>
          <p:nvPr/>
        </p:nvPicPr>
        <p:blipFill>
          <a:blip r:embed="rId5"/>
          <a:stretch>
            <a:fillRect/>
          </a:stretch>
        </p:blipFill>
        <p:spPr>
          <a:xfrm>
            <a:off x="5396304" y="1358397"/>
            <a:ext cx="3482392" cy="25217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Audio 6">
            <a:hlinkClick r:id="" action="ppaction://media"/>
            <a:extLst>
              <a:ext uri="{FF2B5EF4-FFF2-40B4-BE49-F238E27FC236}">
                <a16:creationId xmlns:a16="http://schemas.microsoft.com/office/drawing/2014/main" id="{CCD56CB7-D634-A931-A6DC-BDCF97DD549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2194661572"/>
      </p:ext>
    </p:extLst>
  </p:cSld>
  <p:clrMapOvr>
    <a:masterClrMapping/>
  </p:clrMapOvr>
  <mc:AlternateContent xmlns:mc="http://schemas.openxmlformats.org/markup-compatibility/2006">
    <mc:Choice xmlns:p14="http://schemas.microsoft.com/office/powerpoint/2010/main" Requires="p14">
      <p:transition spd="slow" p14:dur="2000" advTm="63500"/>
    </mc:Choice>
    <mc:Fallback>
      <p:transition spd="slow" advTm="63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897"/>
        <p:cNvGrpSpPr/>
        <p:nvPr/>
      </p:nvGrpSpPr>
      <p:grpSpPr>
        <a:xfrm>
          <a:off x="0" y="0"/>
          <a:ext cx="0" cy="0"/>
          <a:chOff x="0" y="0"/>
          <a:chExt cx="0" cy="0"/>
        </a:xfrm>
      </p:grpSpPr>
      <p:sp>
        <p:nvSpPr>
          <p:cNvPr id="12903" name="Google Shape;12903;p56"/>
          <p:cNvSpPr txBox="1">
            <a:spLocks noGrp="1"/>
          </p:cNvSpPr>
          <p:nvPr>
            <p:ph type="title"/>
          </p:nvPr>
        </p:nvSpPr>
        <p:spPr>
          <a:xfrm>
            <a:off x="1404593" y="227822"/>
            <a:ext cx="6963299" cy="1299320"/>
          </a:xfrm>
          <a:prstGeom prst="rect">
            <a:avLst/>
          </a:prstGeom>
        </p:spPr>
        <p:txBody>
          <a:bodyPr spcFirstLastPara="1" wrap="square" lIns="91425" tIns="91425" rIns="91425" bIns="91425" anchor="t" anchorCtr="0">
            <a:noAutofit/>
          </a:bodyPr>
          <a:lstStyle/>
          <a:p>
            <a:pPr lvl="0" algn="ctr"/>
            <a:r>
              <a:rPr lang="en-US" b="1" dirty="0">
                <a:latin typeface="Times New Roman" panose="02020603050405020304" pitchFamily="18" charset="0"/>
                <a:cs typeface="Times New Roman" panose="02020603050405020304" pitchFamily="18" charset="0"/>
              </a:rPr>
              <a:t>Critical Evaluation: Domiciliary and Residential Care Settings</a:t>
            </a:r>
            <a:endParaRPr b="1" dirty="0">
              <a:latin typeface="Times New Roman" panose="02020603050405020304" pitchFamily="18" charset="0"/>
              <a:cs typeface="Times New Roman" panose="02020603050405020304" pitchFamily="18" charset="0"/>
            </a:endParaRPr>
          </a:p>
        </p:txBody>
      </p:sp>
      <p:sp>
        <p:nvSpPr>
          <p:cNvPr id="12904" name="Google Shape;12904;p56"/>
          <p:cNvSpPr txBox="1">
            <a:spLocks noGrp="1"/>
          </p:cNvSpPr>
          <p:nvPr>
            <p:ph type="subTitle" idx="1"/>
          </p:nvPr>
        </p:nvSpPr>
        <p:spPr>
          <a:xfrm>
            <a:off x="3289955" y="2243368"/>
            <a:ext cx="5854045" cy="2724558"/>
          </a:xfrm>
          <a:prstGeom prst="rect">
            <a:avLst/>
          </a:prstGeom>
        </p:spPr>
        <p:txBody>
          <a:bodyPr spcFirstLastPara="1" wrap="square" lIns="91425" tIns="91425" rIns="91425" bIns="91425" anchor="t" anchorCtr="0">
            <a:noAutofit/>
          </a:bodyPr>
          <a:lstStyle/>
          <a:p>
            <a:pPr marL="139700" indent="0" algn="just">
              <a:lnSpc>
                <a:spcPct val="150000"/>
              </a:lnSpc>
              <a:buNone/>
            </a:pPr>
            <a:r>
              <a:rPr lang="en-US" sz="1400" b="1" dirty="0">
                <a:solidFill>
                  <a:schemeClr val="tx1"/>
                </a:solidFill>
                <a:latin typeface="Times New Roman" panose="02020603050405020304" pitchFamily="18" charset="0"/>
                <a:cs typeface="Times New Roman" panose="02020603050405020304" pitchFamily="18" charset="0"/>
              </a:rPr>
              <a:t>Care Setting 1: Domiciliary Care</a:t>
            </a:r>
            <a:endParaRPr lang="en-US" sz="1400"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US" sz="1400" dirty="0" err="1">
                <a:solidFill>
                  <a:schemeClr val="tx1"/>
                </a:solidFill>
                <a:latin typeface="Times New Roman" panose="02020603050405020304" pitchFamily="18" charset="0"/>
                <a:cs typeface="Times New Roman" panose="02020603050405020304" pitchFamily="18" charset="0"/>
              </a:rPr>
              <a:t>Favours</a:t>
            </a:r>
            <a:r>
              <a:rPr lang="en-US" sz="1400" dirty="0">
                <a:solidFill>
                  <a:schemeClr val="tx1"/>
                </a:solidFill>
                <a:latin typeface="Times New Roman" panose="02020603050405020304" pitchFamily="18" charset="0"/>
                <a:cs typeface="Times New Roman" panose="02020603050405020304" pitchFamily="18" charset="0"/>
              </a:rPr>
              <a:t> Self-care and ageing at home. </a:t>
            </a:r>
          </a:p>
          <a:p>
            <a:pPr algn="just">
              <a:lnSpc>
                <a:spcPct val="150000"/>
              </a:lnSpc>
            </a:pPr>
            <a:r>
              <a:rPr lang="en-US" sz="1400" dirty="0">
                <a:solidFill>
                  <a:schemeClr val="tx1"/>
                </a:solidFill>
                <a:latin typeface="Times New Roman" panose="02020603050405020304" pitchFamily="18" charset="0"/>
                <a:cs typeface="Times New Roman" panose="02020603050405020304" pitchFamily="18" charset="0"/>
              </a:rPr>
              <a:t>Encourages habit, decision and continuance. </a:t>
            </a:r>
          </a:p>
          <a:p>
            <a:pPr algn="just">
              <a:lnSpc>
                <a:spcPct val="150000"/>
              </a:lnSpc>
            </a:pPr>
            <a:r>
              <a:rPr lang="en-US" sz="1400" dirty="0">
                <a:solidFill>
                  <a:schemeClr val="tx1"/>
                </a:solidFill>
                <a:latin typeface="Times New Roman" panose="02020603050405020304" pitchFamily="18" charset="0"/>
                <a:cs typeface="Times New Roman" panose="02020603050405020304" pitchFamily="18" charset="0"/>
              </a:rPr>
              <a:t>Constrained by staff deficiencies and brief visits (</a:t>
            </a:r>
            <a:r>
              <a:rPr lang="en-GB" sz="1400" dirty="0" err="1">
                <a:solidFill>
                  <a:schemeClr val="tx1"/>
                </a:solidFill>
                <a:latin typeface="Times New Roman" panose="02020603050405020304" pitchFamily="18" charset="0"/>
                <a:cs typeface="Times New Roman" panose="02020603050405020304" pitchFamily="18" charset="0"/>
              </a:rPr>
              <a:t>Krier</a:t>
            </a:r>
            <a:r>
              <a:rPr lang="en-GB" sz="1400" dirty="0">
                <a:solidFill>
                  <a:schemeClr val="tx1"/>
                </a:solidFill>
                <a:latin typeface="Times New Roman" panose="02020603050405020304" pitchFamily="18" charset="0"/>
                <a:cs typeface="Times New Roman" panose="02020603050405020304" pitchFamily="18" charset="0"/>
              </a:rPr>
              <a:t> </a:t>
            </a:r>
            <a:r>
              <a:rPr lang="en-GB" sz="1400" i="1" dirty="0">
                <a:solidFill>
                  <a:schemeClr val="tx1"/>
                </a:solidFill>
                <a:latin typeface="Times New Roman" panose="02020603050405020304" pitchFamily="18" charset="0"/>
                <a:cs typeface="Times New Roman" panose="02020603050405020304" pitchFamily="18" charset="0"/>
              </a:rPr>
              <a:t>et.al.</a:t>
            </a:r>
            <a:r>
              <a:rPr lang="en-GB" sz="1400" dirty="0">
                <a:solidFill>
                  <a:schemeClr val="tx1"/>
                </a:solidFill>
                <a:latin typeface="Times New Roman" panose="02020603050405020304" pitchFamily="18" charset="0"/>
                <a:cs typeface="Times New Roman" panose="02020603050405020304" pitchFamily="18" charset="0"/>
              </a:rPr>
              <a:t> 2023) </a:t>
            </a:r>
            <a:r>
              <a:rPr lang="en-US" sz="1400" dirty="0">
                <a:solidFill>
                  <a:schemeClr val="tx1"/>
                </a:solidFill>
                <a:latin typeface="Times New Roman" panose="02020603050405020304" pitchFamily="18" charset="0"/>
                <a:cs typeface="Times New Roman" panose="02020603050405020304" pitchFamily="18" charset="0"/>
              </a:rPr>
              <a:t>. </a:t>
            </a:r>
          </a:p>
          <a:p>
            <a:pPr marL="139700" indent="0" algn="just">
              <a:lnSpc>
                <a:spcPct val="150000"/>
              </a:lnSpc>
              <a:buNone/>
            </a:pPr>
            <a:r>
              <a:rPr lang="en-US" sz="1400" b="1" dirty="0">
                <a:solidFill>
                  <a:schemeClr val="tx1"/>
                </a:solidFill>
                <a:latin typeface="Times New Roman" panose="02020603050405020304" pitchFamily="18" charset="0"/>
                <a:cs typeface="Times New Roman" panose="02020603050405020304" pitchFamily="18" charset="0"/>
              </a:rPr>
              <a:t>Care Setting 2: Residential Care</a:t>
            </a:r>
            <a:endParaRPr lang="en-US" sz="1400" dirty="0">
              <a:solidFill>
                <a:schemeClr val="tx1"/>
              </a:solidFill>
              <a:latin typeface="Times New Roman" panose="02020603050405020304" pitchFamily="18" charset="0"/>
              <a:cs typeface="Times New Roman" panose="02020603050405020304" pitchFamily="18" charset="0"/>
            </a:endParaRP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Offers 24-hours of intricate support. </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Facilitates security and healthcare care . </a:t>
            </a:r>
          </a:p>
          <a:p>
            <a:pPr marL="285750" lvl="0" indent="-285750" algn="just">
              <a:lnSpc>
                <a:spcPct val="150000"/>
              </a:lnSpc>
              <a:buSzPts val="1100"/>
              <a:buFont typeface="Wingdings" panose="05000000000000000000"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May </a:t>
            </a:r>
            <a:r>
              <a:rPr lang="en-US" sz="1400" dirty="0" err="1">
                <a:solidFill>
                  <a:schemeClr val="tx1"/>
                </a:solidFill>
                <a:latin typeface="Times New Roman" panose="02020603050405020304" pitchFamily="18" charset="0"/>
                <a:cs typeface="Times New Roman" panose="02020603050405020304" pitchFamily="18" charset="0"/>
              </a:rPr>
              <a:t>minimise</a:t>
            </a:r>
            <a:r>
              <a:rPr lang="en-US" sz="1400" dirty="0">
                <a:solidFill>
                  <a:schemeClr val="tx1"/>
                </a:solidFill>
                <a:latin typeface="Times New Roman" panose="02020603050405020304" pitchFamily="18" charset="0"/>
                <a:cs typeface="Times New Roman" panose="02020603050405020304" pitchFamily="18" charset="0"/>
              </a:rPr>
              <a:t> autonomy by use of institutional routines</a:t>
            </a:r>
            <a:r>
              <a:rPr lang="en-US" sz="1400" dirty="0">
                <a:solidFill>
                  <a:srgbClr val="FF0000"/>
                </a:solidFill>
                <a:latin typeface="Times New Roman" panose="02020603050405020304" pitchFamily="18" charset="0"/>
                <a:cs typeface="Times New Roman" panose="02020603050405020304" pitchFamily="18" charset="0"/>
              </a:rPr>
              <a:t>.</a:t>
            </a:r>
          </a:p>
        </p:txBody>
      </p:sp>
      <p:cxnSp>
        <p:nvCxnSpPr>
          <p:cNvPr id="12905" name="Google Shape;12905;p56"/>
          <p:cNvCxnSpPr/>
          <p:nvPr/>
        </p:nvCxnSpPr>
        <p:spPr>
          <a:xfrm>
            <a:off x="1060157" y="1415398"/>
            <a:ext cx="6742060" cy="0"/>
          </a:xfrm>
          <a:prstGeom prst="straightConnector1">
            <a:avLst/>
          </a:prstGeom>
          <a:noFill/>
          <a:ln w="19050" cap="flat" cmpd="sng">
            <a:solidFill>
              <a:schemeClr val="dk1"/>
            </a:solidFill>
            <a:prstDash val="solid"/>
            <a:round/>
            <a:headEnd type="none" w="med" len="med"/>
            <a:tailEnd type="none" w="med" len="med"/>
          </a:ln>
        </p:spPr>
      </p:cxnSp>
      <p:sp>
        <p:nvSpPr>
          <p:cNvPr id="2" name="TextBox 1"/>
          <p:cNvSpPr txBox="1"/>
          <p:nvPr/>
        </p:nvSpPr>
        <p:spPr>
          <a:xfrm>
            <a:off x="216801" y="4080209"/>
            <a:ext cx="2743200" cy="30777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Dove Home Care, 2025)</a:t>
            </a:r>
          </a:p>
        </p:txBody>
      </p:sp>
      <p:pic>
        <p:nvPicPr>
          <p:cNvPr id="3" name="Picture 2"/>
          <p:cNvPicPr>
            <a:picLocks noChangeAspect="1"/>
          </p:cNvPicPr>
          <p:nvPr/>
        </p:nvPicPr>
        <p:blipFill>
          <a:blip r:embed="rId5"/>
          <a:stretch>
            <a:fillRect/>
          </a:stretch>
        </p:blipFill>
        <p:spPr>
          <a:xfrm>
            <a:off x="216801" y="2004421"/>
            <a:ext cx="2925420" cy="195917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7" name="Audio 6">
            <a:hlinkClick r:id="" action="ppaction://media"/>
            <a:extLst>
              <a:ext uri="{FF2B5EF4-FFF2-40B4-BE49-F238E27FC236}">
                <a16:creationId xmlns:a16="http://schemas.microsoft.com/office/drawing/2014/main" id="{DB490230-8559-F6AA-C8F8-2780FA42569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739254633"/>
      </p:ext>
    </p:extLst>
  </p:cSld>
  <p:clrMapOvr>
    <a:masterClrMapping/>
  </p:clrMapOvr>
  <mc:AlternateContent xmlns:mc="http://schemas.openxmlformats.org/markup-compatibility/2006">
    <mc:Choice xmlns:p14="http://schemas.microsoft.com/office/powerpoint/2010/main" Requires="p14">
      <p:transition spd="slow" p14:dur="2000" advTm="77366"/>
    </mc:Choice>
    <mc:Fallback>
      <p:transition spd="slow" advTm="77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897"/>
        <p:cNvGrpSpPr/>
        <p:nvPr/>
      </p:nvGrpSpPr>
      <p:grpSpPr>
        <a:xfrm>
          <a:off x="0" y="0"/>
          <a:ext cx="0" cy="0"/>
          <a:chOff x="0" y="0"/>
          <a:chExt cx="0" cy="0"/>
        </a:xfrm>
      </p:grpSpPr>
      <p:sp>
        <p:nvSpPr>
          <p:cNvPr id="12903" name="Google Shape;12903;p56"/>
          <p:cNvSpPr txBox="1">
            <a:spLocks noGrp="1"/>
          </p:cNvSpPr>
          <p:nvPr>
            <p:ph type="title"/>
          </p:nvPr>
        </p:nvSpPr>
        <p:spPr>
          <a:xfrm>
            <a:off x="1060157" y="227822"/>
            <a:ext cx="7307736" cy="627897"/>
          </a:xfrm>
          <a:prstGeom prst="rect">
            <a:avLst/>
          </a:prstGeom>
        </p:spPr>
        <p:txBody>
          <a:bodyPr spcFirstLastPara="1" wrap="square" lIns="91425" tIns="91425" rIns="91425" bIns="91425" anchor="t" anchorCtr="0">
            <a:noAutofit/>
          </a:bodyPr>
          <a:lstStyle/>
          <a:p>
            <a:pPr lvl="0" algn="ctr"/>
            <a:r>
              <a:rPr lang="en-US" b="1" dirty="0">
                <a:latin typeface="Times New Roman" panose="02020603050405020304" pitchFamily="18" charset="0"/>
                <a:cs typeface="Times New Roman" panose="02020603050405020304" pitchFamily="18" charset="0"/>
              </a:rPr>
              <a:t>Conti…</a:t>
            </a:r>
            <a:endParaRPr b="1" dirty="0">
              <a:latin typeface="Times New Roman" panose="02020603050405020304" pitchFamily="18" charset="0"/>
              <a:cs typeface="Times New Roman" panose="02020603050405020304" pitchFamily="18" charset="0"/>
            </a:endParaRPr>
          </a:p>
        </p:txBody>
      </p:sp>
      <p:sp>
        <p:nvSpPr>
          <p:cNvPr id="12904" name="Google Shape;12904;p56"/>
          <p:cNvSpPr txBox="1">
            <a:spLocks noGrp="1"/>
          </p:cNvSpPr>
          <p:nvPr>
            <p:ph type="subTitle" idx="1"/>
          </p:nvPr>
        </p:nvSpPr>
        <p:spPr>
          <a:xfrm>
            <a:off x="3977219" y="1324431"/>
            <a:ext cx="4229134" cy="3309562"/>
          </a:xfrm>
          <a:prstGeom prst="rect">
            <a:avLst/>
          </a:prstGeom>
        </p:spPr>
        <p:txBody>
          <a:bodyPr spcFirstLastPara="1" wrap="square" lIns="91425" tIns="91425" rIns="91425" bIns="91425" anchor="t" anchorCtr="0">
            <a:noAutofit/>
          </a:bodyPr>
          <a:lstStyle/>
          <a:p>
            <a:pPr marL="285750" lvl="0" indent="-285750" algn="just">
              <a:lnSpc>
                <a:spcPct val="150000"/>
              </a:lnSpc>
              <a:buSzPts val="110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Residential care supports older people with complex and intensive needs.</a:t>
            </a:r>
          </a:p>
          <a:p>
            <a:pPr marL="285750" indent="-285750" algn="just">
              <a:lnSpc>
                <a:spcPct val="150000"/>
              </a:lnSpc>
              <a:buSzPts val="110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Provides 24-hour care, safety and clinical oversight (Rayner, 2022).</a:t>
            </a:r>
          </a:p>
          <a:p>
            <a:pPr marL="285750" lvl="0" indent="-285750" algn="just">
              <a:lnSpc>
                <a:spcPct val="150000"/>
              </a:lnSpc>
              <a:buSzPts val="110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Risk of reduced autonomy and institutional routines.</a:t>
            </a:r>
          </a:p>
          <a:p>
            <a:pPr marL="285750" lvl="0" indent="-285750" algn="just">
              <a:lnSpc>
                <a:spcPct val="150000"/>
              </a:lnSpc>
              <a:buSzPts val="110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Quality and user experience vary across providers.</a:t>
            </a:r>
          </a:p>
        </p:txBody>
      </p:sp>
      <p:cxnSp>
        <p:nvCxnSpPr>
          <p:cNvPr id="12905" name="Google Shape;12905;p56"/>
          <p:cNvCxnSpPr/>
          <p:nvPr/>
        </p:nvCxnSpPr>
        <p:spPr>
          <a:xfrm>
            <a:off x="1060157" y="944048"/>
            <a:ext cx="6742060" cy="0"/>
          </a:xfrm>
          <a:prstGeom prst="straightConnector1">
            <a:avLst/>
          </a:prstGeom>
          <a:noFill/>
          <a:ln w="19050" cap="flat" cmpd="sng">
            <a:solidFill>
              <a:schemeClr val="dk1"/>
            </a:solidFill>
            <a:prstDash val="solid"/>
            <a:round/>
            <a:headEnd type="none" w="med" len="med"/>
            <a:tailEnd type="none" w="med" len="med"/>
          </a:ln>
        </p:spPr>
      </p:cxnSp>
      <p:sp>
        <p:nvSpPr>
          <p:cNvPr id="2" name="TextBox 1"/>
          <p:cNvSpPr txBox="1"/>
          <p:nvPr/>
        </p:nvSpPr>
        <p:spPr>
          <a:xfrm>
            <a:off x="1060157" y="4462615"/>
            <a:ext cx="2743200" cy="30777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Express Clinics, 2025)</a:t>
            </a:r>
          </a:p>
        </p:txBody>
      </p:sp>
      <p:pic>
        <p:nvPicPr>
          <p:cNvPr id="5" name="Picture 4"/>
          <p:cNvPicPr>
            <a:picLocks noChangeAspect="1"/>
          </p:cNvPicPr>
          <p:nvPr/>
        </p:nvPicPr>
        <p:blipFill>
          <a:blip r:embed="rId5"/>
          <a:stretch>
            <a:fillRect/>
          </a:stretch>
        </p:blipFill>
        <p:spPr>
          <a:xfrm>
            <a:off x="538619" y="1412761"/>
            <a:ext cx="3616154" cy="258114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7" name="Audio 6">
            <a:hlinkClick r:id="" action="ppaction://media"/>
            <a:extLst>
              <a:ext uri="{FF2B5EF4-FFF2-40B4-BE49-F238E27FC236}">
                <a16:creationId xmlns:a16="http://schemas.microsoft.com/office/drawing/2014/main" id="{959273B2-E0CC-67B0-0DD2-138CEE3FF58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2216692902"/>
      </p:ext>
    </p:extLst>
  </p:cSld>
  <p:clrMapOvr>
    <a:masterClrMapping/>
  </p:clrMapOvr>
  <mc:AlternateContent xmlns:mc="http://schemas.openxmlformats.org/markup-compatibility/2006">
    <mc:Choice xmlns:p14="http://schemas.microsoft.com/office/powerpoint/2010/main" Requires="p14">
      <p:transition spd="slow" p14:dur="2000" advTm="21864"/>
    </mc:Choice>
    <mc:Fallback>
      <p:transition spd="slow" advTm="21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725"/>
        <p:cNvGrpSpPr/>
        <p:nvPr/>
      </p:nvGrpSpPr>
      <p:grpSpPr>
        <a:xfrm>
          <a:off x="0" y="0"/>
          <a:ext cx="0" cy="0"/>
          <a:chOff x="0" y="0"/>
          <a:chExt cx="0" cy="0"/>
        </a:xfrm>
      </p:grpSpPr>
      <p:sp>
        <p:nvSpPr>
          <p:cNvPr id="12729" name="Google Shape;12729;p50"/>
          <p:cNvSpPr txBox="1">
            <a:spLocks noGrp="1"/>
          </p:cNvSpPr>
          <p:nvPr>
            <p:ph type="title"/>
          </p:nvPr>
        </p:nvSpPr>
        <p:spPr>
          <a:xfrm>
            <a:off x="1332765" y="266121"/>
            <a:ext cx="6218100" cy="697975"/>
          </a:xfrm>
          <a:prstGeom prst="rect">
            <a:avLst/>
          </a:prstGeom>
        </p:spPr>
        <p:txBody>
          <a:bodyPr spcFirstLastPara="1" wrap="square" lIns="91425" tIns="91425" rIns="91425" bIns="91425" anchor="t" anchorCtr="0">
            <a:noAutofit/>
          </a:bodyPr>
          <a:lstStyle/>
          <a:p>
            <a:pPr lvl="0"/>
            <a:r>
              <a:rPr lang="en-GB" b="1" dirty="0">
                <a:latin typeface="Times New Roman" panose="02020603050405020304" pitchFamily="18" charset="0"/>
                <a:cs typeface="Times New Roman" panose="02020603050405020304" pitchFamily="18" charset="0"/>
              </a:rPr>
              <a:t>Technological Innovations</a:t>
            </a:r>
            <a:endParaRPr b="1" dirty="0">
              <a:latin typeface="Times New Roman" panose="02020603050405020304" pitchFamily="18" charset="0"/>
              <a:cs typeface="Times New Roman" panose="02020603050405020304" pitchFamily="18" charset="0"/>
            </a:endParaRPr>
          </a:p>
        </p:txBody>
      </p:sp>
      <p:sp>
        <p:nvSpPr>
          <p:cNvPr id="12731" name="Google Shape;12731;p50"/>
          <p:cNvSpPr txBox="1">
            <a:spLocks noGrp="1"/>
          </p:cNvSpPr>
          <p:nvPr>
            <p:ph type="subTitle" idx="2"/>
          </p:nvPr>
        </p:nvSpPr>
        <p:spPr>
          <a:xfrm>
            <a:off x="3967566" y="1406402"/>
            <a:ext cx="4822332" cy="3172750"/>
          </a:xfrm>
          <a:prstGeom prst="rect">
            <a:avLst/>
          </a:prstGeom>
        </p:spPr>
        <p:txBody>
          <a:bodyPr spcFirstLastPara="1" wrap="square" lIns="91425" tIns="91425" rIns="91425" bIns="91425" anchor="t" anchorCtr="0">
            <a:noAutofit/>
          </a:bodyPr>
          <a:lstStyle/>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Telecare and remote monitoring support safety and independent living.</a:t>
            </a:r>
          </a:p>
          <a:p>
            <a:pPr marL="285750" lvl="0" indent="-285750"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Smart home and dementia technologies enhance daily functioning and care planning (Cornelius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2025).</a:t>
            </a:r>
          </a:p>
          <a:p>
            <a:pPr marL="285750" lvl="0" indent="-285750"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Digital exclusion limits access for some older people.</a:t>
            </a:r>
          </a:p>
          <a:p>
            <a:pPr marL="285750" lvl="0" indent="-285750"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Ethical issues include consent, privacy and data security.</a:t>
            </a:r>
          </a:p>
          <a:p>
            <a:pPr marL="285750" lvl="0" indent="-285750"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p:txBody>
      </p:sp>
      <p:sp>
        <p:nvSpPr>
          <p:cNvPr id="2" name="TextBox 1"/>
          <p:cNvSpPr txBox="1"/>
          <p:nvPr/>
        </p:nvSpPr>
        <p:spPr>
          <a:xfrm>
            <a:off x="875910" y="3950711"/>
            <a:ext cx="2367420" cy="523220"/>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(Source: Health Data Management, 2023) </a:t>
            </a:r>
          </a:p>
        </p:txBody>
      </p:sp>
      <p:pic>
        <p:nvPicPr>
          <p:cNvPr id="3" name="Picture 2"/>
          <p:cNvPicPr>
            <a:picLocks noChangeAspect="1"/>
          </p:cNvPicPr>
          <p:nvPr/>
        </p:nvPicPr>
        <p:blipFill>
          <a:blip r:embed="rId5"/>
          <a:stretch>
            <a:fillRect/>
          </a:stretch>
        </p:blipFill>
        <p:spPr>
          <a:xfrm>
            <a:off x="286719" y="1428484"/>
            <a:ext cx="3545802" cy="235071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7" name="Audio 6">
            <a:hlinkClick r:id="" action="ppaction://media"/>
            <a:extLst>
              <a:ext uri="{FF2B5EF4-FFF2-40B4-BE49-F238E27FC236}">
                <a16:creationId xmlns:a16="http://schemas.microsoft.com/office/drawing/2014/main" id="{FF8C16E1-17DB-2047-428B-65C97F07BD5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4094315957"/>
      </p:ext>
    </p:extLst>
  </p:cSld>
  <p:clrMapOvr>
    <a:masterClrMapping/>
  </p:clrMapOvr>
  <mc:AlternateContent xmlns:mc="http://schemas.openxmlformats.org/markup-compatibility/2006">
    <mc:Choice xmlns:p14="http://schemas.microsoft.com/office/powerpoint/2010/main" Requires="p14">
      <p:transition spd="slow" p14:dur="2000" advTm="67600"/>
    </mc:Choice>
    <mc:Fallback>
      <p:transition spd="slow" advTm="67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511"/>
        <p:cNvGrpSpPr/>
        <p:nvPr/>
      </p:nvGrpSpPr>
      <p:grpSpPr>
        <a:xfrm>
          <a:off x="0" y="0"/>
          <a:ext cx="0" cy="0"/>
          <a:chOff x="0" y="0"/>
          <a:chExt cx="0" cy="0"/>
        </a:xfrm>
      </p:grpSpPr>
      <p:sp>
        <p:nvSpPr>
          <p:cNvPr id="12512" name="Google Shape;12512;p48"/>
          <p:cNvSpPr txBox="1">
            <a:spLocks noGrp="1"/>
          </p:cNvSpPr>
          <p:nvPr>
            <p:ph type="title"/>
          </p:nvPr>
        </p:nvSpPr>
        <p:spPr>
          <a:xfrm>
            <a:off x="720000" y="255839"/>
            <a:ext cx="7704000" cy="572700"/>
          </a:xfrm>
          <a:prstGeom prst="rect">
            <a:avLst/>
          </a:prstGeom>
        </p:spPr>
        <p:txBody>
          <a:bodyPr spcFirstLastPara="1" wrap="square" lIns="91425" tIns="91425" rIns="91425" bIns="91425" anchor="t" anchorCtr="0">
            <a:noAutofit/>
          </a:bodyPr>
          <a:lstStyle/>
          <a:p>
            <a:pPr lvl="0"/>
            <a:r>
              <a:rPr lang="en-GB" sz="3600" b="1" dirty="0">
                <a:latin typeface="Times New Roman" panose="02020603050405020304" pitchFamily="18" charset="0"/>
                <a:cs typeface="Times New Roman" panose="02020603050405020304" pitchFamily="18" charset="0"/>
              </a:rPr>
              <a:t>Case Studies: Real-World Application</a:t>
            </a:r>
            <a:endParaRPr sz="3600" b="1" dirty="0">
              <a:latin typeface="Times New Roman" panose="02020603050405020304" pitchFamily="18" charset="0"/>
              <a:cs typeface="Times New Roman" panose="02020603050405020304" pitchFamily="18" charset="0"/>
            </a:endParaRPr>
          </a:p>
        </p:txBody>
      </p:sp>
      <p:sp>
        <p:nvSpPr>
          <p:cNvPr id="12514" name="Google Shape;12514;p48"/>
          <p:cNvSpPr txBox="1">
            <a:spLocks noGrp="1"/>
          </p:cNvSpPr>
          <p:nvPr>
            <p:ph type="subTitle" idx="2"/>
          </p:nvPr>
        </p:nvSpPr>
        <p:spPr>
          <a:xfrm>
            <a:off x="490833" y="1113250"/>
            <a:ext cx="4622187" cy="3582736"/>
          </a:xfrm>
          <a:prstGeom prst="rect">
            <a:avLst/>
          </a:prstGeom>
        </p:spPr>
        <p:txBody>
          <a:bodyPr spcFirstLastPara="1" wrap="square" lIns="91425" tIns="91425" rIns="91425" bIns="91425" anchor="ctr" anchorCtr="0">
            <a:noAutofit/>
          </a:bodyPr>
          <a:lstStyle/>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Age UK community services (UK): Befriending, home support, and advice services.</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Dementia Village Model, Netherlands: Small-scale, </a:t>
            </a:r>
            <a:r>
              <a:rPr lang="en-US" dirty="0" err="1">
                <a:latin typeface="Times New Roman" panose="02020603050405020304" pitchFamily="18" charset="0"/>
                <a:cs typeface="Times New Roman" panose="02020603050405020304" pitchFamily="18" charset="0"/>
              </a:rPr>
              <a:t>normalised</a:t>
            </a:r>
            <a:r>
              <a:rPr lang="en-US" dirty="0">
                <a:latin typeface="Times New Roman" panose="02020603050405020304" pitchFamily="18" charset="0"/>
                <a:cs typeface="Times New Roman" panose="02020603050405020304" pitchFamily="18" charset="0"/>
              </a:rPr>
              <a:t> living environments (</a:t>
            </a:r>
            <a:r>
              <a:rPr lang="en-US" dirty="0" err="1">
                <a:latin typeface="Times New Roman" panose="02020603050405020304" pitchFamily="18" charset="0"/>
                <a:cs typeface="Times New Roman" panose="02020603050405020304" pitchFamily="18" charset="0"/>
              </a:rPr>
              <a:t>Krier</a:t>
            </a:r>
            <a:r>
              <a:rPr lang="en-US" dirty="0">
                <a:latin typeface="Times New Roman" panose="02020603050405020304" pitchFamily="18" charset="0"/>
                <a:cs typeface="Times New Roman" panose="02020603050405020304" pitchFamily="18" charset="0"/>
              </a:rPr>
              <a:t> et al., 2023).</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Theory link: Activity and Continuity theories promote routine and social engagement.</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Policy link: Care Act 2014 and NHS Personalised Care Model.</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Outcomes: Improved well-being, autonomy, and reduced isolation.</a:t>
            </a:r>
          </a:p>
        </p:txBody>
      </p:sp>
      <p:cxnSp>
        <p:nvCxnSpPr>
          <p:cNvPr id="12515" name="Google Shape;12515;p48"/>
          <p:cNvCxnSpPr/>
          <p:nvPr/>
        </p:nvCxnSpPr>
        <p:spPr>
          <a:xfrm>
            <a:off x="1140750" y="1006045"/>
            <a:ext cx="6862500" cy="0"/>
          </a:xfrm>
          <a:prstGeom prst="straightConnector1">
            <a:avLst/>
          </a:prstGeom>
          <a:noFill/>
          <a:ln w="19050" cap="flat" cmpd="sng">
            <a:solidFill>
              <a:schemeClr val="dk1"/>
            </a:solidFill>
            <a:prstDash val="solid"/>
            <a:round/>
            <a:headEnd type="none" w="med" len="med"/>
            <a:tailEnd type="none" w="med" len="med"/>
          </a:ln>
        </p:spPr>
      </p:cxnSp>
      <p:sp>
        <p:nvSpPr>
          <p:cNvPr id="2" name="TextBox 1"/>
          <p:cNvSpPr txBox="1"/>
          <p:nvPr/>
        </p:nvSpPr>
        <p:spPr>
          <a:xfrm>
            <a:off x="6039946" y="4217694"/>
            <a:ext cx="2925074" cy="30777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Research Gate, 2025)</a:t>
            </a:r>
          </a:p>
        </p:txBody>
      </p:sp>
      <p:pic>
        <p:nvPicPr>
          <p:cNvPr id="3" name="Picture 2"/>
          <p:cNvPicPr>
            <a:picLocks noChangeAspect="1"/>
          </p:cNvPicPr>
          <p:nvPr/>
        </p:nvPicPr>
        <p:blipFill>
          <a:blip r:embed="rId5"/>
          <a:stretch>
            <a:fillRect/>
          </a:stretch>
        </p:blipFill>
        <p:spPr>
          <a:xfrm>
            <a:off x="5363168" y="1346963"/>
            <a:ext cx="3425190" cy="268370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7" name="Audio 6">
            <a:hlinkClick r:id="" action="ppaction://media"/>
            <a:extLst>
              <a:ext uri="{FF2B5EF4-FFF2-40B4-BE49-F238E27FC236}">
                <a16:creationId xmlns:a16="http://schemas.microsoft.com/office/drawing/2014/main" id="{CFDDD585-3642-2EA4-0AF4-5609C09FDCF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456355998"/>
      </p:ext>
    </p:extLst>
  </p:cSld>
  <p:clrMapOvr>
    <a:masterClrMapping/>
  </p:clrMapOvr>
  <mc:AlternateContent xmlns:mc="http://schemas.openxmlformats.org/markup-compatibility/2006">
    <mc:Choice xmlns:p14="http://schemas.microsoft.com/office/powerpoint/2010/main" Requires="p14">
      <p:transition spd="slow" p14:dur="2000" advTm="40116"/>
    </mc:Choice>
    <mc:Fallback>
      <p:transition spd="slow" advTm="40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725"/>
        <p:cNvGrpSpPr/>
        <p:nvPr/>
      </p:nvGrpSpPr>
      <p:grpSpPr>
        <a:xfrm>
          <a:off x="0" y="0"/>
          <a:ext cx="0" cy="0"/>
          <a:chOff x="0" y="0"/>
          <a:chExt cx="0" cy="0"/>
        </a:xfrm>
      </p:grpSpPr>
      <p:sp>
        <p:nvSpPr>
          <p:cNvPr id="12729" name="Google Shape;12729;p50"/>
          <p:cNvSpPr txBox="1">
            <a:spLocks noGrp="1"/>
          </p:cNvSpPr>
          <p:nvPr>
            <p:ph type="title"/>
          </p:nvPr>
        </p:nvSpPr>
        <p:spPr>
          <a:xfrm>
            <a:off x="726080" y="404093"/>
            <a:ext cx="7258737" cy="868194"/>
          </a:xfrm>
          <a:prstGeom prst="rect">
            <a:avLst/>
          </a:prstGeom>
        </p:spPr>
        <p:txBody>
          <a:bodyPr spcFirstLastPara="1" wrap="square" lIns="91425" tIns="91425" rIns="91425" bIns="91425" anchor="t" anchorCtr="0">
            <a:noAutofit/>
          </a:bodyPr>
          <a:lstStyle/>
          <a:p>
            <a:pPr lvl="0"/>
            <a:r>
              <a:rPr lang="en-GB" b="1" dirty="0">
                <a:latin typeface="Times New Roman" panose="02020603050405020304" pitchFamily="18" charset="0"/>
                <a:cs typeface="Times New Roman" panose="02020603050405020304" pitchFamily="18" charset="0"/>
              </a:rPr>
              <a:t>Recommendations for Improvement</a:t>
            </a:r>
            <a:endParaRPr b="1" dirty="0">
              <a:latin typeface="Times New Roman" panose="02020603050405020304" pitchFamily="18" charset="0"/>
              <a:cs typeface="Times New Roman" panose="02020603050405020304" pitchFamily="18" charset="0"/>
            </a:endParaRPr>
          </a:p>
        </p:txBody>
      </p:sp>
      <p:sp>
        <p:nvSpPr>
          <p:cNvPr id="12731" name="Google Shape;12731;p50"/>
          <p:cNvSpPr txBox="1">
            <a:spLocks noGrp="1"/>
          </p:cNvSpPr>
          <p:nvPr>
            <p:ph type="subTitle" idx="2"/>
          </p:nvPr>
        </p:nvSpPr>
        <p:spPr>
          <a:xfrm>
            <a:off x="3967566" y="1406402"/>
            <a:ext cx="4822332" cy="3545306"/>
          </a:xfrm>
          <a:prstGeom prst="rect">
            <a:avLst/>
          </a:prstGeom>
        </p:spPr>
        <p:txBody>
          <a:bodyPr spcFirstLastPara="1" wrap="square" lIns="91425" tIns="91425" rIns="91425" bIns="91425" anchor="t" anchorCtr="0">
            <a:noAutofit/>
          </a:bodyPr>
          <a:lstStyle/>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Strengthen community and preventative services to support ageing in place.</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Social Model helps to invest in workforce training to improve person-</a:t>
            </a:r>
            <a:r>
              <a:rPr lang="en-US" dirty="0" err="1">
                <a:latin typeface="Times New Roman" panose="02020603050405020304" pitchFamily="18" charset="0"/>
                <a:cs typeface="Times New Roman" panose="02020603050405020304" pitchFamily="18" charset="0"/>
              </a:rPr>
              <a:t>centred</a:t>
            </a:r>
            <a:r>
              <a:rPr lang="en-US" dirty="0">
                <a:latin typeface="Times New Roman" panose="02020603050405020304" pitchFamily="18" charset="0"/>
                <a:cs typeface="Times New Roman" panose="02020603050405020304" pitchFamily="18" charset="0"/>
              </a:rPr>
              <a:t> and relational care (</a:t>
            </a:r>
            <a:r>
              <a:rPr lang="en-GB" dirty="0">
                <a:latin typeface="Times New Roman" panose="02020603050405020304" pitchFamily="18" charset="0"/>
                <a:cs typeface="Times New Roman" panose="02020603050405020304" pitchFamily="18" charset="0"/>
              </a:rPr>
              <a:t>Social Care</a:t>
            </a:r>
          </a:p>
          <a:p>
            <a:pPr marL="285750" indent="-285750" algn="just">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2025</a:t>
            </a:r>
            <a:r>
              <a:rPr lang="en-US" dirty="0">
                <a:latin typeface="Times New Roman" panose="02020603050405020304" pitchFamily="18" charset="0"/>
                <a:cs typeface="Times New Roman" panose="02020603050405020304" pitchFamily="18" charset="0"/>
              </a:rPr>
              <a:t>).</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Integrate accessible, inclusive technologies to support independence (Cornelius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2025).</a:t>
            </a:r>
          </a:p>
          <a:p>
            <a:pPr marL="285750" lvl="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Enhance policy implementation through adequate funding and integration.</a:t>
            </a:r>
          </a:p>
          <a:p>
            <a:pPr marL="285750" indent="-285750" algn="just">
              <a:lnSpc>
                <a:spcPct val="150000"/>
              </a:lnSpc>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Targeted investment and training can improve sustainability</a:t>
            </a:r>
            <a:r>
              <a:rPr lang="en-US" dirty="0">
                <a:latin typeface="Times New Roman" panose="02020603050405020304" pitchFamily="18" charset="0"/>
                <a:cs typeface="Times New Roman" panose="02020603050405020304" pitchFamily="18" charset="0"/>
              </a:rPr>
              <a:t>.</a:t>
            </a:r>
          </a:p>
          <a:p>
            <a:pPr marL="285750" lvl="0" indent="-285750"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p:txBody>
      </p:sp>
      <p:sp>
        <p:nvSpPr>
          <p:cNvPr id="2" name="TextBox 1"/>
          <p:cNvSpPr txBox="1"/>
          <p:nvPr/>
        </p:nvSpPr>
        <p:spPr>
          <a:xfrm>
            <a:off x="626301" y="4271375"/>
            <a:ext cx="2367420" cy="523220"/>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(Source: Nurse Next Door, 2022) </a:t>
            </a:r>
          </a:p>
        </p:txBody>
      </p:sp>
      <p:pic>
        <p:nvPicPr>
          <p:cNvPr id="3" name="Picture 2"/>
          <p:cNvPicPr>
            <a:picLocks noChangeAspect="1"/>
          </p:cNvPicPr>
          <p:nvPr/>
        </p:nvPicPr>
        <p:blipFill>
          <a:blip r:embed="rId5"/>
          <a:stretch>
            <a:fillRect/>
          </a:stretch>
        </p:blipFill>
        <p:spPr>
          <a:xfrm>
            <a:off x="272835" y="1568547"/>
            <a:ext cx="3694731" cy="240656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7" name="Audio 6">
            <a:hlinkClick r:id="" action="ppaction://media"/>
            <a:extLst>
              <a:ext uri="{FF2B5EF4-FFF2-40B4-BE49-F238E27FC236}">
                <a16:creationId xmlns:a16="http://schemas.microsoft.com/office/drawing/2014/main" id="{FE707A28-BF8C-59B0-CBBF-0A520DB66F1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798207932"/>
      </p:ext>
    </p:extLst>
  </p:cSld>
  <p:clrMapOvr>
    <a:masterClrMapping/>
  </p:clrMapOvr>
  <mc:AlternateContent xmlns:mc="http://schemas.openxmlformats.org/markup-compatibility/2006">
    <mc:Choice xmlns:p14="http://schemas.microsoft.com/office/powerpoint/2010/main" Requires="p14">
      <p:transition spd="slow" p14:dur="2000" advTm="47911"/>
    </mc:Choice>
    <mc:Fallback>
      <p:transition spd="slow" advTm="47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511"/>
        <p:cNvGrpSpPr/>
        <p:nvPr/>
      </p:nvGrpSpPr>
      <p:grpSpPr>
        <a:xfrm>
          <a:off x="0" y="0"/>
          <a:ext cx="0" cy="0"/>
          <a:chOff x="0" y="0"/>
          <a:chExt cx="0" cy="0"/>
        </a:xfrm>
      </p:grpSpPr>
      <p:sp>
        <p:nvSpPr>
          <p:cNvPr id="12512" name="Google Shape;12512;p48"/>
          <p:cNvSpPr txBox="1">
            <a:spLocks noGrp="1"/>
          </p:cNvSpPr>
          <p:nvPr>
            <p:ph type="title"/>
          </p:nvPr>
        </p:nvSpPr>
        <p:spPr>
          <a:xfrm>
            <a:off x="720000" y="255839"/>
            <a:ext cx="7704000" cy="572700"/>
          </a:xfrm>
          <a:prstGeom prst="rect">
            <a:avLst/>
          </a:prstGeom>
        </p:spPr>
        <p:txBody>
          <a:bodyPr spcFirstLastPara="1" wrap="square" lIns="91425" tIns="91425" rIns="91425" bIns="91425" anchor="t" anchorCtr="0">
            <a:noAutofit/>
          </a:bodyPr>
          <a:lstStyle/>
          <a:p>
            <a:pPr lvl="0"/>
            <a:r>
              <a:rPr lang="en-GB" sz="3600" b="1" dirty="0">
                <a:latin typeface="Times New Roman" panose="02020603050405020304" pitchFamily="18" charset="0"/>
                <a:cs typeface="Times New Roman" panose="02020603050405020304" pitchFamily="18" charset="0"/>
              </a:rPr>
              <a:t>Conclusion</a:t>
            </a:r>
            <a:endParaRPr sz="3600" b="1" dirty="0">
              <a:latin typeface="Times New Roman" panose="02020603050405020304" pitchFamily="18" charset="0"/>
              <a:cs typeface="Times New Roman" panose="02020603050405020304" pitchFamily="18" charset="0"/>
            </a:endParaRPr>
          </a:p>
        </p:txBody>
      </p:sp>
      <p:sp>
        <p:nvSpPr>
          <p:cNvPr id="12514" name="Google Shape;12514;p48"/>
          <p:cNvSpPr txBox="1">
            <a:spLocks noGrp="1"/>
          </p:cNvSpPr>
          <p:nvPr>
            <p:ph type="subTitle" idx="2"/>
          </p:nvPr>
        </p:nvSpPr>
        <p:spPr>
          <a:xfrm>
            <a:off x="490833" y="1113250"/>
            <a:ext cx="4622187" cy="3582736"/>
          </a:xfrm>
          <a:prstGeom prst="rect">
            <a:avLst/>
          </a:prstGeom>
        </p:spPr>
        <p:txBody>
          <a:bodyPr spcFirstLastPara="1" wrap="square" lIns="91425" tIns="91425" rIns="91425" bIns="91425" anchor="ctr" anchorCtr="0">
            <a:noAutofit/>
          </a:bodyPr>
          <a:lstStyle/>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Older people’s care requires empowerment-focused, person-</a:t>
            </a:r>
            <a:r>
              <a:rPr lang="en-US" dirty="0" err="1">
                <a:latin typeface="Times New Roman" panose="02020603050405020304" pitchFamily="18" charset="0"/>
                <a:cs typeface="Times New Roman" panose="02020603050405020304" pitchFamily="18" charset="0"/>
              </a:rPr>
              <a:t>centred</a:t>
            </a:r>
            <a:r>
              <a:rPr lang="en-US" dirty="0">
                <a:latin typeface="Times New Roman" panose="02020603050405020304" pitchFamily="18" charset="0"/>
                <a:cs typeface="Times New Roman" panose="02020603050405020304" pitchFamily="18" charset="0"/>
              </a:rPr>
              <a:t> approaches.</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Ageing theories inform understanding of independence and wellbeing.</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Policy frameworks guide rights-based and personalised care delivery.</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Services and technology must work together to support autonomy.</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Sustainable, inclusive care models are essential for the future.</a:t>
            </a:r>
          </a:p>
        </p:txBody>
      </p:sp>
      <p:cxnSp>
        <p:nvCxnSpPr>
          <p:cNvPr id="12515" name="Google Shape;12515;p48"/>
          <p:cNvCxnSpPr/>
          <p:nvPr/>
        </p:nvCxnSpPr>
        <p:spPr>
          <a:xfrm>
            <a:off x="1140750" y="1006045"/>
            <a:ext cx="6862500" cy="0"/>
          </a:xfrm>
          <a:prstGeom prst="straightConnector1">
            <a:avLst/>
          </a:prstGeom>
          <a:noFill/>
          <a:ln w="19050" cap="flat" cmpd="sng">
            <a:solidFill>
              <a:schemeClr val="dk1"/>
            </a:solidFill>
            <a:prstDash val="solid"/>
            <a:round/>
            <a:headEnd type="none" w="med" len="med"/>
            <a:tailEnd type="none" w="med" len="med"/>
          </a:ln>
        </p:spPr>
      </p:cxnSp>
      <p:sp>
        <p:nvSpPr>
          <p:cNvPr id="2" name="TextBox 1"/>
          <p:cNvSpPr txBox="1"/>
          <p:nvPr/>
        </p:nvSpPr>
        <p:spPr>
          <a:xfrm>
            <a:off x="5918026" y="4388209"/>
            <a:ext cx="2368814" cy="307777"/>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Gov.UK, 2024)</a:t>
            </a:r>
          </a:p>
        </p:txBody>
      </p:sp>
      <p:pic>
        <p:nvPicPr>
          <p:cNvPr id="3" name="Picture 2"/>
          <p:cNvPicPr>
            <a:picLocks noChangeAspect="1"/>
          </p:cNvPicPr>
          <p:nvPr/>
        </p:nvPicPr>
        <p:blipFill>
          <a:blip r:embed="rId5"/>
          <a:stretch>
            <a:fillRect/>
          </a:stretch>
        </p:blipFill>
        <p:spPr>
          <a:xfrm>
            <a:off x="5257800" y="1423746"/>
            <a:ext cx="3536632" cy="27291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Audio 6">
            <a:hlinkClick r:id="" action="ppaction://media"/>
            <a:extLst>
              <a:ext uri="{FF2B5EF4-FFF2-40B4-BE49-F238E27FC236}">
                <a16:creationId xmlns:a16="http://schemas.microsoft.com/office/drawing/2014/main" id="{BB0AC275-83A2-9AA0-24E6-76951B5AC26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554233458"/>
      </p:ext>
    </p:extLst>
  </p:cSld>
  <p:clrMapOvr>
    <a:masterClrMapping/>
  </p:clrMapOvr>
  <mc:AlternateContent xmlns:mc="http://schemas.openxmlformats.org/markup-compatibility/2006">
    <mc:Choice xmlns:p14="http://schemas.microsoft.com/office/powerpoint/2010/main" Requires="p14">
      <p:transition spd="slow" p14:dur="2000" advTm="48518"/>
    </mc:Choice>
    <mc:Fallback>
      <p:transition spd="slow" advTm="48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622"/>
        <p:cNvGrpSpPr/>
        <p:nvPr/>
      </p:nvGrpSpPr>
      <p:grpSpPr>
        <a:xfrm>
          <a:off x="0" y="0"/>
          <a:ext cx="0" cy="0"/>
          <a:chOff x="0" y="0"/>
          <a:chExt cx="0" cy="0"/>
        </a:xfrm>
      </p:grpSpPr>
      <p:sp>
        <p:nvSpPr>
          <p:cNvPr id="14623" name="Google Shape;14623;p80"/>
          <p:cNvSpPr txBox="1">
            <a:spLocks noGrp="1"/>
          </p:cNvSpPr>
          <p:nvPr>
            <p:ph type="body" idx="1"/>
          </p:nvPr>
        </p:nvSpPr>
        <p:spPr>
          <a:xfrm>
            <a:off x="0" y="727787"/>
            <a:ext cx="9002598" cy="4226767"/>
          </a:xfrm>
          <a:prstGeom prst="rect">
            <a:avLst/>
          </a:prstGeom>
        </p:spPr>
        <p:txBody>
          <a:bodyPr spcFirstLastPara="1" wrap="square" lIns="91425" tIns="91425" rIns="91425" bIns="91425" anchor="t" anchorCtr="0">
            <a:noAutofit/>
          </a:bodyPr>
          <a:lstStyle/>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Age UK (2023). The State of Health and Care of Older People in England 2023. (Online). Available at: &lt;https://www.ageuk.org.uk/siteassets/documents/reports-and-publications/reports-and-briefings/health--wellbeing/age_uk_briefing_state_of_health_and_care_of_older_people_july2023.pdf&gt;. Accessed On: 5th February, (2026). </a:t>
            </a:r>
            <a:endParaRPr lang="en-GB" sz="7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Age UK, (2025) The Equality Act. (Online). Available at: &lt;https://www.ageuk.org.uk/information-advice/work-learning/discrimination-rights/the-equality-act/&gt;. Accessed On: 5th February, (2026). </a:t>
            </a:r>
            <a:endParaRPr lang="en-GB" sz="7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GB" sz="700" dirty="0">
                <a:latin typeface="Times New Roman" panose="02020603050405020304" pitchFamily="18" charset="0"/>
                <a:cs typeface="Times New Roman" panose="02020603050405020304" pitchFamily="18" charset="0"/>
              </a:rPr>
              <a:t>Bgs.org.uk, (2025), The legal framework, (Online). Accessed from&lt;https://www.bgs.org.uk/social-care-a-summary-of-the-framework-and-bgss-policy-engagement&gt;accessed on 7-2-25.</a:t>
            </a: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BIHR, (2022) The Difference It Makes: Putting Human Rights at the Heart of Health and Social Care. (Online). Available at: &lt;https://www.bihr.org.uk/media/4w3bqxcj/putting_human_rights_at_heart_of_health_and_care.pdf&gt;. Accessed On: 5th February, (2026). </a:t>
            </a:r>
            <a:endParaRPr lang="en-GB" sz="7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GB" sz="700" dirty="0" err="1">
                <a:latin typeface="Times New Roman" panose="02020603050405020304" pitchFamily="18" charset="0"/>
                <a:cs typeface="Times New Roman" panose="02020603050405020304" pitchFamily="18" charset="0"/>
              </a:rPr>
              <a:t>Bisht</a:t>
            </a:r>
            <a:r>
              <a:rPr lang="en-GB" sz="700" dirty="0">
                <a:latin typeface="Times New Roman" panose="02020603050405020304" pitchFamily="18" charset="0"/>
                <a:cs typeface="Times New Roman" panose="02020603050405020304" pitchFamily="18" charset="0"/>
              </a:rPr>
              <a:t>. P., (2025), Disengagement Theory of Aging, (Online). Accessed from&lt;https://prezi.com/p/8zubudq2-vqt/disengagement-theory-of-aging/#:~:text=A%20time%20when%20both%20the%20older%20person,from%20prior%20social%20interactions%20due%20to%20age.&gt;accessed on 7-2-25.</a:t>
            </a: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Burns, D., Goodlad, C., Hamblin, K., and Zimpel‐Leal, K. (2022) Innovation in UK independent homecare services: A thematic narrative review. Health &amp; Social Care in the Community, 30(6), e3447-e3458. DOI: 10.1111/hsc.13954  </a:t>
            </a:r>
            <a:endParaRPr lang="en-GB" sz="7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Care Act, (2014) Statutory Guidance (Wellbeing &amp; Advocacy). (Online). Available at: &lt;https://www.gov.uk/government/publications/care-act-statutory-guidance/care-and-support-statutory-guidance&gt;. Accessed On: 5th February, (2026). </a:t>
            </a:r>
            <a:endParaRPr lang="en-GB" sz="7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Cattaneo, L., Daguzan, A., García Vélez, G., and Gentile, S. (2025) Conceptualising a Community-Based Response to Loneliness: The Representational Anchoring of Nature-Based Social Prescription by Professionals in Marseille, Insights from the RECETAS Project. International Journal of Environmental Research and Public Health, 22(9), 1400. https://doi.org/10.3390/ijerph22091400 </a:t>
            </a:r>
            <a:endParaRPr lang="en-GB" sz="7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GB" sz="700" dirty="0">
                <a:latin typeface="Times New Roman" panose="02020603050405020304" pitchFamily="18" charset="0"/>
                <a:cs typeface="Times New Roman" panose="02020603050405020304" pitchFamily="18" charset="0"/>
              </a:rPr>
              <a:t>Cornelius, G., Hodgson, W., Maguire, R., and Egan, K. (2025) Wearable technology, smart home systems, and mobile apps for the self‑management of patient outcomes in dementia care: systematic review. </a:t>
            </a:r>
            <a:r>
              <a:rPr lang="en-GB" sz="700" i="1" dirty="0">
                <a:latin typeface="Times New Roman" panose="02020603050405020304" pitchFamily="18" charset="0"/>
                <a:cs typeface="Times New Roman" panose="02020603050405020304" pitchFamily="18" charset="0"/>
              </a:rPr>
              <a:t>Journal of Medical Internet Research</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27</a:t>
            </a:r>
            <a:r>
              <a:rPr lang="en-GB" sz="700" dirty="0">
                <a:latin typeface="Times New Roman" panose="02020603050405020304" pitchFamily="18" charset="0"/>
                <a:cs typeface="Times New Roman" panose="02020603050405020304" pitchFamily="18" charset="0"/>
              </a:rPr>
              <a:t>, e65385. doi:10.2196/65385 </a:t>
            </a: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Crăciun, I. C. (2023) A Change in Paradigm: From Disengagement Theory to Positive Ageing Models. In Fostering Development in Midlife and Older Age: A Positive Psychology Perspective (pp. 13-27). Cham: Springer International Publishing. https://doi.org/10.1007/978-3-031-24449-0_2 </a:t>
            </a:r>
            <a:endParaRPr lang="en-GB" sz="700" dirty="0">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lang="en-GB" sz="700" dirty="0">
                <a:latin typeface="Times New Roman" panose="02020603050405020304" pitchFamily="18" charset="0"/>
                <a:cs typeface="Times New Roman" panose="02020603050405020304" pitchFamily="18" charset="0"/>
              </a:rPr>
              <a:t>Das, I. J., Weisman, M., Bates, J. E., Choi, J. I., Mohindra, P., Chowdhary, M., ... and Shah, C. (2025) The medical physicist workforce shortage: Putting the cart in front of the horse. </a:t>
            </a:r>
            <a:r>
              <a:rPr lang="en-GB" sz="700" i="1" dirty="0">
                <a:latin typeface="Times New Roman" panose="02020603050405020304" pitchFamily="18" charset="0"/>
                <a:cs typeface="Times New Roman" panose="02020603050405020304" pitchFamily="18" charset="0"/>
              </a:rPr>
              <a:t>International Journal of Radiation Oncology, Biology, Physics</a:t>
            </a:r>
            <a:r>
              <a:rPr lang="en-GB" sz="700" dirty="0">
                <a:latin typeface="Times New Roman" panose="02020603050405020304" pitchFamily="18" charset="0"/>
                <a:cs typeface="Times New Roman" panose="02020603050405020304" pitchFamily="18" charset="0"/>
              </a:rPr>
              <a:t>. DOI: 10.1016/j.ijrobp.2025.09.041 </a:t>
            </a:r>
          </a:p>
          <a:p>
            <a:pPr algn="just">
              <a:lnSpc>
                <a:spcPct val="150000"/>
              </a:lnSpc>
              <a:buFont typeface="Wingdings" panose="05000000000000000000" pitchFamily="2" charset="2"/>
              <a:buChar char="Ø"/>
            </a:pPr>
            <a:r>
              <a:rPr lang="en-GB" sz="700" dirty="0">
                <a:latin typeface="Times New Roman" panose="02020603050405020304" pitchFamily="18" charset="0"/>
                <a:cs typeface="Times New Roman" panose="02020603050405020304" pitchFamily="18" charset="0"/>
              </a:rPr>
              <a:t>Dove Home Care, (2025) </a:t>
            </a:r>
            <a:r>
              <a:rPr lang="en-GB" sz="700" i="1" dirty="0">
                <a:latin typeface="Times New Roman" panose="02020603050405020304" pitchFamily="18" charset="0"/>
                <a:cs typeface="Times New Roman" panose="02020603050405020304" pitchFamily="18" charset="0"/>
              </a:rPr>
              <a:t>Domiciliary Care Services. </a:t>
            </a:r>
            <a:r>
              <a:rPr lang="en-GB" sz="700" dirty="0">
                <a:latin typeface="Times New Roman" panose="02020603050405020304" pitchFamily="18" charset="0"/>
                <a:cs typeface="Times New Roman" panose="02020603050405020304" pitchFamily="18" charset="0"/>
              </a:rPr>
              <a:t>(Online). Available at: &lt;https://dovehomecare.com/domiciliary-care-services/&gt;. Accessed On: 9</a:t>
            </a:r>
            <a:r>
              <a:rPr lang="en-GB" sz="700" baseline="30000" dirty="0">
                <a:latin typeface="Times New Roman" panose="02020603050405020304" pitchFamily="18" charset="0"/>
                <a:cs typeface="Times New Roman" panose="02020603050405020304" pitchFamily="18" charset="0"/>
              </a:rPr>
              <a:t>th</a:t>
            </a:r>
            <a:r>
              <a:rPr lang="en-GB" sz="700" dirty="0">
                <a:latin typeface="Times New Roman" panose="02020603050405020304" pitchFamily="18" charset="0"/>
                <a:cs typeface="Times New Roman" panose="02020603050405020304" pitchFamily="18" charset="0"/>
              </a:rPr>
              <a:t> February, (2026). </a:t>
            </a: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Express Clinics, (2025) Health Care Services Pune. (Online). Available at: &lt;http://expressclinics.in/best-home-health-care-services-at-your-doorstep/&gt;. Accessed On: 9th February, (2026). </a:t>
            </a: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Gaviano, L., Pili, R., </a:t>
            </a:r>
            <a:r>
              <a:rPr lang="en-US" sz="700" dirty="0" err="1">
                <a:latin typeface="Times New Roman" panose="02020603050405020304" pitchFamily="18" charset="0"/>
                <a:cs typeface="Times New Roman" panose="02020603050405020304" pitchFamily="18" charset="0"/>
              </a:rPr>
              <a:t>Petretto</a:t>
            </a:r>
            <a:r>
              <a:rPr lang="en-US" sz="700" dirty="0">
                <a:latin typeface="Times New Roman" panose="02020603050405020304" pitchFamily="18" charset="0"/>
                <a:cs typeface="Times New Roman" panose="02020603050405020304" pitchFamily="18" charset="0"/>
              </a:rPr>
              <a:t>, A. D., </a:t>
            </a:r>
            <a:r>
              <a:rPr lang="en-US" sz="700" dirty="0" err="1">
                <a:latin typeface="Times New Roman" panose="02020603050405020304" pitchFamily="18" charset="0"/>
                <a:cs typeface="Times New Roman" panose="02020603050405020304" pitchFamily="18" charset="0"/>
              </a:rPr>
              <a:t>Berti</a:t>
            </a:r>
            <a:r>
              <a:rPr lang="en-US" sz="700" dirty="0">
                <a:latin typeface="Times New Roman" panose="02020603050405020304" pitchFamily="18" charset="0"/>
                <a:cs typeface="Times New Roman" panose="02020603050405020304" pitchFamily="18" charset="0"/>
              </a:rPr>
              <a:t>, R., </a:t>
            </a:r>
            <a:r>
              <a:rPr lang="en-US" sz="700" dirty="0" err="1">
                <a:latin typeface="Times New Roman" panose="02020603050405020304" pitchFamily="18" charset="0"/>
                <a:cs typeface="Times New Roman" panose="02020603050405020304" pitchFamily="18" charset="0"/>
              </a:rPr>
              <a:t>Carrogu</a:t>
            </a:r>
            <a:r>
              <a:rPr lang="en-US" sz="700" dirty="0">
                <a:latin typeface="Times New Roman" panose="02020603050405020304" pitchFamily="18" charset="0"/>
                <a:cs typeface="Times New Roman" panose="02020603050405020304" pitchFamily="18" charset="0"/>
              </a:rPr>
              <a:t>, G. P., Pinna, M., and </a:t>
            </a:r>
            <a:r>
              <a:rPr lang="en-US" sz="700" dirty="0" err="1">
                <a:latin typeface="Times New Roman" panose="02020603050405020304" pitchFamily="18" charset="0"/>
                <a:cs typeface="Times New Roman" panose="02020603050405020304" pitchFamily="18" charset="0"/>
              </a:rPr>
              <a:t>Petretto</a:t>
            </a:r>
            <a:r>
              <a:rPr lang="en-US" sz="700" dirty="0">
                <a:latin typeface="Times New Roman" panose="02020603050405020304" pitchFamily="18" charset="0"/>
                <a:cs typeface="Times New Roman" panose="02020603050405020304" pitchFamily="18" charset="0"/>
              </a:rPr>
              <a:t>, D. R. (2024) Definitions of ageing according to the perspective of the psychology of ageing: A scoping review. Geriatrics, 9(5), 107. https://doi.org/10.3390/geriatrics9050107 </a:t>
            </a:r>
          </a:p>
          <a:p>
            <a:pPr algn="just">
              <a:lnSpc>
                <a:spcPct val="150000"/>
              </a:lnSpc>
              <a:buFont typeface="Wingdings" panose="05000000000000000000" pitchFamily="2" charset="2"/>
              <a:buChar char="Ø"/>
            </a:pPr>
            <a:r>
              <a:rPr lang="en-US" sz="700" dirty="0">
                <a:latin typeface="Times New Roman" panose="02020603050405020304" pitchFamily="18" charset="0"/>
                <a:cs typeface="Times New Roman" panose="02020603050405020304" pitchFamily="18" charset="0"/>
              </a:rPr>
              <a:t>Goodwin, V. A., Low, M. S., Quinn, T. J., Cockcroft, E. J., Shepherd, V., Evans, P. H., ... and Witham, M. D. (2023) Including older people in health and social care research: best practice recommendations based on the INCLUDE framework. Age and Ageing, 52(6), afad082. https://doi.org/10.1093/ageing/afad082 </a:t>
            </a:r>
          </a:p>
          <a:p>
            <a:pPr algn="just">
              <a:lnSpc>
                <a:spcPct val="150000"/>
              </a:lnSpc>
              <a:buFont typeface="Wingdings" panose="05000000000000000000" pitchFamily="2" charset="2"/>
              <a:buChar char="Ø"/>
            </a:pPr>
            <a:endParaRPr lang="en-GB" sz="700" dirty="0">
              <a:latin typeface="Times New Roman" panose="02020603050405020304" pitchFamily="18" charset="0"/>
              <a:cs typeface="Times New Roman" panose="02020603050405020304" pitchFamily="18" charset="0"/>
            </a:endParaRPr>
          </a:p>
          <a:p>
            <a:pPr marL="0" lvl="0" indent="0" algn="just">
              <a:lnSpc>
                <a:spcPct val="150000"/>
              </a:lnSpc>
              <a:buSzPts val="1100"/>
              <a:buNone/>
            </a:pPr>
            <a:endParaRPr lang="en-US" sz="400" dirty="0">
              <a:latin typeface="Times New Roman" panose="02020603050405020304" pitchFamily="18" charset="0"/>
              <a:cs typeface="Times New Roman" panose="02020603050405020304" pitchFamily="18" charset="0"/>
            </a:endParaRPr>
          </a:p>
        </p:txBody>
      </p:sp>
      <p:sp>
        <p:nvSpPr>
          <p:cNvPr id="14624" name="Google Shape;14624;p80"/>
          <p:cNvSpPr txBox="1">
            <a:spLocks noGrp="1"/>
          </p:cNvSpPr>
          <p:nvPr>
            <p:ph type="title"/>
          </p:nvPr>
        </p:nvSpPr>
        <p:spPr>
          <a:xfrm>
            <a:off x="3909526" y="131280"/>
            <a:ext cx="2509935" cy="531194"/>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References</a:t>
            </a:r>
            <a:endParaRPr b="1"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slow" p14:dur="2000" advTm="38"/>
    </mc:Choice>
    <mc:Fallback>
      <p:transition spd="slow" advTm="38"/>
    </mc:Fallback>
  </mc:AlternateContent>
</p:sld>
</file>

<file path=ppt/theme/theme1.xml><?xml version="1.0" encoding="utf-8"?>
<a:theme xmlns:a="http://schemas.openxmlformats.org/drawingml/2006/main" name="Old People: Care and Support by Sildesgo">
  <a:themeElements>
    <a:clrScheme name="Simple Light">
      <a:dk1>
        <a:srgbClr val="010101"/>
      </a:dk1>
      <a:lt1>
        <a:srgbClr val="FFFFFF"/>
      </a:lt1>
      <a:dk2>
        <a:srgbClr val="FFEEF7"/>
      </a:dk2>
      <a:lt2>
        <a:srgbClr val="C7D6EB"/>
      </a:lt2>
      <a:accent1>
        <a:srgbClr val="BDD1B8"/>
      </a:accent1>
      <a:accent2>
        <a:srgbClr val="E3EFDC"/>
      </a:accent2>
      <a:accent3>
        <a:srgbClr val="AE6890"/>
      </a:accent3>
      <a:accent4>
        <a:srgbClr val="EAA9CC"/>
      </a:accent4>
      <a:accent5>
        <a:srgbClr val="FFFFFF"/>
      </a:accent5>
      <a:accent6>
        <a:srgbClr val="FFFFFF"/>
      </a:accent6>
      <a:hlink>
        <a:srgbClr val="010101"/>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539</TotalTime>
  <Words>4263</Words>
  <Application>Microsoft Office PowerPoint</Application>
  <PresentationFormat>On-screen Show (16:9)</PresentationFormat>
  <Paragraphs>182</Paragraphs>
  <Slides>13</Slides>
  <Notes>13</Notes>
  <HiddenSlides>0</HiddenSlides>
  <MMClips>12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Times New Roman</vt:lpstr>
      <vt:lpstr>Bebas Neue</vt:lpstr>
      <vt:lpstr>Arial</vt:lpstr>
      <vt:lpstr>Wingdings</vt:lpstr>
      <vt:lpstr>Merriweather</vt:lpstr>
      <vt:lpstr>Nunito Light</vt:lpstr>
      <vt:lpstr>Besley</vt:lpstr>
      <vt:lpstr>Old People: Care and Support by Sildesgo</vt:lpstr>
      <vt:lpstr>Empowering the Older Person</vt:lpstr>
      <vt:lpstr>Introduction </vt:lpstr>
      <vt:lpstr>Scope: Why Ageing Matters</vt:lpstr>
      <vt:lpstr>Theoretical Framework of Ageing </vt:lpstr>
      <vt:lpstr>Policy and Legislation</vt:lpstr>
      <vt:lpstr>Overview of Current Care Provisions </vt:lpstr>
      <vt:lpstr>Critical Evaluation: Domiciliary and Residential Care Settings</vt:lpstr>
      <vt:lpstr>Conti…</vt:lpstr>
      <vt:lpstr>Technological Innovations</vt:lpstr>
      <vt:lpstr>Case Studies: Real-World Application</vt:lpstr>
      <vt:lpstr>Recommendations for Improvement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Asteria Joseph Nyamhanga Wilson (2311121)</cp:lastModifiedBy>
  <cp:revision>3</cp:revision>
  <dcterms:modified xsi:type="dcterms:W3CDTF">2026-02-28T17:05:07Z</dcterms:modified>
</cp:coreProperties>
</file>