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5" d="100"/>
          <a:sy n="65" d="100"/>
        </p:scale>
        <p:origin x="-1194" y="-5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233C0D-67BA-474A-B3C1-80ACC0AEC125}" type="datetimeFigureOut">
              <a:rPr lang="en-GB" smtClean="0"/>
              <a:t>20/04/2016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082A31-F659-42B2-A7F5-1DB3334AFBC9}" type="slidenum">
              <a:rPr lang="en-GB" smtClean="0"/>
              <a:t>‹#›</a:t>
            </a:fld>
            <a:endParaRPr lang="en-GB" dirty="0"/>
          </a:p>
        </p:txBody>
      </p:sp>
    </p:spTree>
    <p:extLst>
      <p:ext uri="{BB962C8B-B14F-4D97-AF65-F5344CB8AC3E}">
        <p14:creationId xmlns:p14="http://schemas.microsoft.com/office/powerpoint/2010/main" val="650203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13</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8082A31-F659-42B2-A7F5-1DB3334AFBC9}" type="slidenum">
              <a:rPr lang="en-GB" smtClean="0"/>
              <a:t>14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AEEFE611-230C-4178-A4DF-83F6F9D33D3D}" type="datetimeFigureOut">
              <a:rPr lang="en-GB" smtClean="0"/>
              <a:t>20/04/2016</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4FE4D30-B19A-4366-A372-491DFF55A36D}"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FE4D30-B19A-4366-A372-491DFF55A36D}" type="slidenum">
              <a:rPr lang="en-GB" smtClean="0"/>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FE4D30-B19A-4366-A372-491DFF55A36D}" type="slidenum">
              <a:rPr lang="en-GB" smtClean="0"/>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4FE4D30-B19A-4366-A372-491DFF55A36D}" type="slidenum">
              <a:rPr lang="en-GB" smtClean="0"/>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04FE4D30-B19A-4366-A372-491DFF55A36D}"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04FE4D30-B19A-4366-A372-491DFF55A36D}" type="slidenum">
              <a:rPr lang="en-GB" smtClean="0"/>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04FE4D30-B19A-4366-A372-491DFF55A36D}"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AEEFE611-230C-4178-A4DF-83F6F9D33D3D}" type="datetimeFigureOut">
              <a:rPr lang="en-GB" smtClean="0"/>
              <a:t>20/04/2016</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04FE4D30-B19A-4366-A372-491DFF55A36D}" type="slidenum">
              <a:rPr lang="en-GB" smtClean="0"/>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AEEFE611-230C-4178-A4DF-83F6F9D33D3D}" type="datetimeFigureOut">
              <a:rPr lang="en-GB" smtClean="0"/>
              <a:t>20/04/2016</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4FE4D30-B19A-4366-A372-491DFF55A36D}" type="slidenum">
              <a:rPr lang="en-GB" smtClean="0"/>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FE4D30-B19A-4366-A372-491DFF55A36D}"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EEFE611-230C-4178-A4DF-83F6F9D33D3D}" type="datetimeFigureOut">
              <a:rPr lang="en-GB" smtClean="0"/>
              <a:t>20/04/2016</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04FE4D30-B19A-4366-A372-491DFF55A36D}"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AEEFE611-230C-4178-A4DF-83F6F9D33D3D}" type="datetimeFigureOut">
              <a:rPr lang="en-GB" smtClean="0"/>
              <a:t>20/04/2016</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4FE4D30-B19A-4366-A372-491DFF55A36D}"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bbc.co.uk/news/uk-wales-3608345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ristol.nhs.uk/about-us/publications/public-health-report.aspx"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www.swpho.nhs.uk/resource/view.aspx?RID=34994" TargetMode="External"/><Relationship Id="rId4" Type="http://schemas.openxmlformats.org/officeDocument/2006/relationships/hyperlink" Target="http://www.dh.gov.uk/en/MediaCentre/Pressreleases/DH_122249"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SESSION 22</a:t>
            </a:r>
            <a:endParaRPr lang="en-GB" dirty="0"/>
          </a:p>
        </p:txBody>
      </p:sp>
      <p:sp>
        <p:nvSpPr>
          <p:cNvPr id="3" name="Subtitle 2"/>
          <p:cNvSpPr>
            <a:spLocks noGrp="1"/>
          </p:cNvSpPr>
          <p:nvPr>
            <p:ph type="subTitle" idx="1"/>
          </p:nvPr>
        </p:nvSpPr>
        <p:spPr/>
        <p:txBody>
          <a:bodyPr/>
          <a:lstStyle/>
          <a:p>
            <a:r>
              <a:rPr lang="en-GB" dirty="0" smtClean="0"/>
              <a:t>WHAT IS CURRENTLY HAPPENING IN HEALTH PROMOTION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This is the last session – we have covered everything.</a:t>
            </a:r>
          </a:p>
          <a:p>
            <a:r>
              <a:rPr lang="en-GB" dirty="0" smtClean="0"/>
              <a:t>Sessions after Easter will be time for you to complete the assignment</a:t>
            </a:r>
          </a:p>
          <a:p>
            <a:endParaRPr lang="en-GB" dirty="0"/>
          </a:p>
          <a:p>
            <a:r>
              <a:rPr lang="en-GB" dirty="0" smtClean="0"/>
              <a:t>Questions about the assignment?</a:t>
            </a:r>
            <a:endParaRPr lang="en-GB" dirty="0"/>
          </a:p>
        </p:txBody>
      </p:sp>
      <p:sp>
        <p:nvSpPr>
          <p:cNvPr id="2" name="Title 1"/>
          <p:cNvSpPr>
            <a:spLocks noGrp="1"/>
          </p:cNvSpPr>
          <p:nvPr>
            <p:ph type="title"/>
          </p:nvPr>
        </p:nvSpPr>
        <p:spPr/>
        <p:txBody>
          <a:bodyPr/>
          <a:lstStyle/>
          <a:p>
            <a:r>
              <a:rPr lang="en-GB" dirty="0" smtClean="0"/>
              <a:t>TODAYS SESSION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main problem across the Uk is that it is different everywhere</a:t>
            </a:r>
          </a:p>
          <a:p>
            <a:r>
              <a:rPr lang="en-GB" dirty="0" smtClean="0"/>
              <a:t>The UK government and the devolved governments appear to be going in different directions</a:t>
            </a:r>
            <a:endParaRPr lang="en-GB" dirty="0"/>
          </a:p>
        </p:txBody>
      </p:sp>
      <p:sp>
        <p:nvSpPr>
          <p:cNvPr id="2" name="Title 1"/>
          <p:cNvSpPr>
            <a:spLocks noGrp="1"/>
          </p:cNvSpPr>
          <p:nvPr>
            <p:ph type="title"/>
          </p:nvPr>
        </p:nvSpPr>
        <p:spPr/>
        <p:txBody>
          <a:bodyPr/>
          <a:lstStyle/>
          <a:p>
            <a:r>
              <a:rPr lang="en-GB" dirty="0" smtClean="0"/>
              <a:t>Health promotion today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We have major health problems</a:t>
            </a:r>
          </a:p>
          <a:p>
            <a:endParaRPr lang="en-GB" dirty="0"/>
          </a:p>
          <a:p>
            <a:r>
              <a:rPr lang="en-GB" dirty="0" smtClean="0"/>
              <a:t>Obesity – the Foresight report claims that if we do not something in 50 years 90% of the population will be obese</a:t>
            </a:r>
          </a:p>
          <a:p>
            <a:r>
              <a:rPr lang="en-GB" dirty="0" smtClean="0"/>
              <a:t>Rising levels of type 2 diabetes</a:t>
            </a:r>
          </a:p>
          <a:p>
            <a:endParaRPr lang="en-GB" dirty="0"/>
          </a:p>
          <a:p>
            <a:r>
              <a:rPr lang="en-GB" dirty="0" smtClean="0"/>
              <a:t>This leads to a multitude of health problems</a:t>
            </a:r>
            <a:endParaRPr lang="en-GB" dirty="0"/>
          </a:p>
        </p:txBody>
      </p:sp>
      <p:sp>
        <p:nvSpPr>
          <p:cNvPr id="2" name="Title 1"/>
          <p:cNvSpPr>
            <a:spLocks noGrp="1"/>
          </p:cNvSpPr>
          <p:nvPr>
            <p:ph type="title"/>
          </p:nvPr>
        </p:nvSpPr>
        <p:spPr/>
        <p:txBody>
          <a:bodyPr/>
          <a:lstStyle/>
          <a:p>
            <a:r>
              <a:rPr lang="en-GB" dirty="0" smtClean="0"/>
              <a:t>Common Ground</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department of health oversees the role of health promotion</a:t>
            </a:r>
          </a:p>
          <a:p>
            <a:r>
              <a:rPr lang="en-GB" dirty="0" smtClean="0"/>
              <a:t>They remain the body that will role out campaigns etc  in England</a:t>
            </a:r>
          </a:p>
          <a:p>
            <a:r>
              <a:rPr lang="en-GB" dirty="0" smtClean="0"/>
              <a:t>This means that they will be the driver for national campaigns</a:t>
            </a:r>
            <a:endParaRPr lang="en-GB" dirty="0"/>
          </a:p>
        </p:txBody>
      </p:sp>
      <p:sp>
        <p:nvSpPr>
          <p:cNvPr id="2" name="Title 1"/>
          <p:cNvSpPr>
            <a:spLocks noGrp="1"/>
          </p:cNvSpPr>
          <p:nvPr>
            <p:ph type="title"/>
          </p:nvPr>
        </p:nvSpPr>
        <p:spPr/>
        <p:txBody>
          <a:bodyPr/>
          <a:lstStyle/>
          <a:p>
            <a:r>
              <a:rPr lang="en-GB" dirty="0" smtClean="0"/>
              <a:t>England</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latest campaigns are based around cancer awareness</a:t>
            </a:r>
          </a:p>
          <a:p>
            <a:r>
              <a:rPr lang="en-GB" dirty="0" smtClean="0"/>
              <a:t>They have been actively encouraging cancer awareness</a:t>
            </a:r>
          </a:p>
          <a:p>
            <a:r>
              <a:rPr lang="en-GB" b="1" dirty="0" smtClean="0"/>
              <a:t>Be Clear on Cancer – national campaign to promote earlier diagnosis of bowel cancer</a:t>
            </a:r>
          </a:p>
          <a:p>
            <a:r>
              <a:rPr lang="en-GB" dirty="0" smtClean="0"/>
              <a:t>Started Nov </a:t>
            </a:r>
            <a:r>
              <a:rPr lang="en-GB" dirty="0" smtClean="0"/>
              <a:t>2011- a new test is available and we need to be using it</a:t>
            </a:r>
          </a:p>
          <a:p>
            <a:r>
              <a:rPr lang="en-GB" dirty="0">
                <a:hlinkClick r:id="rId3"/>
              </a:rPr>
              <a:t>http://</a:t>
            </a:r>
            <a:r>
              <a:rPr lang="en-GB" dirty="0" smtClean="0">
                <a:hlinkClick r:id="rId3"/>
              </a:rPr>
              <a:t>www.bbc.co.uk/news/uk-wales-36083455</a:t>
            </a:r>
            <a:endParaRPr lang="en-GB" dirty="0" smtClean="0"/>
          </a:p>
          <a:p>
            <a:endParaRPr lang="en-GB" dirty="0"/>
          </a:p>
        </p:txBody>
      </p:sp>
      <p:sp>
        <p:nvSpPr>
          <p:cNvPr id="2" name="Title 1"/>
          <p:cNvSpPr>
            <a:spLocks noGrp="1"/>
          </p:cNvSpPr>
          <p:nvPr>
            <p:ph type="title"/>
          </p:nvPr>
        </p:nvSpPr>
        <p:spPr/>
        <p:txBody>
          <a:bodyPr/>
          <a:lstStyle/>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smtClean="0"/>
              <a:t>Professor Dame Sally Davies</a:t>
            </a:r>
          </a:p>
          <a:p>
            <a:r>
              <a:rPr lang="en-GB" dirty="0" smtClean="0"/>
              <a:t>Professor Dame Sally Davies is Chief Medical Officer (CMO), the UK Government’s principal medical adviser and the professional head of all Directors of Public Health. As well as being CMO, Dame Sally is also Chief Scientific Adviser for the Department of Health.</a:t>
            </a:r>
          </a:p>
          <a:p>
            <a:endParaRPr lang="en-GB" dirty="0"/>
          </a:p>
        </p:txBody>
      </p:sp>
      <p:sp>
        <p:nvSpPr>
          <p:cNvPr id="2" name="Title 1"/>
          <p:cNvSpPr>
            <a:spLocks noGrp="1"/>
          </p:cNvSpPr>
          <p:nvPr>
            <p:ph type="title"/>
          </p:nvPr>
        </p:nvSpPr>
        <p:spPr/>
        <p:txBody>
          <a:bodyPr/>
          <a:lstStyle/>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This has now been moved out to local government and is about to commence</a:t>
            </a:r>
          </a:p>
          <a:p>
            <a:r>
              <a:rPr lang="en-GB" dirty="0" smtClean="0"/>
              <a:t>As a result of the Healthy Lives, healthy People document published in 2010 </a:t>
            </a:r>
          </a:p>
          <a:p>
            <a:r>
              <a:rPr lang="en-GB" dirty="0" smtClean="0"/>
              <a:t>It remains to be seen whether the money will be ring fenced.</a:t>
            </a:r>
          </a:p>
          <a:p>
            <a:endParaRPr lang="en-GB" dirty="0"/>
          </a:p>
        </p:txBody>
      </p:sp>
      <p:sp>
        <p:nvSpPr>
          <p:cNvPr id="2" name="Title 1"/>
          <p:cNvSpPr>
            <a:spLocks noGrp="1"/>
          </p:cNvSpPr>
          <p:nvPr>
            <p:ph type="title"/>
          </p:nvPr>
        </p:nvSpPr>
        <p:spPr/>
        <p:txBody>
          <a:bodyPr/>
          <a:lstStyle/>
          <a:p>
            <a:r>
              <a:rPr lang="en-GB" dirty="0" smtClean="0"/>
              <a:t>Local level</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3"/>
              </a:rPr>
              <a:t>http://www.bristol.nhs.uk/about-us/publications/public-health-report.aspx</a:t>
            </a:r>
            <a:endParaRPr lang="en-GB" dirty="0" smtClean="0"/>
          </a:p>
          <a:p>
            <a:endParaRPr lang="en-GB" dirty="0" smtClean="0"/>
          </a:p>
          <a:p>
            <a:r>
              <a:rPr lang="en-GB" dirty="0" smtClean="0">
                <a:hlinkClick r:id="rId4"/>
              </a:rPr>
              <a:t>http://www.dh.gov.uk/en/MediaCentre/Pressreleases/DH_122249</a:t>
            </a:r>
            <a:endParaRPr lang="en-GB" dirty="0" smtClean="0"/>
          </a:p>
          <a:p>
            <a:endParaRPr lang="en-GB" dirty="0" smtClean="0"/>
          </a:p>
          <a:p>
            <a:r>
              <a:rPr lang="en-GB" dirty="0" smtClean="0">
                <a:hlinkClick r:id="rId5"/>
              </a:rPr>
              <a:t>http://www.swpho.nhs.uk/resource/view.aspx?RID=34994</a:t>
            </a:r>
            <a:endParaRPr lang="en-GB" dirty="0" smtClean="0"/>
          </a:p>
          <a:p>
            <a:endParaRPr lang="en-GB" dirty="0"/>
          </a:p>
        </p:txBody>
      </p:sp>
      <p:sp>
        <p:nvSpPr>
          <p:cNvPr id="2" name="Title 1"/>
          <p:cNvSpPr>
            <a:spLocks noGrp="1"/>
          </p:cNvSpPr>
          <p:nvPr>
            <p:ph type="title"/>
          </p:nvPr>
        </p:nvSpPr>
        <p:spPr/>
        <p:txBody>
          <a:bodyPr/>
          <a:lstStyle/>
          <a:p>
            <a:r>
              <a:rPr lang="en-GB" dirty="0" smtClean="0"/>
              <a:t>Bristol – as an example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next 12 months will be a crucial time for public health and health promotion in England</a:t>
            </a:r>
            <a:endParaRPr lang="en-GB" dirty="0"/>
          </a:p>
        </p:txBody>
      </p:sp>
      <p:sp>
        <p:nvSpPr>
          <p:cNvPr id="2" name="Title 1"/>
          <p:cNvSpPr>
            <a:spLocks noGrp="1"/>
          </p:cNvSpPr>
          <p:nvPr>
            <p:ph type="title"/>
          </p:nvPr>
        </p:nvSpPr>
        <p:spPr/>
        <p:txBody>
          <a:bodyPr/>
          <a:lstStyle/>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Public Health Wales is a health authority in its own right.</a:t>
            </a:r>
          </a:p>
          <a:p>
            <a:r>
              <a:rPr lang="en-GB" dirty="0" smtClean="0"/>
              <a:t>It has a statutory duty to promote and monitor health in Wales</a:t>
            </a:r>
          </a:p>
          <a:p>
            <a:endParaRPr lang="en-GB" dirty="0"/>
          </a:p>
        </p:txBody>
      </p:sp>
      <p:sp>
        <p:nvSpPr>
          <p:cNvPr id="2" name="Title 1"/>
          <p:cNvSpPr>
            <a:spLocks noGrp="1"/>
          </p:cNvSpPr>
          <p:nvPr>
            <p:ph type="title"/>
          </p:nvPr>
        </p:nvSpPr>
        <p:spPr/>
        <p:txBody>
          <a:bodyPr/>
          <a:lstStyle/>
          <a:p>
            <a:r>
              <a:rPr lang="en-GB" dirty="0" smtClean="0"/>
              <a:t>Public health in Wales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smtClean="0"/>
              <a:t>To provide and manage a range of public health, health protection, healthcare improvement, health advisory, child protection and microbiological laboratory services and services relating to the surveillance, prevention and control of communicable diseases;</a:t>
            </a:r>
          </a:p>
          <a:p>
            <a:r>
              <a:rPr lang="en-GB" dirty="0" smtClean="0"/>
              <a:t>To develop and maintain arrangements for making information about matters related to the protection and improvement of health in Wales available to the public; to undertake and commission research into such matters and to contribute to the provision and development of training in such matters;</a:t>
            </a:r>
          </a:p>
          <a:p>
            <a:r>
              <a:rPr lang="en-GB" dirty="0" smtClean="0"/>
              <a:t>To undertake the systematic collection, analysis and dissemination of information about the health of the people of Wales in particular including cancer incidence, mortality and survival; and prevalence of congenital anomalies; and</a:t>
            </a:r>
          </a:p>
          <a:p>
            <a:r>
              <a:rPr lang="en-GB" dirty="0" smtClean="0"/>
              <a:t>To provide, manage, monitor, evaluate and conduct research into screening of health conditions and screening of health related matters.</a:t>
            </a:r>
          </a:p>
          <a:p>
            <a:endParaRPr lang="en-GB" dirty="0"/>
          </a:p>
        </p:txBody>
      </p:sp>
      <p:sp>
        <p:nvSpPr>
          <p:cNvPr id="2" name="Title 1"/>
          <p:cNvSpPr>
            <a:spLocks noGrp="1"/>
          </p:cNvSpPr>
          <p:nvPr>
            <p:ph type="title"/>
          </p:nvPr>
        </p:nvSpPr>
        <p:spPr/>
        <p:txBody>
          <a:bodyPr/>
          <a:lstStyle/>
          <a:p>
            <a:r>
              <a:rPr lang="en-GB" dirty="0" smtClean="0"/>
              <a:t>STATUTORY DUTIES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We have the same issues in Wales as England</a:t>
            </a:r>
          </a:p>
          <a:p>
            <a:endParaRPr lang="en-GB" dirty="0"/>
          </a:p>
        </p:txBody>
      </p:sp>
      <p:sp>
        <p:nvSpPr>
          <p:cNvPr id="2" name="Title 1"/>
          <p:cNvSpPr>
            <a:spLocks noGrp="1"/>
          </p:cNvSpPr>
          <p:nvPr>
            <p:ph type="title"/>
          </p:nvPr>
        </p:nvSpPr>
        <p:spPr/>
        <p:txBody>
          <a:bodyPr/>
          <a:lstStyle/>
          <a:p>
            <a:r>
              <a:rPr lang="en-GB" dirty="0" smtClean="0"/>
              <a:t>Health promotion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GB" dirty="0" smtClean="0"/>
              <a:t>Public Health Wales provides specific support to health boards in fulfilling their statutory functions, including:</a:t>
            </a:r>
          </a:p>
          <a:p>
            <a:r>
              <a:rPr lang="en-GB" dirty="0" smtClean="0"/>
              <a:t>Investigation and management of communicable diseases</a:t>
            </a:r>
          </a:p>
          <a:p>
            <a:r>
              <a:rPr lang="en-GB" dirty="0" smtClean="0"/>
              <a:t>Surveillance of communicable diseases</a:t>
            </a:r>
          </a:p>
          <a:p>
            <a:r>
              <a:rPr lang="en-GB" dirty="0" smtClean="0"/>
              <a:t>Developing immunisation strategy, supporting and monitoring immunisation programmes</a:t>
            </a:r>
          </a:p>
          <a:p>
            <a:r>
              <a:rPr lang="en-GB" dirty="0" smtClean="0"/>
              <a:t>Providing advice on community infection control</a:t>
            </a:r>
          </a:p>
          <a:p>
            <a:r>
              <a:rPr lang="en-GB" dirty="0" smtClean="0"/>
              <a:t>Preparation and communication of information on communicable diseases to community</a:t>
            </a:r>
          </a:p>
          <a:p>
            <a:r>
              <a:rPr lang="en-GB" dirty="0" smtClean="0"/>
              <a:t>Providing advice on environmental health issues</a:t>
            </a:r>
          </a:p>
          <a:p>
            <a:r>
              <a:rPr lang="en-GB" dirty="0" smtClean="0"/>
              <a:t>Dealing with health protection queries from professionals, public and media on a daily basis</a:t>
            </a:r>
          </a:p>
          <a:p>
            <a:r>
              <a:rPr lang="en-GB" dirty="0" smtClean="0"/>
              <a:t>Facilitating the completion of the LHB audits of child protection</a:t>
            </a:r>
          </a:p>
          <a:p>
            <a:r>
              <a:rPr lang="en-GB" dirty="0" smtClean="0"/>
              <a:t>Involvement in child protection case reviews</a:t>
            </a:r>
          </a:p>
          <a:p>
            <a:r>
              <a:rPr lang="en-GB" dirty="0" smtClean="0"/>
              <a:t>Advice on Out of County placements</a:t>
            </a:r>
          </a:p>
          <a:p>
            <a:r>
              <a:rPr lang="en-GB" dirty="0" smtClean="0"/>
              <a:t>Planning child protection training for Boards</a:t>
            </a:r>
          </a:p>
          <a:p>
            <a:r>
              <a:rPr lang="en-GB" dirty="0" smtClean="0"/>
              <a:t>Public Health Wales also provides specialist public health support to the 22 local authorities in Wales.</a:t>
            </a:r>
          </a:p>
          <a:p>
            <a:endParaRPr lang="en-GB" dirty="0"/>
          </a:p>
        </p:txBody>
      </p:sp>
      <p:sp>
        <p:nvSpPr>
          <p:cNvPr id="2" name="Title 1"/>
          <p:cNvSpPr>
            <a:spLocks noGrp="1"/>
          </p:cNvSpPr>
          <p:nvPr>
            <p:ph type="title"/>
          </p:nvPr>
        </p:nvSpPr>
        <p:spPr/>
        <p:txBody>
          <a:bodyPr/>
          <a:lstStyle/>
          <a:p>
            <a:r>
              <a:rPr lang="en-GB" dirty="0" smtClean="0"/>
              <a:t>Links to Public Health Teams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139</TotalTime>
  <Words>641</Words>
  <Application>Microsoft Office PowerPoint</Application>
  <PresentationFormat>On-screen Show (4:3)</PresentationFormat>
  <Paragraphs>77</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Concourse</vt:lpstr>
      <vt:lpstr>SESSION 22</vt:lpstr>
      <vt:lpstr>TODAYS SESSION</vt:lpstr>
      <vt:lpstr>Health promotion today</vt:lpstr>
      <vt:lpstr>Common Ground</vt:lpstr>
      <vt:lpstr>England</vt:lpstr>
      <vt:lpstr>PowerPoint Presentation</vt:lpstr>
      <vt:lpstr>PowerPoint Presentation</vt:lpstr>
      <vt:lpstr>Local level</vt:lpstr>
      <vt:lpstr>Bristol – as an example</vt:lpstr>
      <vt:lpstr>PowerPoint Presentation</vt:lpstr>
      <vt:lpstr>Public health in Wales</vt:lpstr>
      <vt:lpstr>STATUTORY DUTIES</vt:lpstr>
      <vt:lpstr>Health promotion</vt:lpstr>
      <vt:lpstr>Links to Public Health Teams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22</dc:title>
  <dc:creator>Windows User</dc:creator>
  <cp:lastModifiedBy>Administrator</cp:lastModifiedBy>
  <cp:revision>12</cp:revision>
  <dcterms:created xsi:type="dcterms:W3CDTF">2012-03-22T18:17:10Z</dcterms:created>
  <dcterms:modified xsi:type="dcterms:W3CDTF">2016-04-20T09:10:47Z</dcterms:modified>
</cp:coreProperties>
</file>