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0" r:id="rId3"/>
    <p:sldId id="269" r:id="rId4"/>
    <p:sldId id="270" r:id="rId5"/>
    <p:sldId id="271" r:id="rId6"/>
    <p:sldId id="272" r:id="rId7"/>
    <p:sldId id="281" r:id="rId8"/>
    <p:sldId id="273" r:id="rId9"/>
    <p:sldId id="274" r:id="rId10"/>
    <p:sldId id="282" r:id="rId11"/>
    <p:sldId id="276" r:id="rId12"/>
    <p:sldId id="277" r:id="rId13"/>
    <p:sldId id="27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7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1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A7F09-FB95-4401-9BD8-9F13DE4BCE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7C8116-691D-4032-960C-2C8D807417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C4A38C-F5AC-4802-9881-B3CA3A428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31/07/2019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E4BF4F-FC1B-4B98-A3AE-B41BB571E4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A34A59-0290-46FD-ABB9-7172ACDD1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2391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45195-B29E-4377-8187-97B475CD62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1B009-552D-4088-A7E1-A5F5C14C8C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4AADA0-0B3B-42E5-9823-9329807181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31/07/2019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B0B8D0-A64B-4762-9348-1EC45C05EB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775642-6E30-48F6-BFE2-9F0485B28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83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91ED6-E455-4ACD-BC78-99F68AB75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98A102-B623-4C81-8516-F87F5D9CA2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34DAEA-7518-487F-A738-948B2DB94B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31/07/2019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E84C11-3FC2-4BF7-983C-831A54F2B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20755D-3C08-45C9-AF54-5BE9E0818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824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05998-DE67-4C32-A6F8-4619C977D0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18B73E-7B6B-4537-9E9F-D03E13FDFF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87D2B9-634A-485A-B59F-90FB9ADA77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3FC167-34A7-4DB7-9272-36180BFB47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31/07/2019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8B98A-194B-4EE8-A6B9-D7A32FAF87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60DAA9-B1AE-4526-AED7-2DBA163E13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2690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3C954-993B-43C0-B412-FBC06DDE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67D7F3-E052-490A-B747-77C9510D14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531DCE-A1FA-4E47-A15C-53C74ED851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5D306F-4812-4FA5-9274-A1D4F8006F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846BB0-E9C5-4634-9B72-F7BF630EBE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B59682F-0DBB-4625-8164-6C8249445A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31/07/2019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AF985-CA9A-48C5-B307-F514334D8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00B929-8271-427D-ABD6-F4906A6F9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973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B40EA-97C2-460B-BCB9-B1A792C83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5A7F82-F3AD-44DE-BA27-1C0A0A1BB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31/07/2019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2DAB41-653B-44C7-AABA-0C818D46F4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7EECB0-A6B3-466C-911E-117F7DC68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624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697051-9367-4C5D-9AE1-49C5A6C658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31/07/2019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7BAD74-6A6E-456C-B85F-C0A90BB645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4BBD0A-942A-4231-B80A-5C64C7A63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961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E64B4-1795-424F-A8DF-812E3C517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B8F80-D7E1-43D5-A2F5-67EF84096C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61714E-4AE1-4F4E-A2F3-459729604C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EAA178-37C5-43E1-B001-7FEEDD3D7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31/07/2019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486067-6BD0-4CB4-9A90-3B5C40FA2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8E2C8F-E84E-4BF7-947F-1A92AA8A79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3880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511E4-DFA3-40D5-AB47-996C4335EE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CB75CD-E042-46A8-A587-543C89880D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6C4071-BF92-429C-AEA1-036CDF4744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DB076D-F55B-4767-97FB-0333BB2D7F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31/07/2019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BDCD75-F5CB-4F72-89D2-C3D1B94FC4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C3586C-7EA9-41EC-B2AD-9766D3E51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772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02A67-E9A7-4172-AB1B-FDB735DB22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37CD66-2DDF-4D3F-901C-064146935C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0FFA1-571B-4881-A566-9B2E3725C3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31/07/2019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A5F820-F080-4264-8AE1-B7FA54B902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32BC2-945F-4139-B6E9-57569595B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69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75AABB-934D-491E-B690-9FA04F29FFA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E4B3AE-2620-4F03-98D2-8BDC5DD914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104ADF-D607-482A-86E6-3459CC1825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31/07/2019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827F53-6CA8-4D12-945D-EA750CA6C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FD10CC-DF45-4E2F-9505-3A627DAB5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5344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E066FB-2B47-45B6-B44A-95E5589F6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B82631-1422-4A7F-B28F-EACD9F2DE3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646CDA-A5DD-4895-A4DB-E8676C00C5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96B685-36A6-4905-8E9F-D95390F202B4}" type="datetimeFigureOut">
              <a:rPr lang="en-GB" smtClean="0"/>
              <a:t>31/07/2019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E1BB97-D3D6-47C9-8827-EA54951917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8830AD-0CCC-41F2-8F31-B4E071351B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394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59AE206-7EBA-4D33-8BC9-9D8158553F0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E8E38ED-369A-44C2-B635-0BED0E48A6E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00392" y="4525347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al 11">
            <a:extLst>
              <a:ext uri="{FF2B5EF4-FFF2-40B4-BE49-F238E27FC236}">
                <a16:creationId xmlns:a16="http://schemas.microsoft.com/office/drawing/2014/main" id="{B672F332-AF08-46C6-94F0-77684310D7B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5001" y="2466604"/>
            <a:ext cx="962395" cy="96239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4244EF8-D73A-40E1-BE73-D46E6B4B04E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5829" y="2327988"/>
            <a:ext cx="293695" cy="29369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B84D7E8-4ECB-42D7-ADBF-01689B0F24A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2113" y="0"/>
            <a:ext cx="5699887" cy="4059244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6437D937-A7F1-4011-92B4-328E5BE1B16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567" y="620480"/>
            <a:ext cx="2243800" cy="2243796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E506F-76F2-488C-A4D8-E83DEF08FF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2257" y="4525347"/>
            <a:ext cx="6939722" cy="1737360"/>
          </a:xfrm>
        </p:spPr>
        <p:txBody>
          <a:bodyPr anchor="ctr">
            <a:normAutofit/>
          </a:bodyPr>
          <a:lstStyle/>
          <a:p>
            <a:pPr algn="r"/>
            <a:r>
              <a:rPr lang="en-GB" dirty="0"/>
              <a:t>Learning </a:t>
            </a:r>
            <a:r>
              <a:rPr lang="en-GB" dirty="0" smtClean="0"/>
              <a:t>Outcomes </a:t>
            </a:r>
            <a:r>
              <a:rPr lang="en-GB" dirty="0"/>
              <a:t>for </a:t>
            </a:r>
            <a:r>
              <a:rPr lang="en-GB" dirty="0" smtClean="0"/>
              <a:t>Oracy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9869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1110" y="316384"/>
            <a:ext cx="9551935" cy="6438390"/>
          </a:xfrm>
        </p:spPr>
      </p:pic>
    </p:spTree>
    <p:extLst>
      <p:ext uri="{BB962C8B-B14F-4D97-AF65-F5344CB8AC3E}">
        <p14:creationId xmlns:p14="http://schemas.microsoft.com/office/powerpoint/2010/main" val="396943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8">
            <a:extLst>
              <a:ext uri="{FF2B5EF4-FFF2-40B4-BE49-F238E27FC236}">
                <a16:creationId xmlns:a16="http://schemas.microsoft.com/office/drawing/2014/main" id="{B3FAE9B5-50AD-3847-B57D-D32EB4800D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28963" y="360274"/>
            <a:ext cx="10466526" cy="6402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909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8">
            <a:extLst>
              <a:ext uri="{FF2B5EF4-FFF2-40B4-BE49-F238E27FC236}">
                <a16:creationId xmlns:a16="http://schemas.microsoft.com/office/drawing/2014/main" id="{C7EC4609-2983-9C49-94C2-4FC234AA1E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19360" y="307983"/>
            <a:ext cx="10486372" cy="6397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7216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>
            <a:extLst>
              <a:ext uri="{FF2B5EF4-FFF2-40B4-BE49-F238E27FC236}">
                <a16:creationId xmlns:a16="http://schemas.microsoft.com/office/drawing/2014/main" id="{5BF43EA8-A2A5-A346-B80E-4896014827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6954" y="532933"/>
            <a:ext cx="11125031" cy="5976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6532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EEA8F7BA-5EA8-904B-99CC-347C61DD43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7060" y="1295868"/>
            <a:ext cx="11619844" cy="3517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256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1027" y="289010"/>
            <a:ext cx="8860794" cy="6291860"/>
          </a:xfrm>
        </p:spPr>
      </p:pic>
    </p:spTree>
    <p:extLst>
      <p:ext uri="{BB962C8B-B14F-4D97-AF65-F5344CB8AC3E}">
        <p14:creationId xmlns:p14="http://schemas.microsoft.com/office/powerpoint/2010/main" val="1398319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FB4A0BE0-F7FC-BE41-843A-C6534A0709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03381" y="642832"/>
            <a:ext cx="10139667" cy="5782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0510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5ECA28BC-064C-2047-922C-E96956C2D4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5682" y="981718"/>
            <a:ext cx="11251705" cy="5230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0463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5420" y="373200"/>
            <a:ext cx="8299812" cy="5893519"/>
          </a:xfrm>
        </p:spPr>
      </p:pic>
    </p:spTree>
    <p:extLst>
      <p:ext uri="{BB962C8B-B14F-4D97-AF65-F5344CB8AC3E}">
        <p14:creationId xmlns:p14="http://schemas.microsoft.com/office/powerpoint/2010/main" val="1541391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>
            <a:extLst>
              <a:ext uri="{FF2B5EF4-FFF2-40B4-BE49-F238E27FC236}">
                <a16:creationId xmlns:a16="http://schemas.microsoft.com/office/drawing/2014/main" id="{154DFEE1-BD2C-8B4A-93D5-AB3CE5DDB4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426" y="2951110"/>
            <a:ext cx="11553890" cy="3236516"/>
          </a:xfrm>
          <a:prstGeom prst="rect">
            <a:avLst/>
          </a:prstGeom>
        </p:spPr>
      </p:pic>
      <p:pic>
        <p:nvPicPr>
          <p:cNvPr id="4" name="Picture 13">
            <a:extLst>
              <a:ext uri="{FF2B5EF4-FFF2-40B4-BE49-F238E27FC236}">
                <a16:creationId xmlns:a16="http://schemas.microsoft.com/office/drawing/2014/main" id="{92AB4B59-A6DC-E84A-B18C-EA5B31FCAC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7" y="78537"/>
            <a:ext cx="11426804" cy="3040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060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CBACF2E6-96D8-1945-9235-F7F4268CD9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3648" y="210185"/>
            <a:ext cx="11474263" cy="3301560"/>
          </a:xfrm>
          <a:prstGeom prst="rect">
            <a:avLst/>
          </a:prstGeom>
        </p:spPr>
      </p:pic>
      <p:pic>
        <p:nvPicPr>
          <p:cNvPr id="5" name="Picture 6">
            <a:extLst>
              <a:ext uri="{FF2B5EF4-FFF2-40B4-BE49-F238E27FC236}">
                <a16:creationId xmlns:a16="http://schemas.microsoft.com/office/drawing/2014/main" id="{9E0DF29A-4D3E-0D4C-9375-6EAF86FB67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379" y="3629551"/>
            <a:ext cx="11345152" cy="2997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237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F9B3DFE3-D70D-4C4D-B093-06676121A4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1210" y="629508"/>
            <a:ext cx="11232512" cy="2960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5268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4</Words>
  <Application>Microsoft Office PowerPoint</Application>
  <PresentationFormat>Widescreen</PresentationFormat>
  <Paragraphs>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Learning Outcomes for Oracy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Objectives for Reading</dc:title>
  <dc:creator>Jayne Morgan</dc:creator>
  <cp:lastModifiedBy>Jayne Morgan</cp:lastModifiedBy>
  <cp:revision>17</cp:revision>
  <dcterms:created xsi:type="dcterms:W3CDTF">2018-03-09T16:20:15Z</dcterms:created>
  <dcterms:modified xsi:type="dcterms:W3CDTF">2019-07-31T09:03:47Z</dcterms:modified>
</cp:coreProperties>
</file>