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875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822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993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048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829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111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638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408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915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892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85977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033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90527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0941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4944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339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9B561-43C8-42F1-85A0-92F2EA3BE769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EEEE340-9CAE-4069-B99F-3A1876A5C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413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56BC8-7E8B-4181-B31F-8712AA4E8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466" y="159087"/>
            <a:ext cx="8596668" cy="1532094"/>
          </a:xfrm>
        </p:spPr>
        <p:txBody>
          <a:bodyPr>
            <a:noAutofit/>
          </a:bodyPr>
          <a:lstStyle/>
          <a:p>
            <a:r>
              <a:rPr lang="en-GB" sz="4800" b="1" u="sng" dirty="0"/>
              <a:t>Knowledge Management System at Amazon</a:t>
            </a:r>
          </a:p>
        </p:txBody>
      </p:sp>
      <p:sp>
        <p:nvSpPr>
          <p:cNvPr id="4" name="Flowchart: Process 3">
            <a:extLst>
              <a:ext uri="{FF2B5EF4-FFF2-40B4-BE49-F238E27FC236}">
                <a16:creationId xmlns:a16="http://schemas.microsoft.com/office/drawing/2014/main" id="{F6FF81F3-891B-491B-B02F-4305041573B2}"/>
              </a:ext>
            </a:extLst>
          </p:cNvPr>
          <p:cNvSpPr/>
          <p:nvPr/>
        </p:nvSpPr>
        <p:spPr>
          <a:xfrm>
            <a:off x="265044" y="1969477"/>
            <a:ext cx="2411896" cy="970671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Knowledge Acquisition</a:t>
            </a:r>
          </a:p>
        </p:txBody>
      </p:sp>
      <p:sp>
        <p:nvSpPr>
          <p:cNvPr id="5" name="Flowchart: Process 4">
            <a:extLst>
              <a:ext uri="{FF2B5EF4-FFF2-40B4-BE49-F238E27FC236}">
                <a16:creationId xmlns:a16="http://schemas.microsoft.com/office/drawing/2014/main" id="{12B47D33-A5A0-4B2C-9A10-A8CDCC03B39E}"/>
              </a:ext>
            </a:extLst>
          </p:cNvPr>
          <p:cNvSpPr/>
          <p:nvPr/>
        </p:nvSpPr>
        <p:spPr>
          <a:xfrm>
            <a:off x="6096000" y="1969477"/>
            <a:ext cx="2517913" cy="970671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Knowledge Dissemination</a:t>
            </a:r>
          </a:p>
        </p:txBody>
      </p:sp>
      <p:sp>
        <p:nvSpPr>
          <p:cNvPr id="6" name="Flowchart: Process 5">
            <a:extLst>
              <a:ext uri="{FF2B5EF4-FFF2-40B4-BE49-F238E27FC236}">
                <a16:creationId xmlns:a16="http://schemas.microsoft.com/office/drawing/2014/main" id="{6B6FEDC9-E349-4F44-BEDB-CDE22073DB14}"/>
              </a:ext>
            </a:extLst>
          </p:cNvPr>
          <p:cNvSpPr/>
          <p:nvPr/>
        </p:nvSpPr>
        <p:spPr>
          <a:xfrm>
            <a:off x="2955236" y="3218936"/>
            <a:ext cx="2584173" cy="982003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Knowledge Storage</a:t>
            </a:r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5BEBD4D8-CCB3-4567-A084-C93FD7A452C8}"/>
              </a:ext>
            </a:extLst>
          </p:cNvPr>
          <p:cNvSpPr/>
          <p:nvPr/>
        </p:nvSpPr>
        <p:spPr>
          <a:xfrm>
            <a:off x="8733182" y="3218936"/>
            <a:ext cx="2620618" cy="982003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Knowledge Application</a:t>
            </a:r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952D9764-70B8-4CB9-8A1B-B13F61E2C5A0}"/>
              </a:ext>
            </a:extLst>
          </p:cNvPr>
          <p:cNvSpPr/>
          <p:nvPr/>
        </p:nvSpPr>
        <p:spPr>
          <a:xfrm>
            <a:off x="3657600" y="4479235"/>
            <a:ext cx="1219200" cy="20136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07767C-951E-4078-ACE0-D68E13A58352}"/>
              </a:ext>
            </a:extLst>
          </p:cNvPr>
          <p:cNvSpPr txBox="1"/>
          <p:nvPr/>
        </p:nvSpPr>
        <p:spPr>
          <a:xfrm>
            <a:off x="9144001" y="5846544"/>
            <a:ext cx="32335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Stacey Leanne Evans </a:t>
            </a:r>
          </a:p>
          <a:p>
            <a:r>
              <a:rPr lang="en-GB" dirty="0"/>
              <a:t>           1805520</a:t>
            </a:r>
          </a:p>
        </p:txBody>
      </p:sp>
    </p:spTree>
    <p:extLst>
      <p:ext uri="{BB962C8B-B14F-4D97-AF65-F5344CB8AC3E}">
        <p14:creationId xmlns:p14="http://schemas.microsoft.com/office/powerpoint/2010/main" val="360765099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low Edge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148</TotalTime>
  <Words>18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Knowledge Management System at Amazon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staceyleanneevans@gmail.com</dc:creator>
  <cp:lastModifiedBy>staceyleanneevans@gmail.com</cp:lastModifiedBy>
  <cp:revision>4</cp:revision>
  <dcterms:created xsi:type="dcterms:W3CDTF">2021-06-02T13:09:37Z</dcterms:created>
  <dcterms:modified xsi:type="dcterms:W3CDTF">2021-06-04T09:53:31Z</dcterms:modified>
</cp:coreProperties>
</file>