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0" r:id="rId1"/>
  </p:sldMasterIdLst>
  <p:sldIdLst>
    <p:sldId id="256" r:id="rId2"/>
    <p:sldId id="257" r:id="rId3"/>
    <p:sldId id="258" r:id="rId4"/>
    <p:sldId id="259" r:id="rId5"/>
    <p:sldId id="261" r:id="rId6"/>
    <p:sldId id="262" r:id="rId7"/>
    <p:sldId id="263" r:id="rId8"/>
    <p:sldId id="264" r:id="rId9"/>
    <p:sldId id="265" r:id="rId10"/>
    <p:sldId id="26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5382"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24C942-08C7-954F-AA72-D16EC288BDF3}" v="65" dt="2022-04-28T09:40:26.8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232"/>
    <p:restoredTop sz="96228"/>
  </p:normalViewPr>
  <p:slideViewPr>
    <p:cSldViewPr snapToGrid="0" snapToObjects="1">
      <p:cViewPr varScale="1">
        <p:scale>
          <a:sx n="73" d="100"/>
          <a:sy n="73" d="100"/>
        </p:scale>
        <p:origin x="200" y="1240"/>
      </p:cViewPr>
      <p:guideLst>
        <p:guide pos="5382"/>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duma Awad (1916066)" userId="b5ffc4b2-e5d5-4185-a7f9-9bff86a15517" providerId="ADAL" clId="{BF24C942-08C7-954F-AA72-D16EC288BDF3}"/>
    <pc:docChg chg="undo custSel addSld delSld modSld">
      <pc:chgData name="Faduma Awad (1916066)" userId="b5ffc4b2-e5d5-4185-a7f9-9bff86a15517" providerId="ADAL" clId="{BF24C942-08C7-954F-AA72-D16EC288BDF3}" dt="2022-04-28T09:41:03.782" v="902" actId="14100"/>
      <pc:docMkLst>
        <pc:docMk/>
      </pc:docMkLst>
      <pc:sldChg chg="modSp mod">
        <pc:chgData name="Faduma Awad (1916066)" userId="b5ffc4b2-e5d5-4185-a7f9-9bff86a15517" providerId="ADAL" clId="{BF24C942-08C7-954F-AA72-D16EC288BDF3}" dt="2022-04-20T14:44:37.590" v="29" actId="20577"/>
        <pc:sldMkLst>
          <pc:docMk/>
          <pc:sldMk cId="2716106529" sldId="256"/>
        </pc:sldMkLst>
        <pc:spChg chg="mod">
          <ac:chgData name="Faduma Awad (1916066)" userId="b5ffc4b2-e5d5-4185-a7f9-9bff86a15517" providerId="ADAL" clId="{BF24C942-08C7-954F-AA72-D16EC288BDF3}" dt="2022-04-20T14:36:34.790" v="16" actId="1076"/>
          <ac:spMkLst>
            <pc:docMk/>
            <pc:sldMk cId="2716106529" sldId="256"/>
            <ac:spMk id="2" creationId="{D0140B4B-F507-274C-9F32-4B05EF471CBA}"/>
          </ac:spMkLst>
        </pc:spChg>
        <pc:spChg chg="mod">
          <ac:chgData name="Faduma Awad (1916066)" userId="b5ffc4b2-e5d5-4185-a7f9-9bff86a15517" providerId="ADAL" clId="{BF24C942-08C7-954F-AA72-D16EC288BDF3}" dt="2022-04-20T14:44:37.590" v="29" actId="20577"/>
          <ac:spMkLst>
            <pc:docMk/>
            <pc:sldMk cId="2716106529" sldId="256"/>
            <ac:spMk id="3" creationId="{727DB188-5ABC-754B-A389-755622B4E221}"/>
          </ac:spMkLst>
        </pc:spChg>
        <pc:picChg chg="mod">
          <ac:chgData name="Faduma Awad (1916066)" userId="b5ffc4b2-e5d5-4185-a7f9-9bff86a15517" providerId="ADAL" clId="{BF24C942-08C7-954F-AA72-D16EC288BDF3}" dt="2022-04-20T14:35:23.439" v="9" actId="1076"/>
          <ac:picMkLst>
            <pc:docMk/>
            <pc:sldMk cId="2716106529" sldId="256"/>
            <ac:picMk id="4" creationId="{491FEC41-006A-D0D7-7409-93D99747F530}"/>
          </ac:picMkLst>
        </pc:picChg>
      </pc:sldChg>
      <pc:sldChg chg="addSp delSp modSp new mod setBg">
        <pc:chgData name="Faduma Awad (1916066)" userId="b5ffc4b2-e5d5-4185-a7f9-9bff86a15517" providerId="ADAL" clId="{BF24C942-08C7-954F-AA72-D16EC288BDF3}" dt="2022-04-21T17:28:10.642" v="671" actId="20577"/>
        <pc:sldMkLst>
          <pc:docMk/>
          <pc:sldMk cId="3077671264" sldId="257"/>
        </pc:sldMkLst>
        <pc:spChg chg="mod ord">
          <ac:chgData name="Faduma Awad (1916066)" userId="b5ffc4b2-e5d5-4185-a7f9-9bff86a15517" providerId="ADAL" clId="{BF24C942-08C7-954F-AA72-D16EC288BDF3}" dt="2022-04-20T16:58:55.836" v="600" actId="26606"/>
          <ac:spMkLst>
            <pc:docMk/>
            <pc:sldMk cId="3077671264" sldId="257"/>
            <ac:spMk id="2" creationId="{B1C28B48-7224-469E-9692-CBEB175E8BF3}"/>
          </ac:spMkLst>
        </pc:spChg>
        <pc:spChg chg="mod">
          <ac:chgData name="Faduma Awad (1916066)" userId="b5ffc4b2-e5d5-4185-a7f9-9bff86a15517" providerId="ADAL" clId="{BF24C942-08C7-954F-AA72-D16EC288BDF3}" dt="2022-04-21T17:28:10.642" v="671" actId="20577"/>
          <ac:spMkLst>
            <pc:docMk/>
            <pc:sldMk cId="3077671264" sldId="257"/>
            <ac:spMk id="3" creationId="{37EFEBE9-D9EF-AAC6-B63A-AABE422E8E2F}"/>
          </ac:spMkLst>
        </pc:spChg>
        <pc:spChg chg="add del">
          <ac:chgData name="Faduma Awad (1916066)" userId="b5ffc4b2-e5d5-4185-a7f9-9bff86a15517" providerId="ADAL" clId="{BF24C942-08C7-954F-AA72-D16EC288BDF3}" dt="2022-04-20T16:58:55.821" v="599" actId="26606"/>
          <ac:spMkLst>
            <pc:docMk/>
            <pc:sldMk cId="3077671264" sldId="257"/>
            <ac:spMk id="9" creationId="{987A0FBA-CC04-4256-A8EB-BB3C543E989C}"/>
          </ac:spMkLst>
        </pc:spChg>
        <pc:spChg chg="add del">
          <ac:chgData name="Faduma Awad (1916066)" userId="b5ffc4b2-e5d5-4185-a7f9-9bff86a15517" providerId="ADAL" clId="{BF24C942-08C7-954F-AA72-D16EC288BDF3}" dt="2022-04-20T16:58:55.821" v="599" actId="26606"/>
          <ac:spMkLst>
            <pc:docMk/>
            <pc:sldMk cId="3077671264" sldId="257"/>
            <ac:spMk id="11" creationId="{3362A0EA-3E81-4464-94B8-70BE5870EDC0}"/>
          </ac:spMkLst>
        </pc:spChg>
        <pc:spChg chg="add">
          <ac:chgData name="Faduma Awad (1916066)" userId="b5ffc4b2-e5d5-4185-a7f9-9bff86a15517" providerId="ADAL" clId="{BF24C942-08C7-954F-AA72-D16EC288BDF3}" dt="2022-04-20T16:58:55.836" v="600" actId="26606"/>
          <ac:spMkLst>
            <pc:docMk/>
            <pc:sldMk cId="3077671264" sldId="257"/>
            <ac:spMk id="13" creationId="{987A0FBA-CC04-4256-A8EB-BB3C543E989C}"/>
          </ac:spMkLst>
        </pc:spChg>
        <pc:spChg chg="add">
          <ac:chgData name="Faduma Awad (1916066)" userId="b5ffc4b2-e5d5-4185-a7f9-9bff86a15517" providerId="ADAL" clId="{BF24C942-08C7-954F-AA72-D16EC288BDF3}" dt="2022-04-20T16:58:55.836" v="600" actId="26606"/>
          <ac:spMkLst>
            <pc:docMk/>
            <pc:sldMk cId="3077671264" sldId="257"/>
            <ac:spMk id="15" creationId="{E633B38B-B87A-4288-A20F-0223A6C27A5A}"/>
          </ac:spMkLst>
        </pc:spChg>
        <pc:picChg chg="add del">
          <ac:chgData name="Faduma Awad (1916066)" userId="b5ffc4b2-e5d5-4185-a7f9-9bff86a15517" providerId="ADAL" clId="{BF24C942-08C7-954F-AA72-D16EC288BDF3}" dt="2022-04-20T16:58:55.821" v="599" actId="26606"/>
          <ac:picMkLst>
            <pc:docMk/>
            <pc:sldMk cId="3077671264" sldId="257"/>
            <ac:picMk id="5" creationId="{C69501E0-BD0D-8FC4-574E-F5FEE7087B13}"/>
          </ac:picMkLst>
        </pc:picChg>
        <pc:picChg chg="add">
          <ac:chgData name="Faduma Awad (1916066)" userId="b5ffc4b2-e5d5-4185-a7f9-9bff86a15517" providerId="ADAL" clId="{BF24C942-08C7-954F-AA72-D16EC288BDF3}" dt="2022-04-20T16:58:55.836" v="600" actId="26606"/>
          <ac:picMkLst>
            <pc:docMk/>
            <pc:sldMk cId="3077671264" sldId="257"/>
            <ac:picMk id="14" creationId="{02093C22-8527-BE6F-8A46-BFCCB2762DF5}"/>
          </ac:picMkLst>
        </pc:picChg>
      </pc:sldChg>
      <pc:sldChg chg="addSp modSp new mod setBg">
        <pc:chgData name="Faduma Awad (1916066)" userId="b5ffc4b2-e5d5-4185-a7f9-9bff86a15517" providerId="ADAL" clId="{BF24C942-08C7-954F-AA72-D16EC288BDF3}" dt="2022-04-20T17:07:26.283" v="601" actId="313"/>
        <pc:sldMkLst>
          <pc:docMk/>
          <pc:sldMk cId="121213266" sldId="258"/>
        </pc:sldMkLst>
        <pc:spChg chg="mod ord">
          <ac:chgData name="Faduma Awad (1916066)" userId="b5ffc4b2-e5d5-4185-a7f9-9bff86a15517" providerId="ADAL" clId="{BF24C942-08C7-954F-AA72-D16EC288BDF3}" dt="2022-04-20T16:12:13.547" v="114" actId="26606"/>
          <ac:spMkLst>
            <pc:docMk/>
            <pc:sldMk cId="121213266" sldId="258"/>
            <ac:spMk id="2" creationId="{B68497AE-053F-E63F-B04D-8C64330FB421}"/>
          </ac:spMkLst>
        </pc:spChg>
        <pc:spChg chg="mod">
          <ac:chgData name="Faduma Awad (1916066)" userId="b5ffc4b2-e5d5-4185-a7f9-9bff86a15517" providerId="ADAL" clId="{BF24C942-08C7-954F-AA72-D16EC288BDF3}" dt="2022-04-20T17:07:26.283" v="601" actId="313"/>
          <ac:spMkLst>
            <pc:docMk/>
            <pc:sldMk cId="121213266" sldId="258"/>
            <ac:spMk id="3" creationId="{DEA0F3E5-09DE-AD0F-F3E9-E88EBCA8E0D7}"/>
          </ac:spMkLst>
        </pc:spChg>
        <pc:spChg chg="add">
          <ac:chgData name="Faduma Awad (1916066)" userId="b5ffc4b2-e5d5-4185-a7f9-9bff86a15517" providerId="ADAL" clId="{BF24C942-08C7-954F-AA72-D16EC288BDF3}" dt="2022-04-20T16:12:13.547" v="114" actId="26606"/>
          <ac:spMkLst>
            <pc:docMk/>
            <pc:sldMk cId="121213266" sldId="258"/>
            <ac:spMk id="10" creationId="{987A0FBA-CC04-4256-A8EB-BB3C543E989C}"/>
          </ac:spMkLst>
        </pc:spChg>
        <pc:spChg chg="add">
          <ac:chgData name="Faduma Awad (1916066)" userId="b5ffc4b2-e5d5-4185-a7f9-9bff86a15517" providerId="ADAL" clId="{BF24C942-08C7-954F-AA72-D16EC288BDF3}" dt="2022-04-20T16:12:13.547" v="114" actId="26606"/>
          <ac:spMkLst>
            <pc:docMk/>
            <pc:sldMk cId="121213266" sldId="258"/>
            <ac:spMk id="12" creationId="{3D065C6D-EB42-400B-99C4-D0ACE936F6C3}"/>
          </ac:spMkLst>
        </pc:spChg>
        <pc:spChg chg="add">
          <ac:chgData name="Faduma Awad (1916066)" userId="b5ffc4b2-e5d5-4185-a7f9-9bff86a15517" providerId="ADAL" clId="{BF24C942-08C7-954F-AA72-D16EC288BDF3}" dt="2022-04-20T16:12:13.547" v="114" actId="26606"/>
          <ac:spMkLst>
            <pc:docMk/>
            <pc:sldMk cId="121213266" sldId="258"/>
            <ac:spMk id="14" creationId="{3362A0EA-3E81-4464-94B8-70BE5870EDC0}"/>
          </ac:spMkLst>
        </pc:spChg>
        <pc:picChg chg="add mod">
          <ac:chgData name="Faduma Awad (1916066)" userId="b5ffc4b2-e5d5-4185-a7f9-9bff86a15517" providerId="ADAL" clId="{BF24C942-08C7-954F-AA72-D16EC288BDF3}" dt="2022-04-20T16:12:23.219" v="117" actId="1076"/>
          <ac:picMkLst>
            <pc:docMk/>
            <pc:sldMk cId="121213266" sldId="258"/>
            <ac:picMk id="5" creationId="{4B33148C-1B4E-BAD5-D95C-1344DCE3A7D9}"/>
          </ac:picMkLst>
        </pc:picChg>
      </pc:sldChg>
      <pc:sldChg chg="addSp delSp modSp new mod setBg modShow">
        <pc:chgData name="Faduma Awad (1916066)" userId="b5ffc4b2-e5d5-4185-a7f9-9bff86a15517" providerId="ADAL" clId="{BF24C942-08C7-954F-AA72-D16EC288BDF3}" dt="2022-04-21T17:42:46.816" v="782" actId="26606"/>
        <pc:sldMkLst>
          <pc:docMk/>
          <pc:sldMk cId="4222150333" sldId="259"/>
        </pc:sldMkLst>
        <pc:spChg chg="del mod">
          <ac:chgData name="Faduma Awad (1916066)" userId="b5ffc4b2-e5d5-4185-a7f9-9bff86a15517" providerId="ADAL" clId="{BF24C942-08C7-954F-AA72-D16EC288BDF3}" dt="2022-04-20T16:35:26.705" v="206" actId="478"/>
          <ac:spMkLst>
            <pc:docMk/>
            <pc:sldMk cId="4222150333" sldId="259"/>
            <ac:spMk id="2" creationId="{31853D72-6D55-D037-3EC1-74D23FA77868}"/>
          </ac:spMkLst>
        </pc:spChg>
        <pc:spChg chg="del">
          <ac:chgData name="Faduma Awad (1916066)" userId="b5ffc4b2-e5d5-4185-a7f9-9bff86a15517" providerId="ADAL" clId="{BF24C942-08C7-954F-AA72-D16EC288BDF3}" dt="2022-04-20T16:33:05.755" v="119" actId="931"/>
          <ac:spMkLst>
            <pc:docMk/>
            <pc:sldMk cId="4222150333" sldId="259"/>
            <ac:spMk id="3" creationId="{21CC27B0-7814-29D3-763E-ED3EABAC7A43}"/>
          </ac:spMkLst>
        </pc:spChg>
        <pc:spChg chg="add del mod">
          <ac:chgData name="Faduma Awad (1916066)" userId="b5ffc4b2-e5d5-4185-a7f9-9bff86a15517" providerId="ADAL" clId="{BF24C942-08C7-954F-AA72-D16EC288BDF3}" dt="2022-04-20T16:33:58.491" v="126" actId="478"/>
          <ac:spMkLst>
            <pc:docMk/>
            <pc:sldMk cId="4222150333" sldId="259"/>
            <ac:spMk id="6" creationId="{2C97AD05-D896-944A-4A13-F0FF8C344FAE}"/>
          </ac:spMkLst>
        </pc:spChg>
        <pc:spChg chg="add mod ord">
          <ac:chgData name="Faduma Awad (1916066)" userId="b5ffc4b2-e5d5-4185-a7f9-9bff86a15517" providerId="ADAL" clId="{BF24C942-08C7-954F-AA72-D16EC288BDF3}" dt="2022-04-21T17:42:46.816" v="782" actId="26606"/>
          <ac:spMkLst>
            <pc:docMk/>
            <pc:sldMk cId="4222150333" sldId="259"/>
            <ac:spMk id="8" creationId="{B16B02D4-EBFE-CBAD-7FCE-75113DDAD8B5}"/>
          </ac:spMkLst>
        </pc:spChg>
        <pc:spChg chg="add del mod">
          <ac:chgData name="Faduma Awad (1916066)" userId="b5ffc4b2-e5d5-4185-a7f9-9bff86a15517" providerId="ADAL" clId="{BF24C942-08C7-954F-AA72-D16EC288BDF3}" dt="2022-04-20T16:38:50.178" v="247"/>
          <ac:spMkLst>
            <pc:docMk/>
            <pc:sldMk cId="4222150333" sldId="259"/>
            <ac:spMk id="9" creationId="{7C0196F6-E501-2213-8807-4F93D380D168}"/>
          </ac:spMkLst>
        </pc:spChg>
        <pc:spChg chg="add del mod">
          <ac:chgData name="Faduma Awad (1916066)" userId="b5ffc4b2-e5d5-4185-a7f9-9bff86a15517" providerId="ADAL" clId="{BF24C942-08C7-954F-AA72-D16EC288BDF3}" dt="2022-04-21T17:42:46.816" v="782" actId="26606"/>
          <ac:spMkLst>
            <pc:docMk/>
            <pc:sldMk cId="4222150333" sldId="259"/>
            <ac:spMk id="10" creationId="{D9206779-413E-7013-A3E6-90F1C03CAE6B}"/>
          </ac:spMkLst>
        </pc:spChg>
        <pc:spChg chg="add">
          <ac:chgData name="Faduma Awad (1916066)" userId="b5ffc4b2-e5d5-4185-a7f9-9bff86a15517" providerId="ADAL" clId="{BF24C942-08C7-954F-AA72-D16EC288BDF3}" dt="2022-04-21T17:42:46.816" v="782" actId="26606"/>
          <ac:spMkLst>
            <pc:docMk/>
            <pc:sldMk cId="4222150333" sldId="259"/>
            <ac:spMk id="15" creationId="{987A0FBA-CC04-4256-A8EB-BB3C543E989C}"/>
          </ac:spMkLst>
        </pc:spChg>
        <pc:spChg chg="add">
          <ac:chgData name="Faduma Awad (1916066)" userId="b5ffc4b2-e5d5-4185-a7f9-9bff86a15517" providerId="ADAL" clId="{BF24C942-08C7-954F-AA72-D16EC288BDF3}" dt="2022-04-21T17:42:46.816" v="782" actId="26606"/>
          <ac:spMkLst>
            <pc:docMk/>
            <pc:sldMk cId="4222150333" sldId="259"/>
            <ac:spMk id="17" creationId="{3B415D11-6899-4C75-BEAD-79C4656DC0A2}"/>
          </ac:spMkLst>
        </pc:spChg>
        <pc:spChg chg="add">
          <ac:chgData name="Faduma Awad (1916066)" userId="b5ffc4b2-e5d5-4185-a7f9-9bff86a15517" providerId="ADAL" clId="{BF24C942-08C7-954F-AA72-D16EC288BDF3}" dt="2022-04-21T17:42:46.816" v="782" actId="26606"/>
          <ac:spMkLst>
            <pc:docMk/>
            <pc:sldMk cId="4222150333" sldId="259"/>
            <ac:spMk id="19" creationId="{A3BFB3E6-2D9E-4A5C-826F-44A91F59778D}"/>
          </ac:spMkLst>
        </pc:spChg>
        <pc:picChg chg="add mod">
          <ac:chgData name="Faduma Awad (1916066)" userId="b5ffc4b2-e5d5-4185-a7f9-9bff86a15517" providerId="ADAL" clId="{BF24C942-08C7-954F-AA72-D16EC288BDF3}" dt="2022-04-21T17:42:46.816" v="782" actId="26606"/>
          <ac:picMkLst>
            <pc:docMk/>
            <pc:sldMk cId="4222150333" sldId="259"/>
            <ac:picMk id="5" creationId="{9B7C2D12-2C39-8EDC-490E-344422D7737E}"/>
          </ac:picMkLst>
        </pc:picChg>
        <pc:picChg chg="add del mod">
          <ac:chgData name="Faduma Awad (1916066)" userId="b5ffc4b2-e5d5-4185-a7f9-9bff86a15517" providerId="ADAL" clId="{BF24C942-08C7-954F-AA72-D16EC288BDF3}" dt="2022-04-21T17:42:38.054" v="781" actId="478"/>
          <ac:picMkLst>
            <pc:docMk/>
            <pc:sldMk cId="4222150333" sldId="259"/>
            <ac:picMk id="12" creationId="{AFD6B99A-EE5B-D4B6-EA9E-1841B84802BE}"/>
          </ac:picMkLst>
        </pc:picChg>
      </pc:sldChg>
      <pc:sldChg chg="modSp new mod">
        <pc:chgData name="Faduma Awad (1916066)" userId="b5ffc4b2-e5d5-4185-a7f9-9bff86a15517" providerId="ADAL" clId="{BF24C942-08C7-954F-AA72-D16EC288BDF3}" dt="2022-04-21T17:32:31.891" v="680" actId="27636"/>
        <pc:sldMkLst>
          <pc:docMk/>
          <pc:sldMk cId="634487263" sldId="260"/>
        </pc:sldMkLst>
        <pc:spChg chg="mod">
          <ac:chgData name="Faduma Awad (1916066)" userId="b5ffc4b2-e5d5-4185-a7f9-9bff86a15517" providerId="ADAL" clId="{BF24C942-08C7-954F-AA72-D16EC288BDF3}" dt="2022-04-20T16:50:37.160" v="527" actId="20577"/>
          <ac:spMkLst>
            <pc:docMk/>
            <pc:sldMk cId="634487263" sldId="260"/>
            <ac:spMk id="2" creationId="{6C27B4F0-98F5-2BF2-17EE-FE94F4F50D97}"/>
          </ac:spMkLst>
        </pc:spChg>
        <pc:spChg chg="mod">
          <ac:chgData name="Faduma Awad (1916066)" userId="b5ffc4b2-e5d5-4185-a7f9-9bff86a15517" providerId="ADAL" clId="{BF24C942-08C7-954F-AA72-D16EC288BDF3}" dt="2022-04-21T17:32:31.891" v="680" actId="27636"/>
          <ac:spMkLst>
            <pc:docMk/>
            <pc:sldMk cId="634487263" sldId="260"/>
            <ac:spMk id="3" creationId="{0B5E12B4-08EE-B543-4A18-37934F8F2432}"/>
          </ac:spMkLst>
        </pc:spChg>
      </pc:sldChg>
      <pc:sldChg chg="modSp new mod">
        <pc:chgData name="Faduma Awad (1916066)" userId="b5ffc4b2-e5d5-4185-a7f9-9bff86a15517" providerId="ADAL" clId="{BF24C942-08C7-954F-AA72-D16EC288BDF3}" dt="2022-04-20T16:57:54.922" v="594" actId="1076"/>
        <pc:sldMkLst>
          <pc:docMk/>
          <pc:sldMk cId="329924862" sldId="261"/>
        </pc:sldMkLst>
        <pc:spChg chg="mod">
          <ac:chgData name="Faduma Awad (1916066)" userId="b5ffc4b2-e5d5-4185-a7f9-9bff86a15517" providerId="ADAL" clId="{BF24C942-08C7-954F-AA72-D16EC288BDF3}" dt="2022-04-20T16:52:24.221" v="587" actId="20577"/>
          <ac:spMkLst>
            <pc:docMk/>
            <pc:sldMk cId="329924862" sldId="261"/>
            <ac:spMk id="2" creationId="{70DEC91D-0E63-C9F1-799C-C29A8C64DA19}"/>
          </ac:spMkLst>
        </pc:spChg>
        <pc:spChg chg="mod">
          <ac:chgData name="Faduma Awad (1916066)" userId="b5ffc4b2-e5d5-4185-a7f9-9bff86a15517" providerId="ADAL" clId="{BF24C942-08C7-954F-AA72-D16EC288BDF3}" dt="2022-04-20T16:57:54.922" v="594" actId="1076"/>
          <ac:spMkLst>
            <pc:docMk/>
            <pc:sldMk cId="329924862" sldId="261"/>
            <ac:spMk id="3" creationId="{8C044327-17F8-22CC-00FA-DA515243F8D3}"/>
          </ac:spMkLst>
        </pc:spChg>
      </pc:sldChg>
      <pc:sldChg chg="new del">
        <pc:chgData name="Faduma Awad (1916066)" userId="b5ffc4b2-e5d5-4185-a7f9-9bff86a15517" providerId="ADAL" clId="{BF24C942-08C7-954F-AA72-D16EC288BDF3}" dt="2022-04-20T17:08:51.981" v="603" actId="2696"/>
        <pc:sldMkLst>
          <pc:docMk/>
          <pc:sldMk cId="863160485" sldId="262"/>
        </pc:sldMkLst>
      </pc:sldChg>
      <pc:sldChg chg="addSp delSp modSp new mod">
        <pc:chgData name="Faduma Awad (1916066)" userId="b5ffc4b2-e5d5-4185-a7f9-9bff86a15517" providerId="ADAL" clId="{BF24C942-08C7-954F-AA72-D16EC288BDF3}" dt="2022-04-21T17:41:32.303" v="780" actId="26606"/>
        <pc:sldMkLst>
          <pc:docMk/>
          <pc:sldMk cId="2216480347" sldId="262"/>
        </pc:sldMkLst>
        <pc:spChg chg="mod">
          <ac:chgData name="Faduma Awad (1916066)" userId="b5ffc4b2-e5d5-4185-a7f9-9bff86a15517" providerId="ADAL" clId="{BF24C942-08C7-954F-AA72-D16EC288BDF3}" dt="2022-04-21T17:22:01.232" v="642" actId="14100"/>
          <ac:spMkLst>
            <pc:docMk/>
            <pc:sldMk cId="2216480347" sldId="262"/>
            <ac:spMk id="2" creationId="{773D962F-509F-C646-DEE9-44784BFEA516}"/>
          </ac:spMkLst>
        </pc:spChg>
        <pc:spChg chg="add del">
          <ac:chgData name="Faduma Awad (1916066)" userId="b5ffc4b2-e5d5-4185-a7f9-9bff86a15517" providerId="ADAL" clId="{BF24C942-08C7-954F-AA72-D16EC288BDF3}" dt="2022-04-21T17:21:13.115" v="633" actId="1032"/>
          <ac:spMkLst>
            <pc:docMk/>
            <pc:sldMk cId="2216480347" sldId="262"/>
            <ac:spMk id="3" creationId="{74208994-FDC4-0D54-723A-AA2FFC607354}"/>
          </ac:spMkLst>
        </pc:spChg>
        <pc:graphicFrameChg chg="add del mod modGraphic">
          <ac:chgData name="Faduma Awad (1916066)" userId="b5ffc4b2-e5d5-4185-a7f9-9bff86a15517" providerId="ADAL" clId="{BF24C942-08C7-954F-AA72-D16EC288BDF3}" dt="2022-04-21T17:21:00.987" v="631" actId="1032"/>
          <ac:graphicFrameMkLst>
            <pc:docMk/>
            <pc:sldMk cId="2216480347" sldId="262"/>
            <ac:graphicFrameMk id="4" creationId="{F3A5D8BD-4BC1-1E1A-4389-C05C66ACB3A2}"/>
          </ac:graphicFrameMkLst>
        </pc:graphicFrameChg>
        <pc:graphicFrameChg chg="add mod modGraphic">
          <ac:chgData name="Faduma Awad (1916066)" userId="b5ffc4b2-e5d5-4185-a7f9-9bff86a15517" providerId="ADAL" clId="{BF24C942-08C7-954F-AA72-D16EC288BDF3}" dt="2022-04-21T17:41:32.303" v="780" actId="26606"/>
          <ac:graphicFrameMkLst>
            <pc:docMk/>
            <pc:sldMk cId="2216480347" sldId="262"/>
            <ac:graphicFrameMk id="5" creationId="{18B6C0F2-B37A-1085-E654-7A6C53ADE992}"/>
          </ac:graphicFrameMkLst>
        </pc:graphicFrameChg>
      </pc:sldChg>
      <pc:sldChg chg="addSp delSp modSp new mod setBg">
        <pc:chgData name="Faduma Awad (1916066)" userId="b5ffc4b2-e5d5-4185-a7f9-9bff86a15517" providerId="ADAL" clId="{BF24C942-08C7-954F-AA72-D16EC288BDF3}" dt="2022-04-21T17:40:36.654" v="779"/>
        <pc:sldMkLst>
          <pc:docMk/>
          <pc:sldMk cId="355751212" sldId="263"/>
        </pc:sldMkLst>
        <pc:spChg chg="mod">
          <ac:chgData name="Faduma Awad (1916066)" userId="b5ffc4b2-e5d5-4185-a7f9-9bff86a15517" providerId="ADAL" clId="{BF24C942-08C7-954F-AA72-D16EC288BDF3}" dt="2022-04-21T17:40:12.259" v="775" actId="26606"/>
          <ac:spMkLst>
            <pc:docMk/>
            <pc:sldMk cId="355751212" sldId="263"/>
            <ac:spMk id="2" creationId="{956F61FC-96A5-D87B-1F1C-E0809716A294}"/>
          </ac:spMkLst>
        </pc:spChg>
        <pc:spChg chg="del">
          <ac:chgData name="Faduma Awad (1916066)" userId="b5ffc4b2-e5d5-4185-a7f9-9bff86a15517" providerId="ADAL" clId="{BF24C942-08C7-954F-AA72-D16EC288BDF3}" dt="2022-04-21T17:35:15.321" v="739" actId="1032"/>
          <ac:spMkLst>
            <pc:docMk/>
            <pc:sldMk cId="355751212" sldId="263"/>
            <ac:spMk id="3" creationId="{5D640FCE-BA56-4F72-F386-F9B09EE8BE96}"/>
          </ac:spMkLst>
        </pc:spChg>
        <pc:spChg chg="add">
          <ac:chgData name="Faduma Awad (1916066)" userId="b5ffc4b2-e5d5-4185-a7f9-9bff86a15517" providerId="ADAL" clId="{BF24C942-08C7-954F-AA72-D16EC288BDF3}" dt="2022-04-21T17:40:12.259" v="775" actId="26606"/>
          <ac:spMkLst>
            <pc:docMk/>
            <pc:sldMk cId="355751212" sldId="263"/>
            <ac:spMk id="9" creationId="{987A0FBA-CC04-4256-A8EB-BB3C543E989C}"/>
          </ac:spMkLst>
        </pc:spChg>
        <pc:spChg chg="add">
          <ac:chgData name="Faduma Awad (1916066)" userId="b5ffc4b2-e5d5-4185-a7f9-9bff86a15517" providerId="ADAL" clId="{BF24C942-08C7-954F-AA72-D16EC288BDF3}" dt="2022-04-21T17:40:12.259" v="775" actId="26606"/>
          <ac:spMkLst>
            <pc:docMk/>
            <pc:sldMk cId="355751212" sldId="263"/>
            <ac:spMk id="11" creationId="{F8B8A51A-6D01-4D5D-A841-E55847027431}"/>
          </ac:spMkLst>
        </pc:spChg>
        <pc:spChg chg="add">
          <ac:chgData name="Faduma Awad (1916066)" userId="b5ffc4b2-e5d5-4185-a7f9-9bff86a15517" providerId="ADAL" clId="{BF24C942-08C7-954F-AA72-D16EC288BDF3}" dt="2022-04-21T17:40:12.259" v="775" actId="26606"/>
          <ac:spMkLst>
            <pc:docMk/>
            <pc:sldMk cId="355751212" sldId="263"/>
            <ac:spMk id="13" creationId="{B3583F5F-50B1-4C06-8A4C-52B531C92347}"/>
          </ac:spMkLst>
        </pc:spChg>
        <pc:graphicFrameChg chg="add mod modGraphic">
          <ac:chgData name="Faduma Awad (1916066)" userId="b5ffc4b2-e5d5-4185-a7f9-9bff86a15517" providerId="ADAL" clId="{BF24C942-08C7-954F-AA72-D16EC288BDF3}" dt="2022-04-21T17:40:36.654" v="779"/>
          <ac:graphicFrameMkLst>
            <pc:docMk/>
            <pc:sldMk cId="355751212" sldId="263"/>
            <ac:graphicFrameMk id="4" creationId="{5B96DDBF-6E1A-2C8A-69A5-6D7DBD72C0B5}"/>
          </ac:graphicFrameMkLst>
        </pc:graphicFrameChg>
      </pc:sldChg>
      <pc:sldChg chg="modSp new mod">
        <pc:chgData name="Faduma Awad (1916066)" userId="b5ffc4b2-e5d5-4185-a7f9-9bff86a15517" providerId="ADAL" clId="{BF24C942-08C7-954F-AA72-D16EC288BDF3}" dt="2022-04-21T17:52:30.874" v="879" actId="27636"/>
        <pc:sldMkLst>
          <pc:docMk/>
          <pc:sldMk cId="1825891064" sldId="264"/>
        </pc:sldMkLst>
        <pc:spChg chg="mod">
          <ac:chgData name="Faduma Awad (1916066)" userId="b5ffc4b2-e5d5-4185-a7f9-9bff86a15517" providerId="ADAL" clId="{BF24C942-08C7-954F-AA72-D16EC288BDF3}" dt="2022-04-21T17:45:48.111" v="789" actId="27636"/>
          <ac:spMkLst>
            <pc:docMk/>
            <pc:sldMk cId="1825891064" sldId="264"/>
            <ac:spMk id="2" creationId="{44B80DDA-8D4F-BF67-4D78-E4B077D79D92}"/>
          </ac:spMkLst>
        </pc:spChg>
        <pc:spChg chg="mod">
          <ac:chgData name="Faduma Awad (1916066)" userId="b5ffc4b2-e5d5-4185-a7f9-9bff86a15517" providerId="ADAL" clId="{BF24C942-08C7-954F-AA72-D16EC288BDF3}" dt="2022-04-21T17:52:30.874" v="879" actId="27636"/>
          <ac:spMkLst>
            <pc:docMk/>
            <pc:sldMk cId="1825891064" sldId="264"/>
            <ac:spMk id="3" creationId="{B1B3B323-966C-C3EC-C78D-A02F88283EB6}"/>
          </ac:spMkLst>
        </pc:spChg>
      </pc:sldChg>
      <pc:sldChg chg="addSp delSp modSp new mod">
        <pc:chgData name="Faduma Awad (1916066)" userId="b5ffc4b2-e5d5-4185-a7f9-9bff86a15517" providerId="ADAL" clId="{BF24C942-08C7-954F-AA72-D16EC288BDF3}" dt="2022-04-28T09:41:03.782" v="902" actId="14100"/>
        <pc:sldMkLst>
          <pc:docMk/>
          <pc:sldMk cId="3129020230" sldId="265"/>
        </pc:sldMkLst>
        <pc:spChg chg="del">
          <ac:chgData name="Faduma Awad (1916066)" userId="b5ffc4b2-e5d5-4185-a7f9-9bff86a15517" providerId="ADAL" clId="{BF24C942-08C7-954F-AA72-D16EC288BDF3}" dt="2022-04-28T09:38:34.371" v="882" actId="478"/>
          <ac:spMkLst>
            <pc:docMk/>
            <pc:sldMk cId="3129020230" sldId="265"/>
            <ac:spMk id="2" creationId="{EFA830E2-1D32-EFEF-6F5D-C858D723A5AD}"/>
          </ac:spMkLst>
        </pc:spChg>
        <pc:spChg chg="del">
          <ac:chgData name="Faduma Awad (1916066)" userId="b5ffc4b2-e5d5-4185-a7f9-9bff86a15517" providerId="ADAL" clId="{BF24C942-08C7-954F-AA72-D16EC288BDF3}" dt="2022-04-28T09:38:30.025" v="881" actId="478"/>
          <ac:spMkLst>
            <pc:docMk/>
            <pc:sldMk cId="3129020230" sldId="265"/>
            <ac:spMk id="3" creationId="{1B865BD9-8C03-E1CD-E844-B63CF0318F98}"/>
          </ac:spMkLst>
        </pc:spChg>
        <pc:picChg chg="add mod">
          <ac:chgData name="Faduma Awad (1916066)" userId="b5ffc4b2-e5d5-4185-a7f9-9bff86a15517" providerId="ADAL" clId="{BF24C942-08C7-954F-AA72-D16EC288BDF3}" dt="2022-04-28T09:40:04.133" v="890" actId="1076"/>
          <ac:picMkLst>
            <pc:docMk/>
            <pc:sldMk cId="3129020230" sldId="265"/>
            <ac:picMk id="5" creationId="{6DCC3EF6-BD6D-CB75-411C-1F800735825E}"/>
          </ac:picMkLst>
        </pc:picChg>
        <pc:picChg chg="add mod">
          <ac:chgData name="Faduma Awad (1916066)" userId="b5ffc4b2-e5d5-4185-a7f9-9bff86a15517" providerId="ADAL" clId="{BF24C942-08C7-954F-AA72-D16EC288BDF3}" dt="2022-04-28T09:41:03.782" v="902" actId="14100"/>
          <ac:picMkLst>
            <pc:docMk/>
            <pc:sldMk cId="3129020230" sldId="265"/>
            <ac:picMk id="7" creationId="{56594E8F-8C14-2D45-C55B-3623EAA2A92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57BA07-9330-0A43-9164-D4A8DD826370}"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GB"/>
        </a:p>
      </dgm:t>
    </dgm:pt>
    <dgm:pt modelId="{78AEA373-58A5-B245-8868-28427EA91BD0}">
      <dgm:prSet phldrT="[Text]"/>
      <dgm:spPr/>
      <dgm:t>
        <a:bodyPr/>
        <a:lstStyle/>
        <a:p>
          <a:pPr>
            <a:buFont typeface="Arial" panose="020B0604020202020204" pitchFamily="34" charset="0"/>
            <a:buChar char="•"/>
          </a:pPr>
          <a:r>
            <a:rPr lang="en-US" b="0" i="0" u="none"/>
            <a:t>Microsoft Office suites (Office, Exel &amp; Powerpoint)​</a:t>
          </a:r>
          <a:endParaRPr lang="en-GB" dirty="0"/>
        </a:p>
      </dgm:t>
    </dgm:pt>
    <dgm:pt modelId="{BDE8944A-93A5-4448-AC9C-81F418199A1A}" type="parTrans" cxnId="{8B37B3DE-2857-D546-8783-2A6AC236B03D}">
      <dgm:prSet/>
      <dgm:spPr/>
      <dgm:t>
        <a:bodyPr/>
        <a:lstStyle/>
        <a:p>
          <a:endParaRPr lang="en-GB"/>
        </a:p>
      </dgm:t>
    </dgm:pt>
    <dgm:pt modelId="{FBBD8240-A8AA-E74F-A703-202DEE6BF18B}" type="sibTrans" cxnId="{8B37B3DE-2857-D546-8783-2A6AC236B03D}">
      <dgm:prSet/>
      <dgm:spPr/>
      <dgm:t>
        <a:bodyPr/>
        <a:lstStyle/>
        <a:p>
          <a:endParaRPr lang="en-GB"/>
        </a:p>
      </dgm:t>
    </dgm:pt>
    <dgm:pt modelId="{7D9EA5A4-2455-F745-B426-157872D46F9A}">
      <dgm:prSet/>
      <dgm:spPr/>
      <dgm:t>
        <a:bodyPr/>
        <a:lstStyle/>
        <a:p>
          <a:pPr>
            <a:buFont typeface="Arial" panose="020B0604020202020204" pitchFamily="34" charset="0"/>
            <a:buChar char="•"/>
          </a:pPr>
          <a:r>
            <a:rPr lang="en-US" b="0" i="0" u="none"/>
            <a:t>Email (Clients such as Microsoft Mail)​</a:t>
          </a:r>
        </a:p>
      </dgm:t>
    </dgm:pt>
    <dgm:pt modelId="{EA985208-2DEC-4D48-8F6B-245D0F698E3A}" type="parTrans" cxnId="{1F6C34DE-AC16-1B44-ACBF-C74ECE6479E2}">
      <dgm:prSet/>
      <dgm:spPr/>
      <dgm:t>
        <a:bodyPr/>
        <a:lstStyle/>
        <a:p>
          <a:endParaRPr lang="en-GB"/>
        </a:p>
      </dgm:t>
    </dgm:pt>
    <dgm:pt modelId="{7448191D-7BAC-DC47-A2CF-5458D363A3EA}" type="sibTrans" cxnId="{1F6C34DE-AC16-1B44-ACBF-C74ECE6479E2}">
      <dgm:prSet/>
      <dgm:spPr/>
      <dgm:t>
        <a:bodyPr/>
        <a:lstStyle/>
        <a:p>
          <a:endParaRPr lang="en-GB"/>
        </a:p>
      </dgm:t>
    </dgm:pt>
    <dgm:pt modelId="{2829BB4F-37EC-4D4E-BE86-36A67F974236}">
      <dgm:prSet/>
      <dgm:spPr/>
      <dgm:t>
        <a:bodyPr/>
        <a:lstStyle/>
        <a:p>
          <a:pPr>
            <a:buFont typeface="Arial" panose="020B0604020202020204" pitchFamily="34" charset="0"/>
            <a:buChar char="•"/>
          </a:pPr>
          <a:r>
            <a:rPr lang="en-US" b="0" i="0" u="none" dirty="0"/>
            <a:t>Internet (Browsers such as Chrome and open source browsers such as Firefox)​</a:t>
          </a:r>
        </a:p>
      </dgm:t>
    </dgm:pt>
    <dgm:pt modelId="{0BCEB858-5E17-0240-88DB-C6880A15B193}" type="parTrans" cxnId="{8735A143-C9B1-CA40-8864-E6741D09540D}">
      <dgm:prSet/>
      <dgm:spPr/>
      <dgm:t>
        <a:bodyPr/>
        <a:lstStyle/>
        <a:p>
          <a:endParaRPr lang="en-GB"/>
        </a:p>
      </dgm:t>
    </dgm:pt>
    <dgm:pt modelId="{AEF88FB3-8E68-A744-BD7C-26BD32451163}" type="sibTrans" cxnId="{8735A143-C9B1-CA40-8864-E6741D09540D}">
      <dgm:prSet/>
      <dgm:spPr/>
      <dgm:t>
        <a:bodyPr/>
        <a:lstStyle/>
        <a:p>
          <a:endParaRPr lang="en-GB"/>
        </a:p>
      </dgm:t>
    </dgm:pt>
    <dgm:pt modelId="{479350B9-5DD2-7040-8627-91993D5E73CD}">
      <dgm:prSet/>
      <dgm:spPr/>
      <dgm:t>
        <a:bodyPr/>
        <a:lstStyle/>
        <a:p>
          <a:pPr>
            <a:buFont typeface="Arial" panose="020B0604020202020204" pitchFamily="34" charset="0"/>
            <a:buChar char="•"/>
          </a:pPr>
          <a:r>
            <a:rPr lang="en-US" b="0" i="0" u="none"/>
            <a:t>Writing Reports (Drafting of memos and information packs for employees)​</a:t>
          </a:r>
        </a:p>
      </dgm:t>
    </dgm:pt>
    <dgm:pt modelId="{42794292-4031-5444-9031-24B3D59B51C6}" type="parTrans" cxnId="{141877C8-E867-EE4F-BD1E-87EF20BF43B9}">
      <dgm:prSet/>
      <dgm:spPr/>
      <dgm:t>
        <a:bodyPr/>
        <a:lstStyle/>
        <a:p>
          <a:endParaRPr lang="en-GB"/>
        </a:p>
      </dgm:t>
    </dgm:pt>
    <dgm:pt modelId="{7856D1FA-233F-DE4A-BA47-12DE5BE6D1CF}" type="sibTrans" cxnId="{141877C8-E867-EE4F-BD1E-87EF20BF43B9}">
      <dgm:prSet/>
      <dgm:spPr/>
      <dgm:t>
        <a:bodyPr/>
        <a:lstStyle/>
        <a:p>
          <a:endParaRPr lang="en-GB"/>
        </a:p>
      </dgm:t>
    </dgm:pt>
    <dgm:pt modelId="{585AAC20-B4DD-7244-85E8-7133997C78A4}">
      <dgm:prSet/>
      <dgm:spPr/>
      <dgm:t>
        <a:bodyPr/>
        <a:lstStyle/>
        <a:p>
          <a:pPr>
            <a:buFont typeface="Arial" panose="020B0604020202020204" pitchFamily="34" charset="0"/>
            <a:buChar char="•"/>
          </a:pPr>
          <a:r>
            <a:rPr lang="en-US" b="0" i="0" u="none"/>
            <a:t>Taking notes of disciplinary (Notes with all correspondences in the meeting and time stamps)​</a:t>
          </a:r>
        </a:p>
      </dgm:t>
    </dgm:pt>
    <dgm:pt modelId="{A5F2EE74-FB92-114F-B171-E7EAFD900E05}" type="parTrans" cxnId="{E78C0E64-2D8F-884A-AAEF-3E489CA4D7A6}">
      <dgm:prSet/>
      <dgm:spPr/>
      <dgm:t>
        <a:bodyPr/>
        <a:lstStyle/>
        <a:p>
          <a:endParaRPr lang="en-GB"/>
        </a:p>
      </dgm:t>
    </dgm:pt>
    <dgm:pt modelId="{5436C0CD-988C-CB49-A2E2-36BE44CFFE43}" type="sibTrans" cxnId="{E78C0E64-2D8F-884A-AAEF-3E489CA4D7A6}">
      <dgm:prSet/>
      <dgm:spPr/>
      <dgm:t>
        <a:bodyPr/>
        <a:lstStyle/>
        <a:p>
          <a:endParaRPr lang="en-GB"/>
        </a:p>
      </dgm:t>
    </dgm:pt>
    <dgm:pt modelId="{D5481559-12A4-0047-A0E2-3922DC6C670A}">
      <dgm:prSet/>
      <dgm:spPr/>
      <dgm:t>
        <a:bodyPr/>
        <a:lstStyle/>
        <a:p>
          <a:pPr>
            <a:buFont typeface="Arial" panose="020B0604020202020204" pitchFamily="34" charset="0"/>
            <a:buChar char="•"/>
          </a:pPr>
          <a:r>
            <a:rPr lang="en-US" b="0" i="0" u="none"/>
            <a:t>Produce material to support presentations​</a:t>
          </a:r>
        </a:p>
      </dgm:t>
    </dgm:pt>
    <dgm:pt modelId="{68E06A59-0F9E-2D4E-818A-80638DFF6AB1}" type="parTrans" cxnId="{0A3A949E-5AA8-0045-9FD7-C71398140A91}">
      <dgm:prSet/>
      <dgm:spPr/>
      <dgm:t>
        <a:bodyPr/>
        <a:lstStyle/>
        <a:p>
          <a:endParaRPr lang="en-GB"/>
        </a:p>
      </dgm:t>
    </dgm:pt>
    <dgm:pt modelId="{7BD31EBA-0218-7344-9253-F87D82AE0D5C}" type="sibTrans" cxnId="{0A3A949E-5AA8-0045-9FD7-C71398140A91}">
      <dgm:prSet/>
      <dgm:spPr/>
      <dgm:t>
        <a:bodyPr/>
        <a:lstStyle/>
        <a:p>
          <a:endParaRPr lang="en-GB"/>
        </a:p>
      </dgm:t>
    </dgm:pt>
    <dgm:pt modelId="{2922D2EF-41BD-9647-87C1-12C32DEAD5A4}">
      <dgm:prSet/>
      <dgm:spPr/>
      <dgm:t>
        <a:bodyPr/>
        <a:lstStyle/>
        <a:p>
          <a:pPr>
            <a:buFont typeface="Arial" panose="020B0604020202020204" pitchFamily="34" charset="0"/>
            <a:buChar char="•"/>
          </a:pPr>
          <a:r>
            <a:rPr lang="en-US" b="0" i="0" u="none"/>
            <a:t>Delivering a training session (Eg, Training staff members on tips and trick on how to be efficient on Office 365)​</a:t>
          </a:r>
        </a:p>
      </dgm:t>
    </dgm:pt>
    <dgm:pt modelId="{52043630-07CE-B641-ABF2-B430A3B5DE76}" type="parTrans" cxnId="{D5E6915E-3C63-994B-B349-4F163266CA5E}">
      <dgm:prSet/>
      <dgm:spPr/>
      <dgm:t>
        <a:bodyPr/>
        <a:lstStyle/>
        <a:p>
          <a:endParaRPr lang="en-GB"/>
        </a:p>
      </dgm:t>
    </dgm:pt>
    <dgm:pt modelId="{96E1690E-8841-DC47-8B36-848B54410558}" type="sibTrans" cxnId="{D5E6915E-3C63-994B-B349-4F163266CA5E}">
      <dgm:prSet/>
      <dgm:spPr/>
      <dgm:t>
        <a:bodyPr/>
        <a:lstStyle/>
        <a:p>
          <a:endParaRPr lang="en-GB"/>
        </a:p>
      </dgm:t>
    </dgm:pt>
    <dgm:pt modelId="{74937365-B3B8-3741-A42D-04AF8D93EC9D}">
      <dgm:prSet/>
      <dgm:spPr/>
      <dgm:t>
        <a:bodyPr/>
        <a:lstStyle/>
        <a:p>
          <a:pPr>
            <a:buFont typeface="Arial" panose="020B0604020202020204" pitchFamily="34" charset="0"/>
            <a:buChar char="•"/>
          </a:pPr>
          <a:r>
            <a:rPr lang="en-US" b="0" i="0" u="none"/>
            <a:t>Interviewing candidates​</a:t>
          </a:r>
        </a:p>
      </dgm:t>
    </dgm:pt>
    <dgm:pt modelId="{1030F14B-572D-2C4F-B6A5-89A01EE9F466}" type="parTrans" cxnId="{4AEFE8E5-A500-854C-83EF-5746F0949D59}">
      <dgm:prSet/>
      <dgm:spPr/>
      <dgm:t>
        <a:bodyPr/>
        <a:lstStyle/>
        <a:p>
          <a:endParaRPr lang="en-GB"/>
        </a:p>
      </dgm:t>
    </dgm:pt>
    <dgm:pt modelId="{2AB28A00-E839-AD4F-8B71-AD0ABA39228B}" type="sibTrans" cxnId="{4AEFE8E5-A500-854C-83EF-5746F0949D59}">
      <dgm:prSet/>
      <dgm:spPr/>
      <dgm:t>
        <a:bodyPr/>
        <a:lstStyle/>
        <a:p>
          <a:endParaRPr lang="en-GB"/>
        </a:p>
      </dgm:t>
    </dgm:pt>
    <dgm:pt modelId="{47749BDA-58FB-2848-93F8-BB96E57B70E1}">
      <dgm:prSet/>
      <dgm:spPr/>
      <dgm:t>
        <a:bodyPr/>
        <a:lstStyle/>
        <a:p>
          <a:pPr>
            <a:buFont typeface="Arial" panose="020B0604020202020204" pitchFamily="34" charset="0"/>
            <a:buChar char="•"/>
          </a:pPr>
          <a:r>
            <a:rPr lang="en-US" b="0" i="0" u="none"/>
            <a:t>Explore more than one solution in order to solve a problem​</a:t>
          </a:r>
        </a:p>
      </dgm:t>
    </dgm:pt>
    <dgm:pt modelId="{F7144E9B-0B8D-3644-9F26-443186CB45D6}" type="parTrans" cxnId="{CF5AF253-A97A-564B-B89C-DE6535B69002}">
      <dgm:prSet/>
      <dgm:spPr/>
      <dgm:t>
        <a:bodyPr/>
        <a:lstStyle/>
        <a:p>
          <a:endParaRPr lang="en-GB"/>
        </a:p>
      </dgm:t>
    </dgm:pt>
    <dgm:pt modelId="{42B8D504-B832-D947-83F8-19460432CEC3}" type="sibTrans" cxnId="{CF5AF253-A97A-564B-B89C-DE6535B69002}">
      <dgm:prSet/>
      <dgm:spPr/>
      <dgm:t>
        <a:bodyPr/>
        <a:lstStyle/>
        <a:p>
          <a:endParaRPr lang="en-GB"/>
        </a:p>
      </dgm:t>
    </dgm:pt>
    <dgm:pt modelId="{9316A8F9-B4F6-7C44-BF44-C07861773BFD}">
      <dgm:prSet/>
      <dgm:spPr/>
      <dgm:t>
        <a:bodyPr/>
        <a:lstStyle/>
        <a:p>
          <a:pPr>
            <a:buFont typeface="Arial" panose="020B0604020202020204" pitchFamily="34" charset="0"/>
            <a:buChar char="•"/>
          </a:pPr>
          <a:r>
            <a:rPr lang="en-US" b="0" i="0" u="none"/>
            <a:t>Consider the ideas of others to help solve problems</a:t>
          </a:r>
        </a:p>
      </dgm:t>
    </dgm:pt>
    <dgm:pt modelId="{F46E01E7-8B9D-FE44-A85F-D95249F33F73}" type="parTrans" cxnId="{6477A7CF-7493-7C44-98F1-EECC92C0D403}">
      <dgm:prSet/>
      <dgm:spPr/>
      <dgm:t>
        <a:bodyPr/>
        <a:lstStyle/>
        <a:p>
          <a:endParaRPr lang="en-GB"/>
        </a:p>
      </dgm:t>
    </dgm:pt>
    <dgm:pt modelId="{EC022A2C-92DB-B749-8CD0-5FDD37511C87}" type="sibTrans" cxnId="{6477A7CF-7493-7C44-98F1-EECC92C0D403}">
      <dgm:prSet/>
      <dgm:spPr/>
      <dgm:t>
        <a:bodyPr/>
        <a:lstStyle/>
        <a:p>
          <a:endParaRPr lang="en-GB"/>
        </a:p>
      </dgm:t>
    </dgm:pt>
    <dgm:pt modelId="{2AF04E53-7729-3C4A-9F7E-644FFD32F485}" type="pres">
      <dgm:prSet presAssocID="{D457BA07-9330-0A43-9164-D4A8DD826370}" presName="linear" presStyleCnt="0">
        <dgm:presLayoutVars>
          <dgm:animLvl val="lvl"/>
          <dgm:resizeHandles val="exact"/>
        </dgm:presLayoutVars>
      </dgm:prSet>
      <dgm:spPr/>
    </dgm:pt>
    <dgm:pt modelId="{A4248087-FC3F-1B46-ABF2-92B683307C63}" type="pres">
      <dgm:prSet presAssocID="{78AEA373-58A5-B245-8868-28427EA91BD0}" presName="parentText" presStyleLbl="node1" presStyleIdx="0" presStyleCnt="10">
        <dgm:presLayoutVars>
          <dgm:chMax val="0"/>
          <dgm:bulletEnabled val="1"/>
        </dgm:presLayoutVars>
      </dgm:prSet>
      <dgm:spPr/>
    </dgm:pt>
    <dgm:pt modelId="{7CE5C705-5A61-9F4B-89FC-507A2842DC82}" type="pres">
      <dgm:prSet presAssocID="{FBBD8240-A8AA-E74F-A703-202DEE6BF18B}" presName="spacer" presStyleCnt="0"/>
      <dgm:spPr/>
    </dgm:pt>
    <dgm:pt modelId="{6418D64F-1E9D-874D-8F72-F29A6BCA905F}" type="pres">
      <dgm:prSet presAssocID="{7D9EA5A4-2455-F745-B426-157872D46F9A}" presName="parentText" presStyleLbl="node1" presStyleIdx="1" presStyleCnt="10">
        <dgm:presLayoutVars>
          <dgm:chMax val="0"/>
          <dgm:bulletEnabled val="1"/>
        </dgm:presLayoutVars>
      </dgm:prSet>
      <dgm:spPr/>
    </dgm:pt>
    <dgm:pt modelId="{203CC05D-AE27-C340-83E7-2467FEF7BAA8}" type="pres">
      <dgm:prSet presAssocID="{7448191D-7BAC-DC47-A2CF-5458D363A3EA}" presName="spacer" presStyleCnt="0"/>
      <dgm:spPr/>
    </dgm:pt>
    <dgm:pt modelId="{133A8E2A-8C7A-E64C-8293-D61B7F07D7B0}" type="pres">
      <dgm:prSet presAssocID="{2829BB4F-37EC-4D4E-BE86-36A67F974236}" presName="parentText" presStyleLbl="node1" presStyleIdx="2" presStyleCnt="10">
        <dgm:presLayoutVars>
          <dgm:chMax val="0"/>
          <dgm:bulletEnabled val="1"/>
        </dgm:presLayoutVars>
      </dgm:prSet>
      <dgm:spPr/>
    </dgm:pt>
    <dgm:pt modelId="{83B0E050-3593-B940-B0A4-FECA5A26D2A5}" type="pres">
      <dgm:prSet presAssocID="{AEF88FB3-8E68-A744-BD7C-26BD32451163}" presName="spacer" presStyleCnt="0"/>
      <dgm:spPr/>
    </dgm:pt>
    <dgm:pt modelId="{CDED6EF8-475A-E447-8B1D-249F1BF349ED}" type="pres">
      <dgm:prSet presAssocID="{479350B9-5DD2-7040-8627-91993D5E73CD}" presName="parentText" presStyleLbl="node1" presStyleIdx="3" presStyleCnt="10">
        <dgm:presLayoutVars>
          <dgm:chMax val="0"/>
          <dgm:bulletEnabled val="1"/>
        </dgm:presLayoutVars>
      </dgm:prSet>
      <dgm:spPr/>
    </dgm:pt>
    <dgm:pt modelId="{CC13F239-863D-AB4E-ACE3-046E339482B2}" type="pres">
      <dgm:prSet presAssocID="{7856D1FA-233F-DE4A-BA47-12DE5BE6D1CF}" presName="spacer" presStyleCnt="0"/>
      <dgm:spPr/>
    </dgm:pt>
    <dgm:pt modelId="{F1075D47-5655-7B48-81FE-02C90D63D6D0}" type="pres">
      <dgm:prSet presAssocID="{585AAC20-B4DD-7244-85E8-7133997C78A4}" presName="parentText" presStyleLbl="node1" presStyleIdx="4" presStyleCnt="10">
        <dgm:presLayoutVars>
          <dgm:chMax val="0"/>
          <dgm:bulletEnabled val="1"/>
        </dgm:presLayoutVars>
      </dgm:prSet>
      <dgm:spPr/>
    </dgm:pt>
    <dgm:pt modelId="{0DC6773B-AED8-CC4A-92AB-717F2BC5A5FF}" type="pres">
      <dgm:prSet presAssocID="{5436C0CD-988C-CB49-A2E2-36BE44CFFE43}" presName="spacer" presStyleCnt="0"/>
      <dgm:spPr/>
    </dgm:pt>
    <dgm:pt modelId="{956515F8-1715-EF44-B2A6-6F2ED9E73F31}" type="pres">
      <dgm:prSet presAssocID="{D5481559-12A4-0047-A0E2-3922DC6C670A}" presName="parentText" presStyleLbl="node1" presStyleIdx="5" presStyleCnt="10">
        <dgm:presLayoutVars>
          <dgm:chMax val="0"/>
          <dgm:bulletEnabled val="1"/>
        </dgm:presLayoutVars>
      </dgm:prSet>
      <dgm:spPr/>
    </dgm:pt>
    <dgm:pt modelId="{CAE13918-DA39-724B-8FA1-FD91B217E823}" type="pres">
      <dgm:prSet presAssocID="{7BD31EBA-0218-7344-9253-F87D82AE0D5C}" presName="spacer" presStyleCnt="0"/>
      <dgm:spPr/>
    </dgm:pt>
    <dgm:pt modelId="{51E5B101-1FEC-494A-8878-C8A4CE7DEF10}" type="pres">
      <dgm:prSet presAssocID="{2922D2EF-41BD-9647-87C1-12C32DEAD5A4}" presName="parentText" presStyleLbl="node1" presStyleIdx="6" presStyleCnt="10">
        <dgm:presLayoutVars>
          <dgm:chMax val="0"/>
          <dgm:bulletEnabled val="1"/>
        </dgm:presLayoutVars>
      </dgm:prSet>
      <dgm:spPr/>
    </dgm:pt>
    <dgm:pt modelId="{1C5E865F-E076-1144-A2B2-E59D29A61652}" type="pres">
      <dgm:prSet presAssocID="{96E1690E-8841-DC47-8B36-848B54410558}" presName="spacer" presStyleCnt="0"/>
      <dgm:spPr/>
    </dgm:pt>
    <dgm:pt modelId="{BBC6BF19-3BDA-3844-B81A-10E498D3B59F}" type="pres">
      <dgm:prSet presAssocID="{74937365-B3B8-3741-A42D-04AF8D93EC9D}" presName="parentText" presStyleLbl="node1" presStyleIdx="7" presStyleCnt="10">
        <dgm:presLayoutVars>
          <dgm:chMax val="0"/>
          <dgm:bulletEnabled val="1"/>
        </dgm:presLayoutVars>
      </dgm:prSet>
      <dgm:spPr/>
    </dgm:pt>
    <dgm:pt modelId="{9F1D60F1-11FE-8B4F-AFDF-899FF57A7A96}" type="pres">
      <dgm:prSet presAssocID="{2AB28A00-E839-AD4F-8B71-AD0ABA39228B}" presName="spacer" presStyleCnt="0"/>
      <dgm:spPr/>
    </dgm:pt>
    <dgm:pt modelId="{2BA3A25A-F534-5E4C-8A3A-AFDD21292C66}" type="pres">
      <dgm:prSet presAssocID="{47749BDA-58FB-2848-93F8-BB96E57B70E1}" presName="parentText" presStyleLbl="node1" presStyleIdx="8" presStyleCnt="10">
        <dgm:presLayoutVars>
          <dgm:chMax val="0"/>
          <dgm:bulletEnabled val="1"/>
        </dgm:presLayoutVars>
      </dgm:prSet>
      <dgm:spPr/>
    </dgm:pt>
    <dgm:pt modelId="{52CBD1E8-AA59-1742-9C7A-264BDB5CC048}" type="pres">
      <dgm:prSet presAssocID="{42B8D504-B832-D947-83F8-19460432CEC3}" presName="spacer" presStyleCnt="0"/>
      <dgm:spPr/>
    </dgm:pt>
    <dgm:pt modelId="{F01D9BD7-5AC5-FF47-A06D-DE1B71BCAD79}" type="pres">
      <dgm:prSet presAssocID="{9316A8F9-B4F6-7C44-BF44-C07861773BFD}" presName="parentText" presStyleLbl="node1" presStyleIdx="9" presStyleCnt="10">
        <dgm:presLayoutVars>
          <dgm:chMax val="0"/>
          <dgm:bulletEnabled val="1"/>
        </dgm:presLayoutVars>
      </dgm:prSet>
      <dgm:spPr/>
    </dgm:pt>
  </dgm:ptLst>
  <dgm:cxnLst>
    <dgm:cxn modelId="{8735A143-C9B1-CA40-8864-E6741D09540D}" srcId="{D457BA07-9330-0A43-9164-D4A8DD826370}" destId="{2829BB4F-37EC-4D4E-BE86-36A67F974236}" srcOrd="2" destOrd="0" parTransId="{0BCEB858-5E17-0240-88DB-C6880A15B193}" sibTransId="{AEF88FB3-8E68-A744-BD7C-26BD32451163}"/>
    <dgm:cxn modelId="{C1B9D846-854A-694E-AA69-FB00A5CCB077}" type="presOf" srcId="{74937365-B3B8-3741-A42D-04AF8D93EC9D}" destId="{BBC6BF19-3BDA-3844-B81A-10E498D3B59F}" srcOrd="0" destOrd="0" presId="urn:microsoft.com/office/officeart/2005/8/layout/vList2"/>
    <dgm:cxn modelId="{CF5AF253-A97A-564B-B89C-DE6535B69002}" srcId="{D457BA07-9330-0A43-9164-D4A8DD826370}" destId="{47749BDA-58FB-2848-93F8-BB96E57B70E1}" srcOrd="8" destOrd="0" parTransId="{F7144E9B-0B8D-3644-9F26-443186CB45D6}" sibTransId="{42B8D504-B832-D947-83F8-19460432CEC3}"/>
    <dgm:cxn modelId="{D5E6915E-3C63-994B-B349-4F163266CA5E}" srcId="{D457BA07-9330-0A43-9164-D4A8DD826370}" destId="{2922D2EF-41BD-9647-87C1-12C32DEAD5A4}" srcOrd="6" destOrd="0" parTransId="{52043630-07CE-B641-ABF2-B430A3B5DE76}" sibTransId="{96E1690E-8841-DC47-8B36-848B54410558}"/>
    <dgm:cxn modelId="{E78C0E64-2D8F-884A-AAEF-3E489CA4D7A6}" srcId="{D457BA07-9330-0A43-9164-D4A8DD826370}" destId="{585AAC20-B4DD-7244-85E8-7133997C78A4}" srcOrd="4" destOrd="0" parTransId="{A5F2EE74-FB92-114F-B171-E7EAFD900E05}" sibTransId="{5436C0CD-988C-CB49-A2E2-36BE44CFFE43}"/>
    <dgm:cxn modelId="{BD55B889-401D-F445-8A3C-9B41670B0477}" type="presOf" srcId="{7D9EA5A4-2455-F745-B426-157872D46F9A}" destId="{6418D64F-1E9D-874D-8F72-F29A6BCA905F}" srcOrd="0" destOrd="0" presId="urn:microsoft.com/office/officeart/2005/8/layout/vList2"/>
    <dgm:cxn modelId="{389D2F97-3647-8C47-B9EB-F9B49394C8E0}" type="presOf" srcId="{9316A8F9-B4F6-7C44-BF44-C07861773BFD}" destId="{F01D9BD7-5AC5-FF47-A06D-DE1B71BCAD79}" srcOrd="0" destOrd="0" presId="urn:microsoft.com/office/officeart/2005/8/layout/vList2"/>
    <dgm:cxn modelId="{0A3A949E-5AA8-0045-9FD7-C71398140A91}" srcId="{D457BA07-9330-0A43-9164-D4A8DD826370}" destId="{D5481559-12A4-0047-A0E2-3922DC6C670A}" srcOrd="5" destOrd="0" parTransId="{68E06A59-0F9E-2D4E-818A-80638DFF6AB1}" sibTransId="{7BD31EBA-0218-7344-9253-F87D82AE0D5C}"/>
    <dgm:cxn modelId="{BFADA1BB-A55D-404F-82F5-2A4C9D15E1D9}" type="presOf" srcId="{D5481559-12A4-0047-A0E2-3922DC6C670A}" destId="{956515F8-1715-EF44-B2A6-6F2ED9E73F31}" srcOrd="0" destOrd="0" presId="urn:microsoft.com/office/officeart/2005/8/layout/vList2"/>
    <dgm:cxn modelId="{885EF6C4-B77C-6F4C-85BF-21169EE6F225}" type="presOf" srcId="{2829BB4F-37EC-4D4E-BE86-36A67F974236}" destId="{133A8E2A-8C7A-E64C-8293-D61B7F07D7B0}" srcOrd="0" destOrd="0" presId="urn:microsoft.com/office/officeart/2005/8/layout/vList2"/>
    <dgm:cxn modelId="{141877C8-E867-EE4F-BD1E-87EF20BF43B9}" srcId="{D457BA07-9330-0A43-9164-D4A8DD826370}" destId="{479350B9-5DD2-7040-8627-91993D5E73CD}" srcOrd="3" destOrd="0" parTransId="{42794292-4031-5444-9031-24B3D59B51C6}" sibTransId="{7856D1FA-233F-DE4A-BA47-12DE5BE6D1CF}"/>
    <dgm:cxn modelId="{D64AD2CB-CE50-4247-9530-427937A0EB75}" type="presOf" srcId="{2922D2EF-41BD-9647-87C1-12C32DEAD5A4}" destId="{51E5B101-1FEC-494A-8878-C8A4CE7DEF10}" srcOrd="0" destOrd="0" presId="urn:microsoft.com/office/officeart/2005/8/layout/vList2"/>
    <dgm:cxn modelId="{6477A7CF-7493-7C44-98F1-EECC92C0D403}" srcId="{D457BA07-9330-0A43-9164-D4A8DD826370}" destId="{9316A8F9-B4F6-7C44-BF44-C07861773BFD}" srcOrd="9" destOrd="0" parTransId="{F46E01E7-8B9D-FE44-A85F-D95249F33F73}" sibTransId="{EC022A2C-92DB-B749-8CD0-5FDD37511C87}"/>
    <dgm:cxn modelId="{8CFA01D4-F1FE-BD45-AD8D-CD3D7BC6B82C}" type="presOf" srcId="{78AEA373-58A5-B245-8868-28427EA91BD0}" destId="{A4248087-FC3F-1B46-ABF2-92B683307C63}" srcOrd="0" destOrd="0" presId="urn:microsoft.com/office/officeart/2005/8/layout/vList2"/>
    <dgm:cxn modelId="{3BC6A0DB-29F6-4D4D-AA9C-179631E6E090}" type="presOf" srcId="{585AAC20-B4DD-7244-85E8-7133997C78A4}" destId="{F1075D47-5655-7B48-81FE-02C90D63D6D0}" srcOrd="0" destOrd="0" presId="urn:microsoft.com/office/officeart/2005/8/layout/vList2"/>
    <dgm:cxn modelId="{1F6C34DE-AC16-1B44-ACBF-C74ECE6479E2}" srcId="{D457BA07-9330-0A43-9164-D4A8DD826370}" destId="{7D9EA5A4-2455-F745-B426-157872D46F9A}" srcOrd="1" destOrd="0" parTransId="{EA985208-2DEC-4D48-8F6B-245D0F698E3A}" sibTransId="{7448191D-7BAC-DC47-A2CF-5458D363A3EA}"/>
    <dgm:cxn modelId="{8B37B3DE-2857-D546-8783-2A6AC236B03D}" srcId="{D457BA07-9330-0A43-9164-D4A8DD826370}" destId="{78AEA373-58A5-B245-8868-28427EA91BD0}" srcOrd="0" destOrd="0" parTransId="{BDE8944A-93A5-4448-AC9C-81F418199A1A}" sibTransId="{FBBD8240-A8AA-E74F-A703-202DEE6BF18B}"/>
    <dgm:cxn modelId="{4AEFE8E5-A500-854C-83EF-5746F0949D59}" srcId="{D457BA07-9330-0A43-9164-D4A8DD826370}" destId="{74937365-B3B8-3741-A42D-04AF8D93EC9D}" srcOrd="7" destOrd="0" parTransId="{1030F14B-572D-2C4F-B6A5-89A01EE9F466}" sibTransId="{2AB28A00-E839-AD4F-8B71-AD0ABA39228B}"/>
    <dgm:cxn modelId="{618D0FF3-949C-214B-A5C0-658157CEBC5A}" type="presOf" srcId="{D457BA07-9330-0A43-9164-D4A8DD826370}" destId="{2AF04E53-7729-3C4A-9F7E-644FFD32F485}" srcOrd="0" destOrd="0" presId="urn:microsoft.com/office/officeart/2005/8/layout/vList2"/>
    <dgm:cxn modelId="{94E66DF4-578E-9440-873F-C11CA078FF4B}" type="presOf" srcId="{479350B9-5DD2-7040-8627-91993D5E73CD}" destId="{CDED6EF8-475A-E447-8B1D-249F1BF349ED}" srcOrd="0" destOrd="0" presId="urn:microsoft.com/office/officeart/2005/8/layout/vList2"/>
    <dgm:cxn modelId="{99C9C4FF-EEBD-5047-8AFA-3F9653295C80}" type="presOf" srcId="{47749BDA-58FB-2848-93F8-BB96E57B70E1}" destId="{2BA3A25A-F534-5E4C-8A3A-AFDD21292C66}" srcOrd="0" destOrd="0" presId="urn:microsoft.com/office/officeart/2005/8/layout/vList2"/>
    <dgm:cxn modelId="{62A6F62A-91AE-F848-A4F0-6DD55761B6E7}" type="presParOf" srcId="{2AF04E53-7729-3C4A-9F7E-644FFD32F485}" destId="{A4248087-FC3F-1B46-ABF2-92B683307C63}" srcOrd="0" destOrd="0" presId="urn:microsoft.com/office/officeart/2005/8/layout/vList2"/>
    <dgm:cxn modelId="{E936EFB5-7F41-6F48-B71B-B4A660B6C457}" type="presParOf" srcId="{2AF04E53-7729-3C4A-9F7E-644FFD32F485}" destId="{7CE5C705-5A61-9F4B-89FC-507A2842DC82}" srcOrd="1" destOrd="0" presId="urn:microsoft.com/office/officeart/2005/8/layout/vList2"/>
    <dgm:cxn modelId="{C8DDC170-E23B-DC44-B2DA-2E50BD0AF2F4}" type="presParOf" srcId="{2AF04E53-7729-3C4A-9F7E-644FFD32F485}" destId="{6418D64F-1E9D-874D-8F72-F29A6BCA905F}" srcOrd="2" destOrd="0" presId="urn:microsoft.com/office/officeart/2005/8/layout/vList2"/>
    <dgm:cxn modelId="{8A5A1303-AC5F-0E42-8A8B-AA43B8C514FC}" type="presParOf" srcId="{2AF04E53-7729-3C4A-9F7E-644FFD32F485}" destId="{203CC05D-AE27-C340-83E7-2467FEF7BAA8}" srcOrd="3" destOrd="0" presId="urn:microsoft.com/office/officeart/2005/8/layout/vList2"/>
    <dgm:cxn modelId="{5CC996B0-A8C4-0D4B-BBE7-42B226062C93}" type="presParOf" srcId="{2AF04E53-7729-3C4A-9F7E-644FFD32F485}" destId="{133A8E2A-8C7A-E64C-8293-D61B7F07D7B0}" srcOrd="4" destOrd="0" presId="urn:microsoft.com/office/officeart/2005/8/layout/vList2"/>
    <dgm:cxn modelId="{C607319B-EB30-C645-A576-735F97F846E1}" type="presParOf" srcId="{2AF04E53-7729-3C4A-9F7E-644FFD32F485}" destId="{83B0E050-3593-B940-B0A4-FECA5A26D2A5}" srcOrd="5" destOrd="0" presId="urn:microsoft.com/office/officeart/2005/8/layout/vList2"/>
    <dgm:cxn modelId="{8ACC829A-FAD7-7A44-A604-0EF449CD415E}" type="presParOf" srcId="{2AF04E53-7729-3C4A-9F7E-644FFD32F485}" destId="{CDED6EF8-475A-E447-8B1D-249F1BF349ED}" srcOrd="6" destOrd="0" presId="urn:microsoft.com/office/officeart/2005/8/layout/vList2"/>
    <dgm:cxn modelId="{C7BCA402-0E23-6F48-ADCC-CCAFB26D286A}" type="presParOf" srcId="{2AF04E53-7729-3C4A-9F7E-644FFD32F485}" destId="{CC13F239-863D-AB4E-ACE3-046E339482B2}" srcOrd="7" destOrd="0" presId="urn:microsoft.com/office/officeart/2005/8/layout/vList2"/>
    <dgm:cxn modelId="{4612E4E0-E971-D042-87D0-10C747A11778}" type="presParOf" srcId="{2AF04E53-7729-3C4A-9F7E-644FFD32F485}" destId="{F1075D47-5655-7B48-81FE-02C90D63D6D0}" srcOrd="8" destOrd="0" presId="urn:microsoft.com/office/officeart/2005/8/layout/vList2"/>
    <dgm:cxn modelId="{DA055F9C-1994-8642-A2AE-D14E61BA87BB}" type="presParOf" srcId="{2AF04E53-7729-3C4A-9F7E-644FFD32F485}" destId="{0DC6773B-AED8-CC4A-92AB-717F2BC5A5FF}" srcOrd="9" destOrd="0" presId="urn:microsoft.com/office/officeart/2005/8/layout/vList2"/>
    <dgm:cxn modelId="{C0C308C6-6729-934D-B49F-78DDE7A61600}" type="presParOf" srcId="{2AF04E53-7729-3C4A-9F7E-644FFD32F485}" destId="{956515F8-1715-EF44-B2A6-6F2ED9E73F31}" srcOrd="10" destOrd="0" presId="urn:microsoft.com/office/officeart/2005/8/layout/vList2"/>
    <dgm:cxn modelId="{22CCEE56-232D-DC49-B551-5AB288FF8D93}" type="presParOf" srcId="{2AF04E53-7729-3C4A-9F7E-644FFD32F485}" destId="{CAE13918-DA39-724B-8FA1-FD91B217E823}" srcOrd="11" destOrd="0" presId="urn:microsoft.com/office/officeart/2005/8/layout/vList2"/>
    <dgm:cxn modelId="{CCF8765B-B19C-7649-ADF1-EF10F38E6ACD}" type="presParOf" srcId="{2AF04E53-7729-3C4A-9F7E-644FFD32F485}" destId="{51E5B101-1FEC-494A-8878-C8A4CE7DEF10}" srcOrd="12" destOrd="0" presId="urn:microsoft.com/office/officeart/2005/8/layout/vList2"/>
    <dgm:cxn modelId="{22D242AA-B05B-F940-AA8A-A0A4DB2299D8}" type="presParOf" srcId="{2AF04E53-7729-3C4A-9F7E-644FFD32F485}" destId="{1C5E865F-E076-1144-A2B2-E59D29A61652}" srcOrd="13" destOrd="0" presId="urn:microsoft.com/office/officeart/2005/8/layout/vList2"/>
    <dgm:cxn modelId="{7E11E985-E25F-DE40-90C2-F4AC3BD71231}" type="presParOf" srcId="{2AF04E53-7729-3C4A-9F7E-644FFD32F485}" destId="{BBC6BF19-3BDA-3844-B81A-10E498D3B59F}" srcOrd="14" destOrd="0" presId="urn:microsoft.com/office/officeart/2005/8/layout/vList2"/>
    <dgm:cxn modelId="{9A0752C6-BC05-C545-9DF9-1E214F6A7F45}" type="presParOf" srcId="{2AF04E53-7729-3C4A-9F7E-644FFD32F485}" destId="{9F1D60F1-11FE-8B4F-AFDF-899FF57A7A96}" srcOrd="15" destOrd="0" presId="urn:microsoft.com/office/officeart/2005/8/layout/vList2"/>
    <dgm:cxn modelId="{8224FEAD-7B6D-5B41-9679-B0A8A3D92CAA}" type="presParOf" srcId="{2AF04E53-7729-3C4A-9F7E-644FFD32F485}" destId="{2BA3A25A-F534-5E4C-8A3A-AFDD21292C66}" srcOrd="16" destOrd="0" presId="urn:microsoft.com/office/officeart/2005/8/layout/vList2"/>
    <dgm:cxn modelId="{BA8D3D9A-6746-7045-9959-D44EE722BB0C}" type="presParOf" srcId="{2AF04E53-7729-3C4A-9F7E-644FFD32F485}" destId="{52CBD1E8-AA59-1742-9C7A-264BDB5CC048}" srcOrd="17" destOrd="0" presId="urn:microsoft.com/office/officeart/2005/8/layout/vList2"/>
    <dgm:cxn modelId="{DE093897-522D-AF4A-A9A7-706B09EA83E6}" type="presParOf" srcId="{2AF04E53-7729-3C4A-9F7E-644FFD32F485}" destId="{F01D9BD7-5AC5-FF47-A06D-DE1B71BCAD79}"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FD8841-92B2-2A4C-BC01-31905A29E6E0}" type="doc">
      <dgm:prSet loTypeId="urn:microsoft.com/office/officeart/2005/8/layout/cycle4" loCatId="" qsTypeId="urn:microsoft.com/office/officeart/2005/8/quickstyle/simple1" qsCatId="simple" csTypeId="urn:microsoft.com/office/officeart/2005/8/colors/accent2_2" csCatId="accent2" phldr="1"/>
      <dgm:spPr/>
      <dgm:t>
        <a:bodyPr/>
        <a:lstStyle/>
        <a:p>
          <a:endParaRPr lang="en-GB"/>
        </a:p>
      </dgm:t>
    </dgm:pt>
    <dgm:pt modelId="{493AE82C-2BDB-F744-B863-D0AED87B2BA8}">
      <dgm:prSet phldrT="[Text]"/>
      <dgm:spPr/>
      <dgm:t>
        <a:bodyPr/>
        <a:lstStyle/>
        <a:p>
          <a:pPr>
            <a:buFont typeface="Arial" panose="020B0604020202020204" pitchFamily="34" charset="0"/>
            <a:buChar char="•"/>
          </a:pPr>
          <a:r>
            <a:rPr lang="en-US" b="0" i="0" u="none" dirty="0"/>
            <a:t>Make good use of verbal reasoning skills, make selective use of information​</a:t>
          </a:r>
          <a:endParaRPr lang="en-GB" dirty="0"/>
        </a:p>
      </dgm:t>
    </dgm:pt>
    <dgm:pt modelId="{2905478A-CE1E-1143-8AD5-1E465AA16EED}" type="parTrans" cxnId="{3CB7709A-8193-5947-BEBC-5E9574726534}">
      <dgm:prSet/>
      <dgm:spPr/>
      <dgm:t>
        <a:bodyPr/>
        <a:lstStyle/>
        <a:p>
          <a:endParaRPr lang="en-GB"/>
        </a:p>
      </dgm:t>
    </dgm:pt>
    <dgm:pt modelId="{1138ECEA-6D48-DA45-BECF-A748A6E093C9}" type="sibTrans" cxnId="{3CB7709A-8193-5947-BEBC-5E9574726534}">
      <dgm:prSet/>
      <dgm:spPr/>
      <dgm:t>
        <a:bodyPr/>
        <a:lstStyle/>
        <a:p>
          <a:endParaRPr lang="en-GB"/>
        </a:p>
      </dgm:t>
    </dgm:pt>
    <dgm:pt modelId="{F1F6BEC6-136D-A149-9272-ECABC2978C8B}">
      <dgm:prSet/>
      <dgm:spPr/>
      <dgm:t>
        <a:bodyPr/>
        <a:lstStyle/>
        <a:p>
          <a:pPr>
            <a:buFont typeface="Arial" panose="020B0604020202020204" pitchFamily="34" charset="0"/>
            <a:buChar char="•"/>
          </a:pPr>
          <a:r>
            <a:rPr lang="en-US" b="0" i="0" u="none" dirty="0"/>
            <a:t>Use of complex Database, Resolving disputes/complaints​​</a:t>
          </a:r>
        </a:p>
      </dgm:t>
    </dgm:pt>
    <dgm:pt modelId="{C5BE2250-43F3-604D-A83D-D8E7E0615D70}" type="parTrans" cxnId="{DB3867AF-7DCE-B243-97F1-6DD5092342A6}">
      <dgm:prSet/>
      <dgm:spPr/>
      <dgm:t>
        <a:bodyPr/>
        <a:lstStyle/>
        <a:p>
          <a:endParaRPr lang="en-GB"/>
        </a:p>
      </dgm:t>
    </dgm:pt>
    <dgm:pt modelId="{1C8C0F2D-DD86-8048-97A5-D877D5C39454}" type="sibTrans" cxnId="{DB3867AF-7DCE-B243-97F1-6DD5092342A6}">
      <dgm:prSet/>
      <dgm:spPr/>
      <dgm:t>
        <a:bodyPr/>
        <a:lstStyle/>
        <a:p>
          <a:endParaRPr lang="en-GB"/>
        </a:p>
      </dgm:t>
    </dgm:pt>
    <dgm:pt modelId="{5C39E9CC-4F39-224A-A346-E33FBC853A4E}">
      <dgm:prSet/>
      <dgm:spPr/>
      <dgm:t>
        <a:bodyPr/>
        <a:lstStyle/>
        <a:p>
          <a:pPr>
            <a:buFont typeface="Arial" panose="020B0604020202020204" pitchFamily="34" charset="0"/>
            <a:buChar char="•"/>
          </a:pPr>
          <a:r>
            <a:rPr lang="en-US" b="0" i="0" u="none" dirty="0"/>
            <a:t>Drafting contracts of employment​</a:t>
          </a:r>
        </a:p>
      </dgm:t>
    </dgm:pt>
    <dgm:pt modelId="{0272637C-36D3-7546-B53C-23DB01A19925}" type="parTrans" cxnId="{A741F71C-422F-8441-8C9D-CFFD6C2AAFD6}">
      <dgm:prSet/>
      <dgm:spPr/>
      <dgm:t>
        <a:bodyPr/>
        <a:lstStyle/>
        <a:p>
          <a:endParaRPr lang="en-GB"/>
        </a:p>
      </dgm:t>
    </dgm:pt>
    <dgm:pt modelId="{C30F61F4-2449-AE46-83BB-B9ECD66C2940}" type="sibTrans" cxnId="{A741F71C-422F-8441-8C9D-CFFD6C2AAFD6}">
      <dgm:prSet/>
      <dgm:spPr/>
      <dgm:t>
        <a:bodyPr/>
        <a:lstStyle/>
        <a:p>
          <a:endParaRPr lang="en-GB"/>
        </a:p>
      </dgm:t>
    </dgm:pt>
    <dgm:pt modelId="{2DED9D3A-1F08-7A42-8E12-B71BF6F2C7C8}">
      <dgm:prSet/>
      <dgm:spPr/>
      <dgm:t>
        <a:bodyPr/>
        <a:lstStyle/>
        <a:p>
          <a:pPr>
            <a:buFont typeface="Arial" panose="020B0604020202020204" pitchFamily="34" charset="0"/>
            <a:buChar char="•"/>
          </a:pPr>
          <a:r>
            <a:rPr lang="en-US" b="0" i="0" u="none" dirty="0"/>
            <a:t>Advising on HR issues, ​Taking notes of disciplinary meetings</a:t>
          </a:r>
        </a:p>
      </dgm:t>
    </dgm:pt>
    <dgm:pt modelId="{E989BFF6-0CED-4947-823D-EBAFF85FD1B6}" type="parTrans" cxnId="{BB413CF9-D09A-9A4D-9434-BB136D1AD635}">
      <dgm:prSet/>
      <dgm:spPr/>
      <dgm:t>
        <a:bodyPr/>
        <a:lstStyle/>
        <a:p>
          <a:endParaRPr lang="en-GB"/>
        </a:p>
      </dgm:t>
    </dgm:pt>
    <dgm:pt modelId="{D091942A-E51F-6E44-BDDF-C2BD44CE2534}" type="sibTrans" cxnId="{BB413CF9-D09A-9A4D-9434-BB136D1AD635}">
      <dgm:prSet/>
      <dgm:spPr/>
      <dgm:t>
        <a:bodyPr/>
        <a:lstStyle/>
        <a:p>
          <a:endParaRPr lang="en-GB"/>
        </a:p>
      </dgm:t>
    </dgm:pt>
    <dgm:pt modelId="{7775C3E9-13ED-BA43-907F-451F17A48ED5}">
      <dgm:prSet/>
      <dgm:spPr/>
      <dgm:t>
        <a:bodyPr/>
        <a:lstStyle/>
        <a:p>
          <a:endParaRPr lang="en-US"/>
        </a:p>
      </dgm:t>
    </dgm:pt>
    <dgm:pt modelId="{A8464429-7F01-7E4D-A5EF-E34FA00FFBA8}" type="parTrans" cxnId="{2B83679B-E129-0944-88A4-14EC7BE06E17}">
      <dgm:prSet/>
      <dgm:spPr/>
      <dgm:t>
        <a:bodyPr/>
        <a:lstStyle/>
        <a:p>
          <a:endParaRPr lang="en-GB"/>
        </a:p>
      </dgm:t>
    </dgm:pt>
    <dgm:pt modelId="{7EE676CA-CE5A-D04E-BAD6-3C3139C5CB29}" type="sibTrans" cxnId="{2B83679B-E129-0944-88A4-14EC7BE06E17}">
      <dgm:prSet/>
      <dgm:spPr/>
      <dgm:t>
        <a:bodyPr/>
        <a:lstStyle/>
        <a:p>
          <a:endParaRPr lang="en-GB"/>
        </a:p>
      </dgm:t>
    </dgm:pt>
    <dgm:pt modelId="{C1603670-2ABF-D446-84BC-E34A14701D0A}">
      <dgm:prSet/>
      <dgm:spPr/>
      <dgm:t>
        <a:bodyPr/>
        <a:lstStyle/>
        <a:p>
          <a:endParaRPr lang="en-US"/>
        </a:p>
      </dgm:t>
    </dgm:pt>
    <dgm:pt modelId="{75D834C5-773E-B049-9156-E459FA84739D}" type="parTrans" cxnId="{F5A2FAC0-1D27-6949-B3F9-C423D332256E}">
      <dgm:prSet/>
      <dgm:spPr/>
      <dgm:t>
        <a:bodyPr/>
        <a:lstStyle/>
        <a:p>
          <a:endParaRPr lang="en-GB"/>
        </a:p>
      </dgm:t>
    </dgm:pt>
    <dgm:pt modelId="{AD51063E-3F41-F04F-B05D-01FBA80F3534}" type="sibTrans" cxnId="{F5A2FAC0-1D27-6949-B3F9-C423D332256E}">
      <dgm:prSet/>
      <dgm:spPr/>
      <dgm:t>
        <a:bodyPr/>
        <a:lstStyle/>
        <a:p>
          <a:endParaRPr lang="en-GB"/>
        </a:p>
      </dgm:t>
    </dgm:pt>
    <dgm:pt modelId="{EF5784A8-8513-E747-BA9F-8D4ECBC50B6B}" type="pres">
      <dgm:prSet presAssocID="{3DFD8841-92B2-2A4C-BC01-31905A29E6E0}" presName="cycleMatrixDiagram" presStyleCnt="0">
        <dgm:presLayoutVars>
          <dgm:chMax val="1"/>
          <dgm:dir/>
          <dgm:animLvl val="lvl"/>
          <dgm:resizeHandles val="exact"/>
        </dgm:presLayoutVars>
      </dgm:prSet>
      <dgm:spPr/>
    </dgm:pt>
    <dgm:pt modelId="{FD2D4BA7-4646-2A4F-8DC6-014D65FB4370}" type="pres">
      <dgm:prSet presAssocID="{3DFD8841-92B2-2A4C-BC01-31905A29E6E0}" presName="children" presStyleCnt="0"/>
      <dgm:spPr/>
    </dgm:pt>
    <dgm:pt modelId="{DA29C428-FC5B-614B-8514-CDC41D5D7D35}" type="pres">
      <dgm:prSet presAssocID="{3DFD8841-92B2-2A4C-BC01-31905A29E6E0}" presName="childPlaceholder" presStyleCnt="0"/>
      <dgm:spPr/>
    </dgm:pt>
    <dgm:pt modelId="{0F6246D5-6713-9543-821B-8B41F5C5809E}" type="pres">
      <dgm:prSet presAssocID="{3DFD8841-92B2-2A4C-BC01-31905A29E6E0}" presName="circle" presStyleCnt="0"/>
      <dgm:spPr/>
    </dgm:pt>
    <dgm:pt modelId="{314CDFC7-CAEA-7846-BD8D-5DB03BD579BE}" type="pres">
      <dgm:prSet presAssocID="{3DFD8841-92B2-2A4C-BC01-31905A29E6E0}" presName="quadrant1" presStyleLbl="node1" presStyleIdx="0" presStyleCnt="4">
        <dgm:presLayoutVars>
          <dgm:chMax val="1"/>
          <dgm:bulletEnabled val="1"/>
        </dgm:presLayoutVars>
      </dgm:prSet>
      <dgm:spPr/>
    </dgm:pt>
    <dgm:pt modelId="{8C3C6B8B-5A67-C147-94F3-040E51F05646}" type="pres">
      <dgm:prSet presAssocID="{3DFD8841-92B2-2A4C-BC01-31905A29E6E0}" presName="quadrant2" presStyleLbl="node1" presStyleIdx="1" presStyleCnt="4">
        <dgm:presLayoutVars>
          <dgm:chMax val="1"/>
          <dgm:bulletEnabled val="1"/>
        </dgm:presLayoutVars>
      </dgm:prSet>
      <dgm:spPr/>
    </dgm:pt>
    <dgm:pt modelId="{6242A79B-8303-1C49-AA3E-FD5F8C270A09}" type="pres">
      <dgm:prSet presAssocID="{3DFD8841-92B2-2A4C-BC01-31905A29E6E0}" presName="quadrant3" presStyleLbl="node1" presStyleIdx="2" presStyleCnt="4">
        <dgm:presLayoutVars>
          <dgm:chMax val="1"/>
          <dgm:bulletEnabled val="1"/>
        </dgm:presLayoutVars>
      </dgm:prSet>
      <dgm:spPr/>
    </dgm:pt>
    <dgm:pt modelId="{00932CFD-A2CF-9445-965F-5AF5B7914408}" type="pres">
      <dgm:prSet presAssocID="{3DFD8841-92B2-2A4C-BC01-31905A29E6E0}" presName="quadrant4" presStyleLbl="node1" presStyleIdx="3" presStyleCnt="4">
        <dgm:presLayoutVars>
          <dgm:chMax val="1"/>
          <dgm:bulletEnabled val="1"/>
        </dgm:presLayoutVars>
      </dgm:prSet>
      <dgm:spPr/>
    </dgm:pt>
    <dgm:pt modelId="{F9E52BA7-2EBE-6C42-AE01-85D8946568B8}" type="pres">
      <dgm:prSet presAssocID="{3DFD8841-92B2-2A4C-BC01-31905A29E6E0}" presName="quadrantPlaceholder" presStyleCnt="0"/>
      <dgm:spPr/>
    </dgm:pt>
    <dgm:pt modelId="{A81BD2D6-37B7-F548-899D-7C6BD3D469B4}" type="pres">
      <dgm:prSet presAssocID="{3DFD8841-92B2-2A4C-BC01-31905A29E6E0}" presName="center1" presStyleLbl="fgShp" presStyleIdx="0" presStyleCnt="2"/>
      <dgm:spPr/>
    </dgm:pt>
    <dgm:pt modelId="{E06E3233-F2CD-F04D-A942-E57015C03604}" type="pres">
      <dgm:prSet presAssocID="{3DFD8841-92B2-2A4C-BC01-31905A29E6E0}" presName="center2" presStyleLbl="fgShp" presStyleIdx="1" presStyleCnt="2"/>
      <dgm:spPr/>
    </dgm:pt>
  </dgm:ptLst>
  <dgm:cxnLst>
    <dgm:cxn modelId="{30B81300-E932-9A4D-BF96-B51FA28EFE06}" type="presOf" srcId="{3DFD8841-92B2-2A4C-BC01-31905A29E6E0}" destId="{EF5784A8-8513-E747-BA9F-8D4ECBC50B6B}" srcOrd="0" destOrd="0" presId="urn:microsoft.com/office/officeart/2005/8/layout/cycle4"/>
    <dgm:cxn modelId="{A741F71C-422F-8441-8C9D-CFFD6C2AAFD6}" srcId="{3DFD8841-92B2-2A4C-BC01-31905A29E6E0}" destId="{5C39E9CC-4F39-224A-A346-E33FBC853A4E}" srcOrd="2" destOrd="0" parTransId="{0272637C-36D3-7546-B53C-23DB01A19925}" sibTransId="{C30F61F4-2449-AE46-83BB-B9ECD66C2940}"/>
    <dgm:cxn modelId="{6AD68B55-8FE3-B345-A536-6A90EC0A158A}" type="presOf" srcId="{2DED9D3A-1F08-7A42-8E12-B71BF6F2C7C8}" destId="{00932CFD-A2CF-9445-965F-5AF5B7914408}" srcOrd="0" destOrd="0" presId="urn:microsoft.com/office/officeart/2005/8/layout/cycle4"/>
    <dgm:cxn modelId="{F387E455-6144-544C-AD0F-98B1F4030687}" type="presOf" srcId="{F1F6BEC6-136D-A149-9272-ECABC2978C8B}" destId="{8C3C6B8B-5A67-C147-94F3-040E51F05646}" srcOrd="0" destOrd="0" presId="urn:microsoft.com/office/officeart/2005/8/layout/cycle4"/>
    <dgm:cxn modelId="{9862686D-2F71-AA40-8899-5BB9C14536C3}" type="presOf" srcId="{493AE82C-2BDB-F744-B863-D0AED87B2BA8}" destId="{314CDFC7-CAEA-7846-BD8D-5DB03BD579BE}" srcOrd="0" destOrd="0" presId="urn:microsoft.com/office/officeart/2005/8/layout/cycle4"/>
    <dgm:cxn modelId="{3CB7709A-8193-5947-BEBC-5E9574726534}" srcId="{3DFD8841-92B2-2A4C-BC01-31905A29E6E0}" destId="{493AE82C-2BDB-F744-B863-D0AED87B2BA8}" srcOrd="0" destOrd="0" parTransId="{2905478A-CE1E-1143-8AD5-1E465AA16EED}" sibTransId="{1138ECEA-6D48-DA45-BECF-A748A6E093C9}"/>
    <dgm:cxn modelId="{2B83679B-E129-0944-88A4-14EC7BE06E17}" srcId="{3DFD8841-92B2-2A4C-BC01-31905A29E6E0}" destId="{7775C3E9-13ED-BA43-907F-451F17A48ED5}" srcOrd="4" destOrd="0" parTransId="{A8464429-7F01-7E4D-A5EF-E34FA00FFBA8}" sibTransId="{7EE676CA-CE5A-D04E-BAD6-3C3139C5CB29}"/>
    <dgm:cxn modelId="{DB3867AF-7DCE-B243-97F1-6DD5092342A6}" srcId="{3DFD8841-92B2-2A4C-BC01-31905A29E6E0}" destId="{F1F6BEC6-136D-A149-9272-ECABC2978C8B}" srcOrd="1" destOrd="0" parTransId="{C5BE2250-43F3-604D-A83D-D8E7E0615D70}" sibTransId="{1C8C0F2D-DD86-8048-97A5-D877D5C39454}"/>
    <dgm:cxn modelId="{F5A2FAC0-1D27-6949-B3F9-C423D332256E}" srcId="{3DFD8841-92B2-2A4C-BC01-31905A29E6E0}" destId="{C1603670-2ABF-D446-84BC-E34A14701D0A}" srcOrd="5" destOrd="0" parTransId="{75D834C5-773E-B049-9156-E459FA84739D}" sibTransId="{AD51063E-3F41-F04F-B05D-01FBA80F3534}"/>
    <dgm:cxn modelId="{D4F437D9-8E38-1C4E-AFBF-89599D84F225}" type="presOf" srcId="{5C39E9CC-4F39-224A-A346-E33FBC853A4E}" destId="{6242A79B-8303-1C49-AA3E-FD5F8C270A09}" srcOrd="0" destOrd="0" presId="urn:microsoft.com/office/officeart/2005/8/layout/cycle4"/>
    <dgm:cxn modelId="{BB413CF9-D09A-9A4D-9434-BB136D1AD635}" srcId="{3DFD8841-92B2-2A4C-BC01-31905A29E6E0}" destId="{2DED9D3A-1F08-7A42-8E12-B71BF6F2C7C8}" srcOrd="3" destOrd="0" parTransId="{E989BFF6-0CED-4947-823D-EBAFF85FD1B6}" sibTransId="{D091942A-E51F-6E44-BDDF-C2BD44CE2534}"/>
    <dgm:cxn modelId="{A9211F37-90E9-7E48-A823-9A0045BAB3A1}" type="presParOf" srcId="{EF5784A8-8513-E747-BA9F-8D4ECBC50B6B}" destId="{FD2D4BA7-4646-2A4F-8DC6-014D65FB4370}" srcOrd="0" destOrd="0" presId="urn:microsoft.com/office/officeart/2005/8/layout/cycle4"/>
    <dgm:cxn modelId="{16113CB3-824E-CC4D-A96B-F9D40D43B856}" type="presParOf" srcId="{FD2D4BA7-4646-2A4F-8DC6-014D65FB4370}" destId="{DA29C428-FC5B-614B-8514-CDC41D5D7D35}" srcOrd="0" destOrd="0" presId="urn:microsoft.com/office/officeart/2005/8/layout/cycle4"/>
    <dgm:cxn modelId="{1FAF4C79-8614-6243-8AF0-EF9386D132C5}" type="presParOf" srcId="{EF5784A8-8513-E747-BA9F-8D4ECBC50B6B}" destId="{0F6246D5-6713-9543-821B-8B41F5C5809E}" srcOrd="1" destOrd="0" presId="urn:microsoft.com/office/officeart/2005/8/layout/cycle4"/>
    <dgm:cxn modelId="{9736C5A6-5516-F543-9A3C-4130974EA2CE}" type="presParOf" srcId="{0F6246D5-6713-9543-821B-8B41F5C5809E}" destId="{314CDFC7-CAEA-7846-BD8D-5DB03BD579BE}" srcOrd="0" destOrd="0" presId="urn:microsoft.com/office/officeart/2005/8/layout/cycle4"/>
    <dgm:cxn modelId="{DEB3802F-0A1E-464C-8019-3B476BAA4882}" type="presParOf" srcId="{0F6246D5-6713-9543-821B-8B41F5C5809E}" destId="{8C3C6B8B-5A67-C147-94F3-040E51F05646}" srcOrd="1" destOrd="0" presId="urn:microsoft.com/office/officeart/2005/8/layout/cycle4"/>
    <dgm:cxn modelId="{39DE7710-4F2A-B94B-BC7F-8BD9EE3192FB}" type="presParOf" srcId="{0F6246D5-6713-9543-821B-8B41F5C5809E}" destId="{6242A79B-8303-1C49-AA3E-FD5F8C270A09}" srcOrd="2" destOrd="0" presId="urn:microsoft.com/office/officeart/2005/8/layout/cycle4"/>
    <dgm:cxn modelId="{81349842-1095-F449-A3AA-F3406BD74A7C}" type="presParOf" srcId="{0F6246D5-6713-9543-821B-8B41F5C5809E}" destId="{00932CFD-A2CF-9445-965F-5AF5B7914408}" srcOrd="3" destOrd="0" presId="urn:microsoft.com/office/officeart/2005/8/layout/cycle4"/>
    <dgm:cxn modelId="{0E10CBB8-8BFE-1047-AC98-AE1DC54AC3F1}" type="presParOf" srcId="{0F6246D5-6713-9543-821B-8B41F5C5809E}" destId="{F9E52BA7-2EBE-6C42-AE01-85D8946568B8}" srcOrd="4" destOrd="0" presId="urn:microsoft.com/office/officeart/2005/8/layout/cycle4"/>
    <dgm:cxn modelId="{E2B7811E-49BD-8E45-9106-C7BFDDC23C2D}" type="presParOf" srcId="{EF5784A8-8513-E747-BA9F-8D4ECBC50B6B}" destId="{A81BD2D6-37B7-F548-899D-7C6BD3D469B4}" srcOrd="2" destOrd="0" presId="urn:microsoft.com/office/officeart/2005/8/layout/cycle4"/>
    <dgm:cxn modelId="{75F9B1BA-A90F-8946-975D-DFFA63E362CD}" type="presParOf" srcId="{EF5784A8-8513-E747-BA9F-8D4ECBC50B6B}" destId="{E06E3233-F2CD-F04D-A942-E57015C03604}"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248087-FC3F-1B46-ABF2-92B683307C63}">
      <dsp:nvSpPr>
        <dsp:cNvPr id="0" name=""/>
        <dsp:cNvSpPr/>
      </dsp:nvSpPr>
      <dsp:spPr>
        <a:xfrm>
          <a:off x="0" y="48578"/>
          <a:ext cx="10668000" cy="3357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US" sz="1400" b="0" i="0" u="none" kern="1200"/>
            <a:t>Microsoft Office suites (Office, Exel &amp; Powerpoint)​</a:t>
          </a:r>
          <a:endParaRPr lang="en-GB" sz="1400" kern="1200" dirty="0"/>
        </a:p>
      </dsp:txBody>
      <dsp:txXfrm>
        <a:off x="16392" y="64970"/>
        <a:ext cx="10635216" cy="303006"/>
      </dsp:txXfrm>
    </dsp:sp>
    <dsp:sp modelId="{6418D64F-1E9D-874D-8F72-F29A6BCA905F}">
      <dsp:nvSpPr>
        <dsp:cNvPr id="0" name=""/>
        <dsp:cNvSpPr/>
      </dsp:nvSpPr>
      <dsp:spPr>
        <a:xfrm>
          <a:off x="0" y="424688"/>
          <a:ext cx="10668000" cy="3357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US" sz="1400" b="0" i="0" u="none" kern="1200"/>
            <a:t>Email (Clients such as Microsoft Mail)​</a:t>
          </a:r>
        </a:p>
      </dsp:txBody>
      <dsp:txXfrm>
        <a:off x="16392" y="441080"/>
        <a:ext cx="10635216" cy="303006"/>
      </dsp:txXfrm>
    </dsp:sp>
    <dsp:sp modelId="{133A8E2A-8C7A-E64C-8293-D61B7F07D7B0}">
      <dsp:nvSpPr>
        <dsp:cNvPr id="0" name=""/>
        <dsp:cNvSpPr/>
      </dsp:nvSpPr>
      <dsp:spPr>
        <a:xfrm>
          <a:off x="0" y="800799"/>
          <a:ext cx="10668000" cy="3357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US" sz="1400" b="0" i="0" u="none" kern="1200" dirty="0"/>
            <a:t>Internet (Browsers such as Chrome and open source browsers such as Firefox)​</a:t>
          </a:r>
        </a:p>
      </dsp:txBody>
      <dsp:txXfrm>
        <a:off x="16392" y="817191"/>
        <a:ext cx="10635216" cy="303006"/>
      </dsp:txXfrm>
    </dsp:sp>
    <dsp:sp modelId="{CDED6EF8-475A-E447-8B1D-249F1BF349ED}">
      <dsp:nvSpPr>
        <dsp:cNvPr id="0" name=""/>
        <dsp:cNvSpPr/>
      </dsp:nvSpPr>
      <dsp:spPr>
        <a:xfrm>
          <a:off x="0" y="1176909"/>
          <a:ext cx="10668000" cy="3357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US" sz="1400" b="0" i="0" u="none" kern="1200"/>
            <a:t>Writing Reports (Drafting of memos and information packs for employees)​</a:t>
          </a:r>
        </a:p>
      </dsp:txBody>
      <dsp:txXfrm>
        <a:off x="16392" y="1193301"/>
        <a:ext cx="10635216" cy="303006"/>
      </dsp:txXfrm>
    </dsp:sp>
    <dsp:sp modelId="{F1075D47-5655-7B48-81FE-02C90D63D6D0}">
      <dsp:nvSpPr>
        <dsp:cNvPr id="0" name=""/>
        <dsp:cNvSpPr/>
      </dsp:nvSpPr>
      <dsp:spPr>
        <a:xfrm>
          <a:off x="0" y="1553018"/>
          <a:ext cx="10668000" cy="3357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US" sz="1400" b="0" i="0" u="none" kern="1200"/>
            <a:t>Taking notes of disciplinary (Notes with all correspondences in the meeting and time stamps)​</a:t>
          </a:r>
        </a:p>
      </dsp:txBody>
      <dsp:txXfrm>
        <a:off x="16392" y="1569410"/>
        <a:ext cx="10635216" cy="303006"/>
      </dsp:txXfrm>
    </dsp:sp>
    <dsp:sp modelId="{956515F8-1715-EF44-B2A6-6F2ED9E73F31}">
      <dsp:nvSpPr>
        <dsp:cNvPr id="0" name=""/>
        <dsp:cNvSpPr/>
      </dsp:nvSpPr>
      <dsp:spPr>
        <a:xfrm>
          <a:off x="0" y="1929128"/>
          <a:ext cx="10668000" cy="3357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US" sz="1400" b="0" i="0" u="none" kern="1200"/>
            <a:t>Produce material to support presentations​</a:t>
          </a:r>
        </a:p>
      </dsp:txBody>
      <dsp:txXfrm>
        <a:off x="16392" y="1945520"/>
        <a:ext cx="10635216" cy="303006"/>
      </dsp:txXfrm>
    </dsp:sp>
    <dsp:sp modelId="{51E5B101-1FEC-494A-8878-C8A4CE7DEF10}">
      <dsp:nvSpPr>
        <dsp:cNvPr id="0" name=""/>
        <dsp:cNvSpPr/>
      </dsp:nvSpPr>
      <dsp:spPr>
        <a:xfrm>
          <a:off x="0" y="2305238"/>
          <a:ext cx="10668000" cy="3357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US" sz="1400" b="0" i="0" u="none" kern="1200"/>
            <a:t>Delivering a training session (Eg, Training staff members on tips and trick on how to be efficient on Office 365)​</a:t>
          </a:r>
        </a:p>
      </dsp:txBody>
      <dsp:txXfrm>
        <a:off x="16392" y="2321630"/>
        <a:ext cx="10635216" cy="303006"/>
      </dsp:txXfrm>
    </dsp:sp>
    <dsp:sp modelId="{BBC6BF19-3BDA-3844-B81A-10E498D3B59F}">
      <dsp:nvSpPr>
        <dsp:cNvPr id="0" name=""/>
        <dsp:cNvSpPr/>
      </dsp:nvSpPr>
      <dsp:spPr>
        <a:xfrm>
          <a:off x="0" y="2681348"/>
          <a:ext cx="10668000" cy="3357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US" sz="1400" b="0" i="0" u="none" kern="1200"/>
            <a:t>Interviewing candidates​</a:t>
          </a:r>
        </a:p>
      </dsp:txBody>
      <dsp:txXfrm>
        <a:off x="16392" y="2697740"/>
        <a:ext cx="10635216" cy="303006"/>
      </dsp:txXfrm>
    </dsp:sp>
    <dsp:sp modelId="{2BA3A25A-F534-5E4C-8A3A-AFDD21292C66}">
      <dsp:nvSpPr>
        <dsp:cNvPr id="0" name=""/>
        <dsp:cNvSpPr/>
      </dsp:nvSpPr>
      <dsp:spPr>
        <a:xfrm>
          <a:off x="0" y="3057459"/>
          <a:ext cx="10668000" cy="3357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US" sz="1400" b="0" i="0" u="none" kern="1200"/>
            <a:t>Explore more than one solution in order to solve a problem​</a:t>
          </a:r>
        </a:p>
      </dsp:txBody>
      <dsp:txXfrm>
        <a:off x="16392" y="3073851"/>
        <a:ext cx="10635216" cy="303006"/>
      </dsp:txXfrm>
    </dsp:sp>
    <dsp:sp modelId="{F01D9BD7-5AC5-FF47-A06D-DE1B71BCAD79}">
      <dsp:nvSpPr>
        <dsp:cNvPr id="0" name=""/>
        <dsp:cNvSpPr/>
      </dsp:nvSpPr>
      <dsp:spPr>
        <a:xfrm>
          <a:off x="0" y="3433569"/>
          <a:ext cx="10668000" cy="3357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US" sz="1400" b="0" i="0" u="none" kern="1200"/>
            <a:t>Consider the ideas of others to help solve problems</a:t>
          </a:r>
        </a:p>
      </dsp:txBody>
      <dsp:txXfrm>
        <a:off x="16392" y="3449961"/>
        <a:ext cx="10635216" cy="3030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4CDFC7-CAEA-7846-BD8D-5DB03BD579BE}">
      <dsp:nvSpPr>
        <dsp:cNvPr id="0" name=""/>
        <dsp:cNvSpPr/>
      </dsp:nvSpPr>
      <dsp:spPr>
        <a:xfrm>
          <a:off x="1159951" y="629024"/>
          <a:ext cx="2426372" cy="2426372"/>
        </a:xfrm>
        <a:prstGeom prst="pieWedg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US" sz="1300" b="0" i="0" u="none" kern="1200" dirty="0"/>
            <a:t>Make good use of verbal reasoning skills, make selective use of information​</a:t>
          </a:r>
          <a:endParaRPr lang="en-GB" sz="1300" kern="1200" dirty="0"/>
        </a:p>
      </dsp:txBody>
      <dsp:txXfrm>
        <a:off x="1870619" y="1339692"/>
        <a:ext cx="1715704" cy="1715704"/>
      </dsp:txXfrm>
    </dsp:sp>
    <dsp:sp modelId="{8C3C6B8B-5A67-C147-94F3-040E51F05646}">
      <dsp:nvSpPr>
        <dsp:cNvPr id="0" name=""/>
        <dsp:cNvSpPr/>
      </dsp:nvSpPr>
      <dsp:spPr>
        <a:xfrm rot="5400000">
          <a:off x="3698396" y="629024"/>
          <a:ext cx="2426372" cy="2426372"/>
        </a:xfrm>
        <a:prstGeom prst="pieWedg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US" sz="1300" b="0" i="0" u="none" kern="1200" dirty="0"/>
            <a:t>Use of complex Database, Resolving disputes/complaints​​</a:t>
          </a:r>
        </a:p>
      </dsp:txBody>
      <dsp:txXfrm rot="-5400000">
        <a:off x="3698396" y="1339692"/>
        <a:ext cx="1715704" cy="1715704"/>
      </dsp:txXfrm>
    </dsp:sp>
    <dsp:sp modelId="{6242A79B-8303-1C49-AA3E-FD5F8C270A09}">
      <dsp:nvSpPr>
        <dsp:cNvPr id="0" name=""/>
        <dsp:cNvSpPr/>
      </dsp:nvSpPr>
      <dsp:spPr>
        <a:xfrm rot="10800000">
          <a:off x="3698396" y="3167469"/>
          <a:ext cx="2426372" cy="2426372"/>
        </a:xfrm>
        <a:prstGeom prst="pieWedg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US" sz="1300" b="0" i="0" u="none" kern="1200" dirty="0"/>
            <a:t>Drafting contracts of employment​</a:t>
          </a:r>
        </a:p>
      </dsp:txBody>
      <dsp:txXfrm rot="10800000">
        <a:off x="3698396" y="3167469"/>
        <a:ext cx="1715704" cy="1715704"/>
      </dsp:txXfrm>
    </dsp:sp>
    <dsp:sp modelId="{00932CFD-A2CF-9445-965F-5AF5B7914408}">
      <dsp:nvSpPr>
        <dsp:cNvPr id="0" name=""/>
        <dsp:cNvSpPr/>
      </dsp:nvSpPr>
      <dsp:spPr>
        <a:xfrm rot="16200000">
          <a:off x="1159951" y="3167469"/>
          <a:ext cx="2426372" cy="2426372"/>
        </a:xfrm>
        <a:prstGeom prst="pieWedg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US" sz="1300" b="0" i="0" u="none" kern="1200" dirty="0"/>
            <a:t>Advising on HR issues, ​Taking notes of disciplinary meetings</a:t>
          </a:r>
        </a:p>
      </dsp:txBody>
      <dsp:txXfrm rot="5400000">
        <a:off x="1870619" y="3167469"/>
        <a:ext cx="1715704" cy="1715704"/>
      </dsp:txXfrm>
    </dsp:sp>
    <dsp:sp modelId="{A81BD2D6-37B7-F548-899D-7C6BD3D469B4}">
      <dsp:nvSpPr>
        <dsp:cNvPr id="0" name=""/>
        <dsp:cNvSpPr/>
      </dsp:nvSpPr>
      <dsp:spPr>
        <a:xfrm>
          <a:off x="3223488" y="2607106"/>
          <a:ext cx="837742" cy="728472"/>
        </a:xfrm>
        <a:prstGeom prst="circularArrow">
          <a:avLst/>
        </a:prstGeom>
        <a:solidFill>
          <a:schemeClr val="accent2">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6E3233-F2CD-F04D-A942-E57015C03604}">
      <dsp:nvSpPr>
        <dsp:cNvPr id="0" name=""/>
        <dsp:cNvSpPr/>
      </dsp:nvSpPr>
      <dsp:spPr>
        <a:xfrm rot="10800000">
          <a:off x="3223488" y="2887287"/>
          <a:ext cx="837742" cy="728472"/>
        </a:xfrm>
        <a:prstGeom prst="circularArrow">
          <a:avLst/>
        </a:prstGeom>
        <a:solidFill>
          <a:schemeClr val="accent2">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4/28/22</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09413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4/28/22</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08546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4/28/22</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30315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4/28/22</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34577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4/28/22</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29752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4/28/22</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33790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4/28/22</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49711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4/28/22</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84801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4/28/22</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255220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4/28/22</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18256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4/28/22</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66452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4/28/22</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17520650"/>
      </p:ext>
    </p:extLst>
  </p:cSld>
  <p:clrMap bg1="dk1" tx1="lt1" bg2="dk2" tx2="lt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9" r:id="rId6"/>
    <p:sldLayoutId id="2147483694" r:id="rId7"/>
    <p:sldLayoutId id="2147483695" r:id="rId8"/>
    <p:sldLayoutId id="2147483696" r:id="rId9"/>
    <p:sldLayoutId id="2147483698" r:id="rId10"/>
    <p:sldLayoutId id="21474836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nomottrambypass.blogspot.com/2010/07/mottram-tesco-poll-results.html"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indeed.com/hire/job-description/human-resources-manag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descr="Top view of a keyboard, mug with coffee, and office supplies on a white surface">
            <a:extLst>
              <a:ext uri="{FF2B5EF4-FFF2-40B4-BE49-F238E27FC236}">
                <a16:creationId xmlns:a16="http://schemas.microsoft.com/office/drawing/2014/main" id="{491FEC41-006A-D0D7-7409-93D99747F530}"/>
              </a:ext>
            </a:extLst>
          </p:cNvPr>
          <p:cNvPicPr>
            <a:picLocks noChangeAspect="1"/>
          </p:cNvPicPr>
          <p:nvPr/>
        </p:nvPicPr>
        <p:blipFill rotWithShape="1">
          <a:blip r:embed="rId2"/>
          <a:srcRect b="15730"/>
          <a:stretch/>
        </p:blipFill>
        <p:spPr>
          <a:xfrm>
            <a:off x="0" y="0"/>
            <a:ext cx="12191979" cy="6858001"/>
          </a:xfrm>
          <a:custGeom>
            <a:avLst/>
            <a:gdLst/>
            <a:ahLst/>
            <a:cxnLst/>
            <a:rect l="l" t="t" r="r" b="b"/>
            <a:pathLst>
              <a:path w="12192000" h="6858000">
                <a:moveTo>
                  <a:pt x="0" y="0"/>
                </a:moveTo>
                <a:lnTo>
                  <a:pt x="12192000" y="0"/>
                </a:lnTo>
                <a:lnTo>
                  <a:pt x="12192000" y="529223"/>
                </a:lnTo>
                <a:lnTo>
                  <a:pt x="11953979" y="541759"/>
                </a:lnTo>
                <a:cubicBezTo>
                  <a:pt x="11205478" y="591203"/>
                  <a:pt x="10431054" y="699982"/>
                  <a:pt x="9651089" y="827627"/>
                </a:cubicBezTo>
                <a:cubicBezTo>
                  <a:pt x="7233991" y="1222984"/>
                  <a:pt x="6590499" y="2476708"/>
                  <a:pt x="6133345" y="3948664"/>
                </a:cubicBezTo>
                <a:cubicBezTo>
                  <a:pt x="5827390" y="4934281"/>
                  <a:pt x="5572190" y="5830059"/>
                  <a:pt x="6876220" y="6551721"/>
                </a:cubicBezTo>
                <a:cubicBezTo>
                  <a:pt x="7059065" y="6652933"/>
                  <a:pt x="7253882" y="6741181"/>
                  <a:pt x="7457481" y="6819371"/>
                </a:cubicBezTo>
                <a:lnTo>
                  <a:pt x="7563875" y="6858000"/>
                </a:lnTo>
                <a:lnTo>
                  <a:pt x="0" y="6858000"/>
                </a:lnTo>
                <a:close/>
              </a:path>
            </a:pathLst>
          </a:custGeom>
        </p:spPr>
      </p:pic>
      <p:sp>
        <p:nvSpPr>
          <p:cNvPr id="11" name="Freeform: Shape 10">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886451"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1608" y="311727"/>
            <a:ext cx="6130391" cy="6546274"/>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Subtitle 2">
            <a:extLst>
              <a:ext uri="{FF2B5EF4-FFF2-40B4-BE49-F238E27FC236}">
                <a16:creationId xmlns:a16="http://schemas.microsoft.com/office/drawing/2014/main" id="{727DB188-5ABC-754B-A389-755622B4E221}"/>
              </a:ext>
            </a:extLst>
          </p:cNvPr>
          <p:cNvSpPr>
            <a:spLocks noGrp="1"/>
          </p:cNvSpPr>
          <p:nvPr>
            <p:ph type="subTitle" idx="1"/>
          </p:nvPr>
        </p:nvSpPr>
        <p:spPr>
          <a:xfrm>
            <a:off x="7620000" y="4204010"/>
            <a:ext cx="3810000" cy="1891989"/>
          </a:xfrm>
        </p:spPr>
        <p:txBody>
          <a:bodyPr anchor="b">
            <a:normAutofit fontScale="70000" lnSpcReduction="20000"/>
          </a:bodyPr>
          <a:lstStyle/>
          <a:p>
            <a:pPr fontAlgn="base"/>
            <a:r>
              <a:rPr lang="en-US" dirty="0"/>
              <a:t>Student: Faduma </a:t>
            </a:r>
            <a:r>
              <a:rPr lang="en-US" dirty="0" err="1"/>
              <a:t>Awad</a:t>
            </a:r>
            <a:r>
              <a:rPr lang="en-US" dirty="0"/>
              <a:t> Nº 191660​</a:t>
            </a:r>
          </a:p>
          <a:p>
            <a:pPr fontAlgn="base"/>
            <a:r>
              <a:rPr lang="en-US" dirty="0"/>
              <a:t>Module: Developing Relationships and Workplace Achievement​</a:t>
            </a:r>
          </a:p>
          <a:p>
            <a:pPr fontAlgn="base"/>
            <a:r>
              <a:rPr lang="en-US" dirty="0"/>
              <a:t>Module Code: BMSW5102​</a:t>
            </a:r>
          </a:p>
          <a:p>
            <a:pPr fontAlgn="base"/>
            <a:r>
              <a:rPr lang="en-US" dirty="0"/>
              <a:t>Lecturer: Jean Wang</a:t>
            </a:r>
          </a:p>
          <a:p>
            <a:pPr algn="l"/>
            <a:endParaRPr lang="en-US" dirty="0"/>
          </a:p>
        </p:txBody>
      </p:sp>
      <p:sp>
        <p:nvSpPr>
          <p:cNvPr id="2" name="Title 1">
            <a:extLst>
              <a:ext uri="{FF2B5EF4-FFF2-40B4-BE49-F238E27FC236}">
                <a16:creationId xmlns:a16="http://schemas.microsoft.com/office/drawing/2014/main" id="{D0140B4B-F507-274C-9F32-4B05EF471CBA}"/>
              </a:ext>
            </a:extLst>
          </p:cNvPr>
          <p:cNvSpPr>
            <a:spLocks noGrp="1"/>
          </p:cNvSpPr>
          <p:nvPr>
            <p:ph type="ctrTitle"/>
          </p:nvPr>
        </p:nvSpPr>
        <p:spPr>
          <a:xfrm>
            <a:off x="7764945" y="1705907"/>
            <a:ext cx="4427034" cy="1689409"/>
          </a:xfrm>
        </p:spPr>
        <p:txBody>
          <a:bodyPr>
            <a:normAutofit/>
          </a:bodyPr>
          <a:lstStyle/>
          <a:p>
            <a:pPr algn="l"/>
            <a:r>
              <a:rPr lang="en-US" sz="3200" b="1" dirty="0"/>
              <a:t>Training and Development needs for an HR officer </a:t>
            </a:r>
            <a:endParaRPr lang="en-US" sz="3200" dirty="0"/>
          </a:p>
        </p:txBody>
      </p:sp>
    </p:spTree>
    <p:extLst>
      <p:ext uri="{BB962C8B-B14F-4D97-AF65-F5344CB8AC3E}">
        <p14:creationId xmlns:p14="http://schemas.microsoft.com/office/powerpoint/2010/main" val="27161065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Red toy person in front of two lines of white figures">
            <a:extLst>
              <a:ext uri="{FF2B5EF4-FFF2-40B4-BE49-F238E27FC236}">
                <a16:creationId xmlns:a16="http://schemas.microsoft.com/office/drawing/2014/main" id="{02093C22-8527-BE6F-8A46-BFCCB2762DF5}"/>
              </a:ext>
            </a:extLst>
          </p:cNvPr>
          <p:cNvPicPr>
            <a:picLocks noChangeAspect="1"/>
          </p:cNvPicPr>
          <p:nvPr/>
        </p:nvPicPr>
        <p:blipFill rotWithShape="1">
          <a:blip r:embed="rId2"/>
          <a:srcRect l="21504" r="17648"/>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5"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37EFEBE9-D9EF-AAC6-B63A-AABE422E8E2F}"/>
              </a:ext>
            </a:extLst>
          </p:cNvPr>
          <p:cNvSpPr>
            <a:spLocks noGrp="1"/>
          </p:cNvSpPr>
          <p:nvPr>
            <p:ph idx="1"/>
          </p:nvPr>
        </p:nvSpPr>
        <p:spPr>
          <a:xfrm>
            <a:off x="6096000" y="2286000"/>
            <a:ext cx="5334000" cy="3810001"/>
          </a:xfrm>
        </p:spPr>
        <p:txBody>
          <a:bodyPr>
            <a:normAutofit lnSpcReduction="10000"/>
          </a:bodyPr>
          <a:lstStyle/>
          <a:p>
            <a:pPr marL="0" indent="0">
              <a:lnSpc>
                <a:spcPct val="115000"/>
              </a:lnSpc>
              <a:buNone/>
            </a:pPr>
            <a:r>
              <a:rPr lang="en-US" sz="2200" dirty="0"/>
              <a:t>Human Resources Officer is the practice of recruiting, hiring, deploying and managing an organization's people. HRM is often referred to simply as Human Resources (HR). The HR manager is usually responsible for creating, implementing and monitoring policies for employees and the organization's relationship with its employees. (Indeed, 2022)</a:t>
            </a:r>
          </a:p>
        </p:txBody>
      </p:sp>
      <p:sp>
        <p:nvSpPr>
          <p:cNvPr id="2" name="Title 1">
            <a:extLst>
              <a:ext uri="{FF2B5EF4-FFF2-40B4-BE49-F238E27FC236}">
                <a16:creationId xmlns:a16="http://schemas.microsoft.com/office/drawing/2014/main" id="{B1C28B48-7224-469E-9692-CBEB175E8BF3}"/>
              </a:ext>
            </a:extLst>
          </p:cNvPr>
          <p:cNvSpPr>
            <a:spLocks noGrp="1"/>
          </p:cNvSpPr>
          <p:nvPr>
            <p:ph type="title"/>
          </p:nvPr>
        </p:nvSpPr>
        <p:spPr>
          <a:xfrm>
            <a:off x="6096000" y="762000"/>
            <a:ext cx="5334000" cy="1524000"/>
          </a:xfrm>
        </p:spPr>
        <p:txBody>
          <a:bodyPr>
            <a:normAutofit/>
          </a:bodyPr>
          <a:lstStyle/>
          <a:p>
            <a:r>
              <a:rPr lang="en-US" sz="3200"/>
              <a:t>What is an HR Officer?</a:t>
            </a:r>
          </a:p>
        </p:txBody>
      </p:sp>
    </p:spTree>
    <p:extLst>
      <p:ext uri="{BB962C8B-B14F-4D97-AF65-F5344CB8AC3E}">
        <p14:creationId xmlns:p14="http://schemas.microsoft.com/office/powerpoint/2010/main" val="3077671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DEA0F3E5-09DE-AD0F-F3E9-E88EBCA8E0D7}"/>
              </a:ext>
            </a:extLst>
          </p:cNvPr>
          <p:cNvSpPr>
            <a:spLocks noGrp="1"/>
          </p:cNvSpPr>
          <p:nvPr>
            <p:ph idx="1"/>
          </p:nvPr>
        </p:nvSpPr>
        <p:spPr>
          <a:xfrm>
            <a:off x="762000" y="2286000"/>
            <a:ext cx="5334000" cy="3810001"/>
          </a:xfrm>
        </p:spPr>
        <p:txBody>
          <a:bodyPr>
            <a:normAutofit/>
          </a:bodyPr>
          <a:lstStyle/>
          <a:p>
            <a:pPr>
              <a:lnSpc>
                <a:spcPct val="115000"/>
              </a:lnSpc>
            </a:pPr>
            <a:r>
              <a:rPr lang="en-US" sz="1700" dirty="0"/>
              <a:t>Coordinate and supervise staff</a:t>
            </a:r>
          </a:p>
          <a:p>
            <a:pPr>
              <a:lnSpc>
                <a:spcPct val="115000"/>
              </a:lnSpc>
            </a:pPr>
            <a:r>
              <a:rPr lang="en-US" sz="1700" dirty="0"/>
              <a:t>Communicate with other department heads to obtain information on their staffing and training needs.</a:t>
            </a:r>
          </a:p>
          <a:p>
            <a:pPr>
              <a:lnSpc>
                <a:spcPct val="115000"/>
              </a:lnSpc>
            </a:pPr>
            <a:r>
              <a:rPr lang="en-US" sz="1700" dirty="0"/>
              <a:t>Plan and supervise staff compensation programs</a:t>
            </a:r>
          </a:p>
          <a:p>
            <a:pPr>
              <a:lnSpc>
                <a:spcPct val="115000"/>
              </a:lnSpc>
            </a:pPr>
            <a:r>
              <a:rPr lang="en-US" sz="1700" dirty="0"/>
              <a:t>Arbitrate disputes between staff members</a:t>
            </a:r>
          </a:p>
          <a:p>
            <a:pPr>
              <a:lnSpc>
                <a:spcPct val="115000"/>
              </a:lnSpc>
            </a:pPr>
            <a:r>
              <a:rPr lang="en-US" sz="1700" dirty="0"/>
              <a:t>Conduct disciplinary proceedings</a:t>
            </a:r>
          </a:p>
          <a:p>
            <a:pPr>
              <a:lnSpc>
                <a:spcPct val="115000"/>
              </a:lnSpc>
            </a:pPr>
            <a:r>
              <a:rPr lang="en-US" sz="1700" dirty="0"/>
              <a:t>Oversee recruitment, interviews, selections, hiring and training </a:t>
            </a:r>
          </a:p>
        </p:txBody>
      </p:sp>
      <p:sp>
        <p:nvSpPr>
          <p:cNvPr id="2" name="Title 1">
            <a:extLst>
              <a:ext uri="{FF2B5EF4-FFF2-40B4-BE49-F238E27FC236}">
                <a16:creationId xmlns:a16="http://schemas.microsoft.com/office/drawing/2014/main" id="{B68497AE-053F-E63F-B04D-8C64330FB421}"/>
              </a:ext>
            </a:extLst>
          </p:cNvPr>
          <p:cNvSpPr>
            <a:spLocks noGrp="1"/>
          </p:cNvSpPr>
          <p:nvPr>
            <p:ph type="title"/>
          </p:nvPr>
        </p:nvSpPr>
        <p:spPr>
          <a:xfrm>
            <a:off x="762000" y="762000"/>
            <a:ext cx="5334000" cy="1524000"/>
          </a:xfrm>
        </p:spPr>
        <p:txBody>
          <a:bodyPr>
            <a:normAutofit/>
          </a:bodyPr>
          <a:lstStyle/>
          <a:p>
            <a:r>
              <a:rPr lang="en-US" sz="3200"/>
              <a:t>Key expectations of HR Officer </a:t>
            </a:r>
          </a:p>
        </p:txBody>
      </p:sp>
      <p:pic>
        <p:nvPicPr>
          <p:cNvPr id="5" name="Graphic 4" descr="Clipboard Ticked outline">
            <a:extLst>
              <a:ext uri="{FF2B5EF4-FFF2-40B4-BE49-F238E27FC236}">
                <a16:creationId xmlns:a16="http://schemas.microsoft.com/office/drawing/2014/main" id="{4B33148C-1B4E-BAD5-D95C-1344DCE3A7D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54238" y="15240"/>
            <a:ext cx="4937760" cy="5334000"/>
          </a:xfrm>
          <a:prstGeom prst="rect">
            <a:avLst/>
          </a:prstGeom>
        </p:spPr>
      </p:pic>
    </p:spTree>
    <p:extLst>
      <p:ext uri="{BB962C8B-B14F-4D97-AF65-F5344CB8AC3E}">
        <p14:creationId xmlns:p14="http://schemas.microsoft.com/office/powerpoint/2010/main" val="121213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B415D11-6899-4C75-BEAD-79C4656DC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762007"/>
            <a:ext cx="5948806" cy="6095979"/>
          </a:xfrm>
          <a:custGeom>
            <a:avLst/>
            <a:gdLst>
              <a:gd name="connsiteX0" fmla="*/ 1573832 w 5948806"/>
              <a:gd name="connsiteY0" fmla="*/ 765 h 6095979"/>
              <a:gd name="connsiteX1" fmla="*/ 2734663 w 5948806"/>
              <a:gd name="connsiteY1" fmla="*/ 238687 h 6095979"/>
              <a:gd name="connsiteX2" fmla="*/ 5668316 w 5948806"/>
              <a:gd name="connsiteY2" fmla="*/ 3639516 h 6095979"/>
              <a:gd name="connsiteX3" fmla="*/ 5937022 w 5948806"/>
              <a:gd name="connsiteY3" fmla="*/ 5865869 h 6095979"/>
              <a:gd name="connsiteX4" fmla="*/ 5948806 w 5948806"/>
              <a:gd name="connsiteY4" fmla="*/ 6095979 h 6095979"/>
              <a:gd name="connsiteX5" fmla="*/ 0 w 5948806"/>
              <a:gd name="connsiteY5" fmla="*/ 6095979 h 6095979"/>
              <a:gd name="connsiteX6" fmla="*/ 0 w 5948806"/>
              <a:gd name="connsiteY6" fmla="*/ 1621672 h 6095979"/>
              <a:gd name="connsiteX7" fmla="*/ 36310 w 5948806"/>
              <a:gd name="connsiteY7" fmla="*/ 1518814 h 6095979"/>
              <a:gd name="connsiteX8" fmla="*/ 287891 w 5948806"/>
              <a:gd name="connsiteY8" fmla="*/ 956872 h 6095979"/>
              <a:gd name="connsiteX9" fmla="*/ 1573832 w 5948806"/>
              <a:gd name="connsiteY9" fmla="*/ 765 h 60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48806" h="6095979">
                <a:moveTo>
                  <a:pt x="1573832" y="765"/>
                </a:moveTo>
                <a:cubicBezTo>
                  <a:pt x="1940190" y="-10734"/>
                  <a:pt x="2329345" y="109280"/>
                  <a:pt x="2734663" y="238687"/>
                </a:cubicBezTo>
                <a:cubicBezTo>
                  <a:pt x="4118244" y="680647"/>
                  <a:pt x="5296697" y="1302752"/>
                  <a:pt x="5668316" y="3639516"/>
                </a:cubicBezTo>
                <a:cubicBezTo>
                  <a:pt x="5788299" y="4393559"/>
                  <a:pt x="5890546" y="5142244"/>
                  <a:pt x="5937022" y="5865869"/>
                </a:cubicBezTo>
                <a:lnTo>
                  <a:pt x="5948806"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5" name="Content Placeholder 4" descr="Logo&#10;&#10;Description automatically generated with medium confidence">
            <a:extLst>
              <a:ext uri="{FF2B5EF4-FFF2-40B4-BE49-F238E27FC236}">
                <a16:creationId xmlns:a16="http://schemas.microsoft.com/office/drawing/2014/main" id="{9B7C2D12-2C39-8EDC-490E-344422D7737E}"/>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761999" y="3248019"/>
            <a:ext cx="3810001" cy="1885950"/>
          </a:xfrm>
          <a:prstGeom prst="rect">
            <a:avLst/>
          </a:prstGeom>
        </p:spPr>
      </p:pic>
      <p:sp>
        <p:nvSpPr>
          <p:cNvPr id="10" name="TextBox 9">
            <a:extLst>
              <a:ext uri="{FF2B5EF4-FFF2-40B4-BE49-F238E27FC236}">
                <a16:creationId xmlns:a16="http://schemas.microsoft.com/office/drawing/2014/main" id="{D9206779-413E-7013-A3E6-90F1C03CAE6B}"/>
              </a:ext>
            </a:extLst>
          </p:cNvPr>
          <p:cNvSpPr txBox="1"/>
          <p:nvPr/>
        </p:nvSpPr>
        <p:spPr>
          <a:xfrm>
            <a:off x="6858001" y="3048000"/>
            <a:ext cx="4572000" cy="3048001"/>
          </a:xfrm>
          <a:prstGeom prst="rect">
            <a:avLst/>
          </a:prstGeom>
        </p:spPr>
        <p:txBody>
          <a:bodyPr vert="horz" lIns="91440" tIns="45720" rIns="91440" bIns="45720" rtlCol="0">
            <a:normAutofit/>
          </a:bodyPr>
          <a:lstStyle/>
          <a:p>
            <a:pPr marL="285750" indent="-228600" defTabSz="914400">
              <a:lnSpc>
                <a:spcPct val="115000"/>
              </a:lnSpc>
              <a:spcAft>
                <a:spcPts val="600"/>
              </a:spcAft>
              <a:buFont typeface="Arial" panose="020B0604020202020204" pitchFamily="34" charset="0"/>
              <a:buChar char="•"/>
            </a:pPr>
            <a:r>
              <a:rPr lang="en-US" sz="1300">
                <a:solidFill>
                  <a:schemeClr val="tx1">
                    <a:alpha val="70000"/>
                  </a:schemeClr>
                </a:solidFill>
              </a:rPr>
              <a:t>Tesco was founded by Jack Cohen in 1919</a:t>
            </a:r>
          </a:p>
          <a:p>
            <a:pPr marL="285750" indent="-228600" defTabSz="914400">
              <a:lnSpc>
                <a:spcPct val="115000"/>
              </a:lnSpc>
              <a:spcAft>
                <a:spcPts val="600"/>
              </a:spcAft>
              <a:buFont typeface="Arial" panose="020B0604020202020204" pitchFamily="34" charset="0"/>
              <a:buChar char="•"/>
            </a:pPr>
            <a:r>
              <a:rPr lang="en-US" sz="1300">
                <a:solidFill>
                  <a:schemeClr val="tx1">
                    <a:alpha val="70000"/>
                  </a:schemeClr>
                </a:solidFill>
              </a:rPr>
              <a:t> First store was opened in 1929 </a:t>
            </a:r>
          </a:p>
          <a:p>
            <a:pPr marL="285750" indent="-228600" defTabSz="914400">
              <a:lnSpc>
                <a:spcPct val="115000"/>
              </a:lnSpc>
              <a:spcAft>
                <a:spcPts val="600"/>
              </a:spcAft>
              <a:buFont typeface="Arial" panose="020B0604020202020204" pitchFamily="34" charset="0"/>
              <a:buChar char="•"/>
            </a:pPr>
            <a:r>
              <a:rPr lang="en-US" sz="1300">
                <a:solidFill>
                  <a:schemeClr val="tx1">
                    <a:alpha val="70000"/>
                  </a:schemeClr>
                </a:solidFill>
              </a:rPr>
              <a:t>By 1950 TESCO grew dramatically over 800 stores</a:t>
            </a:r>
          </a:p>
          <a:p>
            <a:pPr marL="285750" indent="-228600" defTabSz="914400">
              <a:lnSpc>
                <a:spcPct val="115000"/>
              </a:lnSpc>
              <a:spcAft>
                <a:spcPts val="600"/>
              </a:spcAft>
              <a:buFont typeface="Arial" panose="020B0604020202020204" pitchFamily="34" charset="0"/>
              <a:buChar char="•"/>
            </a:pPr>
            <a:r>
              <a:rPr lang="en-US" sz="1300">
                <a:solidFill>
                  <a:schemeClr val="tx1">
                    <a:alpha val="70000"/>
                  </a:schemeClr>
                </a:solidFill>
              </a:rPr>
              <a:t>In 1973 Cohen resigned and was replaced by his son-in Law Lesli Porter</a:t>
            </a:r>
          </a:p>
          <a:p>
            <a:pPr marL="285750" indent="-228600" defTabSz="914400">
              <a:lnSpc>
                <a:spcPct val="115000"/>
              </a:lnSpc>
              <a:spcAft>
                <a:spcPts val="600"/>
              </a:spcAft>
              <a:buFont typeface="Arial" panose="020B0604020202020204" pitchFamily="34" charset="0"/>
              <a:buChar char="•"/>
            </a:pPr>
            <a:r>
              <a:rPr lang="en-US" sz="1300">
                <a:solidFill>
                  <a:schemeClr val="tx1">
                    <a:alpha val="70000"/>
                  </a:schemeClr>
                </a:solidFill>
              </a:rPr>
              <a:t>Tesco now offer car and house insurance; it has its own</a:t>
            </a:r>
          </a:p>
          <a:p>
            <a:pPr marL="285750" indent="-228600" defTabSz="914400">
              <a:lnSpc>
                <a:spcPct val="115000"/>
              </a:lnSpc>
              <a:spcAft>
                <a:spcPts val="600"/>
              </a:spcAft>
              <a:buFont typeface="Arial" panose="020B0604020202020204" pitchFamily="34" charset="0"/>
              <a:buChar char="•"/>
            </a:pPr>
            <a:r>
              <a:rPr lang="en-US" sz="1300">
                <a:solidFill>
                  <a:schemeClr val="tx1">
                    <a:alpha val="70000"/>
                  </a:schemeClr>
                </a:solidFill>
              </a:rPr>
              <a:t> cell phone network, it has six different types of stores which are: </a:t>
            </a:r>
            <a:r>
              <a:rPr lang="en-US" sz="1300" b="1">
                <a:solidFill>
                  <a:schemeClr val="tx1">
                    <a:alpha val="70000"/>
                  </a:schemeClr>
                </a:solidFill>
              </a:rPr>
              <a:t>Tesco Extra, Tesco superstores, Tesco Metro, Tesco Express, Tesco Homeplus and One Stop – Every Little Helps.  </a:t>
            </a:r>
            <a:r>
              <a:rPr lang="en-US" sz="1300">
                <a:solidFill>
                  <a:schemeClr val="tx1">
                    <a:alpha val="70000"/>
                  </a:schemeClr>
                </a:solidFill>
              </a:rPr>
              <a:t>(Ward, 2021)</a:t>
            </a:r>
            <a:endParaRPr lang="en-US" sz="1300" b="1">
              <a:solidFill>
                <a:schemeClr val="tx1">
                  <a:alpha val="70000"/>
                </a:schemeClr>
              </a:solidFill>
            </a:endParaRPr>
          </a:p>
          <a:p>
            <a:pPr indent="-228600" defTabSz="914400">
              <a:lnSpc>
                <a:spcPct val="115000"/>
              </a:lnSpc>
              <a:spcAft>
                <a:spcPts val="600"/>
              </a:spcAft>
              <a:buFont typeface="Arial" panose="020B0604020202020204" pitchFamily="34" charset="0"/>
              <a:buChar char="•"/>
            </a:pPr>
            <a:endParaRPr lang="en-US" sz="1300">
              <a:solidFill>
                <a:schemeClr val="tx1">
                  <a:alpha val="70000"/>
                </a:schemeClr>
              </a:solidFill>
            </a:endParaRPr>
          </a:p>
        </p:txBody>
      </p:sp>
      <p:sp>
        <p:nvSpPr>
          <p:cNvPr id="8" name="Title 7">
            <a:extLst>
              <a:ext uri="{FF2B5EF4-FFF2-40B4-BE49-F238E27FC236}">
                <a16:creationId xmlns:a16="http://schemas.microsoft.com/office/drawing/2014/main" id="{B16B02D4-EBFE-CBAD-7FCE-75113DDAD8B5}"/>
              </a:ext>
            </a:extLst>
          </p:cNvPr>
          <p:cNvSpPr>
            <a:spLocks noGrp="1"/>
          </p:cNvSpPr>
          <p:nvPr>
            <p:ph type="title"/>
          </p:nvPr>
        </p:nvSpPr>
        <p:spPr>
          <a:xfrm>
            <a:off x="6858000" y="1523990"/>
            <a:ext cx="4572000" cy="1524010"/>
          </a:xfrm>
        </p:spPr>
        <p:txBody>
          <a:bodyPr vert="horz" lIns="91440" tIns="45720" rIns="91440" bIns="45720" rtlCol="0" anchor="t">
            <a:normAutofit/>
          </a:bodyPr>
          <a:lstStyle/>
          <a:p>
            <a:r>
              <a:rPr lang="en-US" sz="3200"/>
              <a:t>Some facts about TESCO</a:t>
            </a:r>
          </a:p>
        </p:txBody>
      </p:sp>
    </p:spTree>
    <p:extLst>
      <p:ext uri="{BB962C8B-B14F-4D97-AF65-F5344CB8AC3E}">
        <p14:creationId xmlns:p14="http://schemas.microsoft.com/office/powerpoint/2010/main" val="4222150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EC91D-0E63-C9F1-799C-C29A8C64DA19}"/>
              </a:ext>
            </a:extLst>
          </p:cNvPr>
          <p:cNvSpPr>
            <a:spLocks noGrp="1"/>
          </p:cNvSpPr>
          <p:nvPr>
            <p:ph type="title"/>
          </p:nvPr>
        </p:nvSpPr>
        <p:spPr/>
        <p:txBody>
          <a:bodyPr/>
          <a:lstStyle/>
          <a:p>
            <a:r>
              <a:rPr lang="en-GB" dirty="0"/>
              <a:t>Knowledge, Skills and Behaviours of and HR Officer in TESCO</a:t>
            </a:r>
            <a:endParaRPr lang="en-US" dirty="0"/>
          </a:p>
        </p:txBody>
      </p:sp>
      <p:sp>
        <p:nvSpPr>
          <p:cNvPr id="3" name="Content Placeholder 2">
            <a:extLst>
              <a:ext uri="{FF2B5EF4-FFF2-40B4-BE49-F238E27FC236}">
                <a16:creationId xmlns:a16="http://schemas.microsoft.com/office/drawing/2014/main" id="{8C044327-17F8-22CC-00FA-DA515243F8D3}"/>
              </a:ext>
            </a:extLst>
          </p:cNvPr>
          <p:cNvSpPr>
            <a:spLocks noGrp="1"/>
          </p:cNvSpPr>
          <p:nvPr>
            <p:ph idx="1"/>
          </p:nvPr>
        </p:nvSpPr>
        <p:spPr>
          <a:xfrm>
            <a:off x="583581" y="2509024"/>
            <a:ext cx="10668000" cy="3818083"/>
          </a:xfrm>
        </p:spPr>
        <p:txBody>
          <a:bodyPr>
            <a:normAutofit fontScale="47500" lnSpcReduction="20000"/>
          </a:bodyPr>
          <a:lstStyle/>
          <a:p>
            <a:pPr fontAlgn="base">
              <a:buFont typeface="Wingdings" pitchFamily="2" charset="2"/>
              <a:buChar char="Ø"/>
            </a:pPr>
            <a:r>
              <a:rPr lang="en-US" dirty="0"/>
              <a:t> Developing staff, Recruiting and training ​</a:t>
            </a:r>
          </a:p>
          <a:p>
            <a:pPr fontAlgn="base">
              <a:buFont typeface="Wingdings" pitchFamily="2" charset="2"/>
              <a:buChar char="Ø"/>
            </a:pPr>
            <a:r>
              <a:rPr lang="en-US" dirty="0"/>
              <a:t> Getting staff paid on time and correctly ​</a:t>
            </a:r>
          </a:p>
          <a:p>
            <a:pPr fontAlgn="base">
              <a:buFont typeface="Wingdings" pitchFamily="2" charset="2"/>
              <a:buChar char="Ø"/>
            </a:pPr>
            <a:r>
              <a:rPr lang="en-US" dirty="0"/>
              <a:t> Administration of pension and benefits ​</a:t>
            </a:r>
          </a:p>
          <a:p>
            <a:pPr fontAlgn="base">
              <a:buFont typeface="Wingdings" pitchFamily="2" charset="2"/>
              <a:buChar char="Ø"/>
            </a:pPr>
            <a:r>
              <a:rPr lang="en-US" dirty="0"/>
              <a:t> Monitoring staff performance and attendance​</a:t>
            </a:r>
          </a:p>
          <a:p>
            <a:pPr fontAlgn="base">
              <a:buFont typeface="Wingdings" pitchFamily="2" charset="2"/>
              <a:buChar char="Ø"/>
            </a:pPr>
            <a:r>
              <a:rPr lang="en-US" dirty="0"/>
              <a:t> Approving job descriptions and advertisements​</a:t>
            </a:r>
          </a:p>
          <a:p>
            <a:pPr fontAlgn="base">
              <a:buFont typeface="Wingdings" pitchFamily="2" charset="2"/>
              <a:buChar char="Ø"/>
            </a:pPr>
            <a:r>
              <a:rPr lang="en-US" dirty="0"/>
              <a:t> Responsible for the welfare, health and safety of all employees ​</a:t>
            </a:r>
          </a:p>
          <a:p>
            <a:pPr fontAlgn="base">
              <a:buFont typeface="Wingdings" pitchFamily="2" charset="2"/>
              <a:buChar char="Ø"/>
            </a:pPr>
            <a:r>
              <a:rPr lang="en-US" dirty="0"/>
              <a:t> Managing and scheduling training sessions and activities for staff​</a:t>
            </a:r>
          </a:p>
          <a:p>
            <a:pPr fontAlgn="base">
              <a:buFont typeface="Wingdings" pitchFamily="2" charset="2"/>
              <a:buChar char="Ø"/>
            </a:pPr>
            <a:r>
              <a:rPr lang="en-US" dirty="0"/>
              <a:t> Responsible for advising line managers on company policies, procedures and employment laws ​</a:t>
            </a:r>
          </a:p>
          <a:p>
            <a:pPr fontAlgn="base">
              <a:buFont typeface="Wingdings" pitchFamily="2" charset="2"/>
              <a:buChar char="Ø"/>
            </a:pPr>
            <a:r>
              <a:rPr lang="en-US" dirty="0"/>
              <a:t> Ensuring candidates have the right to work at the organization​</a:t>
            </a:r>
          </a:p>
          <a:p>
            <a:pPr fontAlgn="base">
              <a:buFont typeface="Wingdings" pitchFamily="2" charset="2"/>
              <a:buChar char="Ø"/>
            </a:pPr>
            <a:r>
              <a:rPr lang="en-US" dirty="0"/>
              <a:t> Must participate in negotiations on contract, salaries, redundancy packages and working condition for staff and representatives </a:t>
            </a:r>
          </a:p>
          <a:p>
            <a:endParaRPr lang="en-US" dirty="0"/>
          </a:p>
        </p:txBody>
      </p:sp>
    </p:spTree>
    <p:extLst>
      <p:ext uri="{BB962C8B-B14F-4D97-AF65-F5344CB8AC3E}">
        <p14:creationId xmlns:p14="http://schemas.microsoft.com/office/powerpoint/2010/main" val="329924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D962F-509F-C646-DEE9-44784BFEA516}"/>
              </a:ext>
            </a:extLst>
          </p:cNvPr>
          <p:cNvSpPr>
            <a:spLocks noGrp="1"/>
          </p:cNvSpPr>
          <p:nvPr>
            <p:ph type="title"/>
          </p:nvPr>
        </p:nvSpPr>
        <p:spPr>
          <a:xfrm>
            <a:off x="3713356" y="762000"/>
            <a:ext cx="4750420" cy="1044498"/>
          </a:xfrm>
        </p:spPr>
        <p:txBody>
          <a:bodyPr/>
          <a:lstStyle/>
          <a:p>
            <a:r>
              <a:rPr lang="en-US" dirty="0"/>
              <a:t>PERSONAL AUDIT</a:t>
            </a:r>
          </a:p>
        </p:txBody>
      </p:sp>
      <p:graphicFrame>
        <p:nvGraphicFramePr>
          <p:cNvPr id="5" name="Content Placeholder 4">
            <a:extLst>
              <a:ext uri="{FF2B5EF4-FFF2-40B4-BE49-F238E27FC236}">
                <a16:creationId xmlns:a16="http://schemas.microsoft.com/office/drawing/2014/main" id="{18B6C0F2-B37A-1085-E654-7A6C53ADE992}"/>
              </a:ext>
            </a:extLst>
          </p:cNvPr>
          <p:cNvGraphicFramePr>
            <a:graphicFrameLocks noGrp="1"/>
          </p:cNvGraphicFramePr>
          <p:nvPr>
            <p:ph idx="1"/>
            <p:extLst>
              <p:ext uri="{D42A27DB-BD31-4B8C-83A1-F6EECF244321}">
                <p14:modId xmlns:p14="http://schemas.microsoft.com/office/powerpoint/2010/main" val="325669954"/>
              </p:ext>
            </p:extLst>
          </p:nvPr>
        </p:nvGraphicFramePr>
        <p:xfrm>
          <a:off x="873512" y="2129882"/>
          <a:ext cx="10668000" cy="38179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6480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8B8A51A-6D01-4D5D-A841-E558470274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2001" y="1524002"/>
            <a:ext cx="6096001" cy="4572000"/>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B3583F5F-50B1-4C06-8A4C-52B531C92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0" y="370704"/>
            <a:ext cx="4485503" cy="648729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956F61FC-96A5-D87B-1F1C-E0809716A294}"/>
              </a:ext>
            </a:extLst>
          </p:cNvPr>
          <p:cNvSpPr>
            <a:spLocks noGrp="1"/>
          </p:cNvSpPr>
          <p:nvPr>
            <p:ph type="title"/>
          </p:nvPr>
        </p:nvSpPr>
        <p:spPr>
          <a:xfrm>
            <a:off x="718750" y="2286000"/>
            <a:ext cx="3048001" cy="2286000"/>
          </a:xfrm>
        </p:spPr>
        <p:txBody>
          <a:bodyPr anchor="ctr">
            <a:normAutofit/>
          </a:bodyPr>
          <a:lstStyle/>
          <a:p>
            <a:r>
              <a:rPr lang="en-US" sz="3200">
                <a:solidFill>
                  <a:srgbClr val="FFFFFF"/>
                </a:solidFill>
              </a:rPr>
              <a:t>My Personal skills in need of improvement</a:t>
            </a:r>
          </a:p>
        </p:txBody>
      </p:sp>
      <p:graphicFrame>
        <p:nvGraphicFramePr>
          <p:cNvPr id="4" name="Content Placeholder 3">
            <a:extLst>
              <a:ext uri="{FF2B5EF4-FFF2-40B4-BE49-F238E27FC236}">
                <a16:creationId xmlns:a16="http://schemas.microsoft.com/office/drawing/2014/main" id="{5B96DDBF-6E1A-2C8A-69A5-6D7DBD72C0B5}"/>
              </a:ext>
            </a:extLst>
          </p:cNvPr>
          <p:cNvGraphicFramePr>
            <a:graphicFrameLocks noGrp="1"/>
          </p:cNvGraphicFramePr>
          <p:nvPr>
            <p:ph idx="1"/>
            <p:extLst>
              <p:ext uri="{D42A27DB-BD31-4B8C-83A1-F6EECF244321}">
                <p14:modId xmlns:p14="http://schemas.microsoft.com/office/powerpoint/2010/main" val="438821730"/>
              </p:ext>
            </p:extLst>
          </p:nvPr>
        </p:nvGraphicFramePr>
        <p:xfrm>
          <a:off x="4678680" y="243840"/>
          <a:ext cx="7284720" cy="62228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751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80DDA-8D4F-BF67-4D78-E4B077D79D92}"/>
              </a:ext>
            </a:extLst>
          </p:cNvPr>
          <p:cNvSpPr>
            <a:spLocks noGrp="1"/>
          </p:cNvSpPr>
          <p:nvPr>
            <p:ph type="title"/>
          </p:nvPr>
        </p:nvSpPr>
        <p:spPr>
          <a:xfrm>
            <a:off x="762000" y="376958"/>
            <a:ext cx="10668000" cy="1175797"/>
          </a:xfrm>
        </p:spPr>
        <p:txBody>
          <a:bodyPr>
            <a:normAutofit fontScale="90000"/>
          </a:bodyPr>
          <a:lstStyle/>
          <a:p>
            <a:r>
              <a:rPr lang="en-US" dirty="0"/>
              <a:t>Benefits and objectives of providing training and development as a company​</a:t>
            </a:r>
          </a:p>
        </p:txBody>
      </p:sp>
      <p:sp>
        <p:nvSpPr>
          <p:cNvPr id="3" name="Content Placeholder 2">
            <a:extLst>
              <a:ext uri="{FF2B5EF4-FFF2-40B4-BE49-F238E27FC236}">
                <a16:creationId xmlns:a16="http://schemas.microsoft.com/office/drawing/2014/main" id="{B1B3B323-966C-C3EC-C78D-A02F88283EB6}"/>
              </a:ext>
            </a:extLst>
          </p:cNvPr>
          <p:cNvSpPr>
            <a:spLocks noGrp="1"/>
          </p:cNvSpPr>
          <p:nvPr>
            <p:ph idx="1"/>
          </p:nvPr>
        </p:nvSpPr>
        <p:spPr>
          <a:xfrm>
            <a:off x="500332" y="1794295"/>
            <a:ext cx="10929668" cy="4686748"/>
          </a:xfrm>
        </p:spPr>
        <p:txBody>
          <a:bodyPr>
            <a:normAutofit fontScale="92500" lnSpcReduction="20000"/>
          </a:bodyPr>
          <a:lstStyle/>
          <a:p>
            <a:pPr marL="0" indent="0">
              <a:buNone/>
            </a:pPr>
            <a:r>
              <a:rPr lang="en-US" dirty="0"/>
              <a:t>Education and development in the workplace is always a win-win situation. Providing training and continuing development offers numerous </a:t>
            </a:r>
            <a:r>
              <a:rPr lang="en-US"/>
              <a:t>advantages:</a:t>
            </a:r>
          </a:p>
          <a:p>
            <a:pPr marL="0" indent="0">
              <a:buNone/>
            </a:pPr>
            <a:endParaRPr lang="en-US" dirty="0"/>
          </a:p>
          <a:p>
            <a:r>
              <a:rPr lang="en-US" dirty="0"/>
              <a:t>Emotional commitment of employees to the company</a:t>
            </a:r>
          </a:p>
          <a:p>
            <a:r>
              <a:rPr lang="en-US" dirty="0"/>
              <a:t>Preparation for promotion to management positions</a:t>
            </a:r>
          </a:p>
          <a:p>
            <a:r>
              <a:rPr lang="en-US" dirty="0"/>
              <a:t>Internal filling of managerial positions instead of external specialists</a:t>
            </a:r>
          </a:p>
          <a:p>
            <a:r>
              <a:rPr lang="en-US" dirty="0"/>
              <a:t>Image promotion</a:t>
            </a:r>
          </a:p>
          <a:p>
            <a:r>
              <a:rPr lang="en-US" dirty="0"/>
              <a:t>Attractiveness for skilled workers as a potential employer</a:t>
            </a:r>
          </a:p>
        </p:txBody>
      </p:sp>
    </p:spTree>
    <p:extLst>
      <p:ext uri="{BB962C8B-B14F-4D97-AF65-F5344CB8AC3E}">
        <p14:creationId xmlns:p14="http://schemas.microsoft.com/office/powerpoint/2010/main" val="1825891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diagram&#10;&#10;Description automatically generated">
            <a:extLst>
              <a:ext uri="{FF2B5EF4-FFF2-40B4-BE49-F238E27FC236}">
                <a16:creationId xmlns:a16="http://schemas.microsoft.com/office/drawing/2014/main" id="{6DCC3EF6-BD6D-CB75-411C-1F800735825E}"/>
              </a:ext>
            </a:extLst>
          </p:cNvPr>
          <p:cNvPicPr>
            <a:picLocks noChangeAspect="1"/>
          </p:cNvPicPr>
          <p:nvPr/>
        </p:nvPicPr>
        <p:blipFill>
          <a:blip r:embed="rId2"/>
          <a:stretch>
            <a:fillRect/>
          </a:stretch>
        </p:blipFill>
        <p:spPr>
          <a:xfrm rot="5400000">
            <a:off x="570034" y="945173"/>
            <a:ext cx="6623539" cy="4967654"/>
          </a:xfrm>
          <a:prstGeom prst="rect">
            <a:avLst/>
          </a:prstGeom>
        </p:spPr>
      </p:pic>
      <p:pic>
        <p:nvPicPr>
          <p:cNvPr id="7" name="Picture 6" descr="A picture containing chart&#10;&#10;Description automatically generated">
            <a:extLst>
              <a:ext uri="{FF2B5EF4-FFF2-40B4-BE49-F238E27FC236}">
                <a16:creationId xmlns:a16="http://schemas.microsoft.com/office/drawing/2014/main" id="{56594E8F-8C14-2D45-C55B-3623EAA2A928}"/>
              </a:ext>
            </a:extLst>
          </p:cNvPr>
          <p:cNvPicPr>
            <a:picLocks noChangeAspect="1"/>
          </p:cNvPicPr>
          <p:nvPr/>
        </p:nvPicPr>
        <p:blipFill>
          <a:blip r:embed="rId3"/>
          <a:stretch>
            <a:fillRect/>
          </a:stretch>
        </p:blipFill>
        <p:spPr>
          <a:xfrm rot="5400000">
            <a:off x="5813179" y="669680"/>
            <a:ext cx="6623539" cy="5518639"/>
          </a:xfrm>
          <a:prstGeom prst="rect">
            <a:avLst/>
          </a:prstGeom>
        </p:spPr>
      </p:pic>
    </p:spTree>
    <p:extLst>
      <p:ext uri="{BB962C8B-B14F-4D97-AF65-F5344CB8AC3E}">
        <p14:creationId xmlns:p14="http://schemas.microsoft.com/office/powerpoint/2010/main" val="3129020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7B4F0-98F5-2BF2-17EE-FE94F4F50D9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0B5E12B4-08EE-B543-4A18-37934F8F2432}"/>
              </a:ext>
            </a:extLst>
          </p:cNvPr>
          <p:cNvSpPr>
            <a:spLocks noGrp="1"/>
          </p:cNvSpPr>
          <p:nvPr>
            <p:ph idx="1"/>
          </p:nvPr>
        </p:nvSpPr>
        <p:spPr/>
        <p:txBody>
          <a:bodyPr>
            <a:normAutofit lnSpcReduction="10000"/>
          </a:bodyPr>
          <a:lstStyle/>
          <a:p>
            <a:r>
              <a:rPr lang="en-GB" dirty="0"/>
              <a:t>Ward, L., 2021. </a:t>
            </a:r>
            <a:r>
              <a:rPr lang="en-GB" i="1" dirty="0"/>
              <a:t>The History Of Tesco - The Fact Site</a:t>
            </a:r>
            <a:r>
              <a:rPr lang="en-GB" dirty="0"/>
              <a:t>. [online] The Fact Site. Available at: &lt;https://</a:t>
            </a:r>
            <a:r>
              <a:rPr lang="en-GB" dirty="0" err="1"/>
              <a:t>www.thefactsite.com</a:t>
            </a:r>
            <a:r>
              <a:rPr lang="en-GB" dirty="0"/>
              <a:t>/history-of-</a:t>
            </a:r>
            <a:r>
              <a:rPr lang="en-GB" dirty="0" err="1"/>
              <a:t>tescos</a:t>
            </a:r>
            <a:r>
              <a:rPr lang="en-GB" dirty="0"/>
              <a:t>/&gt; [Accessed 21 April 2022].</a:t>
            </a:r>
            <a:endParaRPr lang="en-US" dirty="0">
              <a:hlinkClick r:id="rId2"/>
            </a:endParaRPr>
          </a:p>
          <a:p>
            <a:r>
              <a:rPr lang="en-GB" dirty="0" err="1"/>
              <a:t>Indeed.com</a:t>
            </a:r>
            <a:r>
              <a:rPr lang="en-GB" dirty="0"/>
              <a:t>. 2022. </a:t>
            </a:r>
            <a:r>
              <a:rPr lang="en-GB" i="1" dirty="0"/>
              <a:t>Human Resources Manager Job Description | Indeed</a:t>
            </a:r>
            <a:r>
              <a:rPr lang="en-GB" dirty="0"/>
              <a:t>. [online] Available at: &lt;https://</a:t>
            </a:r>
            <a:r>
              <a:rPr lang="en-GB" dirty="0" err="1"/>
              <a:t>www.indeed.com</a:t>
            </a:r>
            <a:r>
              <a:rPr lang="en-GB" dirty="0"/>
              <a:t>/hire/job-description/human-resources-manager&gt; [Accessed 21 April 2022].</a:t>
            </a:r>
            <a:endParaRPr lang="en-US" dirty="0"/>
          </a:p>
        </p:txBody>
      </p:sp>
    </p:spTree>
    <p:extLst>
      <p:ext uri="{BB962C8B-B14F-4D97-AF65-F5344CB8AC3E}">
        <p14:creationId xmlns:p14="http://schemas.microsoft.com/office/powerpoint/2010/main" val="634487263"/>
      </p:ext>
    </p:extLst>
  </p:cSld>
  <p:clrMapOvr>
    <a:masterClrMapping/>
  </p:clrMapOvr>
</p:sld>
</file>

<file path=ppt/theme/theme1.xml><?xml version="1.0" encoding="utf-8"?>
<a:theme xmlns:a="http://schemas.openxmlformats.org/drawingml/2006/main" name="PebbleVTI">
  <a:themeElements>
    <a:clrScheme name="AnalogousFromDarkSeedRightStep">
      <a:dk1>
        <a:srgbClr val="000000"/>
      </a:dk1>
      <a:lt1>
        <a:srgbClr val="FFFFFF"/>
      </a:lt1>
      <a:dk2>
        <a:srgbClr val="29301B"/>
      </a:dk2>
      <a:lt2>
        <a:srgbClr val="F0F0F3"/>
      </a:lt2>
      <a:accent1>
        <a:srgbClr val="ABA343"/>
      </a:accent1>
      <a:accent2>
        <a:srgbClr val="85AB39"/>
      </a:accent2>
      <a:accent3>
        <a:srgbClr val="61B146"/>
      </a:accent3>
      <a:accent4>
        <a:srgbClr val="3BB14E"/>
      </a:accent4>
      <a:accent5>
        <a:srgbClr val="46B386"/>
      </a:accent5>
      <a:accent6>
        <a:srgbClr val="3BB1B1"/>
      </a:accent6>
      <a:hlink>
        <a:srgbClr val="C24990"/>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emplate>Crop</Template>
  <TotalTime>1669</TotalTime>
  <Words>648</Words>
  <Application>Microsoft Macintosh PowerPoint</Application>
  <PresentationFormat>Widescreen</PresentationFormat>
  <Paragraphs>59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Avenir Next LT Pro</vt:lpstr>
      <vt:lpstr>Avenir Next LT Pro Light</vt:lpstr>
      <vt:lpstr>Sitka Subheading</vt:lpstr>
      <vt:lpstr>Wingdings</vt:lpstr>
      <vt:lpstr>PebbleVTI</vt:lpstr>
      <vt:lpstr>Training and Development needs for an HR officer </vt:lpstr>
      <vt:lpstr>What is an HR Officer?</vt:lpstr>
      <vt:lpstr>Key expectations of HR Officer </vt:lpstr>
      <vt:lpstr>Some facts about TESCO</vt:lpstr>
      <vt:lpstr>Knowledge, Skills and Behaviours of and HR Officer in TESCO</vt:lpstr>
      <vt:lpstr>PERSONAL AUDIT</vt:lpstr>
      <vt:lpstr>My Personal skills in need of improvement</vt:lpstr>
      <vt:lpstr>Benefits and objectives of providing training and development as a company​</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Faduma Awad (1916066)</dc:creator>
  <cp:lastModifiedBy>Faduma Awad (1916066)</cp:lastModifiedBy>
  <cp:revision>1</cp:revision>
  <dcterms:created xsi:type="dcterms:W3CDTF">2022-04-10T15:18:07Z</dcterms:created>
  <dcterms:modified xsi:type="dcterms:W3CDTF">2022-04-28T09:41:07Z</dcterms:modified>
</cp:coreProperties>
</file>