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58" r:id="rId1"/>
  </p:sldMasterIdLst>
  <p:sldIdLst>
    <p:sldId id="256" r:id="rId2"/>
    <p:sldId id="261"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0B6208-20D4-E6FB-C357-D313FED96D43}" v="3" dt="2021-07-25T15:06:03.720"/>
    <p1510:client id="{844D0669-999A-DC9B-3B6C-228E22EA2D26}" v="133" dt="2021-07-25T17:22:23.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l Mikail Omar (1912914)" userId="S::1912914@student.uwtsd.ac.uk::201435b1-3b03-4139-b3f0-6a2c706ced09" providerId="AD" clId="Web-{140B6208-20D4-E6FB-C357-D313FED96D43}"/>
    <pc:docChg chg="modSld">
      <pc:chgData name="Fadul Mikail Omar (1912914)" userId="S::1912914@student.uwtsd.ac.uk::201435b1-3b03-4139-b3f0-6a2c706ced09" providerId="AD" clId="Web-{140B6208-20D4-E6FB-C357-D313FED96D43}" dt="2021-07-25T15:06:03.252" v="0" actId="20577"/>
      <pc:docMkLst>
        <pc:docMk/>
      </pc:docMkLst>
      <pc:sldChg chg="modSp">
        <pc:chgData name="Fadul Mikail Omar (1912914)" userId="S::1912914@student.uwtsd.ac.uk::201435b1-3b03-4139-b3f0-6a2c706ced09" providerId="AD" clId="Web-{140B6208-20D4-E6FB-C357-D313FED96D43}" dt="2021-07-25T15:06:03.252" v="0" actId="20577"/>
        <pc:sldMkLst>
          <pc:docMk/>
          <pc:sldMk cId="2695145300" sldId="256"/>
        </pc:sldMkLst>
        <pc:spChg chg="mod">
          <ac:chgData name="Fadul Mikail Omar (1912914)" userId="S::1912914@student.uwtsd.ac.uk::201435b1-3b03-4139-b3f0-6a2c706ced09" providerId="AD" clId="Web-{140B6208-20D4-E6FB-C357-D313FED96D43}" dt="2021-07-25T15:06:03.252" v="0" actId="20577"/>
          <ac:spMkLst>
            <pc:docMk/>
            <pc:sldMk cId="2695145300" sldId="256"/>
            <ac:spMk id="3" creationId="{265CB9AC-576F-4C4B-8324-ABCD0772B2A8}"/>
          </ac:spMkLst>
        </pc:spChg>
      </pc:sldChg>
    </pc:docChg>
  </pc:docChgLst>
  <pc:docChgLst>
    <pc:chgData name="Fadul Mikail Omar (1912914)" userId="S::1912914@student.uwtsd.ac.uk::201435b1-3b03-4139-b3f0-6a2c706ced09" providerId="AD" clId="Web-{844D0669-999A-DC9B-3B6C-228E22EA2D26}"/>
    <pc:docChg chg="modSld">
      <pc:chgData name="Fadul Mikail Omar (1912914)" userId="S::1912914@student.uwtsd.ac.uk::201435b1-3b03-4139-b3f0-6a2c706ced09" providerId="AD" clId="Web-{844D0669-999A-DC9B-3B6C-228E22EA2D26}" dt="2021-07-25T17:22:23.269" v="72" actId="20577"/>
      <pc:docMkLst>
        <pc:docMk/>
      </pc:docMkLst>
      <pc:sldChg chg="modSp">
        <pc:chgData name="Fadul Mikail Omar (1912914)" userId="S::1912914@student.uwtsd.ac.uk::201435b1-3b03-4139-b3f0-6a2c706ced09" providerId="AD" clId="Web-{844D0669-999A-DC9B-3B6C-228E22EA2D26}" dt="2021-07-25T17:22:23.269" v="72" actId="20577"/>
        <pc:sldMkLst>
          <pc:docMk/>
          <pc:sldMk cId="2695145300" sldId="256"/>
        </pc:sldMkLst>
        <pc:spChg chg="mod">
          <ac:chgData name="Fadul Mikail Omar (1912914)" userId="S::1912914@student.uwtsd.ac.uk::201435b1-3b03-4139-b3f0-6a2c706ced09" providerId="AD" clId="Web-{844D0669-999A-DC9B-3B6C-228E22EA2D26}" dt="2021-07-25T17:22:23.269" v="72" actId="20577"/>
          <ac:spMkLst>
            <pc:docMk/>
            <pc:sldMk cId="2695145300" sldId="256"/>
            <ac:spMk id="3" creationId="{265CB9AC-576F-4C4B-8324-ABCD0772B2A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9A89AA-A45C-4355-8029-4238C3760D5A}" type="datetimeFigureOut">
              <a:rPr lang="en-US" smtClean="0"/>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06143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A89AA-A45C-4355-8029-4238C3760D5A}" type="datetimeFigureOut">
              <a:rPr lang="en-US" smtClean="0"/>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03812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A89AA-A45C-4355-8029-4238C3760D5A}" type="datetimeFigureOut">
              <a:rPr lang="en-US" smtClean="0"/>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184112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609437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9A89AA-A45C-4355-8029-4238C3760D5A}" type="datetimeFigureOut">
              <a:rPr lang="en-US" smtClean="0"/>
              <a:t>7/25/2021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57918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9A89AA-A45C-4355-8029-4238C3760D5A}" type="datetimeFigureOut">
              <a:rPr lang="en-US" smtClean="0"/>
              <a:t>7/25/2021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12090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49A89AA-A45C-4355-8029-4238C3760D5A}" type="datetimeFigureOut">
              <a:rPr lang="en-US" smtClean="0"/>
              <a:t>7/25/2021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900331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903088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809479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62979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1351680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86382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9A89AA-A45C-4355-8029-4238C3760D5A}" type="datetimeFigureOut">
              <a:rPr lang="en-US" smtClean="0"/>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45615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49A89AA-A45C-4355-8029-4238C3760D5A}" type="datetimeFigureOut">
              <a:rPr lang="en-US" smtClean="0"/>
              <a:t>7/25/2021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4064026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49A89AA-A45C-4355-8029-4238C3760D5A}" type="datetimeFigureOut">
              <a:rPr lang="en-US" smtClean="0"/>
              <a:t>7/25/2021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4081134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A89AA-A45C-4355-8029-4238C3760D5A}" type="datetimeFigureOut">
              <a:rPr lang="en-US" smtClean="0"/>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2401475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A89AA-A45C-4355-8029-4238C3760D5A}" type="datetimeFigureOut">
              <a:rPr lang="en-US" smtClean="0"/>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C09783-9DF6-4BFF-9F83-C5DFC6988EE3}" type="slidenum">
              <a:rPr lang="en-US" smtClean="0"/>
              <a:t>‹#›</a:t>
            </a:fld>
            <a:endParaRPr lang="en-US"/>
          </a:p>
        </p:txBody>
      </p:sp>
    </p:spTree>
    <p:extLst>
      <p:ext uri="{BB962C8B-B14F-4D97-AF65-F5344CB8AC3E}">
        <p14:creationId xmlns:p14="http://schemas.microsoft.com/office/powerpoint/2010/main" val="3982269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49A89AA-A45C-4355-8029-4238C3760D5A}" type="datetimeFigureOut">
              <a:rPr lang="en-US" smtClean="0"/>
              <a:t>7/25/2021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BC09783-9DF6-4BFF-9F83-C5DFC6988EE3}" type="slidenum">
              <a:rPr lang="en-US" smtClean="0"/>
              <a:t>‹#›</a:t>
            </a:fld>
            <a:endParaRPr lang="en-US"/>
          </a:p>
        </p:txBody>
      </p:sp>
    </p:spTree>
    <p:extLst>
      <p:ext uri="{BB962C8B-B14F-4D97-AF65-F5344CB8AC3E}">
        <p14:creationId xmlns:p14="http://schemas.microsoft.com/office/powerpoint/2010/main" val="3191866740"/>
      </p:ext>
    </p:extLst>
  </p:cSld>
  <p:clrMap bg1="lt1" tx1="dk1" bg2="lt2" tx2="dk2" accent1="accent1" accent2="accent2" accent3="accent3" accent4="accent4" accent5="accent5" accent6="accent6" hlink="hlink" folHlink="folHlink"/>
  <p:sldLayoutIdLst>
    <p:sldLayoutId id="2147484859" r:id="rId1"/>
    <p:sldLayoutId id="2147484860" r:id="rId2"/>
    <p:sldLayoutId id="2147484861" r:id="rId3"/>
    <p:sldLayoutId id="2147484862" r:id="rId4"/>
    <p:sldLayoutId id="2147484863" r:id="rId5"/>
    <p:sldLayoutId id="2147484864" r:id="rId6"/>
    <p:sldLayoutId id="2147484865" r:id="rId7"/>
    <p:sldLayoutId id="2147484866" r:id="rId8"/>
    <p:sldLayoutId id="2147484867" r:id="rId9"/>
    <p:sldLayoutId id="2147484868" r:id="rId10"/>
    <p:sldLayoutId id="2147484869" r:id="rId11"/>
    <p:sldLayoutId id="2147484870" r:id="rId12"/>
    <p:sldLayoutId id="2147484871" r:id="rId13"/>
    <p:sldLayoutId id="2147484872" r:id="rId14"/>
    <p:sldLayoutId id="2147484873" r:id="rId15"/>
    <p:sldLayoutId id="2147484874" r:id="rId16"/>
    <p:sldLayoutId id="214748487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thttps:/web.microsoftstream.com/video/733c4749-584b-45e6-ac55-39fe08e80abc"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techbriefs.com/component/content/article/tb/supplements/st/features/applications/28526"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techbriefs.com/component/content/article/tb/supplements/st/features/applications/28526"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deere.com/en/connect-with-john-deere/visit-john-deere/factory-tours/" TargetMode="External"/><Relationship Id="rId2" Type="http://schemas.openxmlformats.org/officeDocument/2006/relationships/hyperlink" Target="https://www.techbriefs.com/component/content/article/tb/supplements/st/features/applications/285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89000"/>
              </a:schemeClr>
            </a:gs>
            <a:gs pos="23000">
              <a:schemeClr val="accent4">
                <a:lumMod val="89000"/>
              </a:schemeClr>
            </a:gs>
            <a:gs pos="69000">
              <a:schemeClr val="accent4">
                <a:lumMod val="75000"/>
              </a:schemeClr>
            </a:gs>
            <a:gs pos="97000">
              <a:schemeClr val="accent4">
                <a:lumMod val="7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65CB9AC-576F-4C4B-8324-ABCD0772B2A8}"/>
              </a:ext>
            </a:extLst>
          </p:cNvPr>
          <p:cNvSpPr>
            <a:spLocks noGrp="1"/>
          </p:cNvSpPr>
          <p:nvPr>
            <p:ph type="subTitle" idx="1"/>
          </p:nvPr>
        </p:nvSpPr>
        <p:spPr>
          <a:xfrm>
            <a:off x="-117197" y="939525"/>
            <a:ext cx="11588017" cy="5589679"/>
          </a:xfrm>
        </p:spPr>
        <p:txBody>
          <a:bodyPr vert="horz" lIns="91440" tIns="45720" rIns="91440" bIns="45720" rtlCol="0" anchor="t">
            <a:normAutofit/>
          </a:bodyPr>
          <a:lstStyle/>
          <a:p>
            <a:r>
              <a:rPr lang="en-GB" sz="2400" b="1" dirty="0">
                <a:solidFill>
                  <a:schemeClr val="tx1"/>
                </a:solidFill>
                <a:latin typeface="Arial"/>
                <a:cs typeface="Arial"/>
              </a:rPr>
              <a:t>Fadul Mikail Omar       1912914</a:t>
            </a:r>
            <a:endParaRPr lang="en-US" dirty="0">
              <a:solidFill>
                <a:schemeClr val="tx1"/>
              </a:solidFill>
              <a:latin typeface="Arial"/>
              <a:cs typeface="Arial"/>
            </a:endParaRPr>
          </a:p>
          <a:p>
            <a:r>
              <a:rPr lang="en-GB" sz="2400" b="1" dirty="0">
                <a:solidFill>
                  <a:schemeClr val="tx1"/>
                </a:solidFill>
                <a:latin typeface="Arial" panose="020B0604020202020204" pitchFamily="34" charset="0"/>
                <a:cs typeface="Arial" panose="020B0604020202020204" pitchFamily="34" charset="0"/>
              </a:rPr>
              <a:t>Knowledge and Information Management Skills</a:t>
            </a:r>
          </a:p>
          <a:p>
            <a:r>
              <a:rPr lang="en-GB" sz="2400" b="1" dirty="0">
                <a:solidFill>
                  <a:schemeClr val="tx1"/>
                </a:solidFill>
                <a:latin typeface="Arial"/>
                <a:cs typeface="Arial"/>
              </a:rPr>
              <a:t> for the Workplace</a:t>
            </a:r>
          </a:p>
          <a:p>
            <a:r>
              <a:rPr lang="en-GB" sz="2400" b="1" dirty="0">
                <a:solidFill>
                  <a:schemeClr val="tx1"/>
                </a:solidFill>
                <a:latin typeface="Arial" panose="020B0604020202020204" pitchFamily="34" charset="0"/>
                <a:cs typeface="Arial" panose="020B0604020202020204" pitchFamily="34" charset="0"/>
              </a:rPr>
              <a:t>BMSW5106</a:t>
            </a:r>
          </a:p>
          <a:p>
            <a:r>
              <a:rPr lang="en-GB" sz="2400" b="1" dirty="0">
                <a:solidFill>
                  <a:schemeClr val="tx1"/>
                </a:solidFill>
                <a:latin typeface="Arial" panose="020B0604020202020204" pitchFamily="34" charset="0"/>
                <a:cs typeface="Arial" panose="020B0604020202020204" pitchFamily="34" charset="0"/>
              </a:rPr>
              <a:t>Dr Buddhi Pathak</a:t>
            </a:r>
          </a:p>
          <a:p>
            <a:pPr algn="l"/>
            <a:r>
              <a:rPr lang="en-GB" sz="1600" b="1" cap="none" dirty="0">
                <a:solidFill>
                  <a:srgbClr val="C00000"/>
                </a:solidFill>
                <a:latin typeface="Arial"/>
                <a:ea typeface="+mn-lt"/>
                <a:cs typeface="Arial"/>
              </a:rPr>
              <a:t>    </a:t>
            </a:r>
            <a:r>
              <a:rPr lang="en-GB" sz="1600" b="1" cap="none" dirty="0">
                <a:solidFill>
                  <a:srgbClr val="C00000"/>
                </a:solidFill>
                <a:highlight>
                  <a:srgbClr val="808000"/>
                </a:highlight>
                <a:latin typeface="Arial"/>
                <a:ea typeface="+mn-lt"/>
                <a:cs typeface="Arial"/>
              </a:rPr>
              <a:t> </a:t>
            </a:r>
            <a:r>
              <a:rPr lang="en-GB" sz="2000" cap="none" dirty="0">
                <a:solidFill>
                  <a:srgbClr val="C00000"/>
                </a:solidFill>
                <a:highlight>
                  <a:srgbClr val="808000"/>
                </a:highlight>
                <a:latin typeface="Arial"/>
                <a:ea typeface="+mn-lt"/>
                <a:cs typeface="Arial"/>
              </a:rPr>
              <a:t>The presentation link.</a:t>
            </a:r>
          </a:p>
          <a:p>
            <a:r>
              <a:rPr lang="en-US" dirty="0">
                <a:ea typeface="+mn-lt"/>
                <a:cs typeface="+mn-lt"/>
                <a:hlinkClick r:id="rId2"/>
              </a:rPr>
              <a:t>https://web.microsoftstream.com/video/733c4749-584b-45e6-ac55-39fe08e80abc</a:t>
            </a:r>
          </a:p>
          <a:p>
            <a:endParaRPr lang="en-US" dirty="0"/>
          </a:p>
        </p:txBody>
      </p:sp>
    </p:spTree>
    <p:extLst>
      <p:ext uri="{BB962C8B-B14F-4D97-AF65-F5344CB8AC3E}">
        <p14:creationId xmlns:p14="http://schemas.microsoft.com/office/powerpoint/2010/main" val="2695145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F9AE-8B0D-4701-9DEC-A51E1E8ED9C3}"/>
              </a:ext>
            </a:extLst>
          </p:cNvPr>
          <p:cNvSpPr>
            <a:spLocks noGrp="1"/>
          </p:cNvSpPr>
          <p:nvPr>
            <p:ph type="title"/>
          </p:nvPr>
        </p:nvSpPr>
        <p:spPr>
          <a:xfrm>
            <a:off x="913776" y="618517"/>
            <a:ext cx="8314446" cy="4755149"/>
          </a:xfrm>
        </p:spPr>
        <p:txBody>
          <a:bodyPr>
            <a:normAutofit/>
            <a:scene3d>
              <a:camera prst="orthographicFront"/>
              <a:lightRig rig="threePt" dir="t"/>
            </a:scene3d>
            <a:sp3d extrusionH="57150">
              <a:bevelT w="69850" h="69850" prst="divot"/>
            </a:sp3d>
          </a:bodyPr>
          <a:lstStyle/>
          <a:p>
            <a:pPr algn="l">
              <a:lnSpc>
                <a:spcPct val="150000"/>
              </a:lnSpc>
            </a:pPr>
            <a:r>
              <a:rPr lang="en-GB" sz="3200" b="1" cap="none"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Introduction </a:t>
            </a:r>
            <a:br>
              <a:rPr lang="en-GB" sz="3200" b="1" cap="none"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br>
            <a:br>
              <a:rPr lang="en-GB" sz="1600" b="1" cap="none"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br>
            <a:r>
              <a:rPr lang="en-GB" sz="2400" b="1" cap="none"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Tis presentation is about uncovered information related to John Deere case study. Deere`s compound machines effective production, display screen help users to control their operation and kids toys gifts  to adapt John Deere equipment.</a:t>
            </a:r>
            <a:endParaRPr lang="en-US" sz="2400" b="1" cap="none"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898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096180E-B295-4C46-8070-7019E3D2AB5F}"/>
              </a:ext>
            </a:extLst>
          </p:cNvPr>
          <p:cNvPicPr>
            <a:picLocks noChangeAspect="1"/>
          </p:cNvPicPr>
          <p:nvPr/>
        </p:nvPicPr>
        <p:blipFill>
          <a:blip r:embed="rId2"/>
          <a:stretch>
            <a:fillRect/>
          </a:stretch>
        </p:blipFill>
        <p:spPr>
          <a:xfrm>
            <a:off x="7170821" y="22795"/>
            <a:ext cx="5021179" cy="3808957"/>
          </a:xfrm>
          <a:prstGeom prst="rect">
            <a:avLst/>
          </a:prstGeom>
        </p:spPr>
      </p:pic>
      <p:pic>
        <p:nvPicPr>
          <p:cNvPr id="13" name="Picture 12">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6030CC4E-374B-4B2B-B32A-677FB94F1A89}"/>
              </a:ext>
            </a:extLst>
          </p:cNvPr>
          <p:cNvSpPr txBox="1"/>
          <p:nvPr/>
        </p:nvSpPr>
        <p:spPr>
          <a:xfrm flipH="1">
            <a:off x="-26204" y="1152595"/>
            <a:ext cx="7223229" cy="6801862"/>
          </a:xfrm>
          <a:prstGeom prst="rect">
            <a:avLst/>
          </a:prstGeom>
          <a:noFill/>
        </p:spPr>
        <p:txBody>
          <a:bodyPr wrap="square" rtlCol="0">
            <a:spAutoFit/>
          </a:bodyPr>
          <a:lstStyle/>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Compound Machine: </a:t>
            </a:r>
            <a:r>
              <a:rPr lang="en-GB" sz="1600" dirty="0">
                <a:latin typeface="Arial" panose="020B0604020202020204" pitchFamily="34" charset="0"/>
                <a:cs typeface="Arial" panose="020B0604020202020204" pitchFamily="34" charset="0"/>
              </a:rPr>
              <a:t>Row food material sometimes can difficult, but as you can see in this image compound machine constantly able to produce a purer grain pouring into the trailer in which go through multilabel process to the final. However, change demand to increase food productivity is not yet because of the nation growing population despite of the fast operation, technology made it possible still consumption is higher</a:t>
            </a:r>
            <a:r>
              <a:rPr lang="en-GB" sz="1200" dirty="0">
                <a:latin typeface="Arial" panose="020B0604020202020204" pitchFamily="34" charset="0"/>
                <a:cs typeface="Arial" panose="020B0604020202020204" pitchFamily="34" charset="0"/>
              </a:rPr>
              <a:t>. </a:t>
            </a:r>
          </a:p>
          <a:p>
            <a:endParaRPr lang="en-GB" sz="24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Product Quality: </a:t>
            </a:r>
            <a:r>
              <a:rPr lang="en-GB" sz="1600" b="1" dirty="0">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s a measure concern of controlling food up to date but now thank to the power network things become possible with the help of the government`s policies put pressure into manufacturers to make things right. Fore example, we can identify food hygiene and expiry by using technology to recognise where come from and who made it.</a:t>
            </a:r>
          </a:p>
          <a:p>
            <a:pPr marL="342900" indent="-342900">
              <a:buFont typeface="Wingdings" panose="05000000000000000000" pitchFamily="2" charset="2"/>
              <a:buChar char="Ø"/>
            </a:pPr>
            <a:endParaRPr lang="en-GB" sz="16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Food availability: </a:t>
            </a:r>
            <a:r>
              <a:rPr lang="en-GB" sz="1600" dirty="0">
                <a:latin typeface="Arial" panose="020B0604020202020204" pitchFamily="34" charset="0"/>
                <a:cs typeface="Arial" panose="020B0604020202020204" pitchFamily="34" charset="0"/>
              </a:rPr>
              <a:t>Develop countries have managed to overtake the traditional farming to increase food productivity by innovating wise machineries and trying tackle farming environmental issues in which dearly expensive and require time, education, integration and adaptation in which long process to go.    </a:t>
            </a:r>
          </a:p>
          <a:p>
            <a:r>
              <a:rPr lang="en-GB" sz="2400" b="1"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dirty="0"/>
          </a:p>
          <a:p>
            <a:endParaRPr lang="en-US" dirty="0"/>
          </a:p>
        </p:txBody>
      </p:sp>
      <p:sp>
        <p:nvSpPr>
          <p:cNvPr id="20" name="TextBox 19">
            <a:extLst>
              <a:ext uri="{FF2B5EF4-FFF2-40B4-BE49-F238E27FC236}">
                <a16:creationId xmlns:a16="http://schemas.microsoft.com/office/drawing/2014/main" id="{90BAC4E5-F496-41F3-9EBE-3DF4913BBB64}"/>
              </a:ext>
            </a:extLst>
          </p:cNvPr>
          <p:cNvSpPr txBox="1"/>
          <p:nvPr/>
        </p:nvSpPr>
        <p:spPr>
          <a:xfrm>
            <a:off x="7486650" y="3958599"/>
            <a:ext cx="4614203"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Sources: Images Tech Briefs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hlinkClick r:id="rId4"/>
              </a:rPr>
              <a:t>https://www.techbriefs.com/component/content/article/tb/supplements/st/features/applications/28526</a:t>
            </a: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391892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2363-9E49-49E3-9D77-75F3E939F096}"/>
              </a:ext>
            </a:extLst>
          </p:cNvPr>
          <p:cNvSpPr>
            <a:spLocks noGrp="1"/>
          </p:cNvSpPr>
          <p:nvPr>
            <p:ph type="title"/>
          </p:nvPr>
        </p:nvSpPr>
        <p:spPr>
          <a:xfrm>
            <a:off x="1279535" y="307965"/>
            <a:ext cx="4319407" cy="2322693"/>
          </a:xfrm>
        </p:spPr>
        <p:txBody>
          <a:bodyPr>
            <a:normAutofit/>
          </a:bodyPr>
          <a:lstStyle/>
          <a:p>
            <a:r>
              <a:rPr lang="en-GB" sz="3200" dirty="0">
                <a:latin typeface="Arial" panose="020B0604020202020204" pitchFamily="34" charset="0"/>
                <a:cs typeface="Arial" panose="020B0604020202020204" pitchFamily="34" charset="0"/>
              </a:rPr>
              <a:t>Kids gifts</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5195A9F-D760-46C3-9C8C-56E5D1BF09FC}"/>
              </a:ext>
            </a:extLst>
          </p:cNvPr>
          <p:cNvPicPr>
            <a:picLocks noChangeAspect="1"/>
          </p:cNvPicPr>
          <p:nvPr/>
        </p:nvPicPr>
        <p:blipFill>
          <a:blip r:embed="rId2"/>
          <a:stretch>
            <a:fillRect/>
          </a:stretch>
        </p:blipFill>
        <p:spPr>
          <a:xfrm>
            <a:off x="5936566" y="0"/>
            <a:ext cx="5580810" cy="3863633"/>
          </a:xfrm>
          <a:prstGeom prst="rect">
            <a:avLst/>
          </a:prstGeom>
        </p:spPr>
      </p:pic>
      <p:sp>
        <p:nvSpPr>
          <p:cNvPr id="6" name="TextBox 5">
            <a:extLst>
              <a:ext uri="{FF2B5EF4-FFF2-40B4-BE49-F238E27FC236}">
                <a16:creationId xmlns:a16="http://schemas.microsoft.com/office/drawing/2014/main" id="{E9307561-40A2-44B5-AF29-B0D453D4209C}"/>
              </a:ext>
            </a:extLst>
          </p:cNvPr>
          <p:cNvSpPr txBox="1"/>
          <p:nvPr/>
        </p:nvSpPr>
        <p:spPr>
          <a:xfrm>
            <a:off x="6270673" y="4410613"/>
            <a:ext cx="6098344" cy="923330"/>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Sources: Images John Deere </a:t>
            </a:r>
          </a:p>
          <a:p>
            <a:r>
              <a:rPr lang="en-US" dirty="0">
                <a:latin typeface="Arial" panose="020B0604020202020204" pitchFamily="34" charset="0"/>
                <a:cs typeface="Arial" panose="020B0604020202020204" pitchFamily="34" charset="0"/>
              </a:rPr>
              <a:t>https://www.deere.com/en/connect-with-john-deere/visit-john-deere/factory-tours/</a:t>
            </a:r>
          </a:p>
        </p:txBody>
      </p:sp>
      <p:sp>
        <p:nvSpPr>
          <p:cNvPr id="7" name="TextBox 6">
            <a:extLst>
              <a:ext uri="{FF2B5EF4-FFF2-40B4-BE49-F238E27FC236}">
                <a16:creationId xmlns:a16="http://schemas.microsoft.com/office/drawing/2014/main" id="{6FF52CBE-F94C-4366-8021-36B1DD045F4F}"/>
              </a:ext>
            </a:extLst>
          </p:cNvPr>
          <p:cNvSpPr txBox="1"/>
          <p:nvPr/>
        </p:nvSpPr>
        <p:spPr>
          <a:xfrm>
            <a:off x="0" y="2630658"/>
            <a:ext cx="6095999" cy="594008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Adaptability: </a:t>
            </a:r>
            <a:r>
              <a:rPr lang="en-GB" sz="1600" dirty="0">
                <a:latin typeface="Arial" panose="020B0604020202020204" pitchFamily="34" charset="0"/>
                <a:cs typeface="Arial" panose="020B0604020202020204" pitchFamily="34" charset="0"/>
              </a:rPr>
              <a:t>John Deere looking for future how next generation follow his footprint by educating kids to farming machines it can a useful toys that children can adapt this tractor is not only a playing toy but is a code in young people mind    </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Sociality: </a:t>
            </a:r>
            <a:r>
              <a:rPr lang="en-GB" sz="1600" dirty="0">
                <a:latin typeface="Arial" panose="020B0604020202020204" pitchFamily="34" charset="0"/>
                <a:cs typeface="Arial" panose="020B0604020202020204" pitchFamily="34" charset="0"/>
              </a:rPr>
              <a:t>A successful John Deere realises that employees integrating each other is key success by providing a clear environmental culture to learn their differences at workplace and encourage workers to engage effectively as part of motive and satisfaction to perceived company future.  </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Health and safety: </a:t>
            </a:r>
            <a:r>
              <a:rPr lang="en-GB" sz="1600" dirty="0">
                <a:latin typeface="Arial" panose="020B0604020202020204" pitchFamily="34" charset="0"/>
                <a:cs typeface="Arial" panose="020B0604020202020204" pitchFamily="34" charset="0"/>
              </a:rPr>
              <a:t>Deere priority to ensure that workers protection is number one. And our products should not cause any harm to uses.</a:t>
            </a: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 </a:t>
            </a:r>
          </a:p>
          <a:p>
            <a:r>
              <a:rPr lang="en-GB" dirty="0"/>
              <a:t> </a:t>
            </a:r>
          </a:p>
          <a:p>
            <a:endParaRPr lang="en-US" dirty="0"/>
          </a:p>
        </p:txBody>
      </p:sp>
    </p:spTree>
    <p:extLst>
      <p:ext uri="{BB962C8B-B14F-4D97-AF65-F5344CB8AC3E}">
        <p14:creationId xmlns:p14="http://schemas.microsoft.com/office/powerpoint/2010/main" val="3719810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person, electronics&#10;&#10;Description automatically generated">
            <a:extLst>
              <a:ext uri="{FF2B5EF4-FFF2-40B4-BE49-F238E27FC236}">
                <a16:creationId xmlns:a16="http://schemas.microsoft.com/office/drawing/2014/main" id="{FCC42603-283A-46C4-A9AC-88B012CE0EE7}"/>
              </a:ext>
            </a:extLst>
          </p:cNvPr>
          <p:cNvPicPr>
            <a:picLocks noGrp="1" noChangeAspect="1"/>
          </p:cNvPicPr>
          <p:nvPr>
            <p:ph sz="quarter" idx="13"/>
          </p:nvPr>
        </p:nvPicPr>
        <p:blipFill>
          <a:blip r:embed="rId2"/>
          <a:stretch>
            <a:fillRect/>
          </a:stretch>
        </p:blipFill>
        <p:spPr>
          <a:xfrm>
            <a:off x="6559445" y="0"/>
            <a:ext cx="5311612" cy="4985359"/>
          </a:xfrm>
        </p:spPr>
      </p:pic>
      <p:sp>
        <p:nvSpPr>
          <p:cNvPr id="6" name="TextBox 5">
            <a:extLst>
              <a:ext uri="{FF2B5EF4-FFF2-40B4-BE49-F238E27FC236}">
                <a16:creationId xmlns:a16="http://schemas.microsoft.com/office/drawing/2014/main" id="{95706731-EC4A-4957-83FF-84C8FAECF645}"/>
              </a:ext>
            </a:extLst>
          </p:cNvPr>
          <p:cNvSpPr txBox="1"/>
          <p:nvPr/>
        </p:nvSpPr>
        <p:spPr>
          <a:xfrm>
            <a:off x="0" y="1310887"/>
            <a:ext cx="5949863" cy="5539978"/>
          </a:xfrm>
          <a:prstGeom prst="rect">
            <a:avLst/>
          </a:prstGeom>
          <a:noFill/>
        </p:spPr>
        <p:txBody>
          <a:bodyPr wrap="square" rtlCol="0">
            <a:spAutoFit/>
          </a:bodyPr>
          <a:lstStyle/>
          <a:p>
            <a:r>
              <a:rPr lang="en-GB" sz="3600" dirty="0"/>
              <a:t>Deere`s interface: </a:t>
            </a:r>
            <a:r>
              <a:rPr lang="en-GB" sz="1600" dirty="0">
                <a:latin typeface="Arial" panose="020B0604020202020204" pitchFamily="34" charset="0"/>
                <a:cs typeface="Arial" panose="020B0604020202020204" pitchFamily="34" charset="0"/>
              </a:rPr>
              <a:t>Clearly farming has change from using our hand to dig the land to the touch screen which is make the job faster for more production, easy to use, easy to adapt and labour cut. And order the computer to work for you.</a:t>
            </a:r>
            <a:r>
              <a:rPr lang="en-GB"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r>
              <a:rPr lang="en-GB" sz="3600" dirty="0"/>
              <a:t>Technology: </a:t>
            </a:r>
            <a:r>
              <a:rPr lang="en-GB" sz="1600" dirty="0"/>
              <a:t>Rapidly information technology has change human perception and increase knowledge of creating sustainable intellectual machines highly provide support for agriculture today.</a:t>
            </a:r>
          </a:p>
          <a:p>
            <a:r>
              <a:rPr lang="en-GB" sz="1600" dirty="0"/>
              <a:t>Run the control of treating land to generate a better outcome and continuous research even for improvement.  </a:t>
            </a:r>
            <a:endParaRPr lang="en-GB" sz="3600" dirty="0"/>
          </a:p>
          <a:p>
            <a:r>
              <a:rPr lang="en-GB" sz="3600" dirty="0"/>
              <a:t>Accuracy: </a:t>
            </a:r>
            <a:r>
              <a:rPr lang="en-GB" sz="1600" dirty="0">
                <a:latin typeface="Arial" panose="020B0604020202020204" pitchFamily="34" charset="0"/>
                <a:cs typeface="Arial" panose="020B0604020202020204" pitchFamily="34" charset="0"/>
              </a:rPr>
              <a:t>The advance technology has measure the performance of accuracy and develop sense of value and less error can be more gaining knowledge  in the digitalising world and produce trusted products like John Deere rise the hope of farmers.      </a:t>
            </a:r>
            <a:endParaRPr lang="en-GB" sz="3600" dirty="0"/>
          </a:p>
          <a:p>
            <a:endParaRPr lang="en-GB" dirty="0"/>
          </a:p>
          <a:p>
            <a:endParaRPr lang="en-GB" dirty="0"/>
          </a:p>
          <a:p>
            <a:endParaRPr lang="en-US" dirty="0"/>
          </a:p>
        </p:txBody>
      </p:sp>
      <p:sp>
        <p:nvSpPr>
          <p:cNvPr id="7" name="TextBox 6">
            <a:extLst>
              <a:ext uri="{FF2B5EF4-FFF2-40B4-BE49-F238E27FC236}">
                <a16:creationId xmlns:a16="http://schemas.microsoft.com/office/drawing/2014/main" id="{F788FE5A-1251-4390-9F04-4F57D2E96F4D}"/>
              </a:ext>
            </a:extLst>
          </p:cNvPr>
          <p:cNvSpPr txBox="1"/>
          <p:nvPr/>
        </p:nvSpPr>
        <p:spPr>
          <a:xfrm>
            <a:off x="6098500" y="4985359"/>
            <a:ext cx="6093500" cy="1200329"/>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Sources: Images Tech Briefs</a:t>
            </a:r>
          </a:p>
          <a:p>
            <a:r>
              <a:rPr lang="en-US" dirty="0">
                <a:hlinkClick r:id="rId3"/>
              </a:rPr>
              <a:t>https://www.techbriefs.com/component/content/article/tb/supplements/st/features/applications/28526</a:t>
            </a:r>
            <a:endParaRPr lang="en-US" dirty="0"/>
          </a:p>
          <a:p>
            <a:endParaRPr lang="en-US" dirty="0"/>
          </a:p>
        </p:txBody>
      </p:sp>
    </p:spTree>
    <p:extLst>
      <p:ext uri="{BB962C8B-B14F-4D97-AF65-F5344CB8AC3E}">
        <p14:creationId xmlns:p14="http://schemas.microsoft.com/office/powerpoint/2010/main" val="667328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2D676F-A32C-4565-A252-6754ABDC50B9}"/>
              </a:ext>
            </a:extLst>
          </p:cNvPr>
          <p:cNvSpPr txBox="1"/>
          <p:nvPr/>
        </p:nvSpPr>
        <p:spPr>
          <a:xfrm>
            <a:off x="3049172" y="2963818"/>
            <a:ext cx="6098344"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Sources: Images Tech Briefs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hlinkClick r:id="rId2"/>
              </a:rPr>
              <a:t>https://www.techbriefs.com/component/content/article/tb/supplements/st/features/applications/28526</a:t>
            </a: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3" name="TextBox 12">
            <a:extLst>
              <a:ext uri="{FF2B5EF4-FFF2-40B4-BE49-F238E27FC236}">
                <a16:creationId xmlns:a16="http://schemas.microsoft.com/office/drawing/2014/main" id="{71768E6A-BAFB-4BC6-ABF5-C1F5A1974778}"/>
              </a:ext>
            </a:extLst>
          </p:cNvPr>
          <p:cNvSpPr txBox="1"/>
          <p:nvPr/>
        </p:nvSpPr>
        <p:spPr>
          <a:xfrm>
            <a:off x="3053522" y="1932619"/>
            <a:ext cx="6093994"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Sources: Images John Deere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https://www.deere.com/en/connect-with-john-deere/visit-john-deere/factory-tours/</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3734995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1510</TotalTime>
  <Words>629</Words>
  <Application>Microsoft Office PowerPoint</Application>
  <PresentationFormat>Widescreen</PresentationFormat>
  <Paragraphs>41</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Droplet</vt:lpstr>
      <vt:lpstr>PowerPoint Presentation</vt:lpstr>
      <vt:lpstr>Introduction   Tis presentation is about uncovered information related to John Deere case study. Deere`s compound machines effective production, display screen help users to control their operation and kids toys gifts  to adapt John Deere equipment.</vt:lpstr>
      <vt:lpstr>PowerPoint Presentation</vt:lpstr>
      <vt:lpstr>Kids gifts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Fadul Mikail Omar</dc:creator>
  <cp:lastModifiedBy>Fadul Mikail Omar</cp:lastModifiedBy>
  <cp:revision>44</cp:revision>
  <dcterms:created xsi:type="dcterms:W3CDTF">2021-07-14T19:09:23Z</dcterms:created>
  <dcterms:modified xsi:type="dcterms:W3CDTF">2021-07-25T17:22:24Z</dcterms:modified>
</cp:coreProperties>
</file>