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Lst>
  <p:sldSz cy="9601200" cx="12801600"/>
  <p:notesSz cx="6858000" cy="9144000"/>
  <p:embeddedFontLst>
    <p:embeddedFont>
      <p:font typeface="Century Gothic"/>
      <p:regular r:id="rId7"/>
      <p:bold r:id="rId8"/>
      <p:italic r:id="rId9"/>
      <p:boldItalic r:id="rId1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1" roundtripDataSignature="AMtx7mhEDVM4yPB4CVhN3UUL+tZgo3zEG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customschemas.google.com/relationships/presentationmetadata" Target="metadata"/><Relationship Id="rId10" Type="http://schemas.openxmlformats.org/officeDocument/2006/relationships/font" Target="fonts/CenturyGothic-boldItalic.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font" Target="fonts/CenturyGothic-italic.fnt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font" Target="fonts/CenturyGothic-regular.fntdata"/><Relationship Id="rId8" Type="http://schemas.openxmlformats.org/officeDocument/2006/relationships/font" Target="fonts/CenturyGothic-bold.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1371600" y="1143000"/>
            <a:ext cx="41148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411"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411"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411"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411"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411"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411"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411"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411"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411"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9" name="Google Shape;149;p1:notes"/>
          <p:cNvSpPr/>
          <p:nvPr>
            <p:ph idx="2" type="sldImg"/>
          </p:nvPr>
        </p:nvSpPr>
        <p:spPr>
          <a:xfrm>
            <a:off x="1371600" y="1143000"/>
            <a:ext cx="41148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p2:notes"/>
          <p:cNvSpPr/>
          <p:nvPr>
            <p:ph idx="2" type="sldImg"/>
          </p:nvPr>
        </p:nvSpPr>
        <p:spPr>
          <a:xfrm>
            <a:off x="1371600" y="1143000"/>
            <a:ext cx="41148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5" name="Google Shape;155;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411">
                <a:solidFill>
                  <a:schemeClr val="dk1"/>
                </a:solidFill>
                <a:latin typeface="Calibri"/>
                <a:ea typeface="Calibri"/>
                <a:cs typeface="Calibri"/>
                <a:sym typeface="Calibri"/>
              </a:rPr>
              <a:t>Good morning/ evening/ afternoon everyone! Welcome to today’s presentation on how to insert hyperlinks in Microsoft PowerPoint. In this digital era, the use of PowerPoint is wide in academic, professional and business environments as individuals are increasingly creating visually engaging and interactive presentations. Although PowerPoint has multiple features, its hyperlink formation feature is important in enhancing accessibility, navigation and professionalism. </a:t>
            </a:r>
            <a:endParaRPr/>
          </a:p>
          <a:p>
            <a:pPr indent="0" lvl="0" marL="0" rtl="0" algn="l">
              <a:spcBef>
                <a:spcPts val="0"/>
              </a:spcBef>
              <a:spcAft>
                <a:spcPts val="0"/>
              </a:spcAft>
              <a:buNone/>
            </a:pPr>
            <a:r>
              <a:rPr lang="en-GB" sz="1411">
                <a:solidFill>
                  <a:schemeClr val="dk1"/>
                </a:solidFill>
                <a:latin typeface="Calibri"/>
                <a:ea typeface="Calibri"/>
                <a:cs typeface="Calibri"/>
                <a:sym typeface="Calibri"/>
              </a:rPr>
              <a:t>Firstly, it is important to know what are hyperlinks. Hyperlinks are the clickable links embedded in objects or text which connect one slide to another or to external sources such as documents, webpages and email addresses which make presentations more professional and interactive. Using presentation help individuals in offering their audiences with quick and easy access to supplementary information such as multimedia content, reports and journal articles which enhances both credibility and engagement. Although hyperlinks can be of several types, the four major types are slide hyperlinks (enables the movement between different slides in same presentation), website hyperlink (connects audiences with external sources), document hyperlinks (offer access to related external files such as word document or PDF) and email hyperlinks (enable communication through opening an email window). To insert a hyperlink, it is necessary to first highlight a specific text or image, then go to the “insert” tab, click “link” and select the specific hyperlink type an individual wants to create before entering the proper file path, URL or slide number before clicking “OK”. Then, the linked object or text will appear in either a different colour or underlined. However, hyperlinks often fail to open due to broken links or improper pathway insertion. Thus, before presenting, it is important to use descriptive and clear text and avoiding the overuse of links to ensure the accessibility of the links to ensure smooth delivery. Properly inserted hyperlinks contribute to enhance presenter communication, interactivity and engagement in any setting. </a:t>
            </a:r>
            <a:endParaRPr/>
          </a:p>
          <a:p>
            <a:pPr indent="0" lvl="0" marL="0" rtl="0" algn="l">
              <a:spcBef>
                <a:spcPts val="0"/>
              </a:spcBef>
              <a:spcAft>
                <a:spcPts val="0"/>
              </a:spcAft>
              <a:buNone/>
            </a:pPr>
            <a:r>
              <a:t/>
            </a:r>
            <a:endParaRPr/>
          </a:p>
        </p:txBody>
      </p:sp>
      <p:sp>
        <p:nvSpPr>
          <p:cNvPr id="156" name="Google Shape;156;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1" name="Shape 21"/>
        <p:cNvGrpSpPr/>
        <p:nvPr/>
      </p:nvGrpSpPr>
      <p:grpSpPr>
        <a:xfrm>
          <a:off x="0" y="0"/>
          <a:ext cx="0" cy="0"/>
          <a:chOff x="0" y="0"/>
          <a:chExt cx="0" cy="0"/>
        </a:xfrm>
      </p:grpSpPr>
      <p:sp>
        <p:nvSpPr>
          <p:cNvPr id="22" name="Google Shape;22;p4"/>
          <p:cNvSpPr txBox="1"/>
          <p:nvPr>
            <p:ph type="ctrTitle"/>
          </p:nvPr>
        </p:nvSpPr>
        <p:spPr>
          <a:xfrm>
            <a:off x="1213019" y="2026922"/>
            <a:ext cx="9269355" cy="4661413"/>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2"/>
              </a:buClr>
              <a:buSzPts val="10080"/>
              <a:buFont typeface="Century Gothic"/>
              <a:buNone/>
              <a:defRPr sz="1008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4"/>
          <p:cNvSpPr txBox="1"/>
          <p:nvPr>
            <p:ph idx="1" type="subTitle"/>
          </p:nvPr>
        </p:nvSpPr>
        <p:spPr>
          <a:xfrm>
            <a:off x="1213019" y="6688332"/>
            <a:ext cx="9269355" cy="1205988"/>
          </a:xfrm>
          <a:prstGeom prst="rect">
            <a:avLst/>
          </a:prstGeom>
          <a:noFill/>
          <a:ln>
            <a:noFill/>
          </a:ln>
        </p:spPr>
        <p:txBody>
          <a:bodyPr anchorCtr="0" anchor="t" bIns="45700" lIns="91425" spcFirstLastPara="1" rIns="91425" wrap="square" tIns="45700">
            <a:normAutofit/>
          </a:bodyPr>
          <a:lstStyle>
            <a:lvl1pPr lvl="0" algn="l">
              <a:spcBef>
                <a:spcPts val="1400"/>
              </a:spcBef>
              <a:spcAft>
                <a:spcPts val="0"/>
              </a:spcAft>
              <a:buSzPts val="2240"/>
              <a:buNone/>
              <a:defRPr cap="none">
                <a:solidFill>
                  <a:srgbClr val="86D1D8"/>
                </a:solidFill>
              </a:defRPr>
            </a:lvl1pPr>
            <a:lvl2pPr lvl="1" algn="ctr">
              <a:spcBef>
                <a:spcPts val="1400"/>
              </a:spcBef>
              <a:spcAft>
                <a:spcPts val="0"/>
              </a:spcAft>
              <a:buSzPts val="2016"/>
              <a:buNone/>
              <a:defRPr>
                <a:solidFill>
                  <a:schemeClr val="lt1"/>
                </a:solidFill>
              </a:defRPr>
            </a:lvl2pPr>
            <a:lvl3pPr lvl="2" algn="ctr">
              <a:spcBef>
                <a:spcPts val="1400"/>
              </a:spcBef>
              <a:spcAft>
                <a:spcPts val="0"/>
              </a:spcAft>
              <a:buSzPts val="1792"/>
              <a:buNone/>
              <a:defRPr>
                <a:solidFill>
                  <a:schemeClr val="lt1"/>
                </a:solidFill>
              </a:defRPr>
            </a:lvl3pPr>
            <a:lvl4pPr lvl="3" algn="ctr">
              <a:spcBef>
                <a:spcPts val="1400"/>
              </a:spcBef>
              <a:spcAft>
                <a:spcPts val="0"/>
              </a:spcAft>
              <a:buSzPts val="1568"/>
              <a:buNone/>
              <a:defRPr>
                <a:solidFill>
                  <a:schemeClr val="lt1"/>
                </a:solidFill>
              </a:defRPr>
            </a:lvl4pPr>
            <a:lvl5pPr lvl="4" algn="ctr">
              <a:spcBef>
                <a:spcPts val="1400"/>
              </a:spcBef>
              <a:spcAft>
                <a:spcPts val="0"/>
              </a:spcAft>
              <a:buSzPts val="1568"/>
              <a:buNone/>
              <a:defRPr>
                <a:solidFill>
                  <a:schemeClr val="lt1"/>
                </a:solidFill>
              </a:defRPr>
            </a:lvl5pPr>
            <a:lvl6pPr lvl="5" algn="ctr">
              <a:spcBef>
                <a:spcPts val="1400"/>
              </a:spcBef>
              <a:spcAft>
                <a:spcPts val="0"/>
              </a:spcAft>
              <a:buSzPts val="1568"/>
              <a:buNone/>
              <a:defRPr>
                <a:solidFill>
                  <a:schemeClr val="lt1"/>
                </a:solidFill>
              </a:defRPr>
            </a:lvl6pPr>
            <a:lvl7pPr lvl="6" algn="ctr">
              <a:spcBef>
                <a:spcPts val="1400"/>
              </a:spcBef>
              <a:spcAft>
                <a:spcPts val="0"/>
              </a:spcAft>
              <a:buSzPts val="1568"/>
              <a:buNone/>
              <a:defRPr>
                <a:solidFill>
                  <a:schemeClr val="lt1"/>
                </a:solidFill>
              </a:defRPr>
            </a:lvl7pPr>
            <a:lvl8pPr lvl="7" algn="ctr">
              <a:spcBef>
                <a:spcPts val="1400"/>
              </a:spcBef>
              <a:spcAft>
                <a:spcPts val="0"/>
              </a:spcAft>
              <a:buSzPts val="1568"/>
              <a:buNone/>
              <a:defRPr>
                <a:solidFill>
                  <a:schemeClr val="lt1"/>
                </a:solidFill>
              </a:defRPr>
            </a:lvl8pPr>
            <a:lvl9pPr lvl="8" algn="ctr">
              <a:spcBef>
                <a:spcPts val="1400"/>
              </a:spcBef>
              <a:spcAft>
                <a:spcPts val="0"/>
              </a:spcAft>
              <a:buSzPts val="1568"/>
              <a:buNone/>
              <a:defRPr>
                <a:solidFill>
                  <a:schemeClr val="lt1"/>
                </a:solidFill>
              </a:defRPr>
            </a:lvl9pPr>
          </a:lstStyle>
          <a:p/>
        </p:txBody>
      </p:sp>
      <p:sp>
        <p:nvSpPr>
          <p:cNvPr id="24" name="Google Shape;24;p4"/>
          <p:cNvSpPr txBox="1"/>
          <p:nvPr>
            <p:ph idx="10" type="dt"/>
          </p:nvPr>
        </p:nvSpPr>
        <p:spPr>
          <a:xfrm rot="5400000">
            <a:off x="10492985" y="2560280"/>
            <a:ext cx="1386839" cy="320123"/>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4"/>
          <p:cNvSpPr txBox="1"/>
          <p:nvPr>
            <p:ph idx="11" type="ftr"/>
          </p:nvPr>
        </p:nvSpPr>
        <p:spPr>
          <a:xfrm rot="5400000">
            <a:off x="8726670" y="4568719"/>
            <a:ext cx="5403713" cy="320124"/>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4"/>
          <p:cNvSpPr txBox="1"/>
          <p:nvPr>
            <p:ph idx="12" type="sldNum"/>
          </p:nvPr>
        </p:nvSpPr>
        <p:spPr>
          <a:xfrm>
            <a:off x="10873004" y="414031"/>
            <a:ext cx="880338" cy="107476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7" name="Shape 27"/>
        <p:cNvGrpSpPr/>
        <p:nvPr/>
      </p:nvGrpSpPr>
      <p:grpSpPr>
        <a:xfrm>
          <a:off x="0" y="0"/>
          <a:ext cx="0" cy="0"/>
          <a:chOff x="0" y="0"/>
          <a:chExt cx="0" cy="0"/>
        </a:xfrm>
      </p:grpSpPr>
      <p:sp>
        <p:nvSpPr>
          <p:cNvPr id="28" name="Google Shape;28;p5"/>
          <p:cNvSpPr txBox="1"/>
          <p:nvPr>
            <p:ph type="title"/>
          </p:nvPr>
        </p:nvSpPr>
        <p:spPr>
          <a:xfrm>
            <a:off x="678594" y="633805"/>
            <a:ext cx="9877532" cy="1960742"/>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5"/>
          <p:cNvSpPr txBox="1"/>
          <p:nvPr>
            <p:ph idx="1" type="body"/>
          </p:nvPr>
        </p:nvSpPr>
        <p:spPr>
          <a:xfrm>
            <a:off x="1158780" y="2874096"/>
            <a:ext cx="9396316" cy="5873673"/>
          </a:xfrm>
          <a:prstGeom prst="rect">
            <a:avLst/>
          </a:prstGeom>
          <a:noFill/>
          <a:ln>
            <a:noFill/>
          </a:ln>
        </p:spPr>
        <p:txBody>
          <a:bodyPr anchorCtr="0" anchor="t" bIns="45700" lIns="91425" spcFirstLastPara="1" rIns="91425" wrap="square" tIns="45700">
            <a:normAutofit/>
          </a:bodyPr>
          <a:lstStyle>
            <a:lvl1pPr indent="-320040" lvl="0" marL="457200" algn="l">
              <a:spcBef>
                <a:spcPts val="1400"/>
              </a:spcBef>
              <a:spcAft>
                <a:spcPts val="0"/>
              </a:spcAft>
              <a:buSzPts val="1440"/>
              <a:buChar char="►"/>
              <a:defRPr/>
            </a:lvl1pPr>
            <a:lvl2pPr indent="-320040" lvl="1" marL="914400" algn="l">
              <a:spcBef>
                <a:spcPts val="1400"/>
              </a:spcBef>
              <a:spcAft>
                <a:spcPts val="0"/>
              </a:spcAft>
              <a:buSzPts val="1440"/>
              <a:buChar char="►"/>
              <a:defRPr/>
            </a:lvl2pPr>
            <a:lvl3pPr indent="-320039" lvl="2" marL="1371600" algn="l">
              <a:spcBef>
                <a:spcPts val="1400"/>
              </a:spcBef>
              <a:spcAft>
                <a:spcPts val="0"/>
              </a:spcAft>
              <a:buSzPts val="1440"/>
              <a:buChar char="►"/>
              <a:defRPr/>
            </a:lvl3pPr>
            <a:lvl4pPr indent="-320039" lvl="3" marL="1828800" algn="l">
              <a:spcBef>
                <a:spcPts val="1400"/>
              </a:spcBef>
              <a:spcAft>
                <a:spcPts val="0"/>
              </a:spcAft>
              <a:buSzPts val="1440"/>
              <a:buChar char="►"/>
              <a:defRPr/>
            </a:lvl4pPr>
            <a:lvl5pPr indent="-320039" lvl="4" marL="2286000" algn="l">
              <a:spcBef>
                <a:spcPts val="1400"/>
              </a:spcBef>
              <a:spcAft>
                <a:spcPts val="0"/>
              </a:spcAft>
              <a:buSzPts val="1440"/>
              <a:buChar char="►"/>
              <a:defRPr/>
            </a:lvl5pPr>
            <a:lvl6pPr indent="-320039" lvl="5" marL="2743200" algn="l">
              <a:spcBef>
                <a:spcPts val="1400"/>
              </a:spcBef>
              <a:spcAft>
                <a:spcPts val="0"/>
              </a:spcAft>
              <a:buSzPts val="1440"/>
              <a:buChar char="►"/>
              <a:defRPr/>
            </a:lvl6pPr>
            <a:lvl7pPr indent="-320039" lvl="6" marL="3200400" algn="l">
              <a:spcBef>
                <a:spcPts val="1400"/>
              </a:spcBef>
              <a:spcAft>
                <a:spcPts val="0"/>
              </a:spcAft>
              <a:buSzPts val="1440"/>
              <a:buChar char="►"/>
              <a:defRPr/>
            </a:lvl7pPr>
            <a:lvl8pPr indent="-320040" lvl="7" marL="3657600" algn="l">
              <a:spcBef>
                <a:spcPts val="1400"/>
              </a:spcBef>
              <a:spcAft>
                <a:spcPts val="0"/>
              </a:spcAft>
              <a:buSzPts val="1440"/>
              <a:buChar char="►"/>
              <a:defRPr/>
            </a:lvl8pPr>
            <a:lvl9pPr indent="-320040" lvl="8" marL="4114800" algn="l">
              <a:spcBef>
                <a:spcPts val="1400"/>
              </a:spcBef>
              <a:spcAft>
                <a:spcPts val="0"/>
              </a:spcAft>
              <a:buSzPts val="1440"/>
              <a:buChar char="►"/>
              <a:defRPr/>
            </a:lvl9pPr>
          </a:lstStyle>
          <a:p/>
        </p:txBody>
      </p:sp>
      <p:sp>
        <p:nvSpPr>
          <p:cNvPr id="30" name="Google Shape;30;p5"/>
          <p:cNvSpPr txBox="1"/>
          <p:nvPr>
            <p:ph idx="10" type="dt"/>
          </p:nvPr>
        </p:nvSpPr>
        <p:spPr>
          <a:xfrm rot="5400000">
            <a:off x="10492985" y="2560280"/>
            <a:ext cx="1386839" cy="320123"/>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5"/>
          <p:cNvSpPr txBox="1"/>
          <p:nvPr>
            <p:ph idx="11" type="ftr"/>
          </p:nvPr>
        </p:nvSpPr>
        <p:spPr>
          <a:xfrm rot="5400000">
            <a:off x="8726670" y="4568719"/>
            <a:ext cx="5403713" cy="320124"/>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5"/>
          <p:cNvSpPr txBox="1"/>
          <p:nvPr>
            <p:ph idx="12" type="sldNum"/>
          </p:nvPr>
        </p:nvSpPr>
        <p:spPr>
          <a:xfrm>
            <a:off x="10873004" y="414031"/>
            <a:ext cx="880338" cy="107476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3" name="Shape 33"/>
        <p:cNvGrpSpPr/>
        <p:nvPr/>
      </p:nvGrpSpPr>
      <p:grpSpPr>
        <a:xfrm>
          <a:off x="0" y="0"/>
          <a:ext cx="0" cy="0"/>
          <a:chOff x="0" y="0"/>
          <a:chExt cx="0" cy="0"/>
        </a:xfrm>
      </p:grpSpPr>
      <p:sp>
        <p:nvSpPr>
          <p:cNvPr id="34" name="Google Shape;34;p6"/>
          <p:cNvSpPr txBox="1"/>
          <p:nvPr>
            <p:ph type="title"/>
          </p:nvPr>
        </p:nvSpPr>
        <p:spPr>
          <a:xfrm>
            <a:off x="1213021" y="4006428"/>
            <a:ext cx="9269354" cy="2681906"/>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2"/>
              </a:buClr>
              <a:buSzPts val="5600"/>
              <a:buFont typeface="Century Gothic"/>
              <a:buNone/>
              <a:defRPr b="0" sz="56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6"/>
          <p:cNvSpPr txBox="1"/>
          <p:nvPr>
            <p:ph idx="1" type="body"/>
          </p:nvPr>
        </p:nvSpPr>
        <p:spPr>
          <a:xfrm>
            <a:off x="1213019" y="6688333"/>
            <a:ext cx="9269355" cy="1204560"/>
          </a:xfrm>
          <a:prstGeom prst="rect">
            <a:avLst/>
          </a:prstGeom>
          <a:noFill/>
          <a:ln>
            <a:noFill/>
          </a:ln>
        </p:spPr>
        <p:txBody>
          <a:bodyPr anchorCtr="0" anchor="t" bIns="45700" lIns="91425" spcFirstLastPara="1" rIns="91425" wrap="square" tIns="45700">
            <a:normAutofit/>
          </a:bodyPr>
          <a:lstStyle>
            <a:lvl1pPr indent="-228600" lvl="0" marL="457200" algn="l">
              <a:spcBef>
                <a:spcPts val="1400"/>
              </a:spcBef>
              <a:spcAft>
                <a:spcPts val="0"/>
              </a:spcAft>
              <a:buSzPts val="2240"/>
              <a:buNone/>
              <a:defRPr sz="2800" cap="none">
                <a:solidFill>
                  <a:srgbClr val="86D1D8"/>
                </a:solidFill>
              </a:defRPr>
            </a:lvl1pPr>
            <a:lvl2pPr indent="-228600" lvl="1" marL="914400" algn="l">
              <a:spcBef>
                <a:spcPts val="1400"/>
              </a:spcBef>
              <a:spcAft>
                <a:spcPts val="0"/>
              </a:spcAft>
              <a:buSzPts val="2016"/>
              <a:buNone/>
              <a:defRPr sz="2520">
                <a:solidFill>
                  <a:schemeClr val="lt1"/>
                </a:solidFill>
              </a:defRPr>
            </a:lvl2pPr>
            <a:lvl3pPr indent="-228600" lvl="2" marL="1371600" algn="l">
              <a:spcBef>
                <a:spcPts val="1400"/>
              </a:spcBef>
              <a:spcAft>
                <a:spcPts val="0"/>
              </a:spcAft>
              <a:buSzPts val="1792"/>
              <a:buNone/>
              <a:defRPr sz="2240">
                <a:solidFill>
                  <a:schemeClr val="lt1"/>
                </a:solidFill>
              </a:defRPr>
            </a:lvl3pPr>
            <a:lvl4pPr indent="-228600" lvl="3" marL="1828800" algn="l">
              <a:spcBef>
                <a:spcPts val="1400"/>
              </a:spcBef>
              <a:spcAft>
                <a:spcPts val="0"/>
              </a:spcAft>
              <a:buSzPts val="1568"/>
              <a:buNone/>
              <a:defRPr sz="1960">
                <a:solidFill>
                  <a:schemeClr val="lt1"/>
                </a:solidFill>
              </a:defRPr>
            </a:lvl4pPr>
            <a:lvl5pPr indent="-228600" lvl="4" marL="2286000" algn="l">
              <a:spcBef>
                <a:spcPts val="1400"/>
              </a:spcBef>
              <a:spcAft>
                <a:spcPts val="0"/>
              </a:spcAft>
              <a:buSzPts val="1568"/>
              <a:buNone/>
              <a:defRPr sz="1960">
                <a:solidFill>
                  <a:schemeClr val="lt1"/>
                </a:solidFill>
              </a:defRPr>
            </a:lvl5pPr>
            <a:lvl6pPr indent="-228600" lvl="5" marL="2743200" algn="l">
              <a:spcBef>
                <a:spcPts val="1400"/>
              </a:spcBef>
              <a:spcAft>
                <a:spcPts val="0"/>
              </a:spcAft>
              <a:buSzPts val="1568"/>
              <a:buNone/>
              <a:defRPr sz="1960">
                <a:solidFill>
                  <a:schemeClr val="lt1"/>
                </a:solidFill>
              </a:defRPr>
            </a:lvl6pPr>
            <a:lvl7pPr indent="-228600" lvl="6" marL="3200400" algn="l">
              <a:spcBef>
                <a:spcPts val="1400"/>
              </a:spcBef>
              <a:spcAft>
                <a:spcPts val="0"/>
              </a:spcAft>
              <a:buSzPts val="1568"/>
              <a:buNone/>
              <a:defRPr sz="1960">
                <a:solidFill>
                  <a:schemeClr val="lt1"/>
                </a:solidFill>
              </a:defRPr>
            </a:lvl7pPr>
            <a:lvl8pPr indent="-228600" lvl="7" marL="3657600" algn="l">
              <a:spcBef>
                <a:spcPts val="1400"/>
              </a:spcBef>
              <a:spcAft>
                <a:spcPts val="0"/>
              </a:spcAft>
              <a:buSzPts val="1568"/>
              <a:buNone/>
              <a:defRPr sz="1960">
                <a:solidFill>
                  <a:schemeClr val="lt1"/>
                </a:solidFill>
              </a:defRPr>
            </a:lvl8pPr>
            <a:lvl9pPr indent="-228600" lvl="8" marL="4114800" algn="l">
              <a:spcBef>
                <a:spcPts val="1400"/>
              </a:spcBef>
              <a:spcAft>
                <a:spcPts val="0"/>
              </a:spcAft>
              <a:buSzPts val="1568"/>
              <a:buNone/>
              <a:defRPr sz="1960">
                <a:solidFill>
                  <a:schemeClr val="lt1"/>
                </a:solidFill>
              </a:defRPr>
            </a:lvl9pPr>
          </a:lstStyle>
          <a:p/>
        </p:txBody>
      </p:sp>
      <p:sp>
        <p:nvSpPr>
          <p:cNvPr id="36" name="Google Shape;36;p6"/>
          <p:cNvSpPr txBox="1"/>
          <p:nvPr>
            <p:ph idx="10" type="dt"/>
          </p:nvPr>
        </p:nvSpPr>
        <p:spPr>
          <a:xfrm rot="5400000">
            <a:off x="10492985" y="2560280"/>
            <a:ext cx="1386839" cy="320123"/>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6"/>
          <p:cNvSpPr txBox="1"/>
          <p:nvPr>
            <p:ph idx="11" type="ftr"/>
          </p:nvPr>
        </p:nvSpPr>
        <p:spPr>
          <a:xfrm rot="5400000">
            <a:off x="8726670" y="4568719"/>
            <a:ext cx="5403713" cy="320124"/>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6"/>
          <p:cNvSpPr txBox="1"/>
          <p:nvPr>
            <p:ph idx="12" type="sldNum"/>
          </p:nvPr>
        </p:nvSpPr>
        <p:spPr>
          <a:xfrm>
            <a:off x="10873004" y="414031"/>
            <a:ext cx="880338" cy="107476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9" name="Shape 39"/>
        <p:cNvGrpSpPr/>
        <p:nvPr/>
      </p:nvGrpSpPr>
      <p:grpSpPr>
        <a:xfrm>
          <a:off x="0" y="0"/>
          <a:ext cx="0" cy="0"/>
          <a:chOff x="0" y="0"/>
          <a:chExt cx="0" cy="0"/>
        </a:xfrm>
      </p:grpSpPr>
      <p:sp>
        <p:nvSpPr>
          <p:cNvPr id="40" name="Google Shape;40;p7"/>
          <p:cNvSpPr txBox="1"/>
          <p:nvPr>
            <p:ph type="title"/>
          </p:nvPr>
        </p:nvSpPr>
        <p:spPr>
          <a:xfrm>
            <a:off x="678594" y="633805"/>
            <a:ext cx="9877532" cy="1960742"/>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7"/>
          <p:cNvSpPr txBox="1"/>
          <p:nvPr>
            <p:ph idx="1" type="body"/>
          </p:nvPr>
        </p:nvSpPr>
        <p:spPr>
          <a:xfrm>
            <a:off x="1158781" y="2884807"/>
            <a:ext cx="4617358" cy="5874068"/>
          </a:xfrm>
          <a:prstGeom prst="rect">
            <a:avLst/>
          </a:prstGeom>
          <a:noFill/>
          <a:ln>
            <a:noFill/>
          </a:ln>
        </p:spPr>
        <p:txBody>
          <a:bodyPr anchorCtr="0" anchor="t" bIns="45700" lIns="91425" spcFirstLastPara="1" rIns="91425" wrap="square" tIns="45700">
            <a:normAutofit/>
          </a:bodyPr>
          <a:lstStyle>
            <a:lvl1pPr indent="-356616" lvl="0" marL="457200" algn="l">
              <a:spcBef>
                <a:spcPts val="1400"/>
              </a:spcBef>
              <a:spcAft>
                <a:spcPts val="0"/>
              </a:spcAft>
              <a:buSzPts val="2016"/>
              <a:buChar char="►"/>
              <a:defRPr sz="2520"/>
            </a:lvl1pPr>
            <a:lvl2pPr indent="-342392" lvl="1" marL="914400" algn="l">
              <a:spcBef>
                <a:spcPts val="1400"/>
              </a:spcBef>
              <a:spcAft>
                <a:spcPts val="0"/>
              </a:spcAft>
              <a:buSzPts val="1792"/>
              <a:buChar char="►"/>
              <a:defRPr sz="2240"/>
            </a:lvl2pPr>
            <a:lvl3pPr indent="-328167" lvl="2" marL="1371600" algn="l">
              <a:spcBef>
                <a:spcPts val="1400"/>
              </a:spcBef>
              <a:spcAft>
                <a:spcPts val="0"/>
              </a:spcAft>
              <a:buSzPts val="1568"/>
              <a:buChar char="►"/>
              <a:defRPr sz="1960"/>
            </a:lvl3pPr>
            <a:lvl4pPr indent="-313944" lvl="3" marL="1828800" algn="l">
              <a:spcBef>
                <a:spcPts val="1400"/>
              </a:spcBef>
              <a:spcAft>
                <a:spcPts val="0"/>
              </a:spcAft>
              <a:buSzPts val="1344"/>
              <a:buChar char="►"/>
              <a:defRPr sz="1679"/>
            </a:lvl4pPr>
            <a:lvl5pPr indent="-313944" lvl="4" marL="2286000" algn="l">
              <a:spcBef>
                <a:spcPts val="1400"/>
              </a:spcBef>
              <a:spcAft>
                <a:spcPts val="0"/>
              </a:spcAft>
              <a:buSzPts val="1344"/>
              <a:buChar char="►"/>
              <a:defRPr sz="1679"/>
            </a:lvl5pPr>
            <a:lvl6pPr indent="-313944" lvl="5" marL="2743200" algn="l">
              <a:spcBef>
                <a:spcPts val="1400"/>
              </a:spcBef>
              <a:spcAft>
                <a:spcPts val="0"/>
              </a:spcAft>
              <a:buSzPts val="1344"/>
              <a:buChar char="►"/>
              <a:defRPr sz="1679"/>
            </a:lvl6pPr>
            <a:lvl7pPr indent="-313944" lvl="6" marL="3200400" algn="l">
              <a:spcBef>
                <a:spcPts val="1400"/>
              </a:spcBef>
              <a:spcAft>
                <a:spcPts val="0"/>
              </a:spcAft>
              <a:buSzPts val="1344"/>
              <a:buChar char="►"/>
              <a:defRPr sz="1679"/>
            </a:lvl7pPr>
            <a:lvl8pPr indent="-313944" lvl="7" marL="3657600" algn="l">
              <a:spcBef>
                <a:spcPts val="1400"/>
              </a:spcBef>
              <a:spcAft>
                <a:spcPts val="0"/>
              </a:spcAft>
              <a:buSzPts val="1344"/>
              <a:buChar char="►"/>
              <a:defRPr sz="1679"/>
            </a:lvl8pPr>
            <a:lvl9pPr indent="-313944" lvl="8" marL="4114800" algn="l">
              <a:spcBef>
                <a:spcPts val="1400"/>
              </a:spcBef>
              <a:spcAft>
                <a:spcPts val="0"/>
              </a:spcAft>
              <a:buSzPts val="1344"/>
              <a:buChar char="►"/>
              <a:defRPr sz="1679"/>
            </a:lvl9pPr>
          </a:lstStyle>
          <a:p/>
        </p:txBody>
      </p:sp>
      <p:sp>
        <p:nvSpPr>
          <p:cNvPr id="42" name="Google Shape;42;p7"/>
          <p:cNvSpPr txBox="1"/>
          <p:nvPr>
            <p:ph idx="2" type="body"/>
          </p:nvPr>
        </p:nvSpPr>
        <p:spPr>
          <a:xfrm>
            <a:off x="5938766" y="2878531"/>
            <a:ext cx="4617361" cy="5880343"/>
          </a:xfrm>
          <a:prstGeom prst="rect">
            <a:avLst/>
          </a:prstGeom>
          <a:noFill/>
          <a:ln>
            <a:noFill/>
          </a:ln>
        </p:spPr>
        <p:txBody>
          <a:bodyPr anchorCtr="0" anchor="t" bIns="45700" lIns="91425" spcFirstLastPara="1" rIns="91425" wrap="square" tIns="45700">
            <a:normAutofit/>
          </a:bodyPr>
          <a:lstStyle>
            <a:lvl1pPr indent="-356616" lvl="0" marL="457200" algn="l">
              <a:spcBef>
                <a:spcPts val="1400"/>
              </a:spcBef>
              <a:spcAft>
                <a:spcPts val="0"/>
              </a:spcAft>
              <a:buSzPts val="2016"/>
              <a:buChar char="►"/>
              <a:defRPr sz="2520"/>
            </a:lvl1pPr>
            <a:lvl2pPr indent="-342392" lvl="1" marL="914400" algn="l">
              <a:spcBef>
                <a:spcPts val="1400"/>
              </a:spcBef>
              <a:spcAft>
                <a:spcPts val="0"/>
              </a:spcAft>
              <a:buSzPts val="1792"/>
              <a:buChar char="►"/>
              <a:defRPr sz="2240"/>
            </a:lvl2pPr>
            <a:lvl3pPr indent="-328167" lvl="2" marL="1371600" algn="l">
              <a:spcBef>
                <a:spcPts val="1400"/>
              </a:spcBef>
              <a:spcAft>
                <a:spcPts val="0"/>
              </a:spcAft>
              <a:buSzPts val="1568"/>
              <a:buChar char="►"/>
              <a:defRPr sz="1960"/>
            </a:lvl3pPr>
            <a:lvl4pPr indent="-313944" lvl="3" marL="1828800" algn="l">
              <a:spcBef>
                <a:spcPts val="1400"/>
              </a:spcBef>
              <a:spcAft>
                <a:spcPts val="0"/>
              </a:spcAft>
              <a:buSzPts val="1344"/>
              <a:buChar char="►"/>
              <a:defRPr sz="1679"/>
            </a:lvl4pPr>
            <a:lvl5pPr indent="-313944" lvl="4" marL="2286000" algn="l">
              <a:spcBef>
                <a:spcPts val="1400"/>
              </a:spcBef>
              <a:spcAft>
                <a:spcPts val="0"/>
              </a:spcAft>
              <a:buSzPts val="1344"/>
              <a:buChar char="►"/>
              <a:defRPr sz="1679"/>
            </a:lvl5pPr>
            <a:lvl6pPr indent="-313944" lvl="5" marL="2743200" algn="l">
              <a:spcBef>
                <a:spcPts val="1400"/>
              </a:spcBef>
              <a:spcAft>
                <a:spcPts val="0"/>
              </a:spcAft>
              <a:buSzPts val="1344"/>
              <a:buChar char="►"/>
              <a:defRPr sz="1679"/>
            </a:lvl6pPr>
            <a:lvl7pPr indent="-313944" lvl="6" marL="3200400" algn="l">
              <a:spcBef>
                <a:spcPts val="1400"/>
              </a:spcBef>
              <a:spcAft>
                <a:spcPts val="0"/>
              </a:spcAft>
              <a:buSzPts val="1344"/>
              <a:buChar char="►"/>
              <a:defRPr sz="1679"/>
            </a:lvl7pPr>
            <a:lvl8pPr indent="-313944" lvl="7" marL="3657600" algn="l">
              <a:spcBef>
                <a:spcPts val="1400"/>
              </a:spcBef>
              <a:spcAft>
                <a:spcPts val="0"/>
              </a:spcAft>
              <a:buSzPts val="1344"/>
              <a:buChar char="►"/>
              <a:defRPr sz="1679"/>
            </a:lvl8pPr>
            <a:lvl9pPr indent="-313944" lvl="8" marL="4114800" algn="l">
              <a:spcBef>
                <a:spcPts val="1400"/>
              </a:spcBef>
              <a:spcAft>
                <a:spcPts val="0"/>
              </a:spcAft>
              <a:buSzPts val="1344"/>
              <a:buChar char="►"/>
              <a:defRPr sz="1679"/>
            </a:lvl9pPr>
          </a:lstStyle>
          <a:p/>
        </p:txBody>
      </p:sp>
      <p:sp>
        <p:nvSpPr>
          <p:cNvPr id="43" name="Google Shape;43;p7"/>
          <p:cNvSpPr txBox="1"/>
          <p:nvPr>
            <p:ph idx="10" type="dt"/>
          </p:nvPr>
        </p:nvSpPr>
        <p:spPr>
          <a:xfrm rot="5400000">
            <a:off x="10492985" y="2560280"/>
            <a:ext cx="1386839" cy="320123"/>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7"/>
          <p:cNvSpPr txBox="1"/>
          <p:nvPr>
            <p:ph idx="11" type="ftr"/>
          </p:nvPr>
        </p:nvSpPr>
        <p:spPr>
          <a:xfrm rot="5400000">
            <a:off x="8726670" y="4568719"/>
            <a:ext cx="5403713" cy="320124"/>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7"/>
          <p:cNvSpPr txBox="1"/>
          <p:nvPr>
            <p:ph idx="12" type="sldNum"/>
          </p:nvPr>
        </p:nvSpPr>
        <p:spPr>
          <a:xfrm>
            <a:off x="10873004" y="414031"/>
            <a:ext cx="880338" cy="107476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6" name="Shape 46"/>
        <p:cNvGrpSpPr/>
        <p:nvPr/>
      </p:nvGrpSpPr>
      <p:grpSpPr>
        <a:xfrm>
          <a:off x="0" y="0"/>
          <a:ext cx="0" cy="0"/>
          <a:chOff x="0" y="0"/>
          <a:chExt cx="0" cy="0"/>
        </a:xfrm>
      </p:grpSpPr>
      <p:sp>
        <p:nvSpPr>
          <p:cNvPr id="47" name="Google Shape;47;p8"/>
          <p:cNvSpPr txBox="1"/>
          <p:nvPr>
            <p:ph type="title"/>
          </p:nvPr>
        </p:nvSpPr>
        <p:spPr>
          <a:xfrm>
            <a:off x="678594" y="633805"/>
            <a:ext cx="9877532" cy="1960742"/>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588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8"/>
          <p:cNvSpPr txBox="1"/>
          <p:nvPr>
            <p:ph idx="1" type="body"/>
          </p:nvPr>
        </p:nvSpPr>
        <p:spPr>
          <a:xfrm>
            <a:off x="1158780" y="2667000"/>
            <a:ext cx="4617357" cy="806767"/>
          </a:xfrm>
          <a:prstGeom prst="rect">
            <a:avLst/>
          </a:prstGeom>
          <a:noFill/>
          <a:ln>
            <a:noFill/>
          </a:ln>
        </p:spPr>
        <p:txBody>
          <a:bodyPr anchorCtr="0" anchor="b" bIns="45700" lIns="91425" spcFirstLastPara="1" rIns="91425" wrap="square" tIns="45700">
            <a:noAutofit/>
          </a:bodyPr>
          <a:lstStyle>
            <a:lvl1pPr indent="-228600" lvl="0" marL="457200" algn="l">
              <a:spcBef>
                <a:spcPts val="1400"/>
              </a:spcBef>
              <a:spcAft>
                <a:spcPts val="0"/>
              </a:spcAft>
              <a:buSzPts val="2688"/>
              <a:buNone/>
              <a:defRPr b="0" sz="3359">
                <a:solidFill>
                  <a:srgbClr val="86D1D8"/>
                </a:solidFill>
              </a:defRPr>
            </a:lvl1pPr>
            <a:lvl2pPr indent="-228600" lvl="1" marL="914400" algn="l">
              <a:spcBef>
                <a:spcPts val="1400"/>
              </a:spcBef>
              <a:spcAft>
                <a:spcPts val="0"/>
              </a:spcAft>
              <a:buSzPts val="2240"/>
              <a:buNone/>
              <a:defRPr b="1" sz="2800"/>
            </a:lvl2pPr>
            <a:lvl3pPr indent="-228600" lvl="2" marL="1371600" algn="l">
              <a:spcBef>
                <a:spcPts val="1400"/>
              </a:spcBef>
              <a:spcAft>
                <a:spcPts val="0"/>
              </a:spcAft>
              <a:buSzPts val="2016"/>
              <a:buNone/>
              <a:defRPr b="1" sz="2520"/>
            </a:lvl3pPr>
            <a:lvl4pPr indent="-228600" lvl="3" marL="1828800" algn="l">
              <a:spcBef>
                <a:spcPts val="1400"/>
              </a:spcBef>
              <a:spcAft>
                <a:spcPts val="0"/>
              </a:spcAft>
              <a:buSzPts val="1792"/>
              <a:buNone/>
              <a:defRPr b="1" sz="2240"/>
            </a:lvl4pPr>
            <a:lvl5pPr indent="-228600" lvl="4" marL="2286000" algn="l">
              <a:spcBef>
                <a:spcPts val="1400"/>
              </a:spcBef>
              <a:spcAft>
                <a:spcPts val="0"/>
              </a:spcAft>
              <a:buSzPts val="1792"/>
              <a:buNone/>
              <a:defRPr b="1" sz="2240"/>
            </a:lvl5pPr>
            <a:lvl6pPr indent="-228600" lvl="5" marL="2743200" algn="l">
              <a:spcBef>
                <a:spcPts val="1400"/>
              </a:spcBef>
              <a:spcAft>
                <a:spcPts val="0"/>
              </a:spcAft>
              <a:buSzPts val="1792"/>
              <a:buNone/>
              <a:defRPr b="1" sz="2240"/>
            </a:lvl6pPr>
            <a:lvl7pPr indent="-228600" lvl="6" marL="3200400" algn="l">
              <a:spcBef>
                <a:spcPts val="1400"/>
              </a:spcBef>
              <a:spcAft>
                <a:spcPts val="0"/>
              </a:spcAft>
              <a:buSzPts val="1792"/>
              <a:buNone/>
              <a:defRPr b="1" sz="2240"/>
            </a:lvl7pPr>
            <a:lvl8pPr indent="-228600" lvl="7" marL="3657600" algn="l">
              <a:spcBef>
                <a:spcPts val="1400"/>
              </a:spcBef>
              <a:spcAft>
                <a:spcPts val="0"/>
              </a:spcAft>
              <a:buSzPts val="1792"/>
              <a:buNone/>
              <a:defRPr b="1" sz="2240"/>
            </a:lvl8pPr>
            <a:lvl9pPr indent="-228600" lvl="8" marL="4114800" algn="l">
              <a:spcBef>
                <a:spcPts val="1400"/>
              </a:spcBef>
              <a:spcAft>
                <a:spcPts val="0"/>
              </a:spcAft>
              <a:buSzPts val="1792"/>
              <a:buNone/>
              <a:defRPr b="1" sz="2240"/>
            </a:lvl9pPr>
          </a:lstStyle>
          <a:p/>
        </p:txBody>
      </p:sp>
      <p:sp>
        <p:nvSpPr>
          <p:cNvPr id="49" name="Google Shape;49;p8"/>
          <p:cNvSpPr txBox="1"/>
          <p:nvPr>
            <p:ph idx="2" type="body"/>
          </p:nvPr>
        </p:nvSpPr>
        <p:spPr>
          <a:xfrm>
            <a:off x="1158781" y="3520440"/>
            <a:ext cx="4617358" cy="5238433"/>
          </a:xfrm>
          <a:prstGeom prst="rect">
            <a:avLst/>
          </a:prstGeom>
          <a:noFill/>
          <a:ln>
            <a:noFill/>
          </a:ln>
        </p:spPr>
        <p:txBody>
          <a:bodyPr anchorCtr="0" anchor="t" bIns="45700" lIns="91425" spcFirstLastPara="1" rIns="91425" wrap="square" tIns="45700">
            <a:normAutofit/>
          </a:bodyPr>
          <a:lstStyle>
            <a:lvl1pPr indent="-356616" lvl="0" marL="457200" algn="l">
              <a:spcBef>
                <a:spcPts val="1400"/>
              </a:spcBef>
              <a:spcAft>
                <a:spcPts val="0"/>
              </a:spcAft>
              <a:buSzPts val="2016"/>
              <a:buChar char="►"/>
              <a:defRPr sz="2520"/>
            </a:lvl1pPr>
            <a:lvl2pPr indent="-342392" lvl="1" marL="914400" algn="l">
              <a:spcBef>
                <a:spcPts val="1400"/>
              </a:spcBef>
              <a:spcAft>
                <a:spcPts val="0"/>
              </a:spcAft>
              <a:buSzPts val="1792"/>
              <a:buChar char="►"/>
              <a:defRPr sz="2240"/>
            </a:lvl2pPr>
            <a:lvl3pPr indent="-328167" lvl="2" marL="1371600" algn="l">
              <a:spcBef>
                <a:spcPts val="1400"/>
              </a:spcBef>
              <a:spcAft>
                <a:spcPts val="0"/>
              </a:spcAft>
              <a:buSzPts val="1568"/>
              <a:buChar char="►"/>
              <a:defRPr sz="1960"/>
            </a:lvl3pPr>
            <a:lvl4pPr indent="-313944" lvl="3" marL="1828800" algn="l">
              <a:spcBef>
                <a:spcPts val="1400"/>
              </a:spcBef>
              <a:spcAft>
                <a:spcPts val="0"/>
              </a:spcAft>
              <a:buSzPts val="1344"/>
              <a:buChar char="►"/>
              <a:defRPr sz="1679"/>
            </a:lvl4pPr>
            <a:lvl5pPr indent="-313944" lvl="4" marL="2286000" algn="l">
              <a:spcBef>
                <a:spcPts val="1400"/>
              </a:spcBef>
              <a:spcAft>
                <a:spcPts val="0"/>
              </a:spcAft>
              <a:buSzPts val="1344"/>
              <a:buChar char="►"/>
              <a:defRPr sz="1679"/>
            </a:lvl5pPr>
            <a:lvl6pPr indent="-313944" lvl="5" marL="2743200" algn="l">
              <a:spcBef>
                <a:spcPts val="1400"/>
              </a:spcBef>
              <a:spcAft>
                <a:spcPts val="0"/>
              </a:spcAft>
              <a:buSzPts val="1344"/>
              <a:buChar char="►"/>
              <a:defRPr sz="1679"/>
            </a:lvl6pPr>
            <a:lvl7pPr indent="-313944" lvl="6" marL="3200400" algn="l">
              <a:spcBef>
                <a:spcPts val="1400"/>
              </a:spcBef>
              <a:spcAft>
                <a:spcPts val="0"/>
              </a:spcAft>
              <a:buSzPts val="1344"/>
              <a:buChar char="►"/>
              <a:defRPr sz="1679"/>
            </a:lvl7pPr>
            <a:lvl8pPr indent="-313944" lvl="7" marL="3657600" algn="l">
              <a:spcBef>
                <a:spcPts val="1400"/>
              </a:spcBef>
              <a:spcAft>
                <a:spcPts val="0"/>
              </a:spcAft>
              <a:buSzPts val="1344"/>
              <a:buChar char="►"/>
              <a:defRPr sz="1679"/>
            </a:lvl8pPr>
            <a:lvl9pPr indent="-313944" lvl="8" marL="4114800" algn="l">
              <a:spcBef>
                <a:spcPts val="1400"/>
              </a:spcBef>
              <a:spcAft>
                <a:spcPts val="0"/>
              </a:spcAft>
              <a:buSzPts val="1344"/>
              <a:buChar char="►"/>
              <a:defRPr sz="1679"/>
            </a:lvl9pPr>
          </a:lstStyle>
          <a:p/>
        </p:txBody>
      </p:sp>
      <p:sp>
        <p:nvSpPr>
          <p:cNvPr id="50" name="Google Shape;50;p8"/>
          <p:cNvSpPr txBox="1"/>
          <p:nvPr>
            <p:ph idx="3" type="body"/>
          </p:nvPr>
        </p:nvSpPr>
        <p:spPr>
          <a:xfrm>
            <a:off x="5938767" y="2667000"/>
            <a:ext cx="4617358" cy="806767"/>
          </a:xfrm>
          <a:prstGeom prst="rect">
            <a:avLst/>
          </a:prstGeom>
          <a:noFill/>
          <a:ln>
            <a:noFill/>
          </a:ln>
        </p:spPr>
        <p:txBody>
          <a:bodyPr anchorCtr="0" anchor="b" bIns="45700" lIns="91425" spcFirstLastPara="1" rIns="91425" wrap="square" tIns="45700">
            <a:noAutofit/>
          </a:bodyPr>
          <a:lstStyle>
            <a:lvl1pPr indent="-228600" lvl="0" marL="457200" algn="l">
              <a:spcBef>
                <a:spcPts val="1400"/>
              </a:spcBef>
              <a:spcAft>
                <a:spcPts val="0"/>
              </a:spcAft>
              <a:buSzPts val="2688"/>
              <a:buNone/>
              <a:defRPr b="0" sz="3359">
                <a:solidFill>
                  <a:srgbClr val="86D1D8"/>
                </a:solidFill>
              </a:defRPr>
            </a:lvl1pPr>
            <a:lvl2pPr indent="-228600" lvl="1" marL="914400" algn="l">
              <a:spcBef>
                <a:spcPts val="1400"/>
              </a:spcBef>
              <a:spcAft>
                <a:spcPts val="0"/>
              </a:spcAft>
              <a:buSzPts val="2240"/>
              <a:buNone/>
              <a:defRPr b="1" sz="2800"/>
            </a:lvl2pPr>
            <a:lvl3pPr indent="-228600" lvl="2" marL="1371600" algn="l">
              <a:spcBef>
                <a:spcPts val="1400"/>
              </a:spcBef>
              <a:spcAft>
                <a:spcPts val="0"/>
              </a:spcAft>
              <a:buSzPts val="2016"/>
              <a:buNone/>
              <a:defRPr b="1" sz="2520"/>
            </a:lvl3pPr>
            <a:lvl4pPr indent="-228600" lvl="3" marL="1828800" algn="l">
              <a:spcBef>
                <a:spcPts val="1400"/>
              </a:spcBef>
              <a:spcAft>
                <a:spcPts val="0"/>
              </a:spcAft>
              <a:buSzPts val="1792"/>
              <a:buNone/>
              <a:defRPr b="1" sz="2240"/>
            </a:lvl4pPr>
            <a:lvl5pPr indent="-228600" lvl="4" marL="2286000" algn="l">
              <a:spcBef>
                <a:spcPts val="1400"/>
              </a:spcBef>
              <a:spcAft>
                <a:spcPts val="0"/>
              </a:spcAft>
              <a:buSzPts val="1792"/>
              <a:buNone/>
              <a:defRPr b="1" sz="2240"/>
            </a:lvl5pPr>
            <a:lvl6pPr indent="-228600" lvl="5" marL="2743200" algn="l">
              <a:spcBef>
                <a:spcPts val="1400"/>
              </a:spcBef>
              <a:spcAft>
                <a:spcPts val="0"/>
              </a:spcAft>
              <a:buSzPts val="1792"/>
              <a:buNone/>
              <a:defRPr b="1" sz="2240"/>
            </a:lvl6pPr>
            <a:lvl7pPr indent="-228600" lvl="6" marL="3200400" algn="l">
              <a:spcBef>
                <a:spcPts val="1400"/>
              </a:spcBef>
              <a:spcAft>
                <a:spcPts val="0"/>
              </a:spcAft>
              <a:buSzPts val="1792"/>
              <a:buNone/>
              <a:defRPr b="1" sz="2240"/>
            </a:lvl7pPr>
            <a:lvl8pPr indent="-228600" lvl="7" marL="3657600" algn="l">
              <a:spcBef>
                <a:spcPts val="1400"/>
              </a:spcBef>
              <a:spcAft>
                <a:spcPts val="0"/>
              </a:spcAft>
              <a:buSzPts val="1792"/>
              <a:buNone/>
              <a:defRPr b="1" sz="2240"/>
            </a:lvl8pPr>
            <a:lvl9pPr indent="-228600" lvl="8" marL="4114800" algn="l">
              <a:spcBef>
                <a:spcPts val="1400"/>
              </a:spcBef>
              <a:spcAft>
                <a:spcPts val="0"/>
              </a:spcAft>
              <a:buSzPts val="1792"/>
              <a:buNone/>
              <a:defRPr b="1" sz="2240"/>
            </a:lvl9pPr>
          </a:lstStyle>
          <a:p/>
        </p:txBody>
      </p:sp>
      <p:sp>
        <p:nvSpPr>
          <p:cNvPr id="51" name="Google Shape;51;p8"/>
          <p:cNvSpPr txBox="1"/>
          <p:nvPr>
            <p:ph idx="4" type="body"/>
          </p:nvPr>
        </p:nvSpPr>
        <p:spPr>
          <a:xfrm>
            <a:off x="5938767" y="3520440"/>
            <a:ext cx="4617358" cy="5238433"/>
          </a:xfrm>
          <a:prstGeom prst="rect">
            <a:avLst/>
          </a:prstGeom>
          <a:noFill/>
          <a:ln>
            <a:noFill/>
          </a:ln>
        </p:spPr>
        <p:txBody>
          <a:bodyPr anchorCtr="0" anchor="t" bIns="45700" lIns="91425" spcFirstLastPara="1" rIns="91425" wrap="square" tIns="45700">
            <a:normAutofit/>
          </a:bodyPr>
          <a:lstStyle>
            <a:lvl1pPr indent="-356616" lvl="0" marL="457200" algn="l">
              <a:spcBef>
                <a:spcPts val="1400"/>
              </a:spcBef>
              <a:spcAft>
                <a:spcPts val="0"/>
              </a:spcAft>
              <a:buSzPts val="2016"/>
              <a:buChar char="►"/>
              <a:defRPr sz="2520"/>
            </a:lvl1pPr>
            <a:lvl2pPr indent="-342392" lvl="1" marL="914400" algn="l">
              <a:spcBef>
                <a:spcPts val="1400"/>
              </a:spcBef>
              <a:spcAft>
                <a:spcPts val="0"/>
              </a:spcAft>
              <a:buSzPts val="1792"/>
              <a:buChar char="►"/>
              <a:defRPr sz="2240"/>
            </a:lvl2pPr>
            <a:lvl3pPr indent="-328167" lvl="2" marL="1371600" algn="l">
              <a:spcBef>
                <a:spcPts val="1400"/>
              </a:spcBef>
              <a:spcAft>
                <a:spcPts val="0"/>
              </a:spcAft>
              <a:buSzPts val="1568"/>
              <a:buChar char="►"/>
              <a:defRPr sz="1960"/>
            </a:lvl3pPr>
            <a:lvl4pPr indent="-313944" lvl="3" marL="1828800" algn="l">
              <a:spcBef>
                <a:spcPts val="1400"/>
              </a:spcBef>
              <a:spcAft>
                <a:spcPts val="0"/>
              </a:spcAft>
              <a:buSzPts val="1344"/>
              <a:buChar char="►"/>
              <a:defRPr sz="1679"/>
            </a:lvl4pPr>
            <a:lvl5pPr indent="-313944" lvl="4" marL="2286000" algn="l">
              <a:spcBef>
                <a:spcPts val="1400"/>
              </a:spcBef>
              <a:spcAft>
                <a:spcPts val="0"/>
              </a:spcAft>
              <a:buSzPts val="1344"/>
              <a:buChar char="►"/>
              <a:defRPr sz="1679"/>
            </a:lvl5pPr>
            <a:lvl6pPr indent="-313944" lvl="5" marL="2743200" algn="l">
              <a:spcBef>
                <a:spcPts val="1400"/>
              </a:spcBef>
              <a:spcAft>
                <a:spcPts val="0"/>
              </a:spcAft>
              <a:buSzPts val="1344"/>
              <a:buChar char="►"/>
              <a:defRPr sz="1679"/>
            </a:lvl6pPr>
            <a:lvl7pPr indent="-313944" lvl="6" marL="3200400" algn="l">
              <a:spcBef>
                <a:spcPts val="1400"/>
              </a:spcBef>
              <a:spcAft>
                <a:spcPts val="0"/>
              </a:spcAft>
              <a:buSzPts val="1344"/>
              <a:buChar char="►"/>
              <a:defRPr sz="1679"/>
            </a:lvl7pPr>
            <a:lvl8pPr indent="-313944" lvl="7" marL="3657600" algn="l">
              <a:spcBef>
                <a:spcPts val="1400"/>
              </a:spcBef>
              <a:spcAft>
                <a:spcPts val="0"/>
              </a:spcAft>
              <a:buSzPts val="1344"/>
              <a:buChar char="►"/>
              <a:defRPr sz="1679"/>
            </a:lvl8pPr>
            <a:lvl9pPr indent="-313944" lvl="8" marL="4114800" algn="l">
              <a:spcBef>
                <a:spcPts val="1400"/>
              </a:spcBef>
              <a:spcAft>
                <a:spcPts val="0"/>
              </a:spcAft>
              <a:buSzPts val="1344"/>
              <a:buChar char="►"/>
              <a:defRPr sz="1679"/>
            </a:lvl9pPr>
          </a:lstStyle>
          <a:p/>
        </p:txBody>
      </p:sp>
      <p:sp>
        <p:nvSpPr>
          <p:cNvPr id="52" name="Google Shape;52;p8"/>
          <p:cNvSpPr txBox="1"/>
          <p:nvPr>
            <p:ph idx="10" type="dt"/>
          </p:nvPr>
        </p:nvSpPr>
        <p:spPr>
          <a:xfrm rot="5400000">
            <a:off x="10492985" y="2560280"/>
            <a:ext cx="1386839" cy="320123"/>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8"/>
          <p:cNvSpPr txBox="1"/>
          <p:nvPr>
            <p:ph idx="11" type="ftr"/>
          </p:nvPr>
        </p:nvSpPr>
        <p:spPr>
          <a:xfrm rot="5400000">
            <a:off x="8726670" y="4568719"/>
            <a:ext cx="5403713" cy="320124"/>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8"/>
          <p:cNvSpPr txBox="1"/>
          <p:nvPr>
            <p:ph idx="12" type="sldNum"/>
          </p:nvPr>
        </p:nvSpPr>
        <p:spPr>
          <a:xfrm>
            <a:off x="10873004" y="414031"/>
            <a:ext cx="880338" cy="107476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5" name="Shape 55"/>
        <p:cNvGrpSpPr/>
        <p:nvPr/>
      </p:nvGrpSpPr>
      <p:grpSpPr>
        <a:xfrm>
          <a:off x="0" y="0"/>
          <a:ext cx="0" cy="0"/>
          <a:chOff x="0" y="0"/>
          <a:chExt cx="0" cy="0"/>
        </a:xfrm>
      </p:grpSpPr>
      <p:sp>
        <p:nvSpPr>
          <p:cNvPr id="56" name="Google Shape;56;p9"/>
          <p:cNvSpPr txBox="1"/>
          <p:nvPr>
            <p:ph type="title"/>
          </p:nvPr>
        </p:nvSpPr>
        <p:spPr>
          <a:xfrm>
            <a:off x="678594" y="633805"/>
            <a:ext cx="9877532" cy="1960742"/>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9"/>
          <p:cNvSpPr txBox="1"/>
          <p:nvPr>
            <p:ph idx="10" type="dt"/>
          </p:nvPr>
        </p:nvSpPr>
        <p:spPr>
          <a:xfrm rot="5400000">
            <a:off x="10492985" y="2560280"/>
            <a:ext cx="1386839" cy="320123"/>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9"/>
          <p:cNvSpPr txBox="1"/>
          <p:nvPr>
            <p:ph idx="11" type="ftr"/>
          </p:nvPr>
        </p:nvSpPr>
        <p:spPr>
          <a:xfrm rot="5400000">
            <a:off x="8726670" y="4568719"/>
            <a:ext cx="5403713" cy="320124"/>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9"/>
          <p:cNvSpPr txBox="1"/>
          <p:nvPr>
            <p:ph idx="12" type="sldNum"/>
          </p:nvPr>
        </p:nvSpPr>
        <p:spPr>
          <a:xfrm>
            <a:off x="10873004" y="414031"/>
            <a:ext cx="880338" cy="107476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0" name="Shape 60"/>
        <p:cNvGrpSpPr/>
        <p:nvPr/>
      </p:nvGrpSpPr>
      <p:grpSpPr>
        <a:xfrm>
          <a:off x="0" y="0"/>
          <a:ext cx="0" cy="0"/>
          <a:chOff x="0" y="0"/>
          <a:chExt cx="0" cy="0"/>
        </a:xfrm>
      </p:grpSpPr>
      <p:sp>
        <p:nvSpPr>
          <p:cNvPr id="61" name="Google Shape;61;p10"/>
          <p:cNvSpPr txBox="1"/>
          <p:nvPr>
            <p:ph idx="10" type="dt"/>
          </p:nvPr>
        </p:nvSpPr>
        <p:spPr>
          <a:xfrm rot="5400000">
            <a:off x="10492985" y="2560280"/>
            <a:ext cx="1386839" cy="320123"/>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10"/>
          <p:cNvSpPr txBox="1"/>
          <p:nvPr>
            <p:ph idx="11" type="ftr"/>
          </p:nvPr>
        </p:nvSpPr>
        <p:spPr>
          <a:xfrm rot="5400000">
            <a:off x="8726670" y="4568719"/>
            <a:ext cx="5403713" cy="320124"/>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10"/>
          <p:cNvSpPr txBox="1"/>
          <p:nvPr>
            <p:ph idx="12" type="sldNum"/>
          </p:nvPr>
        </p:nvSpPr>
        <p:spPr>
          <a:xfrm>
            <a:off x="10873004" y="414031"/>
            <a:ext cx="880338" cy="107476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4" name="Shape 64"/>
        <p:cNvGrpSpPr/>
        <p:nvPr/>
      </p:nvGrpSpPr>
      <p:grpSpPr>
        <a:xfrm>
          <a:off x="0" y="0"/>
          <a:ext cx="0" cy="0"/>
          <a:chOff x="0" y="0"/>
          <a:chExt cx="0" cy="0"/>
        </a:xfrm>
      </p:grpSpPr>
      <p:sp>
        <p:nvSpPr>
          <p:cNvPr id="65" name="Google Shape;65;p11"/>
          <p:cNvSpPr txBox="1"/>
          <p:nvPr>
            <p:ph type="title"/>
          </p:nvPr>
        </p:nvSpPr>
        <p:spPr>
          <a:xfrm>
            <a:off x="1213017" y="2026920"/>
            <a:ext cx="3572047" cy="202692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2"/>
              </a:buClr>
              <a:buSzPts val="3360"/>
              <a:buFont typeface="Century Gothic"/>
              <a:buNone/>
              <a:defRPr b="0" sz="3359"/>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1"/>
          <p:cNvSpPr txBox="1"/>
          <p:nvPr>
            <p:ph idx="1" type="body"/>
          </p:nvPr>
        </p:nvSpPr>
        <p:spPr>
          <a:xfrm>
            <a:off x="5025157" y="2026920"/>
            <a:ext cx="5457218" cy="6400800"/>
          </a:xfrm>
          <a:prstGeom prst="rect">
            <a:avLst/>
          </a:prstGeom>
          <a:noFill/>
          <a:ln>
            <a:noFill/>
          </a:ln>
        </p:spPr>
        <p:txBody>
          <a:bodyPr anchorCtr="0" anchor="ctr" bIns="45700" lIns="91425" spcFirstLastPara="1" rIns="91425" wrap="square" tIns="45700">
            <a:normAutofit/>
          </a:bodyPr>
          <a:lstStyle>
            <a:lvl1pPr indent="-370840" lvl="0" marL="457200" algn="l">
              <a:spcBef>
                <a:spcPts val="1400"/>
              </a:spcBef>
              <a:spcAft>
                <a:spcPts val="0"/>
              </a:spcAft>
              <a:buSzPts val="2240"/>
              <a:buChar char="►"/>
              <a:defRPr sz="2800"/>
            </a:lvl1pPr>
            <a:lvl2pPr indent="-356616" lvl="1" marL="914400" algn="l">
              <a:spcBef>
                <a:spcPts val="1400"/>
              </a:spcBef>
              <a:spcAft>
                <a:spcPts val="0"/>
              </a:spcAft>
              <a:buSzPts val="2016"/>
              <a:buChar char="►"/>
              <a:defRPr sz="2520"/>
            </a:lvl2pPr>
            <a:lvl3pPr indent="-342392" lvl="2" marL="1371600" algn="l">
              <a:spcBef>
                <a:spcPts val="1400"/>
              </a:spcBef>
              <a:spcAft>
                <a:spcPts val="0"/>
              </a:spcAft>
              <a:buSzPts val="1792"/>
              <a:buChar char="►"/>
              <a:defRPr sz="2240"/>
            </a:lvl3pPr>
            <a:lvl4pPr indent="-328167" lvl="3" marL="1828800" algn="l">
              <a:spcBef>
                <a:spcPts val="1400"/>
              </a:spcBef>
              <a:spcAft>
                <a:spcPts val="0"/>
              </a:spcAft>
              <a:buSzPts val="1568"/>
              <a:buChar char="►"/>
              <a:defRPr sz="1960"/>
            </a:lvl4pPr>
            <a:lvl5pPr indent="-328167" lvl="4" marL="2286000" algn="l">
              <a:spcBef>
                <a:spcPts val="1400"/>
              </a:spcBef>
              <a:spcAft>
                <a:spcPts val="0"/>
              </a:spcAft>
              <a:buSzPts val="1568"/>
              <a:buChar char="►"/>
              <a:defRPr sz="1960"/>
            </a:lvl5pPr>
            <a:lvl6pPr indent="-328167" lvl="5" marL="2743200" algn="l">
              <a:spcBef>
                <a:spcPts val="1400"/>
              </a:spcBef>
              <a:spcAft>
                <a:spcPts val="0"/>
              </a:spcAft>
              <a:buSzPts val="1568"/>
              <a:buChar char="►"/>
              <a:defRPr sz="1960"/>
            </a:lvl6pPr>
            <a:lvl7pPr indent="-328167" lvl="6" marL="3200400" algn="l">
              <a:spcBef>
                <a:spcPts val="1400"/>
              </a:spcBef>
              <a:spcAft>
                <a:spcPts val="0"/>
              </a:spcAft>
              <a:buSzPts val="1568"/>
              <a:buChar char="►"/>
              <a:defRPr sz="1960"/>
            </a:lvl7pPr>
            <a:lvl8pPr indent="-328167" lvl="7" marL="3657600" algn="l">
              <a:spcBef>
                <a:spcPts val="1400"/>
              </a:spcBef>
              <a:spcAft>
                <a:spcPts val="0"/>
              </a:spcAft>
              <a:buSzPts val="1568"/>
              <a:buChar char="►"/>
              <a:defRPr sz="1960"/>
            </a:lvl8pPr>
            <a:lvl9pPr indent="-328167" lvl="8" marL="4114800" algn="l">
              <a:spcBef>
                <a:spcPts val="1400"/>
              </a:spcBef>
              <a:spcAft>
                <a:spcPts val="0"/>
              </a:spcAft>
              <a:buSzPts val="1568"/>
              <a:buChar char="►"/>
              <a:defRPr sz="1960"/>
            </a:lvl9pPr>
          </a:lstStyle>
          <a:p/>
        </p:txBody>
      </p:sp>
      <p:sp>
        <p:nvSpPr>
          <p:cNvPr id="67" name="Google Shape;67;p11"/>
          <p:cNvSpPr txBox="1"/>
          <p:nvPr>
            <p:ph idx="2" type="body"/>
          </p:nvPr>
        </p:nvSpPr>
        <p:spPr>
          <a:xfrm>
            <a:off x="1213017" y="4380994"/>
            <a:ext cx="3572047" cy="4053839"/>
          </a:xfrm>
          <a:prstGeom prst="rect">
            <a:avLst/>
          </a:prstGeom>
          <a:noFill/>
          <a:ln>
            <a:noFill/>
          </a:ln>
        </p:spPr>
        <p:txBody>
          <a:bodyPr anchorCtr="0" anchor="t" bIns="45700" lIns="91425" spcFirstLastPara="1" rIns="91425" wrap="square" tIns="45700">
            <a:normAutofit/>
          </a:bodyPr>
          <a:lstStyle>
            <a:lvl1pPr indent="-228600" lvl="0" marL="457200" algn="l">
              <a:spcBef>
                <a:spcPts val="1400"/>
              </a:spcBef>
              <a:spcAft>
                <a:spcPts val="0"/>
              </a:spcAft>
              <a:buSzPts val="1568"/>
              <a:buNone/>
              <a:defRPr sz="1960"/>
            </a:lvl1pPr>
            <a:lvl2pPr indent="-228600" lvl="1" marL="914400" algn="l">
              <a:spcBef>
                <a:spcPts val="1400"/>
              </a:spcBef>
              <a:spcAft>
                <a:spcPts val="0"/>
              </a:spcAft>
              <a:buSzPts val="1344"/>
              <a:buNone/>
              <a:defRPr sz="1679"/>
            </a:lvl2pPr>
            <a:lvl3pPr indent="-228600" lvl="2" marL="1371600" algn="l">
              <a:spcBef>
                <a:spcPts val="1400"/>
              </a:spcBef>
              <a:spcAft>
                <a:spcPts val="0"/>
              </a:spcAft>
              <a:buSzPts val="1120"/>
              <a:buNone/>
              <a:defRPr sz="1400"/>
            </a:lvl3pPr>
            <a:lvl4pPr indent="-228600" lvl="3" marL="1828800" algn="l">
              <a:spcBef>
                <a:spcPts val="1400"/>
              </a:spcBef>
              <a:spcAft>
                <a:spcPts val="0"/>
              </a:spcAft>
              <a:buSzPts val="1008"/>
              <a:buNone/>
              <a:defRPr sz="1260"/>
            </a:lvl4pPr>
            <a:lvl5pPr indent="-228600" lvl="4" marL="2286000" algn="l">
              <a:spcBef>
                <a:spcPts val="1400"/>
              </a:spcBef>
              <a:spcAft>
                <a:spcPts val="0"/>
              </a:spcAft>
              <a:buSzPts val="1008"/>
              <a:buNone/>
              <a:defRPr sz="1260"/>
            </a:lvl5pPr>
            <a:lvl6pPr indent="-228600" lvl="5" marL="2743200" algn="l">
              <a:spcBef>
                <a:spcPts val="1400"/>
              </a:spcBef>
              <a:spcAft>
                <a:spcPts val="0"/>
              </a:spcAft>
              <a:buSzPts val="1008"/>
              <a:buNone/>
              <a:defRPr sz="1260"/>
            </a:lvl6pPr>
            <a:lvl7pPr indent="-228600" lvl="6" marL="3200400" algn="l">
              <a:spcBef>
                <a:spcPts val="1400"/>
              </a:spcBef>
              <a:spcAft>
                <a:spcPts val="0"/>
              </a:spcAft>
              <a:buSzPts val="1008"/>
              <a:buNone/>
              <a:defRPr sz="1260"/>
            </a:lvl7pPr>
            <a:lvl8pPr indent="-228600" lvl="7" marL="3657600" algn="l">
              <a:spcBef>
                <a:spcPts val="1400"/>
              </a:spcBef>
              <a:spcAft>
                <a:spcPts val="0"/>
              </a:spcAft>
              <a:buSzPts val="1008"/>
              <a:buNone/>
              <a:defRPr sz="1260"/>
            </a:lvl8pPr>
            <a:lvl9pPr indent="-228600" lvl="8" marL="4114800" algn="l">
              <a:spcBef>
                <a:spcPts val="1400"/>
              </a:spcBef>
              <a:spcAft>
                <a:spcPts val="0"/>
              </a:spcAft>
              <a:buSzPts val="1008"/>
              <a:buNone/>
              <a:defRPr sz="1260"/>
            </a:lvl9pPr>
          </a:lstStyle>
          <a:p/>
        </p:txBody>
      </p:sp>
      <p:sp>
        <p:nvSpPr>
          <p:cNvPr id="68" name="Google Shape;68;p11"/>
          <p:cNvSpPr txBox="1"/>
          <p:nvPr>
            <p:ph idx="10" type="dt"/>
          </p:nvPr>
        </p:nvSpPr>
        <p:spPr>
          <a:xfrm rot="5400000">
            <a:off x="10492985" y="2560280"/>
            <a:ext cx="1386839" cy="320123"/>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11"/>
          <p:cNvSpPr txBox="1"/>
          <p:nvPr>
            <p:ph idx="11" type="ftr"/>
          </p:nvPr>
        </p:nvSpPr>
        <p:spPr>
          <a:xfrm rot="5400000">
            <a:off x="8726670" y="4568719"/>
            <a:ext cx="5403713" cy="320124"/>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11"/>
          <p:cNvSpPr txBox="1"/>
          <p:nvPr>
            <p:ph idx="12" type="sldNum"/>
          </p:nvPr>
        </p:nvSpPr>
        <p:spPr>
          <a:xfrm>
            <a:off x="10873004" y="414031"/>
            <a:ext cx="880338" cy="107476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1" name="Shape 71"/>
        <p:cNvGrpSpPr/>
        <p:nvPr/>
      </p:nvGrpSpPr>
      <p:grpSpPr>
        <a:xfrm>
          <a:off x="0" y="0"/>
          <a:ext cx="0" cy="0"/>
          <a:chOff x="0" y="0"/>
          <a:chExt cx="0" cy="0"/>
        </a:xfrm>
      </p:grpSpPr>
      <p:sp>
        <p:nvSpPr>
          <p:cNvPr id="72" name="Google Shape;72;p12"/>
          <p:cNvSpPr txBox="1"/>
          <p:nvPr>
            <p:ph type="title"/>
          </p:nvPr>
        </p:nvSpPr>
        <p:spPr>
          <a:xfrm>
            <a:off x="1211918" y="2595869"/>
            <a:ext cx="5348944" cy="2204731"/>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2"/>
              </a:buClr>
              <a:buSzPts val="5040"/>
              <a:buFont typeface="Century Gothic"/>
              <a:buNone/>
              <a:defRPr b="0" sz="504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2"/>
          <p:cNvSpPr/>
          <p:nvPr>
            <p:ph idx="2" type="pic"/>
          </p:nvPr>
        </p:nvSpPr>
        <p:spPr>
          <a:xfrm>
            <a:off x="7298925" y="1600200"/>
            <a:ext cx="3361295" cy="6400800"/>
          </a:xfrm>
          <a:prstGeom prst="roundRect">
            <a:avLst>
              <a:gd fmla="val 1858" name="adj"/>
            </a:avLst>
          </a:prstGeom>
          <a:noFill/>
          <a:ln>
            <a:noFill/>
          </a:ln>
          <a:effectLst>
            <a:outerShdw blurRad="50800" rotWithShape="0" algn="tl" dir="5400000" dist="50800">
              <a:srgbClr val="000000">
                <a:alpha val="42745"/>
              </a:srgbClr>
            </a:outerShdw>
          </a:effectLst>
        </p:spPr>
      </p:sp>
      <p:sp>
        <p:nvSpPr>
          <p:cNvPr id="74" name="Google Shape;74;p12"/>
          <p:cNvSpPr txBox="1"/>
          <p:nvPr>
            <p:ph idx="1" type="body"/>
          </p:nvPr>
        </p:nvSpPr>
        <p:spPr>
          <a:xfrm>
            <a:off x="1213018" y="5120640"/>
            <a:ext cx="5340619" cy="1920240"/>
          </a:xfrm>
          <a:prstGeom prst="rect">
            <a:avLst/>
          </a:prstGeom>
          <a:noFill/>
          <a:ln>
            <a:noFill/>
          </a:ln>
        </p:spPr>
        <p:txBody>
          <a:bodyPr anchorCtr="0" anchor="t" bIns="45700" lIns="91425" spcFirstLastPara="1" rIns="91425" wrap="square" tIns="45700">
            <a:normAutofit/>
          </a:bodyPr>
          <a:lstStyle>
            <a:lvl1pPr indent="-228600" lvl="0" marL="457200" algn="l">
              <a:spcBef>
                <a:spcPts val="1400"/>
              </a:spcBef>
              <a:spcAft>
                <a:spcPts val="0"/>
              </a:spcAft>
              <a:buSzPts val="1568"/>
              <a:buNone/>
              <a:defRPr sz="1960"/>
            </a:lvl1pPr>
            <a:lvl2pPr indent="-228600" lvl="1" marL="914400" algn="l">
              <a:spcBef>
                <a:spcPts val="1400"/>
              </a:spcBef>
              <a:spcAft>
                <a:spcPts val="0"/>
              </a:spcAft>
              <a:buSzPts val="1344"/>
              <a:buNone/>
              <a:defRPr sz="1679"/>
            </a:lvl2pPr>
            <a:lvl3pPr indent="-228600" lvl="2" marL="1371600" algn="l">
              <a:spcBef>
                <a:spcPts val="1400"/>
              </a:spcBef>
              <a:spcAft>
                <a:spcPts val="0"/>
              </a:spcAft>
              <a:buSzPts val="1120"/>
              <a:buNone/>
              <a:defRPr sz="1400"/>
            </a:lvl3pPr>
            <a:lvl4pPr indent="-228600" lvl="3" marL="1828800" algn="l">
              <a:spcBef>
                <a:spcPts val="1400"/>
              </a:spcBef>
              <a:spcAft>
                <a:spcPts val="0"/>
              </a:spcAft>
              <a:buSzPts val="1008"/>
              <a:buNone/>
              <a:defRPr sz="1260"/>
            </a:lvl4pPr>
            <a:lvl5pPr indent="-228600" lvl="4" marL="2286000" algn="l">
              <a:spcBef>
                <a:spcPts val="1400"/>
              </a:spcBef>
              <a:spcAft>
                <a:spcPts val="0"/>
              </a:spcAft>
              <a:buSzPts val="1008"/>
              <a:buNone/>
              <a:defRPr sz="1260"/>
            </a:lvl5pPr>
            <a:lvl6pPr indent="-228600" lvl="5" marL="2743200" algn="l">
              <a:spcBef>
                <a:spcPts val="1400"/>
              </a:spcBef>
              <a:spcAft>
                <a:spcPts val="0"/>
              </a:spcAft>
              <a:buSzPts val="1008"/>
              <a:buNone/>
              <a:defRPr sz="1260"/>
            </a:lvl6pPr>
            <a:lvl7pPr indent="-228600" lvl="6" marL="3200400" algn="l">
              <a:spcBef>
                <a:spcPts val="1400"/>
              </a:spcBef>
              <a:spcAft>
                <a:spcPts val="0"/>
              </a:spcAft>
              <a:buSzPts val="1008"/>
              <a:buNone/>
              <a:defRPr sz="1260"/>
            </a:lvl7pPr>
            <a:lvl8pPr indent="-228600" lvl="7" marL="3657600" algn="l">
              <a:spcBef>
                <a:spcPts val="1400"/>
              </a:spcBef>
              <a:spcAft>
                <a:spcPts val="0"/>
              </a:spcAft>
              <a:buSzPts val="1008"/>
              <a:buNone/>
              <a:defRPr sz="1260"/>
            </a:lvl8pPr>
            <a:lvl9pPr indent="-228600" lvl="8" marL="4114800" algn="l">
              <a:spcBef>
                <a:spcPts val="1400"/>
              </a:spcBef>
              <a:spcAft>
                <a:spcPts val="0"/>
              </a:spcAft>
              <a:buSzPts val="1008"/>
              <a:buNone/>
              <a:defRPr sz="1260"/>
            </a:lvl9pPr>
          </a:lstStyle>
          <a:p/>
        </p:txBody>
      </p:sp>
      <p:sp>
        <p:nvSpPr>
          <p:cNvPr id="75" name="Google Shape;75;p12"/>
          <p:cNvSpPr txBox="1"/>
          <p:nvPr>
            <p:ph idx="10" type="dt"/>
          </p:nvPr>
        </p:nvSpPr>
        <p:spPr>
          <a:xfrm rot="5400000">
            <a:off x="10492985" y="2560280"/>
            <a:ext cx="1386839" cy="320123"/>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12"/>
          <p:cNvSpPr txBox="1"/>
          <p:nvPr>
            <p:ph idx="11" type="ftr"/>
          </p:nvPr>
        </p:nvSpPr>
        <p:spPr>
          <a:xfrm rot="5400000">
            <a:off x="8726670" y="4568719"/>
            <a:ext cx="5403713" cy="320124"/>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12"/>
          <p:cNvSpPr txBox="1"/>
          <p:nvPr>
            <p:ph idx="12" type="sldNum"/>
          </p:nvPr>
        </p:nvSpPr>
        <p:spPr>
          <a:xfrm>
            <a:off x="10873004" y="414031"/>
            <a:ext cx="880338" cy="107476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78" name="Shape 78"/>
        <p:cNvGrpSpPr/>
        <p:nvPr/>
      </p:nvGrpSpPr>
      <p:grpSpPr>
        <a:xfrm>
          <a:off x="0" y="0"/>
          <a:ext cx="0" cy="0"/>
          <a:chOff x="0" y="0"/>
          <a:chExt cx="0" cy="0"/>
        </a:xfrm>
      </p:grpSpPr>
      <p:sp>
        <p:nvSpPr>
          <p:cNvPr id="79" name="Google Shape;79;p13"/>
          <p:cNvSpPr txBox="1"/>
          <p:nvPr>
            <p:ph type="title"/>
          </p:nvPr>
        </p:nvSpPr>
        <p:spPr>
          <a:xfrm>
            <a:off x="1213021" y="6720822"/>
            <a:ext cx="9269354" cy="793433"/>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2"/>
              </a:buClr>
              <a:buSzPts val="3360"/>
              <a:buFont typeface="Century Gothic"/>
              <a:buNone/>
              <a:defRPr b="0" sz="3359"/>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 name="Google Shape;80;p13"/>
          <p:cNvSpPr/>
          <p:nvPr>
            <p:ph idx="2" type="pic"/>
          </p:nvPr>
        </p:nvSpPr>
        <p:spPr>
          <a:xfrm>
            <a:off x="1213019" y="960120"/>
            <a:ext cx="9269355" cy="5096932"/>
          </a:xfrm>
          <a:prstGeom prst="roundRect">
            <a:avLst>
              <a:gd fmla="val 1858" name="adj"/>
            </a:avLst>
          </a:prstGeom>
          <a:noFill/>
          <a:ln>
            <a:noFill/>
          </a:ln>
          <a:effectLst>
            <a:outerShdw blurRad="50800" rotWithShape="0" algn="tl" dir="5400000" dist="50800">
              <a:srgbClr val="000000">
                <a:alpha val="42745"/>
              </a:srgbClr>
            </a:outerShdw>
          </a:effectLst>
        </p:spPr>
      </p:sp>
      <p:sp>
        <p:nvSpPr>
          <p:cNvPr id="81" name="Google Shape;81;p13"/>
          <p:cNvSpPr txBox="1"/>
          <p:nvPr>
            <p:ph idx="1" type="body"/>
          </p:nvPr>
        </p:nvSpPr>
        <p:spPr>
          <a:xfrm>
            <a:off x="1213020" y="7514255"/>
            <a:ext cx="9269352" cy="691197"/>
          </a:xfrm>
          <a:prstGeom prst="rect">
            <a:avLst/>
          </a:prstGeom>
          <a:noFill/>
          <a:ln>
            <a:noFill/>
          </a:ln>
        </p:spPr>
        <p:txBody>
          <a:bodyPr anchorCtr="0" anchor="t" bIns="45700" lIns="91425" spcFirstLastPara="1" rIns="91425" wrap="square" tIns="45700">
            <a:normAutofit/>
          </a:bodyPr>
          <a:lstStyle>
            <a:lvl1pPr indent="-228600" lvl="0" marL="457200" algn="l">
              <a:spcBef>
                <a:spcPts val="1400"/>
              </a:spcBef>
              <a:spcAft>
                <a:spcPts val="0"/>
              </a:spcAft>
              <a:buSzPts val="1344"/>
              <a:buNone/>
              <a:defRPr sz="1679"/>
            </a:lvl1pPr>
            <a:lvl2pPr indent="-228600" lvl="1" marL="914400" algn="l">
              <a:spcBef>
                <a:spcPts val="1400"/>
              </a:spcBef>
              <a:spcAft>
                <a:spcPts val="0"/>
              </a:spcAft>
              <a:buSzPts val="1344"/>
              <a:buNone/>
              <a:defRPr sz="1679"/>
            </a:lvl2pPr>
            <a:lvl3pPr indent="-228600" lvl="2" marL="1371600" algn="l">
              <a:spcBef>
                <a:spcPts val="1400"/>
              </a:spcBef>
              <a:spcAft>
                <a:spcPts val="0"/>
              </a:spcAft>
              <a:buSzPts val="1120"/>
              <a:buNone/>
              <a:defRPr sz="1400"/>
            </a:lvl3pPr>
            <a:lvl4pPr indent="-228600" lvl="3" marL="1828800" algn="l">
              <a:spcBef>
                <a:spcPts val="1400"/>
              </a:spcBef>
              <a:spcAft>
                <a:spcPts val="0"/>
              </a:spcAft>
              <a:buSzPts val="1008"/>
              <a:buNone/>
              <a:defRPr sz="1260"/>
            </a:lvl4pPr>
            <a:lvl5pPr indent="-228600" lvl="4" marL="2286000" algn="l">
              <a:spcBef>
                <a:spcPts val="1400"/>
              </a:spcBef>
              <a:spcAft>
                <a:spcPts val="0"/>
              </a:spcAft>
              <a:buSzPts val="1008"/>
              <a:buNone/>
              <a:defRPr sz="1260"/>
            </a:lvl5pPr>
            <a:lvl6pPr indent="-228600" lvl="5" marL="2743200" algn="l">
              <a:spcBef>
                <a:spcPts val="1400"/>
              </a:spcBef>
              <a:spcAft>
                <a:spcPts val="0"/>
              </a:spcAft>
              <a:buSzPts val="1008"/>
              <a:buNone/>
              <a:defRPr sz="1260"/>
            </a:lvl6pPr>
            <a:lvl7pPr indent="-228600" lvl="6" marL="3200400" algn="l">
              <a:spcBef>
                <a:spcPts val="1400"/>
              </a:spcBef>
              <a:spcAft>
                <a:spcPts val="0"/>
              </a:spcAft>
              <a:buSzPts val="1008"/>
              <a:buNone/>
              <a:defRPr sz="1260"/>
            </a:lvl7pPr>
            <a:lvl8pPr indent="-228600" lvl="7" marL="3657600" algn="l">
              <a:spcBef>
                <a:spcPts val="1400"/>
              </a:spcBef>
              <a:spcAft>
                <a:spcPts val="0"/>
              </a:spcAft>
              <a:buSzPts val="1008"/>
              <a:buNone/>
              <a:defRPr sz="1260"/>
            </a:lvl8pPr>
            <a:lvl9pPr indent="-228600" lvl="8" marL="4114800" algn="l">
              <a:spcBef>
                <a:spcPts val="1400"/>
              </a:spcBef>
              <a:spcAft>
                <a:spcPts val="0"/>
              </a:spcAft>
              <a:buSzPts val="1008"/>
              <a:buNone/>
              <a:defRPr sz="1260"/>
            </a:lvl9pPr>
          </a:lstStyle>
          <a:p/>
        </p:txBody>
      </p:sp>
      <p:sp>
        <p:nvSpPr>
          <p:cNvPr id="82" name="Google Shape;82;p13"/>
          <p:cNvSpPr txBox="1"/>
          <p:nvPr>
            <p:ph idx="10" type="dt"/>
          </p:nvPr>
        </p:nvSpPr>
        <p:spPr>
          <a:xfrm rot="5400000">
            <a:off x="10492985" y="2560280"/>
            <a:ext cx="1386839" cy="320123"/>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13"/>
          <p:cNvSpPr txBox="1"/>
          <p:nvPr>
            <p:ph idx="11" type="ftr"/>
          </p:nvPr>
        </p:nvSpPr>
        <p:spPr>
          <a:xfrm rot="5400000">
            <a:off x="8726670" y="4568719"/>
            <a:ext cx="5403713" cy="320124"/>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13"/>
          <p:cNvSpPr txBox="1"/>
          <p:nvPr>
            <p:ph idx="12" type="sldNum"/>
          </p:nvPr>
        </p:nvSpPr>
        <p:spPr>
          <a:xfrm>
            <a:off x="10873004" y="414031"/>
            <a:ext cx="880338" cy="107476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85" name="Shape 85"/>
        <p:cNvGrpSpPr/>
        <p:nvPr/>
      </p:nvGrpSpPr>
      <p:grpSpPr>
        <a:xfrm>
          <a:off x="0" y="0"/>
          <a:ext cx="0" cy="0"/>
          <a:chOff x="0" y="0"/>
          <a:chExt cx="0" cy="0"/>
        </a:xfrm>
      </p:grpSpPr>
      <p:sp>
        <p:nvSpPr>
          <p:cNvPr id="86" name="Google Shape;86;p14"/>
          <p:cNvSpPr txBox="1"/>
          <p:nvPr>
            <p:ph type="title"/>
          </p:nvPr>
        </p:nvSpPr>
        <p:spPr>
          <a:xfrm>
            <a:off x="1213019" y="2026920"/>
            <a:ext cx="9269355" cy="277368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6720"/>
              <a:buFont typeface="Century Gothic"/>
              <a:buNone/>
              <a:defRPr sz="6719"/>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7" name="Google Shape;87;p14"/>
          <p:cNvSpPr txBox="1"/>
          <p:nvPr>
            <p:ph idx="1" type="body"/>
          </p:nvPr>
        </p:nvSpPr>
        <p:spPr>
          <a:xfrm>
            <a:off x="1213019" y="5120640"/>
            <a:ext cx="9269355" cy="3307080"/>
          </a:xfrm>
          <a:prstGeom prst="rect">
            <a:avLst/>
          </a:prstGeom>
          <a:noFill/>
          <a:ln>
            <a:noFill/>
          </a:ln>
        </p:spPr>
        <p:txBody>
          <a:bodyPr anchorCtr="0" anchor="ctr" bIns="45700" lIns="91425" spcFirstLastPara="1" rIns="91425" wrap="square" tIns="45700">
            <a:normAutofit/>
          </a:bodyPr>
          <a:lstStyle>
            <a:lvl1pPr indent="-228600" lvl="0" marL="457200" algn="l">
              <a:spcBef>
                <a:spcPts val="1400"/>
              </a:spcBef>
              <a:spcAft>
                <a:spcPts val="0"/>
              </a:spcAft>
              <a:buSzPts val="2016"/>
              <a:buNone/>
              <a:defRPr sz="2520"/>
            </a:lvl1pPr>
            <a:lvl2pPr indent="-228600" lvl="1" marL="914400" algn="l">
              <a:spcBef>
                <a:spcPts val="1400"/>
              </a:spcBef>
              <a:spcAft>
                <a:spcPts val="0"/>
              </a:spcAft>
              <a:buSzPts val="1344"/>
              <a:buNone/>
              <a:defRPr sz="1679"/>
            </a:lvl2pPr>
            <a:lvl3pPr indent="-228600" lvl="2" marL="1371600" algn="l">
              <a:spcBef>
                <a:spcPts val="1400"/>
              </a:spcBef>
              <a:spcAft>
                <a:spcPts val="0"/>
              </a:spcAft>
              <a:buSzPts val="1120"/>
              <a:buNone/>
              <a:defRPr sz="1400"/>
            </a:lvl3pPr>
            <a:lvl4pPr indent="-228600" lvl="3" marL="1828800" algn="l">
              <a:spcBef>
                <a:spcPts val="1400"/>
              </a:spcBef>
              <a:spcAft>
                <a:spcPts val="0"/>
              </a:spcAft>
              <a:buSzPts val="1008"/>
              <a:buNone/>
              <a:defRPr sz="1260"/>
            </a:lvl4pPr>
            <a:lvl5pPr indent="-228600" lvl="4" marL="2286000" algn="l">
              <a:spcBef>
                <a:spcPts val="1400"/>
              </a:spcBef>
              <a:spcAft>
                <a:spcPts val="0"/>
              </a:spcAft>
              <a:buSzPts val="1008"/>
              <a:buNone/>
              <a:defRPr sz="1260"/>
            </a:lvl5pPr>
            <a:lvl6pPr indent="-228600" lvl="5" marL="2743200" algn="l">
              <a:spcBef>
                <a:spcPts val="1400"/>
              </a:spcBef>
              <a:spcAft>
                <a:spcPts val="0"/>
              </a:spcAft>
              <a:buSzPts val="1008"/>
              <a:buNone/>
              <a:defRPr sz="1260"/>
            </a:lvl6pPr>
            <a:lvl7pPr indent="-228600" lvl="6" marL="3200400" algn="l">
              <a:spcBef>
                <a:spcPts val="1400"/>
              </a:spcBef>
              <a:spcAft>
                <a:spcPts val="0"/>
              </a:spcAft>
              <a:buSzPts val="1008"/>
              <a:buNone/>
              <a:defRPr sz="1260"/>
            </a:lvl7pPr>
            <a:lvl8pPr indent="-228600" lvl="7" marL="3657600" algn="l">
              <a:spcBef>
                <a:spcPts val="1400"/>
              </a:spcBef>
              <a:spcAft>
                <a:spcPts val="0"/>
              </a:spcAft>
              <a:buSzPts val="1008"/>
              <a:buNone/>
              <a:defRPr sz="1260"/>
            </a:lvl8pPr>
            <a:lvl9pPr indent="-228600" lvl="8" marL="4114800" algn="l">
              <a:spcBef>
                <a:spcPts val="1400"/>
              </a:spcBef>
              <a:spcAft>
                <a:spcPts val="0"/>
              </a:spcAft>
              <a:buSzPts val="1008"/>
              <a:buNone/>
              <a:defRPr sz="1260"/>
            </a:lvl9pPr>
          </a:lstStyle>
          <a:p/>
        </p:txBody>
      </p:sp>
      <p:sp>
        <p:nvSpPr>
          <p:cNvPr id="88" name="Google Shape;88;p14"/>
          <p:cNvSpPr txBox="1"/>
          <p:nvPr>
            <p:ph idx="10" type="dt"/>
          </p:nvPr>
        </p:nvSpPr>
        <p:spPr>
          <a:xfrm rot="5400000">
            <a:off x="10492985" y="2560280"/>
            <a:ext cx="1386839" cy="320123"/>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14"/>
          <p:cNvSpPr txBox="1"/>
          <p:nvPr>
            <p:ph idx="11" type="ftr"/>
          </p:nvPr>
        </p:nvSpPr>
        <p:spPr>
          <a:xfrm rot="5400000">
            <a:off x="8726670" y="4568719"/>
            <a:ext cx="5403713" cy="320124"/>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14"/>
          <p:cNvSpPr txBox="1"/>
          <p:nvPr>
            <p:ph idx="12" type="sldNum"/>
          </p:nvPr>
        </p:nvSpPr>
        <p:spPr>
          <a:xfrm>
            <a:off x="10873004" y="414031"/>
            <a:ext cx="880338" cy="107476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91" name="Shape 91"/>
        <p:cNvGrpSpPr/>
        <p:nvPr/>
      </p:nvGrpSpPr>
      <p:grpSpPr>
        <a:xfrm>
          <a:off x="0" y="0"/>
          <a:ext cx="0" cy="0"/>
          <a:chOff x="0" y="0"/>
          <a:chExt cx="0" cy="0"/>
        </a:xfrm>
      </p:grpSpPr>
      <p:sp>
        <p:nvSpPr>
          <p:cNvPr id="92" name="Google Shape;92;p15"/>
          <p:cNvSpPr txBox="1"/>
          <p:nvPr>
            <p:ph type="title"/>
          </p:nvPr>
        </p:nvSpPr>
        <p:spPr>
          <a:xfrm>
            <a:off x="1653973" y="2026920"/>
            <a:ext cx="8401469" cy="3252724"/>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6720"/>
              <a:buFont typeface="Century Gothic"/>
              <a:buNone/>
              <a:defRPr sz="6719"/>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3" name="Google Shape;93;p15"/>
          <p:cNvSpPr txBox="1"/>
          <p:nvPr>
            <p:ph idx="1" type="body"/>
          </p:nvPr>
        </p:nvSpPr>
        <p:spPr>
          <a:xfrm>
            <a:off x="2027448" y="5279643"/>
            <a:ext cx="7645623" cy="479044"/>
          </a:xfrm>
          <a:prstGeom prst="rect">
            <a:avLst/>
          </a:prstGeom>
          <a:noFill/>
          <a:ln>
            <a:noFill/>
          </a:ln>
        </p:spPr>
        <p:txBody>
          <a:bodyPr anchorCtr="0" anchor="t" bIns="45700" lIns="91425" spcFirstLastPara="1" rIns="91425" wrap="square" tIns="45700">
            <a:normAutofit/>
          </a:bodyPr>
          <a:lstStyle>
            <a:lvl1pPr indent="-228600" lvl="0" marL="457200" algn="l">
              <a:spcBef>
                <a:spcPts val="1400"/>
              </a:spcBef>
              <a:spcAft>
                <a:spcPts val="0"/>
              </a:spcAft>
              <a:buSzPts val="1568"/>
              <a:buNone/>
              <a:defRPr b="0" i="0" sz="1960" cap="small">
                <a:solidFill>
                  <a:srgbClr val="86D1D8"/>
                </a:solidFill>
                <a:latin typeface="Century Gothic"/>
                <a:ea typeface="Century Gothic"/>
                <a:cs typeface="Century Gothic"/>
                <a:sym typeface="Century Gothic"/>
              </a:defRPr>
            </a:lvl1pPr>
            <a:lvl2pPr indent="-228600" lvl="1" marL="914400" algn="l">
              <a:spcBef>
                <a:spcPts val="1400"/>
              </a:spcBef>
              <a:spcAft>
                <a:spcPts val="0"/>
              </a:spcAft>
              <a:buSzPts val="1344"/>
              <a:buNone/>
              <a:defRPr sz="1679"/>
            </a:lvl2pPr>
            <a:lvl3pPr indent="-228600" lvl="2" marL="1371600" algn="l">
              <a:spcBef>
                <a:spcPts val="1400"/>
              </a:spcBef>
              <a:spcAft>
                <a:spcPts val="0"/>
              </a:spcAft>
              <a:buSzPts val="1120"/>
              <a:buNone/>
              <a:defRPr sz="1400"/>
            </a:lvl3pPr>
            <a:lvl4pPr indent="-228600" lvl="3" marL="1828800" algn="l">
              <a:spcBef>
                <a:spcPts val="1400"/>
              </a:spcBef>
              <a:spcAft>
                <a:spcPts val="0"/>
              </a:spcAft>
              <a:buSzPts val="1008"/>
              <a:buNone/>
              <a:defRPr sz="1260"/>
            </a:lvl4pPr>
            <a:lvl5pPr indent="-228600" lvl="4" marL="2286000" algn="l">
              <a:spcBef>
                <a:spcPts val="1400"/>
              </a:spcBef>
              <a:spcAft>
                <a:spcPts val="0"/>
              </a:spcAft>
              <a:buSzPts val="1008"/>
              <a:buNone/>
              <a:defRPr sz="1260"/>
            </a:lvl5pPr>
            <a:lvl6pPr indent="-228600" lvl="5" marL="2743200" algn="l">
              <a:spcBef>
                <a:spcPts val="1400"/>
              </a:spcBef>
              <a:spcAft>
                <a:spcPts val="0"/>
              </a:spcAft>
              <a:buSzPts val="1008"/>
              <a:buNone/>
              <a:defRPr sz="1260"/>
            </a:lvl6pPr>
            <a:lvl7pPr indent="-228600" lvl="6" marL="3200400" algn="l">
              <a:spcBef>
                <a:spcPts val="1400"/>
              </a:spcBef>
              <a:spcAft>
                <a:spcPts val="0"/>
              </a:spcAft>
              <a:buSzPts val="1008"/>
              <a:buNone/>
              <a:defRPr sz="1260"/>
            </a:lvl7pPr>
            <a:lvl8pPr indent="-228600" lvl="7" marL="3657600" algn="l">
              <a:spcBef>
                <a:spcPts val="1400"/>
              </a:spcBef>
              <a:spcAft>
                <a:spcPts val="0"/>
              </a:spcAft>
              <a:buSzPts val="1008"/>
              <a:buNone/>
              <a:defRPr sz="1260"/>
            </a:lvl8pPr>
            <a:lvl9pPr indent="-228600" lvl="8" marL="4114800" algn="l">
              <a:spcBef>
                <a:spcPts val="1400"/>
              </a:spcBef>
              <a:spcAft>
                <a:spcPts val="0"/>
              </a:spcAft>
              <a:buSzPts val="1008"/>
              <a:buNone/>
              <a:defRPr sz="1260"/>
            </a:lvl9pPr>
          </a:lstStyle>
          <a:p/>
        </p:txBody>
      </p:sp>
      <p:sp>
        <p:nvSpPr>
          <p:cNvPr id="94" name="Google Shape;94;p15"/>
          <p:cNvSpPr txBox="1"/>
          <p:nvPr>
            <p:ph idx="2" type="body"/>
          </p:nvPr>
        </p:nvSpPr>
        <p:spPr>
          <a:xfrm>
            <a:off x="1213019" y="6090920"/>
            <a:ext cx="9269355" cy="2346960"/>
          </a:xfrm>
          <a:prstGeom prst="rect">
            <a:avLst/>
          </a:prstGeom>
          <a:noFill/>
          <a:ln>
            <a:noFill/>
          </a:ln>
        </p:spPr>
        <p:txBody>
          <a:bodyPr anchorCtr="0" anchor="ctr" bIns="45700" lIns="91425" spcFirstLastPara="1" rIns="91425" wrap="square" tIns="45700">
            <a:normAutofit/>
          </a:bodyPr>
          <a:lstStyle>
            <a:lvl1pPr indent="-228600" lvl="0" marL="457200" algn="l">
              <a:spcBef>
                <a:spcPts val="1400"/>
              </a:spcBef>
              <a:spcAft>
                <a:spcPts val="0"/>
              </a:spcAft>
              <a:buSzPts val="2016"/>
              <a:buNone/>
              <a:defRPr sz="2520"/>
            </a:lvl1pPr>
            <a:lvl2pPr indent="-228600" lvl="1" marL="914400" algn="l">
              <a:spcBef>
                <a:spcPts val="1400"/>
              </a:spcBef>
              <a:spcAft>
                <a:spcPts val="0"/>
              </a:spcAft>
              <a:buSzPts val="1344"/>
              <a:buNone/>
              <a:defRPr sz="1679"/>
            </a:lvl2pPr>
            <a:lvl3pPr indent="-228600" lvl="2" marL="1371600" algn="l">
              <a:spcBef>
                <a:spcPts val="1400"/>
              </a:spcBef>
              <a:spcAft>
                <a:spcPts val="0"/>
              </a:spcAft>
              <a:buSzPts val="1120"/>
              <a:buNone/>
              <a:defRPr sz="1400"/>
            </a:lvl3pPr>
            <a:lvl4pPr indent="-228600" lvl="3" marL="1828800" algn="l">
              <a:spcBef>
                <a:spcPts val="1400"/>
              </a:spcBef>
              <a:spcAft>
                <a:spcPts val="0"/>
              </a:spcAft>
              <a:buSzPts val="1008"/>
              <a:buNone/>
              <a:defRPr sz="1260"/>
            </a:lvl4pPr>
            <a:lvl5pPr indent="-228600" lvl="4" marL="2286000" algn="l">
              <a:spcBef>
                <a:spcPts val="1400"/>
              </a:spcBef>
              <a:spcAft>
                <a:spcPts val="0"/>
              </a:spcAft>
              <a:buSzPts val="1008"/>
              <a:buNone/>
              <a:defRPr sz="1260"/>
            </a:lvl5pPr>
            <a:lvl6pPr indent="-228600" lvl="5" marL="2743200" algn="l">
              <a:spcBef>
                <a:spcPts val="1400"/>
              </a:spcBef>
              <a:spcAft>
                <a:spcPts val="0"/>
              </a:spcAft>
              <a:buSzPts val="1008"/>
              <a:buNone/>
              <a:defRPr sz="1260"/>
            </a:lvl6pPr>
            <a:lvl7pPr indent="-228600" lvl="6" marL="3200400" algn="l">
              <a:spcBef>
                <a:spcPts val="1400"/>
              </a:spcBef>
              <a:spcAft>
                <a:spcPts val="0"/>
              </a:spcAft>
              <a:buSzPts val="1008"/>
              <a:buNone/>
              <a:defRPr sz="1260"/>
            </a:lvl7pPr>
            <a:lvl8pPr indent="-228600" lvl="7" marL="3657600" algn="l">
              <a:spcBef>
                <a:spcPts val="1400"/>
              </a:spcBef>
              <a:spcAft>
                <a:spcPts val="0"/>
              </a:spcAft>
              <a:buSzPts val="1008"/>
              <a:buNone/>
              <a:defRPr sz="1260"/>
            </a:lvl8pPr>
            <a:lvl9pPr indent="-228600" lvl="8" marL="4114800" algn="l">
              <a:spcBef>
                <a:spcPts val="1400"/>
              </a:spcBef>
              <a:spcAft>
                <a:spcPts val="0"/>
              </a:spcAft>
              <a:buSzPts val="1008"/>
              <a:buNone/>
              <a:defRPr sz="1260"/>
            </a:lvl9pPr>
          </a:lstStyle>
          <a:p/>
        </p:txBody>
      </p:sp>
      <p:sp>
        <p:nvSpPr>
          <p:cNvPr id="95" name="Google Shape;95;p15"/>
          <p:cNvSpPr txBox="1"/>
          <p:nvPr>
            <p:ph idx="10" type="dt"/>
          </p:nvPr>
        </p:nvSpPr>
        <p:spPr>
          <a:xfrm rot="5400000">
            <a:off x="10492985" y="2560280"/>
            <a:ext cx="1386839" cy="320123"/>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6" name="Google Shape;96;p15"/>
          <p:cNvSpPr txBox="1"/>
          <p:nvPr>
            <p:ph idx="11" type="ftr"/>
          </p:nvPr>
        </p:nvSpPr>
        <p:spPr>
          <a:xfrm rot="5400000">
            <a:off x="8726670" y="4568719"/>
            <a:ext cx="5403713" cy="320124"/>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15"/>
          <p:cNvSpPr txBox="1"/>
          <p:nvPr>
            <p:ph idx="12" type="sldNum"/>
          </p:nvPr>
        </p:nvSpPr>
        <p:spPr>
          <a:xfrm>
            <a:off x="10873004" y="414031"/>
            <a:ext cx="880338" cy="107476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
        <p:nvSpPr>
          <p:cNvPr id="98" name="Google Shape;98;p15"/>
          <p:cNvSpPr txBox="1"/>
          <p:nvPr/>
        </p:nvSpPr>
        <p:spPr>
          <a:xfrm>
            <a:off x="943457" y="1359755"/>
            <a:ext cx="842227" cy="2720745"/>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GB" sz="17080">
                <a:solidFill>
                  <a:srgbClr val="86D1D8"/>
                </a:solidFill>
                <a:latin typeface="Arial"/>
                <a:ea typeface="Arial"/>
                <a:cs typeface="Arial"/>
                <a:sym typeface="Arial"/>
              </a:rPr>
              <a:t>“</a:t>
            </a:r>
            <a:endParaRPr/>
          </a:p>
        </p:txBody>
      </p:sp>
      <p:sp>
        <p:nvSpPr>
          <p:cNvPr id="99" name="Google Shape;99;p15"/>
          <p:cNvSpPr txBox="1"/>
          <p:nvPr/>
        </p:nvSpPr>
        <p:spPr>
          <a:xfrm>
            <a:off x="9799567" y="3659303"/>
            <a:ext cx="842227" cy="2720745"/>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GB" sz="17080">
                <a:solidFill>
                  <a:srgbClr val="86D1D8"/>
                </a:solidFill>
                <a:latin typeface="Arial"/>
                <a:ea typeface="Arial"/>
                <a:cs typeface="Arial"/>
                <a:sym typeface="Arial"/>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0" name="Shape 100"/>
        <p:cNvGrpSpPr/>
        <p:nvPr/>
      </p:nvGrpSpPr>
      <p:grpSpPr>
        <a:xfrm>
          <a:off x="0" y="0"/>
          <a:ext cx="0" cy="0"/>
          <a:chOff x="0" y="0"/>
          <a:chExt cx="0" cy="0"/>
        </a:xfrm>
      </p:grpSpPr>
      <p:sp>
        <p:nvSpPr>
          <p:cNvPr id="101" name="Google Shape;101;p16"/>
          <p:cNvSpPr txBox="1"/>
          <p:nvPr>
            <p:ph type="title"/>
          </p:nvPr>
        </p:nvSpPr>
        <p:spPr>
          <a:xfrm>
            <a:off x="1213018" y="4373881"/>
            <a:ext cx="9269357" cy="2314452"/>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2"/>
              </a:buClr>
              <a:buSzPts val="5600"/>
              <a:buFont typeface="Century Gothic"/>
              <a:buNone/>
              <a:defRPr b="0" sz="56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16"/>
          <p:cNvSpPr txBox="1"/>
          <p:nvPr>
            <p:ph idx="1" type="body"/>
          </p:nvPr>
        </p:nvSpPr>
        <p:spPr>
          <a:xfrm>
            <a:off x="1213019" y="6688333"/>
            <a:ext cx="9269355" cy="1204560"/>
          </a:xfrm>
          <a:prstGeom prst="rect">
            <a:avLst/>
          </a:prstGeom>
          <a:noFill/>
          <a:ln>
            <a:noFill/>
          </a:ln>
        </p:spPr>
        <p:txBody>
          <a:bodyPr anchorCtr="0" anchor="t" bIns="45700" lIns="91425" spcFirstLastPara="1" rIns="91425" wrap="square" tIns="45700">
            <a:normAutofit/>
          </a:bodyPr>
          <a:lstStyle>
            <a:lvl1pPr indent="-228600" lvl="0" marL="457200" algn="l">
              <a:spcBef>
                <a:spcPts val="1400"/>
              </a:spcBef>
              <a:spcAft>
                <a:spcPts val="0"/>
              </a:spcAft>
              <a:buSzPts val="2240"/>
              <a:buNone/>
              <a:defRPr sz="2800" cap="none">
                <a:solidFill>
                  <a:srgbClr val="86D1D8"/>
                </a:solidFill>
              </a:defRPr>
            </a:lvl1pPr>
            <a:lvl2pPr indent="-228600" lvl="1" marL="914400" algn="l">
              <a:spcBef>
                <a:spcPts val="1400"/>
              </a:spcBef>
              <a:spcAft>
                <a:spcPts val="0"/>
              </a:spcAft>
              <a:buSzPts val="2016"/>
              <a:buNone/>
              <a:defRPr sz="2520">
                <a:solidFill>
                  <a:schemeClr val="lt1"/>
                </a:solidFill>
              </a:defRPr>
            </a:lvl2pPr>
            <a:lvl3pPr indent="-228600" lvl="2" marL="1371600" algn="l">
              <a:spcBef>
                <a:spcPts val="1400"/>
              </a:spcBef>
              <a:spcAft>
                <a:spcPts val="0"/>
              </a:spcAft>
              <a:buSzPts val="1792"/>
              <a:buNone/>
              <a:defRPr sz="2240">
                <a:solidFill>
                  <a:schemeClr val="lt1"/>
                </a:solidFill>
              </a:defRPr>
            </a:lvl3pPr>
            <a:lvl4pPr indent="-228600" lvl="3" marL="1828800" algn="l">
              <a:spcBef>
                <a:spcPts val="1400"/>
              </a:spcBef>
              <a:spcAft>
                <a:spcPts val="0"/>
              </a:spcAft>
              <a:buSzPts val="1568"/>
              <a:buNone/>
              <a:defRPr sz="1960">
                <a:solidFill>
                  <a:schemeClr val="lt1"/>
                </a:solidFill>
              </a:defRPr>
            </a:lvl4pPr>
            <a:lvl5pPr indent="-228600" lvl="4" marL="2286000" algn="l">
              <a:spcBef>
                <a:spcPts val="1400"/>
              </a:spcBef>
              <a:spcAft>
                <a:spcPts val="0"/>
              </a:spcAft>
              <a:buSzPts val="1568"/>
              <a:buNone/>
              <a:defRPr sz="1960">
                <a:solidFill>
                  <a:schemeClr val="lt1"/>
                </a:solidFill>
              </a:defRPr>
            </a:lvl5pPr>
            <a:lvl6pPr indent="-228600" lvl="5" marL="2743200" algn="l">
              <a:spcBef>
                <a:spcPts val="1400"/>
              </a:spcBef>
              <a:spcAft>
                <a:spcPts val="0"/>
              </a:spcAft>
              <a:buSzPts val="1568"/>
              <a:buNone/>
              <a:defRPr sz="1960">
                <a:solidFill>
                  <a:schemeClr val="lt1"/>
                </a:solidFill>
              </a:defRPr>
            </a:lvl6pPr>
            <a:lvl7pPr indent="-228600" lvl="6" marL="3200400" algn="l">
              <a:spcBef>
                <a:spcPts val="1400"/>
              </a:spcBef>
              <a:spcAft>
                <a:spcPts val="0"/>
              </a:spcAft>
              <a:buSzPts val="1568"/>
              <a:buNone/>
              <a:defRPr sz="1960">
                <a:solidFill>
                  <a:schemeClr val="lt1"/>
                </a:solidFill>
              </a:defRPr>
            </a:lvl7pPr>
            <a:lvl8pPr indent="-228600" lvl="7" marL="3657600" algn="l">
              <a:spcBef>
                <a:spcPts val="1400"/>
              </a:spcBef>
              <a:spcAft>
                <a:spcPts val="0"/>
              </a:spcAft>
              <a:buSzPts val="1568"/>
              <a:buNone/>
              <a:defRPr sz="1960">
                <a:solidFill>
                  <a:schemeClr val="lt1"/>
                </a:solidFill>
              </a:defRPr>
            </a:lvl8pPr>
            <a:lvl9pPr indent="-228600" lvl="8" marL="4114800" algn="l">
              <a:spcBef>
                <a:spcPts val="1400"/>
              </a:spcBef>
              <a:spcAft>
                <a:spcPts val="0"/>
              </a:spcAft>
              <a:buSzPts val="1568"/>
              <a:buNone/>
              <a:defRPr sz="1960">
                <a:solidFill>
                  <a:schemeClr val="lt1"/>
                </a:solidFill>
              </a:defRPr>
            </a:lvl9pPr>
          </a:lstStyle>
          <a:p/>
        </p:txBody>
      </p:sp>
      <p:sp>
        <p:nvSpPr>
          <p:cNvPr id="103" name="Google Shape;103;p16"/>
          <p:cNvSpPr txBox="1"/>
          <p:nvPr>
            <p:ph idx="10" type="dt"/>
          </p:nvPr>
        </p:nvSpPr>
        <p:spPr>
          <a:xfrm rot="5400000">
            <a:off x="10492985" y="2560280"/>
            <a:ext cx="1386839" cy="320123"/>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4" name="Google Shape;104;p16"/>
          <p:cNvSpPr txBox="1"/>
          <p:nvPr>
            <p:ph idx="11" type="ftr"/>
          </p:nvPr>
        </p:nvSpPr>
        <p:spPr>
          <a:xfrm rot="5400000">
            <a:off x="8726670" y="4568719"/>
            <a:ext cx="5403713" cy="320124"/>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16"/>
          <p:cNvSpPr txBox="1"/>
          <p:nvPr>
            <p:ph idx="12" type="sldNum"/>
          </p:nvPr>
        </p:nvSpPr>
        <p:spPr>
          <a:xfrm>
            <a:off x="10873004" y="414031"/>
            <a:ext cx="880338" cy="107476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Column">
  <p:cSld name="3 Column">
    <p:spTree>
      <p:nvGrpSpPr>
        <p:cNvPr id="106" name="Shape 106"/>
        <p:cNvGrpSpPr/>
        <p:nvPr/>
      </p:nvGrpSpPr>
      <p:grpSpPr>
        <a:xfrm>
          <a:off x="0" y="0"/>
          <a:ext cx="0" cy="0"/>
          <a:chOff x="0" y="0"/>
          <a:chExt cx="0" cy="0"/>
        </a:xfrm>
      </p:grpSpPr>
      <p:sp>
        <p:nvSpPr>
          <p:cNvPr id="107" name="Google Shape;107;p17"/>
          <p:cNvSpPr txBox="1"/>
          <p:nvPr>
            <p:ph type="title"/>
          </p:nvPr>
        </p:nvSpPr>
        <p:spPr>
          <a:xfrm>
            <a:off x="678594" y="633805"/>
            <a:ext cx="9877532" cy="1960742"/>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5880"/>
              <a:buFont typeface="Century Gothic"/>
              <a:buNone/>
              <a:defRPr sz="588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8" name="Google Shape;108;p17"/>
          <p:cNvSpPr txBox="1"/>
          <p:nvPr>
            <p:ph idx="1" type="body"/>
          </p:nvPr>
        </p:nvSpPr>
        <p:spPr>
          <a:xfrm>
            <a:off x="664768" y="2773680"/>
            <a:ext cx="3095015" cy="806767"/>
          </a:xfrm>
          <a:prstGeom prst="rect">
            <a:avLst/>
          </a:prstGeom>
          <a:noFill/>
          <a:ln>
            <a:noFill/>
          </a:ln>
        </p:spPr>
        <p:txBody>
          <a:bodyPr anchorCtr="0" anchor="b" bIns="45700" lIns="91425" spcFirstLastPara="1" rIns="91425" wrap="square" tIns="45700">
            <a:noAutofit/>
          </a:bodyPr>
          <a:lstStyle>
            <a:lvl1pPr indent="-228600" lvl="0" marL="457200" algn="l">
              <a:spcBef>
                <a:spcPts val="1400"/>
              </a:spcBef>
              <a:spcAft>
                <a:spcPts val="0"/>
              </a:spcAft>
              <a:buSzPts val="2688"/>
              <a:buNone/>
              <a:defRPr b="0" sz="3359">
                <a:solidFill>
                  <a:srgbClr val="86D1D8"/>
                </a:solidFill>
              </a:defRPr>
            </a:lvl1pPr>
            <a:lvl2pPr indent="-228600" lvl="1" marL="914400" algn="l">
              <a:spcBef>
                <a:spcPts val="1400"/>
              </a:spcBef>
              <a:spcAft>
                <a:spcPts val="0"/>
              </a:spcAft>
              <a:buSzPts val="2240"/>
              <a:buNone/>
              <a:defRPr b="1" sz="2800"/>
            </a:lvl2pPr>
            <a:lvl3pPr indent="-228600" lvl="2" marL="1371600" algn="l">
              <a:spcBef>
                <a:spcPts val="1400"/>
              </a:spcBef>
              <a:spcAft>
                <a:spcPts val="0"/>
              </a:spcAft>
              <a:buSzPts val="2016"/>
              <a:buNone/>
              <a:defRPr b="1" sz="2520"/>
            </a:lvl3pPr>
            <a:lvl4pPr indent="-228600" lvl="3" marL="1828800" algn="l">
              <a:spcBef>
                <a:spcPts val="1400"/>
              </a:spcBef>
              <a:spcAft>
                <a:spcPts val="0"/>
              </a:spcAft>
              <a:buSzPts val="1792"/>
              <a:buNone/>
              <a:defRPr b="1" sz="2240"/>
            </a:lvl4pPr>
            <a:lvl5pPr indent="-228600" lvl="4" marL="2286000" algn="l">
              <a:spcBef>
                <a:spcPts val="1400"/>
              </a:spcBef>
              <a:spcAft>
                <a:spcPts val="0"/>
              </a:spcAft>
              <a:buSzPts val="1792"/>
              <a:buNone/>
              <a:defRPr b="1" sz="2240"/>
            </a:lvl5pPr>
            <a:lvl6pPr indent="-228600" lvl="5" marL="2743200" algn="l">
              <a:spcBef>
                <a:spcPts val="1400"/>
              </a:spcBef>
              <a:spcAft>
                <a:spcPts val="0"/>
              </a:spcAft>
              <a:buSzPts val="1792"/>
              <a:buNone/>
              <a:defRPr b="1" sz="2240"/>
            </a:lvl6pPr>
            <a:lvl7pPr indent="-228600" lvl="6" marL="3200400" algn="l">
              <a:spcBef>
                <a:spcPts val="1400"/>
              </a:spcBef>
              <a:spcAft>
                <a:spcPts val="0"/>
              </a:spcAft>
              <a:buSzPts val="1792"/>
              <a:buNone/>
              <a:defRPr b="1" sz="2240"/>
            </a:lvl7pPr>
            <a:lvl8pPr indent="-228600" lvl="7" marL="3657600" algn="l">
              <a:spcBef>
                <a:spcPts val="1400"/>
              </a:spcBef>
              <a:spcAft>
                <a:spcPts val="0"/>
              </a:spcAft>
              <a:buSzPts val="1792"/>
              <a:buNone/>
              <a:defRPr b="1" sz="2240"/>
            </a:lvl8pPr>
            <a:lvl9pPr indent="-228600" lvl="8" marL="4114800" algn="l">
              <a:spcBef>
                <a:spcPts val="1400"/>
              </a:spcBef>
              <a:spcAft>
                <a:spcPts val="0"/>
              </a:spcAft>
              <a:buSzPts val="1792"/>
              <a:buNone/>
              <a:defRPr b="1" sz="2240"/>
            </a:lvl9pPr>
          </a:lstStyle>
          <a:p/>
        </p:txBody>
      </p:sp>
      <p:sp>
        <p:nvSpPr>
          <p:cNvPr id="109" name="Google Shape;109;p17"/>
          <p:cNvSpPr txBox="1"/>
          <p:nvPr>
            <p:ph idx="2" type="body"/>
          </p:nvPr>
        </p:nvSpPr>
        <p:spPr>
          <a:xfrm>
            <a:off x="685265" y="3733800"/>
            <a:ext cx="3074518" cy="5025073"/>
          </a:xfrm>
          <a:prstGeom prst="rect">
            <a:avLst/>
          </a:prstGeom>
          <a:noFill/>
          <a:ln>
            <a:noFill/>
          </a:ln>
        </p:spPr>
        <p:txBody>
          <a:bodyPr anchorCtr="0" anchor="t" bIns="45700" lIns="91425" spcFirstLastPara="1" rIns="91425" wrap="square" tIns="45700">
            <a:normAutofit/>
          </a:bodyPr>
          <a:lstStyle>
            <a:lvl1pPr indent="-228600" lvl="0" marL="457200" algn="l">
              <a:spcBef>
                <a:spcPts val="1400"/>
              </a:spcBef>
              <a:spcAft>
                <a:spcPts val="0"/>
              </a:spcAft>
              <a:buSzPts val="1568"/>
              <a:buNone/>
              <a:defRPr sz="1960"/>
            </a:lvl1pPr>
            <a:lvl2pPr indent="-228600" lvl="1" marL="914400" algn="l">
              <a:spcBef>
                <a:spcPts val="1400"/>
              </a:spcBef>
              <a:spcAft>
                <a:spcPts val="0"/>
              </a:spcAft>
              <a:buSzPts val="1344"/>
              <a:buNone/>
              <a:defRPr sz="1679"/>
            </a:lvl2pPr>
            <a:lvl3pPr indent="-228600" lvl="2" marL="1371600" algn="l">
              <a:spcBef>
                <a:spcPts val="1400"/>
              </a:spcBef>
              <a:spcAft>
                <a:spcPts val="0"/>
              </a:spcAft>
              <a:buSzPts val="1120"/>
              <a:buNone/>
              <a:defRPr sz="1400"/>
            </a:lvl3pPr>
            <a:lvl4pPr indent="-228600" lvl="3" marL="1828800" algn="l">
              <a:spcBef>
                <a:spcPts val="1400"/>
              </a:spcBef>
              <a:spcAft>
                <a:spcPts val="0"/>
              </a:spcAft>
              <a:buSzPts val="1008"/>
              <a:buNone/>
              <a:defRPr sz="1260"/>
            </a:lvl4pPr>
            <a:lvl5pPr indent="-228600" lvl="4" marL="2286000" algn="l">
              <a:spcBef>
                <a:spcPts val="1400"/>
              </a:spcBef>
              <a:spcAft>
                <a:spcPts val="0"/>
              </a:spcAft>
              <a:buSzPts val="1008"/>
              <a:buNone/>
              <a:defRPr sz="1260"/>
            </a:lvl5pPr>
            <a:lvl6pPr indent="-228600" lvl="5" marL="2743200" algn="l">
              <a:spcBef>
                <a:spcPts val="1400"/>
              </a:spcBef>
              <a:spcAft>
                <a:spcPts val="0"/>
              </a:spcAft>
              <a:buSzPts val="1008"/>
              <a:buNone/>
              <a:defRPr sz="1260"/>
            </a:lvl6pPr>
            <a:lvl7pPr indent="-228600" lvl="6" marL="3200400" algn="l">
              <a:spcBef>
                <a:spcPts val="1400"/>
              </a:spcBef>
              <a:spcAft>
                <a:spcPts val="0"/>
              </a:spcAft>
              <a:buSzPts val="1008"/>
              <a:buNone/>
              <a:defRPr sz="1260"/>
            </a:lvl7pPr>
            <a:lvl8pPr indent="-228600" lvl="7" marL="3657600" algn="l">
              <a:spcBef>
                <a:spcPts val="1400"/>
              </a:spcBef>
              <a:spcAft>
                <a:spcPts val="0"/>
              </a:spcAft>
              <a:buSzPts val="1008"/>
              <a:buNone/>
              <a:defRPr sz="1260"/>
            </a:lvl8pPr>
            <a:lvl9pPr indent="-228600" lvl="8" marL="4114800" algn="l">
              <a:spcBef>
                <a:spcPts val="1400"/>
              </a:spcBef>
              <a:spcAft>
                <a:spcPts val="0"/>
              </a:spcAft>
              <a:buSzPts val="1008"/>
              <a:buNone/>
              <a:defRPr sz="1260"/>
            </a:lvl9pPr>
          </a:lstStyle>
          <a:p/>
        </p:txBody>
      </p:sp>
      <p:sp>
        <p:nvSpPr>
          <p:cNvPr id="110" name="Google Shape;110;p17"/>
          <p:cNvSpPr txBox="1"/>
          <p:nvPr>
            <p:ph idx="3" type="body"/>
          </p:nvPr>
        </p:nvSpPr>
        <p:spPr>
          <a:xfrm>
            <a:off x="4078905" y="2773680"/>
            <a:ext cx="3083856" cy="806767"/>
          </a:xfrm>
          <a:prstGeom prst="rect">
            <a:avLst/>
          </a:prstGeom>
          <a:noFill/>
          <a:ln>
            <a:noFill/>
          </a:ln>
        </p:spPr>
        <p:txBody>
          <a:bodyPr anchorCtr="0" anchor="b" bIns="45700" lIns="91425" spcFirstLastPara="1" rIns="91425" wrap="square" tIns="45700">
            <a:noAutofit/>
          </a:bodyPr>
          <a:lstStyle>
            <a:lvl1pPr indent="-228600" lvl="0" marL="457200" algn="l">
              <a:spcBef>
                <a:spcPts val="1400"/>
              </a:spcBef>
              <a:spcAft>
                <a:spcPts val="0"/>
              </a:spcAft>
              <a:buSzPts val="2688"/>
              <a:buNone/>
              <a:defRPr b="0" sz="3359">
                <a:solidFill>
                  <a:srgbClr val="86D1D8"/>
                </a:solidFill>
              </a:defRPr>
            </a:lvl1pPr>
            <a:lvl2pPr indent="-228600" lvl="1" marL="914400" algn="l">
              <a:spcBef>
                <a:spcPts val="1400"/>
              </a:spcBef>
              <a:spcAft>
                <a:spcPts val="0"/>
              </a:spcAft>
              <a:buSzPts val="2240"/>
              <a:buNone/>
              <a:defRPr b="1" sz="2800"/>
            </a:lvl2pPr>
            <a:lvl3pPr indent="-228600" lvl="2" marL="1371600" algn="l">
              <a:spcBef>
                <a:spcPts val="1400"/>
              </a:spcBef>
              <a:spcAft>
                <a:spcPts val="0"/>
              </a:spcAft>
              <a:buSzPts val="2016"/>
              <a:buNone/>
              <a:defRPr b="1" sz="2520"/>
            </a:lvl3pPr>
            <a:lvl4pPr indent="-228600" lvl="3" marL="1828800" algn="l">
              <a:spcBef>
                <a:spcPts val="1400"/>
              </a:spcBef>
              <a:spcAft>
                <a:spcPts val="0"/>
              </a:spcAft>
              <a:buSzPts val="1792"/>
              <a:buNone/>
              <a:defRPr b="1" sz="2240"/>
            </a:lvl4pPr>
            <a:lvl5pPr indent="-228600" lvl="4" marL="2286000" algn="l">
              <a:spcBef>
                <a:spcPts val="1400"/>
              </a:spcBef>
              <a:spcAft>
                <a:spcPts val="0"/>
              </a:spcAft>
              <a:buSzPts val="1792"/>
              <a:buNone/>
              <a:defRPr b="1" sz="2240"/>
            </a:lvl5pPr>
            <a:lvl6pPr indent="-228600" lvl="5" marL="2743200" algn="l">
              <a:spcBef>
                <a:spcPts val="1400"/>
              </a:spcBef>
              <a:spcAft>
                <a:spcPts val="0"/>
              </a:spcAft>
              <a:buSzPts val="1792"/>
              <a:buNone/>
              <a:defRPr b="1" sz="2240"/>
            </a:lvl6pPr>
            <a:lvl7pPr indent="-228600" lvl="6" marL="3200400" algn="l">
              <a:spcBef>
                <a:spcPts val="1400"/>
              </a:spcBef>
              <a:spcAft>
                <a:spcPts val="0"/>
              </a:spcAft>
              <a:buSzPts val="1792"/>
              <a:buNone/>
              <a:defRPr b="1" sz="2240"/>
            </a:lvl7pPr>
            <a:lvl8pPr indent="-228600" lvl="7" marL="3657600" algn="l">
              <a:spcBef>
                <a:spcPts val="1400"/>
              </a:spcBef>
              <a:spcAft>
                <a:spcPts val="0"/>
              </a:spcAft>
              <a:buSzPts val="1792"/>
              <a:buNone/>
              <a:defRPr b="1" sz="2240"/>
            </a:lvl8pPr>
            <a:lvl9pPr indent="-228600" lvl="8" marL="4114800" algn="l">
              <a:spcBef>
                <a:spcPts val="1400"/>
              </a:spcBef>
              <a:spcAft>
                <a:spcPts val="0"/>
              </a:spcAft>
              <a:buSzPts val="1792"/>
              <a:buNone/>
              <a:defRPr b="1" sz="2240"/>
            </a:lvl9pPr>
          </a:lstStyle>
          <a:p/>
        </p:txBody>
      </p:sp>
      <p:sp>
        <p:nvSpPr>
          <p:cNvPr id="111" name="Google Shape;111;p17"/>
          <p:cNvSpPr txBox="1"/>
          <p:nvPr>
            <p:ph idx="4" type="body"/>
          </p:nvPr>
        </p:nvSpPr>
        <p:spPr>
          <a:xfrm>
            <a:off x="4067821" y="3733800"/>
            <a:ext cx="3094939" cy="5025073"/>
          </a:xfrm>
          <a:prstGeom prst="rect">
            <a:avLst/>
          </a:prstGeom>
          <a:noFill/>
          <a:ln>
            <a:noFill/>
          </a:ln>
        </p:spPr>
        <p:txBody>
          <a:bodyPr anchorCtr="0" anchor="t" bIns="45700" lIns="91425" spcFirstLastPara="1" rIns="91425" wrap="square" tIns="45700">
            <a:normAutofit/>
          </a:bodyPr>
          <a:lstStyle>
            <a:lvl1pPr indent="-228600" lvl="0" marL="457200" algn="l">
              <a:spcBef>
                <a:spcPts val="1400"/>
              </a:spcBef>
              <a:spcAft>
                <a:spcPts val="0"/>
              </a:spcAft>
              <a:buSzPts val="1568"/>
              <a:buNone/>
              <a:defRPr sz="1960"/>
            </a:lvl1pPr>
            <a:lvl2pPr indent="-228600" lvl="1" marL="914400" algn="l">
              <a:spcBef>
                <a:spcPts val="1400"/>
              </a:spcBef>
              <a:spcAft>
                <a:spcPts val="0"/>
              </a:spcAft>
              <a:buSzPts val="1344"/>
              <a:buNone/>
              <a:defRPr sz="1679"/>
            </a:lvl2pPr>
            <a:lvl3pPr indent="-228600" lvl="2" marL="1371600" algn="l">
              <a:spcBef>
                <a:spcPts val="1400"/>
              </a:spcBef>
              <a:spcAft>
                <a:spcPts val="0"/>
              </a:spcAft>
              <a:buSzPts val="1120"/>
              <a:buNone/>
              <a:defRPr sz="1400"/>
            </a:lvl3pPr>
            <a:lvl4pPr indent="-228600" lvl="3" marL="1828800" algn="l">
              <a:spcBef>
                <a:spcPts val="1400"/>
              </a:spcBef>
              <a:spcAft>
                <a:spcPts val="0"/>
              </a:spcAft>
              <a:buSzPts val="1008"/>
              <a:buNone/>
              <a:defRPr sz="1260"/>
            </a:lvl4pPr>
            <a:lvl5pPr indent="-228600" lvl="4" marL="2286000" algn="l">
              <a:spcBef>
                <a:spcPts val="1400"/>
              </a:spcBef>
              <a:spcAft>
                <a:spcPts val="0"/>
              </a:spcAft>
              <a:buSzPts val="1008"/>
              <a:buNone/>
              <a:defRPr sz="1260"/>
            </a:lvl5pPr>
            <a:lvl6pPr indent="-228600" lvl="5" marL="2743200" algn="l">
              <a:spcBef>
                <a:spcPts val="1400"/>
              </a:spcBef>
              <a:spcAft>
                <a:spcPts val="0"/>
              </a:spcAft>
              <a:buSzPts val="1008"/>
              <a:buNone/>
              <a:defRPr sz="1260"/>
            </a:lvl6pPr>
            <a:lvl7pPr indent="-228600" lvl="6" marL="3200400" algn="l">
              <a:spcBef>
                <a:spcPts val="1400"/>
              </a:spcBef>
              <a:spcAft>
                <a:spcPts val="0"/>
              </a:spcAft>
              <a:buSzPts val="1008"/>
              <a:buNone/>
              <a:defRPr sz="1260"/>
            </a:lvl7pPr>
            <a:lvl8pPr indent="-228600" lvl="7" marL="3657600" algn="l">
              <a:spcBef>
                <a:spcPts val="1400"/>
              </a:spcBef>
              <a:spcAft>
                <a:spcPts val="0"/>
              </a:spcAft>
              <a:buSzPts val="1008"/>
              <a:buNone/>
              <a:defRPr sz="1260"/>
            </a:lvl8pPr>
            <a:lvl9pPr indent="-228600" lvl="8" marL="4114800" algn="l">
              <a:spcBef>
                <a:spcPts val="1400"/>
              </a:spcBef>
              <a:spcAft>
                <a:spcPts val="0"/>
              </a:spcAft>
              <a:buSzPts val="1008"/>
              <a:buNone/>
              <a:defRPr sz="1260"/>
            </a:lvl9pPr>
          </a:lstStyle>
          <a:p/>
        </p:txBody>
      </p:sp>
      <p:sp>
        <p:nvSpPr>
          <p:cNvPr id="112" name="Google Shape;112;p17"/>
          <p:cNvSpPr txBox="1"/>
          <p:nvPr>
            <p:ph idx="5" type="body"/>
          </p:nvPr>
        </p:nvSpPr>
        <p:spPr>
          <a:xfrm>
            <a:off x="7482884" y="2773680"/>
            <a:ext cx="3079521" cy="806767"/>
          </a:xfrm>
          <a:prstGeom prst="rect">
            <a:avLst/>
          </a:prstGeom>
          <a:noFill/>
          <a:ln>
            <a:noFill/>
          </a:ln>
        </p:spPr>
        <p:txBody>
          <a:bodyPr anchorCtr="0" anchor="b" bIns="45700" lIns="91425" spcFirstLastPara="1" rIns="91425" wrap="square" tIns="45700">
            <a:noAutofit/>
          </a:bodyPr>
          <a:lstStyle>
            <a:lvl1pPr indent="-228600" lvl="0" marL="457200" algn="l">
              <a:spcBef>
                <a:spcPts val="1400"/>
              </a:spcBef>
              <a:spcAft>
                <a:spcPts val="0"/>
              </a:spcAft>
              <a:buSzPts val="2688"/>
              <a:buNone/>
              <a:defRPr b="0" sz="3359">
                <a:solidFill>
                  <a:srgbClr val="86D1D8"/>
                </a:solidFill>
              </a:defRPr>
            </a:lvl1pPr>
            <a:lvl2pPr indent="-228600" lvl="1" marL="914400" algn="l">
              <a:spcBef>
                <a:spcPts val="1400"/>
              </a:spcBef>
              <a:spcAft>
                <a:spcPts val="0"/>
              </a:spcAft>
              <a:buSzPts val="2240"/>
              <a:buNone/>
              <a:defRPr b="1" sz="2800"/>
            </a:lvl2pPr>
            <a:lvl3pPr indent="-228600" lvl="2" marL="1371600" algn="l">
              <a:spcBef>
                <a:spcPts val="1400"/>
              </a:spcBef>
              <a:spcAft>
                <a:spcPts val="0"/>
              </a:spcAft>
              <a:buSzPts val="2016"/>
              <a:buNone/>
              <a:defRPr b="1" sz="2520"/>
            </a:lvl3pPr>
            <a:lvl4pPr indent="-228600" lvl="3" marL="1828800" algn="l">
              <a:spcBef>
                <a:spcPts val="1400"/>
              </a:spcBef>
              <a:spcAft>
                <a:spcPts val="0"/>
              </a:spcAft>
              <a:buSzPts val="1792"/>
              <a:buNone/>
              <a:defRPr b="1" sz="2240"/>
            </a:lvl4pPr>
            <a:lvl5pPr indent="-228600" lvl="4" marL="2286000" algn="l">
              <a:spcBef>
                <a:spcPts val="1400"/>
              </a:spcBef>
              <a:spcAft>
                <a:spcPts val="0"/>
              </a:spcAft>
              <a:buSzPts val="1792"/>
              <a:buNone/>
              <a:defRPr b="1" sz="2240"/>
            </a:lvl5pPr>
            <a:lvl6pPr indent="-228600" lvl="5" marL="2743200" algn="l">
              <a:spcBef>
                <a:spcPts val="1400"/>
              </a:spcBef>
              <a:spcAft>
                <a:spcPts val="0"/>
              </a:spcAft>
              <a:buSzPts val="1792"/>
              <a:buNone/>
              <a:defRPr b="1" sz="2240"/>
            </a:lvl6pPr>
            <a:lvl7pPr indent="-228600" lvl="6" marL="3200400" algn="l">
              <a:spcBef>
                <a:spcPts val="1400"/>
              </a:spcBef>
              <a:spcAft>
                <a:spcPts val="0"/>
              </a:spcAft>
              <a:buSzPts val="1792"/>
              <a:buNone/>
              <a:defRPr b="1" sz="2240"/>
            </a:lvl7pPr>
            <a:lvl8pPr indent="-228600" lvl="7" marL="3657600" algn="l">
              <a:spcBef>
                <a:spcPts val="1400"/>
              </a:spcBef>
              <a:spcAft>
                <a:spcPts val="0"/>
              </a:spcAft>
              <a:buSzPts val="1792"/>
              <a:buNone/>
              <a:defRPr b="1" sz="2240"/>
            </a:lvl8pPr>
            <a:lvl9pPr indent="-228600" lvl="8" marL="4114800" algn="l">
              <a:spcBef>
                <a:spcPts val="1400"/>
              </a:spcBef>
              <a:spcAft>
                <a:spcPts val="0"/>
              </a:spcAft>
              <a:buSzPts val="1792"/>
              <a:buNone/>
              <a:defRPr b="1" sz="2240"/>
            </a:lvl9pPr>
          </a:lstStyle>
          <a:p/>
        </p:txBody>
      </p:sp>
      <p:sp>
        <p:nvSpPr>
          <p:cNvPr id="113" name="Google Shape;113;p17"/>
          <p:cNvSpPr txBox="1"/>
          <p:nvPr>
            <p:ph idx="6" type="body"/>
          </p:nvPr>
        </p:nvSpPr>
        <p:spPr>
          <a:xfrm>
            <a:off x="7482884" y="3733800"/>
            <a:ext cx="3079521" cy="5025073"/>
          </a:xfrm>
          <a:prstGeom prst="rect">
            <a:avLst/>
          </a:prstGeom>
          <a:noFill/>
          <a:ln>
            <a:noFill/>
          </a:ln>
        </p:spPr>
        <p:txBody>
          <a:bodyPr anchorCtr="0" anchor="t" bIns="45700" lIns="91425" spcFirstLastPara="1" rIns="91425" wrap="square" tIns="45700">
            <a:normAutofit/>
          </a:bodyPr>
          <a:lstStyle>
            <a:lvl1pPr indent="-228600" lvl="0" marL="457200" algn="l">
              <a:spcBef>
                <a:spcPts val="1400"/>
              </a:spcBef>
              <a:spcAft>
                <a:spcPts val="0"/>
              </a:spcAft>
              <a:buSzPts val="1568"/>
              <a:buNone/>
              <a:defRPr sz="1960"/>
            </a:lvl1pPr>
            <a:lvl2pPr indent="-228600" lvl="1" marL="914400" algn="l">
              <a:spcBef>
                <a:spcPts val="1400"/>
              </a:spcBef>
              <a:spcAft>
                <a:spcPts val="0"/>
              </a:spcAft>
              <a:buSzPts val="1344"/>
              <a:buNone/>
              <a:defRPr sz="1679"/>
            </a:lvl2pPr>
            <a:lvl3pPr indent="-228600" lvl="2" marL="1371600" algn="l">
              <a:spcBef>
                <a:spcPts val="1400"/>
              </a:spcBef>
              <a:spcAft>
                <a:spcPts val="0"/>
              </a:spcAft>
              <a:buSzPts val="1120"/>
              <a:buNone/>
              <a:defRPr sz="1400"/>
            </a:lvl3pPr>
            <a:lvl4pPr indent="-228600" lvl="3" marL="1828800" algn="l">
              <a:spcBef>
                <a:spcPts val="1400"/>
              </a:spcBef>
              <a:spcAft>
                <a:spcPts val="0"/>
              </a:spcAft>
              <a:buSzPts val="1008"/>
              <a:buNone/>
              <a:defRPr sz="1260"/>
            </a:lvl4pPr>
            <a:lvl5pPr indent="-228600" lvl="4" marL="2286000" algn="l">
              <a:spcBef>
                <a:spcPts val="1400"/>
              </a:spcBef>
              <a:spcAft>
                <a:spcPts val="0"/>
              </a:spcAft>
              <a:buSzPts val="1008"/>
              <a:buNone/>
              <a:defRPr sz="1260"/>
            </a:lvl5pPr>
            <a:lvl6pPr indent="-228600" lvl="5" marL="2743200" algn="l">
              <a:spcBef>
                <a:spcPts val="1400"/>
              </a:spcBef>
              <a:spcAft>
                <a:spcPts val="0"/>
              </a:spcAft>
              <a:buSzPts val="1008"/>
              <a:buNone/>
              <a:defRPr sz="1260"/>
            </a:lvl6pPr>
            <a:lvl7pPr indent="-228600" lvl="6" marL="3200400" algn="l">
              <a:spcBef>
                <a:spcPts val="1400"/>
              </a:spcBef>
              <a:spcAft>
                <a:spcPts val="0"/>
              </a:spcAft>
              <a:buSzPts val="1008"/>
              <a:buNone/>
              <a:defRPr sz="1260"/>
            </a:lvl7pPr>
            <a:lvl8pPr indent="-228600" lvl="7" marL="3657600" algn="l">
              <a:spcBef>
                <a:spcPts val="1400"/>
              </a:spcBef>
              <a:spcAft>
                <a:spcPts val="0"/>
              </a:spcAft>
              <a:buSzPts val="1008"/>
              <a:buNone/>
              <a:defRPr sz="1260"/>
            </a:lvl8pPr>
            <a:lvl9pPr indent="-228600" lvl="8" marL="4114800" algn="l">
              <a:spcBef>
                <a:spcPts val="1400"/>
              </a:spcBef>
              <a:spcAft>
                <a:spcPts val="0"/>
              </a:spcAft>
              <a:buSzPts val="1008"/>
              <a:buNone/>
              <a:defRPr sz="1260"/>
            </a:lvl9pPr>
          </a:lstStyle>
          <a:p/>
        </p:txBody>
      </p:sp>
      <p:cxnSp>
        <p:nvCxnSpPr>
          <p:cNvPr id="114" name="Google Shape;114;p17"/>
          <p:cNvCxnSpPr/>
          <p:nvPr/>
        </p:nvCxnSpPr>
        <p:spPr>
          <a:xfrm>
            <a:off x="3913468" y="2987040"/>
            <a:ext cx="0" cy="5547360"/>
          </a:xfrm>
          <a:prstGeom prst="straightConnector1">
            <a:avLst/>
          </a:prstGeom>
          <a:noFill/>
          <a:ln cap="flat" cmpd="sng" w="12700">
            <a:solidFill>
              <a:srgbClr val="86D1D8">
                <a:alpha val="40000"/>
              </a:srgbClr>
            </a:solidFill>
            <a:prstDash val="solid"/>
            <a:round/>
            <a:headEnd len="sm" w="sm" type="none"/>
            <a:tailEnd len="sm" w="sm" type="none"/>
          </a:ln>
        </p:spPr>
      </p:cxnSp>
      <p:cxnSp>
        <p:nvCxnSpPr>
          <p:cNvPr id="115" name="Google Shape;115;p17"/>
          <p:cNvCxnSpPr/>
          <p:nvPr/>
        </p:nvCxnSpPr>
        <p:spPr>
          <a:xfrm>
            <a:off x="7312242" y="2987040"/>
            <a:ext cx="0" cy="5553635"/>
          </a:xfrm>
          <a:prstGeom prst="straightConnector1">
            <a:avLst/>
          </a:prstGeom>
          <a:noFill/>
          <a:ln cap="flat" cmpd="sng" w="12700">
            <a:solidFill>
              <a:srgbClr val="86D1D8">
                <a:alpha val="40000"/>
              </a:srgbClr>
            </a:solidFill>
            <a:prstDash val="solid"/>
            <a:round/>
            <a:headEnd len="sm" w="sm" type="none"/>
            <a:tailEnd len="sm" w="sm" type="none"/>
          </a:ln>
        </p:spPr>
      </p:cxnSp>
      <p:sp>
        <p:nvSpPr>
          <p:cNvPr id="116" name="Google Shape;116;p17"/>
          <p:cNvSpPr txBox="1"/>
          <p:nvPr>
            <p:ph idx="10" type="dt"/>
          </p:nvPr>
        </p:nvSpPr>
        <p:spPr>
          <a:xfrm rot="5400000">
            <a:off x="10492985" y="2560280"/>
            <a:ext cx="1386839" cy="320123"/>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17"/>
          <p:cNvSpPr txBox="1"/>
          <p:nvPr>
            <p:ph idx="11" type="ftr"/>
          </p:nvPr>
        </p:nvSpPr>
        <p:spPr>
          <a:xfrm rot="5400000">
            <a:off x="8726670" y="4568719"/>
            <a:ext cx="5403713" cy="320124"/>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8" name="Google Shape;118;p17"/>
          <p:cNvSpPr txBox="1"/>
          <p:nvPr>
            <p:ph idx="12" type="sldNum"/>
          </p:nvPr>
        </p:nvSpPr>
        <p:spPr>
          <a:xfrm>
            <a:off x="10873004" y="414031"/>
            <a:ext cx="880338" cy="107476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Picture Column">
  <p:cSld name="3 Picture Column">
    <p:spTree>
      <p:nvGrpSpPr>
        <p:cNvPr id="119" name="Shape 119"/>
        <p:cNvGrpSpPr/>
        <p:nvPr/>
      </p:nvGrpSpPr>
      <p:grpSpPr>
        <a:xfrm>
          <a:off x="0" y="0"/>
          <a:ext cx="0" cy="0"/>
          <a:chOff x="0" y="0"/>
          <a:chExt cx="0" cy="0"/>
        </a:xfrm>
      </p:grpSpPr>
      <p:sp>
        <p:nvSpPr>
          <p:cNvPr id="120" name="Google Shape;120;p18"/>
          <p:cNvSpPr txBox="1"/>
          <p:nvPr>
            <p:ph type="title"/>
          </p:nvPr>
        </p:nvSpPr>
        <p:spPr>
          <a:xfrm>
            <a:off x="678594" y="633805"/>
            <a:ext cx="9877532" cy="1960742"/>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5880"/>
              <a:buFont typeface="Century Gothic"/>
              <a:buNone/>
              <a:defRPr sz="588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18"/>
          <p:cNvSpPr txBox="1"/>
          <p:nvPr>
            <p:ph idx="1" type="body"/>
          </p:nvPr>
        </p:nvSpPr>
        <p:spPr>
          <a:xfrm>
            <a:off x="685265" y="5951329"/>
            <a:ext cx="3087857" cy="806767"/>
          </a:xfrm>
          <a:prstGeom prst="rect">
            <a:avLst/>
          </a:prstGeom>
          <a:noFill/>
          <a:ln>
            <a:noFill/>
          </a:ln>
        </p:spPr>
        <p:txBody>
          <a:bodyPr anchorCtr="0" anchor="b" bIns="45700" lIns="91425" spcFirstLastPara="1" rIns="91425" wrap="square" tIns="45700">
            <a:noAutofit/>
          </a:bodyPr>
          <a:lstStyle>
            <a:lvl1pPr indent="-228600" lvl="0" marL="457200" algn="l">
              <a:spcBef>
                <a:spcPts val="1400"/>
              </a:spcBef>
              <a:spcAft>
                <a:spcPts val="0"/>
              </a:spcAft>
              <a:buSzPts val="2688"/>
              <a:buNone/>
              <a:defRPr b="0" sz="3359">
                <a:solidFill>
                  <a:srgbClr val="86D1D8"/>
                </a:solidFill>
              </a:defRPr>
            </a:lvl1pPr>
            <a:lvl2pPr indent="-228600" lvl="1" marL="914400" algn="l">
              <a:spcBef>
                <a:spcPts val="1400"/>
              </a:spcBef>
              <a:spcAft>
                <a:spcPts val="0"/>
              </a:spcAft>
              <a:buSzPts val="2240"/>
              <a:buNone/>
              <a:defRPr b="1" sz="2800"/>
            </a:lvl2pPr>
            <a:lvl3pPr indent="-228600" lvl="2" marL="1371600" algn="l">
              <a:spcBef>
                <a:spcPts val="1400"/>
              </a:spcBef>
              <a:spcAft>
                <a:spcPts val="0"/>
              </a:spcAft>
              <a:buSzPts val="2016"/>
              <a:buNone/>
              <a:defRPr b="1" sz="2520"/>
            </a:lvl3pPr>
            <a:lvl4pPr indent="-228600" lvl="3" marL="1828800" algn="l">
              <a:spcBef>
                <a:spcPts val="1400"/>
              </a:spcBef>
              <a:spcAft>
                <a:spcPts val="0"/>
              </a:spcAft>
              <a:buSzPts val="1792"/>
              <a:buNone/>
              <a:defRPr b="1" sz="2240"/>
            </a:lvl4pPr>
            <a:lvl5pPr indent="-228600" lvl="4" marL="2286000" algn="l">
              <a:spcBef>
                <a:spcPts val="1400"/>
              </a:spcBef>
              <a:spcAft>
                <a:spcPts val="0"/>
              </a:spcAft>
              <a:buSzPts val="1792"/>
              <a:buNone/>
              <a:defRPr b="1" sz="2240"/>
            </a:lvl5pPr>
            <a:lvl6pPr indent="-228600" lvl="5" marL="2743200" algn="l">
              <a:spcBef>
                <a:spcPts val="1400"/>
              </a:spcBef>
              <a:spcAft>
                <a:spcPts val="0"/>
              </a:spcAft>
              <a:buSzPts val="1792"/>
              <a:buNone/>
              <a:defRPr b="1" sz="2240"/>
            </a:lvl6pPr>
            <a:lvl7pPr indent="-228600" lvl="6" marL="3200400" algn="l">
              <a:spcBef>
                <a:spcPts val="1400"/>
              </a:spcBef>
              <a:spcAft>
                <a:spcPts val="0"/>
              </a:spcAft>
              <a:buSzPts val="1792"/>
              <a:buNone/>
              <a:defRPr b="1" sz="2240"/>
            </a:lvl7pPr>
            <a:lvl8pPr indent="-228600" lvl="7" marL="3657600" algn="l">
              <a:spcBef>
                <a:spcPts val="1400"/>
              </a:spcBef>
              <a:spcAft>
                <a:spcPts val="0"/>
              </a:spcAft>
              <a:buSzPts val="1792"/>
              <a:buNone/>
              <a:defRPr b="1" sz="2240"/>
            </a:lvl8pPr>
            <a:lvl9pPr indent="-228600" lvl="8" marL="4114800" algn="l">
              <a:spcBef>
                <a:spcPts val="1400"/>
              </a:spcBef>
              <a:spcAft>
                <a:spcPts val="0"/>
              </a:spcAft>
              <a:buSzPts val="1792"/>
              <a:buNone/>
              <a:defRPr b="1" sz="2240"/>
            </a:lvl9pPr>
          </a:lstStyle>
          <a:p/>
        </p:txBody>
      </p:sp>
      <p:sp>
        <p:nvSpPr>
          <p:cNvPr id="122" name="Google Shape;122;p18"/>
          <p:cNvSpPr/>
          <p:nvPr>
            <p:ph idx="2" type="pic"/>
          </p:nvPr>
        </p:nvSpPr>
        <p:spPr>
          <a:xfrm>
            <a:off x="685265" y="3093720"/>
            <a:ext cx="3087857" cy="2133600"/>
          </a:xfrm>
          <a:prstGeom prst="roundRect">
            <a:avLst>
              <a:gd fmla="val 1858" name="adj"/>
            </a:avLst>
          </a:prstGeom>
          <a:noFill/>
          <a:ln>
            <a:noFill/>
          </a:ln>
          <a:effectLst>
            <a:outerShdw blurRad="50800" rotWithShape="0" algn="tl" dir="5400000" dist="50800">
              <a:srgbClr val="000000">
                <a:alpha val="42745"/>
              </a:srgbClr>
            </a:outerShdw>
          </a:effectLst>
        </p:spPr>
      </p:sp>
      <p:sp>
        <p:nvSpPr>
          <p:cNvPr id="123" name="Google Shape;123;p18"/>
          <p:cNvSpPr txBox="1"/>
          <p:nvPr>
            <p:ph idx="3" type="body"/>
          </p:nvPr>
        </p:nvSpPr>
        <p:spPr>
          <a:xfrm>
            <a:off x="685265" y="6758097"/>
            <a:ext cx="3087857" cy="922865"/>
          </a:xfrm>
          <a:prstGeom prst="rect">
            <a:avLst/>
          </a:prstGeom>
          <a:noFill/>
          <a:ln>
            <a:noFill/>
          </a:ln>
        </p:spPr>
        <p:txBody>
          <a:bodyPr anchorCtr="0" anchor="t" bIns="45700" lIns="91425" spcFirstLastPara="1" rIns="91425" wrap="square" tIns="45700">
            <a:normAutofit/>
          </a:bodyPr>
          <a:lstStyle>
            <a:lvl1pPr indent="-228600" lvl="0" marL="457200" algn="l">
              <a:spcBef>
                <a:spcPts val="1400"/>
              </a:spcBef>
              <a:spcAft>
                <a:spcPts val="0"/>
              </a:spcAft>
              <a:buSzPts val="1568"/>
              <a:buNone/>
              <a:defRPr sz="1960"/>
            </a:lvl1pPr>
            <a:lvl2pPr indent="-228600" lvl="1" marL="914400" algn="l">
              <a:spcBef>
                <a:spcPts val="1400"/>
              </a:spcBef>
              <a:spcAft>
                <a:spcPts val="0"/>
              </a:spcAft>
              <a:buSzPts val="1344"/>
              <a:buNone/>
              <a:defRPr sz="1679"/>
            </a:lvl2pPr>
            <a:lvl3pPr indent="-228600" lvl="2" marL="1371600" algn="l">
              <a:spcBef>
                <a:spcPts val="1400"/>
              </a:spcBef>
              <a:spcAft>
                <a:spcPts val="0"/>
              </a:spcAft>
              <a:buSzPts val="1120"/>
              <a:buNone/>
              <a:defRPr sz="1400"/>
            </a:lvl3pPr>
            <a:lvl4pPr indent="-228600" lvl="3" marL="1828800" algn="l">
              <a:spcBef>
                <a:spcPts val="1400"/>
              </a:spcBef>
              <a:spcAft>
                <a:spcPts val="0"/>
              </a:spcAft>
              <a:buSzPts val="1008"/>
              <a:buNone/>
              <a:defRPr sz="1260"/>
            </a:lvl4pPr>
            <a:lvl5pPr indent="-228600" lvl="4" marL="2286000" algn="l">
              <a:spcBef>
                <a:spcPts val="1400"/>
              </a:spcBef>
              <a:spcAft>
                <a:spcPts val="0"/>
              </a:spcAft>
              <a:buSzPts val="1008"/>
              <a:buNone/>
              <a:defRPr sz="1260"/>
            </a:lvl5pPr>
            <a:lvl6pPr indent="-228600" lvl="5" marL="2743200" algn="l">
              <a:spcBef>
                <a:spcPts val="1400"/>
              </a:spcBef>
              <a:spcAft>
                <a:spcPts val="0"/>
              </a:spcAft>
              <a:buSzPts val="1008"/>
              <a:buNone/>
              <a:defRPr sz="1260"/>
            </a:lvl6pPr>
            <a:lvl7pPr indent="-228600" lvl="6" marL="3200400" algn="l">
              <a:spcBef>
                <a:spcPts val="1400"/>
              </a:spcBef>
              <a:spcAft>
                <a:spcPts val="0"/>
              </a:spcAft>
              <a:buSzPts val="1008"/>
              <a:buNone/>
              <a:defRPr sz="1260"/>
            </a:lvl7pPr>
            <a:lvl8pPr indent="-228600" lvl="7" marL="3657600" algn="l">
              <a:spcBef>
                <a:spcPts val="1400"/>
              </a:spcBef>
              <a:spcAft>
                <a:spcPts val="0"/>
              </a:spcAft>
              <a:buSzPts val="1008"/>
              <a:buNone/>
              <a:defRPr sz="1260"/>
            </a:lvl8pPr>
            <a:lvl9pPr indent="-228600" lvl="8" marL="4114800" algn="l">
              <a:spcBef>
                <a:spcPts val="1400"/>
              </a:spcBef>
              <a:spcAft>
                <a:spcPts val="0"/>
              </a:spcAft>
              <a:buSzPts val="1008"/>
              <a:buNone/>
              <a:defRPr sz="1260"/>
            </a:lvl9pPr>
          </a:lstStyle>
          <a:p/>
        </p:txBody>
      </p:sp>
      <p:sp>
        <p:nvSpPr>
          <p:cNvPr id="124" name="Google Shape;124;p18"/>
          <p:cNvSpPr txBox="1"/>
          <p:nvPr>
            <p:ph idx="4" type="body"/>
          </p:nvPr>
        </p:nvSpPr>
        <p:spPr>
          <a:xfrm>
            <a:off x="4084909" y="5951329"/>
            <a:ext cx="3077852" cy="806767"/>
          </a:xfrm>
          <a:prstGeom prst="rect">
            <a:avLst/>
          </a:prstGeom>
          <a:noFill/>
          <a:ln>
            <a:noFill/>
          </a:ln>
        </p:spPr>
        <p:txBody>
          <a:bodyPr anchorCtr="0" anchor="b" bIns="45700" lIns="91425" spcFirstLastPara="1" rIns="91425" wrap="square" tIns="45700">
            <a:noAutofit/>
          </a:bodyPr>
          <a:lstStyle>
            <a:lvl1pPr indent="-228600" lvl="0" marL="457200" algn="l">
              <a:spcBef>
                <a:spcPts val="1400"/>
              </a:spcBef>
              <a:spcAft>
                <a:spcPts val="0"/>
              </a:spcAft>
              <a:buSzPts val="2688"/>
              <a:buNone/>
              <a:defRPr b="0" sz="3359">
                <a:solidFill>
                  <a:srgbClr val="86D1D8"/>
                </a:solidFill>
              </a:defRPr>
            </a:lvl1pPr>
            <a:lvl2pPr indent="-228600" lvl="1" marL="914400" algn="l">
              <a:spcBef>
                <a:spcPts val="1400"/>
              </a:spcBef>
              <a:spcAft>
                <a:spcPts val="0"/>
              </a:spcAft>
              <a:buSzPts val="2240"/>
              <a:buNone/>
              <a:defRPr b="1" sz="2800"/>
            </a:lvl2pPr>
            <a:lvl3pPr indent="-228600" lvl="2" marL="1371600" algn="l">
              <a:spcBef>
                <a:spcPts val="1400"/>
              </a:spcBef>
              <a:spcAft>
                <a:spcPts val="0"/>
              </a:spcAft>
              <a:buSzPts val="2016"/>
              <a:buNone/>
              <a:defRPr b="1" sz="2520"/>
            </a:lvl3pPr>
            <a:lvl4pPr indent="-228600" lvl="3" marL="1828800" algn="l">
              <a:spcBef>
                <a:spcPts val="1400"/>
              </a:spcBef>
              <a:spcAft>
                <a:spcPts val="0"/>
              </a:spcAft>
              <a:buSzPts val="1792"/>
              <a:buNone/>
              <a:defRPr b="1" sz="2240"/>
            </a:lvl4pPr>
            <a:lvl5pPr indent="-228600" lvl="4" marL="2286000" algn="l">
              <a:spcBef>
                <a:spcPts val="1400"/>
              </a:spcBef>
              <a:spcAft>
                <a:spcPts val="0"/>
              </a:spcAft>
              <a:buSzPts val="1792"/>
              <a:buNone/>
              <a:defRPr b="1" sz="2240"/>
            </a:lvl5pPr>
            <a:lvl6pPr indent="-228600" lvl="5" marL="2743200" algn="l">
              <a:spcBef>
                <a:spcPts val="1400"/>
              </a:spcBef>
              <a:spcAft>
                <a:spcPts val="0"/>
              </a:spcAft>
              <a:buSzPts val="1792"/>
              <a:buNone/>
              <a:defRPr b="1" sz="2240"/>
            </a:lvl6pPr>
            <a:lvl7pPr indent="-228600" lvl="6" marL="3200400" algn="l">
              <a:spcBef>
                <a:spcPts val="1400"/>
              </a:spcBef>
              <a:spcAft>
                <a:spcPts val="0"/>
              </a:spcAft>
              <a:buSzPts val="1792"/>
              <a:buNone/>
              <a:defRPr b="1" sz="2240"/>
            </a:lvl7pPr>
            <a:lvl8pPr indent="-228600" lvl="7" marL="3657600" algn="l">
              <a:spcBef>
                <a:spcPts val="1400"/>
              </a:spcBef>
              <a:spcAft>
                <a:spcPts val="0"/>
              </a:spcAft>
              <a:buSzPts val="1792"/>
              <a:buNone/>
              <a:defRPr b="1" sz="2240"/>
            </a:lvl8pPr>
            <a:lvl9pPr indent="-228600" lvl="8" marL="4114800" algn="l">
              <a:spcBef>
                <a:spcPts val="1400"/>
              </a:spcBef>
              <a:spcAft>
                <a:spcPts val="0"/>
              </a:spcAft>
              <a:buSzPts val="1792"/>
              <a:buNone/>
              <a:defRPr b="1" sz="2240"/>
            </a:lvl9pPr>
          </a:lstStyle>
          <a:p/>
        </p:txBody>
      </p:sp>
      <p:sp>
        <p:nvSpPr>
          <p:cNvPr id="125" name="Google Shape;125;p18"/>
          <p:cNvSpPr/>
          <p:nvPr>
            <p:ph idx="5" type="pic"/>
          </p:nvPr>
        </p:nvSpPr>
        <p:spPr>
          <a:xfrm>
            <a:off x="4084908" y="3093720"/>
            <a:ext cx="3077852" cy="2133600"/>
          </a:xfrm>
          <a:prstGeom prst="roundRect">
            <a:avLst>
              <a:gd fmla="val 1858" name="adj"/>
            </a:avLst>
          </a:prstGeom>
          <a:noFill/>
          <a:ln>
            <a:noFill/>
          </a:ln>
          <a:effectLst>
            <a:outerShdw blurRad="50800" rotWithShape="0" algn="tl" dir="5400000" dist="50800">
              <a:srgbClr val="000000">
                <a:alpha val="42745"/>
              </a:srgbClr>
            </a:outerShdw>
          </a:effectLst>
        </p:spPr>
      </p:sp>
      <p:sp>
        <p:nvSpPr>
          <p:cNvPr id="126" name="Google Shape;126;p18"/>
          <p:cNvSpPr txBox="1"/>
          <p:nvPr>
            <p:ph idx="6" type="body"/>
          </p:nvPr>
        </p:nvSpPr>
        <p:spPr>
          <a:xfrm>
            <a:off x="4083487" y="6758096"/>
            <a:ext cx="3081929" cy="922865"/>
          </a:xfrm>
          <a:prstGeom prst="rect">
            <a:avLst/>
          </a:prstGeom>
          <a:noFill/>
          <a:ln>
            <a:noFill/>
          </a:ln>
        </p:spPr>
        <p:txBody>
          <a:bodyPr anchorCtr="0" anchor="t" bIns="45700" lIns="91425" spcFirstLastPara="1" rIns="91425" wrap="square" tIns="45700">
            <a:normAutofit/>
          </a:bodyPr>
          <a:lstStyle>
            <a:lvl1pPr indent="-228600" lvl="0" marL="457200" algn="l">
              <a:spcBef>
                <a:spcPts val="1400"/>
              </a:spcBef>
              <a:spcAft>
                <a:spcPts val="0"/>
              </a:spcAft>
              <a:buSzPts val="1568"/>
              <a:buNone/>
              <a:defRPr sz="1960"/>
            </a:lvl1pPr>
            <a:lvl2pPr indent="-228600" lvl="1" marL="914400" algn="l">
              <a:spcBef>
                <a:spcPts val="1400"/>
              </a:spcBef>
              <a:spcAft>
                <a:spcPts val="0"/>
              </a:spcAft>
              <a:buSzPts val="1344"/>
              <a:buNone/>
              <a:defRPr sz="1679"/>
            </a:lvl2pPr>
            <a:lvl3pPr indent="-228600" lvl="2" marL="1371600" algn="l">
              <a:spcBef>
                <a:spcPts val="1400"/>
              </a:spcBef>
              <a:spcAft>
                <a:spcPts val="0"/>
              </a:spcAft>
              <a:buSzPts val="1120"/>
              <a:buNone/>
              <a:defRPr sz="1400"/>
            </a:lvl3pPr>
            <a:lvl4pPr indent="-228600" lvl="3" marL="1828800" algn="l">
              <a:spcBef>
                <a:spcPts val="1400"/>
              </a:spcBef>
              <a:spcAft>
                <a:spcPts val="0"/>
              </a:spcAft>
              <a:buSzPts val="1008"/>
              <a:buNone/>
              <a:defRPr sz="1260"/>
            </a:lvl4pPr>
            <a:lvl5pPr indent="-228600" lvl="4" marL="2286000" algn="l">
              <a:spcBef>
                <a:spcPts val="1400"/>
              </a:spcBef>
              <a:spcAft>
                <a:spcPts val="0"/>
              </a:spcAft>
              <a:buSzPts val="1008"/>
              <a:buNone/>
              <a:defRPr sz="1260"/>
            </a:lvl5pPr>
            <a:lvl6pPr indent="-228600" lvl="5" marL="2743200" algn="l">
              <a:spcBef>
                <a:spcPts val="1400"/>
              </a:spcBef>
              <a:spcAft>
                <a:spcPts val="0"/>
              </a:spcAft>
              <a:buSzPts val="1008"/>
              <a:buNone/>
              <a:defRPr sz="1260"/>
            </a:lvl6pPr>
            <a:lvl7pPr indent="-228600" lvl="6" marL="3200400" algn="l">
              <a:spcBef>
                <a:spcPts val="1400"/>
              </a:spcBef>
              <a:spcAft>
                <a:spcPts val="0"/>
              </a:spcAft>
              <a:buSzPts val="1008"/>
              <a:buNone/>
              <a:defRPr sz="1260"/>
            </a:lvl7pPr>
            <a:lvl8pPr indent="-228600" lvl="7" marL="3657600" algn="l">
              <a:spcBef>
                <a:spcPts val="1400"/>
              </a:spcBef>
              <a:spcAft>
                <a:spcPts val="0"/>
              </a:spcAft>
              <a:buSzPts val="1008"/>
              <a:buNone/>
              <a:defRPr sz="1260"/>
            </a:lvl8pPr>
            <a:lvl9pPr indent="-228600" lvl="8" marL="4114800" algn="l">
              <a:spcBef>
                <a:spcPts val="1400"/>
              </a:spcBef>
              <a:spcAft>
                <a:spcPts val="0"/>
              </a:spcAft>
              <a:buSzPts val="1008"/>
              <a:buNone/>
              <a:defRPr sz="1260"/>
            </a:lvl9pPr>
          </a:lstStyle>
          <a:p/>
        </p:txBody>
      </p:sp>
      <p:sp>
        <p:nvSpPr>
          <p:cNvPr id="127" name="Google Shape;127;p18"/>
          <p:cNvSpPr txBox="1"/>
          <p:nvPr>
            <p:ph idx="7" type="body"/>
          </p:nvPr>
        </p:nvSpPr>
        <p:spPr>
          <a:xfrm>
            <a:off x="7482884" y="5951329"/>
            <a:ext cx="3079521" cy="806767"/>
          </a:xfrm>
          <a:prstGeom prst="rect">
            <a:avLst/>
          </a:prstGeom>
          <a:noFill/>
          <a:ln>
            <a:noFill/>
          </a:ln>
        </p:spPr>
        <p:txBody>
          <a:bodyPr anchorCtr="0" anchor="b" bIns="45700" lIns="91425" spcFirstLastPara="1" rIns="91425" wrap="square" tIns="45700">
            <a:noAutofit/>
          </a:bodyPr>
          <a:lstStyle>
            <a:lvl1pPr indent="-228600" lvl="0" marL="457200" algn="l">
              <a:spcBef>
                <a:spcPts val="1400"/>
              </a:spcBef>
              <a:spcAft>
                <a:spcPts val="0"/>
              </a:spcAft>
              <a:buSzPts val="2688"/>
              <a:buNone/>
              <a:defRPr b="0" sz="3359">
                <a:solidFill>
                  <a:srgbClr val="86D1D8"/>
                </a:solidFill>
              </a:defRPr>
            </a:lvl1pPr>
            <a:lvl2pPr indent="-228600" lvl="1" marL="914400" algn="l">
              <a:spcBef>
                <a:spcPts val="1400"/>
              </a:spcBef>
              <a:spcAft>
                <a:spcPts val="0"/>
              </a:spcAft>
              <a:buSzPts val="2240"/>
              <a:buNone/>
              <a:defRPr b="1" sz="2800"/>
            </a:lvl2pPr>
            <a:lvl3pPr indent="-228600" lvl="2" marL="1371600" algn="l">
              <a:spcBef>
                <a:spcPts val="1400"/>
              </a:spcBef>
              <a:spcAft>
                <a:spcPts val="0"/>
              </a:spcAft>
              <a:buSzPts val="2016"/>
              <a:buNone/>
              <a:defRPr b="1" sz="2520"/>
            </a:lvl3pPr>
            <a:lvl4pPr indent="-228600" lvl="3" marL="1828800" algn="l">
              <a:spcBef>
                <a:spcPts val="1400"/>
              </a:spcBef>
              <a:spcAft>
                <a:spcPts val="0"/>
              </a:spcAft>
              <a:buSzPts val="1792"/>
              <a:buNone/>
              <a:defRPr b="1" sz="2240"/>
            </a:lvl4pPr>
            <a:lvl5pPr indent="-228600" lvl="4" marL="2286000" algn="l">
              <a:spcBef>
                <a:spcPts val="1400"/>
              </a:spcBef>
              <a:spcAft>
                <a:spcPts val="0"/>
              </a:spcAft>
              <a:buSzPts val="1792"/>
              <a:buNone/>
              <a:defRPr b="1" sz="2240"/>
            </a:lvl5pPr>
            <a:lvl6pPr indent="-228600" lvl="5" marL="2743200" algn="l">
              <a:spcBef>
                <a:spcPts val="1400"/>
              </a:spcBef>
              <a:spcAft>
                <a:spcPts val="0"/>
              </a:spcAft>
              <a:buSzPts val="1792"/>
              <a:buNone/>
              <a:defRPr b="1" sz="2240"/>
            </a:lvl6pPr>
            <a:lvl7pPr indent="-228600" lvl="6" marL="3200400" algn="l">
              <a:spcBef>
                <a:spcPts val="1400"/>
              </a:spcBef>
              <a:spcAft>
                <a:spcPts val="0"/>
              </a:spcAft>
              <a:buSzPts val="1792"/>
              <a:buNone/>
              <a:defRPr b="1" sz="2240"/>
            </a:lvl7pPr>
            <a:lvl8pPr indent="-228600" lvl="7" marL="3657600" algn="l">
              <a:spcBef>
                <a:spcPts val="1400"/>
              </a:spcBef>
              <a:spcAft>
                <a:spcPts val="0"/>
              </a:spcAft>
              <a:buSzPts val="1792"/>
              <a:buNone/>
              <a:defRPr b="1" sz="2240"/>
            </a:lvl8pPr>
            <a:lvl9pPr indent="-228600" lvl="8" marL="4114800" algn="l">
              <a:spcBef>
                <a:spcPts val="1400"/>
              </a:spcBef>
              <a:spcAft>
                <a:spcPts val="0"/>
              </a:spcAft>
              <a:buSzPts val="1792"/>
              <a:buNone/>
              <a:defRPr b="1" sz="2240"/>
            </a:lvl9pPr>
          </a:lstStyle>
          <a:p/>
        </p:txBody>
      </p:sp>
      <p:sp>
        <p:nvSpPr>
          <p:cNvPr id="128" name="Google Shape;128;p18"/>
          <p:cNvSpPr/>
          <p:nvPr>
            <p:ph idx="8" type="pic"/>
          </p:nvPr>
        </p:nvSpPr>
        <p:spPr>
          <a:xfrm>
            <a:off x="7482883" y="3093720"/>
            <a:ext cx="3079521" cy="2133600"/>
          </a:xfrm>
          <a:prstGeom prst="roundRect">
            <a:avLst>
              <a:gd fmla="val 1858" name="adj"/>
            </a:avLst>
          </a:prstGeom>
          <a:noFill/>
          <a:ln>
            <a:noFill/>
          </a:ln>
          <a:effectLst>
            <a:outerShdw blurRad="50800" rotWithShape="0" algn="tl" dir="5400000" dist="50800">
              <a:srgbClr val="000000">
                <a:alpha val="42745"/>
              </a:srgbClr>
            </a:outerShdw>
          </a:effectLst>
        </p:spPr>
      </p:sp>
      <p:sp>
        <p:nvSpPr>
          <p:cNvPr id="129" name="Google Shape;129;p18"/>
          <p:cNvSpPr txBox="1"/>
          <p:nvPr>
            <p:ph idx="9" type="body"/>
          </p:nvPr>
        </p:nvSpPr>
        <p:spPr>
          <a:xfrm>
            <a:off x="7482755" y="6758093"/>
            <a:ext cx="3083599" cy="922865"/>
          </a:xfrm>
          <a:prstGeom prst="rect">
            <a:avLst/>
          </a:prstGeom>
          <a:noFill/>
          <a:ln>
            <a:noFill/>
          </a:ln>
        </p:spPr>
        <p:txBody>
          <a:bodyPr anchorCtr="0" anchor="t" bIns="45700" lIns="91425" spcFirstLastPara="1" rIns="91425" wrap="square" tIns="45700">
            <a:normAutofit/>
          </a:bodyPr>
          <a:lstStyle>
            <a:lvl1pPr indent="-228600" lvl="0" marL="457200" algn="l">
              <a:spcBef>
                <a:spcPts val="1400"/>
              </a:spcBef>
              <a:spcAft>
                <a:spcPts val="0"/>
              </a:spcAft>
              <a:buSzPts val="1568"/>
              <a:buNone/>
              <a:defRPr sz="1960"/>
            </a:lvl1pPr>
            <a:lvl2pPr indent="-228600" lvl="1" marL="914400" algn="l">
              <a:spcBef>
                <a:spcPts val="1400"/>
              </a:spcBef>
              <a:spcAft>
                <a:spcPts val="0"/>
              </a:spcAft>
              <a:buSzPts val="1344"/>
              <a:buNone/>
              <a:defRPr sz="1679"/>
            </a:lvl2pPr>
            <a:lvl3pPr indent="-228600" lvl="2" marL="1371600" algn="l">
              <a:spcBef>
                <a:spcPts val="1400"/>
              </a:spcBef>
              <a:spcAft>
                <a:spcPts val="0"/>
              </a:spcAft>
              <a:buSzPts val="1120"/>
              <a:buNone/>
              <a:defRPr sz="1400"/>
            </a:lvl3pPr>
            <a:lvl4pPr indent="-228600" lvl="3" marL="1828800" algn="l">
              <a:spcBef>
                <a:spcPts val="1400"/>
              </a:spcBef>
              <a:spcAft>
                <a:spcPts val="0"/>
              </a:spcAft>
              <a:buSzPts val="1008"/>
              <a:buNone/>
              <a:defRPr sz="1260"/>
            </a:lvl4pPr>
            <a:lvl5pPr indent="-228600" lvl="4" marL="2286000" algn="l">
              <a:spcBef>
                <a:spcPts val="1400"/>
              </a:spcBef>
              <a:spcAft>
                <a:spcPts val="0"/>
              </a:spcAft>
              <a:buSzPts val="1008"/>
              <a:buNone/>
              <a:defRPr sz="1260"/>
            </a:lvl5pPr>
            <a:lvl6pPr indent="-228600" lvl="5" marL="2743200" algn="l">
              <a:spcBef>
                <a:spcPts val="1400"/>
              </a:spcBef>
              <a:spcAft>
                <a:spcPts val="0"/>
              </a:spcAft>
              <a:buSzPts val="1008"/>
              <a:buNone/>
              <a:defRPr sz="1260"/>
            </a:lvl6pPr>
            <a:lvl7pPr indent="-228600" lvl="6" marL="3200400" algn="l">
              <a:spcBef>
                <a:spcPts val="1400"/>
              </a:spcBef>
              <a:spcAft>
                <a:spcPts val="0"/>
              </a:spcAft>
              <a:buSzPts val="1008"/>
              <a:buNone/>
              <a:defRPr sz="1260"/>
            </a:lvl7pPr>
            <a:lvl8pPr indent="-228600" lvl="7" marL="3657600" algn="l">
              <a:spcBef>
                <a:spcPts val="1400"/>
              </a:spcBef>
              <a:spcAft>
                <a:spcPts val="0"/>
              </a:spcAft>
              <a:buSzPts val="1008"/>
              <a:buNone/>
              <a:defRPr sz="1260"/>
            </a:lvl8pPr>
            <a:lvl9pPr indent="-228600" lvl="8" marL="4114800" algn="l">
              <a:spcBef>
                <a:spcPts val="1400"/>
              </a:spcBef>
              <a:spcAft>
                <a:spcPts val="0"/>
              </a:spcAft>
              <a:buSzPts val="1008"/>
              <a:buNone/>
              <a:defRPr sz="1260"/>
            </a:lvl9pPr>
          </a:lstStyle>
          <a:p/>
        </p:txBody>
      </p:sp>
      <p:cxnSp>
        <p:nvCxnSpPr>
          <p:cNvPr id="130" name="Google Shape;130;p18"/>
          <p:cNvCxnSpPr/>
          <p:nvPr/>
        </p:nvCxnSpPr>
        <p:spPr>
          <a:xfrm>
            <a:off x="3913468" y="2987040"/>
            <a:ext cx="0" cy="5547360"/>
          </a:xfrm>
          <a:prstGeom prst="straightConnector1">
            <a:avLst/>
          </a:prstGeom>
          <a:noFill/>
          <a:ln cap="flat" cmpd="sng" w="12700">
            <a:solidFill>
              <a:srgbClr val="86D1D8">
                <a:alpha val="40000"/>
              </a:srgbClr>
            </a:solidFill>
            <a:prstDash val="solid"/>
            <a:round/>
            <a:headEnd len="sm" w="sm" type="none"/>
            <a:tailEnd len="sm" w="sm" type="none"/>
          </a:ln>
        </p:spPr>
      </p:cxnSp>
      <p:cxnSp>
        <p:nvCxnSpPr>
          <p:cNvPr id="131" name="Google Shape;131;p18"/>
          <p:cNvCxnSpPr/>
          <p:nvPr/>
        </p:nvCxnSpPr>
        <p:spPr>
          <a:xfrm>
            <a:off x="7312242" y="2987040"/>
            <a:ext cx="0" cy="5553635"/>
          </a:xfrm>
          <a:prstGeom prst="straightConnector1">
            <a:avLst/>
          </a:prstGeom>
          <a:noFill/>
          <a:ln cap="flat" cmpd="sng" w="12700">
            <a:solidFill>
              <a:srgbClr val="86D1D8">
                <a:alpha val="40000"/>
              </a:srgbClr>
            </a:solidFill>
            <a:prstDash val="solid"/>
            <a:round/>
            <a:headEnd len="sm" w="sm" type="none"/>
            <a:tailEnd len="sm" w="sm" type="none"/>
          </a:ln>
        </p:spPr>
      </p:cxnSp>
      <p:sp>
        <p:nvSpPr>
          <p:cNvPr id="132" name="Google Shape;132;p18"/>
          <p:cNvSpPr txBox="1"/>
          <p:nvPr>
            <p:ph idx="10" type="dt"/>
          </p:nvPr>
        </p:nvSpPr>
        <p:spPr>
          <a:xfrm rot="5400000">
            <a:off x="10492985" y="2560280"/>
            <a:ext cx="1386839" cy="320123"/>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18"/>
          <p:cNvSpPr txBox="1"/>
          <p:nvPr>
            <p:ph idx="11" type="ftr"/>
          </p:nvPr>
        </p:nvSpPr>
        <p:spPr>
          <a:xfrm rot="5400000">
            <a:off x="8726670" y="4568719"/>
            <a:ext cx="5403713" cy="320124"/>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4" name="Google Shape;134;p18"/>
          <p:cNvSpPr txBox="1"/>
          <p:nvPr>
            <p:ph idx="12" type="sldNum"/>
          </p:nvPr>
        </p:nvSpPr>
        <p:spPr>
          <a:xfrm>
            <a:off x="10873004" y="414031"/>
            <a:ext cx="880338" cy="107476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35" name="Shape 135"/>
        <p:cNvGrpSpPr/>
        <p:nvPr/>
      </p:nvGrpSpPr>
      <p:grpSpPr>
        <a:xfrm>
          <a:off x="0" y="0"/>
          <a:ext cx="0" cy="0"/>
          <a:chOff x="0" y="0"/>
          <a:chExt cx="0" cy="0"/>
        </a:xfrm>
      </p:grpSpPr>
      <p:sp>
        <p:nvSpPr>
          <p:cNvPr id="136" name="Google Shape;136;p19"/>
          <p:cNvSpPr txBox="1"/>
          <p:nvPr>
            <p:ph type="title"/>
          </p:nvPr>
        </p:nvSpPr>
        <p:spPr>
          <a:xfrm>
            <a:off x="678594" y="633805"/>
            <a:ext cx="9877532" cy="1960742"/>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7" name="Google Shape;137;p19"/>
          <p:cNvSpPr txBox="1"/>
          <p:nvPr>
            <p:ph idx="1" type="body"/>
          </p:nvPr>
        </p:nvSpPr>
        <p:spPr>
          <a:xfrm rot="5400000">
            <a:off x="2920102" y="1112774"/>
            <a:ext cx="5873673" cy="9396316"/>
          </a:xfrm>
          <a:prstGeom prst="rect">
            <a:avLst/>
          </a:prstGeom>
          <a:noFill/>
          <a:ln>
            <a:noFill/>
          </a:ln>
        </p:spPr>
        <p:txBody>
          <a:bodyPr anchorCtr="0" anchor="t" bIns="45700" lIns="91425" spcFirstLastPara="1" rIns="91425" wrap="square" tIns="45700">
            <a:normAutofit/>
          </a:bodyPr>
          <a:lstStyle>
            <a:lvl1pPr indent="-320040" lvl="0" marL="457200" algn="l">
              <a:spcBef>
                <a:spcPts val="1400"/>
              </a:spcBef>
              <a:spcAft>
                <a:spcPts val="0"/>
              </a:spcAft>
              <a:buSzPts val="1440"/>
              <a:buChar char="►"/>
              <a:defRPr/>
            </a:lvl1pPr>
            <a:lvl2pPr indent="-320040" lvl="1" marL="914400" algn="l">
              <a:spcBef>
                <a:spcPts val="1400"/>
              </a:spcBef>
              <a:spcAft>
                <a:spcPts val="0"/>
              </a:spcAft>
              <a:buSzPts val="1440"/>
              <a:buChar char="►"/>
              <a:defRPr/>
            </a:lvl2pPr>
            <a:lvl3pPr indent="-320039" lvl="2" marL="1371600" algn="l">
              <a:spcBef>
                <a:spcPts val="1400"/>
              </a:spcBef>
              <a:spcAft>
                <a:spcPts val="0"/>
              </a:spcAft>
              <a:buSzPts val="1440"/>
              <a:buChar char="►"/>
              <a:defRPr/>
            </a:lvl3pPr>
            <a:lvl4pPr indent="-320039" lvl="3" marL="1828800" algn="l">
              <a:spcBef>
                <a:spcPts val="1400"/>
              </a:spcBef>
              <a:spcAft>
                <a:spcPts val="0"/>
              </a:spcAft>
              <a:buSzPts val="1440"/>
              <a:buChar char="►"/>
              <a:defRPr/>
            </a:lvl4pPr>
            <a:lvl5pPr indent="-320039" lvl="4" marL="2286000" algn="l">
              <a:spcBef>
                <a:spcPts val="1400"/>
              </a:spcBef>
              <a:spcAft>
                <a:spcPts val="0"/>
              </a:spcAft>
              <a:buSzPts val="1440"/>
              <a:buChar char="►"/>
              <a:defRPr/>
            </a:lvl5pPr>
            <a:lvl6pPr indent="-320039" lvl="5" marL="2743200" algn="l">
              <a:spcBef>
                <a:spcPts val="1400"/>
              </a:spcBef>
              <a:spcAft>
                <a:spcPts val="0"/>
              </a:spcAft>
              <a:buSzPts val="1440"/>
              <a:buChar char="►"/>
              <a:defRPr/>
            </a:lvl6pPr>
            <a:lvl7pPr indent="-320039" lvl="6" marL="3200400" algn="l">
              <a:spcBef>
                <a:spcPts val="1400"/>
              </a:spcBef>
              <a:spcAft>
                <a:spcPts val="0"/>
              </a:spcAft>
              <a:buSzPts val="1440"/>
              <a:buChar char="►"/>
              <a:defRPr/>
            </a:lvl7pPr>
            <a:lvl8pPr indent="-320040" lvl="7" marL="3657600" algn="l">
              <a:spcBef>
                <a:spcPts val="1400"/>
              </a:spcBef>
              <a:spcAft>
                <a:spcPts val="0"/>
              </a:spcAft>
              <a:buSzPts val="1440"/>
              <a:buChar char="►"/>
              <a:defRPr/>
            </a:lvl8pPr>
            <a:lvl9pPr indent="-320040" lvl="8" marL="4114800" algn="l">
              <a:spcBef>
                <a:spcPts val="1400"/>
              </a:spcBef>
              <a:spcAft>
                <a:spcPts val="0"/>
              </a:spcAft>
              <a:buSzPts val="1440"/>
              <a:buChar char="►"/>
              <a:defRPr/>
            </a:lvl9pPr>
          </a:lstStyle>
          <a:p/>
        </p:txBody>
      </p:sp>
      <p:sp>
        <p:nvSpPr>
          <p:cNvPr id="138" name="Google Shape;138;p19"/>
          <p:cNvSpPr txBox="1"/>
          <p:nvPr>
            <p:ph idx="10" type="dt"/>
          </p:nvPr>
        </p:nvSpPr>
        <p:spPr>
          <a:xfrm rot="5400000">
            <a:off x="10492985" y="2560280"/>
            <a:ext cx="1386839" cy="320123"/>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9" name="Google Shape;139;p19"/>
          <p:cNvSpPr txBox="1"/>
          <p:nvPr>
            <p:ph idx="11" type="ftr"/>
          </p:nvPr>
        </p:nvSpPr>
        <p:spPr>
          <a:xfrm rot="5400000">
            <a:off x="8726670" y="4568719"/>
            <a:ext cx="5403713" cy="320124"/>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0" name="Google Shape;140;p19"/>
          <p:cNvSpPr txBox="1"/>
          <p:nvPr>
            <p:ph idx="12" type="sldNum"/>
          </p:nvPr>
        </p:nvSpPr>
        <p:spPr>
          <a:xfrm>
            <a:off x="10873004" y="414031"/>
            <a:ext cx="880338" cy="107476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41" name="Shape 141"/>
        <p:cNvGrpSpPr/>
        <p:nvPr/>
      </p:nvGrpSpPr>
      <p:grpSpPr>
        <a:xfrm>
          <a:off x="0" y="0"/>
          <a:ext cx="0" cy="0"/>
          <a:chOff x="0" y="0"/>
          <a:chExt cx="0" cy="0"/>
        </a:xfrm>
      </p:grpSpPr>
      <p:sp>
        <p:nvSpPr>
          <p:cNvPr id="142" name="Google Shape;142;p20"/>
          <p:cNvSpPr txBox="1"/>
          <p:nvPr>
            <p:ph type="title"/>
          </p:nvPr>
        </p:nvSpPr>
        <p:spPr>
          <a:xfrm rot="5400000">
            <a:off x="5563763" y="3760233"/>
            <a:ext cx="8156575" cy="184071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3" name="Google Shape;143;p20"/>
          <p:cNvSpPr txBox="1"/>
          <p:nvPr>
            <p:ph idx="1" type="body"/>
          </p:nvPr>
        </p:nvSpPr>
        <p:spPr>
          <a:xfrm rot="5400000">
            <a:off x="745239" y="1022513"/>
            <a:ext cx="7676388" cy="7796337"/>
          </a:xfrm>
          <a:prstGeom prst="rect">
            <a:avLst/>
          </a:prstGeom>
          <a:noFill/>
          <a:ln>
            <a:noFill/>
          </a:ln>
        </p:spPr>
        <p:txBody>
          <a:bodyPr anchorCtr="0" anchor="t" bIns="45700" lIns="91425" spcFirstLastPara="1" rIns="91425" wrap="square" tIns="45700">
            <a:normAutofit/>
          </a:bodyPr>
          <a:lstStyle>
            <a:lvl1pPr indent="-320040" lvl="0" marL="457200" algn="l">
              <a:spcBef>
                <a:spcPts val="1400"/>
              </a:spcBef>
              <a:spcAft>
                <a:spcPts val="0"/>
              </a:spcAft>
              <a:buSzPts val="1440"/>
              <a:buChar char="►"/>
              <a:defRPr/>
            </a:lvl1pPr>
            <a:lvl2pPr indent="-320040" lvl="1" marL="914400" algn="l">
              <a:spcBef>
                <a:spcPts val="1400"/>
              </a:spcBef>
              <a:spcAft>
                <a:spcPts val="0"/>
              </a:spcAft>
              <a:buSzPts val="1440"/>
              <a:buChar char="►"/>
              <a:defRPr/>
            </a:lvl2pPr>
            <a:lvl3pPr indent="-320039" lvl="2" marL="1371600" algn="l">
              <a:spcBef>
                <a:spcPts val="1400"/>
              </a:spcBef>
              <a:spcAft>
                <a:spcPts val="0"/>
              </a:spcAft>
              <a:buSzPts val="1440"/>
              <a:buChar char="►"/>
              <a:defRPr/>
            </a:lvl3pPr>
            <a:lvl4pPr indent="-320039" lvl="3" marL="1828800" algn="l">
              <a:spcBef>
                <a:spcPts val="1400"/>
              </a:spcBef>
              <a:spcAft>
                <a:spcPts val="0"/>
              </a:spcAft>
              <a:buSzPts val="1440"/>
              <a:buChar char="►"/>
              <a:defRPr/>
            </a:lvl4pPr>
            <a:lvl5pPr indent="-320039" lvl="4" marL="2286000" algn="l">
              <a:spcBef>
                <a:spcPts val="1400"/>
              </a:spcBef>
              <a:spcAft>
                <a:spcPts val="0"/>
              </a:spcAft>
              <a:buSzPts val="1440"/>
              <a:buChar char="►"/>
              <a:defRPr/>
            </a:lvl5pPr>
            <a:lvl6pPr indent="-320039" lvl="5" marL="2743200" algn="l">
              <a:spcBef>
                <a:spcPts val="1400"/>
              </a:spcBef>
              <a:spcAft>
                <a:spcPts val="0"/>
              </a:spcAft>
              <a:buSzPts val="1440"/>
              <a:buChar char="►"/>
              <a:defRPr/>
            </a:lvl6pPr>
            <a:lvl7pPr indent="-320039" lvl="6" marL="3200400" algn="l">
              <a:spcBef>
                <a:spcPts val="1400"/>
              </a:spcBef>
              <a:spcAft>
                <a:spcPts val="0"/>
              </a:spcAft>
              <a:buSzPts val="1440"/>
              <a:buChar char="►"/>
              <a:defRPr/>
            </a:lvl7pPr>
            <a:lvl8pPr indent="-320040" lvl="7" marL="3657600" algn="l">
              <a:spcBef>
                <a:spcPts val="1400"/>
              </a:spcBef>
              <a:spcAft>
                <a:spcPts val="0"/>
              </a:spcAft>
              <a:buSzPts val="1440"/>
              <a:buChar char="►"/>
              <a:defRPr/>
            </a:lvl8pPr>
            <a:lvl9pPr indent="-320040" lvl="8" marL="4114800" algn="l">
              <a:spcBef>
                <a:spcPts val="1400"/>
              </a:spcBef>
              <a:spcAft>
                <a:spcPts val="0"/>
              </a:spcAft>
              <a:buSzPts val="1440"/>
              <a:buChar char="►"/>
              <a:defRPr/>
            </a:lvl9pPr>
          </a:lstStyle>
          <a:p/>
        </p:txBody>
      </p:sp>
      <p:sp>
        <p:nvSpPr>
          <p:cNvPr id="144" name="Google Shape;144;p20"/>
          <p:cNvSpPr txBox="1"/>
          <p:nvPr>
            <p:ph idx="10" type="dt"/>
          </p:nvPr>
        </p:nvSpPr>
        <p:spPr>
          <a:xfrm rot="5400000">
            <a:off x="10492985" y="2560280"/>
            <a:ext cx="1386839" cy="320123"/>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5" name="Google Shape;145;p20"/>
          <p:cNvSpPr txBox="1"/>
          <p:nvPr>
            <p:ph idx="11" type="ftr"/>
          </p:nvPr>
        </p:nvSpPr>
        <p:spPr>
          <a:xfrm rot="5400000">
            <a:off x="8726670" y="4568719"/>
            <a:ext cx="5403713" cy="320124"/>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6" name="Google Shape;146;p20"/>
          <p:cNvSpPr txBox="1"/>
          <p:nvPr>
            <p:ph idx="12" type="sldNum"/>
          </p:nvPr>
        </p:nvSpPr>
        <p:spPr>
          <a:xfrm>
            <a:off x="10873004" y="414031"/>
            <a:ext cx="880338" cy="107476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slideLayout" Target="../slideLayouts/slideLayout12.xml"/><Relationship Id="rId12" Type="http://schemas.openxmlformats.org/officeDocument/2006/relationships/slideLayout" Target="../slideLayouts/slideLayout11.xml"/><Relationship Id="rId1" Type="http://schemas.openxmlformats.org/officeDocument/2006/relationships/image" Target="../media/image1.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15" Type="http://schemas.openxmlformats.org/officeDocument/2006/relationships/slideLayout" Target="../slideLayouts/slideLayout14.xml"/><Relationship Id="rId14" Type="http://schemas.openxmlformats.org/officeDocument/2006/relationships/slideLayout" Target="../slideLayouts/slideLayout13.xml"/><Relationship Id="rId17" Type="http://schemas.openxmlformats.org/officeDocument/2006/relationships/slideLayout" Target="../slideLayouts/slideLayout16.xml"/><Relationship Id="rId16" Type="http://schemas.openxmlformats.org/officeDocument/2006/relationships/slideLayout" Target="../slideLayouts/slideLayout15.xml"/><Relationship Id="rId5" Type="http://schemas.openxmlformats.org/officeDocument/2006/relationships/slideLayout" Target="../slideLayouts/slideLayout4.xml"/><Relationship Id="rId19" Type="http://schemas.openxmlformats.org/officeDocument/2006/relationships/theme" Target="../theme/theme1.xml"/><Relationship Id="rId6" Type="http://schemas.openxmlformats.org/officeDocument/2006/relationships/slideLayout" Target="../slideLayouts/slideLayout5.xml"/><Relationship Id="rId18" Type="http://schemas.openxmlformats.org/officeDocument/2006/relationships/slideLayout" Target="../slideLayouts/slideLayout17.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3"/>
          <p:cNvSpPr/>
          <p:nvPr/>
        </p:nvSpPr>
        <p:spPr>
          <a:xfrm>
            <a:off x="8819205" y="2346960"/>
            <a:ext cx="3947160" cy="3947160"/>
          </a:xfrm>
          <a:prstGeom prst="ellipse">
            <a:avLst/>
          </a:prstGeom>
          <a:gradFill>
            <a:gsLst>
              <a:gs pos="0">
                <a:srgbClr val="4CB9C3">
                  <a:alpha val="6666"/>
                </a:srgbClr>
              </a:gs>
              <a:gs pos="36000">
                <a:srgbClr val="4CB9C3">
                  <a:alpha val="5882"/>
                </a:srgbClr>
              </a:gs>
              <a:gs pos="69000">
                <a:srgbClr val="4CB9C3">
                  <a:alpha val="0"/>
                </a:srgbClr>
              </a:gs>
              <a:gs pos="100000">
                <a:srgbClr val="4CB9C3">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3"/>
          <p:cNvSpPr/>
          <p:nvPr/>
        </p:nvSpPr>
        <p:spPr>
          <a:xfrm>
            <a:off x="7965765" y="-640080"/>
            <a:ext cx="2240280" cy="2240280"/>
          </a:xfrm>
          <a:prstGeom prst="ellipse">
            <a:avLst/>
          </a:prstGeom>
          <a:gradFill>
            <a:gsLst>
              <a:gs pos="0">
                <a:srgbClr val="4CB9C3">
                  <a:alpha val="13725"/>
                </a:srgbClr>
              </a:gs>
              <a:gs pos="36000">
                <a:srgbClr val="4CB9C3">
                  <a:alpha val="6666"/>
                </a:srgbClr>
              </a:gs>
              <a:gs pos="73000">
                <a:srgbClr val="4CB9C3">
                  <a:alpha val="0"/>
                </a:srgbClr>
              </a:gs>
              <a:gs pos="100000">
                <a:srgbClr val="4CB9C3">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3"/>
          <p:cNvSpPr/>
          <p:nvPr/>
        </p:nvSpPr>
        <p:spPr>
          <a:xfrm>
            <a:off x="8819205" y="8534400"/>
            <a:ext cx="1386840" cy="1386840"/>
          </a:xfrm>
          <a:prstGeom prst="ellipse">
            <a:avLst/>
          </a:prstGeom>
          <a:gradFill>
            <a:gsLst>
              <a:gs pos="0">
                <a:srgbClr val="4CB9C3">
                  <a:alpha val="8627"/>
                </a:srgbClr>
              </a:gs>
              <a:gs pos="36000">
                <a:srgbClr val="4CB9C3">
                  <a:alpha val="4705"/>
                </a:srgbClr>
              </a:gs>
              <a:gs pos="66000">
                <a:srgbClr val="4CB9C3">
                  <a:alpha val="0"/>
                </a:srgbClr>
              </a:gs>
              <a:gs pos="100000">
                <a:srgbClr val="4CB9C3">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3"/>
          <p:cNvSpPr/>
          <p:nvPr/>
        </p:nvSpPr>
        <p:spPr>
          <a:xfrm>
            <a:off x="-215583" y="3733800"/>
            <a:ext cx="5867400" cy="5867400"/>
          </a:xfrm>
          <a:prstGeom prst="ellipse">
            <a:avLst/>
          </a:prstGeom>
          <a:gradFill>
            <a:gsLst>
              <a:gs pos="0">
                <a:srgbClr val="4CB9C3">
                  <a:alpha val="10980"/>
                </a:srgbClr>
              </a:gs>
              <a:gs pos="36000">
                <a:srgbClr val="4CB9C3">
                  <a:alpha val="9803"/>
                </a:srgbClr>
              </a:gs>
              <a:gs pos="75000">
                <a:srgbClr val="4CB9C3">
                  <a:alpha val="0"/>
                </a:srgbClr>
              </a:gs>
              <a:gs pos="100000">
                <a:srgbClr val="4CB9C3">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3"/>
          <p:cNvSpPr/>
          <p:nvPr/>
        </p:nvSpPr>
        <p:spPr>
          <a:xfrm>
            <a:off x="-1175703" y="4053840"/>
            <a:ext cx="3307080" cy="3307080"/>
          </a:xfrm>
          <a:prstGeom prst="ellipse">
            <a:avLst/>
          </a:prstGeom>
          <a:gradFill>
            <a:gsLst>
              <a:gs pos="0">
                <a:srgbClr val="4CB9C3">
                  <a:alpha val="7843"/>
                </a:srgbClr>
              </a:gs>
              <a:gs pos="36000">
                <a:srgbClr val="4CB9C3">
                  <a:alpha val="7843"/>
                </a:srgbClr>
              </a:gs>
              <a:gs pos="72000">
                <a:srgbClr val="4CB9C3">
                  <a:alpha val="0"/>
                </a:srgbClr>
              </a:gs>
              <a:gs pos="100000">
                <a:srgbClr val="4CB9C3">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3"/>
          <p:cNvSpPr/>
          <p:nvPr/>
        </p:nvSpPr>
        <p:spPr>
          <a:xfrm>
            <a:off x="10843902" y="0"/>
            <a:ext cx="960120" cy="1539241"/>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3"/>
          <p:cNvSpPr txBox="1"/>
          <p:nvPr>
            <p:ph type="title"/>
          </p:nvPr>
        </p:nvSpPr>
        <p:spPr>
          <a:xfrm>
            <a:off x="678594" y="633805"/>
            <a:ext cx="9877532" cy="1960742"/>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Clr>
                <a:schemeClr val="lt2"/>
              </a:buClr>
              <a:buSzPts val="5880"/>
              <a:buFont typeface="Century Gothic"/>
              <a:buNone/>
              <a:defRPr b="0" i="0" sz="5880" u="none" cap="none" strike="noStrike">
                <a:solidFill>
                  <a:schemeClr val="lt2"/>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2"/>
                </a:solidFill>
              </a:defRPr>
            </a:lvl2pPr>
            <a:lvl3pPr lvl="2" marR="0" rtl="0" algn="l">
              <a:spcBef>
                <a:spcPts val="0"/>
              </a:spcBef>
              <a:spcAft>
                <a:spcPts val="0"/>
              </a:spcAft>
              <a:buSzPts val="1400"/>
              <a:buNone/>
              <a:defRPr b="0" i="0" sz="1800" u="none" cap="none" strike="noStrike">
                <a:solidFill>
                  <a:schemeClr val="lt2"/>
                </a:solidFill>
              </a:defRPr>
            </a:lvl3pPr>
            <a:lvl4pPr lvl="3" marR="0" rtl="0" algn="l">
              <a:spcBef>
                <a:spcPts val="0"/>
              </a:spcBef>
              <a:spcAft>
                <a:spcPts val="0"/>
              </a:spcAft>
              <a:buSzPts val="1400"/>
              <a:buNone/>
              <a:defRPr b="0" i="0" sz="1800" u="none" cap="none" strike="noStrike">
                <a:solidFill>
                  <a:schemeClr val="lt2"/>
                </a:solidFill>
              </a:defRPr>
            </a:lvl4pPr>
            <a:lvl5pPr lvl="4" marR="0" rtl="0" algn="l">
              <a:spcBef>
                <a:spcPts val="0"/>
              </a:spcBef>
              <a:spcAft>
                <a:spcPts val="0"/>
              </a:spcAft>
              <a:buSzPts val="1400"/>
              <a:buNone/>
              <a:defRPr b="0" i="0" sz="1800" u="none" cap="none" strike="noStrike">
                <a:solidFill>
                  <a:schemeClr val="lt2"/>
                </a:solidFill>
              </a:defRPr>
            </a:lvl5pPr>
            <a:lvl6pPr lvl="5" marR="0" rtl="0" algn="l">
              <a:spcBef>
                <a:spcPts val="0"/>
              </a:spcBef>
              <a:spcAft>
                <a:spcPts val="0"/>
              </a:spcAft>
              <a:buSzPts val="1400"/>
              <a:buNone/>
              <a:defRPr b="0" i="0" sz="1800" u="none" cap="none" strike="noStrike">
                <a:solidFill>
                  <a:schemeClr val="lt2"/>
                </a:solidFill>
              </a:defRPr>
            </a:lvl6pPr>
            <a:lvl7pPr lvl="6" marR="0" rtl="0" algn="l">
              <a:spcBef>
                <a:spcPts val="0"/>
              </a:spcBef>
              <a:spcAft>
                <a:spcPts val="0"/>
              </a:spcAft>
              <a:buSzPts val="1400"/>
              <a:buNone/>
              <a:defRPr b="0" i="0" sz="1800" u="none" cap="none" strike="noStrike">
                <a:solidFill>
                  <a:schemeClr val="lt2"/>
                </a:solidFill>
              </a:defRPr>
            </a:lvl7pPr>
            <a:lvl8pPr lvl="7" marR="0" rtl="0" algn="l">
              <a:spcBef>
                <a:spcPts val="0"/>
              </a:spcBef>
              <a:spcAft>
                <a:spcPts val="0"/>
              </a:spcAft>
              <a:buSzPts val="1400"/>
              <a:buNone/>
              <a:defRPr b="0" i="0" sz="1800" u="none" cap="none" strike="noStrike">
                <a:solidFill>
                  <a:schemeClr val="lt2"/>
                </a:solidFill>
              </a:defRPr>
            </a:lvl8pPr>
            <a:lvl9pPr lvl="8" marR="0" rtl="0" algn="l">
              <a:spcBef>
                <a:spcPts val="0"/>
              </a:spcBef>
              <a:spcAft>
                <a:spcPts val="0"/>
              </a:spcAft>
              <a:buSzPts val="1400"/>
              <a:buNone/>
              <a:defRPr b="0" i="0" sz="1800" u="none" cap="none" strike="noStrike">
                <a:solidFill>
                  <a:schemeClr val="lt2"/>
                </a:solidFill>
              </a:defRPr>
            </a:lvl9pPr>
          </a:lstStyle>
          <a:p/>
        </p:txBody>
      </p:sp>
      <p:sp>
        <p:nvSpPr>
          <p:cNvPr id="17" name="Google Shape;17;p3"/>
          <p:cNvSpPr txBox="1"/>
          <p:nvPr>
            <p:ph idx="1" type="body"/>
          </p:nvPr>
        </p:nvSpPr>
        <p:spPr>
          <a:xfrm>
            <a:off x="1158780" y="2874096"/>
            <a:ext cx="9396316" cy="5873673"/>
          </a:xfrm>
          <a:prstGeom prst="rect">
            <a:avLst/>
          </a:prstGeom>
          <a:noFill/>
          <a:ln>
            <a:noFill/>
          </a:ln>
        </p:spPr>
        <p:txBody>
          <a:bodyPr anchorCtr="0" anchor="t" bIns="45700" lIns="91425" spcFirstLastPara="1" rIns="91425" wrap="square" tIns="45700">
            <a:normAutofit/>
          </a:bodyPr>
          <a:lstStyle>
            <a:lvl1pPr indent="-370840" lvl="0" marL="457200" marR="0" rtl="0" algn="l">
              <a:spcBef>
                <a:spcPts val="1400"/>
              </a:spcBef>
              <a:spcAft>
                <a:spcPts val="0"/>
              </a:spcAft>
              <a:buClr>
                <a:srgbClr val="86D1D8"/>
              </a:buClr>
              <a:buSzPts val="2240"/>
              <a:buFont typeface="Noto Sans Symbols"/>
              <a:buChar char="►"/>
              <a:defRPr b="0" i="0" sz="2800" u="none" cap="none" strike="noStrike">
                <a:solidFill>
                  <a:schemeClr val="lt1"/>
                </a:solidFill>
                <a:latin typeface="Century Gothic"/>
                <a:ea typeface="Century Gothic"/>
                <a:cs typeface="Century Gothic"/>
                <a:sym typeface="Century Gothic"/>
              </a:defRPr>
            </a:lvl1pPr>
            <a:lvl2pPr indent="-356616" lvl="1" marL="914400" marR="0" rtl="0" algn="l">
              <a:spcBef>
                <a:spcPts val="1400"/>
              </a:spcBef>
              <a:spcAft>
                <a:spcPts val="0"/>
              </a:spcAft>
              <a:buClr>
                <a:srgbClr val="86D1D8"/>
              </a:buClr>
              <a:buSzPts val="2016"/>
              <a:buFont typeface="Noto Sans Symbols"/>
              <a:buChar char="►"/>
              <a:defRPr b="0" i="0" sz="2520" u="none" cap="none" strike="noStrike">
                <a:solidFill>
                  <a:schemeClr val="lt1"/>
                </a:solidFill>
                <a:latin typeface="Century Gothic"/>
                <a:ea typeface="Century Gothic"/>
                <a:cs typeface="Century Gothic"/>
                <a:sym typeface="Century Gothic"/>
              </a:defRPr>
            </a:lvl2pPr>
            <a:lvl3pPr indent="-342392" lvl="2" marL="1371600" marR="0" rtl="0" algn="l">
              <a:spcBef>
                <a:spcPts val="1400"/>
              </a:spcBef>
              <a:spcAft>
                <a:spcPts val="0"/>
              </a:spcAft>
              <a:buClr>
                <a:srgbClr val="86D1D8"/>
              </a:buClr>
              <a:buSzPts val="1792"/>
              <a:buFont typeface="Noto Sans Symbols"/>
              <a:buChar char="►"/>
              <a:defRPr b="0" i="0" sz="2240" u="none" cap="none" strike="noStrike">
                <a:solidFill>
                  <a:schemeClr val="lt1"/>
                </a:solidFill>
                <a:latin typeface="Century Gothic"/>
                <a:ea typeface="Century Gothic"/>
                <a:cs typeface="Century Gothic"/>
                <a:sym typeface="Century Gothic"/>
              </a:defRPr>
            </a:lvl3pPr>
            <a:lvl4pPr indent="-328167" lvl="3" marL="1828800" marR="0" rtl="0" algn="l">
              <a:spcBef>
                <a:spcPts val="1400"/>
              </a:spcBef>
              <a:spcAft>
                <a:spcPts val="0"/>
              </a:spcAft>
              <a:buClr>
                <a:srgbClr val="86D1D8"/>
              </a:buClr>
              <a:buSzPts val="1568"/>
              <a:buFont typeface="Noto Sans Symbols"/>
              <a:buChar char="►"/>
              <a:defRPr b="0" i="0" sz="1960" u="none" cap="none" strike="noStrike">
                <a:solidFill>
                  <a:schemeClr val="lt1"/>
                </a:solidFill>
                <a:latin typeface="Century Gothic"/>
                <a:ea typeface="Century Gothic"/>
                <a:cs typeface="Century Gothic"/>
                <a:sym typeface="Century Gothic"/>
              </a:defRPr>
            </a:lvl4pPr>
            <a:lvl5pPr indent="-328167" lvl="4" marL="2286000" marR="0" rtl="0" algn="l">
              <a:spcBef>
                <a:spcPts val="1400"/>
              </a:spcBef>
              <a:spcAft>
                <a:spcPts val="0"/>
              </a:spcAft>
              <a:buClr>
                <a:srgbClr val="86D1D8"/>
              </a:buClr>
              <a:buSzPts val="1568"/>
              <a:buFont typeface="Noto Sans Symbols"/>
              <a:buChar char="►"/>
              <a:defRPr b="0" i="0" sz="1960" u="none" cap="none" strike="noStrike">
                <a:solidFill>
                  <a:schemeClr val="lt1"/>
                </a:solidFill>
                <a:latin typeface="Century Gothic"/>
                <a:ea typeface="Century Gothic"/>
                <a:cs typeface="Century Gothic"/>
                <a:sym typeface="Century Gothic"/>
              </a:defRPr>
            </a:lvl5pPr>
            <a:lvl6pPr indent="-328167" lvl="5" marL="2743200" marR="0" rtl="0" algn="l">
              <a:spcBef>
                <a:spcPts val="1400"/>
              </a:spcBef>
              <a:spcAft>
                <a:spcPts val="0"/>
              </a:spcAft>
              <a:buClr>
                <a:srgbClr val="86D1D8"/>
              </a:buClr>
              <a:buSzPts val="1568"/>
              <a:buFont typeface="Noto Sans Symbols"/>
              <a:buChar char="►"/>
              <a:defRPr b="0" i="0" sz="1960" u="none" cap="none" strike="noStrike">
                <a:solidFill>
                  <a:schemeClr val="lt1"/>
                </a:solidFill>
                <a:latin typeface="Century Gothic"/>
                <a:ea typeface="Century Gothic"/>
                <a:cs typeface="Century Gothic"/>
                <a:sym typeface="Century Gothic"/>
              </a:defRPr>
            </a:lvl6pPr>
            <a:lvl7pPr indent="-328167" lvl="6" marL="3200400" marR="0" rtl="0" algn="l">
              <a:spcBef>
                <a:spcPts val="1400"/>
              </a:spcBef>
              <a:spcAft>
                <a:spcPts val="0"/>
              </a:spcAft>
              <a:buClr>
                <a:srgbClr val="86D1D8"/>
              </a:buClr>
              <a:buSzPts val="1568"/>
              <a:buFont typeface="Noto Sans Symbols"/>
              <a:buChar char="►"/>
              <a:defRPr b="0" i="0" sz="1960" u="none" cap="none" strike="noStrike">
                <a:solidFill>
                  <a:schemeClr val="lt1"/>
                </a:solidFill>
                <a:latin typeface="Century Gothic"/>
                <a:ea typeface="Century Gothic"/>
                <a:cs typeface="Century Gothic"/>
                <a:sym typeface="Century Gothic"/>
              </a:defRPr>
            </a:lvl7pPr>
            <a:lvl8pPr indent="-328167" lvl="7" marL="3657600" marR="0" rtl="0" algn="l">
              <a:spcBef>
                <a:spcPts val="1400"/>
              </a:spcBef>
              <a:spcAft>
                <a:spcPts val="0"/>
              </a:spcAft>
              <a:buClr>
                <a:srgbClr val="86D1D8"/>
              </a:buClr>
              <a:buSzPts val="1568"/>
              <a:buFont typeface="Noto Sans Symbols"/>
              <a:buChar char="►"/>
              <a:defRPr b="0" i="0" sz="1960" u="none" cap="none" strike="noStrike">
                <a:solidFill>
                  <a:schemeClr val="lt1"/>
                </a:solidFill>
                <a:latin typeface="Century Gothic"/>
                <a:ea typeface="Century Gothic"/>
                <a:cs typeface="Century Gothic"/>
                <a:sym typeface="Century Gothic"/>
              </a:defRPr>
            </a:lvl8pPr>
            <a:lvl9pPr indent="-328167" lvl="8" marL="4114800" marR="0" rtl="0" algn="l">
              <a:spcBef>
                <a:spcPts val="1400"/>
              </a:spcBef>
              <a:spcAft>
                <a:spcPts val="0"/>
              </a:spcAft>
              <a:buClr>
                <a:srgbClr val="86D1D8"/>
              </a:buClr>
              <a:buSzPts val="1568"/>
              <a:buFont typeface="Noto Sans Symbols"/>
              <a:buChar char="►"/>
              <a:defRPr b="0" i="0" sz="1960" u="none" cap="none" strike="noStrike">
                <a:solidFill>
                  <a:schemeClr val="lt1"/>
                </a:solidFill>
                <a:latin typeface="Century Gothic"/>
                <a:ea typeface="Century Gothic"/>
                <a:cs typeface="Century Gothic"/>
                <a:sym typeface="Century Gothic"/>
              </a:defRPr>
            </a:lvl9pPr>
          </a:lstStyle>
          <a:p/>
        </p:txBody>
      </p:sp>
      <p:sp>
        <p:nvSpPr>
          <p:cNvPr id="18" name="Google Shape;18;p3"/>
          <p:cNvSpPr txBox="1"/>
          <p:nvPr>
            <p:ph idx="10" type="dt"/>
          </p:nvPr>
        </p:nvSpPr>
        <p:spPr>
          <a:xfrm rot="5400000">
            <a:off x="10492985" y="2560280"/>
            <a:ext cx="1386839" cy="320123"/>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540" u="none" cap="none" strike="noStrike">
                <a:solidFill>
                  <a:schemeClr val="lt1"/>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9pPr>
          </a:lstStyle>
          <a:p/>
        </p:txBody>
      </p:sp>
      <p:sp>
        <p:nvSpPr>
          <p:cNvPr id="19" name="Google Shape;19;p3"/>
          <p:cNvSpPr txBox="1"/>
          <p:nvPr>
            <p:ph idx="11" type="ftr"/>
          </p:nvPr>
        </p:nvSpPr>
        <p:spPr>
          <a:xfrm rot="5400000">
            <a:off x="8726670" y="4568719"/>
            <a:ext cx="5403713" cy="320124"/>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540" u="none" cap="none" strike="noStrike">
                <a:solidFill>
                  <a:schemeClr val="lt1"/>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9pPr>
          </a:lstStyle>
          <a:p/>
        </p:txBody>
      </p:sp>
      <p:sp>
        <p:nvSpPr>
          <p:cNvPr id="20" name="Google Shape;20;p3"/>
          <p:cNvSpPr txBox="1"/>
          <p:nvPr>
            <p:ph idx="12" type="sldNum"/>
          </p:nvPr>
        </p:nvSpPr>
        <p:spPr>
          <a:xfrm>
            <a:off x="10873004" y="414031"/>
            <a:ext cx="880338" cy="1074762"/>
          </a:xfrm>
          <a:prstGeom prst="rect">
            <a:avLst/>
          </a:prstGeom>
          <a:noFill/>
          <a:ln>
            <a:noFill/>
          </a:ln>
        </p:spPr>
        <p:txBody>
          <a:bodyPr anchorCtr="0" anchor="b" bIns="45700" lIns="91425" spcFirstLastPara="1" rIns="91425" wrap="square" tIns="45700">
            <a:noAutofit/>
          </a:bodyPr>
          <a:lstStyle>
            <a:lvl1pPr indent="0" lvl="0" marL="0" marR="0" rtl="0" algn="ctr">
              <a:spcBef>
                <a:spcPts val="0"/>
              </a:spcBef>
              <a:buNone/>
              <a:defRPr b="0" i="0" sz="3921" u="none" cap="none" strike="noStrike">
                <a:solidFill>
                  <a:schemeClr val="lt1"/>
                </a:solidFill>
                <a:latin typeface="Century Gothic"/>
                <a:ea typeface="Century Gothic"/>
                <a:cs typeface="Century Gothic"/>
                <a:sym typeface="Century Gothic"/>
              </a:defRPr>
            </a:lvl1pPr>
            <a:lvl2pPr indent="0" lvl="1" marL="0" marR="0" rtl="0" algn="ctr">
              <a:spcBef>
                <a:spcPts val="0"/>
              </a:spcBef>
              <a:buNone/>
              <a:defRPr b="0" i="0" sz="3921" u="none" cap="none" strike="noStrike">
                <a:solidFill>
                  <a:schemeClr val="lt1"/>
                </a:solidFill>
                <a:latin typeface="Century Gothic"/>
                <a:ea typeface="Century Gothic"/>
                <a:cs typeface="Century Gothic"/>
                <a:sym typeface="Century Gothic"/>
              </a:defRPr>
            </a:lvl2pPr>
            <a:lvl3pPr indent="0" lvl="2" marL="0" marR="0" rtl="0" algn="ctr">
              <a:spcBef>
                <a:spcPts val="0"/>
              </a:spcBef>
              <a:buNone/>
              <a:defRPr b="0" i="0" sz="3921" u="none" cap="none" strike="noStrike">
                <a:solidFill>
                  <a:schemeClr val="lt1"/>
                </a:solidFill>
                <a:latin typeface="Century Gothic"/>
                <a:ea typeface="Century Gothic"/>
                <a:cs typeface="Century Gothic"/>
                <a:sym typeface="Century Gothic"/>
              </a:defRPr>
            </a:lvl3pPr>
            <a:lvl4pPr indent="0" lvl="3" marL="0" marR="0" rtl="0" algn="ctr">
              <a:spcBef>
                <a:spcPts val="0"/>
              </a:spcBef>
              <a:buNone/>
              <a:defRPr b="0" i="0" sz="3921" u="none" cap="none" strike="noStrike">
                <a:solidFill>
                  <a:schemeClr val="lt1"/>
                </a:solidFill>
                <a:latin typeface="Century Gothic"/>
                <a:ea typeface="Century Gothic"/>
                <a:cs typeface="Century Gothic"/>
                <a:sym typeface="Century Gothic"/>
              </a:defRPr>
            </a:lvl4pPr>
            <a:lvl5pPr indent="0" lvl="4" marL="0" marR="0" rtl="0" algn="ctr">
              <a:spcBef>
                <a:spcPts val="0"/>
              </a:spcBef>
              <a:buNone/>
              <a:defRPr b="0" i="0" sz="3921" u="none" cap="none" strike="noStrike">
                <a:solidFill>
                  <a:schemeClr val="lt1"/>
                </a:solidFill>
                <a:latin typeface="Century Gothic"/>
                <a:ea typeface="Century Gothic"/>
                <a:cs typeface="Century Gothic"/>
                <a:sym typeface="Century Gothic"/>
              </a:defRPr>
            </a:lvl5pPr>
            <a:lvl6pPr indent="0" lvl="5" marL="0" marR="0" rtl="0" algn="ctr">
              <a:spcBef>
                <a:spcPts val="0"/>
              </a:spcBef>
              <a:buNone/>
              <a:defRPr b="0" i="0" sz="3921" u="none" cap="none" strike="noStrike">
                <a:solidFill>
                  <a:schemeClr val="lt1"/>
                </a:solidFill>
                <a:latin typeface="Century Gothic"/>
                <a:ea typeface="Century Gothic"/>
                <a:cs typeface="Century Gothic"/>
                <a:sym typeface="Century Gothic"/>
              </a:defRPr>
            </a:lvl6pPr>
            <a:lvl7pPr indent="0" lvl="6" marL="0" marR="0" rtl="0" algn="ctr">
              <a:spcBef>
                <a:spcPts val="0"/>
              </a:spcBef>
              <a:buNone/>
              <a:defRPr b="0" i="0" sz="3921" u="none" cap="none" strike="noStrike">
                <a:solidFill>
                  <a:schemeClr val="lt1"/>
                </a:solidFill>
                <a:latin typeface="Century Gothic"/>
                <a:ea typeface="Century Gothic"/>
                <a:cs typeface="Century Gothic"/>
                <a:sym typeface="Century Gothic"/>
              </a:defRPr>
            </a:lvl7pPr>
            <a:lvl8pPr indent="0" lvl="7" marL="0" marR="0" rtl="0" algn="ctr">
              <a:spcBef>
                <a:spcPts val="0"/>
              </a:spcBef>
              <a:buNone/>
              <a:defRPr b="0" i="0" sz="3921" u="none" cap="none" strike="noStrike">
                <a:solidFill>
                  <a:schemeClr val="lt1"/>
                </a:solidFill>
                <a:latin typeface="Century Gothic"/>
                <a:ea typeface="Century Gothic"/>
                <a:cs typeface="Century Gothic"/>
                <a:sym typeface="Century Gothic"/>
              </a:defRPr>
            </a:lvl8pPr>
            <a:lvl9pPr indent="0" lvl="8" marL="0" marR="0" rtl="0" algn="ctr">
              <a:spcBef>
                <a:spcPts val="0"/>
              </a:spcBef>
              <a:buNone/>
              <a:defRPr b="0" i="0" sz="3921"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hyperlink" Target="https://support.microsoft.com/en-us/office/add-a-hyperlink-to-a-slide-239c6c94-d52f-480c-99ae-8b0acf7df6d9#:~:text=Link%20to%20a%20website,a%20hyperlink%20if%20you%20like" TargetMode="External"/><Relationship Id="rId4" Type="http://schemas.openxmlformats.org/officeDocument/2006/relationships/image" Target="../media/image4.png"/><Relationship Id="rId5" Type="http://schemas.openxmlformats.org/officeDocument/2006/relationships/image" Target="../media/image3.png"/><Relationship Id="rId6"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1"/>
          <p:cNvSpPr txBox="1"/>
          <p:nvPr>
            <p:ph type="ctrTitle"/>
          </p:nvPr>
        </p:nvSpPr>
        <p:spPr>
          <a:xfrm>
            <a:off x="1213019" y="2026922"/>
            <a:ext cx="9269355" cy="4661413"/>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lt2"/>
              </a:buClr>
              <a:buSzPts val="6000"/>
              <a:buFont typeface="Times New Roman"/>
              <a:buNone/>
            </a:pPr>
            <a:r>
              <a:rPr b="1" lang="en-GB" sz="6000">
                <a:latin typeface="Times New Roman"/>
                <a:ea typeface="Times New Roman"/>
                <a:cs typeface="Times New Roman"/>
                <a:sym typeface="Times New Roman"/>
              </a:rPr>
              <a:t>LCLM4002_BIRM</a:t>
            </a:r>
            <a:br>
              <a:rPr lang="en-GB" sz="6000">
                <a:latin typeface="Times New Roman"/>
                <a:ea typeface="Times New Roman"/>
                <a:cs typeface="Times New Roman"/>
                <a:sym typeface="Times New Roman"/>
              </a:rPr>
            </a:br>
            <a:r>
              <a:rPr b="1" lang="en-GB" sz="6000">
                <a:latin typeface="Times New Roman"/>
                <a:ea typeface="Times New Roman"/>
                <a:cs typeface="Times New Roman"/>
                <a:sym typeface="Times New Roman"/>
              </a:rPr>
              <a:t>Task 2 - Information Poster </a:t>
            </a:r>
            <a:endParaRPr sz="6000">
              <a:latin typeface="Times New Roman"/>
              <a:ea typeface="Times New Roman"/>
              <a:cs typeface="Times New Roman"/>
              <a:sym typeface="Times New Roman"/>
            </a:endParaRPr>
          </a:p>
        </p:txBody>
      </p:sp>
      <p:sp>
        <p:nvSpPr>
          <p:cNvPr id="152" name="Google Shape;152;p1"/>
          <p:cNvSpPr txBox="1"/>
          <p:nvPr>
            <p:ph idx="1" type="subTitle"/>
          </p:nvPr>
        </p:nvSpPr>
        <p:spPr>
          <a:xfrm>
            <a:off x="1213019" y="6688332"/>
            <a:ext cx="9269355" cy="1205988"/>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SzPts val="2240"/>
              <a:buNone/>
            </a:pPr>
            <a:r>
              <a:rPr lang="en-GB" sz="2400">
                <a:latin typeface="Times New Roman"/>
                <a:ea typeface="Times New Roman"/>
                <a:cs typeface="Times New Roman"/>
                <a:sym typeface="Times New Roman"/>
              </a:rPr>
              <a:t>S</a:t>
            </a:r>
            <a:r>
              <a:rPr lang="en-GB" sz="2400">
                <a:solidFill>
                  <a:srgbClr val="4CB9C3"/>
                </a:solidFill>
                <a:latin typeface="Times New Roman"/>
                <a:ea typeface="Times New Roman"/>
                <a:cs typeface="Times New Roman"/>
                <a:sym typeface="Times New Roman"/>
              </a:rPr>
              <a:t>TUDENT NAME – CARINA MIRCEA </a:t>
            </a:r>
            <a:endParaRPr sz="2400">
              <a:solidFill>
                <a:srgbClr val="4CB9C3"/>
              </a:solidFill>
              <a:latin typeface="Times New Roman"/>
              <a:ea typeface="Times New Roman"/>
              <a:cs typeface="Times New Roman"/>
              <a:sym typeface="Times New Roman"/>
            </a:endParaRPr>
          </a:p>
          <a:p>
            <a:pPr indent="0" lvl="0" marL="0" rtl="0" algn="l">
              <a:spcBef>
                <a:spcPts val="1400"/>
              </a:spcBef>
              <a:spcAft>
                <a:spcPts val="0"/>
              </a:spcAft>
              <a:buSzPts val="2240"/>
              <a:buNone/>
            </a:pPr>
            <a:r>
              <a:rPr lang="en-GB" sz="2400">
                <a:solidFill>
                  <a:srgbClr val="4CB9C3"/>
                </a:solidFill>
                <a:latin typeface="Times New Roman"/>
                <a:ea typeface="Times New Roman"/>
                <a:cs typeface="Times New Roman"/>
                <a:sym typeface="Times New Roman"/>
              </a:rPr>
              <a:t>STUDENT ID - </a:t>
            </a:r>
            <a:r>
              <a:rPr lang="en-GB" sz="2400">
                <a:solidFill>
                  <a:srgbClr val="4CB9C3"/>
                </a:solidFill>
                <a:latin typeface="Times New Roman"/>
                <a:ea typeface="Times New Roman"/>
                <a:cs typeface="Times New Roman"/>
                <a:sym typeface="Times New Roman"/>
              </a:rPr>
              <a:t>2513303</a:t>
            </a:r>
            <a:endParaRPr sz="2400">
              <a:solidFill>
                <a:srgbClr val="4CB9C3"/>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2"/>
          <p:cNvSpPr txBox="1"/>
          <p:nvPr>
            <p:ph type="title"/>
          </p:nvPr>
        </p:nvSpPr>
        <p:spPr>
          <a:xfrm>
            <a:off x="1143000" y="162189"/>
            <a:ext cx="10515600" cy="477356"/>
          </a:xfrm>
          <a:prstGeom prst="rect">
            <a:avLst/>
          </a:prstGeom>
          <a:noFill/>
          <a:ln>
            <a:noFill/>
          </a:ln>
        </p:spPr>
        <p:txBody>
          <a:bodyPr anchorCtr="0" anchor="t" bIns="45700" lIns="91425" spcFirstLastPara="1" rIns="91425" wrap="square" tIns="45700">
            <a:normAutofit fontScale="90000"/>
          </a:bodyPr>
          <a:lstStyle/>
          <a:p>
            <a:pPr indent="0" lvl="0" marL="0" rtl="0" algn="ctr">
              <a:spcBef>
                <a:spcPts val="0"/>
              </a:spcBef>
              <a:spcAft>
                <a:spcPts val="0"/>
              </a:spcAft>
              <a:buClr>
                <a:schemeClr val="lt2"/>
              </a:buClr>
              <a:buSzPct val="100000"/>
              <a:buFont typeface="Times New Roman"/>
              <a:buNone/>
            </a:pPr>
            <a:r>
              <a:rPr b="1" lang="en-GB" sz="2800">
                <a:latin typeface="Times New Roman"/>
                <a:ea typeface="Times New Roman"/>
                <a:cs typeface="Times New Roman"/>
                <a:sym typeface="Times New Roman"/>
              </a:rPr>
              <a:t>How to insert hyperlinks in a PowerPoint </a:t>
            </a:r>
            <a:endParaRPr sz="2800">
              <a:latin typeface="Times New Roman"/>
              <a:ea typeface="Times New Roman"/>
              <a:cs typeface="Times New Roman"/>
              <a:sym typeface="Times New Roman"/>
            </a:endParaRPr>
          </a:p>
        </p:txBody>
      </p:sp>
      <p:sp>
        <p:nvSpPr>
          <p:cNvPr id="159" name="Google Shape;159;p2"/>
          <p:cNvSpPr/>
          <p:nvPr/>
        </p:nvSpPr>
        <p:spPr>
          <a:xfrm>
            <a:off x="0" y="864254"/>
            <a:ext cx="4586990" cy="2733385"/>
          </a:xfrm>
          <a:prstGeom prst="roundRect">
            <a:avLst>
              <a:gd fmla="val 16667" name="adj"/>
            </a:avLst>
          </a:prstGeom>
          <a:solidFill>
            <a:srgbClr val="5EAAA5"/>
          </a:solidFill>
          <a:ln cap="rnd" cmpd="sng" w="19050">
            <a:solidFill>
              <a:srgbClr val="4A0808"/>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rPr b="1" i="0" lang="en-GB" sz="1200" u="none" cap="none" strike="noStrike">
                <a:solidFill>
                  <a:schemeClr val="lt1"/>
                </a:solidFill>
                <a:latin typeface="Times New Roman"/>
                <a:ea typeface="Times New Roman"/>
                <a:cs typeface="Times New Roman"/>
                <a:sym typeface="Times New Roman"/>
              </a:rPr>
              <a:t>Introduction </a:t>
            </a:r>
            <a:endParaRPr b="1" sz="1200">
              <a:solidFill>
                <a:schemeClr val="lt1"/>
              </a:solidFill>
              <a:latin typeface="Times New Roman"/>
              <a:ea typeface="Times New Roman"/>
              <a:cs typeface="Times New Roman"/>
              <a:sym typeface="Times New Roman"/>
            </a:endParaRPr>
          </a:p>
          <a:p>
            <a:pPr indent="0" lvl="0" marL="0" marR="0" rtl="0" algn="l">
              <a:spcBef>
                <a:spcPts val="0"/>
              </a:spcBef>
              <a:spcAft>
                <a:spcPts val="0"/>
              </a:spcAft>
              <a:buNone/>
            </a:pPr>
            <a:r>
              <a:rPr lang="en-GB" sz="1200">
                <a:solidFill>
                  <a:schemeClr val="lt1"/>
                </a:solidFill>
                <a:latin typeface="Times New Roman"/>
                <a:ea typeface="Times New Roman"/>
                <a:cs typeface="Times New Roman"/>
                <a:sym typeface="Times New Roman"/>
              </a:rPr>
              <a:t>In today’s working landscape, Microsoft PowerPoint is one of the widely used tools which is helpful in creating interactive and visually engaging academic and professional presentations. Among all the features of Microsoft PowerPoint, the potential of it to insert “hyperlinks” is highly valuable which enables users to connect slides to documents, websites, email addresses or other slides within the same presentation. Hyperlinks enhance the professionalism, interactivity and navigational potential of a presentation (Microsoft, 2025). It is necessary to understand the ways to insert and manage hyperlinks in presentations as a necessary digital skill to gain the potential to effectively deliver information in academic, professional and business environments.</a:t>
            </a:r>
            <a:endParaRPr sz="1200">
              <a:solidFill>
                <a:schemeClr val="lt1"/>
              </a:solidFill>
              <a:latin typeface="Times New Roman"/>
              <a:ea typeface="Times New Roman"/>
              <a:cs typeface="Times New Roman"/>
              <a:sym typeface="Times New Roman"/>
            </a:endParaRPr>
          </a:p>
        </p:txBody>
      </p:sp>
      <p:sp>
        <p:nvSpPr>
          <p:cNvPr id="160" name="Google Shape;160;p2"/>
          <p:cNvSpPr/>
          <p:nvPr/>
        </p:nvSpPr>
        <p:spPr>
          <a:xfrm>
            <a:off x="-1" y="3597640"/>
            <a:ext cx="3800009" cy="3453266"/>
          </a:xfrm>
          <a:prstGeom prst="roundRect">
            <a:avLst>
              <a:gd fmla="val 16667" name="adj"/>
            </a:avLst>
          </a:prstGeom>
          <a:solidFill>
            <a:schemeClr val="accent1"/>
          </a:solidFill>
          <a:ln cap="rnd" cmpd="sng" w="19050">
            <a:solidFill>
              <a:srgbClr val="4A0808"/>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rPr b="1" lang="en-GB" sz="1200">
                <a:solidFill>
                  <a:schemeClr val="lt1"/>
                </a:solidFill>
                <a:latin typeface="Times New Roman"/>
                <a:ea typeface="Times New Roman"/>
                <a:cs typeface="Times New Roman"/>
                <a:sym typeface="Times New Roman"/>
              </a:rPr>
              <a:t>Purpose and Importance of Hyperlinks</a:t>
            </a:r>
            <a:endParaRPr b="1" sz="1200">
              <a:solidFill>
                <a:schemeClr val="lt1"/>
              </a:solidFill>
              <a:latin typeface="Times New Roman"/>
              <a:ea typeface="Times New Roman"/>
              <a:cs typeface="Times New Roman"/>
              <a:sym typeface="Times New Roman"/>
            </a:endParaRPr>
          </a:p>
          <a:p>
            <a:pPr indent="0" lvl="0" marL="0" marR="0" rtl="0" algn="l">
              <a:spcBef>
                <a:spcPts val="0"/>
              </a:spcBef>
              <a:spcAft>
                <a:spcPts val="0"/>
              </a:spcAft>
              <a:buNone/>
            </a:pPr>
            <a:r>
              <a:rPr lang="en-GB" sz="1200">
                <a:solidFill>
                  <a:schemeClr val="lt1"/>
                </a:solidFill>
                <a:latin typeface="Times New Roman"/>
                <a:ea typeface="Times New Roman"/>
                <a:cs typeface="Times New Roman"/>
                <a:sym typeface="Times New Roman"/>
              </a:rPr>
              <a:t>In PowerPoint presentations, hyperlinks play a crucial role in enhancing the interactivity and accessibility by embedding links where presentation makers can provide direct access to supplementary information to their target audiences such as reports, journal articles, data sources or multimedia content. Hyperlinks not only help in maintaining academic integrity but also strengthens the presentation’s credibility (Morth et al. 2022). It is necessary to put hyperlinks in academic pentation’s for integrating external references and in business settings, the use of hyperlinks offer quick access to websites, corporate resources and digital portfolios (Verma and Dwivedi, 2023). On the other hand, internal hyperlinks help in navigating complex presentations through logically linking slides and reducing their linear progression. </a:t>
            </a:r>
            <a:endParaRPr sz="1200">
              <a:solidFill>
                <a:schemeClr val="lt1"/>
              </a:solidFill>
              <a:latin typeface="Times New Roman"/>
              <a:ea typeface="Times New Roman"/>
              <a:cs typeface="Times New Roman"/>
              <a:sym typeface="Times New Roman"/>
            </a:endParaRPr>
          </a:p>
        </p:txBody>
      </p:sp>
      <p:sp>
        <p:nvSpPr>
          <p:cNvPr id="161" name="Google Shape;161;p2"/>
          <p:cNvSpPr/>
          <p:nvPr/>
        </p:nvSpPr>
        <p:spPr>
          <a:xfrm>
            <a:off x="3800009" y="3781242"/>
            <a:ext cx="3997376" cy="3269451"/>
          </a:xfrm>
          <a:prstGeom prst="rect">
            <a:avLst/>
          </a:prstGeom>
          <a:gradFill>
            <a:gsLst>
              <a:gs pos="0">
                <a:srgbClr val="DCE9E3"/>
              </a:gs>
              <a:gs pos="100000">
                <a:srgbClr val="91BFAB"/>
              </a:gs>
            </a:gsLst>
            <a:lin ang="5400000" scaled="0"/>
          </a:gradFill>
          <a:ln cap="rnd" cmpd="sng" w="9525">
            <a:solidFill>
              <a:schemeClr val="accent4"/>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rPr b="1" lang="en-GB" sz="1200">
                <a:solidFill>
                  <a:schemeClr val="dk1"/>
                </a:solidFill>
                <a:latin typeface="Times New Roman"/>
                <a:ea typeface="Times New Roman"/>
                <a:cs typeface="Times New Roman"/>
                <a:sym typeface="Times New Roman"/>
              </a:rPr>
              <a:t>Different types of hyperlinks in PowerPoint presentations </a:t>
            </a:r>
            <a:endParaRPr b="1" sz="1200">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lang="en-GB" sz="1200">
                <a:solidFill>
                  <a:schemeClr val="dk1"/>
                </a:solidFill>
                <a:latin typeface="Times New Roman"/>
                <a:ea typeface="Times New Roman"/>
                <a:cs typeface="Times New Roman"/>
                <a:sym typeface="Times New Roman"/>
              </a:rPr>
              <a:t>There are distinct types of hyperlinks used in PowerPoint presentations which have distinct purposes. Among them, the highly common hyperlinks are briefly discussed below. </a:t>
            </a:r>
            <a:endParaRPr sz="1200">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b="1" lang="en-GB" sz="1200">
                <a:solidFill>
                  <a:schemeClr val="dk1"/>
                </a:solidFill>
                <a:latin typeface="Times New Roman"/>
                <a:ea typeface="Times New Roman"/>
                <a:cs typeface="Times New Roman"/>
                <a:sym typeface="Times New Roman"/>
              </a:rPr>
              <a:t>Slide hyperlinks -</a:t>
            </a:r>
            <a:r>
              <a:rPr lang="en-GB" sz="1200">
                <a:solidFill>
                  <a:schemeClr val="dk1"/>
                </a:solidFill>
                <a:latin typeface="Times New Roman"/>
                <a:ea typeface="Times New Roman"/>
                <a:cs typeface="Times New Roman"/>
                <a:sym typeface="Times New Roman"/>
              </a:rPr>
              <a:t> These are internal links which connect specific slides within the same presentation by allowing non-linear navigation </a:t>
            </a:r>
            <a:endParaRPr sz="1200">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b="1" lang="en-GB" sz="1200">
                <a:solidFill>
                  <a:schemeClr val="dk1"/>
                </a:solidFill>
                <a:latin typeface="Times New Roman"/>
                <a:ea typeface="Times New Roman"/>
                <a:cs typeface="Times New Roman"/>
                <a:sym typeface="Times New Roman"/>
              </a:rPr>
              <a:t>Webpage Hyperlinks</a:t>
            </a:r>
            <a:r>
              <a:rPr lang="en-GB" sz="1200">
                <a:solidFill>
                  <a:schemeClr val="dk1"/>
                </a:solidFill>
                <a:latin typeface="Times New Roman"/>
                <a:ea typeface="Times New Roman"/>
                <a:cs typeface="Times New Roman"/>
                <a:sym typeface="Times New Roman"/>
              </a:rPr>
              <a:t> – These likes direct audiences to access online resources or external websites from which important information are extracted for a presentation</a:t>
            </a:r>
            <a:endParaRPr sz="1200">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b="1" lang="en-GB" sz="1200">
                <a:solidFill>
                  <a:schemeClr val="dk1"/>
                </a:solidFill>
                <a:latin typeface="Times New Roman"/>
                <a:ea typeface="Times New Roman"/>
                <a:cs typeface="Times New Roman"/>
                <a:sym typeface="Times New Roman"/>
              </a:rPr>
              <a:t>Email hyperlinks -</a:t>
            </a:r>
            <a:r>
              <a:rPr lang="en-GB" sz="1200">
                <a:solidFill>
                  <a:schemeClr val="dk1"/>
                </a:solidFill>
                <a:latin typeface="Times New Roman"/>
                <a:ea typeface="Times New Roman"/>
                <a:cs typeface="Times New Roman"/>
                <a:sym typeface="Times New Roman"/>
              </a:rPr>
              <a:t> These links are helpful in automatically opening emails for sending them to certain predefined access </a:t>
            </a:r>
            <a:endParaRPr sz="1200">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b="1" lang="en-GB" sz="1200">
                <a:solidFill>
                  <a:schemeClr val="dk1"/>
                </a:solidFill>
                <a:latin typeface="Times New Roman"/>
                <a:ea typeface="Times New Roman"/>
                <a:cs typeface="Times New Roman"/>
                <a:sym typeface="Times New Roman"/>
              </a:rPr>
              <a:t>Document Hyperlinks</a:t>
            </a:r>
            <a:r>
              <a:rPr lang="en-GB" sz="1200">
                <a:solidFill>
                  <a:schemeClr val="dk1"/>
                </a:solidFill>
                <a:latin typeface="Times New Roman"/>
                <a:ea typeface="Times New Roman"/>
                <a:cs typeface="Times New Roman"/>
                <a:sym typeface="Times New Roman"/>
              </a:rPr>
              <a:t> – These are links which connect other files that power point presentations such as Word documenta, PDFs and Excel spreadsheets </a:t>
            </a:r>
            <a:endParaRPr sz="1200">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lang="en-GB" sz="1200">
                <a:solidFill>
                  <a:schemeClr val="dk1"/>
                </a:solidFill>
                <a:latin typeface="Times New Roman"/>
                <a:ea typeface="Times New Roman"/>
                <a:cs typeface="Times New Roman"/>
                <a:sym typeface="Times New Roman"/>
              </a:rPr>
              <a:t>The types of hyperlinks can be effectively tailored considering the presentation objectives for addressing the needs of the target audiences. </a:t>
            </a:r>
            <a:endParaRPr sz="1200">
              <a:solidFill>
                <a:schemeClr val="dk1"/>
              </a:solidFill>
              <a:latin typeface="Times New Roman"/>
              <a:ea typeface="Times New Roman"/>
              <a:cs typeface="Times New Roman"/>
              <a:sym typeface="Times New Roman"/>
            </a:endParaRPr>
          </a:p>
        </p:txBody>
      </p:sp>
      <p:sp>
        <p:nvSpPr>
          <p:cNvPr id="162" name="Google Shape;162;p2"/>
          <p:cNvSpPr/>
          <p:nvPr/>
        </p:nvSpPr>
        <p:spPr>
          <a:xfrm>
            <a:off x="7894824" y="2550294"/>
            <a:ext cx="4906776" cy="3700605"/>
          </a:xfrm>
          <a:prstGeom prst="roundRect">
            <a:avLst>
              <a:gd fmla="val 16667" name="adj"/>
            </a:avLst>
          </a:prstGeom>
          <a:solidFill>
            <a:srgbClr val="AE5A9C"/>
          </a:solidFill>
          <a:ln cap="rnd" cmpd="sng" w="19050">
            <a:solidFill>
              <a:srgbClr val="4A0808"/>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rPr b="1" lang="en-GB" sz="1200">
                <a:solidFill>
                  <a:schemeClr val="lt1"/>
                </a:solidFill>
                <a:latin typeface="Times New Roman"/>
                <a:ea typeface="Times New Roman"/>
                <a:cs typeface="Times New Roman"/>
                <a:sym typeface="Times New Roman"/>
              </a:rPr>
              <a:t>Step-by-Step Process to Insert a Hyperlink</a:t>
            </a:r>
            <a:endParaRPr b="1" sz="1200">
              <a:solidFill>
                <a:schemeClr val="lt1"/>
              </a:solidFill>
              <a:latin typeface="Times New Roman"/>
              <a:ea typeface="Times New Roman"/>
              <a:cs typeface="Times New Roman"/>
              <a:sym typeface="Times New Roman"/>
            </a:endParaRPr>
          </a:p>
          <a:p>
            <a:pPr indent="0" lvl="0" marL="0" marR="0" rtl="0" algn="l">
              <a:spcBef>
                <a:spcPts val="0"/>
              </a:spcBef>
              <a:spcAft>
                <a:spcPts val="0"/>
              </a:spcAft>
              <a:buNone/>
            </a:pPr>
            <a:r>
              <a:rPr lang="en-GB" sz="1200">
                <a:solidFill>
                  <a:schemeClr val="lt1"/>
                </a:solidFill>
                <a:latin typeface="Times New Roman"/>
                <a:ea typeface="Times New Roman"/>
                <a:cs typeface="Times New Roman"/>
                <a:sym typeface="Times New Roman"/>
              </a:rPr>
              <a:t>For inserting hyperlinks successfully within PowerPoint presentations, the process outlined below can be followed. </a:t>
            </a:r>
            <a:endParaRPr sz="1200">
              <a:solidFill>
                <a:schemeClr val="lt1"/>
              </a:solidFill>
              <a:latin typeface="Times New Roman"/>
              <a:ea typeface="Times New Roman"/>
              <a:cs typeface="Times New Roman"/>
              <a:sym typeface="Times New Roman"/>
            </a:endParaRPr>
          </a:p>
          <a:p>
            <a:pPr indent="0" lvl="0" marL="0" marR="0" rtl="0" algn="l">
              <a:spcBef>
                <a:spcPts val="0"/>
              </a:spcBef>
              <a:spcAft>
                <a:spcPts val="0"/>
              </a:spcAft>
              <a:buNone/>
            </a:pPr>
            <a:r>
              <a:rPr b="1" lang="en-GB" sz="1200">
                <a:solidFill>
                  <a:schemeClr val="lt1"/>
                </a:solidFill>
                <a:latin typeface="Times New Roman"/>
                <a:ea typeface="Times New Roman"/>
                <a:cs typeface="Times New Roman"/>
                <a:sym typeface="Times New Roman"/>
              </a:rPr>
              <a:t>Step 1: </a:t>
            </a:r>
            <a:r>
              <a:rPr lang="en-GB" sz="1200">
                <a:solidFill>
                  <a:schemeClr val="lt1"/>
                </a:solidFill>
                <a:latin typeface="Times New Roman"/>
                <a:ea typeface="Times New Roman"/>
                <a:cs typeface="Times New Roman"/>
                <a:sym typeface="Times New Roman"/>
              </a:rPr>
              <a:t>Highlighting a specific text or selecting the object such as a shape or an image which will be served as the clickable hyperlink </a:t>
            </a:r>
            <a:endParaRPr sz="1200">
              <a:solidFill>
                <a:schemeClr val="lt1"/>
              </a:solidFill>
              <a:latin typeface="Times New Roman"/>
              <a:ea typeface="Times New Roman"/>
              <a:cs typeface="Times New Roman"/>
              <a:sym typeface="Times New Roman"/>
            </a:endParaRPr>
          </a:p>
          <a:p>
            <a:pPr indent="0" lvl="0" marL="0" marR="0" rtl="0" algn="l">
              <a:spcBef>
                <a:spcPts val="0"/>
              </a:spcBef>
              <a:spcAft>
                <a:spcPts val="0"/>
              </a:spcAft>
              <a:buNone/>
            </a:pPr>
            <a:r>
              <a:rPr b="1" lang="en-GB" sz="1200">
                <a:solidFill>
                  <a:schemeClr val="lt1"/>
                </a:solidFill>
                <a:latin typeface="Times New Roman"/>
                <a:ea typeface="Times New Roman"/>
                <a:cs typeface="Times New Roman"/>
                <a:sym typeface="Times New Roman"/>
              </a:rPr>
              <a:t>Step 2: </a:t>
            </a:r>
            <a:r>
              <a:rPr lang="en-GB" sz="1200">
                <a:solidFill>
                  <a:schemeClr val="lt1"/>
                </a:solidFill>
                <a:latin typeface="Times New Roman"/>
                <a:ea typeface="Times New Roman"/>
                <a:cs typeface="Times New Roman"/>
                <a:sym typeface="Times New Roman"/>
              </a:rPr>
              <a:t>Navigating to the “insert” tab on the PowerPoint ribbon </a:t>
            </a:r>
            <a:endParaRPr sz="1200">
              <a:solidFill>
                <a:schemeClr val="lt1"/>
              </a:solidFill>
              <a:latin typeface="Times New Roman"/>
              <a:ea typeface="Times New Roman"/>
              <a:cs typeface="Times New Roman"/>
              <a:sym typeface="Times New Roman"/>
            </a:endParaRPr>
          </a:p>
          <a:p>
            <a:pPr indent="0" lvl="0" marL="0" marR="0" rtl="0" algn="l">
              <a:spcBef>
                <a:spcPts val="0"/>
              </a:spcBef>
              <a:spcAft>
                <a:spcPts val="0"/>
              </a:spcAft>
              <a:buNone/>
            </a:pPr>
            <a:r>
              <a:rPr b="1" lang="en-GB" sz="1200">
                <a:solidFill>
                  <a:schemeClr val="lt1"/>
                </a:solidFill>
                <a:latin typeface="Times New Roman"/>
                <a:ea typeface="Times New Roman"/>
                <a:cs typeface="Times New Roman"/>
                <a:sym typeface="Times New Roman"/>
              </a:rPr>
              <a:t>Step 3: </a:t>
            </a:r>
            <a:r>
              <a:rPr lang="en-GB" sz="1200">
                <a:solidFill>
                  <a:schemeClr val="lt1"/>
                </a:solidFill>
                <a:latin typeface="Times New Roman"/>
                <a:ea typeface="Times New Roman"/>
                <a:cs typeface="Times New Roman"/>
                <a:sym typeface="Times New Roman"/>
              </a:rPr>
              <a:t>Clicking on the “hyperlink” or “Link” option</a:t>
            </a:r>
            <a:endParaRPr sz="1200">
              <a:solidFill>
                <a:schemeClr val="lt1"/>
              </a:solidFill>
              <a:latin typeface="Times New Roman"/>
              <a:ea typeface="Times New Roman"/>
              <a:cs typeface="Times New Roman"/>
              <a:sym typeface="Times New Roman"/>
            </a:endParaRPr>
          </a:p>
          <a:p>
            <a:pPr indent="0" lvl="0" marL="0" marR="0" rtl="0" algn="l">
              <a:spcBef>
                <a:spcPts val="0"/>
              </a:spcBef>
              <a:spcAft>
                <a:spcPts val="0"/>
              </a:spcAft>
              <a:buNone/>
            </a:pPr>
            <a:r>
              <a:rPr b="1" lang="en-GB" sz="1200">
                <a:solidFill>
                  <a:schemeClr val="lt1"/>
                </a:solidFill>
                <a:latin typeface="Times New Roman"/>
                <a:ea typeface="Times New Roman"/>
                <a:cs typeface="Times New Roman"/>
                <a:sym typeface="Times New Roman"/>
              </a:rPr>
              <a:t>Step 4: </a:t>
            </a:r>
            <a:r>
              <a:rPr lang="en-GB" sz="1200">
                <a:solidFill>
                  <a:schemeClr val="lt1"/>
                </a:solidFill>
                <a:latin typeface="Times New Roman"/>
                <a:ea typeface="Times New Roman"/>
                <a:cs typeface="Times New Roman"/>
                <a:sym typeface="Times New Roman"/>
              </a:rPr>
              <a:t>In the </a:t>
            </a:r>
            <a:r>
              <a:rPr b="1" lang="en-GB" sz="1200">
                <a:solidFill>
                  <a:schemeClr val="lt1"/>
                </a:solidFill>
                <a:latin typeface="Times New Roman"/>
                <a:ea typeface="Times New Roman"/>
                <a:cs typeface="Times New Roman"/>
                <a:sym typeface="Times New Roman"/>
              </a:rPr>
              <a:t>Insert Hyperlink</a:t>
            </a:r>
            <a:r>
              <a:rPr lang="en-GB" sz="1200">
                <a:solidFill>
                  <a:schemeClr val="lt1"/>
                </a:solidFill>
                <a:latin typeface="Times New Roman"/>
                <a:ea typeface="Times New Roman"/>
                <a:cs typeface="Times New Roman"/>
                <a:sym typeface="Times New Roman"/>
              </a:rPr>
              <a:t> dialog box, choosing the link type:</a:t>
            </a:r>
            <a:endParaRPr sz="1200">
              <a:solidFill>
                <a:schemeClr val="lt1"/>
              </a:solidFill>
              <a:latin typeface="Times New Roman"/>
              <a:ea typeface="Times New Roman"/>
              <a:cs typeface="Times New Roman"/>
              <a:sym typeface="Times New Roman"/>
            </a:endParaRPr>
          </a:p>
          <a:p>
            <a:pPr indent="0" lvl="0" marL="0" marR="0" rtl="0" algn="l">
              <a:spcBef>
                <a:spcPts val="0"/>
              </a:spcBef>
              <a:spcAft>
                <a:spcPts val="0"/>
              </a:spcAft>
              <a:buNone/>
            </a:pPr>
            <a:r>
              <a:rPr i="1" lang="en-GB" sz="1200">
                <a:solidFill>
                  <a:schemeClr val="lt1"/>
                </a:solidFill>
                <a:latin typeface="Times New Roman"/>
                <a:ea typeface="Times New Roman"/>
                <a:cs typeface="Times New Roman"/>
                <a:sym typeface="Times New Roman"/>
              </a:rPr>
              <a:t>Existing File or Web Page</a:t>
            </a:r>
            <a:r>
              <a:rPr lang="en-GB" sz="1200">
                <a:solidFill>
                  <a:schemeClr val="lt1"/>
                </a:solidFill>
                <a:latin typeface="Times New Roman"/>
                <a:ea typeface="Times New Roman"/>
                <a:cs typeface="Times New Roman"/>
                <a:sym typeface="Times New Roman"/>
              </a:rPr>
              <a:t> to link to an online resource or document.</a:t>
            </a:r>
            <a:endParaRPr sz="1200">
              <a:solidFill>
                <a:schemeClr val="lt1"/>
              </a:solidFill>
              <a:latin typeface="Times New Roman"/>
              <a:ea typeface="Times New Roman"/>
              <a:cs typeface="Times New Roman"/>
              <a:sym typeface="Times New Roman"/>
            </a:endParaRPr>
          </a:p>
          <a:p>
            <a:pPr indent="0" lvl="0" marL="0" marR="0" rtl="0" algn="l">
              <a:spcBef>
                <a:spcPts val="0"/>
              </a:spcBef>
              <a:spcAft>
                <a:spcPts val="0"/>
              </a:spcAft>
              <a:buNone/>
            </a:pPr>
            <a:r>
              <a:rPr i="1" lang="en-GB" sz="1200">
                <a:solidFill>
                  <a:schemeClr val="lt1"/>
                </a:solidFill>
                <a:latin typeface="Times New Roman"/>
                <a:ea typeface="Times New Roman"/>
                <a:cs typeface="Times New Roman"/>
                <a:sym typeface="Times New Roman"/>
              </a:rPr>
              <a:t>Place in This Document</a:t>
            </a:r>
            <a:r>
              <a:rPr lang="en-GB" sz="1200">
                <a:solidFill>
                  <a:schemeClr val="lt1"/>
                </a:solidFill>
                <a:latin typeface="Times New Roman"/>
                <a:ea typeface="Times New Roman"/>
                <a:cs typeface="Times New Roman"/>
                <a:sym typeface="Times New Roman"/>
              </a:rPr>
              <a:t> to link to a specific slide.</a:t>
            </a:r>
            <a:endParaRPr sz="1200">
              <a:solidFill>
                <a:schemeClr val="lt1"/>
              </a:solidFill>
              <a:latin typeface="Times New Roman"/>
              <a:ea typeface="Times New Roman"/>
              <a:cs typeface="Times New Roman"/>
              <a:sym typeface="Times New Roman"/>
            </a:endParaRPr>
          </a:p>
          <a:p>
            <a:pPr indent="0" lvl="0" marL="0" marR="0" rtl="0" algn="l">
              <a:spcBef>
                <a:spcPts val="0"/>
              </a:spcBef>
              <a:spcAft>
                <a:spcPts val="0"/>
              </a:spcAft>
              <a:buNone/>
            </a:pPr>
            <a:r>
              <a:rPr i="1" lang="en-GB" sz="1200">
                <a:solidFill>
                  <a:schemeClr val="lt1"/>
                </a:solidFill>
                <a:latin typeface="Times New Roman"/>
                <a:ea typeface="Times New Roman"/>
                <a:cs typeface="Times New Roman"/>
                <a:sym typeface="Times New Roman"/>
              </a:rPr>
              <a:t>Create a new document</a:t>
            </a:r>
            <a:r>
              <a:rPr lang="en-GB" sz="1200">
                <a:solidFill>
                  <a:schemeClr val="lt1"/>
                </a:solidFill>
                <a:latin typeface="Times New Roman"/>
                <a:ea typeface="Times New Roman"/>
                <a:cs typeface="Times New Roman"/>
                <a:sym typeface="Times New Roman"/>
              </a:rPr>
              <a:t> to generate a new linked file.</a:t>
            </a:r>
            <a:endParaRPr sz="1200">
              <a:solidFill>
                <a:schemeClr val="lt1"/>
              </a:solidFill>
              <a:latin typeface="Times New Roman"/>
              <a:ea typeface="Times New Roman"/>
              <a:cs typeface="Times New Roman"/>
              <a:sym typeface="Times New Roman"/>
            </a:endParaRPr>
          </a:p>
          <a:p>
            <a:pPr indent="0" lvl="0" marL="0" marR="0" rtl="0" algn="l">
              <a:spcBef>
                <a:spcPts val="0"/>
              </a:spcBef>
              <a:spcAft>
                <a:spcPts val="0"/>
              </a:spcAft>
              <a:buNone/>
            </a:pPr>
            <a:r>
              <a:rPr i="1" lang="en-GB" sz="1200">
                <a:solidFill>
                  <a:schemeClr val="lt1"/>
                </a:solidFill>
                <a:latin typeface="Times New Roman"/>
                <a:ea typeface="Times New Roman"/>
                <a:cs typeface="Times New Roman"/>
                <a:sym typeface="Times New Roman"/>
              </a:rPr>
              <a:t>Email Address</a:t>
            </a:r>
            <a:r>
              <a:rPr lang="en-GB" sz="1200">
                <a:solidFill>
                  <a:schemeClr val="lt1"/>
                </a:solidFill>
                <a:latin typeface="Times New Roman"/>
                <a:ea typeface="Times New Roman"/>
                <a:cs typeface="Times New Roman"/>
                <a:sym typeface="Times New Roman"/>
              </a:rPr>
              <a:t> to open an email message.</a:t>
            </a:r>
            <a:endParaRPr sz="1200">
              <a:solidFill>
                <a:schemeClr val="lt1"/>
              </a:solidFill>
              <a:latin typeface="Times New Roman"/>
              <a:ea typeface="Times New Roman"/>
              <a:cs typeface="Times New Roman"/>
              <a:sym typeface="Times New Roman"/>
            </a:endParaRPr>
          </a:p>
          <a:p>
            <a:pPr indent="0" lvl="0" marL="0" marR="0" rtl="0" algn="l">
              <a:spcBef>
                <a:spcPts val="0"/>
              </a:spcBef>
              <a:spcAft>
                <a:spcPts val="0"/>
              </a:spcAft>
              <a:buNone/>
            </a:pPr>
            <a:r>
              <a:rPr b="1" lang="en-GB" sz="1200">
                <a:solidFill>
                  <a:schemeClr val="lt1"/>
                </a:solidFill>
                <a:latin typeface="Times New Roman"/>
                <a:ea typeface="Times New Roman"/>
                <a:cs typeface="Times New Roman"/>
                <a:sym typeface="Times New Roman"/>
              </a:rPr>
              <a:t>Step 5:</a:t>
            </a:r>
            <a:r>
              <a:rPr lang="en-GB" sz="1200">
                <a:solidFill>
                  <a:schemeClr val="lt1"/>
                </a:solidFill>
                <a:latin typeface="Times New Roman"/>
                <a:ea typeface="Times New Roman"/>
                <a:cs typeface="Times New Roman"/>
                <a:sym typeface="Times New Roman"/>
              </a:rPr>
              <a:t> Entering the appropriate file path, URL, slide number or email address </a:t>
            </a:r>
            <a:endParaRPr sz="1200">
              <a:solidFill>
                <a:schemeClr val="lt1"/>
              </a:solidFill>
              <a:latin typeface="Times New Roman"/>
              <a:ea typeface="Times New Roman"/>
              <a:cs typeface="Times New Roman"/>
              <a:sym typeface="Times New Roman"/>
            </a:endParaRPr>
          </a:p>
          <a:p>
            <a:pPr indent="0" lvl="0" marL="0" marR="0" rtl="0" algn="l">
              <a:spcBef>
                <a:spcPts val="0"/>
              </a:spcBef>
              <a:spcAft>
                <a:spcPts val="0"/>
              </a:spcAft>
              <a:buNone/>
            </a:pPr>
            <a:r>
              <a:rPr b="1" lang="en-GB" sz="1200">
                <a:solidFill>
                  <a:schemeClr val="lt1"/>
                </a:solidFill>
                <a:latin typeface="Times New Roman"/>
                <a:ea typeface="Times New Roman"/>
                <a:cs typeface="Times New Roman"/>
                <a:sym typeface="Times New Roman"/>
              </a:rPr>
              <a:t>Step 6:</a:t>
            </a:r>
            <a:r>
              <a:rPr lang="en-GB" sz="1200">
                <a:solidFill>
                  <a:schemeClr val="lt1"/>
                </a:solidFill>
                <a:latin typeface="Times New Roman"/>
                <a:ea typeface="Times New Roman"/>
                <a:cs typeface="Times New Roman"/>
                <a:sym typeface="Times New Roman"/>
              </a:rPr>
              <a:t> For confirmation, clicking “OK”</a:t>
            </a:r>
            <a:endParaRPr sz="1200">
              <a:solidFill>
                <a:schemeClr val="lt1"/>
              </a:solidFill>
              <a:latin typeface="Times New Roman"/>
              <a:ea typeface="Times New Roman"/>
              <a:cs typeface="Times New Roman"/>
              <a:sym typeface="Times New Roman"/>
            </a:endParaRPr>
          </a:p>
          <a:p>
            <a:pPr indent="0" lvl="0" marL="0" marR="0" rtl="0" algn="l">
              <a:spcBef>
                <a:spcPts val="0"/>
              </a:spcBef>
              <a:spcAft>
                <a:spcPts val="0"/>
              </a:spcAft>
              <a:buNone/>
            </a:pPr>
            <a:r>
              <a:rPr lang="en-GB" sz="1200">
                <a:solidFill>
                  <a:schemeClr val="lt1"/>
                </a:solidFill>
                <a:latin typeface="Times New Roman"/>
                <a:ea typeface="Times New Roman"/>
                <a:cs typeface="Times New Roman"/>
                <a:sym typeface="Times New Roman"/>
              </a:rPr>
              <a:t>After successful insertion of the certain hyperlink, the “text” or “object” will appear as underlined or colour changed which indicates the “clickable” nature of the text. During any presentation, clicking any hyperlink will automatically open the desired destination. </a:t>
            </a:r>
            <a:endParaRPr sz="1200">
              <a:solidFill>
                <a:schemeClr val="lt1"/>
              </a:solidFill>
              <a:latin typeface="Times New Roman"/>
              <a:ea typeface="Times New Roman"/>
              <a:cs typeface="Times New Roman"/>
              <a:sym typeface="Times New Roman"/>
            </a:endParaRPr>
          </a:p>
        </p:txBody>
      </p:sp>
      <p:sp>
        <p:nvSpPr>
          <p:cNvPr id="163" name="Google Shape;163;p2"/>
          <p:cNvSpPr/>
          <p:nvPr/>
        </p:nvSpPr>
        <p:spPr>
          <a:xfrm>
            <a:off x="0" y="7062616"/>
            <a:ext cx="4153938" cy="2538584"/>
          </a:xfrm>
          <a:prstGeom prst="rect">
            <a:avLst/>
          </a:prstGeom>
          <a:gradFill>
            <a:gsLst>
              <a:gs pos="0">
                <a:srgbClr val="FAE5E0"/>
              </a:gs>
              <a:gs pos="100000">
                <a:srgbClr val="EF8F6E"/>
              </a:gs>
            </a:gsLst>
            <a:lin ang="5400000" scaled="0"/>
          </a:gradFill>
          <a:ln cap="rnd" cmpd="sng" w="9525">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rPr b="1" lang="en-GB" sz="1200">
                <a:solidFill>
                  <a:schemeClr val="dk1"/>
                </a:solidFill>
                <a:latin typeface="Times New Roman"/>
                <a:ea typeface="Times New Roman"/>
                <a:cs typeface="Times New Roman"/>
                <a:sym typeface="Times New Roman"/>
              </a:rPr>
              <a:t>Common Errors and Troubleshooting related to the use of hyperlink </a:t>
            </a:r>
            <a:endParaRPr b="1" sz="1200">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lang="en-GB" sz="1200">
                <a:solidFill>
                  <a:schemeClr val="dk1"/>
                </a:solidFill>
                <a:latin typeface="Times New Roman"/>
                <a:ea typeface="Times New Roman"/>
                <a:cs typeface="Times New Roman"/>
                <a:sym typeface="Times New Roman"/>
              </a:rPr>
              <a:t>In some cases, hyperlinks often fail to open due to broken URLs, changes in the file locations, incorrect paths and other reasons. Therefore, during the troubleshooting, it is highly important to verify the accuracy of the link address through ensuring internet connectivity and checking the accessibility of the links within their original locations (Vimal et al. 2022). While transferring presentations between one device to another, storing the linked files within the same folder is the safest option as this has the potential to prevent presentation URLs from broken link issues (Gautheron et al. 2023). Thus, considering such aspects while putting hyperlinks will help in the effective use of hyperlinks. </a:t>
            </a:r>
            <a:endParaRPr sz="1200">
              <a:solidFill>
                <a:schemeClr val="dk1"/>
              </a:solidFill>
              <a:latin typeface="Times New Roman"/>
              <a:ea typeface="Times New Roman"/>
              <a:cs typeface="Times New Roman"/>
              <a:sym typeface="Times New Roman"/>
            </a:endParaRPr>
          </a:p>
        </p:txBody>
      </p:sp>
      <p:sp>
        <p:nvSpPr>
          <p:cNvPr id="164" name="Google Shape;164;p2"/>
          <p:cNvSpPr/>
          <p:nvPr/>
        </p:nvSpPr>
        <p:spPr>
          <a:xfrm>
            <a:off x="4251377" y="7050905"/>
            <a:ext cx="4213069" cy="2550294"/>
          </a:xfrm>
          <a:prstGeom prst="roundRect">
            <a:avLst>
              <a:gd fmla="val 16667" name="adj"/>
            </a:avLst>
          </a:prstGeom>
          <a:gradFill>
            <a:gsLst>
              <a:gs pos="0">
                <a:srgbClr val="E3D6E2"/>
              </a:gs>
              <a:gs pos="100000">
                <a:srgbClr val="B387B1"/>
              </a:gs>
            </a:gsLst>
            <a:lin ang="5400000" scaled="0"/>
          </a:gradFill>
          <a:ln cap="rnd" cmpd="sng" w="9525">
            <a:solidFill>
              <a:schemeClr val="accent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rPr b="1" lang="en-GB" sz="1200">
                <a:solidFill>
                  <a:schemeClr val="dk1"/>
                </a:solidFill>
                <a:latin typeface="Times New Roman"/>
                <a:ea typeface="Times New Roman"/>
                <a:cs typeface="Times New Roman"/>
                <a:sym typeface="Times New Roman"/>
              </a:rPr>
              <a:t>Conclusion </a:t>
            </a:r>
            <a:endParaRPr b="1" sz="1200">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lang="en-GB" sz="1200">
                <a:solidFill>
                  <a:schemeClr val="dk1"/>
                </a:solidFill>
                <a:latin typeface="Times New Roman"/>
                <a:ea typeface="Times New Roman"/>
                <a:cs typeface="Times New Roman"/>
                <a:sym typeface="Times New Roman"/>
              </a:rPr>
              <a:t>To conclude, hyperlinks are crucial when it comes to the development of an interactive and professional PowerPoint presentation. Hyperlinks enable presenters to integrate external resources, connect ideas and enhance audience engagement and people who can master the technique of the insertion and management of hyperlinks can enhance their information sharing skills as well as technological proficient in both academic, business and professional contexts. In this digital era where presentations are becoming increasingly interconnected and digital, learning the effective ways of hyperlinking is crucial for the people seeking to deliver informative, dynamic and seamless presentations. </a:t>
            </a:r>
            <a:endParaRPr sz="1200">
              <a:solidFill>
                <a:schemeClr val="dk1"/>
              </a:solidFill>
              <a:latin typeface="Times New Roman"/>
              <a:ea typeface="Times New Roman"/>
              <a:cs typeface="Times New Roman"/>
              <a:sym typeface="Times New Roman"/>
            </a:endParaRPr>
          </a:p>
        </p:txBody>
      </p:sp>
      <p:sp>
        <p:nvSpPr>
          <p:cNvPr id="165" name="Google Shape;165;p2"/>
          <p:cNvSpPr/>
          <p:nvPr/>
        </p:nvSpPr>
        <p:spPr>
          <a:xfrm>
            <a:off x="8550224" y="6250899"/>
            <a:ext cx="4251376" cy="3350301"/>
          </a:xfrm>
          <a:prstGeom prst="rect">
            <a:avLst/>
          </a:prstGeom>
          <a:solidFill>
            <a:schemeClr val="accent1"/>
          </a:solidFill>
          <a:ln cap="rnd" cmpd="sng" w="19050">
            <a:solidFill>
              <a:srgbClr val="4A0808"/>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rPr b="1" lang="en-GB" sz="1000">
                <a:solidFill>
                  <a:schemeClr val="lt1"/>
                </a:solidFill>
                <a:latin typeface="Times New Roman"/>
                <a:ea typeface="Times New Roman"/>
                <a:cs typeface="Times New Roman"/>
                <a:sym typeface="Times New Roman"/>
              </a:rPr>
              <a:t>Reference List </a:t>
            </a:r>
            <a:endParaRPr b="1" sz="1000">
              <a:solidFill>
                <a:schemeClr val="lt1"/>
              </a:solidFill>
              <a:latin typeface="Times New Roman"/>
              <a:ea typeface="Times New Roman"/>
              <a:cs typeface="Times New Roman"/>
              <a:sym typeface="Times New Roman"/>
            </a:endParaRPr>
          </a:p>
          <a:p>
            <a:pPr indent="0" lvl="0" marL="0" marR="0" rtl="0" algn="l">
              <a:spcBef>
                <a:spcPts val="0"/>
              </a:spcBef>
              <a:spcAft>
                <a:spcPts val="0"/>
              </a:spcAft>
              <a:buNone/>
            </a:pPr>
            <a:r>
              <a:rPr lang="en-GB" sz="1000">
                <a:solidFill>
                  <a:schemeClr val="lt1"/>
                </a:solidFill>
                <a:latin typeface="Times New Roman"/>
                <a:ea typeface="Times New Roman"/>
                <a:cs typeface="Times New Roman"/>
                <a:sym typeface="Times New Roman"/>
              </a:rPr>
              <a:t>Gautheron, L., Rochat, N. and Cristia, A. (2023) ‘Managing, storing, and sharing long-form recordings and their annotations’, </a:t>
            </a:r>
            <a:r>
              <a:rPr i="1" lang="en-GB" sz="1000">
                <a:solidFill>
                  <a:schemeClr val="lt1"/>
                </a:solidFill>
                <a:latin typeface="Times New Roman"/>
                <a:ea typeface="Times New Roman"/>
                <a:cs typeface="Times New Roman"/>
                <a:sym typeface="Times New Roman"/>
              </a:rPr>
              <a:t>Language Resources and Evaluation</a:t>
            </a:r>
            <a:r>
              <a:rPr lang="en-GB" sz="1000">
                <a:solidFill>
                  <a:schemeClr val="lt1"/>
                </a:solidFill>
                <a:latin typeface="Times New Roman"/>
                <a:ea typeface="Times New Roman"/>
                <a:cs typeface="Times New Roman"/>
                <a:sym typeface="Times New Roman"/>
              </a:rPr>
              <a:t>, 57(1), pp. 343–375.</a:t>
            </a:r>
            <a:endParaRPr/>
          </a:p>
          <a:p>
            <a:pPr indent="0" lvl="0" marL="0" marR="0" rtl="0" algn="l">
              <a:spcBef>
                <a:spcPts val="0"/>
              </a:spcBef>
              <a:spcAft>
                <a:spcPts val="0"/>
              </a:spcAft>
              <a:buNone/>
            </a:pPr>
            <a:r>
              <a:rPr lang="en-GB" sz="1000">
                <a:solidFill>
                  <a:schemeClr val="lt1"/>
                </a:solidFill>
                <a:latin typeface="Times New Roman"/>
                <a:ea typeface="Times New Roman"/>
                <a:cs typeface="Times New Roman"/>
                <a:sym typeface="Times New Roman"/>
              </a:rPr>
              <a:t>Microsoft (2025) </a:t>
            </a:r>
            <a:r>
              <a:rPr i="1" lang="en-GB" sz="1000">
                <a:solidFill>
                  <a:schemeClr val="lt1"/>
                </a:solidFill>
                <a:latin typeface="Times New Roman"/>
                <a:ea typeface="Times New Roman"/>
                <a:cs typeface="Times New Roman"/>
                <a:sym typeface="Times New Roman"/>
              </a:rPr>
              <a:t>Add a hyperlink to a slide</a:t>
            </a:r>
            <a:r>
              <a:rPr lang="en-GB" sz="1000">
                <a:solidFill>
                  <a:schemeClr val="lt1"/>
                </a:solidFill>
                <a:latin typeface="Times New Roman"/>
                <a:ea typeface="Times New Roman"/>
                <a:cs typeface="Times New Roman"/>
                <a:sym typeface="Times New Roman"/>
              </a:rPr>
              <a:t>. Available at: </a:t>
            </a:r>
            <a:r>
              <a:rPr lang="en-GB" sz="1000" u="sng">
                <a:solidFill>
                  <a:schemeClr val="lt1"/>
                </a:solidFill>
                <a:latin typeface="Times New Roman"/>
                <a:ea typeface="Times New Roman"/>
                <a:cs typeface="Times New Roman"/>
                <a:sym typeface="Times New Roman"/>
                <a:hlinkClick r:id="rId3">
                  <a:extLst>
                    <a:ext uri="{A12FA001-AC4F-418D-AE19-62706E023703}">
                      <ahyp:hlinkClr val="tx"/>
                    </a:ext>
                  </a:extLst>
                </a:hlinkClick>
              </a:rPr>
              <a:t>https://support.microsoft.com/en-us/office/add-a-hyperlink-to-a-slide-239c6c94-d52f-480c-99ae-8b0acf7df6d9#:~:text=Link%20to%20a%20website,a%20hyperlink%20if%20you%20like</a:t>
            </a:r>
            <a:r>
              <a:rPr lang="en-GB" sz="1000">
                <a:solidFill>
                  <a:schemeClr val="lt1"/>
                </a:solidFill>
                <a:latin typeface="Times New Roman"/>
                <a:ea typeface="Times New Roman"/>
                <a:cs typeface="Times New Roman"/>
                <a:sym typeface="Times New Roman"/>
              </a:rPr>
              <a:t> (Accessed: 23 October 2025).</a:t>
            </a:r>
            <a:endParaRPr/>
          </a:p>
          <a:p>
            <a:pPr indent="0" lvl="0" marL="0" marR="0" rtl="0" algn="l">
              <a:spcBef>
                <a:spcPts val="0"/>
              </a:spcBef>
              <a:spcAft>
                <a:spcPts val="0"/>
              </a:spcAft>
              <a:buNone/>
            </a:pPr>
            <a:r>
              <a:rPr lang="en-GB" sz="1000">
                <a:solidFill>
                  <a:schemeClr val="lt1"/>
                </a:solidFill>
                <a:latin typeface="Times New Roman"/>
                <a:ea typeface="Times New Roman"/>
                <a:cs typeface="Times New Roman"/>
                <a:sym typeface="Times New Roman"/>
              </a:rPr>
              <a:t>Mörth, E., Bruckner, S. and Smit, N.N. (2022) ‘ScrollyVis: Interactive visual authoring of guided dynamic narratives for scientific scrollytelling’, </a:t>
            </a:r>
            <a:r>
              <a:rPr i="1" lang="en-GB" sz="1000">
                <a:solidFill>
                  <a:schemeClr val="lt1"/>
                </a:solidFill>
                <a:latin typeface="Times New Roman"/>
                <a:ea typeface="Times New Roman"/>
                <a:cs typeface="Times New Roman"/>
                <a:sym typeface="Times New Roman"/>
              </a:rPr>
              <a:t>IEEE Transactions on Visualization and Computer Graphics</a:t>
            </a:r>
            <a:r>
              <a:rPr lang="en-GB" sz="1000">
                <a:solidFill>
                  <a:schemeClr val="lt1"/>
                </a:solidFill>
                <a:latin typeface="Times New Roman"/>
                <a:ea typeface="Times New Roman"/>
                <a:cs typeface="Times New Roman"/>
                <a:sym typeface="Times New Roman"/>
              </a:rPr>
              <a:t>, 29(12), pp. 5165–5177.</a:t>
            </a:r>
            <a:endParaRPr/>
          </a:p>
          <a:p>
            <a:pPr indent="0" lvl="0" marL="0" marR="0" rtl="0" algn="l">
              <a:spcBef>
                <a:spcPts val="0"/>
              </a:spcBef>
              <a:spcAft>
                <a:spcPts val="0"/>
              </a:spcAft>
              <a:buNone/>
            </a:pPr>
            <a:r>
              <a:rPr lang="en-GB" sz="1000">
                <a:solidFill>
                  <a:schemeClr val="lt1"/>
                </a:solidFill>
                <a:latin typeface="Times New Roman"/>
                <a:ea typeface="Times New Roman"/>
                <a:cs typeface="Times New Roman"/>
                <a:sym typeface="Times New Roman"/>
              </a:rPr>
              <a:t>Verma, S. and Dwivedi, U. (2023) ‘Optimizing digital knowledge repositories: Leveraging electronic resources in university libraries for enhanced academic advantages’, </a:t>
            </a:r>
            <a:r>
              <a:rPr i="1" lang="en-GB" sz="1000">
                <a:solidFill>
                  <a:schemeClr val="lt1"/>
                </a:solidFill>
                <a:latin typeface="Times New Roman"/>
                <a:ea typeface="Times New Roman"/>
                <a:cs typeface="Times New Roman"/>
                <a:sym typeface="Times New Roman"/>
              </a:rPr>
              <a:t>Perspectives in Social Work</a:t>
            </a:r>
            <a:r>
              <a:rPr lang="en-GB" sz="1000">
                <a:solidFill>
                  <a:schemeClr val="lt1"/>
                </a:solidFill>
                <a:latin typeface="Times New Roman"/>
                <a:ea typeface="Times New Roman"/>
                <a:cs typeface="Times New Roman"/>
                <a:sym typeface="Times New Roman"/>
              </a:rPr>
              <a:t>, 37(3), pp. 112–132.</a:t>
            </a:r>
            <a:endParaRPr/>
          </a:p>
          <a:p>
            <a:pPr indent="0" lvl="0" marL="0" marR="0" rtl="0" algn="l">
              <a:spcBef>
                <a:spcPts val="0"/>
              </a:spcBef>
              <a:spcAft>
                <a:spcPts val="0"/>
              </a:spcAft>
              <a:buNone/>
            </a:pPr>
            <a:r>
              <a:rPr lang="en-GB" sz="1000">
                <a:solidFill>
                  <a:schemeClr val="lt1"/>
                </a:solidFill>
                <a:latin typeface="Times New Roman"/>
                <a:ea typeface="Times New Roman"/>
                <a:cs typeface="Times New Roman"/>
                <a:sym typeface="Times New Roman"/>
              </a:rPr>
              <a:t>Vimal, V., Muruganantham, R., Prabha, R., Arularasan, A.N., Nandal, P., Chanthirasekaran, K. and Reddy Ranabothu, G. (2022) ‘Enhance software‐defined network security with IoT for strengthen the encryption of information access control’, </a:t>
            </a:r>
            <a:r>
              <a:rPr i="1" lang="en-GB" sz="1000">
                <a:solidFill>
                  <a:schemeClr val="lt1"/>
                </a:solidFill>
                <a:latin typeface="Times New Roman"/>
                <a:ea typeface="Times New Roman"/>
                <a:cs typeface="Times New Roman"/>
                <a:sym typeface="Times New Roman"/>
              </a:rPr>
              <a:t>Computational Intelligence and Neuroscience</a:t>
            </a:r>
            <a:r>
              <a:rPr lang="en-GB" sz="1000">
                <a:solidFill>
                  <a:schemeClr val="lt1"/>
                </a:solidFill>
                <a:latin typeface="Times New Roman"/>
                <a:ea typeface="Times New Roman"/>
                <a:cs typeface="Times New Roman"/>
                <a:sym typeface="Times New Roman"/>
              </a:rPr>
              <a:t>, 2022(1), p. 4437507.</a:t>
            </a:r>
            <a:endParaRPr/>
          </a:p>
        </p:txBody>
      </p:sp>
      <p:pic>
        <p:nvPicPr>
          <p:cNvPr id="166" name="Google Shape;166;p2"/>
          <p:cNvPicPr preferRelativeResize="0"/>
          <p:nvPr/>
        </p:nvPicPr>
        <p:blipFill rotWithShape="1">
          <a:blip r:embed="rId4">
            <a:alphaModFix/>
          </a:blip>
          <a:srcRect b="0" l="0" r="0" t="0"/>
          <a:stretch/>
        </p:blipFill>
        <p:spPr>
          <a:xfrm>
            <a:off x="9916205" y="778284"/>
            <a:ext cx="2473582" cy="1504126"/>
          </a:xfrm>
          <a:prstGeom prst="rect">
            <a:avLst/>
          </a:prstGeom>
          <a:noFill/>
          <a:ln>
            <a:noFill/>
          </a:ln>
        </p:spPr>
      </p:pic>
      <p:sp>
        <p:nvSpPr>
          <p:cNvPr id="167" name="Google Shape;167;p2"/>
          <p:cNvSpPr txBox="1"/>
          <p:nvPr/>
        </p:nvSpPr>
        <p:spPr>
          <a:xfrm>
            <a:off x="10348212" y="2229230"/>
            <a:ext cx="2338466"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lt1"/>
                </a:solidFill>
                <a:latin typeface="Century Gothic"/>
                <a:ea typeface="Century Gothic"/>
                <a:cs typeface="Century Gothic"/>
                <a:sym typeface="Century Gothic"/>
              </a:rPr>
              <a:t>(Source: Canva)</a:t>
            </a:r>
            <a:endParaRPr/>
          </a:p>
        </p:txBody>
      </p:sp>
      <p:pic>
        <p:nvPicPr>
          <p:cNvPr id="168" name="Google Shape;168;p2"/>
          <p:cNvPicPr preferRelativeResize="0"/>
          <p:nvPr/>
        </p:nvPicPr>
        <p:blipFill rotWithShape="1">
          <a:blip r:embed="rId5">
            <a:alphaModFix/>
          </a:blip>
          <a:srcRect b="0" l="0" r="0" t="0"/>
          <a:stretch/>
        </p:blipFill>
        <p:spPr>
          <a:xfrm>
            <a:off x="4714409" y="961089"/>
            <a:ext cx="2527507" cy="2440174"/>
          </a:xfrm>
          <a:prstGeom prst="rect">
            <a:avLst/>
          </a:prstGeom>
          <a:noFill/>
          <a:ln>
            <a:noFill/>
          </a:ln>
        </p:spPr>
      </p:pic>
      <p:sp>
        <p:nvSpPr>
          <p:cNvPr id="169" name="Google Shape;169;p2"/>
          <p:cNvSpPr txBox="1"/>
          <p:nvPr/>
        </p:nvSpPr>
        <p:spPr>
          <a:xfrm>
            <a:off x="4808929" y="3400200"/>
            <a:ext cx="2338466"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lt1"/>
                </a:solidFill>
                <a:latin typeface="Century Gothic"/>
                <a:ea typeface="Century Gothic"/>
                <a:cs typeface="Century Gothic"/>
                <a:sym typeface="Century Gothic"/>
              </a:rPr>
              <a:t>(Source: Canva)</a:t>
            </a:r>
            <a:endParaRPr/>
          </a:p>
        </p:txBody>
      </p:sp>
      <p:pic>
        <p:nvPicPr>
          <p:cNvPr id="170" name="Google Shape;170;p2"/>
          <p:cNvPicPr preferRelativeResize="0"/>
          <p:nvPr/>
        </p:nvPicPr>
        <p:blipFill rotWithShape="1">
          <a:blip r:embed="rId6">
            <a:alphaModFix/>
          </a:blip>
          <a:srcRect b="0" l="0" r="0" t="0"/>
          <a:stretch/>
        </p:blipFill>
        <p:spPr>
          <a:xfrm>
            <a:off x="7334773" y="788607"/>
            <a:ext cx="2488575" cy="1392569"/>
          </a:xfrm>
          <a:prstGeom prst="rect">
            <a:avLst/>
          </a:prstGeom>
          <a:noFill/>
          <a:ln>
            <a:noFill/>
          </a:ln>
        </p:spPr>
      </p:pic>
      <p:sp>
        <p:nvSpPr>
          <p:cNvPr id="171" name="Google Shape;171;p2"/>
          <p:cNvSpPr txBox="1"/>
          <p:nvPr/>
        </p:nvSpPr>
        <p:spPr>
          <a:xfrm>
            <a:off x="7523814" y="2181176"/>
            <a:ext cx="2338466"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lt1"/>
                </a:solidFill>
                <a:latin typeface="Century Gothic"/>
                <a:ea typeface="Century Gothic"/>
                <a:cs typeface="Century Gothic"/>
                <a:sym typeface="Century Gothic"/>
              </a:rPr>
              <a:t>(Source: Canva)</a:t>
            </a:r>
            <a:endParaRPr/>
          </a:p>
        </p:txBody>
      </p:sp>
    </p:spTree>
  </p:cSld>
  <p:clrMapOvr>
    <a:masterClrMapping/>
  </p:clrMapOvr>
</p:sld>
</file>

<file path=ppt/theme/theme1.xml><?xml version="1.0" encoding="utf-8"?>
<a:theme xmlns:a="http://schemas.openxmlformats.org/drawingml/2006/main" xmlns:r="http://schemas.openxmlformats.org/officeDocument/2006/relationships" name="Ion">
  <a:themeElements>
    <a:clrScheme name="Ion">
      <a:dk1>
        <a:srgbClr val="000000"/>
      </a:dk1>
      <a:lt1>
        <a:srgbClr val="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2025-10-23T10:16:22Z</dcterms:created>
</cp:coreProperties>
</file>