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D37B0F-B482-46A1-A63A-334E3FFE0A1E}" v="13" dt="2022-02-28T10:37:25.2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ratsimir milushev" userId="e0b754b3c8c72248" providerId="LiveId" clId="{71D37B0F-B482-46A1-A63A-334E3FFE0A1E}"/>
    <pc:docChg chg="undo custSel addSld delSld modSld">
      <pc:chgData name="stratsimir milushev" userId="e0b754b3c8c72248" providerId="LiveId" clId="{71D37B0F-B482-46A1-A63A-334E3FFE0A1E}" dt="2022-02-28T10:37:50.673" v="146" actId="113"/>
      <pc:docMkLst>
        <pc:docMk/>
      </pc:docMkLst>
      <pc:sldChg chg="modSp mod">
        <pc:chgData name="stratsimir milushev" userId="e0b754b3c8c72248" providerId="LiveId" clId="{71D37B0F-B482-46A1-A63A-334E3FFE0A1E}" dt="2022-02-26T11:24:31.927" v="24"/>
        <pc:sldMkLst>
          <pc:docMk/>
          <pc:sldMk cId="2833021451" sldId="256"/>
        </pc:sldMkLst>
        <pc:spChg chg="mod">
          <ac:chgData name="stratsimir milushev" userId="e0b754b3c8c72248" providerId="LiveId" clId="{71D37B0F-B482-46A1-A63A-334E3FFE0A1E}" dt="2022-02-26T11:24:30.313" v="23" actId="20577"/>
          <ac:spMkLst>
            <pc:docMk/>
            <pc:sldMk cId="2833021451" sldId="256"/>
            <ac:spMk id="2" creationId="{380B8B92-97FB-4A01-AFFA-379435300E94}"/>
          </ac:spMkLst>
        </pc:spChg>
        <pc:spChg chg="mod">
          <ac:chgData name="stratsimir milushev" userId="e0b754b3c8c72248" providerId="LiveId" clId="{71D37B0F-B482-46A1-A63A-334E3FFE0A1E}" dt="2022-02-26T11:24:31.927" v="24"/>
          <ac:spMkLst>
            <pc:docMk/>
            <pc:sldMk cId="2833021451" sldId="256"/>
            <ac:spMk id="3" creationId="{8B3C41EB-CB6E-4ECC-ABCE-75822584A7B4}"/>
          </ac:spMkLst>
        </pc:spChg>
      </pc:sldChg>
      <pc:sldChg chg="addSp modSp mod">
        <pc:chgData name="stratsimir milushev" userId="e0b754b3c8c72248" providerId="LiveId" clId="{71D37B0F-B482-46A1-A63A-334E3FFE0A1E}" dt="2022-02-28T10:14:55.190" v="140" actId="20577"/>
        <pc:sldMkLst>
          <pc:docMk/>
          <pc:sldMk cId="823462287" sldId="257"/>
        </pc:sldMkLst>
        <pc:spChg chg="mod">
          <ac:chgData name="stratsimir milushev" userId="e0b754b3c8c72248" providerId="LiveId" clId="{71D37B0F-B482-46A1-A63A-334E3FFE0A1E}" dt="2022-02-28T10:14:17.766" v="139" actId="20577"/>
          <ac:spMkLst>
            <pc:docMk/>
            <pc:sldMk cId="823462287" sldId="257"/>
            <ac:spMk id="2" creationId="{CED53142-D6A3-4950-9914-D39E98FF2B10}"/>
          </ac:spMkLst>
        </pc:spChg>
        <pc:spChg chg="mod">
          <ac:chgData name="stratsimir milushev" userId="e0b754b3c8c72248" providerId="LiveId" clId="{71D37B0F-B482-46A1-A63A-334E3FFE0A1E}" dt="2022-02-28T10:14:55.190" v="140" actId="20577"/>
          <ac:spMkLst>
            <pc:docMk/>
            <pc:sldMk cId="823462287" sldId="257"/>
            <ac:spMk id="3" creationId="{C68E0779-AB71-4075-B720-0BF5629F2291}"/>
          </ac:spMkLst>
        </pc:spChg>
        <pc:picChg chg="add mod">
          <ac:chgData name="stratsimir milushev" userId="e0b754b3c8c72248" providerId="LiveId" clId="{71D37B0F-B482-46A1-A63A-334E3FFE0A1E}" dt="2022-02-26T11:26:12.651" v="27" actId="1076"/>
          <ac:picMkLst>
            <pc:docMk/>
            <pc:sldMk cId="823462287" sldId="257"/>
            <ac:picMk id="1026" creationId="{198B56D8-AEF4-4FC5-A2EF-91567C59BF65}"/>
          </ac:picMkLst>
        </pc:picChg>
      </pc:sldChg>
      <pc:sldChg chg="addSp delSp modSp new mod">
        <pc:chgData name="stratsimir milushev" userId="e0b754b3c8c72248" providerId="LiveId" clId="{71D37B0F-B482-46A1-A63A-334E3FFE0A1E}" dt="2022-02-26T11:39:54.475" v="38"/>
        <pc:sldMkLst>
          <pc:docMk/>
          <pc:sldMk cId="4004517057" sldId="258"/>
        </pc:sldMkLst>
        <pc:spChg chg="mod">
          <ac:chgData name="stratsimir milushev" userId="e0b754b3c8c72248" providerId="LiveId" clId="{71D37B0F-B482-46A1-A63A-334E3FFE0A1E}" dt="2022-02-26T11:39:54.475" v="38"/>
          <ac:spMkLst>
            <pc:docMk/>
            <pc:sldMk cId="4004517057" sldId="258"/>
            <ac:spMk id="2" creationId="{09ED948D-520C-4A46-B670-81E9D5272207}"/>
          </ac:spMkLst>
        </pc:spChg>
        <pc:spChg chg="del">
          <ac:chgData name="stratsimir milushev" userId="e0b754b3c8c72248" providerId="LiveId" clId="{71D37B0F-B482-46A1-A63A-334E3FFE0A1E}" dt="2022-02-26T11:28:31.553" v="34"/>
          <ac:spMkLst>
            <pc:docMk/>
            <pc:sldMk cId="4004517057" sldId="258"/>
            <ac:spMk id="3" creationId="{0477FF28-F6A6-40CC-A92B-289D61CF7453}"/>
          </ac:spMkLst>
        </pc:spChg>
        <pc:picChg chg="add mod">
          <ac:chgData name="stratsimir milushev" userId="e0b754b3c8c72248" providerId="LiveId" clId="{71D37B0F-B482-46A1-A63A-334E3FFE0A1E}" dt="2022-02-26T11:28:31.553" v="34"/>
          <ac:picMkLst>
            <pc:docMk/>
            <pc:sldMk cId="4004517057" sldId="258"/>
            <ac:picMk id="4" creationId="{B9145251-3C8F-4C6D-A20E-B61E09E4C89E}"/>
          </ac:picMkLst>
        </pc:picChg>
      </pc:sldChg>
      <pc:sldChg chg="modSp new add del mod">
        <pc:chgData name="stratsimir milushev" userId="e0b754b3c8c72248" providerId="LiveId" clId="{71D37B0F-B482-46A1-A63A-334E3FFE0A1E}" dt="2022-02-26T11:27:21.035" v="32" actId="2696"/>
        <pc:sldMkLst>
          <pc:docMk/>
          <pc:sldMk cId="4273276441" sldId="258"/>
        </pc:sldMkLst>
        <pc:spChg chg="mod">
          <ac:chgData name="stratsimir milushev" userId="e0b754b3c8c72248" providerId="LiveId" clId="{71D37B0F-B482-46A1-A63A-334E3FFE0A1E}" dt="2022-02-26T11:22:59.612" v="9" actId="14100"/>
          <ac:spMkLst>
            <pc:docMk/>
            <pc:sldMk cId="4273276441" sldId="258"/>
            <ac:spMk id="2" creationId="{D1A416FD-8C89-4BB9-BA30-77491FDF92FA}"/>
          </ac:spMkLst>
        </pc:spChg>
        <pc:spChg chg="mod">
          <ac:chgData name="stratsimir milushev" userId="e0b754b3c8c72248" providerId="LiveId" clId="{71D37B0F-B482-46A1-A63A-334E3FFE0A1E}" dt="2022-02-26T11:23:22.683" v="19" actId="20577"/>
          <ac:spMkLst>
            <pc:docMk/>
            <pc:sldMk cId="4273276441" sldId="258"/>
            <ac:spMk id="3" creationId="{E790E3E5-09C5-4796-AF7F-C1820BCB1804}"/>
          </ac:spMkLst>
        </pc:spChg>
      </pc:sldChg>
      <pc:sldChg chg="addSp modSp new mod">
        <pc:chgData name="stratsimir milushev" userId="e0b754b3c8c72248" providerId="LiveId" clId="{71D37B0F-B482-46A1-A63A-334E3FFE0A1E}" dt="2022-02-27T20:18:45.615" v="105" actId="1035"/>
        <pc:sldMkLst>
          <pc:docMk/>
          <pc:sldMk cId="1605878296" sldId="259"/>
        </pc:sldMkLst>
        <pc:spChg chg="mod">
          <ac:chgData name="stratsimir milushev" userId="e0b754b3c8c72248" providerId="LiveId" clId="{71D37B0F-B482-46A1-A63A-334E3FFE0A1E}" dt="2022-02-26T13:42:15.356" v="96" actId="122"/>
          <ac:spMkLst>
            <pc:docMk/>
            <pc:sldMk cId="1605878296" sldId="259"/>
            <ac:spMk id="2" creationId="{F9120804-C031-4389-9424-C3948FAFED0E}"/>
          </ac:spMkLst>
        </pc:spChg>
        <pc:spChg chg="mod">
          <ac:chgData name="stratsimir milushev" userId="e0b754b3c8c72248" providerId="LiveId" clId="{71D37B0F-B482-46A1-A63A-334E3FFE0A1E}" dt="2022-02-26T13:29:42.515" v="41"/>
          <ac:spMkLst>
            <pc:docMk/>
            <pc:sldMk cId="1605878296" sldId="259"/>
            <ac:spMk id="3" creationId="{2B256132-DB37-4EEC-89D3-6A739CFEFF2D}"/>
          </ac:spMkLst>
        </pc:spChg>
        <pc:spChg chg="add mod">
          <ac:chgData name="stratsimir milushev" userId="e0b754b3c8c72248" providerId="LiveId" clId="{71D37B0F-B482-46A1-A63A-334E3FFE0A1E}" dt="2022-02-26T13:42:32.049" v="101" actId="1076"/>
          <ac:spMkLst>
            <pc:docMk/>
            <pc:sldMk cId="1605878296" sldId="259"/>
            <ac:spMk id="5" creationId="{170ACBA7-36EE-4346-91E5-03C9AFA0302C}"/>
          </ac:spMkLst>
        </pc:spChg>
        <pc:spChg chg="add">
          <ac:chgData name="stratsimir milushev" userId="e0b754b3c8c72248" providerId="LiveId" clId="{71D37B0F-B482-46A1-A63A-334E3FFE0A1E}" dt="2022-02-26T13:30:26.327" v="44"/>
          <ac:spMkLst>
            <pc:docMk/>
            <pc:sldMk cId="1605878296" sldId="259"/>
            <ac:spMk id="6" creationId="{11F7F879-E6A1-45AA-AE49-A5FD4E23DF95}"/>
          </ac:spMkLst>
        </pc:spChg>
        <pc:spChg chg="add">
          <ac:chgData name="stratsimir milushev" userId="e0b754b3c8c72248" providerId="LiveId" clId="{71D37B0F-B482-46A1-A63A-334E3FFE0A1E}" dt="2022-02-26T13:30:26.327" v="44"/>
          <ac:spMkLst>
            <pc:docMk/>
            <pc:sldMk cId="1605878296" sldId="259"/>
            <ac:spMk id="7" creationId="{BB14ABEE-00D4-4E6D-86BE-837BA7A8EE22}"/>
          </ac:spMkLst>
        </pc:spChg>
        <pc:spChg chg="add">
          <ac:chgData name="stratsimir milushev" userId="e0b754b3c8c72248" providerId="LiveId" clId="{71D37B0F-B482-46A1-A63A-334E3FFE0A1E}" dt="2022-02-26T13:30:26.327" v="44"/>
          <ac:spMkLst>
            <pc:docMk/>
            <pc:sldMk cId="1605878296" sldId="259"/>
            <ac:spMk id="8" creationId="{6C67878D-99DC-4886-B37D-F0FBA1A0424C}"/>
          </ac:spMkLst>
        </pc:spChg>
        <pc:spChg chg="add">
          <ac:chgData name="stratsimir milushev" userId="e0b754b3c8c72248" providerId="LiveId" clId="{71D37B0F-B482-46A1-A63A-334E3FFE0A1E}" dt="2022-02-26T13:30:26.327" v="44"/>
          <ac:spMkLst>
            <pc:docMk/>
            <pc:sldMk cId="1605878296" sldId="259"/>
            <ac:spMk id="9" creationId="{0F5427C9-C68F-4FBD-8A80-77CEFA27E1E4}"/>
          </ac:spMkLst>
        </pc:spChg>
        <pc:spChg chg="add">
          <ac:chgData name="stratsimir milushev" userId="e0b754b3c8c72248" providerId="LiveId" clId="{71D37B0F-B482-46A1-A63A-334E3FFE0A1E}" dt="2022-02-26T13:30:26.327" v="44"/>
          <ac:spMkLst>
            <pc:docMk/>
            <pc:sldMk cId="1605878296" sldId="259"/>
            <ac:spMk id="10" creationId="{E2629D84-EB43-438F-810D-E6575E80B0D6}"/>
          </ac:spMkLst>
        </pc:spChg>
        <pc:spChg chg="add">
          <ac:chgData name="stratsimir milushev" userId="e0b754b3c8c72248" providerId="LiveId" clId="{71D37B0F-B482-46A1-A63A-334E3FFE0A1E}" dt="2022-02-26T13:30:26.327" v="44"/>
          <ac:spMkLst>
            <pc:docMk/>
            <pc:sldMk cId="1605878296" sldId="259"/>
            <ac:spMk id="11" creationId="{08A090AF-D716-4719-A7F0-9D7B402D1511}"/>
          </ac:spMkLst>
        </pc:spChg>
        <pc:spChg chg="add">
          <ac:chgData name="stratsimir milushev" userId="e0b754b3c8c72248" providerId="LiveId" clId="{71D37B0F-B482-46A1-A63A-334E3FFE0A1E}" dt="2022-02-26T13:30:26.327" v="44"/>
          <ac:spMkLst>
            <pc:docMk/>
            <pc:sldMk cId="1605878296" sldId="259"/>
            <ac:spMk id="12" creationId="{B788593D-0862-40E5-9278-C43449C2C083}"/>
          </ac:spMkLst>
        </pc:spChg>
        <pc:spChg chg="add">
          <ac:chgData name="stratsimir milushev" userId="e0b754b3c8c72248" providerId="LiveId" clId="{71D37B0F-B482-46A1-A63A-334E3FFE0A1E}" dt="2022-02-26T13:30:26.327" v="44"/>
          <ac:spMkLst>
            <pc:docMk/>
            <pc:sldMk cId="1605878296" sldId="259"/>
            <ac:spMk id="13" creationId="{5D3F02B3-6CC0-47F2-8FEA-24BA5D182030}"/>
          </ac:spMkLst>
        </pc:spChg>
        <pc:spChg chg="add">
          <ac:chgData name="stratsimir milushev" userId="e0b754b3c8c72248" providerId="LiveId" clId="{71D37B0F-B482-46A1-A63A-334E3FFE0A1E}" dt="2022-02-26T13:30:26.327" v="44"/>
          <ac:spMkLst>
            <pc:docMk/>
            <pc:sldMk cId="1605878296" sldId="259"/>
            <ac:spMk id="21" creationId="{9E8C0EFA-23AA-4B1E-882B-912F5CAB0EC0}"/>
          </ac:spMkLst>
        </pc:spChg>
        <pc:spChg chg="add mod">
          <ac:chgData name="stratsimir milushev" userId="e0b754b3c8c72248" providerId="LiveId" clId="{71D37B0F-B482-46A1-A63A-334E3FFE0A1E}" dt="2022-02-26T13:42:11.948" v="95" actId="1076"/>
          <ac:spMkLst>
            <pc:docMk/>
            <pc:sldMk cId="1605878296" sldId="259"/>
            <ac:spMk id="22" creationId="{C4696D6E-1886-4620-95C3-4D2AF35A7F7A}"/>
          </ac:spMkLst>
        </pc:spChg>
        <pc:spChg chg="add mod">
          <ac:chgData name="stratsimir milushev" userId="e0b754b3c8c72248" providerId="LiveId" clId="{71D37B0F-B482-46A1-A63A-334E3FFE0A1E}" dt="2022-02-27T20:18:45.615" v="105" actId="1035"/>
          <ac:spMkLst>
            <pc:docMk/>
            <pc:sldMk cId="1605878296" sldId="259"/>
            <ac:spMk id="26" creationId="{8081B81D-F350-475C-88E0-4CB151348225}"/>
          </ac:spMkLst>
        </pc:spChg>
        <pc:spChg chg="add mod">
          <ac:chgData name="stratsimir milushev" userId="e0b754b3c8c72248" providerId="LiveId" clId="{71D37B0F-B482-46A1-A63A-334E3FFE0A1E}" dt="2022-02-26T13:43:05.002" v="103" actId="113"/>
          <ac:spMkLst>
            <pc:docMk/>
            <pc:sldMk cId="1605878296" sldId="259"/>
            <ac:spMk id="44" creationId="{E7DF534C-D57B-4CDD-9DDB-9C4B9206A569}"/>
          </ac:spMkLst>
        </pc:spChg>
        <pc:cxnChg chg="add mod">
          <ac:chgData name="stratsimir milushev" userId="e0b754b3c8c72248" providerId="LiveId" clId="{71D37B0F-B482-46A1-A63A-334E3FFE0A1E}" dt="2022-02-26T13:30:49.015" v="46" actId="1076"/>
          <ac:cxnSpMkLst>
            <pc:docMk/>
            <pc:sldMk cId="1605878296" sldId="259"/>
            <ac:cxnSpMk id="14" creationId="{73C2FE3E-5D9E-403A-9081-BC2E0C2C0639}"/>
          </ac:cxnSpMkLst>
        </pc:cxnChg>
        <pc:cxnChg chg="add mod">
          <ac:chgData name="stratsimir milushev" userId="e0b754b3c8c72248" providerId="LiveId" clId="{71D37B0F-B482-46A1-A63A-334E3FFE0A1E}" dt="2022-02-26T13:30:43.763" v="45" actId="1076"/>
          <ac:cxnSpMkLst>
            <pc:docMk/>
            <pc:sldMk cId="1605878296" sldId="259"/>
            <ac:cxnSpMk id="15" creationId="{F2D492AC-F58E-471F-B389-C29854328F0B}"/>
          </ac:cxnSpMkLst>
        </pc:cxnChg>
        <pc:cxnChg chg="add mod">
          <ac:chgData name="stratsimir milushev" userId="e0b754b3c8c72248" providerId="LiveId" clId="{71D37B0F-B482-46A1-A63A-334E3FFE0A1E}" dt="2022-02-26T13:30:52.511" v="47" actId="1076"/>
          <ac:cxnSpMkLst>
            <pc:docMk/>
            <pc:sldMk cId="1605878296" sldId="259"/>
            <ac:cxnSpMk id="16" creationId="{4617A50E-C64D-4965-8F5E-DA4F49F950C7}"/>
          </ac:cxnSpMkLst>
        </pc:cxnChg>
        <pc:cxnChg chg="add">
          <ac:chgData name="stratsimir milushev" userId="e0b754b3c8c72248" providerId="LiveId" clId="{71D37B0F-B482-46A1-A63A-334E3FFE0A1E}" dt="2022-02-26T13:30:26.327" v="44"/>
          <ac:cxnSpMkLst>
            <pc:docMk/>
            <pc:sldMk cId="1605878296" sldId="259"/>
            <ac:cxnSpMk id="17" creationId="{127454A7-D78C-42CF-880F-CE2F263DC849}"/>
          </ac:cxnSpMkLst>
        </pc:cxnChg>
        <pc:cxnChg chg="add">
          <ac:chgData name="stratsimir milushev" userId="e0b754b3c8c72248" providerId="LiveId" clId="{71D37B0F-B482-46A1-A63A-334E3FFE0A1E}" dt="2022-02-26T13:30:26.327" v="44"/>
          <ac:cxnSpMkLst>
            <pc:docMk/>
            <pc:sldMk cId="1605878296" sldId="259"/>
            <ac:cxnSpMk id="18" creationId="{899EB0A1-7569-4881-99E6-D5160CF17E80}"/>
          </ac:cxnSpMkLst>
        </pc:cxnChg>
        <pc:cxnChg chg="add">
          <ac:chgData name="stratsimir milushev" userId="e0b754b3c8c72248" providerId="LiveId" clId="{71D37B0F-B482-46A1-A63A-334E3FFE0A1E}" dt="2022-02-26T13:30:26.327" v="44"/>
          <ac:cxnSpMkLst>
            <pc:docMk/>
            <pc:sldMk cId="1605878296" sldId="259"/>
            <ac:cxnSpMk id="19" creationId="{2EB46223-A78E-478B-A4AA-36AE0DEC7F0B}"/>
          </ac:cxnSpMkLst>
        </pc:cxnChg>
        <pc:cxnChg chg="add">
          <ac:chgData name="stratsimir milushev" userId="e0b754b3c8c72248" providerId="LiveId" clId="{71D37B0F-B482-46A1-A63A-334E3FFE0A1E}" dt="2022-02-26T13:30:26.327" v="44"/>
          <ac:cxnSpMkLst>
            <pc:docMk/>
            <pc:sldMk cId="1605878296" sldId="259"/>
            <ac:cxnSpMk id="20" creationId="{96455571-BCEC-4D83-8D06-83A4B4F1BD03}"/>
          </ac:cxnSpMkLst>
        </pc:cxnChg>
        <pc:cxnChg chg="add">
          <ac:chgData name="stratsimir milushev" userId="e0b754b3c8c72248" providerId="LiveId" clId="{71D37B0F-B482-46A1-A63A-334E3FFE0A1E}" dt="2022-02-26T13:31:49.256" v="48" actId="11529"/>
          <ac:cxnSpMkLst>
            <pc:docMk/>
            <pc:sldMk cId="1605878296" sldId="259"/>
            <ac:cxnSpMk id="24" creationId="{E294946F-F2D6-4E6C-9114-FEC983E82F0B}"/>
          </ac:cxnSpMkLst>
        </pc:cxnChg>
        <pc:cxnChg chg="add mod">
          <ac:chgData name="stratsimir milushev" userId="e0b754b3c8c72248" providerId="LiveId" clId="{71D37B0F-B482-46A1-A63A-334E3FFE0A1E}" dt="2022-02-26T13:32:19.400" v="54" actId="14100"/>
          <ac:cxnSpMkLst>
            <pc:docMk/>
            <pc:sldMk cId="1605878296" sldId="259"/>
            <ac:cxnSpMk id="28" creationId="{B5DA65FD-1546-4AC6-A5D4-CBA59717D7E1}"/>
          </ac:cxnSpMkLst>
        </pc:cxnChg>
        <pc:cxnChg chg="add mod">
          <ac:chgData name="stratsimir milushev" userId="e0b754b3c8c72248" providerId="LiveId" clId="{71D37B0F-B482-46A1-A63A-334E3FFE0A1E}" dt="2022-02-26T13:32:38.443" v="57" actId="14100"/>
          <ac:cxnSpMkLst>
            <pc:docMk/>
            <pc:sldMk cId="1605878296" sldId="259"/>
            <ac:cxnSpMk id="33" creationId="{683D6EC8-39D3-4CA3-832A-9147E75FFD91}"/>
          </ac:cxnSpMkLst>
        </pc:cxnChg>
        <pc:cxnChg chg="add mod">
          <ac:chgData name="stratsimir milushev" userId="e0b754b3c8c72248" providerId="LiveId" clId="{71D37B0F-B482-46A1-A63A-334E3FFE0A1E}" dt="2022-02-26T13:32:55.586" v="60" actId="14100"/>
          <ac:cxnSpMkLst>
            <pc:docMk/>
            <pc:sldMk cId="1605878296" sldId="259"/>
            <ac:cxnSpMk id="37" creationId="{D3656F31-F5DD-4243-9D57-41C43501A79A}"/>
          </ac:cxnSpMkLst>
        </pc:cxnChg>
        <pc:cxnChg chg="add mod">
          <ac:chgData name="stratsimir milushev" userId="e0b754b3c8c72248" providerId="LiveId" clId="{71D37B0F-B482-46A1-A63A-334E3FFE0A1E}" dt="2022-02-26T13:33:10.334" v="63" actId="14100"/>
          <ac:cxnSpMkLst>
            <pc:docMk/>
            <pc:sldMk cId="1605878296" sldId="259"/>
            <ac:cxnSpMk id="41" creationId="{5B423C71-4F95-4DF1-9D55-E69165093734}"/>
          </ac:cxnSpMkLst>
        </pc:cxnChg>
      </pc:sldChg>
      <pc:sldChg chg="addSp delSp modSp new mod">
        <pc:chgData name="stratsimir milushev" userId="e0b754b3c8c72248" providerId="LiveId" clId="{71D37B0F-B482-46A1-A63A-334E3FFE0A1E}" dt="2022-02-28T09:47:53.492" v="109" actId="255"/>
        <pc:sldMkLst>
          <pc:docMk/>
          <pc:sldMk cId="3041065558" sldId="260"/>
        </pc:sldMkLst>
        <pc:spChg chg="mod">
          <ac:chgData name="stratsimir milushev" userId="e0b754b3c8c72248" providerId="LiveId" clId="{71D37B0F-B482-46A1-A63A-334E3FFE0A1E}" dt="2022-02-28T09:47:53.492" v="109" actId="255"/>
          <ac:spMkLst>
            <pc:docMk/>
            <pc:sldMk cId="3041065558" sldId="260"/>
            <ac:spMk id="2" creationId="{D78DF348-2DE7-4574-B1E1-E3E6C8CD1C91}"/>
          </ac:spMkLst>
        </pc:spChg>
        <pc:spChg chg="del">
          <ac:chgData name="stratsimir milushev" userId="e0b754b3c8c72248" providerId="LiveId" clId="{71D37B0F-B482-46A1-A63A-334E3FFE0A1E}" dt="2022-02-28T09:46:31.804" v="107"/>
          <ac:spMkLst>
            <pc:docMk/>
            <pc:sldMk cId="3041065558" sldId="260"/>
            <ac:spMk id="3" creationId="{77CB8492-DDA3-41CF-9DCC-E1690BD2040E}"/>
          </ac:spMkLst>
        </pc:spChg>
        <pc:picChg chg="add mod">
          <ac:chgData name="stratsimir milushev" userId="e0b754b3c8c72248" providerId="LiveId" clId="{71D37B0F-B482-46A1-A63A-334E3FFE0A1E}" dt="2022-02-28T09:46:31.804" v="107"/>
          <ac:picMkLst>
            <pc:docMk/>
            <pc:sldMk cId="3041065558" sldId="260"/>
            <ac:picMk id="4" creationId="{5D2E96BF-0181-4BB7-937F-E36BAEB45F60}"/>
          </ac:picMkLst>
        </pc:picChg>
      </pc:sldChg>
      <pc:sldChg chg="addSp delSp modSp new mod">
        <pc:chgData name="stratsimir milushev" userId="e0b754b3c8c72248" providerId="LiveId" clId="{71D37B0F-B482-46A1-A63A-334E3FFE0A1E}" dt="2022-02-28T10:12:33.729" v="116" actId="1076"/>
        <pc:sldMkLst>
          <pc:docMk/>
          <pc:sldMk cId="2605940988" sldId="261"/>
        </pc:sldMkLst>
        <pc:spChg chg="mod">
          <ac:chgData name="stratsimir milushev" userId="e0b754b3c8c72248" providerId="LiveId" clId="{71D37B0F-B482-46A1-A63A-334E3FFE0A1E}" dt="2022-02-28T10:11:53.790" v="115" actId="20577"/>
          <ac:spMkLst>
            <pc:docMk/>
            <pc:sldMk cId="2605940988" sldId="261"/>
            <ac:spMk id="2" creationId="{7E18ADD2-57CE-4DFF-98BB-FB1C87BE14A0}"/>
          </ac:spMkLst>
        </pc:spChg>
        <pc:spChg chg="del">
          <ac:chgData name="stratsimir milushev" userId="e0b754b3c8c72248" providerId="LiveId" clId="{71D37B0F-B482-46A1-A63A-334E3FFE0A1E}" dt="2022-02-28T10:06:23.840" v="111"/>
          <ac:spMkLst>
            <pc:docMk/>
            <pc:sldMk cId="2605940988" sldId="261"/>
            <ac:spMk id="3" creationId="{8F5C9244-8EAB-436A-9B32-211CDFD1588C}"/>
          </ac:spMkLst>
        </pc:spChg>
        <pc:picChg chg="add mod">
          <ac:chgData name="stratsimir milushev" userId="e0b754b3c8c72248" providerId="LiveId" clId="{71D37B0F-B482-46A1-A63A-334E3FFE0A1E}" dt="2022-02-28T10:12:33.729" v="116" actId="1076"/>
          <ac:picMkLst>
            <pc:docMk/>
            <pc:sldMk cId="2605940988" sldId="261"/>
            <ac:picMk id="4" creationId="{ABF4213D-939A-43AD-8895-0F16E8A912A4}"/>
          </ac:picMkLst>
        </pc:picChg>
      </pc:sldChg>
      <pc:sldChg chg="addSp delSp modSp new mod">
        <pc:chgData name="stratsimir milushev" userId="e0b754b3c8c72248" providerId="LiveId" clId="{71D37B0F-B482-46A1-A63A-334E3FFE0A1E}" dt="2022-02-28T10:37:50.673" v="146" actId="113"/>
        <pc:sldMkLst>
          <pc:docMk/>
          <pc:sldMk cId="1825135733" sldId="262"/>
        </pc:sldMkLst>
        <pc:spChg chg="del">
          <ac:chgData name="stratsimir milushev" userId="e0b754b3c8c72248" providerId="LiveId" clId="{71D37B0F-B482-46A1-A63A-334E3FFE0A1E}" dt="2022-02-28T10:37:25.234" v="143"/>
          <ac:spMkLst>
            <pc:docMk/>
            <pc:sldMk cId="1825135733" sldId="262"/>
            <ac:spMk id="2" creationId="{4A7F0581-3608-45C9-8B78-E67EF42D6E61}"/>
          </ac:spMkLst>
        </pc:spChg>
        <pc:spChg chg="del">
          <ac:chgData name="stratsimir milushev" userId="e0b754b3c8c72248" providerId="LiveId" clId="{71D37B0F-B482-46A1-A63A-334E3FFE0A1E}" dt="2022-02-28T10:25:50.216" v="142"/>
          <ac:spMkLst>
            <pc:docMk/>
            <pc:sldMk cId="1825135733" sldId="262"/>
            <ac:spMk id="3" creationId="{4088534B-1293-4D92-A08A-5AC1B345E99B}"/>
          </ac:spMkLst>
        </pc:spChg>
        <pc:spChg chg="add mod">
          <ac:chgData name="stratsimir milushev" userId="e0b754b3c8c72248" providerId="LiveId" clId="{71D37B0F-B482-46A1-A63A-334E3FFE0A1E}" dt="2022-02-28T10:37:50.673" v="146" actId="113"/>
          <ac:spMkLst>
            <pc:docMk/>
            <pc:sldMk cId="1825135733" sldId="262"/>
            <ac:spMk id="5" creationId="{AF9723D6-62B6-4733-9E37-682809F37B94}"/>
          </ac:spMkLst>
        </pc:spChg>
        <pc:picChg chg="add mod">
          <ac:chgData name="stratsimir milushev" userId="e0b754b3c8c72248" providerId="LiveId" clId="{71D37B0F-B482-46A1-A63A-334E3FFE0A1E}" dt="2022-02-28T10:25:50.216" v="142"/>
          <ac:picMkLst>
            <pc:docMk/>
            <pc:sldMk cId="1825135733" sldId="262"/>
            <ac:picMk id="4" creationId="{4A01DCDB-0C53-49B2-AE7D-62662D0F1D6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A740C-CAC4-4769-976B-02CF8A051D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506128-E5F5-4267-9517-33237A9127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C91B9-EC7C-4F83-8F7E-919A68CF2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DAFBB5-762F-4584-AC7E-8A1CEE51D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F540D0-2A8D-4820-9DEF-F7D06125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822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0D954-CE76-42CC-8F4C-19DA1C7CD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028D5-2FA8-4861-B0B1-208DD1F1F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5198D2-A3A5-47E6-AE3F-0037BE1BD0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371F4-E9D4-4D8E-AF2C-6043C6A67B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315BB2-6FE0-4CF9-8940-DC9CCEEA1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53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39BAB-A0F0-4E74-9678-FD654C0BB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B4182C-98D5-4C70-93C5-C3DC3C197D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43F340-5D48-4901-A6B3-796ABA0E8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E28337-1EC5-4BA2-977A-246E00984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FF619-D441-48B2-8F97-07AEA0D96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211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FAD05-292B-4A9A-8C6B-5D5BF73FE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4AC34C-E62C-40CE-B802-97C398B884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E7F92E-7310-4A37-930B-1BA733DBC0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8334E4-3D37-48EB-ABBF-8177E7D33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8BFD17-16B9-4C4C-B903-6AD0735ED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700178-27BA-47A3-9325-BC3AB4E58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5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5EA6D-D676-409D-B59D-1968D46A8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D8FAB-7048-43D0-B8D8-C129E3CE3C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E4CAE1-69A6-49F8-A850-1D84A777BA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B5A3EE-44DA-4B35-96B1-2066647F6D6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8E69D6-D07B-4ECC-82CA-BB776C4A59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96711D-EECA-4219-8A56-91F846CF2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352674-A47F-444E-AC93-5A9E6FAC5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296BDC-B695-479B-9038-F79F54F10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983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301BD-4A58-476D-983C-98F95D641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3D00DA-96F6-42E3-8ABF-E6B15C64A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882AB7-D431-4C57-96F2-D649255AA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B537DE-0165-4652-9C37-22BFA6326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66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267FD6-93AB-4B9D-9301-F049B5E72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D6999C-8D61-4A43-A30F-89BDF34FE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8DE1775-6FE9-44A2-AA73-ADB10DBCE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516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6377E-3BF8-453E-BAC9-360B43B64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3A8822-42D4-4F81-A1F5-C07D07611E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1FEB74-A3D2-4F93-A4E5-AAE8E00DE7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45A193-6349-41A4-9F92-085BEA9F6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11CBBD-A8A6-4920-9AB2-4519769B3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5722B2-A588-4093-AA90-E22442047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809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58B06-8172-4DCE-B819-B0AB19E5D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2BDCCB-F6A7-4458-A4E2-87FB5F2BC9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6AD966-9DAE-4BC8-A970-14CC7FC2D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75A43E-8473-4ADE-8D38-F5781B506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804290-E512-445B-B5D1-6952094E7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765B5C-5850-464A-9BAB-BA136279A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166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4F475-0384-42EF-9281-97A160BFA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D0228D-BB87-4DC4-9E2B-F52EACD8F2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D1BE8-1AE2-4E00-9B43-937AE56A6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A0D4AA-4A0A-46D8-AE0F-D1DB7AD67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03A373-7426-4984-BA7F-C66C14B6D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49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0433CF-92F3-48DA-A4CF-6B4FE88875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CE3F6A-EF6D-4F09-B828-C6D0975ED1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429D07-1AA1-4DFA-8E95-92CF79FB4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E5A45F-0EA0-429E-B1B9-326E56D59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132921-9100-429E-938A-39564AC6D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893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3C0104-5DD2-4D7F-99FF-BD8DFD06E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9019B9-D81A-4A44-9BB2-218F6896B8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FE709C-5471-4F53-A632-9E817861B6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0B058F-21BF-45C4-9DCE-086CF9229E5A}" type="datetimeFigureOut">
              <a:rPr lang="en-GB" smtClean="0"/>
              <a:t>27/02/2022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FDA9D-F27E-4ECA-88CB-CCB60D8D8F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95306-D4E2-40D7-A46C-0ADA5FF8B3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C166E-9644-4C79-9CB3-447D1B4A2B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745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905BA41-EE6E-4F80-8636-447F22DD72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0B8B92-97FB-4A01-AFFA-379435300E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8465" y="3298722"/>
            <a:ext cx="8495070" cy="1784402"/>
          </a:xfrm>
        </p:spPr>
        <p:txBody>
          <a:bodyPr anchor="b"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Managing People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LCBB5004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3C41EB-CB6E-4ECC-ABCE-75822584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8465" y="5277322"/>
            <a:ext cx="8495070" cy="827913"/>
          </a:xfrm>
        </p:spPr>
        <p:txBody>
          <a:bodyPr>
            <a:normAutofit/>
          </a:bodyPr>
          <a:lstStyle/>
          <a:p>
            <a:pPr algn="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D7549B2-EE05-4558-8C64-AC46755F2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25914" y="889251"/>
            <a:ext cx="2140172" cy="2140172"/>
          </a:xfrm>
          <a:prstGeom prst="ellipse">
            <a:avLst/>
          </a:prstGeom>
          <a:solidFill>
            <a:srgbClr val="FFFFFF"/>
          </a:solidFill>
          <a:ln w="19050">
            <a:solidFill>
              <a:srgbClr val="FFD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4D6594-B3E8-4E01-B91B-BEECB528DD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5337115" y="1655784"/>
            <a:ext cx="1517772" cy="607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021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53142-D6A3-4950-9914-D39E98FF2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Stratsimir Milushev – 2009416</a:t>
            </a:r>
            <a:br>
              <a:rPr lang="en-GB" dirty="0"/>
            </a:br>
            <a:r>
              <a:rPr lang="en-GB" dirty="0"/>
              <a:t>Lecturer: </a:t>
            </a:r>
            <a:r>
              <a:rPr lang="en-GB" dirty="0" err="1"/>
              <a:t>Efua</a:t>
            </a:r>
            <a:r>
              <a:rPr lang="en-GB" dirty="0"/>
              <a:t> Adams</a:t>
            </a:r>
            <a:br>
              <a:rPr lang="en-GB" dirty="0"/>
            </a:br>
            <a:r>
              <a:rPr lang="en-GB" dirty="0"/>
              <a:t>Date 28/02/2022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E0779-AB71-4075-B720-0BF5629F2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0709" y="2141537"/>
            <a:ext cx="10515600" cy="4351338"/>
          </a:xfrm>
        </p:spPr>
        <p:txBody>
          <a:bodyPr/>
          <a:lstStyle/>
          <a:p>
            <a:pPr algn="r"/>
            <a:r>
              <a:rPr lang="en-GB" dirty="0"/>
              <a:t>1</a:t>
            </a:r>
          </a:p>
        </p:txBody>
      </p:sp>
      <p:pic>
        <p:nvPicPr>
          <p:cNvPr id="1026" name="Picture 2" descr="Managing People &amp;amp; Expectations - Project Management Articles, Webinars,  Templates and Jobs">
            <a:extLst>
              <a:ext uri="{FF2B5EF4-FFF2-40B4-BE49-F238E27FC236}">
                <a16:creationId xmlns:a16="http://schemas.microsoft.com/office/drawing/2014/main" id="{198B56D8-AEF4-4FC5-A2EF-91567C59B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738" y="3454400"/>
            <a:ext cx="608647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462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D948D-520C-4A46-B670-81E9D52722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What does a HR do?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role of a HR professional and what values govern their duties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9145251-3C8F-4C6D-A20E-B61E09E4C8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4662" y="1825625"/>
            <a:ext cx="8702676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517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20804-C031-4389-9424-C3948FAFE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38944" y="337040"/>
            <a:ext cx="10515600" cy="1325563"/>
          </a:xfrm>
        </p:spPr>
        <p:txBody>
          <a:bodyPr/>
          <a:lstStyle/>
          <a:p>
            <a:pPr algn="ctr"/>
            <a:r>
              <a:rPr lang="en-GB" sz="1800" dirty="0">
                <a:solidFill>
                  <a:srgbClr val="202124"/>
                </a:solidFill>
                <a:effectLst/>
                <a:latin typeface="inherit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256132-DB37-4EEC-89D3-6A739CFEFF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0ACBA7-36EE-4346-91E5-03C9AFA0302C}"/>
              </a:ext>
            </a:extLst>
          </p:cNvPr>
          <p:cNvSpPr txBox="1"/>
          <p:nvPr/>
        </p:nvSpPr>
        <p:spPr>
          <a:xfrm>
            <a:off x="3048000" y="1166842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Flowchart: Connector 1">
            <a:extLst>
              <a:ext uri="{FF2B5EF4-FFF2-40B4-BE49-F238E27FC236}">
                <a16:creationId xmlns:a16="http://schemas.microsoft.com/office/drawing/2014/main" id="{11F7F879-E6A1-45AA-AE49-A5FD4E23D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38" y="1149350"/>
            <a:ext cx="1044575" cy="854075"/>
          </a:xfrm>
          <a:prstGeom prst="flowChartConnector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HR Planning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Oval 2">
            <a:extLst>
              <a:ext uri="{FF2B5EF4-FFF2-40B4-BE49-F238E27FC236}">
                <a16:creationId xmlns:a16="http://schemas.microsoft.com/office/drawing/2014/main" id="{BB14ABEE-00D4-4E6D-86BE-837BA7A8EE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9300" y="509588"/>
            <a:ext cx="1379538" cy="968375"/>
          </a:xfrm>
          <a:prstGeom prst="ellipse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Analysis and design of positions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Oval 3">
            <a:extLst>
              <a:ext uri="{FF2B5EF4-FFF2-40B4-BE49-F238E27FC236}">
                <a16:creationId xmlns:a16="http://schemas.microsoft.com/office/drawing/2014/main" id="{6C67878D-99DC-4886-B37D-F0FBA1A04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1325" y="1255713"/>
            <a:ext cx="1135063" cy="906462"/>
          </a:xfrm>
          <a:prstGeom prst="ellipse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Selection of HR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Oval 4">
            <a:extLst>
              <a:ext uri="{FF2B5EF4-FFF2-40B4-BE49-F238E27FC236}">
                <a16:creationId xmlns:a16="http://schemas.microsoft.com/office/drawing/2014/main" id="{0F5427C9-C68F-4FBD-8A80-77CEFA27E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6450" y="2947988"/>
            <a:ext cx="1273175" cy="914400"/>
          </a:xfrm>
          <a:prstGeom prst="ellipse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Performace evaluation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Oval 5">
            <a:extLst>
              <a:ext uri="{FF2B5EF4-FFF2-40B4-BE49-F238E27FC236}">
                <a16:creationId xmlns:a16="http://schemas.microsoft.com/office/drawing/2014/main" id="{E2629D84-EB43-438F-810D-E6575E80B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625" y="2924175"/>
            <a:ext cx="1393825" cy="914400"/>
          </a:xfrm>
          <a:prstGeom prst="ellipse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Training anddevelopment of HR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Oval 6">
            <a:extLst>
              <a:ext uri="{FF2B5EF4-FFF2-40B4-BE49-F238E27FC236}">
                <a16:creationId xmlns:a16="http://schemas.microsoft.com/office/drawing/2014/main" id="{08A090AF-D716-4719-A7F0-9D7B402D15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00300" y="2657475"/>
            <a:ext cx="1203325" cy="1189038"/>
          </a:xfrm>
          <a:prstGeom prst="ellipse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Main activities of HR Management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Oval 7">
            <a:extLst>
              <a:ext uri="{FF2B5EF4-FFF2-40B4-BE49-F238E27FC236}">
                <a16:creationId xmlns:a16="http://schemas.microsoft.com/office/drawing/2014/main" id="{B788593D-0862-40E5-9278-C43449C2C0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4289425"/>
            <a:ext cx="1371600" cy="1189038"/>
          </a:xfrm>
          <a:prstGeom prst="ellipse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Salaries and additional benefits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Oval 8">
            <a:extLst>
              <a:ext uri="{FF2B5EF4-FFF2-40B4-BE49-F238E27FC236}">
                <a16:creationId xmlns:a16="http://schemas.microsoft.com/office/drawing/2014/main" id="{5D3F02B3-6CC0-47F2-8FEA-24BA5D1820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4125" y="4257675"/>
            <a:ext cx="1273175" cy="1158875"/>
          </a:xfrm>
          <a:prstGeom prst="ellipse">
            <a:avLst/>
          </a:prstGeom>
          <a:solidFill>
            <a:srgbClr val="4472C4"/>
          </a:solidFill>
          <a:ln w="12700">
            <a:solidFill>
              <a:srgbClr val="1F376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Healty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and safe working condition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3C2FE3E-5D9E-403A-9081-BC2E0C2C0639}"/>
              </a:ext>
            </a:extLst>
          </p:cNvPr>
          <p:cNvCxnSpPr/>
          <p:nvPr/>
        </p:nvCxnSpPr>
        <p:spPr>
          <a:xfrm>
            <a:off x="2787174" y="1654089"/>
            <a:ext cx="129540" cy="8839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2D492AC-F58E-471F-B389-C29854328F0B}"/>
              </a:ext>
            </a:extLst>
          </p:cNvPr>
          <p:cNvCxnSpPr/>
          <p:nvPr/>
        </p:nvCxnSpPr>
        <p:spPr>
          <a:xfrm flipH="1">
            <a:off x="3736657" y="2094548"/>
            <a:ext cx="746760" cy="685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617A50E-C64D-4965-8F5E-DA4F49F950C7}"/>
              </a:ext>
            </a:extLst>
          </p:cNvPr>
          <p:cNvCxnSpPr/>
          <p:nvPr/>
        </p:nvCxnSpPr>
        <p:spPr>
          <a:xfrm>
            <a:off x="1540987" y="1839855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27454A7-D78C-42CF-880F-CE2F263DC849}"/>
              </a:ext>
            </a:extLst>
          </p:cNvPr>
          <p:cNvCxnSpPr/>
          <p:nvPr/>
        </p:nvCxnSpPr>
        <p:spPr>
          <a:xfrm flipV="1">
            <a:off x="2575560" y="8572500"/>
            <a:ext cx="662940" cy="15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99EB0A1-7569-4881-99E6-D5160CF17E80}"/>
              </a:ext>
            </a:extLst>
          </p:cNvPr>
          <p:cNvCxnSpPr/>
          <p:nvPr/>
        </p:nvCxnSpPr>
        <p:spPr>
          <a:xfrm>
            <a:off x="4610100" y="8511540"/>
            <a:ext cx="647700" cy="914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EB46223-A78E-478B-A4AA-36AE0DEC7F0B}"/>
              </a:ext>
            </a:extLst>
          </p:cNvPr>
          <p:cNvCxnSpPr/>
          <p:nvPr/>
        </p:nvCxnSpPr>
        <p:spPr>
          <a:xfrm flipH="1">
            <a:off x="2948940" y="8991600"/>
            <a:ext cx="510540" cy="6019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6455571-BCEC-4D83-8D06-83A4B4F1BD03}"/>
              </a:ext>
            </a:extLst>
          </p:cNvPr>
          <p:cNvCxnSpPr/>
          <p:nvPr/>
        </p:nvCxnSpPr>
        <p:spPr>
          <a:xfrm>
            <a:off x="4404360" y="9006840"/>
            <a:ext cx="525780" cy="5486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16">
            <a:extLst>
              <a:ext uri="{FF2B5EF4-FFF2-40B4-BE49-F238E27FC236}">
                <a16:creationId xmlns:a16="http://schemas.microsoft.com/office/drawing/2014/main" id="{9E8C0EFA-23AA-4B1E-882B-912F5CAB0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25">
            <a:extLst>
              <a:ext uri="{FF2B5EF4-FFF2-40B4-BE49-F238E27FC236}">
                <a16:creationId xmlns:a16="http://schemas.microsoft.com/office/drawing/2014/main" id="{C4696D6E-1886-4620-95C3-4D2AF35A7F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09612" y="35132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294946F-F2D6-4E6C-9114-FEC983E82F0B}"/>
              </a:ext>
            </a:extLst>
          </p:cNvPr>
          <p:cNvCxnSpPr/>
          <p:nvPr/>
        </p:nvCxnSpPr>
        <p:spPr>
          <a:xfrm>
            <a:off x="2019300" y="352504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8081B81D-F350-475C-88E0-4CB151348225}"/>
              </a:ext>
            </a:extLst>
          </p:cNvPr>
          <p:cNvSpPr txBox="1"/>
          <p:nvPr/>
        </p:nvSpPr>
        <p:spPr>
          <a:xfrm>
            <a:off x="3048000" y="2528773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5DA65FD-1546-4AC6-A5D4-CBA59717D7E1}"/>
              </a:ext>
            </a:extLst>
          </p:cNvPr>
          <p:cNvCxnSpPr>
            <a:cxnSpLocks/>
            <a:endCxn id="11" idx="2"/>
          </p:cNvCxnSpPr>
          <p:nvPr/>
        </p:nvCxnSpPr>
        <p:spPr>
          <a:xfrm>
            <a:off x="1644073" y="3251994"/>
            <a:ext cx="7562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683D6EC8-39D3-4CA3-832A-9147E75FFD91}"/>
              </a:ext>
            </a:extLst>
          </p:cNvPr>
          <p:cNvCxnSpPr>
            <a:cxnSpLocks/>
          </p:cNvCxnSpPr>
          <p:nvPr/>
        </p:nvCxnSpPr>
        <p:spPr>
          <a:xfrm>
            <a:off x="3665688" y="3184208"/>
            <a:ext cx="871390" cy="677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3656F31-F5DD-4243-9D57-41C43501A79A}"/>
              </a:ext>
            </a:extLst>
          </p:cNvPr>
          <p:cNvCxnSpPr>
            <a:cxnSpLocks/>
            <a:endCxn id="11" idx="3"/>
          </p:cNvCxnSpPr>
          <p:nvPr/>
        </p:nvCxnSpPr>
        <p:spPr>
          <a:xfrm flipV="1">
            <a:off x="1998187" y="3672382"/>
            <a:ext cx="578336" cy="6718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B423C71-4F95-4DF1-9D55-E69165093734}"/>
              </a:ext>
            </a:extLst>
          </p:cNvPr>
          <p:cNvCxnSpPr>
            <a:cxnSpLocks/>
          </p:cNvCxnSpPr>
          <p:nvPr/>
        </p:nvCxnSpPr>
        <p:spPr>
          <a:xfrm>
            <a:off x="3536224" y="3786029"/>
            <a:ext cx="490831" cy="5033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26">
            <a:extLst>
              <a:ext uri="{FF2B5EF4-FFF2-40B4-BE49-F238E27FC236}">
                <a16:creationId xmlns:a16="http://schemas.microsoft.com/office/drawing/2014/main" id="{E7DF534C-D57B-4CDD-9DDB-9C4B9206A5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298" y="70654"/>
            <a:ext cx="3764848" cy="620691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100" b="1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human resources management in organizations</a:t>
            </a:r>
            <a:r>
              <a:rPr kumimoji="0" lang="en-US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878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DF348-2DE7-4574-B1E1-E3E6C8CD1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relationship that can develop between the employer and employee</a:t>
            </a:r>
            <a:endParaRPr lang="en-GB" sz="20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D2E96BF-0181-4BB7-937F-E36BAEB45F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00437" y="2072481"/>
            <a:ext cx="5191125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065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8ADD2-57CE-4DFF-98BB-FB1C87BE1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positive relationship between the employer and the employee.</a:t>
            </a:r>
            <a:b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</a:br>
            <a:b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</a:br>
            <a:r>
              <a:rPr lang="en-GB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how to make performance reviews successful in your organization? </a:t>
            </a:r>
            <a:endParaRPr lang="en-GB" b="1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BF4213D-939A-43AD-8895-0F16E8A912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5600" y="1960058"/>
            <a:ext cx="64008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9409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A01DCDB-0C53-49B2-AE7D-62662D0F1D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5108" y="1825625"/>
            <a:ext cx="5801784" cy="4351338"/>
          </a:xfrm>
          <a:prstGeom prst="rect">
            <a:avLst/>
          </a:prstGeom>
        </p:spPr>
      </p:pic>
      <p:sp>
        <p:nvSpPr>
          <p:cNvPr id="5" name="Rectangle 1">
            <a:extLst>
              <a:ext uri="{FF2B5EF4-FFF2-40B4-BE49-F238E27FC236}">
                <a16:creationId xmlns:a16="http://schemas.microsoft.com/office/drawing/2014/main" id="{AF9723D6-62B6-4733-9E37-682809F37B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52023" y="825283"/>
            <a:ext cx="6897273" cy="405247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A good working company should look like this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135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1108</TotalTime>
  <Words>110</Words>
  <Application>Microsoft Office PowerPoint</Application>
  <PresentationFormat>Widescreen</PresentationFormat>
  <Paragraphs>60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Arial</vt:lpstr>
      <vt:lpstr>Calibri</vt:lpstr>
      <vt:lpstr>Calibri Light</vt:lpstr>
      <vt:lpstr>inherit</vt:lpstr>
      <vt:lpstr>Office Theme</vt:lpstr>
      <vt:lpstr>Managing People LCBB5004</vt:lpstr>
      <vt:lpstr>Stratsimir Milushev – 2009416 Lecturer: Efua Adams Date 28/02/2022</vt:lpstr>
      <vt:lpstr>What does a HR do? role of a HR professional and what values govern their duties </vt:lpstr>
      <vt:lpstr> </vt:lpstr>
      <vt:lpstr>relationship that can develop between the employer and employee</vt:lpstr>
      <vt:lpstr>positive relationship between the employer and the employee.  how to make performance reviews successful in your organization? </vt:lpstr>
      <vt:lpstr>A good working company should look like this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People LCBB5004</dc:title>
  <dc:creator>stratsimir milushev</dc:creator>
  <cp:lastModifiedBy>stratsimir milushev</cp:lastModifiedBy>
  <cp:revision>1</cp:revision>
  <dcterms:created xsi:type="dcterms:W3CDTF">2022-02-26T10:11:26Z</dcterms:created>
  <dcterms:modified xsi:type="dcterms:W3CDTF">2022-02-28T10:37:51Z</dcterms:modified>
</cp:coreProperties>
</file>