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76" d="100"/>
          <a:sy n="76" d="100"/>
        </p:scale>
        <p:origin x="-504" y="1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9.png"/><Relationship Id="rId4" Type="http://schemas.openxmlformats.org/officeDocument/2006/relationships/image" Target="../media/image10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9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34DDD8E-3AF1-4BAE-9706-B8A1622597F4}" type="doc">
      <dgm:prSet loTypeId="urn:microsoft.com/office/officeart/2005/8/layout/hierarchy2" loCatId="hierarchy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09B6A93-694A-41C6-8698-CB9B2E49EE88}">
      <dgm:prSet/>
      <dgm:spPr/>
      <dgm:t>
        <a:bodyPr/>
        <a:lstStyle/>
        <a:p>
          <a:r>
            <a:rPr lang="en-US" dirty="0"/>
            <a:t>Communication refers to the process of sending, receiving and understanding messages.</a:t>
          </a:r>
        </a:p>
      </dgm:t>
    </dgm:pt>
    <dgm:pt modelId="{C0CEA5FB-E9C2-4BA9-967D-4E3E72B266CD}" type="parTrans" cxnId="{A80440E4-6053-4814-9F08-B3FCA44B693B}">
      <dgm:prSet/>
      <dgm:spPr/>
      <dgm:t>
        <a:bodyPr/>
        <a:lstStyle/>
        <a:p>
          <a:endParaRPr lang="en-US"/>
        </a:p>
      </dgm:t>
    </dgm:pt>
    <dgm:pt modelId="{3FBCC1E5-87CF-4FF9-9812-E965DFB47B16}" type="sibTrans" cxnId="{A80440E4-6053-4814-9F08-B3FCA44B693B}">
      <dgm:prSet/>
      <dgm:spPr/>
      <dgm:t>
        <a:bodyPr/>
        <a:lstStyle/>
        <a:p>
          <a:endParaRPr lang="en-US"/>
        </a:p>
      </dgm:t>
    </dgm:pt>
    <dgm:pt modelId="{8B06E469-3034-42B2-8D05-7974F81900B4}">
      <dgm:prSet/>
      <dgm:spPr/>
      <dgm:t>
        <a:bodyPr/>
        <a:lstStyle/>
        <a:p>
          <a:r>
            <a:rPr lang="en-US"/>
            <a:t>It includes:</a:t>
          </a:r>
        </a:p>
      </dgm:t>
    </dgm:pt>
    <dgm:pt modelId="{591D77D6-BD70-4FAC-9DD4-9392C0B66203}" type="parTrans" cxnId="{820CB8E0-0A93-4CD6-BECF-0D3D759ECD3E}">
      <dgm:prSet/>
      <dgm:spPr/>
      <dgm:t>
        <a:bodyPr/>
        <a:lstStyle/>
        <a:p>
          <a:endParaRPr lang="en-US"/>
        </a:p>
      </dgm:t>
    </dgm:pt>
    <dgm:pt modelId="{CD6DC752-2033-44F4-9785-95013F0EC868}" type="sibTrans" cxnId="{820CB8E0-0A93-4CD6-BECF-0D3D759ECD3E}">
      <dgm:prSet/>
      <dgm:spPr/>
      <dgm:t>
        <a:bodyPr/>
        <a:lstStyle/>
        <a:p>
          <a:endParaRPr lang="en-US"/>
        </a:p>
      </dgm:t>
    </dgm:pt>
    <dgm:pt modelId="{347FEBE3-A628-4260-A22B-03B0315FAB09}">
      <dgm:prSet/>
      <dgm:spPr/>
      <dgm:t>
        <a:bodyPr/>
        <a:lstStyle/>
        <a:p>
          <a:r>
            <a:rPr lang="en-US" dirty="0"/>
            <a:t>Verbal communication (spoken words) (Miller and Poston, 2020)</a:t>
          </a:r>
        </a:p>
      </dgm:t>
    </dgm:pt>
    <dgm:pt modelId="{5B58D39B-5DA0-4F75-8D8B-323EC0F61C40}" type="parTrans" cxnId="{7D3042E8-9C35-4A5D-9B38-7D9730FB1B89}">
      <dgm:prSet/>
      <dgm:spPr/>
      <dgm:t>
        <a:bodyPr/>
        <a:lstStyle/>
        <a:p>
          <a:endParaRPr lang="en-US"/>
        </a:p>
      </dgm:t>
    </dgm:pt>
    <dgm:pt modelId="{674D8F0D-7ABD-4075-989B-5AA8E840E915}" type="sibTrans" cxnId="{7D3042E8-9C35-4A5D-9B38-7D9730FB1B89}">
      <dgm:prSet/>
      <dgm:spPr/>
      <dgm:t>
        <a:bodyPr/>
        <a:lstStyle/>
        <a:p>
          <a:endParaRPr lang="en-US"/>
        </a:p>
      </dgm:t>
    </dgm:pt>
    <dgm:pt modelId="{B8E78603-1D21-42F2-AF59-4ADB7A4738D6}">
      <dgm:prSet/>
      <dgm:spPr/>
      <dgm:t>
        <a:bodyPr/>
        <a:lstStyle/>
        <a:p>
          <a:r>
            <a:rPr lang="en-US"/>
            <a:t>Non-verbal communication (body language, facial expressions)</a:t>
          </a:r>
        </a:p>
      </dgm:t>
    </dgm:pt>
    <dgm:pt modelId="{15897DB4-3F40-420F-8A84-E5EAC4F79878}" type="parTrans" cxnId="{E55F1A15-92F6-4D84-9975-295FC41C715A}">
      <dgm:prSet/>
      <dgm:spPr/>
      <dgm:t>
        <a:bodyPr/>
        <a:lstStyle/>
        <a:p>
          <a:endParaRPr lang="en-US"/>
        </a:p>
      </dgm:t>
    </dgm:pt>
    <dgm:pt modelId="{3A7D40D8-8D17-4C96-A6C5-B71A83318CFC}" type="sibTrans" cxnId="{E55F1A15-92F6-4D84-9975-295FC41C715A}">
      <dgm:prSet/>
      <dgm:spPr/>
      <dgm:t>
        <a:bodyPr/>
        <a:lstStyle/>
        <a:p>
          <a:endParaRPr lang="en-US"/>
        </a:p>
      </dgm:t>
    </dgm:pt>
    <dgm:pt modelId="{577368E3-D513-480B-BCE8-15852115FAB6}">
      <dgm:prSet/>
      <dgm:spPr/>
      <dgm:t>
        <a:bodyPr/>
        <a:lstStyle/>
        <a:p>
          <a:r>
            <a:rPr lang="en-US"/>
            <a:t>Written communication (records, care plans)</a:t>
          </a:r>
        </a:p>
      </dgm:t>
    </dgm:pt>
    <dgm:pt modelId="{AB210793-2807-4ABE-8CD3-4845A47739E4}" type="parTrans" cxnId="{E30686BD-F5D8-48CB-A2F4-EECE73A383A6}">
      <dgm:prSet/>
      <dgm:spPr/>
      <dgm:t>
        <a:bodyPr/>
        <a:lstStyle/>
        <a:p>
          <a:endParaRPr lang="en-US"/>
        </a:p>
      </dgm:t>
    </dgm:pt>
    <dgm:pt modelId="{5816177D-DACF-420E-A2E9-EC71753AB908}" type="sibTrans" cxnId="{E30686BD-F5D8-48CB-A2F4-EECE73A383A6}">
      <dgm:prSet/>
      <dgm:spPr/>
      <dgm:t>
        <a:bodyPr/>
        <a:lstStyle/>
        <a:p>
          <a:endParaRPr lang="en-US"/>
        </a:p>
      </dgm:t>
    </dgm:pt>
    <dgm:pt modelId="{E0F6AE0C-1FB4-4E5A-AC62-DFACB8539E29}">
      <dgm:prSet/>
      <dgm:spPr/>
      <dgm:t>
        <a:bodyPr/>
        <a:lstStyle/>
        <a:p>
          <a:r>
            <a:rPr lang="en-US" dirty="0"/>
            <a:t>In health and social care, communication must be clear, respectful and professional(LWW, 2026).</a:t>
          </a:r>
        </a:p>
      </dgm:t>
    </dgm:pt>
    <dgm:pt modelId="{B717A1D3-BFE1-4102-BC0A-098C747DD918}" type="parTrans" cxnId="{04149B1A-46EC-4102-BB56-32A749EDCE3A}">
      <dgm:prSet/>
      <dgm:spPr/>
      <dgm:t>
        <a:bodyPr/>
        <a:lstStyle/>
        <a:p>
          <a:endParaRPr lang="en-US"/>
        </a:p>
      </dgm:t>
    </dgm:pt>
    <dgm:pt modelId="{81CB78D2-45F5-4807-BC69-7352463468B8}" type="sibTrans" cxnId="{04149B1A-46EC-4102-BB56-32A749EDCE3A}">
      <dgm:prSet/>
      <dgm:spPr/>
      <dgm:t>
        <a:bodyPr/>
        <a:lstStyle/>
        <a:p>
          <a:endParaRPr lang="en-US"/>
        </a:p>
      </dgm:t>
    </dgm:pt>
    <dgm:pt modelId="{59625D00-18CC-4B68-B1E4-AE384EDFB757}" type="pres">
      <dgm:prSet presAssocID="{934DDD8E-3AF1-4BAE-9706-B8A1622597F4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31FA29C-4A0D-48AC-B86D-3E54839A9E53}" type="pres">
      <dgm:prSet presAssocID="{309B6A93-694A-41C6-8698-CB9B2E49EE88}" presName="root1" presStyleCnt="0"/>
      <dgm:spPr/>
    </dgm:pt>
    <dgm:pt modelId="{C9A876EB-EF6F-4476-94E8-0171763910FE}" type="pres">
      <dgm:prSet presAssocID="{309B6A93-694A-41C6-8698-CB9B2E49EE88}" presName="LevelOneTextNode" presStyleLbl="node0" presStyleIdx="0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019EEAA3-95D2-444B-B844-04CDC3B58300}" type="pres">
      <dgm:prSet presAssocID="{309B6A93-694A-41C6-8698-CB9B2E49EE88}" presName="level2hierChild" presStyleCnt="0"/>
      <dgm:spPr/>
    </dgm:pt>
    <dgm:pt modelId="{F0C3D12D-8463-4BAE-8136-CC57D54F1737}" type="pres">
      <dgm:prSet presAssocID="{8B06E469-3034-42B2-8D05-7974F81900B4}" presName="root1" presStyleCnt="0"/>
      <dgm:spPr/>
    </dgm:pt>
    <dgm:pt modelId="{B83010B5-D580-4CB8-B24A-988ED60DCEA5}" type="pres">
      <dgm:prSet presAssocID="{8B06E469-3034-42B2-8D05-7974F81900B4}" presName="LevelOneTextNode" presStyleLbl="node0" presStyleIdx="1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CE75241-925C-41EA-AA81-8E816C814BA4}" type="pres">
      <dgm:prSet presAssocID="{8B06E469-3034-42B2-8D05-7974F81900B4}" presName="level2hierChild" presStyleCnt="0"/>
      <dgm:spPr/>
    </dgm:pt>
    <dgm:pt modelId="{E1C94B5F-1C13-4BCA-8812-61BF3F404BB9}" type="pres">
      <dgm:prSet presAssocID="{5B58D39B-5DA0-4F75-8D8B-323EC0F61C40}" presName="conn2-1" presStyleLbl="parChTrans1D2" presStyleIdx="0" presStyleCnt="3"/>
      <dgm:spPr/>
      <dgm:t>
        <a:bodyPr/>
        <a:lstStyle/>
        <a:p>
          <a:endParaRPr lang="en-US"/>
        </a:p>
      </dgm:t>
    </dgm:pt>
    <dgm:pt modelId="{3DFD1734-D38C-46F1-92FC-B2A58073A5CD}" type="pres">
      <dgm:prSet presAssocID="{5B58D39B-5DA0-4F75-8D8B-323EC0F61C40}" presName="connTx" presStyleLbl="parChTrans1D2" presStyleIdx="0" presStyleCnt="3"/>
      <dgm:spPr/>
      <dgm:t>
        <a:bodyPr/>
        <a:lstStyle/>
        <a:p>
          <a:endParaRPr lang="en-US"/>
        </a:p>
      </dgm:t>
    </dgm:pt>
    <dgm:pt modelId="{84783370-E22D-4747-97BC-4BB364C0AE89}" type="pres">
      <dgm:prSet presAssocID="{347FEBE3-A628-4260-A22B-03B0315FAB09}" presName="root2" presStyleCnt="0"/>
      <dgm:spPr/>
    </dgm:pt>
    <dgm:pt modelId="{8701D739-1851-48FC-87FA-D3D82F1EB6FF}" type="pres">
      <dgm:prSet presAssocID="{347FEBE3-A628-4260-A22B-03B0315FAB09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6D41652-5274-4BF0-893A-B1D915056FA4}" type="pres">
      <dgm:prSet presAssocID="{347FEBE3-A628-4260-A22B-03B0315FAB09}" presName="level3hierChild" presStyleCnt="0"/>
      <dgm:spPr/>
    </dgm:pt>
    <dgm:pt modelId="{0B0B2353-BD9B-461C-A7FF-F8473085ED39}" type="pres">
      <dgm:prSet presAssocID="{15897DB4-3F40-420F-8A84-E5EAC4F79878}" presName="conn2-1" presStyleLbl="parChTrans1D2" presStyleIdx="1" presStyleCnt="3"/>
      <dgm:spPr/>
      <dgm:t>
        <a:bodyPr/>
        <a:lstStyle/>
        <a:p>
          <a:endParaRPr lang="en-US"/>
        </a:p>
      </dgm:t>
    </dgm:pt>
    <dgm:pt modelId="{FA1D1AEF-72A7-445E-9B99-5FA0E7020164}" type="pres">
      <dgm:prSet presAssocID="{15897DB4-3F40-420F-8A84-E5EAC4F79878}" presName="connTx" presStyleLbl="parChTrans1D2" presStyleIdx="1" presStyleCnt="3"/>
      <dgm:spPr/>
      <dgm:t>
        <a:bodyPr/>
        <a:lstStyle/>
        <a:p>
          <a:endParaRPr lang="en-US"/>
        </a:p>
      </dgm:t>
    </dgm:pt>
    <dgm:pt modelId="{61D859B7-6D4E-46DF-84D0-DB989FD89FAF}" type="pres">
      <dgm:prSet presAssocID="{B8E78603-1D21-42F2-AF59-4ADB7A4738D6}" presName="root2" presStyleCnt="0"/>
      <dgm:spPr/>
    </dgm:pt>
    <dgm:pt modelId="{EC04F90D-FBE4-4E5A-B4ED-9EBC005D6647}" type="pres">
      <dgm:prSet presAssocID="{B8E78603-1D21-42F2-AF59-4ADB7A4738D6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D44AD39-B744-4BEC-B0EF-A6D69B40FCB1}" type="pres">
      <dgm:prSet presAssocID="{B8E78603-1D21-42F2-AF59-4ADB7A4738D6}" presName="level3hierChild" presStyleCnt="0"/>
      <dgm:spPr/>
    </dgm:pt>
    <dgm:pt modelId="{424DF38D-6EF0-4CC0-B605-42197C7D81C3}" type="pres">
      <dgm:prSet presAssocID="{AB210793-2807-4ABE-8CD3-4845A47739E4}" presName="conn2-1" presStyleLbl="parChTrans1D2" presStyleIdx="2" presStyleCnt="3"/>
      <dgm:spPr/>
      <dgm:t>
        <a:bodyPr/>
        <a:lstStyle/>
        <a:p>
          <a:endParaRPr lang="en-US"/>
        </a:p>
      </dgm:t>
    </dgm:pt>
    <dgm:pt modelId="{997104F7-C4E6-49DD-B056-44D4133A8939}" type="pres">
      <dgm:prSet presAssocID="{AB210793-2807-4ABE-8CD3-4845A47739E4}" presName="connTx" presStyleLbl="parChTrans1D2" presStyleIdx="2" presStyleCnt="3"/>
      <dgm:spPr/>
      <dgm:t>
        <a:bodyPr/>
        <a:lstStyle/>
        <a:p>
          <a:endParaRPr lang="en-US"/>
        </a:p>
      </dgm:t>
    </dgm:pt>
    <dgm:pt modelId="{61A5C48C-9069-42F6-94FA-61202562A7B6}" type="pres">
      <dgm:prSet presAssocID="{577368E3-D513-480B-BCE8-15852115FAB6}" presName="root2" presStyleCnt="0"/>
      <dgm:spPr/>
    </dgm:pt>
    <dgm:pt modelId="{5A42C176-CD33-4305-8BBE-9E33F7C47DB2}" type="pres">
      <dgm:prSet presAssocID="{577368E3-D513-480B-BCE8-15852115FAB6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7C7E5AA-61E2-4D75-822F-A5D1BECEFD6B}" type="pres">
      <dgm:prSet presAssocID="{577368E3-D513-480B-BCE8-15852115FAB6}" presName="level3hierChild" presStyleCnt="0"/>
      <dgm:spPr/>
    </dgm:pt>
    <dgm:pt modelId="{BEC8BF29-97F5-4814-95C8-96BA48A1C79C}" type="pres">
      <dgm:prSet presAssocID="{E0F6AE0C-1FB4-4E5A-AC62-DFACB8539E29}" presName="root1" presStyleCnt="0"/>
      <dgm:spPr/>
    </dgm:pt>
    <dgm:pt modelId="{0A28E74F-016C-4768-A235-3109C9DB1286}" type="pres">
      <dgm:prSet presAssocID="{E0F6AE0C-1FB4-4E5A-AC62-DFACB8539E29}" presName="LevelOneTextNode" presStyleLbl="node0" presStyleIdx="2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38BF9AC-2037-4B30-9B9B-F7575292C3B5}" type="pres">
      <dgm:prSet presAssocID="{E0F6AE0C-1FB4-4E5A-AC62-DFACB8539E29}" presName="level2hierChild" presStyleCnt="0"/>
      <dgm:spPr/>
    </dgm:pt>
  </dgm:ptLst>
  <dgm:cxnLst>
    <dgm:cxn modelId="{7D3042E8-9C35-4A5D-9B38-7D9730FB1B89}" srcId="{8B06E469-3034-42B2-8D05-7974F81900B4}" destId="{347FEBE3-A628-4260-A22B-03B0315FAB09}" srcOrd="0" destOrd="0" parTransId="{5B58D39B-5DA0-4F75-8D8B-323EC0F61C40}" sibTransId="{674D8F0D-7ABD-4075-989B-5AA8E840E915}"/>
    <dgm:cxn modelId="{E55F1A15-92F6-4D84-9975-295FC41C715A}" srcId="{8B06E469-3034-42B2-8D05-7974F81900B4}" destId="{B8E78603-1D21-42F2-AF59-4ADB7A4738D6}" srcOrd="1" destOrd="0" parTransId="{15897DB4-3F40-420F-8A84-E5EAC4F79878}" sibTransId="{3A7D40D8-8D17-4C96-A6C5-B71A83318CFC}"/>
    <dgm:cxn modelId="{3E06ACBE-EF0F-47EC-94A2-D83958838D78}" type="presOf" srcId="{5B58D39B-5DA0-4F75-8D8B-323EC0F61C40}" destId="{E1C94B5F-1C13-4BCA-8812-61BF3F404BB9}" srcOrd="0" destOrd="0" presId="urn:microsoft.com/office/officeart/2005/8/layout/hierarchy2"/>
    <dgm:cxn modelId="{802F3C3A-8FF6-4880-90CF-F33A2F2787A2}" type="presOf" srcId="{E0F6AE0C-1FB4-4E5A-AC62-DFACB8539E29}" destId="{0A28E74F-016C-4768-A235-3109C9DB1286}" srcOrd="0" destOrd="0" presId="urn:microsoft.com/office/officeart/2005/8/layout/hierarchy2"/>
    <dgm:cxn modelId="{8E31EBEC-1BAC-49B4-BEA3-ECDDE0136812}" type="presOf" srcId="{5B58D39B-5DA0-4F75-8D8B-323EC0F61C40}" destId="{3DFD1734-D38C-46F1-92FC-B2A58073A5CD}" srcOrd="1" destOrd="0" presId="urn:microsoft.com/office/officeart/2005/8/layout/hierarchy2"/>
    <dgm:cxn modelId="{04149B1A-46EC-4102-BB56-32A749EDCE3A}" srcId="{934DDD8E-3AF1-4BAE-9706-B8A1622597F4}" destId="{E0F6AE0C-1FB4-4E5A-AC62-DFACB8539E29}" srcOrd="2" destOrd="0" parTransId="{B717A1D3-BFE1-4102-BC0A-098C747DD918}" sibTransId="{81CB78D2-45F5-4807-BC69-7352463468B8}"/>
    <dgm:cxn modelId="{31F21330-9E58-405D-BFDB-44DE38A28382}" type="presOf" srcId="{309B6A93-694A-41C6-8698-CB9B2E49EE88}" destId="{C9A876EB-EF6F-4476-94E8-0171763910FE}" srcOrd="0" destOrd="0" presId="urn:microsoft.com/office/officeart/2005/8/layout/hierarchy2"/>
    <dgm:cxn modelId="{34BD3E03-E607-4327-99A2-3A14AE3D5379}" type="presOf" srcId="{B8E78603-1D21-42F2-AF59-4ADB7A4738D6}" destId="{EC04F90D-FBE4-4E5A-B4ED-9EBC005D6647}" srcOrd="0" destOrd="0" presId="urn:microsoft.com/office/officeart/2005/8/layout/hierarchy2"/>
    <dgm:cxn modelId="{FE7C0EC7-3900-485A-8520-C72EA9D0111C}" type="presOf" srcId="{577368E3-D513-480B-BCE8-15852115FAB6}" destId="{5A42C176-CD33-4305-8BBE-9E33F7C47DB2}" srcOrd="0" destOrd="0" presId="urn:microsoft.com/office/officeart/2005/8/layout/hierarchy2"/>
    <dgm:cxn modelId="{1BAC6E95-A126-4E4A-97BB-0868624F17A0}" type="presOf" srcId="{AB210793-2807-4ABE-8CD3-4845A47739E4}" destId="{997104F7-C4E6-49DD-B056-44D4133A8939}" srcOrd="1" destOrd="0" presId="urn:microsoft.com/office/officeart/2005/8/layout/hierarchy2"/>
    <dgm:cxn modelId="{152437CA-A3BF-45A5-B7FF-ADA00A388D3F}" type="presOf" srcId="{15897DB4-3F40-420F-8A84-E5EAC4F79878}" destId="{0B0B2353-BD9B-461C-A7FF-F8473085ED39}" srcOrd="0" destOrd="0" presId="urn:microsoft.com/office/officeart/2005/8/layout/hierarchy2"/>
    <dgm:cxn modelId="{0E3997C0-EBCF-4CF8-910D-05294F42B921}" type="presOf" srcId="{8B06E469-3034-42B2-8D05-7974F81900B4}" destId="{B83010B5-D580-4CB8-B24A-988ED60DCEA5}" srcOrd="0" destOrd="0" presId="urn:microsoft.com/office/officeart/2005/8/layout/hierarchy2"/>
    <dgm:cxn modelId="{FDCAF0DF-4846-4936-960E-683B2C16103C}" type="presOf" srcId="{15897DB4-3F40-420F-8A84-E5EAC4F79878}" destId="{FA1D1AEF-72A7-445E-9B99-5FA0E7020164}" srcOrd="1" destOrd="0" presId="urn:microsoft.com/office/officeart/2005/8/layout/hierarchy2"/>
    <dgm:cxn modelId="{A80440E4-6053-4814-9F08-B3FCA44B693B}" srcId="{934DDD8E-3AF1-4BAE-9706-B8A1622597F4}" destId="{309B6A93-694A-41C6-8698-CB9B2E49EE88}" srcOrd="0" destOrd="0" parTransId="{C0CEA5FB-E9C2-4BA9-967D-4E3E72B266CD}" sibTransId="{3FBCC1E5-87CF-4FF9-9812-E965DFB47B16}"/>
    <dgm:cxn modelId="{E30686BD-F5D8-48CB-A2F4-EECE73A383A6}" srcId="{8B06E469-3034-42B2-8D05-7974F81900B4}" destId="{577368E3-D513-480B-BCE8-15852115FAB6}" srcOrd="2" destOrd="0" parTransId="{AB210793-2807-4ABE-8CD3-4845A47739E4}" sibTransId="{5816177D-DACF-420E-A2E9-EC71753AB908}"/>
    <dgm:cxn modelId="{820CB8E0-0A93-4CD6-BECF-0D3D759ECD3E}" srcId="{934DDD8E-3AF1-4BAE-9706-B8A1622597F4}" destId="{8B06E469-3034-42B2-8D05-7974F81900B4}" srcOrd="1" destOrd="0" parTransId="{591D77D6-BD70-4FAC-9DD4-9392C0B66203}" sibTransId="{CD6DC752-2033-44F4-9785-95013F0EC868}"/>
    <dgm:cxn modelId="{02546A9A-B87D-47B0-8550-0D8768FAE51D}" type="presOf" srcId="{AB210793-2807-4ABE-8CD3-4845A47739E4}" destId="{424DF38D-6EF0-4CC0-B605-42197C7D81C3}" srcOrd="0" destOrd="0" presId="urn:microsoft.com/office/officeart/2005/8/layout/hierarchy2"/>
    <dgm:cxn modelId="{E03A6830-8A56-4BB9-9725-DCF9983AF953}" type="presOf" srcId="{347FEBE3-A628-4260-A22B-03B0315FAB09}" destId="{8701D739-1851-48FC-87FA-D3D82F1EB6FF}" srcOrd="0" destOrd="0" presId="urn:microsoft.com/office/officeart/2005/8/layout/hierarchy2"/>
    <dgm:cxn modelId="{E54307D7-146D-4F27-AABE-E6D2E845E3C5}" type="presOf" srcId="{934DDD8E-3AF1-4BAE-9706-B8A1622597F4}" destId="{59625D00-18CC-4B68-B1E4-AE384EDFB757}" srcOrd="0" destOrd="0" presId="urn:microsoft.com/office/officeart/2005/8/layout/hierarchy2"/>
    <dgm:cxn modelId="{DAFE8873-0F04-4021-A02E-E355D7794D07}" type="presParOf" srcId="{59625D00-18CC-4B68-B1E4-AE384EDFB757}" destId="{C31FA29C-4A0D-48AC-B86D-3E54839A9E53}" srcOrd="0" destOrd="0" presId="urn:microsoft.com/office/officeart/2005/8/layout/hierarchy2"/>
    <dgm:cxn modelId="{0055B679-FA84-4099-881D-3892B95CE004}" type="presParOf" srcId="{C31FA29C-4A0D-48AC-B86D-3E54839A9E53}" destId="{C9A876EB-EF6F-4476-94E8-0171763910FE}" srcOrd="0" destOrd="0" presId="urn:microsoft.com/office/officeart/2005/8/layout/hierarchy2"/>
    <dgm:cxn modelId="{DFF8736D-F0D1-4332-958A-6C12A543A086}" type="presParOf" srcId="{C31FA29C-4A0D-48AC-B86D-3E54839A9E53}" destId="{019EEAA3-95D2-444B-B844-04CDC3B58300}" srcOrd="1" destOrd="0" presId="urn:microsoft.com/office/officeart/2005/8/layout/hierarchy2"/>
    <dgm:cxn modelId="{5CCEFBF8-D2E3-4542-8D76-24AB777B84DA}" type="presParOf" srcId="{59625D00-18CC-4B68-B1E4-AE384EDFB757}" destId="{F0C3D12D-8463-4BAE-8136-CC57D54F1737}" srcOrd="1" destOrd="0" presId="urn:microsoft.com/office/officeart/2005/8/layout/hierarchy2"/>
    <dgm:cxn modelId="{F7DF4551-97E9-4047-89E7-21DEACC26888}" type="presParOf" srcId="{F0C3D12D-8463-4BAE-8136-CC57D54F1737}" destId="{B83010B5-D580-4CB8-B24A-988ED60DCEA5}" srcOrd="0" destOrd="0" presId="urn:microsoft.com/office/officeart/2005/8/layout/hierarchy2"/>
    <dgm:cxn modelId="{3A172D91-CADB-4661-B6FB-F07EB89B0039}" type="presParOf" srcId="{F0C3D12D-8463-4BAE-8136-CC57D54F1737}" destId="{DCE75241-925C-41EA-AA81-8E816C814BA4}" srcOrd="1" destOrd="0" presId="urn:microsoft.com/office/officeart/2005/8/layout/hierarchy2"/>
    <dgm:cxn modelId="{68C27A30-F833-4DC2-A8B3-1C4938B0845D}" type="presParOf" srcId="{DCE75241-925C-41EA-AA81-8E816C814BA4}" destId="{E1C94B5F-1C13-4BCA-8812-61BF3F404BB9}" srcOrd="0" destOrd="0" presId="urn:microsoft.com/office/officeart/2005/8/layout/hierarchy2"/>
    <dgm:cxn modelId="{E8C139FB-22A7-40D3-ACC5-A9F25FAA0356}" type="presParOf" srcId="{E1C94B5F-1C13-4BCA-8812-61BF3F404BB9}" destId="{3DFD1734-D38C-46F1-92FC-B2A58073A5CD}" srcOrd="0" destOrd="0" presId="urn:microsoft.com/office/officeart/2005/8/layout/hierarchy2"/>
    <dgm:cxn modelId="{E6350A25-13A7-4DB4-8C34-829662B47E9F}" type="presParOf" srcId="{DCE75241-925C-41EA-AA81-8E816C814BA4}" destId="{84783370-E22D-4747-97BC-4BB364C0AE89}" srcOrd="1" destOrd="0" presId="urn:microsoft.com/office/officeart/2005/8/layout/hierarchy2"/>
    <dgm:cxn modelId="{CCB610E1-4FFB-4B4B-9019-67538051FD61}" type="presParOf" srcId="{84783370-E22D-4747-97BC-4BB364C0AE89}" destId="{8701D739-1851-48FC-87FA-D3D82F1EB6FF}" srcOrd="0" destOrd="0" presId="urn:microsoft.com/office/officeart/2005/8/layout/hierarchy2"/>
    <dgm:cxn modelId="{E6AEB10A-468B-4CF8-BC5F-97F3F498AC81}" type="presParOf" srcId="{84783370-E22D-4747-97BC-4BB364C0AE89}" destId="{D6D41652-5274-4BF0-893A-B1D915056FA4}" srcOrd="1" destOrd="0" presId="urn:microsoft.com/office/officeart/2005/8/layout/hierarchy2"/>
    <dgm:cxn modelId="{19D73B19-5DAA-40C7-BE0B-B063AC345A35}" type="presParOf" srcId="{DCE75241-925C-41EA-AA81-8E816C814BA4}" destId="{0B0B2353-BD9B-461C-A7FF-F8473085ED39}" srcOrd="2" destOrd="0" presId="urn:microsoft.com/office/officeart/2005/8/layout/hierarchy2"/>
    <dgm:cxn modelId="{30753A8E-03C1-4EB6-AA3D-0625AE6F169D}" type="presParOf" srcId="{0B0B2353-BD9B-461C-A7FF-F8473085ED39}" destId="{FA1D1AEF-72A7-445E-9B99-5FA0E7020164}" srcOrd="0" destOrd="0" presId="urn:microsoft.com/office/officeart/2005/8/layout/hierarchy2"/>
    <dgm:cxn modelId="{F978CAF4-4D6D-4E9D-ADA2-CA546CAA9697}" type="presParOf" srcId="{DCE75241-925C-41EA-AA81-8E816C814BA4}" destId="{61D859B7-6D4E-46DF-84D0-DB989FD89FAF}" srcOrd="3" destOrd="0" presId="urn:microsoft.com/office/officeart/2005/8/layout/hierarchy2"/>
    <dgm:cxn modelId="{3F06AA2E-00FC-4F3A-850F-C29E6577C4B7}" type="presParOf" srcId="{61D859B7-6D4E-46DF-84D0-DB989FD89FAF}" destId="{EC04F90D-FBE4-4E5A-B4ED-9EBC005D6647}" srcOrd="0" destOrd="0" presId="urn:microsoft.com/office/officeart/2005/8/layout/hierarchy2"/>
    <dgm:cxn modelId="{C01CD23D-89EB-4371-A9B6-AD78089DDE9A}" type="presParOf" srcId="{61D859B7-6D4E-46DF-84D0-DB989FD89FAF}" destId="{4D44AD39-B744-4BEC-B0EF-A6D69B40FCB1}" srcOrd="1" destOrd="0" presId="urn:microsoft.com/office/officeart/2005/8/layout/hierarchy2"/>
    <dgm:cxn modelId="{38AF5A3B-057C-4D2F-B67B-38F985C9A32E}" type="presParOf" srcId="{DCE75241-925C-41EA-AA81-8E816C814BA4}" destId="{424DF38D-6EF0-4CC0-B605-42197C7D81C3}" srcOrd="4" destOrd="0" presId="urn:microsoft.com/office/officeart/2005/8/layout/hierarchy2"/>
    <dgm:cxn modelId="{CE6BF727-95BD-4A43-BF44-91125BF11830}" type="presParOf" srcId="{424DF38D-6EF0-4CC0-B605-42197C7D81C3}" destId="{997104F7-C4E6-49DD-B056-44D4133A8939}" srcOrd="0" destOrd="0" presId="urn:microsoft.com/office/officeart/2005/8/layout/hierarchy2"/>
    <dgm:cxn modelId="{B7DA2C3E-72C9-40B2-A8A6-49D1DF2569B5}" type="presParOf" srcId="{DCE75241-925C-41EA-AA81-8E816C814BA4}" destId="{61A5C48C-9069-42F6-94FA-61202562A7B6}" srcOrd="5" destOrd="0" presId="urn:microsoft.com/office/officeart/2005/8/layout/hierarchy2"/>
    <dgm:cxn modelId="{615EFFEB-EB8B-49B4-ACDE-98EE29992FE5}" type="presParOf" srcId="{61A5C48C-9069-42F6-94FA-61202562A7B6}" destId="{5A42C176-CD33-4305-8BBE-9E33F7C47DB2}" srcOrd="0" destOrd="0" presId="urn:microsoft.com/office/officeart/2005/8/layout/hierarchy2"/>
    <dgm:cxn modelId="{C76954F6-EA3F-4F7F-8899-C501F801DDB2}" type="presParOf" srcId="{61A5C48C-9069-42F6-94FA-61202562A7B6}" destId="{C7C7E5AA-61E2-4D75-822F-A5D1BECEFD6B}" srcOrd="1" destOrd="0" presId="urn:microsoft.com/office/officeart/2005/8/layout/hierarchy2"/>
    <dgm:cxn modelId="{2063D964-9B1E-4AE2-8AA6-82C7E2604587}" type="presParOf" srcId="{59625D00-18CC-4B68-B1E4-AE384EDFB757}" destId="{BEC8BF29-97F5-4814-95C8-96BA48A1C79C}" srcOrd="2" destOrd="0" presId="urn:microsoft.com/office/officeart/2005/8/layout/hierarchy2"/>
    <dgm:cxn modelId="{B1B932A0-1007-405B-BD22-C071E8B7E3DA}" type="presParOf" srcId="{BEC8BF29-97F5-4814-95C8-96BA48A1C79C}" destId="{0A28E74F-016C-4768-A235-3109C9DB1286}" srcOrd="0" destOrd="0" presId="urn:microsoft.com/office/officeart/2005/8/layout/hierarchy2"/>
    <dgm:cxn modelId="{0A0CE0DE-C794-481D-834F-4AE8EB874640}" type="presParOf" srcId="{BEC8BF29-97F5-4814-95C8-96BA48A1C79C}" destId="{D38BF9AC-2037-4B30-9B9B-F7575292C3B5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0324DA2-C5AA-4B12-A737-22A9D1158824}" type="doc">
      <dgm:prSet loTypeId="urn:microsoft.com/office/officeart/2005/8/layout/cycle8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049D37B-E7FE-43BC-BAF2-364BC3563DA4}">
      <dgm:prSet/>
      <dgm:spPr/>
      <dgm:t>
        <a:bodyPr/>
        <a:lstStyle/>
        <a:p>
          <a:r>
            <a:rPr lang="en-US"/>
            <a:t>Promotes safe and effective care delivery.</a:t>
          </a:r>
        </a:p>
      </dgm:t>
    </dgm:pt>
    <dgm:pt modelId="{2B73B886-A218-49EA-A92C-0C90AD87BCBE}" type="parTrans" cxnId="{9C2395B3-898C-43BE-AED9-760CFADA3B76}">
      <dgm:prSet/>
      <dgm:spPr/>
      <dgm:t>
        <a:bodyPr/>
        <a:lstStyle/>
        <a:p>
          <a:endParaRPr lang="en-US"/>
        </a:p>
      </dgm:t>
    </dgm:pt>
    <dgm:pt modelId="{A0EDF91B-6509-41C4-9F77-C551CDD5CACE}" type="sibTrans" cxnId="{9C2395B3-898C-43BE-AED9-760CFADA3B76}">
      <dgm:prSet/>
      <dgm:spPr/>
      <dgm:t>
        <a:bodyPr/>
        <a:lstStyle/>
        <a:p>
          <a:endParaRPr lang="en-US"/>
        </a:p>
      </dgm:t>
    </dgm:pt>
    <dgm:pt modelId="{E3842D95-C9CF-407E-894A-93D1CD78CED1}">
      <dgm:prSet custT="1"/>
      <dgm:spPr/>
      <dgm:t>
        <a:bodyPr/>
        <a:lstStyle/>
        <a:p>
          <a:r>
            <a:rPr lang="en-US" sz="1600"/>
            <a:t>Reduces misunderstandings and errors.</a:t>
          </a:r>
        </a:p>
      </dgm:t>
    </dgm:pt>
    <dgm:pt modelId="{9A26A001-A658-422C-BC70-0DD6FCBFED2E}" type="parTrans" cxnId="{CA2C228C-9362-4EC8-B1F5-F35BC579738B}">
      <dgm:prSet/>
      <dgm:spPr/>
      <dgm:t>
        <a:bodyPr/>
        <a:lstStyle/>
        <a:p>
          <a:endParaRPr lang="en-US"/>
        </a:p>
      </dgm:t>
    </dgm:pt>
    <dgm:pt modelId="{A9706A3C-CCEF-4AD0-B311-271A578CF5D3}" type="sibTrans" cxnId="{CA2C228C-9362-4EC8-B1F5-F35BC579738B}">
      <dgm:prSet/>
      <dgm:spPr/>
      <dgm:t>
        <a:bodyPr/>
        <a:lstStyle/>
        <a:p>
          <a:endParaRPr lang="en-US"/>
        </a:p>
      </dgm:t>
    </dgm:pt>
    <dgm:pt modelId="{3CB0F6C7-9AE6-46EA-B893-BDC6503C2D04}">
      <dgm:prSet/>
      <dgm:spPr/>
      <dgm:t>
        <a:bodyPr/>
        <a:lstStyle/>
        <a:p>
          <a:r>
            <a:rPr lang="en-US"/>
            <a:t>Builds trust between service users and professionals.</a:t>
          </a:r>
        </a:p>
      </dgm:t>
    </dgm:pt>
    <dgm:pt modelId="{1B663983-2CCF-45E5-A94A-19418414E9F1}" type="parTrans" cxnId="{366BC42F-3CF4-494D-805A-2DA08129E226}">
      <dgm:prSet/>
      <dgm:spPr/>
      <dgm:t>
        <a:bodyPr/>
        <a:lstStyle/>
        <a:p>
          <a:endParaRPr lang="en-US"/>
        </a:p>
      </dgm:t>
    </dgm:pt>
    <dgm:pt modelId="{82128C86-0EB6-472B-9E75-D59B7BFBC50B}" type="sibTrans" cxnId="{366BC42F-3CF4-494D-805A-2DA08129E226}">
      <dgm:prSet/>
      <dgm:spPr/>
      <dgm:t>
        <a:bodyPr/>
        <a:lstStyle/>
        <a:p>
          <a:endParaRPr lang="en-US"/>
        </a:p>
      </dgm:t>
    </dgm:pt>
    <dgm:pt modelId="{01FC967C-E117-49C1-986A-34BF851623B5}">
      <dgm:prSet/>
      <dgm:spPr/>
      <dgm:t>
        <a:bodyPr/>
        <a:lstStyle/>
        <a:p>
          <a:r>
            <a:rPr lang="en-US" dirty="0"/>
            <a:t>Supports emotional wellbeing and dignity of individuals(Mattson and Clark, 2011).</a:t>
          </a:r>
        </a:p>
      </dgm:t>
    </dgm:pt>
    <dgm:pt modelId="{26698383-DC98-43EB-AD25-276962A2E628}" type="parTrans" cxnId="{8F704D84-050E-40C7-978B-B79086BD00E2}">
      <dgm:prSet/>
      <dgm:spPr/>
      <dgm:t>
        <a:bodyPr/>
        <a:lstStyle/>
        <a:p>
          <a:endParaRPr lang="en-US"/>
        </a:p>
      </dgm:t>
    </dgm:pt>
    <dgm:pt modelId="{AA4CD818-CEF3-4EF4-AC3C-BB3F8D23810D}" type="sibTrans" cxnId="{8F704D84-050E-40C7-978B-B79086BD00E2}">
      <dgm:prSet/>
      <dgm:spPr/>
      <dgm:t>
        <a:bodyPr/>
        <a:lstStyle/>
        <a:p>
          <a:endParaRPr lang="en-US"/>
        </a:p>
      </dgm:t>
    </dgm:pt>
    <dgm:pt modelId="{B018A1C9-CF58-4B1D-A4CA-85478A1749A5}">
      <dgm:prSet/>
      <dgm:spPr/>
      <dgm:t>
        <a:bodyPr/>
        <a:lstStyle/>
        <a:p>
          <a:r>
            <a:rPr lang="en-US"/>
            <a:t>Encourages teamwork and collaboration among professionals.</a:t>
          </a:r>
        </a:p>
      </dgm:t>
    </dgm:pt>
    <dgm:pt modelId="{7379B20A-C219-44E2-AA38-7044182B19E7}" type="parTrans" cxnId="{77F0CAB0-7262-4CF2-96E8-AC0D91641AF8}">
      <dgm:prSet/>
      <dgm:spPr/>
      <dgm:t>
        <a:bodyPr/>
        <a:lstStyle/>
        <a:p>
          <a:endParaRPr lang="en-US"/>
        </a:p>
      </dgm:t>
    </dgm:pt>
    <dgm:pt modelId="{FE34B94E-0478-4BF8-A476-875720B0B13C}" type="sibTrans" cxnId="{77F0CAB0-7262-4CF2-96E8-AC0D91641AF8}">
      <dgm:prSet/>
      <dgm:spPr/>
      <dgm:t>
        <a:bodyPr/>
        <a:lstStyle/>
        <a:p>
          <a:endParaRPr lang="en-US"/>
        </a:p>
      </dgm:t>
    </dgm:pt>
    <dgm:pt modelId="{DE2B60F9-59B2-44AD-887D-674EC92E474F}" type="pres">
      <dgm:prSet presAssocID="{60324DA2-C5AA-4B12-A737-22A9D1158824}" presName="compositeShape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45D53CB-C9D5-4CF6-8B37-276C1A412EB8}" type="pres">
      <dgm:prSet presAssocID="{60324DA2-C5AA-4B12-A737-22A9D1158824}" presName="wedge1" presStyleLbl="node1" presStyleIdx="0" presStyleCnt="5"/>
      <dgm:spPr/>
      <dgm:t>
        <a:bodyPr/>
        <a:lstStyle/>
        <a:p>
          <a:endParaRPr lang="en-US"/>
        </a:p>
      </dgm:t>
    </dgm:pt>
    <dgm:pt modelId="{6345A899-506E-403E-B8E8-31C37FA46725}" type="pres">
      <dgm:prSet presAssocID="{60324DA2-C5AA-4B12-A737-22A9D1158824}" presName="dummy1a" presStyleCnt="0"/>
      <dgm:spPr/>
    </dgm:pt>
    <dgm:pt modelId="{07CA2F10-5C75-4805-9D53-C14BE44185F3}" type="pres">
      <dgm:prSet presAssocID="{60324DA2-C5AA-4B12-A737-22A9D1158824}" presName="dummy1b" presStyleCnt="0"/>
      <dgm:spPr/>
    </dgm:pt>
    <dgm:pt modelId="{3269D411-2E24-4750-8697-4FA71FAED0BF}" type="pres">
      <dgm:prSet presAssocID="{60324DA2-C5AA-4B12-A737-22A9D1158824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DB7FE56-72F7-4098-ACF2-8961AD589E26}" type="pres">
      <dgm:prSet presAssocID="{60324DA2-C5AA-4B12-A737-22A9D1158824}" presName="wedge2" presStyleLbl="node1" presStyleIdx="1" presStyleCnt="5"/>
      <dgm:spPr/>
      <dgm:t>
        <a:bodyPr/>
        <a:lstStyle/>
        <a:p>
          <a:endParaRPr lang="en-US"/>
        </a:p>
      </dgm:t>
    </dgm:pt>
    <dgm:pt modelId="{8D582121-F652-4143-AAB3-09F4D862ADC7}" type="pres">
      <dgm:prSet presAssocID="{60324DA2-C5AA-4B12-A737-22A9D1158824}" presName="dummy2a" presStyleCnt="0"/>
      <dgm:spPr/>
    </dgm:pt>
    <dgm:pt modelId="{D4990B1B-2FE2-4BAC-A9E8-6062FDCC107D}" type="pres">
      <dgm:prSet presAssocID="{60324DA2-C5AA-4B12-A737-22A9D1158824}" presName="dummy2b" presStyleCnt="0"/>
      <dgm:spPr/>
    </dgm:pt>
    <dgm:pt modelId="{7B202C95-3C5C-48F7-BF2E-37EC96B18A22}" type="pres">
      <dgm:prSet presAssocID="{60324DA2-C5AA-4B12-A737-22A9D1158824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9A81941-EDF3-49A7-A4C1-FC9AE5DFCE38}" type="pres">
      <dgm:prSet presAssocID="{60324DA2-C5AA-4B12-A737-22A9D1158824}" presName="wedge3" presStyleLbl="node1" presStyleIdx="2" presStyleCnt="5"/>
      <dgm:spPr/>
      <dgm:t>
        <a:bodyPr/>
        <a:lstStyle/>
        <a:p>
          <a:endParaRPr lang="en-US"/>
        </a:p>
      </dgm:t>
    </dgm:pt>
    <dgm:pt modelId="{DB66898C-AF35-4B5A-9577-10436946829F}" type="pres">
      <dgm:prSet presAssocID="{60324DA2-C5AA-4B12-A737-22A9D1158824}" presName="dummy3a" presStyleCnt="0"/>
      <dgm:spPr/>
    </dgm:pt>
    <dgm:pt modelId="{C2E45DD2-D0D5-4322-889F-64D65BDAF617}" type="pres">
      <dgm:prSet presAssocID="{60324DA2-C5AA-4B12-A737-22A9D1158824}" presName="dummy3b" presStyleCnt="0"/>
      <dgm:spPr/>
    </dgm:pt>
    <dgm:pt modelId="{E68E122C-0AD7-41BE-BA45-754DF9F5E77C}" type="pres">
      <dgm:prSet presAssocID="{60324DA2-C5AA-4B12-A737-22A9D1158824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F6B94AF-119C-41BD-92B4-F02DE756EF3D}" type="pres">
      <dgm:prSet presAssocID="{60324DA2-C5AA-4B12-A737-22A9D1158824}" presName="wedge4" presStyleLbl="node1" presStyleIdx="3" presStyleCnt="5"/>
      <dgm:spPr/>
      <dgm:t>
        <a:bodyPr/>
        <a:lstStyle/>
        <a:p>
          <a:endParaRPr lang="en-US"/>
        </a:p>
      </dgm:t>
    </dgm:pt>
    <dgm:pt modelId="{903F499C-46FB-4CF6-84E0-B13AD123ED49}" type="pres">
      <dgm:prSet presAssocID="{60324DA2-C5AA-4B12-A737-22A9D1158824}" presName="dummy4a" presStyleCnt="0"/>
      <dgm:spPr/>
    </dgm:pt>
    <dgm:pt modelId="{FC98C32D-F9C7-4164-A23C-4C192FCE9D00}" type="pres">
      <dgm:prSet presAssocID="{60324DA2-C5AA-4B12-A737-22A9D1158824}" presName="dummy4b" presStyleCnt="0"/>
      <dgm:spPr/>
    </dgm:pt>
    <dgm:pt modelId="{9D4BB881-DAB2-4513-BF80-61123EA6F64A}" type="pres">
      <dgm:prSet presAssocID="{60324DA2-C5AA-4B12-A737-22A9D1158824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F67E941-114D-416D-9694-8C372C0B9D77}" type="pres">
      <dgm:prSet presAssocID="{60324DA2-C5AA-4B12-A737-22A9D1158824}" presName="wedge5" presStyleLbl="node1" presStyleIdx="4" presStyleCnt="5"/>
      <dgm:spPr/>
      <dgm:t>
        <a:bodyPr/>
        <a:lstStyle/>
        <a:p>
          <a:endParaRPr lang="en-US"/>
        </a:p>
      </dgm:t>
    </dgm:pt>
    <dgm:pt modelId="{963BD064-839A-49CC-A7D8-42BFC149C600}" type="pres">
      <dgm:prSet presAssocID="{60324DA2-C5AA-4B12-A737-22A9D1158824}" presName="dummy5a" presStyleCnt="0"/>
      <dgm:spPr/>
    </dgm:pt>
    <dgm:pt modelId="{D8A84C35-B018-47DE-BDFA-F9E865D33544}" type="pres">
      <dgm:prSet presAssocID="{60324DA2-C5AA-4B12-A737-22A9D1158824}" presName="dummy5b" presStyleCnt="0"/>
      <dgm:spPr/>
    </dgm:pt>
    <dgm:pt modelId="{E339B51C-7AAD-4F12-9542-ED627BA87B7C}" type="pres">
      <dgm:prSet presAssocID="{60324DA2-C5AA-4B12-A737-22A9D1158824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F67BCF7-2B15-44F8-89A9-51246AA32659}" type="pres">
      <dgm:prSet presAssocID="{A0EDF91B-6509-41C4-9F77-C551CDD5CACE}" presName="arrowWedge1" presStyleLbl="fgSibTrans2D1" presStyleIdx="0" presStyleCnt="5"/>
      <dgm:spPr/>
    </dgm:pt>
    <dgm:pt modelId="{A06CA8D7-577E-4F01-9334-7CA1FD57DD91}" type="pres">
      <dgm:prSet presAssocID="{A9706A3C-CCEF-4AD0-B311-271A578CF5D3}" presName="arrowWedge2" presStyleLbl="fgSibTrans2D1" presStyleIdx="1" presStyleCnt="5"/>
      <dgm:spPr/>
    </dgm:pt>
    <dgm:pt modelId="{ECAF9B84-438C-46D0-B2D8-E47973FA2B47}" type="pres">
      <dgm:prSet presAssocID="{82128C86-0EB6-472B-9E75-D59B7BFBC50B}" presName="arrowWedge3" presStyleLbl="fgSibTrans2D1" presStyleIdx="2" presStyleCnt="5"/>
      <dgm:spPr/>
    </dgm:pt>
    <dgm:pt modelId="{4B0666B2-EF17-4341-92E1-245D64837BC1}" type="pres">
      <dgm:prSet presAssocID="{AA4CD818-CEF3-4EF4-AC3C-BB3F8D23810D}" presName="arrowWedge4" presStyleLbl="fgSibTrans2D1" presStyleIdx="3" presStyleCnt="5"/>
      <dgm:spPr/>
    </dgm:pt>
    <dgm:pt modelId="{AF289F7A-AEB2-466E-90B0-98377D77871C}" type="pres">
      <dgm:prSet presAssocID="{FE34B94E-0478-4BF8-A476-875720B0B13C}" presName="arrowWedge5" presStyleLbl="fgSibTrans2D1" presStyleIdx="4" presStyleCnt="5"/>
      <dgm:spPr/>
    </dgm:pt>
  </dgm:ptLst>
  <dgm:cxnLst>
    <dgm:cxn modelId="{3A982032-D028-4ADD-962C-D4ABBAB1F12A}" type="presOf" srcId="{E3842D95-C9CF-407E-894A-93D1CD78CED1}" destId="{7B202C95-3C5C-48F7-BF2E-37EC96B18A22}" srcOrd="1" destOrd="0" presId="urn:microsoft.com/office/officeart/2005/8/layout/cycle8"/>
    <dgm:cxn modelId="{C31CA364-A19A-4D38-BC08-6D209E7FA9CC}" type="presOf" srcId="{E049D37B-E7FE-43BC-BAF2-364BC3563DA4}" destId="{645D53CB-C9D5-4CF6-8B37-276C1A412EB8}" srcOrd="0" destOrd="0" presId="urn:microsoft.com/office/officeart/2005/8/layout/cycle8"/>
    <dgm:cxn modelId="{08BFBCEF-2CA6-48E9-A6CA-0646EDEA3F13}" type="presOf" srcId="{3CB0F6C7-9AE6-46EA-B893-BDC6503C2D04}" destId="{E68E122C-0AD7-41BE-BA45-754DF9F5E77C}" srcOrd="1" destOrd="0" presId="urn:microsoft.com/office/officeart/2005/8/layout/cycle8"/>
    <dgm:cxn modelId="{CA2C228C-9362-4EC8-B1F5-F35BC579738B}" srcId="{60324DA2-C5AA-4B12-A737-22A9D1158824}" destId="{E3842D95-C9CF-407E-894A-93D1CD78CED1}" srcOrd="1" destOrd="0" parTransId="{9A26A001-A658-422C-BC70-0DD6FCBFED2E}" sibTransId="{A9706A3C-CCEF-4AD0-B311-271A578CF5D3}"/>
    <dgm:cxn modelId="{483B2F8E-366D-48B4-9709-3AB4571E2551}" type="presOf" srcId="{60324DA2-C5AA-4B12-A737-22A9D1158824}" destId="{DE2B60F9-59B2-44AD-887D-674EC92E474F}" srcOrd="0" destOrd="0" presId="urn:microsoft.com/office/officeart/2005/8/layout/cycle8"/>
    <dgm:cxn modelId="{F83A15D5-5AC6-458C-9B70-072E6A198838}" type="presOf" srcId="{01FC967C-E117-49C1-986A-34BF851623B5}" destId="{3F6B94AF-119C-41BD-92B4-F02DE756EF3D}" srcOrd="0" destOrd="0" presId="urn:microsoft.com/office/officeart/2005/8/layout/cycle8"/>
    <dgm:cxn modelId="{8667E766-E9EF-4AA7-A096-F03D58DEB327}" type="presOf" srcId="{3CB0F6C7-9AE6-46EA-B893-BDC6503C2D04}" destId="{79A81941-EDF3-49A7-A4C1-FC9AE5DFCE38}" srcOrd="0" destOrd="0" presId="urn:microsoft.com/office/officeart/2005/8/layout/cycle8"/>
    <dgm:cxn modelId="{69C95B0F-4620-4A02-9BEC-07CC91DBA735}" type="presOf" srcId="{E3842D95-C9CF-407E-894A-93D1CD78CED1}" destId="{DDB7FE56-72F7-4098-ACF2-8961AD589E26}" srcOrd="0" destOrd="0" presId="urn:microsoft.com/office/officeart/2005/8/layout/cycle8"/>
    <dgm:cxn modelId="{8F704D84-050E-40C7-978B-B79086BD00E2}" srcId="{60324DA2-C5AA-4B12-A737-22A9D1158824}" destId="{01FC967C-E117-49C1-986A-34BF851623B5}" srcOrd="3" destOrd="0" parTransId="{26698383-DC98-43EB-AD25-276962A2E628}" sibTransId="{AA4CD818-CEF3-4EF4-AC3C-BB3F8D23810D}"/>
    <dgm:cxn modelId="{0ADF80E8-844D-4189-882B-2D6FE23BCEB3}" type="presOf" srcId="{B018A1C9-CF58-4B1D-A4CA-85478A1749A5}" destId="{E339B51C-7AAD-4F12-9542-ED627BA87B7C}" srcOrd="1" destOrd="0" presId="urn:microsoft.com/office/officeart/2005/8/layout/cycle8"/>
    <dgm:cxn modelId="{225E2215-FE86-447D-A919-07FAB2D2AC34}" type="presOf" srcId="{E049D37B-E7FE-43BC-BAF2-364BC3563DA4}" destId="{3269D411-2E24-4750-8697-4FA71FAED0BF}" srcOrd="1" destOrd="0" presId="urn:microsoft.com/office/officeart/2005/8/layout/cycle8"/>
    <dgm:cxn modelId="{E0BF43E8-8EFB-4120-AA85-DB97C873096D}" type="presOf" srcId="{01FC967C-E117-49C1-986A-34BF851623B5}" destId="{9D4BB881-DAB2-4513-BF80-61123EA6F64A}" srcOrd="1" destOrd="0" presId="urn:microsoft.com/office/officeart/2005/8/layout/cycle8"/>
    <dgm:cxn modelId="{9C2395B3-898C-43BE-AED9-760CFADA3B76}" srcId="{60324DA2-C5AA-4B12-A737-22A9D1158824}" destId="{E049D37B-E7FE-43BC-BAF2-364BC3563DA4}" srcOrd="0" destOrd="0" parTransId="{2B73B886-A218-49EA-A92C-0C90AD87BCBE}" sibTransId="{A0EDF91B-6509-41C4-9F77-C551CDD5CACE}"/>
    <dgm:cxn modelId="{0B4D3077-7D31-45ED-9DE9-75288D5B7848}" type="presOf" srcId="{B018A1C9-CF58-4B1D-A4CA-85478A1749A5}" destId="{1F67E941-114D-416D-9694-8C372C0B9D77}" srcOrd="0" destOrd="0" presId="urn:microsoft.com/office/officeart/2005/8/layout/cycle8"/>
    <dgm:cxn modelId="{77F0CAB0-7262-4CF2-96E8-AC0D91641AF8}" srcId="{60324DA2-C5AA-4B12-A737-22A9D1158824}" destId="{B018A1C9-CF58-4B1D-A4CA-85478A1749A5}" srcOrd="4" destOrd="0" parTransId="{7379B20A-C219-44E2-AA38-7044182B19E7}" sibTransId="{FE34B94E-0478-4BF8-A476-875720B0B13C}"/>
    <dgm:cxn modelId="{366BC42F-3CF4-494D-805A-2DA08129E226}" srcId="{60324DA2-C5AA-4B12-A737-22A9D1158824}" destId="{3CB0F6C7-9AE6-46EA-B893-BDC6503C2D04}" srcOrd="2" destOrd="0" parTransId="{1B663983-2CCF-45E5-A94A-19418414E9F1}" sibTransId="{82128C86-0EB6-472B-9E75-D59B7BFBC50B}"/>
    <dgm:cxn modelId="{3F828331-E3AB-4BD0-AF56-F784FC158308}" type="presParOf" srcId="{DE2B60F9-59B2-44AD-887D-674EC92E474F}" destId="{645D53CB-C9D5-4CF6-8B37-276C1A412EB8}" srcOrd="0" destOrd="0" presId="urn:microsoft.com/office/officeart/2005/8/layout/cycle8"/>
    <dgm:cxn modelId="{9C05D8FD-630E-4B14-9B66-A0E4A9393B59}" type="presParOf" srcId="{DE2B60F9-59B2-44AD-887D-674EC92E474F}" destId="{6345A899-506E-403E-B8E8-31C37FA46725}" srcOrd="1" destOrd="0" presId="urn:microsoft.com/office/officeart/2005/8/layout/cycle8"/>
    <dgm:cxn modelId="{5D170CAF-0656-4DEC-B8E7-8CB12E706FD6}" type="presParOf" srcId="{DE2B60F9-59B2-44AD-887D-674EC92E474F}" destId="{07CA2F10-5C75-4805-9D53-C14BE44185F3}" srcOrd="2" destOrd="0" presId="urn:microsoft.com/office/officeart/2005/8/layout/cycle8"/>
    <dgm:cxn modelId="{09A811D5-AA45-4088-A36A-47B664595C0E}" type="presParOf" srcId="{DE2B60F9-59B2-44AD-887D-674EC92E474F}" destId="{3269D411-2E24-4750-8697-4FA71FAED0BF}" srcOrd="3" destOrd="0" presId="urn:microsoft.com/office/officeart/2005/8/layout/cycle8"/>
    <dgm:cxn modelId="{CA4C230A-F1B1-4919-87E9-3F47A56FBFD6}" type="presParOf" srcId="{DE2B60F9-59B2-44AD-887D-674EC92E474F}" destId="{DDB7FE56-72F7-4098-ACF2-8961AD589E26}" srcOrd="4" destOrd="0" presId="urn:microsoft.com/office/officeart/2005/8/layout/cycle8"/>
    <dgm:cxn modelId="{2511BFDB-DA3B-4901-BE04-55326CF7D063}" type="presParOf" srcId="{DE2B60F9-59B2-44AD-887D-674EC92E474F}" destId="{8D582121-F652-4143-AAB3-09F4D862ADC7}" srcOrd="5" destOrd="0" presId="urn:microsoft.com/office/officeart/2005/8/layout/cycle8"/>
    <dgm:cxn modelId="{6E089685-A32B-42A4-BD8E-F17671B980CA}" type="presParOf" srcId="{DE2B60F9-59B2-44AD-887D-674EC92E474F}" destId="{D4990B1B-2FE2-4BAC-A9E8-6062FDCC107D}" srcOrd="6" destOrd="0" presId="urn:microsoft.com/office/officeart/2005/8/layout/cycle8"/>
    <dgm:cxn modelId="{3F180DC6-42D4-47B1-9D59-FA50421BA11F}" type="presParOf" srcId="{DE2B60F9-59B2-44AD-887D-674EC92E474F}" destId="{7B202C95-3C5C-48F7-BF2E-37EC96B18A22}" srcOrd="7" destOrd="0" presId="urn:microsoft.com/office/officeart/2005/8/layout/cycle8"/>
    <dgm:cxn modelId="{1584F521-8FE7-4E48-9C49-34AF90906462}" type="presParOf" srcId="{DE2B60F9-59B2-44AD-887D-674EC92E474F}" destId="{79A81941-EDF3-49A7-A4C1-FC9AE5DFCE38}" srcOrd="8" destOrd="0" presId="urn:microsoft.com/office/officeart/2005/8/layout/cycle8"/>
    <dgm:cxn modelId="{D785ED47-34E2-489A-BAD0-113311D56284}" type="presParOf" srcId="{DE2B60F9-59B2-44AD-887D-674EC92E474F}" destId="{DB66898C-AF35-4B5A-9577-10436946829F}" srcOrd="9" destOrd="0" presId="urn:microsoft.com/office/officeart/2005/8/layout/cycle8"/>
    <dgm:cxn modelId="{04C84722-6D45-463D-977C-0CFB59F9074D}" type="presParOf" srcId="{DE2B60F9-59B2-44AD-887D-674EC92E474F}" destId="{C2E45DD2-D0D5-4322-889F-64D65BDAF617}" srcOrd="10" destOrd="0" presId="urn:microsoft.com/office/officeart/2005/8/layout/cycle8"/>
    <dgm:cxn modelId="{521F911D-3D0B-4CB9-80C4-FAFA245D0C4A}" type="presParOf" srcId="{DE2B60F9-59B2-44AD-887D-674EC92E474F}" destId="{E68E122C-0AD7-41BE-BA45-754DF9F5E77C}" srcOrd="11" destOrd="0" presId="urn:microsoft.com/office/officeart/2005/8/layout/cycle8"/>
    <dgm:cxn modelId="{6EDBE32D-E511-41EA-BE9B-DCFBB6D95620}" type="presParOf" srcId="{DE2B60F9-59B2-44AD-887D-674EC92E474F}" destId="{3F6B94AF-119C-41BD-92B4-F02DE756EF3D}" srcOrd="12" destOrd="0" presId="urn:microsoft.com/office/officeart/2005/8/layout/cycle8"/>
    <dgm:cxn modelId="{1ED0D7D9-7683-404B-B014-CDB70F9DF240}" type="presParOf" srcId="{DE2B60F9-59B2-44AD-887D-674EC92E474F}" destId="{903F499C-46FB-4CF6-84E0-B13AD123ED49}" srcOrd="13" destOrd="0" presId="urn:microsoft.com/office/officeart/2005/8/layout/cycle8"/>
    <dgm:cxn modelId="{D221AE7A-A833-42E7-8A94-4CB2476C180F}" type="presParOf" srcId="{DE2B60F9-59B2-44AD-887D-674EC92E474F}" destId="{FC98C32D-F9C7-4164-A23C-4C192FCE9D00}" srcOrd="14" destOrd="0" presId="urn:microsoft.com/office/officeart/2005/8/layout/cycle8"/>
    <dgm:cxn modelId="{621E70FE-1C94-421F-8F28-6DD65BA8805D}" type="presParOf" srcId="{DE2B60F9-59B2-44AD-887D-674EC92E474F}" destId="{9D4BB881-DAB2-4513-BF80-61123EA6F64A}" srcOrd="15" destOrd="0" presId="urn:microsoft.com/office/officeart/2005/8/layout/cycle8"/>
    <dgm:cxn modelId="{AD4F4D80-4C8F-4E21-9992-0A14DC484BF7}" type="presParOf" srcId="{DE2B60F9-59B2-44AD-887D-674EC92E474F}" destId="{1F67E941-114D-416D-9694-8C372C0B9D77}" srcOrd="16" destOrd="0" presId="urn:microsoft.com/office/officeart/2005/8/layout/cycle8"/>
    <dgm:cxn modelId="{0B542342-7CA9-4503-87BF-E3B2E9F382B8}" type="presParOf" srcId="{DE2B60F9-59B2-44AD-887D-674EC92E474F}" destId="{963BD064-839A-49CC-A7D8-42BFC149C600}" srcOrd="17" destOrd="0" presId="urn:microsoft.com/office/officeart/2005/8/layout/cycle8"/>
    <dgm:cxn modelId="{167BB610-F1C5-4AF9-9CD9-F22FAC93F1F6}" type="presParOf" srcId="{DE2B60F9-59B2-44AD-887D-674EC92E474F}" destId="{D8A84C35-B018-47DE-BDFA-F9E865D33544}" srcOrd="18" destOrd="0" presId="urn:microsoft.com/office/officeart/2005/8/layout/cycle8"/>
    <dgm:cxn modelId="{346220F1-0A51-4DE6-B955-806C9C9D11EF}" type="presParOf" srcId="{DE2B60F9-59B2-44AD-887D-674EC92E474F}" destId="{E339B51C-7AAD-4F12-9542-ED627BA87B7C}" srcOrd="19" destOrd="0" presId="urn:microsoft.com/office/officeart/2005/8/layout/cycle8"/>
    <dgm:cxn modelId="{80ACBD09-136C-4084-B002-EA5E34FEF401}" type="presParOf" srcId="{DE2B60F9-59B2-44AD-887D-674EC92E474F}" destId="{4F67BCF7-2B15-44F8-89A9-51246AA32659}" srcOrd="20" destOrd="0" presId="urn:microsoft.com/office/officeart/2005/8/layout/cycle8"/>
    <dgm:cxn modelId="{6C35A6A4-8DC5-4A6E-B6BE-A94C8E95D071}" type="presParOf" srcId="{DE2B60F9-59B2-44AD-887D-674EC92E474F}" destId="{A06CA8D7-577E-4F01-9334-7CA1FD57DD91}" srcOrd="21" destOrd="0" presId="urn:microsoft.com/office/officeart/2005/8/layout/cycle8"/>
    <dgm:cxn modelId="{5EA677A4-8EA5-4F1B-A624-8E32774C0579}" type="presParOf" srcId="{DE2B60F9-59B2-44AD-887D-674EC92E474F}" destId="{ECAF9B84-438C-46D0-B2D8-E47973FA2B47}" srcOrd="22" destOrd="0" presId="urn:microsoft.com/office/officeart/2005/8/layout/cycle8"/>
    <dgm:cxn modelId="{283C3B0B-B501-43AE-B112-4D632CD5374F}" type="presParOf" srcId="{DE2B60F9-59B2-44AD-887D-674EC92E474F}" destId="{4B0666B2-EF17-4341-92E1-245D64837BC1}" srcOrd="23" destOrd="0" presId="urn:microsoft.com/office/officeart/2005/8/layout/cycle8"/>
    <dgm:cxn modelId="{52FC2748-EFE9-4B7E-84A3-37B9D4A0B198}" type="presParOf" srcId="{DE2B60F9-59B2-44AD-887D-674EC92E474F}" destId="{AF289F7A-AEB2-466E-90B0-98377D77871C}" srcOrd="2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155E766-0B4E-4A4F-8123-8FF3B2402F9B}" type="doc">
      <dgm:prSet loTypeId="urn:microsoft.com/office/officeart/2005/8/layout/list1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F901744-4D08-4009-8E6E-92AA29F34D77}">
      <dgm:prSet/>
      <dgm:spPr/>
      <dgm:t>
        <a:bodyPr/>
        <a:lstStyle/>
        <a:p>
          <a:r>
            <a:rPr lang="en-US" dirty="0"/>
            <a:t>Health and social care workers communicate daily with:</a:t>
          </a:r>
        </a:p>
      </dgm:t>
    </dgm:pt>
    <dgm:pt modelId="{71EE0917-90B9-463E-AE8C-3562362DEB82}" type="parTrans" cxnId="{C75E1C95-18A6-4A77-9223-11D8556897F1}">
      <dgm:prSet/>
      <dgm:spPr/>
      <dgm:t>
        <a:bodyPr/>
        <a:lstStyle/>
        <a:p>
          <a:endParaRPr lang="en-US"/>
        </a:p>
      </dgm:t>
    </dgm:pt>
    <dgm:pt modelId="{B742D1B7-C3F8-46FE-9E27-FEE80BD9323F}" type="sibTrans" cxnId="{C75E1C95-18A6-4A77-9223-11D8556897F1}">
      <dgm:prSet/>
      <dgm:spPr/>
      <dgm:t>
        <a:bodyPr/>
        <a:lstStyle/>
        <a:p>
          <a:endParaRPr lang="en-US"/>
        </a:p>
      </dgm:t>
    </dgm:pt>
    <dgm:pt modelId="{0FB03D4B-705D-4385-80BF-CE5BC81F0896}">
      <dgm:prSet/>
      <dgm:spPr/>
      <dgm:t>
        <a:bodyPr/>
        <a:lstStyle/>
        <a:p>
          <a:r>
            <a:rPr lang="en-US"/>
            <a:t>Service users</a:t>
          </a:r>
        </a:p>
      </dgm:t>
    </dgm:pt>
    <dgm:pt modelId="{54784B7C-218C-4A7D-BAE4-95D79CCEF613}" type="parTrans" cxnId="{536C68C8-40BA-498A-AA13-3B82DF1A08F6}">
      <dgm:prSet/>
      <dgm:spPr/>
      <dgm:t>
        <a:bodyPr/>
        <a:lstStyle/>
        <a:p>
          <a:endParaRPr lang="en-US"/>
        </a:p>
      </dgm:t>
    </dgm:pt>
    <dgm:pt modelId="{726C5822-66C2-45B5-8CBA-47844D3CB8BC}" type="sibTrans" cxnId="{536C68C8-40BA-498A-AA13-3B82DF1A08F6}">
      <dgm:prSet/>
      <dgm:spPr/>
      <dgm:t>
        <a:bodyPr/>
        <a:lstStyle/>
        <a:p>
          <a:endParaRPr lang="en-US"/>
        </a:p>
      </dgm:t>
    </dgm:pt>
    <dgm:pt modelId="{90D54BFC-65B4-4CDB-829C-6734EAA6F1C9}">
      <dgm:prSet/>
      <dgm:spPr/>
      <dgm:t>
        <a:bodyPr/>
        <a:lstStyle/>
        <a:p>
          <a:r>
            <a:rPr lang="en-US" dirty="0"/>
            <a:t>Families and </a:t>
          </a:r>
          <a:r>
            <a:rPr lang="en-US" dirty="0" err="1"/>
            <a:t>carers</a:t>
          </a:r>
          <a:r>
            <a:rPr lang="en-US" dirty="0"/>
            <a:t>(Taylor, Stevenson and McDowell, 2017)</a:t>
          </a:r>
        </a:p>
      </dgm:t>
    </dgm:pt>
    <dgm:pt modelId="{A052BC20-60ED-4020-8ECF-7BF590DD0360}" type="parTrans" cxnId="{B60755EC-12B7-428C-86D7-753E6C1C5595}">
      <dgm:prSet/>
      <dgm:spPr/>
      <dgm:t>
        <a:bodyPr/>
        <a:lstStyle/>
        <a:p>
          <a:endParaRPr lang="en-US"/>
        </a:p>
      </dgm:t>
    </dgm:pt>
    <dgm:pt modelId="{E8803CEB-B8FA-4E88-84E3-7ECFD640A9EB}" type="sibTrans" cxnId="{B60755EC-12B7-428C-86D7-753E6C1C5595}">
      <dgm:prSet/>
      <dgm:spPr/>
      <dgm:t>
        <a:bodyPr/>
        <a:lstStyle/>
        <a:p>
          <a:endParaRPr lang="en-US"/>
        </a:p>
      </dgm:t>
    </dgm:pt>
    <dgm:pt modelId="{14905DE9-2629-48D0-A796-2538E352B464}">
      <dgm:prSet/>
      <dgm:spPr/>
      <dgm:t>
        <a:bodyPr/>
        <a:lstStyle/>
        <a:p>
          <a:r>
            <a:rPr lang="en-US"/>
            <a:t>Colleagues and multidisciplinary teams</a:t>
          </a:r>
        </a:p>
      </dgm:t>
    </dgm:pt>
    <dgm:pt modelId="{8482DB5D-5F9A-41CC-8798-2D6A9B431F18}" type="parTrans" cxnId="{0D16B554-3937-46C4-B45C-4D8304DC012C}">
      <dgm:prSet/>
      <dgm:spPr/>
      <dgm:t>
        <a:bodyPr/>
        <a:lstStyle/>
        <a:p>
          <a:endParaRPr lang="en-US"/>
        </a:p>
      </dgm:t>
    </dgm:pt>
    <dgm:pt modelId="{AC4635A5-B354-4168-AF82-E762ABC73756}" type="sibTrans" cxnId="{0D16B554-3937-46C4-B45C-4D8304DC012C}">
      <dgm:prSet/>
      <dgm:spPr/>
      <dgm:t>
        <a:bodyPr/>
        <a:lstStyle/>
        <a:p>
          <a:endParaRPr lang="en-US"/>
        </a:p>
      </dgm:t>
    </dgm:pt>
    <dgm:pt modelId="{E13BB666-EBDC-4842-AAB1-0879D74A989D}">
      <dgm:prSet/>
      <dgm:spPr/>
      <dgm:t>
        <a:bodyPr/>
        <a:lstStyle/>
        <a:p>
          <a:r>
            <a:rPr lang="en-US"/>
            <a:t>Poor communication can lead to:</a:t>
          </a:r>
        </a:p>
      </dgm:t>
    </dgm:pt>
    <dgm:pt modelId="{F9A5BB12-8144-47AC-9AE9-081113B68BDF}" type="parTrans" cxnId="{475FFC3F-DA90-4354-8BAC-994BE32C6251}">
      <dgm:prSet/>
      <dgm:spPr/>
      <dgm:t>
        <a:bodyPr/>
        <a:lstStyle/>
        <a:p>
          <a:endParaRPr lang="en-US"/>
        </a:p>
      </dgm:t>
    </dgm:pt>
    <dgm:pt modelId="{8DEC1EE4-9169-4248-8E78-91CCFD39C940}" type="sibTrans" cxnId="{475FFC3F-DA90-4354-8BAC-994BE32C6251}">
      <dgm:prSet/>
      <dgm:spPr/>
      <dgm:t>
        <a:bodyPr/>
        <a:lstStyle/>
        <a:p>
          <a:endParaRPr lang="en-US"/>
        </a:p>
      </dgm:t>
    </dgm:pt>
    <dgm:pt modelId="{4676ED59-4DAF-4702-B4F9-68E06A8363EB}">
      <dgm:prSet/>
      <dgm:spPr/>
      <dgm:t>
        <a:bodyPr/>
        <a:lstStyle/>
        <a:p>
          <a:r>
            <a:rPr lang="en-US"/>
            <a:t>Incorrect care</a:t>
          </a:r>
        </a:p>
      </dgm:t>
    </dgm:pt>
    <dgm:pt modelId="{40586667-BCBA-42D6-925B-6484987EC143}" type="parTrans" cxnId="{95E4B247-EB00-4E13-8D59-063CB16BADDC}">
      <dgm:prSet/>
      <dgm:spPr/>
      <dgm:t>
        <a:bodyPr/>
        <a:lstStyle/>
        <a:p>
          <a:endParaRPr lang="en-US"/>
        </a:p>
      </dgm:t>
    </dgm:pt>
    <dgm:pt modelId="{1DF30448-C92A-492C-AC4F-1C33C694303F}" type="sibTrans" cxnId="{95E4B247-EB00-4E13-8D59-063CB16BADDC}">
      <dgm:prSet/>
      <dgm:spPr/>
      <dgm:t>
        <a:bodyPr/>
        <a:lstStyle/>
        <a:p>
          <a:endParaRPr lang="en-US"/>
        </a:p>
      </dgm:t>
    </dgm:pt>
    <dgm:pt modelId="{71471233-2FC4-4569-BE02-8493AA9A6CDF}">
      <dgm:prSet/>
      <dgm:spPr/>
      <dgm:t>
        <a:bodyPr/>
        <a:lstStyle/>
        <a:p>
          <a:r>
            <a:rPr lang="en-US"/>
            <a:t>Safeguarding concerns</a:t>
          </a:r>
        </a:p>
      </dgm:t>
    </dgm:pt>
    <dgm:pt modelId="{21338E5C-F22A-46FA-BA2B-D4DD1842DD1D}" type="parTrans" cxnId="{B13B63D8-B2E0-4B17-BFD9-57A249AE00E8}">
      <dgm:prSet/>
      <dgm:spPr/>
      <dgm:t>
        <a:bodyPr/>
        <a:lstStyle/>
        <a:p>
          <a:endParaRPr lang="en-US"/>
        </a:p>
      </dgm:t>
    </dgm:pt>
    <dgm:pt modelId="{A4B1CDB0-F56E-4976-8933-7795092D5030}" type="sibTrans" cxnId="{B13B63D8-B2E0-4B17-BFD9-57A249AE00E8}">
      <dgm:prSet/>
      <dgm:spPr/>
      <dgm:t>
        <a:bodyPr/>
        <a:lstStyle/>
        <a:p>
          <a:endParaRPr lang="en-US"/>
        </a:p>
      </dgm:t>
    </dgm:pt>
    <dgm:pt modelId="{2CFC581D-9F05-44AD-8C2B-B6036C8D3F0F}">
      <dgm:prSet/>
      <dgm:spPr/>
      <dgm:t>
        <a:bodyPr/>
        <a:lstStyle/>
        <a:p>
          <a:r>
            <a:rPr lang="en-US"/>
            <a:t>Reduced service user satisfaction</a:t>
          </a:r>
        </a:p>
      </dgm:t>
    </dgm:pt>
    <dgm:pt modelId="{B850E7F4-C0F3-4400-8F52-38E8A555A9AF}" type="parTrans" cxnId="{9E236C79-23C4-4B16-8D9B-C28780E7BF76}">
      <dgm:prSet/>
      <dgm:spPr/>
      <dgm:t>
        <a:bodyPr/>
        <a:lstStyle/>
        <a:p>
          <a:endParaRPr lang="en-US"/>
        </a:p>
      </dgm:t>
    </dgm:pt>
    <dgm:pt modelId="{1E4DC7CD-FE4C-4B9F-9503-404C858F97FC}" type="sibTrans" cxnId="{9E236C79-23C4-4B16-8D9B-C28780E7BF76}">
      <dgm:prSet/>
      <dgm:spPr/>
      <dgm:t>
        <a:bodyPr/>
        <a:lstStyle/>
        <a:p>
          <a:endParaRPr lang="en-US"/>
        </a:p>
      </dgm:t>
    </dgm:pt>
    <dgm:pt modelId="{64E6E1F4-05A3-468B-AD21-320889F79581}">
      <dgm:prSet/>
      <dgm:spPr/>
      <dgm:t>
        <a:bodyPr/>
        <a:lstStyle/>
        <a:p>
          <a:r>
            <a:rPr lang="en-US"/>
            <a:t>Effective communication ensures care is person-centred and inclusive.</a:t>
          </a:r>
        </a:p>
      </dgm:t>
    </dgm:pt>
    <dgm:pt modelId="{1BC48B34-CCAF-400C-8D9F-99AF5736331E}" type="parTrans" cxnId="{E049D5C5-2DB6-4B3B-BE16-A2E0278E6FA6}">
      <dgm:prSet/>
      <dgm:spPr/>
      <dgm:t>
        <a:bodyPr/>
        <a:lstStyle/>
        <a:p>
          <a:endParaRPr lang="en-US"/>
        </a:p>
      </dgm:t>
    </dgm:pt>
    <dgm:pt modelId="{7FD3F91C-1653-4595-B56F-C43A634C7F0D}" type="sibTrans" cxnId="{E049D5C5-2DB6-4B3B-BE16-A2E0278E6FA6}">
      <dgm:prSet/>
      <dgm:spPr/>
      <dgm:t>
        <a:bodyPr/>
        <a:lstStyle/>
        <a:p>
          <a:endParaRPr lang="en-US"/>
        </a:p>
      </dgm:t>
    </dgm:pt>
    <dgm:pt modelId="{BA373BF0-1B10-4A2B-915C-2A329633A385}" type="pres">
      <dgm:prSet presAssocID="{2155E766-0B4E-4A4F-8123-8FF3B2402F9B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DCCB288-5562-413B-BF34-73087667C169}" type="pres">
      <dgm:prSet presAssocID="{3F901744-4D08-4009-8E6E-92AA29F34D77}" presName="parentLin" presStyleCnt="0"/>
      <dgm:spPr/>
    </dgm:pt>
    <dgm:pt modelId="{EF77828F-EB54-4EA8-B633-1D09322918CC}" type="pres">
      <dgm:prSet presAssocID="{3F901744-4D08-4009-8E6E-92AA29F34D77}" presName="parentLeftMargin" presStyleLbl="node1" presStyleIdx="0" presStyleCnt="3"/>
      <dgm:spPr/>
      <dgm:t>
        <a:bodyPr/>
        <a:lstStyle/>
        <a:p>
          <a:endParaRPr lang="en-US"/>
        </a:p>
      </dgm:t>
    </dgm:pt>
    <dgm:pt modelId="{096A0640-D541-4970-BF32-B0BEA9A184D2}" type="pres">
      <dgm:prSet presAssocID="{3F901744-4D08-4009-8E6E-92AA29F34D77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156AD83-9B1E-46F7-A9EF-C95D8AFCA5CF}" type="pres">
      <dgm:prSet presAssocID="{3F901744-4D08-4009-8E6E-92AA29F34D77}" presName="negativeSpace" presStyleCnt="0"/>
      <dgm:spPr/>
    </dgm:pt>
    <dgm:pt modelId="{1F4A2CD4-D8D8-474D-92A9-051B1884CC57}" type="pres">
      <dgm:prSet presAssocID="{3F901744-4D08-4009-8E6E-92AA29F34D77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42177D8-8DE0-4BE7-82A4-CD6A981D41FF}" type="pres">
      <dgm:prSet presAssocID="{B742D1B7-C3F8-46FE-9E27-FEE80BD9323F}" presName="spaceBetweenRectangles" presStyleCnt="0"/>
      <dgm:spPr/>
    </dgm:pt>
    <dgm:pt modelId="{C979B0C9-574F-4AA7-A989-19CAC4EAB4FF}" type="pres">
      <dgm:prSet presAssocID="{E13BB666-EBDC-4842-AAB1-0879D74A989D}" presName="parentLin" presStyleCnt="0"/>
      <dgm:spPr/>
    </dgm:pt>
    <dgm:pt modelId="{6B99FEC0-B8BB-4D42-856B-19C6CEEBB4E6}" type="pres">
      <dgm:prSet presAssocID="{E13BB666-EBDC-4842-AAB1-0879D74A989D}" presName="parentLeftMargin" presStyleLbl="node1" presStyleIdx="0" presStyleCnt="3"/>
      <dgm:spPr/>
      <dgm:t>
        <a:bodyPr/>
        <a:lstStyle/>
        <a:p>
          <a:endParaRPr lang="en-US"/>
        </a:p>
      </dgm:t>
    </dgm:pt>
    <dgm:pt modelId="{B867365F-2D4C-44F9-9C80-2BFA15993C9E}" type="pres">
      <dgm:prSet presAssocID="{E13BB666-EBDC-4842-AAB1-0879D74A989D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D19EE03-3CE4-4DD1-800A-ED94DD9851CD}" type="pres">
      <dgm:prSet presAssocID="{E13BB666-EBDC-4842-AAB1-0879D74A989D}" presName="negativeSpace" presStyleCnt="0"/>
      <dgm:spPr/>
    </dgm:pt>
    <dgm:pt modelId="{7FBB9CD6-4372-40B8-90DB-55B2CF70F7EB}" type="pres">
      <dgm:prSet presAssocID="{E13BB666-EBDC-4842-AAB1-0879D74A989D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EDF6200-5359-4602-9CDB-9C0B51608044}" type="pres">
      <dgm:prSet presAssocID="{8DEC1EE4-9169-4248-8E78-91CCFD39C940}" presName="spaceBetweenRectangles" presStyleCnt="0"/>
      <dgm:spPr/>
    </dgm:pt>
    <dgm:pt modelId="{D3E26069-7D60-407C-A773-C8B902AC506D}" type="pres">
      <dgm:prSet presAssocID="{64E6E1F4-05A3-468B-AD21-320889F79581}" presName="parentLin" presStyleCnt="0"/>
      <dgm:spPr/>
    </dgm:pt>
    <dgm:pt modelId="{18D68A1B-4994-42CB-8DBF-85CB08EC87CF}" type="pres">
      <dgm:prSet presAssocID="{64E6E1F4-05A3-468B-AD21-320889F79581}" presName="parentLeftMargin" presStyleLbl="node1" presStyleIdx="1" presStyleCnt="3"/>
      <dgm:spPr/>
      <dgm:t>
        <a:bodyPr/>
        <a:lstStyle/>
        <a:p>
          <a:endParaRPr lang="en-US"/>
        </a:p>
      </dgm:t>
    </dgm:pt>
    <dgm:pt modelId="{CED95B73-5FB5-4048-A0E3-BC687BDBABF4}" type="pres">
      <dgm:prSet presAssocID="{64E6E1F4-05A3-468B-AD21-320889F79581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4CE598D-90D5-47D8-8AC1-08D05AF882D9}" type="pres">
      <dgm:prSet presAssocID="{64E6E1F4-05A3-468B-AD21-320889F79581}" presName="negativeSpace" presStyleCnt="0"/>
      <dgm:spPr/>
    </dgm:pt>
    <dgm:pt modelId="{5FA7C40D-8C19-42F3-9B0D-72A7CC6425AD}" type="pres">
      <dgm:prSet presAssocID="{64E6E1F4-05A3-468B-AD21-320889F79581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F677DC2B-6755-41C9-BFDF-F3452469304E}" type="presOf" srcId="{2CFC581D-9F05-44AD-8C2B-B6036C8D3F0F}" destId="{7FBB9CD6-4372-40B8-90DB-55B2CF70F7EB}" srcOrd="0" destOrd="2" presId="urn:microsoft.com/office/officeart/2005/8/layout/list1"/>
    <dgm:cxn modelId="{0D16B554-3937-46C4-B45C-4D8304DC012C}" srcId="{3F901744-4D08-4009-8E6E-92AA29F34D77}" destId="{14905DE9-2629-48D0-A796-2538E352B464}" srcOrd="2" destOrd="0" parTransId="{8482DB5D-5F9A-41CC-8798-2D6A9B431F18}" sibTransId="{AC4635A5-B354-4168-AF82-E762ABC73756}"/>
    <dgm:cxn modelId="{6949E417-200A-4658-90BD-34A12B489F39}" type="presOf" srcId="{3F901744-4D08-4009-8E6E-92AA29F34D77}" destId="{EF77828F-EB54-4EA8-B633-1D09322918CC}" srcOrd="0" destOrd="0" presId="urn:microsoft.com/office/officeart/2005/8/layout/list1"/>
    <dgm:cxn modelId="{9D686237-F893-4B52-8D68-4A19B4F5AD8B}" type="presOf" srcId="{14905DE9-2629-48D0-A796-2538E352B464}" destId="{1F4A2CD4-D8D8-474D-92A9-051B1884CC57}" srcOrd="0" destOrd="2" presId="urn:microsoft.com/office/officeart/2005/8/layout/list1"/>
    <dgm:cxn modelId="{150A1536-5123-475F-BF68-79554A17EEC0}" type="presOf" srcId="{E13BB666-EBDC-4842-AAB1-0879D74A989D}" destId="{6B99FEC0-B8BB-4D42-856B-19C6CEEBB4E6}" srcOrd="0" destOrd="0" presId="urn:microsoft.com/office/officeart/2005/8/layout/list1"/>
    <dgm:cxn modelId="{14464AAA-3EC1-475D-A216-260AD85FD302}" type="presOf" srcId="{0FB03D4B-705D-4385-80BF-CE5BC81F0896}" destId="{1F4A2CD4-D8D8-474D-92A9-051B1884CC57}" srcOrd="0" destOrd="0" presId="urn:microsoft.com/office/officeart/2005/8/layout/list1"/>
    <dgm:cxn modelId="{98CE3E39-C84F-4455-B142-6D62E3D6C273}" type="presOf" srcId="{E13BB666-EBDC-4842-AAB1-0879D74A989D}" destId="{B867365F-2D4C-44F9-9C80-2BFA15993C9E}" srcOrd="1" destOrd="0" presId="urn:microsoft.com/office/officeart/2005/8/layout/list1"/>
    <dgm:cxn modelId="{B60755EC-12B7-428C-86D7-753E6C1C5595}" srcId="{3F901744-4D08-4009-8E6E-92AA29F34D77}" destId="{90D54BFC-65B4-4CDB-829C-6734EAA6F1C9}" srcOrd="1" destOrd="0" parTransId="{A052BC20-60ED-4020-8ECF-7BF590DD0360}" sibTransId="{E8803CEB-B8FA-4E88-84E3-7ECFD640A9EB}"/>
    <dgm:cxn modelId="{475FFC3F-DA90-4354-8BAC-994BE32C6251}" srcId="{2155E766-0B4E-4A4F-8123-8FF3B2402F9B}" destId="{E13BB666-EBDC-4842-AAB1-0879D74A989D}" srcOrd="1" destOrd="0" parTransId="{F9A5BB12-8144-47AC-9AE9-081113B68BDF}" sibTransId="{8DEC1EE4-9169-4248-8E78-91CCFD39C940}"/>
    <dgm:cxn modelId="{AB7FD0B0-8B3B-49A4-A818-B9309F1A38A0}" type="presOf" srcId="{64E6E1F4-05A3-468B-AD21-320889F79581}" destId="{18D68A1B-4994-42CB-8DBF-85CB08EC87CF}" srcOrd="0" destOrd="0" presId="urn:microsoft.com/office/officeart/2005/8/layout/list1"/>
    <dgm:cxn modelId="{47487BC8-0776-4167-ADD0-53A3EAD572A9}" type="presOf" srcId="{71471233-2FC4-4569-BE02-8493AA9A6CDF}" destId="{7FBB9CD6-4372-40B8-90DB-55B2CF70F7EB}" srcOrd="0" destOrd="1" presId="urn:microsoft.com/office/officeart/2005/8/layout/list1"/>
    <dgm:cxn modelId="{536C68C8-40BA-498A-AA13-3B82DF1A08F6}" srcId="{3F901744-4D08-4009-8E6E-92AA29F34D77}" destId="{0FB03D4B-705D-4385-80BF-CE5BC81F0896}" srcOrd="0" destOrd="0" parTransId="{54784B7C-218C-4A7D-BAE4-95D79CCEF613}" sibTransId="{726C5822-66C2-45B5-8CBA-47844D3CB8BC}"/>
    <dgm:cxn modelId="{5616BE8C-98BE-4964-853C-BDE9E8FEAB11}" type="presOf" srcId="{4676ED59-4DAF-4702-B4F9-68E06A8363EB}" destId="{7FBB9CD6-4372-40B8-90DB-55B2CF70F7EB}" srcOrd="0" destOrd="0" presId="urn:microsoft.com/office/officeart/2005/8/layout/list1"/>
    <dgm:cxn modelId="{ECD6F426-404E-42FE-B315-31700E097CE8}" type="presOf" srcId="{64E6E1F4-05A3-468B-AD21-320889F79581}" destId="{CED95B73-5FB5-4048-A0E3-BC687BDBABF4}" srcOrd="1" destOrd="0" presId="urn:microsoft.com/office/officeart/2005/8/layout/list1"/>
    <dgm:cxn modelId="{24BA80D2-64C7-4933-A459-64C456D0A50E}" type="presOf" srcId="{90D54BFC-65B4-4CDB-829C-6734EAA6F1C9}" destId="{1F4A2CD4-D8D8-474D-92A9-051B1884CC57}" srcOrd="0" destOrd="1" presId="urn:microsoft.com/office/officeart/2005/8/layout/list1"/>
    <dgm:cxn modelId="{9E236C79-23C4-4B16-8D9B-C28780E7BF76}" srcId="{E13BB666-EBDC-4842-AAB1-0879D74A989D}" destId="{2CFC581D-9F05-44AD-8C2B-B6036C8D3F0F}" srcOrd="2" destOrd="0" parTransId="{B850E7F4-C0F3-4400-8F52-38E8A555A9AF}" sibTransId="{1E4DC7CD-FE4C-4B9F-9503-404C858F97FC}"/>
    <dgm:cxn modelId="{39FD3509-2625-4FE4-8106-40AC70DE4D6C}" type="presOf" srcId="{2155E766-0B4E-4A4F-8123-8FF3B2402F9B}" destId="{BA373BF0-1B10-4A2B-915C-2A329633A385}" srcOrd="0" destOrd="0" presId="urn:microsoft.com/office/officeart/2005/8/layout/list1"/>
    <dgm:cxn modelId="{E049D5C5-2DB6-4B3B-BE16-A2E0278E6FA6}" srcId="{2155E766-0B4E-4A4F-8123-8FF3B2402F9B}" destId="{64E6E1F4-05A3-468B-AD21-320889F79581}" srcOrd="2" destOrd="0" parTransId="{1BC48B34-CCAF-400C-8D9F-99AF5736331E}" sibTransId="{7FD3F91C-1653-4595-B56F-C43A634C7F0D}"/>
    <dgm:cxn modelId="{95E4B247-EB00-4E13-8D59-063CB16BADDC}" srcId="{E13BB666-EBDC-4842-AAB1-0879D74A989D}" destId="{4676ED59-4DAF-4702-B4F9-68E06A8363EB}" srcOrd="0" destOrd="0" parTransId="{40586667-BCBA-42D6-925B-6484987EC143}" sibTransId="{1DF30448-C92A-492C-AC4F-1C33C694303F}"/>
    <dgm:cxn modelId="{6BA40C2E-6B0D-4801-9D46-172F0EF9FEB4}" type="presOf" srcId="{3F901744-4D08-4009-8E6E-92AA29F34D77}" destId="{096A0640-D541-4970-BF32-B0BEA9A184D2}" srcOrd="1" destOrd="0" presId="urn:microsoft.com/office/officeart/2005/8/layout/list1"/>
    <dgm:cxn modelId="{C75E1C95-18A6-4A77-9223-11D8556897F1}" srcId="{2155E766-0B4E-4A4F-8123-8FF3B2402F9B}" destId="{3F901744-4D08-4009-8E6E-92AA29F34D77}" srcOrd="0" destOrd="0" parTransId="{71EE0917-90B9-463E-AE8C-3562362DEB82}" sibTransId="{B742D1B7-C3F8-46FE-9E27-FEE80BD9323F}"/>
    <dgm:cxn modelId="{B13B63D8-B2E0-4B17-BFD9-57A249AE00E8}" srcId="{E13BB666-EBDC-4842-AAB1-0879D74A989D}" destId="{71471233-2FC4-4569-BE02-8493AA9A6CDF}" srcOrd="1" destOrd="0" parTransId="{21338E5C-F22A-46FA-BA2B-D4DD1842DD1D}" sibTransId="{A4B1CDB0-F56E-4976-8933-7795092D5030}"/>
    <dgm:cxn modelId="{AE7413A2-B723-43BD-A240-44EFA8E245A0}" type="presParOf" srcId="{BA373BF0-1B10-4A2B-915C-2A329633A385}" destId="{0DCCB288-5562-413B-BF34-73087667C169}" srcOrd="0" destOrd="0" presId="urn:microsoft.com/office/officeart/2005/8/layout/list1"/>
    <dgm:cxn modelId="{D689C578-5172-4806-8AF9-A94A0C587CE4}" type="presParOf" srcId="{0DCCB288-5562-413B-BF34-73087667C169}" destId="{EF77828F-EB54-4EA8-B633-1D09322918CC}" srcOrd="0" destOrd="0" presId="urn:microsoft.com/office/officeart/2005/8/layout/list1"/>
    <dgm:cxn modelId="{A453CF8C-F6E1-4FF1-BB68-64E5257AE676}" type="presParOf" srcId="{0DCCB288-5562-413B-BF34-73087667C169}" destId="{096A0640-D541-4970-BF32-B0BEA9A184D2}" srcOrd="1" destOrd="0" presId="urn:microsoft.com/office/officeart/2005/8/layout/list1"/>
    <dgm:cxn modelId="{F440F6C7-583C-41C1-B6C5-33F548858834}" type="presParOf" srcId="{BA373BF0-1B10-4A2B-915C-2A329633A385}" destId="{A156AD83-9B1E-46F7-A9EF-C95D8AFCA5CF}" srcOrd="1" destOrd="0" presId="urn:microsoft.com/office/officeart/2005/8/layout/list1"/>
    <dgm:cxn modelId="{B261CE29-06E5-4B1A-B847-1B6B88C10235}" type="presParOf" srcId="{BA373BF0-1B10-4A2B-915C-2A329633A385}" destId="{1F4A2CD4-D8D8-474D-92A9-051B1884CC57}" srcOrd="2" destOrd="0" presId="urn:microsoft.com/office/officeart/2005/8/layout/list1"/>
    <dgm:cxn modelId="{C949B811-8831-4D5B-BA41-1E72988B61C4}" type="presParOf" srcId="{BA373BF0-1B10-4A2B-915C-2A329633A385}" destId="{642177D8-8DE0-4BE7-82A4-CD6A981D41FF}" srcOrd="3" destOrd="0" presId="urn:microsoft.com/office/officeart/2005/8/layout/list1"/>
    <dgm:cxn modelId="{63187F81-2A13-4982-8E07-2C4DAA6789B3}" type="presParOf" srcId="{BA373BF0-1B10-4A2B-915C-2A329633A385}" destId="{C979B0C9-574F-4AA7-A989-19CAC4EAB4FF}" srcOrd="4" destOrd="0" presId="urn:microsoft.com/office/officeart/2005/8/layout/list1"/>
    <dgm:cxn modelId="{63D6C6BF-B578-427E-83B4-BDA6C736CF39}" type="presParOf" srcId="{C979B0C9-574F-4AA7-A989-19CAC4EAB4FF}" destId="{6B99FEC0-B8BB-4D42-856B-19C6CEEBB4E6}" srcOrd="0" destOrd="0" presId="urn:microsoft.com/office/officeart/2005/8/layout/list1"/>
    <dgm:cxn modelId="{90E3A01E-4931-4461-B0C7-4017A00737A5}" type="presParOf" srcId="{C979B0C9-574F-4AA7-A989-19CAC4EAB4FF}" destId="{B867365F-2D4C-44F9-9C80-2BFA15993C9E}" srcOrd="1" destOrd="0" presId="urn:microsoft.com/office/officeart/2005/8/layout/list1"/>
    <dgm:cxn modelId="{42AF7269-B7E2-4784-9C04-270504F3C0BA}" type="presParOf" srcId="{BA373BF0-1B10-4A2B-915C-2A329633A385}" destId="{5D19EE03-3CE4-4DD1-800A-ED94DD9851CD}" srcOrd="5" destOrd="0" presId="urn:microsoft.com/office/officeart/2005/8/layout/list1"/>
    <dgm:cxn modelId="{677D12F9-A7F1-4EB9-8A86-DDCD724435BA}" type="presParOf" srcId="{BA373BF0-1B10-4A2B-915C-2A329633A385}" destId="{7FBB9CD6-4372-40B8-90DB-55B2CF70F7EB}" srcOrd="6" destOrd="0" presId="urn:microsoft.com/office/officeart/2005/8/layout/list1"/>
    <dgm:cxn modelId="{CFD4268C-FB24-498A-AAC2-747B782CA2A6}" type="presParOf" srcId="{BA373BF0-1B10-4A2B-915C-2A329633A385}" destId="{EEDF6200-5359-4602-9CDB-9C0B51608044}" srcOrd="7" destOrd="0" presId="urn:microsoft.com/office/officeart/2005/8/layout/list1"/>
    <dgm:cxn modelId="{F2B24D73-129E-4DB0-B374-021A44F7F2E1}" type="presParOf" srcId="{BA373BF0-1B10-4A2B-915C-2A329633A385}" destId="{D3E26069-7D60-407C-A773-C8B902AC506D}" srcOrd="8" destOrd="0" presId="urn:microsoft.com/office/officeart/2005/8/layout/list1"/>
    <dgm:cxn modelId="{F57B81A8-D2A8-43CB-A877-D3DB6DAF64BA}" type="presParOf" srcId="{D3E26069-7D60-407C-A773-C8B902AC506D}" destId="{18D68A1B-4994-42CB-8DBF-85CB08EC87CF}" srcOrd="0" destOrd="0" presId="urn:microsoft.com/office/officeart/2005/8/layout/list1"/>
    <dgm:cxn modelId="{282DB412-0101-436B-8E30-3CAE11C83B9F}" type="presParOf" srcId="{D3E26069-7D60-407C-A773-C8B902AC506D}" destId="{CED95B73-5FB5-4048-A0E3-BC687BDBABF4}" srcOrd="1" destOrd="0" presId="urn:microsoft.com/office/officeart/2005/8/layout/list1"/>
    <dgm:cxn modelId="{2CF0886E-62B4-4648-9BE6-A0174D19E415}" type="presParOf" srcId="{BA373BF0-1B10-4A2B-915C-2A329633A385}" destId="{B4CE598D-90D5-47D8-8AC1-08D05AF882D9}" srcOrd="9" destOrd="0" presId="urn:microsoft.com/office/officeart/2005/8/layout/list1"/>
    <dgm:cxn modelId="{386B8544-C53B-4D0D-AF41-690883E7B7F3}" type="presParOf" srcId="{BA373BF0-1B10-4A2B-915C-2A329633A385}" destId="{5FA7C40D-8C19-42F3-9B0D-72A7CC6425AD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E5C4FC8-6409-4357-8D4D-50925D9A1E5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44E25A4-1844-4E61-9C2C-9EBC6C43E7C0}">
      <dgm:prSet/>
      <dgm:spPr/>
      <dgm:t>
        <a:bodyPr/>
        <a:lstStyle/>
        <a:p>
          <a:r>
            <a:rPr lang="en-US" dirty="0"/>
            <a:t>Person-</a:t>
          </a:r>
          <a:r>
            <a:rPr lang="en-US" dirty="0" err="1"/>
            <a:t>centred</a:t>
          </a:r>
          <a:r>
            <a:rPr lang="en-US" dirty="0"/>
            <a:t> care focuses on the individual’s needs, preferences and choices(Santana et al., 2018).</a:t>
          </a:r>
        </a:p>
      </dgm:t>
    </dgm:pt>
    <dgm:pt modelId="{98EF7CA7-DE19-4DA7-8196-BAC2C1D39AB2}" type="parTrans" cxnId="{E6B99F64-591B-4A76-99EF-8E85B460A548}">
      <dgm:prSet/>
      <dgm:spPr/>
      <dgm:t>
        <a:bodyPr/>
        <a:lstStyle/>
        <a:p>
          <a:endParaRPr lang="en-US"/>
        </a:p>
      </dgm:t>
    </dgm:pt>
    <dgm:pt modelId="{A2BFBA1F-A72E-4CF6-84E1-8E6FA4A1A458}" type="sibTrans" cxnId="{E6B99F64-591B-4A76-99EF-8E85B460A548}">
      <dgm:prSet/>
      <dgm:spPr/>
      <dgm:t>
        <a:bodyPr/>
        <a:lstStyle/>
        <a:p>
          <a:endParaRPr lang="en-US"/>
        </a:p>
      </dgm:t>
    </dgm:pt>
    <dgm:pt modelId="{11864C35-56C3-4B0B-B9C1-304CECD2A0F9}">
      <dgm:prSet/>
      <dgm:spPr/>
      <dgm:t>
        <a:bodyPr/>
        <a:lstStyle/>
        <a:p>
          <a:r>
            <a:rPr lang="en-US"/>
            <a:t>Effective communication allows service users to:</a:t>
          </a:r>
        </a:p>
      </dgm:t>
    </dgm:pt>
    <dgm:pt modelId="{0E162F70-4557-4471-9C6E-A33F59CD5C9E}" type="parTrans" cxnId="{5A827B13-BA7B-45DC-94D6-8D5C2368B9FF}">
      <dgm:prSet/>
      <dgm:spPr/>
      <dgm:t>
        <a:bodyPr/>
        <a:lstStyle/>
        <a:p>
          <a:endParaRPr lang="en-US"/>
        </a:p>
      </dgm:t>
    </dgm:pt>
    <dgm:pt modelId="{B7345B03-5961-4CD2-A0CD-3D1ADBFDEC55}" type="sibTrans" cxnId="{5A827B13-BA7B-45DC-94D6-8D5C2368B9FF}">
      <dgm:prSet/>
      <dgm:spPr/>
      <dgm:t>
        <a:bodyPr/>
        <a:lstStyle/>
        <a:p>
          <a:endParaRPr lang="en-US"/>
        </a:p>
      </dgm:t>
    </dgm:pt>
    <dgm:pt modelId="{34238B22-E1C2-44A2-942B-D9D77C10365D}">
      <dgm:prSet/>
      <dgm:spPr/>
      <dgm:t>
        <a:bodyPr/>
        <a:lstStyle/>
        <a:p>
          <a:r>
            <a:rPr lang="en-US"/>
            <a:t>Express their views</a:t>
          </a:r>
        </a:p>
      </dgm:t>
    </dgm:pt>
    <dgm:pt modelId="{1C96FD3B-870D-42D2-8CE5-69FE0589605A}" type="parTrans" cxnId="{2D924B9E-AA20-430C-A1C0-D88A1DF62C6D}">
      <dgm:prSet/>
      <dgm:spPr/>
      <dgm:t>
        <a:bodyPr/>
        <a:lstStyle/>
        <a:p>
          <a:endParaRPr lang="en-US"/>
        </a:p>
      </dgm:t>
    </dgm:pt>
    <dgm:pt modelId="{3CC65E08-5ABD-4247-81AA-DAB9F4B7C832}" type="sibTrans" cxnId="{2D924B9E-AA20-430C-A1C0-D88A1DF62C6D}">
      <dgm:prSet/>
      <dgm:spPr/>
      <dgm:t>
        <a:bodyPr/>
        <a:lstStyle/>
        <a:p>
          <a:endParaRPr lang="en-US"/>
        </a:p>
      </dgm:t>
    </dgm:pt>
    <dgm:pt modelId="{D8C8E725-E2D4-4BF8-98A9-4323C97A7D01}">
      <dgm:prSet/>
      <dgm:spPr/>
      <dgm:t>
        <a:bodyPr/>
        <a:lstStyle/>
        <a:p>
          <a:r>
            <a:rPr lang="en-US"/>
            <a:t>Participate in decisions about their care</a:t>
          </a:r>
        </a:p>
      </dgm:t>
    </dgm:pt>
    <dgm:pt modelId="{4799062A-D939-4BE4-ACD7-97A542E5EE62}" type="parTrans" cxnId="{50CB94C6-15E6-4FB4-90FB-796103EC3B4A}">
      <dgm:prSet/>
      <dgm:spPr/>
      <dgm:t>
        <a:bodyPr/>
        <a:lstStyle/>
        <a:p>
          <a:endParaRPr lang="en-US"/>
        </a:p>
      </dgm:t>
    </dgm:pt>
    <dgm:pt modelId="{D3062820-1D1D-4814-BA25-8716680ADC34}" type="sibTrans" cxnId="{50CB94C6-15E6-4FB4-90FB-796103EC3B4A}">
      <dgm:prSet/>
      <dgm:spPr/>
      <dgm:t>
        <a:bodyPr/>
        <a:lstStyle/>
        <a:p>
          <a:endParaRPr lang="en-US"/>
        </a:p>
      </dgm:t>
    </dgm:pt>
    <dgm:pt modelId="{EBDA1E8A-EBC3-442E-BB83-79746AF8F808}">
      <dgm:prSet/>
      <dgm:spPr/>
      <dgm:t>
        <a:bodyPr/>
        <a:lstStyle/>
        <a:p>
          <a:r>
            <a:rPr lang="en-US"/>
            <a:t>Active listening and empathy are essential communication skills.</a:t>
          </a:r>
        </a:p>
      </dgm:t>
    </dgm:pt>
    <dgm:pt modelId="{583E344D-1C95-4D1F-88AE-89CF79C855A4}" type="parTrans" cxnId="{42F43CB3-2AD6-49D8-A786-97B63167FFD0}">
      <dgm:prSet/>
      <dgm:spPr/>
      <dgm:t>
        <a:bodyPr/>
        <a:lstStyle/>
        <a:p>
          <a:endParaRPr lang="en-US"/>
        </a:p>
      </dgm:t>
    </dgm:pt>
    <dgm:pt modelId="{ED6ED0E5-AC63-4F7A-81B5-F41B21FCD8C0}" type="sibTrans" cxnId="{42F43CB3-2AD6-49D8-A786-97B63167FFD0}">
      <dgm:prSet/>
      <dgm:spPr/>
      <dgm:t>
        <a:bodyPr/>
        <a:lstStyle/>
        <a:p>
          <a:endParaRPr lang="en-US"/>
        </a:p>
      </dgm:t>
    </dgm:pt>
    <dgm:pt modelId="{E66AC8CF-EB45-4847-ABB3-D1A0ADE27139}">
      <dgm:prSet/>
      <dgm:spPr/>
      <dgm:t>
        <a:bodyPr/>
        <a:lstStyle/>
        <a:p>
          <a:r>
            <a:rPr lang="en-US"/>
            <a:t>Respecting cultural, language and emotional differences improves outcomes.</a:t>
          </a:r>
        </a:p>
      </dgm:t>
    </dgm:pt>
    <dgm:pt modelId="{768F8825-97E2-43DB-AD64-D2F88FF1FC9A}" type="parTrans" cxnId="{00D86384-13B3-400A-A68B-3C67316C6109}">
      <dgm:prSet/>
      <dgm:spPr/>
      <dgm:t>
        <a:bodyPr/>
        <a:lstStyle/>
        <a:p>
          <a:endParaRPr lang="en-US"/>
        </a:p>
      </dgm:t>
    </dgm:pt>
    <dgm:pt modelId="{C31CD40A-FAE9-440D-A3AF-AA34D1FC0D5D}" type="sibTrans" cxnId="{00D86384-13B3-400A-A68B-3C67316C6109}">
      <dgm:prSet/>
      <dgm:spPr/>
      <dgm:t>
        <a:bodyPr/>
        <a:lstStyle/>
        <a:p>
          <a:endParaRPr lang="en-US"/>
        </a:p>
      </dgm:t>
    </dgm:pt>
    <dgm:pt modelId="{53E38D71-3208-4629-964B-556C1FFAC35D}" type="pres">
      <dgm:prSet presAssocID="{1E5C4FC8-6409-4357-8D4D-50925D9A1E5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461DD37-AB96-4CF2-AF71-196E933D2437}" type="pres">
      <dgm:prSet presAssocID="{B44E25A4-1844-4E61-9C2C-9EBC6C43E7C0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FDF8141-2E63-4A2C-B848-9FC12C33DF3A}" type="pres">
      <dgm:prSet presAssocID="{A2BFBA1F-A72E-4CF6-84E1-8E6FA4A1A458}" presName="spacer" presStyleCnt="0"/>
      <dgm:spPr/>
    </dgm:pt>
    <dgm:pt modelId="{15875F4E-C177-42B8-BAF4-97B8F0103426}" type="pres">
      <dgm:prSet presAssocID="{11864C35-56C3-4B0B-B9C1-304CECD2A0F9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5530DC2-B93A-40C1-AA07-58D1675D1B11}" type="pres">
      <dgm:prSet presAssocID="{11864C35-56C3-4B0B-B9C1-304CECD2A0F9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92362A0-BEAD-4D06-AB65-60F532F0D588}" type="pres">
      <dgm:prSet presAssocID="{EBDA1E8A-EBC3-442E-BB83-79746AF8F808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6A360EF-6036-4D12-8AB3-29033FE1FC07}" type="pres">
      <dgm:prSet presAssocID="{ED6ED0E5-AC63-4F7A-81B5-F41B21FCD8C0}" presName="spacer" presStyleCnt="0"/>
      <dgm:spPr/>
    </dgm:pt>
    <dgm:pt modelId="{6093C7F1-539B-4D63-9FF2-346181036BC5}" type="pres">
      <dgm:prSet presAssocID="{E66AC8CF-EB45-4847-ABB3-D1A0ADE27139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A827B13-BA7B-45DC-94D6-8D5C2368B9FF}" srcId="{1E5C4FC8-6409-4357-8D4D-50925D9A1E56}" destId="{11864C35-56C3-4B0B-B9C1-304CECD2A0F9}" srcOrd="1" destOrd="0" parTransId="{0E162F70-4557-4471-9C6E-A33F59CD5C9E}" sibTransId="{B7345B03-5961-4CD2-A0CD-3D1ADBFDEC55}"/>
    <dgm:cxn modelId="{CA0E3CB5-D044-4381-9F41-3E21285B5A74}" type="presOf" srcId="{B44E25A4-1844-4E61-9C2C-9EBC6C43E7C0}" destId="{A461DD37-AB96-4CF2-AF71-196E933D2437}" srcOrd="0" destOrd="0" presId="urn:microsoft.com/office/officeart/2005/8/layout/vList2"/>
    <dgm:cxn modelId="{DFDD7091-7387-4150-8104-ABB10A28785A}" type="presOf" srcId="{D8C8E725-E2D4-4BF8-98A9-4323C97A7D01}" destId="{35530DC2-B93A-40C1-AA07-58D1675D1B11}" srcOrd="0" destOrd="1" presId="urn:microsoft.com/office/officeart/2005/8/layout/vList2"/>
    <dgm:cxn modelId="{4007FC37-8F10-4341-A2BB-495A017CA24C}" type="presOf" srcId="{11864C35-56C3-4B0B-B9C1-304CECD2A0F9}" destId="{15875F4E-C177-42B8-BAF4-97B8F0103426}" srcOrd="0" destOrd="0" presId="urn:microsoft.com/office/officeart/2005/8/layout/vList2"/>
    <dgm:cxn modelId="{E6B99F64-591B-4A76-99EF-8E85B460A548}" srcId="{1E5C4FC8-6409-4357-8D4D-50925D9A1E56}" destId="{B44E25A4-1844-4E61-9C2C-9EBC6C43E7C0}" srcOrd="0" destOrd="0" parTransId="{98EF7CA7-DE19-4DA7-8196-BAC2C1D39AB2}" sibTransId="{A2BFBA1F-A72E-4CF6-84E1-8E6FA4A1A458}"/>
    <dgm:cxn modelId="{2D924B9E-AA20-430C-A1C0-D88A1DF62C6D}" srcId="{11864C35-56C3-4B0B-B9C1-304CECD2A0F9}" destId="{34238B22-E1C2-44A2-942B-D9D77C10365D}" srcOrd="0" destOrd="0" parTransId="{1C96FD3B-870D-42D2-8CE5-69FE0589605A}" sibTransId="{3CC65E08-5ABD-4247-81AA-DAB9F4B7C832}"/>
    <dgm:cxn modelId="{C0AE99B0-AB28-4931-9686-04EACAD45D73}" type="presOf" srcId="{EBDA1E8A-EBC3-442E-BB83-79746AF8F808}" destId="{192362A0-BEAD-4D06-AB65-60F532F0D588}" srcOrd="0" destOrd="0" presId="urn:microsoft.com/office/officeart/2005/8/layout/vList2"/>
    <dgm:cxn modelId="{BB3D59CB-670A-4AC2-BDCE-359166A69FF5}" type="presOf" srcId="{1E5C4FC8-6409-4357-8D4D-50925D9A1E56}" destId="{53E38D71-3208-4629-964B-556C1FFAC35D}" srcOrd="0" destOrd="0" presId="urn:microsoft.com/office/officeart/2005/8/layout/vList2"/>
    <dgm:cxn modelId="{00D86384-13B3-400A-A68B-3C67316C6109}" srcId="{1E5C4FC8-6409-4357-8D4D-50925D9A1E56}" destId="{E66AC8CF-EB45-4847-ABB3-D1A0ADE27139}" srcOrd="3" destOrd="0" parTransId="{768F8825-97E2-43DB-AD64-D2F88FF1FC9A}" sibTransId="{C31CD40A-FAE9-440D-A3AF-AA34D1FC0D5D}"/>
    <dgm:cxn modelId="{CA47EC9C-BDAA-44A5-B1B0-E35F40A79A5D}" type="presOf" srcId="{34238B22-E1C2-44A2-942B-D9D77C10365D}" destId="{35530DC2-B93A-40C1-AA07-58D1675D1B11}" srcOrd="0" destOrd="0" presId="urn:microsoft.com/office/officeart/2005/8/layout/vList2"/>
    <dgm:cxn modelId="{50CB94C6-15E6-4FB4-90FB-796103EC3B4A}" srcId="{11864C35-56C3-4B0B-B9C1-304CECD2A0F9}" destId="{D8C8E725-E2D4-4BF8-98A9-4323C97A7D01}" srcOrd="1" destOrd="0" parTransId="{4799062A-D939-4BE4-ACD7-97A542E5EE62}" sibTransId="{D3062820-1D1D-4814-BA25-8716680ADC34}"/>
    <dgm:cxn modelId="{0F97F1CC-0AC2-4A15-8059-5AC1F5ED6824}" type="presOf" srcId="{E66AC8CF-EB45-4847-ABB3-D1A0ADE27139}" destId="{6093C7F1-539B-4D63-9FF2-346181036BC5}" srcOrd="0" destOrd="0" presId="urn:microsoft.com/office/officeart/2005/8/layout/vList2"/>
    <dgm:cxn modelId="{42F43CB3-2AD6-49D8-A786-97B63167FFD0}" srcId="{1E5C4FC8-6409-4357-8D4D-50925D9A1E56}" destId="{EBDA1E8A-EBC3-442E-BB83-79746AF8F808}" srcOrd="2" destOrd="0" parTransId="{583E344D-1C95-4D1F-88AE-89CF79C855A4}" sibTransId="{ED6ED0E5-AC63-4F7A-81B5-F41B21FCD8C0}"/>
    <dgm:cxn modelId="{27437339-4E43-428E-8253-5F3C5FDEB4A7}" type="presParOf" srcId="{53E38D71-3208-4629-964B-556C1FFAC35D}" destId="{A461DD37-AB96-4CF2-AF71-196E933D2437}" srcOrd="0" destOrd="0" presId="urn:microsoft.com/office/officeart/2005/8/layout/vList2"/>
    <dgm:cxn modelId="{36BDA02C-0EF3-4B83-B3FE-84978129124A}" type="presParOf" srcId="{53E38D71-3208-4629-964B-556C1FFAC35D}" destId="{CFDF8141-2E63-4A2C-B848-9FC12C33DF3A}" srcOrd="1" destOrd="0" presId="urn:microsoft.com/office/officeart/2005/8/layout/vList2"/>
    <dgm:cxn modelId="{7EA43228-B29A-42A6-9107-0926D5AD839F}" type="presParOf" srcId="{53E38D71-3208-4629-964B-556C1FFAC35D}" destId="{15875F4E-C177-42B8-BAF4-97B8F0103426}" srcOrd="2" destOrd="0" presId="urn:microsoft.com/office/officeart/2005/8/layout/vList2"/>
    <dgm:cxn modelId="{B51D0269-0887-4AD9-9D0C-FB8F86B1A328}" type="presParOf" srcId="{53E38D71-3208-4629-964B-556C1FFAC35D}" destId="{35530DC2-B93A-40C1-AA07-58D1675D1B11}" srcOrd="3" destOrd="0" presId="urn:microsoft.com/office/officeart/2005/8/layout/vList2"/>
    <dgm:cxn modelId="{DA08DAF4-CD0A-439A-A693-09A13AC92B3F}" type="presParOf" srcId="{53E38D71-3208-4629-964B-556C1FFAC35D}" destId="{192362A0-BEAD-4D06-AB65-60F532F0D588}" srcOrd="4" destOrd="0" presId="urn:microsoft.com/office/officeart/2005/8/layout/vList2"/>
    <dgm:cxn modelId="{3AB04E1A-8F39-4778-9535-29F28D4C64B1}" type="presParOf" srcId="{53E38D71-3208-4629-964B-556C1FFAC35D}" destId="{46A360EF-6036-4D12-8AB3-29033FE1FC07}" srcOrd="5" destOrd="0" presId="urn:microsoft.com/office/officeart/2005/8/layout/vList2"/>
    <dgm:cxn modelId="{124F3E84-4257-4D48-A47C-E8A09626B32D}" type="presParOf" srcId="{53E38D71-3208-4629-964B-556C1FFAC35D}" destId="{6093C7F1-539B-4D63-9FF2-346181036BC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4C9434C-A054-4B7C-ABB8-CBBD089928C7}" type="doc">
      <dgm:prSet loTypeId="urn:microsoft.com/office/officeart/2005/8/layout/process4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F1DD2C7F-3D40-46FD-9036-70E05B634246}">
      <dgm:prSet/>
      <dgm:spPr/>
      <dgm:t>
        <a:bodyPr/>
        <a:lstStyle/>
        <a:p>
          <a:r>
            <a:rPr lang="en-US" b="1"/>
            <a:t>Example: Residential Care Home</a:t>
          </a:r>
          <a:endParaRPr lang="en-US"/>
        </a:p>
      </dgm:t>
    </dgm:pt>
    <dgm:pt modelId="{D7F3DA98-5890-49EC-ADB0-BC2D5EA94812}" type="parTrans" cxnId="{31C18679-BEA4-4655-AAB4-2414A52836EB}">
      <dgm:prSet/>
      <dgm:spPr/>
      <dgm:t>
        <a:bodyPr/>
        <a:lstStyle/>
        <a:p>
          <a:endParaRPr lang="en-US"/>
        </a:p>
      </dgm:t>
    </dgm:pt>
    <dgm:pt modelId="{2E3D77BA-CE86-4FFF-8240-B9690165D9BF}" type="sibTrans" cxnId="{31C18679-BEA4-4655-AAB4-2414A52836EB}">
      <dgm:prSet/>
      <dgm:spPr/>
      <dgm:t>
        <a:bodyPr/>
        <a:lstStyle/>
        <a:p>
          <a:endParaRPr lang="en-US"/>
        </a:p>
      </dgm:t>
    </dgm:pt>
    <dgm:pt modelId="{29D83ECC-9D25-49CA-A15B-03E75D5FCDB4}">
      <dgm:prSet/>
      <dgm:spPr/>
      <dgm:t>
        <a:bodyPr/>
        <a:lstStyle/>
        <a:p>
          <a:r>
            <a:rPr lang="en-US"/>
            <a:t>A support worker communicates with an elderly service user who is anxious(Bryan et al., 2002).</a:t>
          </a:r>
        </a:p>
      </dgm:t>
    </dgm:pt>
    <dgm:pt modelId="{3B6248F2-0CCC-4CBF-A20F-5E89529BD050}" type="parTrans" cxnId="{7119B87D-7F16-4686-803D-6904E9DD4F17}">
      <dgm:prSet/>
      <dgm:spPr/>
      <dgm:t>
        <a:bodyPr/>
        <a:lstStyle/>
        <a:p>
          <a:endParaRPr lang="en-US"/>
        </a:p>
      </dgm:t>
    </dgm:pt>
    <dgm:pt modelId="{F7E02FE5-4932-4736-A8E3-92EFE59984C2}" type="sibTrans" cxnId="{7119B87D-7F16-4686-803D-6904E9DD4F17}">
      <dgm:prSet/>
      <dgm:spPr/>
      <dgm:t>
        <a:bodyPr/>
        <a:lstStyle/>
        <a:p>
          <a:endParaRPr lang="en-US"/>
        </a:p>
      </dgm:t>
    </dgm:pt>
    <dgm:pt modelId="{74C3D817-5493-446A-BD6D-D84BEA0ED2E4}">
      <dgm:prSet/>
      <dgm:spPr/>
      <dgm:t>
        <a:bodyPr/>
        <a:lstStyle/>
        <a:p>
          <a:r>
            <a:rPr lang="en-US"/>
            <a:t>The worker:</a:t>
          </a:r>
        </a:p>
      </dgm:t>
    </dgm:pt>
    <dgm:pt modelId="{6C5D255D-97A1-4AF4-8F59-09C175C920AF}" type="parTrans" cxnId="{9014B169-BDDB-4A1E-BC8F-3C0408C92D5C}">
      <dgm:prSet/>
      <dgm:spPr/>
      <dgm:t>
        <a:bodyPr/>
        <a:lstStyle/>
        <a:p>
          <a:endParaRPr lang="en-US"/>
        </a:p>
      </dgm:t>
    </dgm:pt>
    <dgm:pt modelId="{B7353357-A8D7-4AD9-AD07-4072F1884901}" type="sibTrans" cxnId="{9014B169-BDDB-4A1E-BC8F-3C0408C92D5C}">
      <dgm:prSet/>
      <dgm:spPr/>
      <dgm:t>
        <a:bodyPr/>
        <a:lstStyle/>
        <a:p>
          <a:endParaRPr lang="en-US"/>
        </a:p>
      </dgm:t>
    </dgm:pt>
    <dgm:pt modelId="{2E8B8FBA-C4B0-404B-8EAC-AA2FA8A51F75}">
      <dgm:prSet/>
      <dgm:spPr/>
      <dgm:t>
        <a:bodyPr/>
        <a:lstStyle/>
        <a:p>
          <a:r>
            <a:rPr lang="en-US"/>
            <a:t>Uses calm verbal communication</a:t>
          </a:r>
        </a:p>
      </dgm:t>
    </dgm:pt>
    <dgm:pt modelId="{F8E50662-BCCF-44B9-B0D1-6309252FDF1E}" type="parTrans" cxnId="{B8A3FF75-4012-44F8-89C8-A04009E1BFD3}">
      <dgm:prSet/>
      <dgm:spPr/>
      <dgm:t>
        <a:bodyPr/>
        <a:lstStyle/>
        <a:p>
          <a:endParaRPr lang="en-US"/>
        </a:p>
      </dgm:t>
    </dgm:pt>
    <dgm:pt modelId="{D4305EB2-BE9D-424C-BD94-50F96E564A26}" type="sibTrans" cxnId="{B8A3FF75-4012-44F8-89C8-A04009E1BFD3}">
      <dgm:prSet/>
      <dgm:spPr/>
      <dgm:t>
        <a:bodyPr/>
        <a:lstStyle/>
        <a:p>
          <a:endParaRPr lang="en-US"/>
        </a:p>
      </dgm:t>
    </dgm:pt>
    <dgm:pt modelId="{C35DD7BE-8627-454D-A254-FC1A3C5DDC63}">
      <dgm:prSet/>
      <dgm:spPr/>
      <dgm:t>
        <a:bodyPr/>
        <a:lstStyle/>
        <a:p>
          <a:r>
            <a:rPr lang="en-US"/>
            <a:t>Maintains eye contact and open body language</a:t>
          </a:r>
        </a:p>
      </dgm:t>
    </dgm:pt>
    <dgm:pt modelId="{C87E4D04-8CF7-4253-BAFE-080CF4FD3F14}" type="parTrans" cxnId="{740FABA9-47CD-44CA-84DF-DE3DAFB9C130}">
      <dgm:prSet/>
      <dgm:spPr/>
      <dgm:t>
        <a:bodyPr/>
        <a:lstStyle/>
        <a:p>
          <a:endParaRPr lang="en-US"/>
        </a:p>
      </dgm:t>
    </dgm:pt>
    <dgm:pt modelId="{4C9BDAFB-738D-49C7-BA73-49E60784DC47}" type="sibTrans" cxnId="{740FABA9-47CD-44CA-84DF-DE3DAFB9C130}">
      <dgm:prSet/>
      <dgm:spPr/>
      <dgm:t>
        <a:bodyPr/>
        <a:lstStyle/>
        <a:p>
          <a:endParaRPr lang="en-US"/>
        </a:p>
      </dgm:t>
    </dgm:pt>
    <dgm:pt modelId="{777BFC92-1E26-48CF-A655-2C5CEF4BDD5E}">
      <dgm:prSet/>
      <dgm:spPr/>
      <dgm:t>
        <a:bodyPr/>
        <a:lstStyle/>
        <a:p>
          <a:r>
            <a:rPr lang="en-US"/>
            <a:t>Listens actively without interrupting</a:t>
          </a:r>
        </a:p>
      </dgm:t>
    </dgm:pt>
    <dgm:pt modelId="{EA6E27E5-BE02-4E43-BA06-604A16A747A6}" type="parTrans" cxnId="{55D786DD-765C-4078-A168-D20106A2048A}">
      <dgm:prSet/>
      <dgm:spPr/>
      <dgm:t>
        <a:bodyPr/>
        <a:lstStyle/>
        <a:p>
          <a:endParaRPr lang="en-US"/>
        </a:p>
      </dgm:t>
    </dgm:pt>
    <dgm:pt modelId="{71542411-CCDB-46FE-8A05-05DA370A4CF0}" type="sibTrans" cxnId="{55D786DD-765C-4078-A168-D20106A2048A}">
      <dgm:prSet/>
      <dgm:spPr/>
      <dgm:t>
        <a:bodyPr/>
        <a:lstStyle/>
        <a:p>
          <a:endParaRPr lang="en-US"/>
        </a:p>
      </dgm:t>
    </dgm:pt>
    <dgm:pt modelId="{8D43D9AD-4A20-42A1-A302-399A1E492E45}">
      <dgm:prSet/>
      <dgm:spPr/>
      <dgm:t>
        <a:bodyPr/>
        <a:lstStyle/>
        <a:p>
          <a:r>
            <a:rPr lang="en-US"/>
            <a:t>This reassures the service user and helps identify their needs.</a:t>
          </a:r>
        </a:p>
      </dgm:t>
    </dgm:pt>
    <dgm:pt modelId="{90F9E0EC-3C8A-4B8B-B1FE-BB9A386033D6}" type="parTrans" cxnId="{D7C9E429-5D48-43DA-A35C-CF1EE68144F6}">
      <dgm:prSet/>
      <dgm:spPr/>
      <dgm:t>
        <a:bodyPr/>
        <a:lstStyle/>
        <a:p>
          <a:endParaRPr lang="en-US"/>
        </a:p>
      </dgm:t>
    </dgm:pt>
    <dgm:pt modelId="{0F861606-6B11-426C-990F-947A57FAF49F}" type="sibTrans" cxnId="{D7C9E429-5D48-43DA-A35C-CF1EE68144F6}">
      <dgm:prSet/>
      <dgm:spPr/>
      <dgm:t>
        <a:bodyPr/>
        <a:lstStyle/>
        <a:p>
          <a:endParaRPr lang="en-US"/>
        </a:p>
      </dgm:t>
    </dgm:pt>
    <dgm:pt modelId="{DF523ADC-9953-4A81-A4F5-840066C7CEF5}" type="pres">
      <dgm:prSet presAssocID="{34C9434C-A054-4B7C-ABB8-CBBD089928C7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B7A6E73-43E3-4FE3-834E-1900FCA95217}" type="pres">
      <dgm:prSet presAssocID="{8D43D9AD-4A20-42A1-A302-399A1E492E45}" presName="boxAndChildren" presStyleCnt="0"/>
      <dgm:spPr/>
    </dgm:pt>
    <dgm:pt modelId="{09C7FE57-6568-4BB0-A4BF-05705F20E564}" type="pres">
      <dgm:prSet presAssocID="{8D43D9AD-4A20-42A1-A302-399A1E492E45}" presName="parentTextBox" presStyleLbl="node1" presStyleIdx="0" presStyleCnt="4"/>
      <dgm:spPr/>
      <dgm:t>
        <a:bodyPr/>
        <a:lstStyle/>
        <a:p>
          <a:endParaRPr lang="en-US"/>
        </a:p>
      </dgm:t>
    </dgm:pt>
    <dgm:pt modelId="{E438D90E-50BB-4DF3-935D-99D4098DCB6A}" type="pres">
      <dgm:prSet presAssocID="{B7353357-A8D7-4AD9-AD07-4072F1884901}" presName="sp" presStyleCnt="0"/>
      <dgm:spPr/>
    </dgm:pt>
    <dgm:pt modelId="{72EF5BEF-069D-473E-8F74-1A56E3893660}" type="pres">
      <dgm:prSet presAssocID="{74C3D817-5493-446A-BD6D-D84BEA0ED2E4}" presName="arrowAndChildren" presStyleCnt="0"/>
      <dgm:spPr/>
    </dgm:pt>
    <dgm:pt modelId="{FA34D975-3A2A-477D-873E-CFCB76FCAFF3}" type="pres">
      <dgm:prSet presAssocID="{74C3D817-5493-446A-BD6D-D84BEA0ED2E4}" presName="parentTextArrow" presStyleLbl="node1" presStyleIdx="0" presStyleCnt="4"/>
      <dgm:spPr/>
      <dgm:t>
        <a:bodyPr/>
        <a:lstStyle/>
        <a:p>
          <a:endParaRPr lang="en-US"/>
        </a:p>
      </dgm:t>
    </dgm:pt>
    <dgm:pt modelId="{BC86221F-0404-4CC2-9AC0-C6F46954F5B4}" type="pres">
      <dgm:prSet presAssocID="{74C3D817-5493-446A-BD6D-D84BEA0ED2E4}" presName="arrow" presStyleLbl="node1" presStyleIdx="1" presStyleCnt="4"/>
      <dgm:spPr/>
      <dgm:t>
        <a:bodyPr/>
        <a:lstStyle/>
        <a:p>
          <a:endParaRPr lang="en-US"/>
        </a:p>
      </dgm:t>
    </dgm:pt>
    <dgm:pt modelId="{97B8451A-C213-4DD3-9DB2-FB065A6ED378}" type="pres">
      <dgm:prSet presAssocID="{74C3D817-5493-446A-BD6D-D84BEA0ED2E4}" presName="descendantArrow" presStyleCnt="0"/>
      <dgm:spPr/>
    </dgm:pt>
    <dgm:pt modelId="{6147201B-527E-4062-8A11-3477E0BFCECD}" type="pres">
      <dgm:prSet presAssocID="{2E8B8FBA-C4B0-404B-8EAC-AA2FA8A51F75}" presName="childTextArrow" presStyleLbl="fg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F33515D-AF26-4454-A47A-CA3C1E42C054}" type="pres">
      <dgm:prSet presAssocID="{C35DD7BE-8627-454D-A254-FC1A3C5DDC63}" presName="childTextArrow" presStyleLbl="f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39155B6-F0A2-430B-BFDC-FEC9A0BCCF95}" type="pres">
      <dgm:prSet presAssocID="{777BFC92-1E26-48CF-A655-2C5CEF4BDD5E}" presName="childTextArrow" presStyleLbl="f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DA3F04D-1D2E-43F1-BFE2-D1B53745922D}" type="pres">
      <dgm:prSet presAssocID="{F7E02FE5-4932-4736-A8E3-92EFE59984C2}" presName="sp" presStyleCnt="0"/>
      <dgm:spPr/>
    </dgm:pt>
    <dgm:pt modelId="{CF620D34-754B-47C6-8BCB-12EF95664C01}" type="pres">
      <dgm:prSet presAssocID="{29D83ECC-9D25-49CA-A15B-03E75D5FCDB4}" presName="arrowAndChildren" presStyleCnt="0"/>
      <dgm:spPr/>
    </dgm:pt>
    <dgm:pt modelId="{7FB29466-CCDD-4CDA-80B2-A2A1C6CF56B1}" type="pres">
      <dgm:prSet presAssocID="{29D83ECC-9D25-49CA-A15B-03E75D5FCDB4}" presName="parentTextArrow" presStyleLbl="node1" presStyleIdx="2" presStyleCnt="4"/>
      <dgm:spPr/>
      <dgm:t>
        <a:bodyPr/>
        <a:lstStyle/>
        <a:p>
          <a:endParaRPr lang="en-US"/>
        </a:p>
      </dgm:t>
    </dgm:pt>
    <dgm:pt modelId="{4E6A3C27-664E-4F8C-A034-51ACE79AF502}" type="pres">
      <dgm:prSet presAssocID="{2E3D77BA-CE86-4FFF-8240-B9690165D9BF}" presName="sp" presStyleCnt="0"/>
      <dgm:spPr/>
    </dgm:pt>
    <dgm:pt modelId="{73B71D6E-7838-406D-BFC9-EBB7790C8ED0}" type="pres">
      <dgm:prSet presAssocID="{F1DD2C7F-3D40-46FD-9036-70E05B634246}" presName="arrowAndChildren" presStyleCnt="0"/>
      <dgm:spPr/>
    </dgm:pt>
    <dgm:pt modelId="{64372204-06B5-4626-970C-BE015D7A8ECE}" type="pres">
      <dgm:prSet presAssocID="{F1DD2C7F-3D40-46FD-9036-70E05B634246}" presName="parentTextArrow" presStyleLbl="node1" presStyleIdx="3" presStyleCnt="4"/>
      <dgm:spPr/>
      <dgm:t>
        <a:bodyPr/>
        <a:lstStyle/>
        <a:p>
          <a:endParaRPr lang="en-US"/>
        </a:p>
      </dgm:t>
    </dgm:pt>
  </dgm:ptLst>
  <dgm:cxnLst>
    <dgm:cxn modelId="{7119B87D-7F16-4686-803D-6904E9DD4F17}" srcId="{34C9434C-A054-4B7C-ABB8-CBBD089928C7}" destId="{29D83ECC-9D25-49CA-A15B-03E75D5FCDB4}" srcOrd="1" destOrd="0" parTransId="{3B6248F2-0CCC-4CBF-A20F-5E89529BD050}" sibTransId="{F7E02FE5-4932-4736-A8E3-92EFE59984C2}"/>
    <dgm:cxn modelId="{B8A3FF75-4012-44F8-89C8-A04009E1BFD3}" srcId="{74C3D817-5493-446A-BD6D-D84BEA0ED2E4}" destId="{2E8B8FBA-C4B0-404B-8EAC-AA2FA8A51F75}" srcOrd="0" destOrd="0" parTransId="{F8E50662-BCCF-44B9-B0D1-6309252FDF1E}" sibTransId="{D4305EB2-BE9D-424C-BD94-50F96E564A26}"/>
    <dgm:cxn modelId="{EE0165BD-0CCD-43DA-8E88-F1227E088D6B}" type="presOf" srcId="{F1DD2C7F-3D40-46FD-9036-70E05B634246}" destId="{64372204-06B5-4626-970C-BE015D7A8ECE}" srcOrd="0" destOrd="0" presId="urn:microsoft.com/office/officeart/2005/8/layout/process4"/>
    <dgm:cxn modelId="{FAEABDED-79CF-4C2A-B3D9-8565D53931AE}" type="presOf" srcId="{8D43D9AD-4A20-42A1-A302-399A1E492E45}" destId="{09C7FE57-6568-4BB0-A4BF-05705F20E564}" srcOrd="0" destOrd="0" presId="urn:microsoft.com/office/officeart/2005/8/layout/process4"/>
    <dgm:cxn modelId="{2CEB2A50-0262-4762-8777-146E64DCF64E}" type="presOf" srcId="{C35DD7BE-8627-454D-A254-FC1A3C5DDC63}" destId="{5F33515D-AF26-4454-A47A-CA3C1E42C054}" srcOrd="0" destOrd="0" presId="urn:microsoft.com/office/officeart/2005/8/layout/process4"/>
    <dgm:cxn modelId="{DD2909D8-8096-4298-85A2-99C2111F54D0}" type="presOf" srcId="{29D83ECC-9D25-49CA-A15B-03E75D5FCDB4}" destId="{7FB29466-CCDD-4CDA-80B2-A2A1C6CF56B1}" srcOrd="0" destOrd="0" presId="urn:microsoft.com/office/officeart/2005/8/layout/process4"/>
    <dgm:cxn modelId="{31C18679-BEA4-4655-AAB4-2414A52836EB}" srcId="{34C9434C-A054-4B7C-ABB8-CBBD089928C7}" destId="{F1DD2C7F-3D40-46FD-9036-70E05B634246}" srcOrd="0" destOrd="0" parTransId="{D7F3DA98-5890-49EC-ADB0-BC2D5EA94812}" sibTransId="{2E3D77BA-CE86-4FFF-8240-B9690165D9BF}"/>
    <dgm:cxn modelId="{F720D751-D65A-4380-88ED-5749B7347850}" type="presOf" srcId="{777BFC92-1E26-48CF-A655-2C5CEF4BDD5E}" destId="{039155B6-F0A2-430B-BFDC-FEC9A0BCCF95}" srcOrd="0" destOrd="0" presId="urn:microsoft.com/office/officeart/2005/8/layout/process4"/>
    <dgm:cxn modelId="{740FABA9-47CD-44CA-84DF-DE3DAFB9C130}" srcId="{74C3D817-5493-446A-BD6D-D84BEA0ED2E4}" destId="{C35DD7BE-8627-454D-A254-FC1A3C5DDC63}" srcOrd="1" destOrd="0" parTransId="{C87E4D04-8CF7-4253-BAFE-080CF4FD3F14}" sibTransId="{4C9BDAFB-738D-49C7-BA73-49E60784DC47}"/>
    <dgm:cxn modelId="{EE203B7D-3DE1-477E-ACF2-9AD3B62221D3}" type="presOf" srcId="{74C3D817-5493-446A-BD6D-D84BEA0ED2E4}" destId="{BC86221F-0404-4CC2-9AC0-C6F46954F5B4}" srcOrd="1" destOrd="0" presId="urn:microsoft.com/office/officeart/2005/8/layout/process4"/>
    <dgm:cxn modelId="{40293DC8-3F3B-46FD-B334-035F886416C4}" type="presOf" srcId="{34C9434C-A054-4B7C-ABB8-CBBD089928C7}" destId="{DF523ADC-9953-4A81-A4F5-840066C7CEF5}" srcOrd="0" destOrd="0" presId="urn:microsoft.com/office/officeart/2005/8/layout/process4"/>
    <dgm:cxn modelId="{9014B169-BDDB-4A1E-BC8F-3C0408C92D5C}" srcId="{34C9434C-A054-4B7C-ABB8-CBBD089928C7}" destId="{74C3D817-5493-446A-BD6D-D84BEA0ED2E4}" srcOrd="2" destOrd="0" parTransId="{6C5D255D-97A1-4AF4-8F59-09C175C920AF}" sibTransId="{B7353357-A8D7-4AD9-AD07-4072F1884901}"/>
    <dgm:cxn modelId="{55D786DD-765C-4078-A168-D20106A2048A}" srcId="{74C3D817-5493-446A-BD6D-D84BEA0ED2E4}" destId="{777BFC92-1E26-48CF-A655-2C5CEF4BDD5E}" srcOrd="2" destOrd="0" parTransId="{EA6E27E5-BE02-4E43-BA06-604A16A747A6}" sibTransId="{71542411-CCDB-46FE-8A05-05DA370A4CF0}"/>
    <dgm:cxn modelId="{E3583103-A6A9-469F-BEB2-797BE81C1205}" type="presOf" srcId="{74C3D817-5493-446A-BD6D-D84BEA0ED2E4}" destId="{FA34D975-3A2A-477D-873E-CFCB76FCAFF3}" srcOrd="0" destOrd="0" presId="urn:microsoft.com/office/officeart/2005/8/layout/process4"/>
    <dgm:cxn modelId="{64648DEE-380C-4154-99E9-0B48A1D65C4D}" type="presOf" srcId="{2E8B8FBA-C4B0-404B-8EAC-AA2FA8A51F75}" destId="{6147201B-527E-4062-8A11-3477E0BFCECD}" srcOrd="0" destOrd="0" presId="urn:microsoft.com/office/officeart/2005/8/layout/process4"/>
    <dgm:cxn modelId="{D7C9E429-5D48-43DA-A35C-CF1EE68144F6}" srcId="{34C9434C-A054-4B7C-ABB8-CBBD089928C7}" destId="{8D43D9AD-4A20-42A1-A302-399A1E492E45}" srcOrd="3" destOrd="0" parTransId="{90F9E0EC-3C8A-4B8B-B1FE-BB9A386033D6}" sibTransId="{0F861606-6B11-426C-990F-947A57FAF49F}"/>
    <dgm:cxn modelId="{6003E0BF-AF29-4144-A309-5C3FB12BA5D5}" type="presParOf" srcId="{DF523ADC-9953-4A81-A4F5-840066C7CEF5}" destId="{AB7A6E73-43E3-4FE3-834E-1900FCA95217}" srcOrd="0" destOrd="0" presId="urn:microsoft.com/office/officeart/2005/8/layout/process4"/>
    <dgm:cxn modelId="{3CEF283F-175C-40E8-B26C-54A02687DE0B}" type="presParOf" srcId="{AB7A6E73-43E3-4FE3-834E-1900FCA95217}" destId="{09C7FE57-6568-4BB0-A4BF-05705F20E564}" srcOrd="0" destOrd="0" presId="urn:microsoft.com/office/officeart/2005/8/layout/process4"/>
    <dgm:cxn modelId="{712B68EC-FABC-4495-ACDA-48E9CEF76048}" type="presParOf" srcId="{DF523ADC-9953-4A81-A4F5-840066C7CEF5}" destId="{E438D90E-50BB-4DF3-935D-99D4098DCB6A}" srcOrd="1" destOrd="0" presId="urn:microsoft.com/office/officeart/2005/8/layout/process4"/>
    <dgm:cxn modelId="{1611C3C1-4F8C-495E-9C80-43C0B8FAC665}" type="presParOf" srcId="{DF523ADC-9953-4A81-A4F5-840066C7CEF5}" destId="{72EF5BEF-069D-473E-8F74-1A56E3893660}" srcOrd="2" destOrd="0" presId="urn:microsoft.com/office/officeart/2005/8/layout/process4"/>
    <dgm:cxn modelId="{7D05BBBB-2957-4EE6-ADA2-4EDEEE50C8CA}" type="presParOf" srcId="{72EF5BEF-069D-473E-8F74-1A56E3893660}" destId="{FA34D975-3A2A-477D-873E-CFCB76FCAFF3}" srcOrd="0" destOrd="0" presId="urn:microsoft.com/office/officeart/2005/8/layout/process4"/>
    <dgm:cxn modelId="{EB161731-3538-434F-84CC-CDDF2FD8134F}" type="presParOf" srcId="{72EF5BEF-069D-473E-8F74-1A56E3893660}" destId="{BC86221F-0404-4CC2-9AC0-C6F46954F5B4}" srcOrd="1" destOrd="0" presId="urn:microsoft.com/office/officeart/2005/8/layout/process4"/>
    <dgm:cxn modelId="{71587FCC-CCED-4620-96AC-1BB3ABDDDB5A}" type="presParOf" srcId="{72EF5BEF-069D-473E-8F74-1A56E3893660}" destId="{97B8451A-C213-4DD3-9DB2-FB065A6ED378}" srcOrd="2" destOrd="0" presId="urn:microsoft.com/office/officeart/2005/8/layout/process4"/>
    <dgm:cxn modelId="{3E2F5E7D-E0A7-4241-B7B0-CEF886AC2F4A}" type="presParOf" srcId="{97B8451A-C213-4DD3-9DB2-FB065A6ED378}" destId="{6147201B-527E-4062-8A11-3477E0BFCECD}" srcOrd="0" destOrd="0" presId="urn:microsoft.com/office/officeart/2005/8/layout/process4"/>
    <dgm:cxn modelId="{C53EDA92-D25D-4A23-846C-4E99057F0CBB}" type="presParOf" srcId="{97B8451A-C213-4DD3-9DB2-FB065A6ED378}" destId="{5F33515D-AF26-4454-A47A-CA3C1E42C054}" srcOrd="1" destOrd="0" presId="urn:microsoft.com/office/officeart/2005/8/layout/process4"/>
    <dgm:cxn modelId="{63F945FE-4FBB-4B6A-9812-0EDDED15E31A}" type="presParOf" srcId="{97B8451A-C213-4DD3-9DB2-FB065A6ED378}" destId="{039155B6-F0A2-430B-BFDC-FEC9A0BCCF95}" srcOrd="2" destOrd="0" presId="urn:microsoft.com/office/officeart/2005/8/layout/process4"/>
    <dgm:cxn modelId="{2455C15C-B124-41A4-9727-4690E2F7576F}" type="presParOf" srcId="{DF523ADC-9953-4A81-A4F5-840066C7CEF5}" destId="{3DA3F04D-1D2E-43F1-BFE2-D1B53745922D}" srcOrd="3" destOrd="0" presId="urn:microsoft.com/office/officeart/2005/8/layout/process4"/>
    <dgm:cxn modelId="{C6BAD62C-9EC3-4CB5-B162-E60C07D4C102}" type="presParOf" srcId="{DF523ADC-9953-4A81-A4F5-840066C7CEF5}" destId="{CF620D34-754B-47C6-8BCB-12EF95664C01}" srcOrd="4" destOrd="0" presId="urn:microsoft.com/office/officeart/2005/8/layout/process4"/>
    <dgm:cxn modelId="{0884168D-1680-434F-8015-656D7552C99B}" type="presParOf" srcId="{CF620D34-754B-47C6-8BCB-12EF95664C01}" destId="{7FB29466-CCDD-4CDA-80B2-A2A1C6CF56B1}" srcOrd="0" destOrd="0" presId="urn:microsoft.com/office/officeart/2005/8/layout/process4"/>
    <dgm:cxn modelId="{A3E4028F-B594-4AED-B688-CD5BDAAC3F7C}" type="presParOf" srcId="{DF523ADC-9953-4A81-A4F5-840066C7CEF5}" destId="{4E6A3C27-664E-4F8C-A034-51ACE79AF502}" srcOrd="5" destOrd="0" presId="urn:microsoft.com/office/officeart/2005/8/layout/process4"/>
    <dgm:cxn modelId="{7182CED1-0160-4B62-9BB4-996C8F7B5507}" type="presParOf" srcId="{DF523ADC-9953-4A81-A4F5-840066C7CEF5}" destId="{73B71D6E-7838-406D-BFC9-EBB7790C8ED0}" srcOrd="6" destOrd="0" presId="urn:microsoft.com/office/officeart/2005/8/layout/process4"/>
    <dgm:cxn modelId="{7D79F02A-01B4-48DD-A039-72845109961D}" type="presParOf" srcId="{73B71D6E-7838-406D-BFC9-EBB7790C8ED0}" destId="{64372204-06B5-4626-970C-BE015D7A8ECE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BF6F741-E564-4B29-BE16-F2E2B3E2DFFA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AED28D79-C706-4366-8DA0-A8BDBB322D2D}">
      <dgm:prSet/>
      <dgm:spPr/>
      <dgm:t>
        <a:bodyPr/>
        <a:lstStyle/>
        <a:p>
          <a:pPr>
            <a:defRPr b="1"/>
          </a:pPr>
          <a:r>
            <a:rPr lang="en-US"/>
            <a:t>Developing communication skills requires:</a:t>
          </a:r>
        </a:p>
      </dgm:t>
    </dgm:pt>
    <dgm:pt modelId="{EC26B990-4819-4589-87E2-9A4ED327A814}" type="parTrans" cxnId="{6F33D4BA-2C1B-4A88-9854-2AEB13CB5FDE}">
      <dgm:prSet/>
      <dgm:spPr/>
      <dgm:t>
        <a:bodyPr/>
        <a:lstStyle/>
        <a:p>
          <a:endParaRPr lang="en-US"/>
        </a:p>
      </dgm:t>
    </dgm:pt>
    <dgm:pt modelId="{7AE2ADEA-6AED-49E4-89B5-FEE2FC620EE1}" type="sibTrans" cxnId="{6F33D4BA-2C1B-4A88-9854-2AEB13CB5FDE}">
      <dgm:prSet/>
      <dgm:spPr/>
      <dgm:t>
        <a:bodyPr/>
        <a:lstStyle/>
        <a:p>
          <a:endParaRPr lang="en-US"/>
        </a:p>
      </dgm:t>
    </dgm:pt>
    <dgm:pt modelId="{CD93E52D-5F76-41E4-B087-3E7389D7E64C}">
      <dgm:prSet/>
      <dgm:spPr/>
      <dgm:t>
        <a:bodyPr/>
        <a:lstStyle/>
        <a:p>
          <a:r>
            <a:rPr lang="en-US"/>
            <a:t>Self-awareness</a:t>
          </a:r>
        </a:p>
      </dgm:t>
    </dgm:pt>
    <dgm:pt modelId="{158793AC-9DA5-48EC-854C-C9EF337D4EAC}" type="parTrans" cxnId="{BA30E98B-CE5A-4FAA-B43F-3E04135F838D}">
      <dgm:prSet/>
      <dgm:spPr/>
      <dgm:t>
        <a:bodyPr/>
        <a:lstStyle/>
        <a:p>
          <a:endParaRPr lang="en-US"/>
        </a:p>
      </dgm:t>
    </dgm:pt>
    <dgm:pt modelId="{F3EAA04C-616C-4F46-A445-42C352EB5788}" type="sibTrans" cxnId="{BA30E98B-CE5A-4FAA-B43F-3E04135F838D}">
      <dgm:prSet/>
      <dgm:spPr/>
      <dgm:t>
        <a:bodyPr/>
        <a:lstStyle/>
        <a:p>
          <a:endParaRPr lang="en-US"/>
        </a:p>
      </dgm:t>
    </dgm:pt>
    <dgm:pt modelId="{A14C6AD2-B3A1-4E55-8AAD-917C7122D228}">
      <dgm:prSet/>
      <dgm:spPr/>
      <dgm:t>
        <a:bodyPr/>
        <a:lstStyle/>
        <a:p>
          <a:r>
            <a:rPr lang="en-US" dirty="0"/>
            <a:t>Reflection on feedback</a:t>
          </a:r>
        </a:p>
      </dgm:t>
    </dgm:pt>
    <dgm:pt modelId="{BC70F8F1-DDFC-4607-989B-6371F6E98E91}" type="parTrans" cxnId="{A55A3FF2-0963-4BEC-BFF2-872336B5BD1E}">
      <dgm:prSet/>
      <dgm:spPr/>
      <dgm:t>
        <a:bodyPr/>
        <a:lstStyle/>
        <a:p>
          <a:endParaRPr lang="en-US"/>
        </a:p>
      </dgm:t>
    </dgm:pt>
    <dgm:pt modelId="{D6295A63-5756-49B0-BE42-1A3C02DFC1CD}" type="sibTrans" cxnId="{A55A3FF2-0963-4BEC-BFF2-872336B5BD1E}">
      <dgm:prSet/>
      <dgm:spPr/>
      <dgm:t>
        <a:bodyPr/>
        <a:lstStyle/>
        <a:p>
          <a:endParaRPr lang="en-US"/>
        </a:p>
      </dgm:t>
    </dgm:pt>
    <dgm:pt modelId="{A565ABA3-8EC5-45B6-B083-CB245BBD5092}">
      <dgm:prSet/>
      <dgm:spPr/>
      <dgm:t>
        <a:bodyPr/>
        <a:lstStyle/>
        <a:p>
          <a:r>
            <a:rPr lang="en-US"/>
            <a:t>Continuous learning</a:t>
          </a:r>
        </a:p>
      </dgm:t>
    </dgm:pt>
    <dgm:pt modelId="{BDB60DD4-40F7-4D28-A11E-79E7F369BBD9}" type="parTrans" cxnId="{8E2FBB92-DEC0-412A-88B7-7E1574C7F36E}">
      <dgm:prSet/>
      <dgm:spPr/>
      <dgm:t>
        <a:bodyPr/>
        <a:lstStyle/>
        <a:p>
          <a:endParaRPr lang="en-US"/>
        </a:p>
      </dgm:t>
    </dgm:pt>
    <dgm:pt modelId="{9E8AD740-C140-4E7A-83AF-99F26673F37C}" type="sibTrans" cxnId="{8E2FBB92-DEC0-412A-88B7-7E1574C7F36E}">
      <dgm:prSet/>
      <dgm:spPr/>
      <dgm:t>
        <a:bodyPr/>
        <a:lstStyle/>
        <a:p>
          <a:endParaRPr lang="en-US"/>
        </a:p>
      </dgm:t>
    </dgm:pt>
    <dgm:pt modelId="{5C953345-6321-4E7C-9D09-525BF3149424}">
      <dgm:prSet/>
      <dgm:spPr/>
      <dgm:t>
        <a:bodyPr/>
        <a:lstStyle/>
        <a:p>
          <a:pPr>
            <a:defRPr b="1"/>
          </a:pPr>
          <a:r>
            <a:rPr lang="en-US"/>
            <a:t>Reflective practice helps identify strengths and areas for improvement.</a:t>
          </a:r>
        </a:p>
      </dgm:t>
    </dgm:pt>
    <dgm:pt modelId="{822CC567-8F91-4575-ABBE-02676C074BA3}" type="parTrans" cxnId="{23919217-E9BF-4E1F-A8DB-BBE6AB884402}">
      <dgm:prSet/>
      <dgm:spPr/>
      <dgm:t>
        <a:bodyPr/>
        <a:lstStyle/>
        <a:p>
          <a:endParaRPr lang="en-US"/>
        </a:p>
      </dgm:t>
    </dgm:pt>
    <dgm:pt modelId="{91250699-A012-4BCB-A1DB-6477EC1B645F}" type="sibTrans" cxnId="{23919217-E9BF-4E1F-A8DB-BBE6AB884402}">
      <dgm:prSet/>
      <dgm:spPr/>
      <dgm:t>
        <a:bodyPr/>
        <a:lstStyle/>
        <a:p>
          <a:endParaRPr lang="en-US"/>
        </a:p>
      </dgm:t>
    </dgm:pt>
    <dgm:pt modelId="{4A72CA28-DEAA-4728-8A5E-BC6ECA3F689C}">
      <dgm:prSet/>
      <dgm:spPr/>
      <dgm:t>
        <a:bodyPr/>
        <a:lstStyle/>
        <a:p>
          <a:pPr>
            <a:defRPr b="1"/>
          </a:pPr>
          <a:r>
            <a:rPr lang="en-US" dirty="0"/>
            <a:t>Improving communication supports confidence and professionalism in practice(Noble et al., 2007).</a:t>
          </a:r>
        </a:p>
      </dgm:t>
    </dgm:pt>
    <dgm:pt modelId="{0AB94167-C614-4E5E-8BD6-EC8F3AF98340}" type="parTrans" cxnId="{7847631F-A541-4286-9DEF-0F5714E34AAC}">
      <dgm:prSet/>
      <dgm:spPr/>
      <dgm:t>
        <a:bodyPr/>
        <a:lstStyle/>
        <a:p>
          <a:endParaRPr lang="en-US"/>
        </a:p>
      </dgm:t>
    </dgm:pt>
    <dgm:pt modelId="{AB09F963-80D1-4763-BE79-F5BB268144DE}" type="sibTrans" cxnId="{7847631F-A541-4286-9DEF-0F5714E34AAC}">
      <dgm:prSet/>
      <dgm:spPr/>
      <dgm:t>
        <a:bodyPr/>
        <a:lstStyle/>
        <a:p>
          <a:endParaRPr lang="en-US"/>
        </a:p>
      </dgm:t>
    </dgm:pt>
    <dgm:pt modelId="{F6D56E8D-0D2F-4507-B126-066ED8878EBE}" type="pres">
      <dgm:prSet presAssocID="{5BF6F741-E564-4B29-BE16-F2E2B3E2DFFA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0341C3E-89A6-478B-BD83-21CBB47C5B2E}" type="pres">
      <dgm:prSet presAssocID="{AED28D79-C706-4366-8DA0-A8BDBB322D2D}" presName="compNode" presStyleCnt="0"/>
      <dgm:spPr/>
    </dgm:pt>
    <dgm:pt modelId="{42A94E2D-18EC-4CA6-ABDE-E62F291B57C5}" type="pres">
      <dgm:prSet presAssocID="{AED28D79-C706-4366-8DA0-A8BDBB322D2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F8FD7E0-CDF0-4739-A696-E82E22213FF9}" type="pres">
      <dgm:prSet presAssocID="{AED28D79-C706-4366-8DA0-A8BDBB322D2D}" presName="iconSpace" presStyleCnt="0"/>
      <dgm:spPr/>
    </dgm:pt>
    <dgm:pt modelId="{0AB06B07-70CD-488A-93FD-2986D1C66E80}" type="pres">
      <dgm:prSet presAssocID="{AED28D79-C706-4366-8DA0-A8BDBB322D2D}" presName="parTx" presStyleLbl="revTx" presStyleIdx="0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8D4EDF5E-EE43-4EE1-9B5E-A9DE12F1F3B1}" type="pres">
      <dgm:prSet presAssocID="{AED28D79-C706-4366-8DA0-A8BDBB322D2D}" presName="txSpace" presStyleCnt="0"/>
      <dgm:spPr/>
    </dgm:pt>
    <dgm:pt modelId="{7F89B40D-24CD-4A8F-B609-C1FE4750CBEE}" type="pres">
      <dgm:prSet presAssocID="{AED28D79-C706-4366-8DA0-A8BDBB322D2D}" presName="desTx" presStyleLbl="revTx" presStyleIdx="1" presStyleCnt="6">
        <dgm:presLayoutVars/>
      </dgm:prSet>
      <dgm:spPr/>
      <dgm:t>
        <a:bodyPr/>
        <a:lstStyle/>
        <a:p>
          <a:endParaRPr lang="en-US"/>
        </a:p>
      </dgm:t>
    </dgm:pt>
    <dgm:pt modelId="{613B9AC7-A743-4FA7-ADB8-39B424542801}" type="pres">
      <dgm:prSet presAssocID="{7AE2ADEA-6AED-49E4-89B5-FEE2FC620EE1}" presName="sibTrans" presStyleCnt="0"/>
      <dgm:spPr/>
    </dgm:pt>
    <dgm:pt modelId="{8A59D81D-35FE-437D-A4E6-C8D7FF4EC932}" type="pres">
      <dgm:prSet presAssocID="{5C953345-6321-4E7C-9D09-525BF3149424}" presName="compNode" presStyleCnt="0"/>
      <dgm:spPr/>
    </dgm:pt>
    <dgm:pt modelId="{3EFF1581-94C5-4A75-B174-839F0E474FCF}" type="pres">
      <dgm:prSet presAssocID="{5C953345-6321-4E7C-9D09-525BF314942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13177D7D-3AC3-4991-AF9D-7C72CF0B3D2A}" type="pres">
      <dgm:prSet presAssocID="{5C953345-6321-4E7C-9D09-525BF3149424}" presName="iconSpace" presStyleCnt="0"/>
      <dgm:spPr/>
    </dgm:pt>
    <dgm:pt modelId="{2C942F2C-5BD2-413E-9F87-6495619EDBA8}" type="pres">
      <dgm:prSet presAssocID="{5C953345-6321-4E7C-9D09-525BF3149424}" presName="parTx" presStyleLbl="revTx" presStyleIdx="2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7040766A-5A21-4D83-A9E9-54E4CB7D0230}" type="pres">
      <dgm:prSet presAssocID="{5C953345-6321-4E7C-9D09-525BF3149424}" presName="txSpace" presStyleCnt="0"/>
      <dgm:spPr/>
    </dgm:pt>
    <dgm:pt modelId="{6481FAF3-6A40-48EB-88E3-4EF66EEE68D5}" type="pres">
      <dgm:prSet presAssocID="{5C953345-6321-4E7C-9D09-525BF3149424}" presName="desTx" presStyleLbl="revTx" presStyleIdx="3" presStyleCnt="6">
        <dgm:presLayoutVars/>
      </dgm:prSet>
      <dgm:spPr/>
    </dgm:pt>
    <dgm:pt modelId="{C7080E3E-E145-471E-9B3B-FB109B9AFB1C}" type="pres">
      <dgm:prSet presAssocID="{91250699-A012-4BCB-A1DB-6477EC1B645F}" presName="sibTrans" presStyleCnt="0"/>
      <dgm:spPr/>
    </dgm:pt>
    <dgm:pt modelId="{872911FD-FF16-4A5B-8E6D-A3F4227CC4C4}" type="pres">
      <dgm:prSet presAssocID="{4A72CA28-DEAA-4728-8A5E-BC6ECA3F689C}" presName="compNode" presStyleCnt="0"/>
      <dgm:spPr/>
    </dgm:pt>
    <dgm:pt modelId="{D5648DEC-46C5-4D93-B1E8-4B2D54700AAC}" type="pres">
      <dgm:prSet presAssocID="{4A72CA28-DEAA-4728-8A5E-BC6ECA3F689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FC7F459-BD4E-4851-982B-855C42616A76}" type="pres">
      <dgm:prSet presAssocID="{4A72CA28-DEAA-4728-8A5E-BC6ECA3F689C}" presName="iconSpace" presStyleCnt="0"/>
      <dgm:spPr/>
    </dgm:pt>
    <dgm:pt modelId="{42443ACE-E2B3-4326-8400-72915FB70F15}" type="pres">
      <dgm:prSet presAssocID="{4A72CA28-DEAA-4728-8A5E-BC6ECA3F689C}" presName="parTx" presStyleLbl="revTx" presStyleIdx="4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CB9FC85F-6204-4319-B17E-BB42EB0A1F38}" type="pres">
      <dgm:prSet presAssocID="{4A72CA28-DEAA-4728-8A5E-BC6ECA3F689C}" presName="txSpace" presStyleCnt="0"/>
      <dgm:spPr/>
    </dgm:pt>
    <dgm:pt modelId="{C38C2752-3650-42B7-823D-34CD6D8107D2}" type="pres">
      <dgm:prSet presAssocID="{4A72CA28-DEAA-4728-8A5E-BC6ECA3F689C}" presName="desTx" presStyleLbl="revTx" presStyleIdx="5" presStyleCnt="6">
        <dgm:presLayoutVars/>
      </dgm:prSet>
      <dgm:spPr/>
    </dgm:pt>
  </dgm:ptLst>
  <dgm:cxnLst>
    <dgm:cxn modelId="{D393B890-57FB-40D8-AA91-8A9A7C7C21A3}" type="presOf" srcId="{A565ABA3-8EC5-45B6-B083-CB245BBD5092}" destId="{7F89B40D-24CD-4A8F-B609-C1FE4750CBEE}" srcOrd="0" destOrd="2" presId="urn:microsoft.com/office/officeart/2018/2/layout/IconLabelDescriptionList"/>
    <dgm:cxn modelId="{BA30E98B-CE5A-4FAA-B43F-3E04135F838D}" srcId="{AED28D79-C706-4366-8DA0-A8BDBB322D2D}" destId="{CD93E52D-5F76-41E4-B087-3E7389D7E64C}" srcOrd="0" destOrd="0" parTransId="{158793AC-9DA5-48EC-854C-C9EF337D4EAC}" sibTransId="{F3EAA04C-616C-4F46-A445-42C352EB5788}"/>
    <dgm:cxn modelId="{450C376E-B3FD-4A5B-AE17-E4C9BB1CBCE1}" type="presOf" srcId="{AED28D79-C706-4366-8DA0-A8BDBB322D2D}" destId="{0AB06B07-70CD-488A-93FD-2986D1C66E80}" srcOrd="0" destOrd="0" presId="urn:microsoft.com/office/officeart/2018/2/layout/IconLabelDescriptionList"/>
    <dgm:cxn modelId="{AAA8C6ED-E38D-4E2A-A0F8-FF4FC443219E}" type="presOf" srcId="{A14C6AD2-B3A1-4E55-8AAD-917C7122D228}" destId="{7F89B40D-24CD-4A8F-B609-C1FE4750CBEE}" srcOrd="0" destOrd="1" presId="urn:microsoft.com/office/officeart/2018/2/layout/IconLabelDescriptionList"/>
    <dgm:cxn modelId="{A55A3FF2-0963-4BEC-BFF2-872336B5BD1E}" srcId="{AED28D79-C706-4366-8DA0-A8BDBB322D2D}" destId="{A14C6AD2-B3A1-4E55-8AAD-917C7122D228}" srcOrd="1" destOrd="0" parTransId="{BC70F8F1-DDFC-4607-989B-6371F6E98E91}" sibTransId="{D6295A63-5756-49B0-BE42-1A3C02DFC1CD}"/>
    <dgm:cxn modelId="{7847631F-A541-4286-9DEF-0F5714E34AAC}" srcId="{5BF6F741-E564-4B29-BE16-F2E2B3E2DFFA}" destId="{4A72CA28-DEAA-4728-8A5E-BC6ECA3F689C}" srcOrd="2" destOrd="0" parTransId="{0AB94167-C614-4E5E-8BD6-EC8F3AF98340}" sibTransId="{AB09F963-80D1-4763-BE79-F5BB268144DE}"/>
    <dgm:cxn modelId="{6F33D4BA-2C1B-4A88-9854-2AEB13CB5FDE}" srcId="{5BF6F741-E564-4B29-BE16-F2E2B3E2DFFA}" destId="{AED28D79-C706-4366-8DA0-A8BDBB322D2D}" srcOrd="0" destOrd="0" parTransId="{EC26B990-4819-4589-87E2-9A4ED327A814}" sibTransId="{7AE2ADEA-6AED-49E4-89B5-FEE2FC620EE1}"/>
    <dgm:cxn modelId="{E1BF11C0-E622-4EF6-81FF-B77DF2B39C9A}" type="presOf" srcId="{5BF6F741-E564-4B29-BE16-F2E2B3E2DFFA}" destId="{F6D56E8D-0D2F-4507-B126-066ED8878EBE}" srcOrd="0" destOrd="0" presId="urn:microsoft.com/office/officeart/2018/2/layout/IconLabelDescriptionList"/>
    <dgm:cxn modelId="{8E2FBB92-DEC0-412A-88B7-7E1574C7F36E}" srcId="{AED28D79-C706-4366-8DA0-A8BDBB322D2D}" destId="{A565ABA3-8EC5-45B6-B083-CB245BBD5092}" srcOrd="2" destOrd="0" parTransId="{BDB60DD4-40F7-4D28-A11E-79E7F369BBD9}" sibTransId="{9E8AD740-C140-4E7A-83AF-99F26673F37C}"/>
    <dgm:cxn modelId="{23919217-E9BF-4E1F-A8DB-BBE6AB884402}" srcId="{5BF6F741-E564-4B29-BE16-F2E2B3E2DFFA}" destId="{5C953345-6321-4E7C-9D09-525BF3149424}" srcOrd="1" destOrd="0" parTransId="{822CC567-8F91-4575-ABBE-02676C074BA3}" sibTransId="{91250699-A012-4BCB-A1DB-6477EC1B645F}"/>
    <dgm:cxn modelId="{DBC5A8D6-F54F-481D-ABFA-BE06BCAEE12E}" type="presOf" srcId="{CD93E52D-5F76-41E4-B087-3E7389D7E64C}" destId="{7F89B40D-24CD-4A8F-B609-C1FE4750CBEE}" srcOrd="0" destOrd="0" presId="urn:microsoft.com/office/officeart/2018/2/layout/IconLabelDescriptionList"/>
    <dgm:cxn modelId="{B7DDAE67-6C58-4809-9554-BC92F5B1FE3E}" type="presOf" srcId="{5C953345-6321-4E7C-9D09-525BF3149424}" destId="{2C942F2C-5BD2-413E-9F87-6495619EDBA8}" srcOrd="0" destOrd="0" presId="urn:microsoft.com/office/officeart/2018/2/layout/IconLabelDescriptionList"/>
    <dgm:cxn modelId="{14A68410-3B24-4AB3-9902-564E6409A4A4}" type="presOf" srcId="{4A72CA28-DEAA-4728-8A5E-BC6ECA3F689C}" destId="{42443ACE-E2B3-4326-8400-72915FB70F15}" srcOrd="0" destOrd="0" presId="urn:microsoft.com/office/officeart/2018/2/layout/IconLabelDescriptionList"/>
    <dgm:cxn modelId="{578BD8AB-511F-4EF0-8663-A12EA4AB1D51}" type="presParOf" srcId="{F6D56E8D-0D2F-4507-B126-066ED8878EBE}" destId="{B0341C3E-89A6-478B-BD83-21CBB47C5B2E}" srcOrd="0" destOrd="0" presId="urn:microsoft.com/office/officeart/2018/2/layout/IconLabelDescriptionList"/>
    <dgm:cxn modelId="{3227ECFF-99C7-496A-BF5F-05EB390209B1}" type="presParOf" srcId="{B0341C3E-89A6-478B-BD83-21CBB47C5B2E}" destId="{42A94E2D-18EC-4CA6-ABDE-E62F291B57C5}" srcOrd="0" destOrd="0" presId="urn:microsoft.com/office/officeart/2018/2/layout/IconLabelDescriptionList"/>
    <dgm:cxn modelId="{5FF99B52-4225-412B-8650-E34E8A2BFE02}" type="presParOf" srcId="{B0341C3E-89A6-478B-BD83-21CBB47C5B2E}" destId="{CF8FD7E0-CDF0-4739-A696-E82E22213FF9}" srcOrd="1" destOrd="0" presId="urn:microsoft.com/office/officeart/2018/2/layout/IconLabelDescriptionList"/>
    <dgm:cxn modelId="{B01285A1-5B1A-40DE-8C5D-F0D670527DE5}" type="presParOf" srcId="{B0341C3E-89A6-478B-BD83-21CBB47C5B2E}" destId="{0AB06B07-70CD-488A-93FD-2986D1C66E80}" srcOrd="2" destOrd="0" presId="urn:microsoft.com/office/officeart/2018/2/layout/IconLabelDescriptionList"/>
    <dgm:cxn modelId="{872D0DCA-ABB2-4224-AADF-E313533940CF}" type="presParOf" srcId="{B0341C3E-89A6-478B-BD83-21CBB47C5B2E}" destId="{8D4EDF5E-EE43-4EE1-9B5E-A9DE12F1F3B1}" srcOrd="3" destOrd="0" presId="urn:microsoft.com/office/officeart/2018/2/layout/IconLabelDescriptionList"/>
    <dgm:cxn modelId="{D719B723-E9CC-45F4-AB4C-1B3465B57983}" type="presParOf" srcId="{B0341C3E-89A6-478B-BD83-21CBB47C5B2E}" destId="{7F89B40D-24CD-4A8F-B609-C1FE4750CBEE}" srcOrd="4" destOrd="0" presId="urn:microsoft.com/office/officeart/2018/2/layout/IconLabelDescriptionList"/>
    <dgm:cxn modelId="{8DFA6BFA-CE14-4EED-98F3-77FF9B72AFAF}" type="presParOf" srcId="{F6D56E8D-0D2F-4507-B126-066ED8878EBE}" destId="{613B9AC7-A743-4FA7-ADB8-39B424542801}" srcOrd="1" destOrd="0" presId="urn:microsoft.com/office/officeart/2018/2/layout/IconLabelDescriptionList"/>
    <dgm:cxn modelId="{676ADFA1-4EE2-4B35-8A2A-D78CBF68D6DF}" type="presParOf" srcId="{F6D56E8D-0D2F-4507-B126-066ED8878EBE}" destId="{8A59D81D-35FE-437D-A4E6-C8D7FF4EC932}" srcOrd="2" destOrd="0" presId="urn:microsoft.com/office/officeart/2018/2/layout/IconLabelDescriptionList"/>
    <dgm:cxn modelId="{443ECD0B-9BF1-4045-BADF-B4236CC09A82}" type="presParOf" srcId="{8A59D81D-35FE-437D-A4E6-C8D7FF4EC932}" destId="{3EFF1581-94C5-4A75-B174-839F0E474FCF}" srcOrd="0" destOrd="0" presId="urn:microsoft.com/office/officeart/2018/2/layout/IconLabelDescriptionList"/>
    <dgm:cxn modelId="{5C6B58B7-9C6A-4A68-B762-EC8581D7831E}" type="presParOf" srcId="{8A59D81D-35FE-437D-A4E6-C8D7FF4EC932}" destId="{13177D7D-3AC3-4991-AF9D-7C72CF0B3D2A}" srcOrd="1" destOrd="0" presId="urn:microsoft.com/office/officeart/2018/2/layout/IconLabelDescriptionList"/>
    <dgm:cxn modelId="{72A3CA92-7F83-4749-AA4C-8432ABBBCFA2}" type="presParOf" srcId="{8A59D81D-35FE-437D-A4E6-C8D7FF4EC932}" destId="{2C942F2C-5BD2-413E-9F87-6495619EDBA8}" srcOrd="2" destOrd="0" presId="urn:microsoft.com/office/officeart/2018/2/layout/IconLabelDescriptionList"/>
    <dgm:cxn modelId="{8A814675-B7DB-4797-856C-57721069CDA6}" type="presParOf" srcId="{8A59D81D-35FE-437D-A4E6-C8D7FF4EC932}" destId="{7040766A-5A21-4D83-A9E9-54E4CB7D0230}" srcOrd="3" destOrd="0" presId="urn:microsoft.com/office/officeart/2018/2/layout/IconLabelDescriptionList"/>
    <dgm:cxn modelId="{1B006331-749A-4D25-A47B-53013D5724DF}" type="presParOf" srcId="{8A59D81D-35FE-437D-A4E6-C8D7FF4EC932}" destId="{6481FAF3-6A40-48EB-88E3-4EF66EEE68D5}" srcOrd="4" destOrd="0" presId="urn:microsoft.com/office/officeart/2018/2/layout/IconLabelDescriptionList"/>
    <dgm:cxn modelId="{005400D4-4DBC-427C-9560-7C79A3A2C108}" type="presParOf" srcId="{F6D56E8D-0D2F-4507-B126-066ED8878EBE}" destId="{C7080E3E-E145-471E-9B3B-FB109B9AFB1C}" srcOrd="3" destOrd="0" presId="urn:microsoft.com/office/officeart/2018/2/layout/IconLabelDescriptionList"/>
    <dgm:cxn modelId="{D6FC0C19-9148-48E8-B499-0C0766B486E1}" type="presParOf" srcId="{F6D56E8D-0D2F-4507-B126-066ED8878EBE}" destId="{872911FD-FF16-4A5B-8E6D-A3F4227CC4C4}" srcOrd="4" destOrd="0" presId="urn:microsoft.com/office/officeart/2018/2/layout/IconLabelDescriptionList"/>
    <dgm:cxn modelId="{0A27D9F2-FA6A-4111-A6BF-AF4149143F04}" type="presParOf" srcId="{872911FD-FF16-4A5B-8E6D-A3F4227CC4C4}" destId="{D5648DEC-46C5-4D93-B1E8-4B2D54700AAC}" srcOrd="0" destOrd="0" presId="urn:microsoft.com/office/officeart/2018/2/layout/IconLabelDescriptionList"/>
    <dgm:cxn modelId="{D4F4DCE6-B759-452C-9FB5-6CDFBA7EC35E}" type="presParOf" srcId="{872911FD-FF16-4A5B-8E6D-A3F4227CC4C4}" destId="{1FC7F459-BD4E-4851-982B-855C42616A76}" srcOrd="1" destOrd="0" presId="urn:microsoft.com/office/officeart/2018/2/layout/IconLabelDescriptionList"/>
    <dgm:cxn modelId="{63B145CD-F61A-40AA-B117-DE67B7800A2C}" type="presParOf" srcId="{872911FD-FF16-4A5B-8E6D-A3F4227CC4C4}" destId="{42443ACE-E2B3-4326-8400-72915FB70F15}" srcOrd="2" destOrd="0" presId="urn:microsoft.com/office/officeart/2018/2/layout/IconLabelDescriptionList"/>
    <dgm:cxn modelId="{3B9E9870-58B0-4066-85CE-C557B3307301}" type="presParOf" srcId="{872911FD-FF16-4A5B-8E6D-A3F4227CC4C4}" destId="{CB9FC85F-6204-4319-B17E-BB42EB0A1F38}" srcOrd="3" destOrd="0" presId="urn:microsoft.com/office/officeart/2018/2/layout/IconLabelDescriptionList"/>
    <dgm:cxn modelId="{C490F8C2-53AE-48D0-8006-4FE8A2DDFE5A}" type="presParOf" srcId="{872911FD-FF16-4A5B-8E6D-A3F4227CC4C4}" destId="{C38C2752-3650-42B7-823D-34CD6D8107D2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A876EB-EF6F-4476-94E8-0171763910FE}">
      <dsp:nvSpPr>
        <dsp:cNvPr id="0" name=""/>
        <dsp:cNvSpPr/>
      </dsp:nvSpPr>
      <dsp:spPr>
        <a:xfrm>
          <a:off x="2711" y="59279"/>
          <a:ext cx="2202599" cy="11012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Communication refers to the process of sending, receiving and understanding messages.</a:t>
          </a:r>
        </a:p>
      </dsp:txBody>
      <dsp:txXfrm>
        <a:off x="34967" y="91535"/>
        <a:ext cx="2138087" cy="1036787"/>
      </dsp:txXfrm>
    </dsp:sp>
    <dsp:sp modelId="{B83010B5-D580-4CB8-B24A-988ED60DCEA5}">
      <dsp:nvSpPr>
        <dsp:cNvPr id="0" name=""/>
        <dsp:cNvSpPr/>
      </dsp:nvSpPr>
      <dsp:spPr>
        <a:xfrm>
          <a:off x="2711" y="1325774"/>
          <a:ext cx="2202599" cy="11012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/>
            <a:t>It includes:</a:t>
          </a:r>
        </a:p>
      </dsp:txBody>
      <dsp:txXfrm>
        <a:off x="34967" y="1358030"/>
        <a:ext cx="2138087" cy="1036787"/>
      </dsp:txXfrm>
    </dsp:sp>
    <dsp:sp modelId="{E1C94B5F-1C13-4BCA-8812-61BF3F404BB9}">
      <dsp:nvSpPr>
        <dsp:cNvPr id="0" name=""/>
        <dsp:cNvSpPr/>
      </dsp:nvSpPr>
      <dsp:spPr>
        <a:xfrm rot="18289469">
          <a:off x="1874430" y="1216765"/>
          <a:ext cx="1542802" cy="52822"/>
        </a:xfrm>
        <a:custGeom>
          <a:avLst/>
          <a:gdLst/>
          <a:ahLst/>
          <a:cxnLst/>
          <a:rect l="0" t="0" r="0" b="0"/>
          <a:pathLst>
            <a:path>
              <a:moveTo>
                <a:pt x="0" y="26411"/>
              </a:moveTo>
              <a:lnTo>
                <a:pt x="1542802" y="2641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2607261" y="1204606"/>
        <a:ext cx="77140" cy="77140"/>
      </dsp:txXfrm>
    </dsp:sp>
    <dsp:sp modelId="{8701D739-1851-48FC-87FA-D3D82F1EB6FF}">
      <dsp:nvSpPr>
        <dsp:cNvPr id="0" name=""/>
        <dsp:cNvSpPr/>
      </dsp:nvSpPr>
      <dsp:spPr>
        <a:xfrm>
          <a:off x="3086351" y="59279"/>
          <a:ext cx="2202599" cy="11012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Verbal communication (spoken words) (Miller and Poston, 2020)</a:t>
          </a:r>
        </a:p>
      </dsp:txBody>
      <dsp:txXfrm>
        <a:off x="3118607" y="91535"/>
        <a:ext cx="2138087" cy="1036787"/>
      </dsp:txXfrm>
    </dsp:sp>
    <dsp:sp modelId="{0B0B2353-BD9B-461C-A7FF-F8473085ED39}">
      <dsp:nvSpPr>
        <dsp:cNvPr id="0" name=""/>
        <dsp:cNvSpPr/>
      </dsp:nvSpPr>
      <dsp:spPr>
        <a:xfrm>
          <a:off x="2205311" y="1850013"/>
          <a:ext cx="881039" cy="52822"/>
        </a:xfrm>
        <a:custGeom>
          <a:avLst/>
          <a:gdLst/>
          <a:ahLst/>
          <a:cxnLst/>
          <a:rect l="0" t="0" r="0" b="0"/>
          <a:pathLst>
            <a:path>
              <a:moveTo>
                <a:pt x="0" y="26411"/>
              </a:moveTo>
              <a:lnTo>
                <a:pt x="881039" y="2641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2623805" y="1854398"/>
        <a:ext cx="44051" cy="44051"/>
      </dsp:txXfrm>
    </dsp:sp>
    <dsp:sp modelId="{EC04F90D-FBE4-4E5A-B4ED-9EBC005D6647}">
      <dsp:nvSpPr>
        <dsp:cNvPr id="0" name=""/>
        <dsp:cNvSpPr/>
      </dsp:nvSpPr>
      <dsp:spPr>
        <a:xfrm>
          <a:off x="3086351" y="1325774"/>
          <a:ext cx="2202599" cy="11012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/>
            <a:t>Non-verbal communication (body language, facial expressions)</a:t>
          </a:r>
        </a:p>
      </dsp:txBody>
      <dsp:txXfrm>
        <a:off x="3118607" y="1358030"/>
        <a:ext cx="2138087" cy="1036787"/>
      </dsp:txXfrm>
    </dsp:sp>
    <dsp:sp modelId="{424DF38D-6EF0-4CC0-B605-42197C7D81C3}">
      <dsp:nvSpPr>
        <dsp:cNvPr id="0" name=""/>
        <dsp:cNvSpPr/>
      </dsp:nvSpPr>
      <dsp:spPr>
        <a:xfrm rot="3310531">
          <a:off x="1874430" y="2483260"/>
          <a:ext cx="1542802" cy="52822"/>
        </a:xfrm>
        <a:custGeom>
          <a:avLst/>
          <a:gdLst/>
          <a:ahLst/>
          <a:cxnLst/>
          <a:rect l="0" t="0" r="0" b="0"/>
          <a:pathLst>
            <a:path>
              <a:moveTo>
                <a:pt x="0" y="26411"/>
              </a:moveTo>
              <a:lnTo>
                <a:pt x="1542802" y="2641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2607261" y="2471101"/>
        <a:ext cx="77140" cy="77140"/>
      </dsp:txXfrm>
    </dsp:sp>
    <dsp:sp modelId="{5A42C176-CD33-4305-8BBE-9E33F7C47DB2}">
      <dsp:nvSpPr>
        <dsp:cNvPr id="0" name=""/>
        <dsp:cNvSpPr/>
      </dsp:nvSpPr>
      <dsp:spPr>
        <a:xfrm>
          <a:off x="3086351" y="2592269"/>
          <a:ext cx="2202599" cy="11012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/>
            <a:t>Written communication (records, care plans)</a:t>
          </a:r>
        </a:p>
      </dsp:txBody>
      <dsp:txXfrm>
        <a:off x="3118607" y="2624525"/>
        <a:ext cx="2138087" cy="1036787"/>
      </dsp:txXfrm>
    </dsp:sp>
    <dsp:sp modelId="{0A28E74F-016C-4768-A235-3109C9DB1286}">
      <dsp:nvSpPr>
        <dsp:cNvPr id="0" name=""/>
        <dsp:cNvSpPr/>
      </dsp:nvSpPr>
      <dsp:spPr>
        <a:xfrm>
          <a:off x="2711" y="2592269"/>
          <a:ext cx="2202599" cy="11012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In health and social care, communication must be clear, respectful and professional(LWW, 2026).</a:t>
          </a:r>
        </a:p>
      </dsp:txBody>
      <dsp:txXfrm>
        <a:off x="34967" y="2624525"/>
        <a:ext cx="2138087" cy="10367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5D53CB-C9D5-4CF6-8B37-276C1A412EB8}">
      <dsp:nvSpPr>
        <dsp:cNvPr id="0" name=""/>
        <dsp:cNvSpPr/>
      </dsp:nvSpPr>
      <dsp:spPr>
        <a:xfrm>
          <a:off x="1418446" y="379759"/>
          <a:ext cx="5153447" cy="5153447"/>
        </a:xfrm>
        <a:prstGeom prst="pie">
          <a:avLst>
            <a:gd name="adj1" fmla="val 16200000"/>
            <a:gd name="adj2" fmla="val 2052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/>
            <a:t>Promotes safe and effective care delivery.</a:t>
          </a:r>
        </a:p>
      </dsp:txBody>
      <dsp:txXfrm>
        <a:off x="4106827" y="1246029"/>
        <a:ext cx="1656465" cy="1104310"/>
      </dsp:txXfrm>
    </dsp:sp>
    <dsp:sp modelId="{DDB7FE56-72F7-4098-ACF2-8961AD589E26}">
      <dsp:nvSpPr>
        <dsp:cNvPr id="0" name=""/>
        <dsp:cNvSpPr/>
      </dsp:nvSpPr>
      <dsp:spPr>
        <a:xfrm>
          <a:off x="1462618" y="517185"/>
          <a:ext cx="5153447" cy="5153447"/>
        </a:xfrm>
        <a:prstGeom prst="pie">
          <a:avLst>
            <a:gd name="adj1" fmla="val 20520000"/>
            <a:gd name="adj2" fmla="val 324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/>
            <a:t>Reduces misunderstandings and errors.</a:t>
          </a:r>
        </a:p>
      </dsp:txBody>
      <dsp:txXfrm>
        <a:off x="4781683" y="2871819"/>
        <a:ext cx="1533764" cy="1227011"/>
      </dsp:txXfrm>
    </dsp:sp>
    <dsp:sp modelId="{79A81941-EDF3-49A7-A4C1-FC9AE5DFCE38}">
      <dsp:nvSpPr>
        <dsp:cNvPr id="0" name=""/>
        <dsp:cNvSpPr/>
      </dsp:nvSpPr>
      <dsp:spPr>
        <a:xfrm>
          <a:off x="1346052" y="601848"/>
          <a:ext cx="5153447" cy="5153447"/>
        </a:xfrm>
        <a:prstGeom prst="pie">
          <a:avLst>
            <a:gd name="adj1" fmla="val 3240000"/>
            <a:gd name="adj2" fmla="val 756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/>
            <a:t>Builds trust between service users and professionals.</a:t>
          </a:r>
        </a:p>
      </dsp:txBody>
      <dsp:txXfrm>
        <a:off x="3186569" y="4221532"/>
        <a:ext cx="1472413" cy="1349712"/>
      </dsp:txXfrm>
    </dsp:sp>
    <dsp:sp modelId="{3F6B94AF-119C-41BD-92B4-F02DE756EF3D}">
      <dsp:nvSpPr>
        <dsp:cNvPr id="0" name=""/>
        <dsp:cNvSpPr/>
      </dsp:nvSpPr>
      <dsp:spPr>
        <a:xfrm>
          <a:off x="1229486" y="517185"/>
          <a:ext cx="5153447" cy="5153447"/>
        </a:xfrm>
        <a:prstGeom prst="pie">
          <a:avLst>
            <a:gd name="adj1" fmla="val 7560000"/>
            <a:gd name="adj2" fmla="val 1188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/>
            <a:t>Supports emotional wellbeing and dignity of individuals(Mattson and Clark, 2011).</a:t>
          </a:r>
        </a:p>
      </dsp:txBody>
      <dsp:txXfrm>
        <a:off x="1530104" y="2871819"/>
        <a:ext cx="1533764" cy="1227011"/>
      </dsp:txXfrm>
    </dsp:sp>
    <dsp:sp modelId="{1F67E941-114D-416D-9694-8C372C0B9D77}">
      <dsp:nvSpPr>
        <dsp:cNvPr id="0" name=""/>
        <dsp:cNvSpPr/>
      </dsp:nvSpPr>
      <dsp:spPr>
        <a:xfrm>
          <a:off x="1273658" y="379759"/>
          <a:ext cx="5153447" cy="5153447"/>
        </a:xfrm>
        <a:prstGeom prst="pie">
          <a:avLst>
            <a:gd name="adj1" fmla="val 11880000"/>
            <a:gd name="adj2" fmla="val 1620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/>
            <a:t>Encourages teamwork and collaboration among professionals.</a:t>
          </a:r>
        </a:p>
      </dsp:txBody>
      <dsp:txXfrm>
        <a:off x="2082259" y="1246029"/>
        <a:ext cx="1656465" cy="1104310"/>
      </dsp:txXfrm>
    </dsp:sp>
    <dsp:sp modelId="{4F67BCF7-2B15-44F8-89A9-51246AA32659}">
      <dsp:nvSpPr>
        <dsp:cNvPr id="0" name=""/>
        <dsp:cNvSpPr/>
      </dsp:nvSpPr>
      <dsp:spPr>
        <a:xfrm>
          <a:off x="1099180" y="60737"/>
          <a:ext cx="5791492" cy="5791492"/>
        </a:xfrm>
        <a:prstGeom prst="circularArrow">
          <a:avLst>
            <a:gd name="adj1" fmla="val 5085"/>
            <a:gd name="adj2" fmla="val 327528"/>
            <a:gd name="adj3" fmla="val 20192361"/>
            <a:gd name="adj4" fmla="val 16200324"/>
            <a:gd name="adj5" fmla="val 5932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6CA8D7-577E-4F01-9334-7CA1FD57DD91}">
      <dsp:nvSpPr>
        <dsp:cNvPr id="0" name=""/>
        <dsp:cNvSpPr/>
      </dsp:nvSpPr>
      <dsp:spPr>
        <a:xfrm>
          <a:off x="1143951" y="198117"/>
          <a:ext cx="5791492" cy="5791492"/>
        </a:xfrm>
        <a:prstGeom prst="circularArrow">
          <a:avLst>
            <a:gd name="adj1" fmla="val 5085"/>
            <a:gd name="adj2" fmla="val 327528"/>
            <a:gd name="adj3" fmla="val 2912753"/>
            <a:gd name="adj4" fmla="val 20519953"/>
            <a:gd name="adj5" fmla="val 5932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AF9B84-438C-46D0-B2D8-E47973FA2B47}">
      <dsp:nvSpPr>
        <dsp:cNvPr id="0" name=""/>
        <dsp:cNvSpPr/>
      </dsp:nvSpPr>
      <dsp:spPr>
        <a:xfrm>
          <a:off x="1027029" y="283039"/>
          <a:ext cx="5791492" cy="5791492"/>
        </a:xfrm>
        <a:prstGeom prst="circularArrow">
          <a:avLst>
            <a:gd name="adj1" fmla="val 5085"/>
            <a:gd name="adj2" fmla="val 327528"/>
            <a:gd name="adj3" fmla="val 7232777"/>
            <a:gd name="adj4" fmla="val 3239695"/>
            <a:gd name="adj5" fmla="val 5932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0666B2-EF17-4341-92E1-245D64837BC1}">
      <dsp:nvSpPr>
        <dsp:cNvPr id="0" name=""/>
        <dsp:cNvSpPr/>
      </dsp:nvSpPr>
      <dsp:spPr>
        <a:xfrm>
          <a:off x="910107" y="198117"/>
          <a:ext cx="5791492" cy="5791492"/>
        </a:xfrm>
        <a:prstGeom prst="circularArrow">
          <a:avLst>
            <a:gd name="adj1" fmla="val 5085"/>
            <a:gd name="adj2" fmla="val 327528"/>
            <a:gd name="adj3" fmla="val 11552519"/>
            <a:gd name="adj4" fmla="val 7559718"/>
            <a:gd name="adj5" fmla="val 5932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289F7A-AEB2-466E-90B0-98377D77871C}">
      <dsp:nvSpPr>
        <dsp:cNvPr id="0" name=""/>
        <dsp:cNvSpPr/>
      </dsp:nvSpPr>
      <dsp:spPr>
        <a:xfrm>
          <a:off x="954878" y="60737"/>
          <a:ext cx="5791492" cy="5791492"/>
        </a:xfrm>
        <a:prstGeom prst="circularArrow">
          <a:avLst>
            <a:gd name="adj1" fmla="val 5085"/>
            <a:gd name="adj2" fmla="val 327528"/>
            <a:gd name="adj3" fmla="val 15872148"/>
            <a:gd name="adj4" fmla="val 11880111"/>
            <a:gd name="adj5" fmla="val 5932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4A2CD4-D8D8-474D-92A9-051B1884CC57}">
      <dsp:nvSpPr>
        <dsp:cNvPr id="0" name=""/>
        <dsp:cNvSpPr/>
      </dsp:nvSpPr>
      <dsp:spPr>
        <a:xfrm>
          <a:off x="0" y="423374"/>
          <a:ext cx="10515600" cy="13765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16127" tIns="395732" rIns="816127" bIns="135128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900" kern="1200"/>
            <a:t>Service users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900" kern="1200" dirty="0"/>
            <a:t>Families and </a:t>
          </a:r>
          <a:r>
            <a:rPr lang="en-US" sz="1900" kern="1200" dirty="0" err="1"/>
            <a:t>carers</a:t>
          </a:r>
          <a:r>
            <a:rPr lang="en-US" sz="1900" kern="1200" dirty="0"/>
            <a:t>(Taylor, Stevenson and McDowell, 2017)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900" kern="1200"/>
            <a:t>Colleagues and multidisciplinary teams</a:t>
          </a:r>
        </a:p>
      </dsp:txBody>
      <dsp:txXfrm>
        <a:off x="0" y="423374"/>
        <a:ext cx="10515600" cy="1376550"/>
      </dsp:txXfrm>
    </dsp:sp>
    <dsp:sp modelId="{096A0640-D541-4970-BF32-B0BEA9A184D2}">
      <dsp:nvSpPr>
        <dsp:cNvPr id="0" name=""/>
        <dsp:cNvSpPr/>
      </dsp:nvSpPr>
      <dsp:spPr>
        <a:xfrm>
          <a:off x="525780" y="142934"/>
          <a:ext cx="7360920" cy="5608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/>
            <a:t>Health and social care workers communicate daily with:</a:t>
          </a:r>
        </a:p>
      </dsp:txBody>
      <dsp:txXfrm>
        <a:off x="553160" y="170314"/>
        <a:ext cx="7306160" cy="506120"/>
      </dsp:txXfrm>
    </dsp:sp>
    <dsp:sp modelId="{7FBB9CD6-4372-40B8-90DB-55B2CF70F7EB}">
      <dsp:nvSpPr>
        <dsp:cNvPr id="0" name=""/>
        <dsp:cNvSpPr/>
      </dsp:nvSpPr>
      <dsp:spPr>
        <a:xfrm>
          <a:off x="0" y="2182964"/>
          <a:ext cx="10515600" cy="13765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16127" tIns="395732" rIns="816127" bIns="135128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900" kern="1200"/>
            <a:t>Incorrect care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900" kern="1200"/>
            <a:t>Safeguarding concerns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900" kern="1200"/>
            <a:t>Reduced service user satisfaction</a:t>
          </a:r>
        </a:p>
      </dsp:txBody>
      <dsp:txXfrm>
        <a:off x="0" y="2182964"/>
        <a:ext cx="10515600" cy="1376550"/>
      </dsp:txXfrm>
    </dsp:sp>
    <dsp:sp modelId="{B867365F-2D4C-44F9-9C80-2BFA15993C9E}">
      <dsp:nvSpPr>
        <dsp:cNvPr id="0" name=""/>
        <dsp:cNvSpPr/>
      </dsp:nvSpPr>
      <dsp:spPr>
        <a:xfrm>
          <a:off x="525780" y="1902524"/>
          <a:ext cx="7360920" cy="5608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Poor communication can lead to:</a:t>
          </a:r>
        </a:p>
      </dsp:txBody>
      <dsp:txXfrm>
        <a:off x="553160" y="1929904"/>
        <a:ext cx="7306160" cy="506120"/>
      </dsp:txXfrm>
    </dsp:sp>
    <dsp:sp modelId="{5FA7C40D-8C19-42F3-9B0D-72A7CC6425AD}">
      <dsp:nvSpPr>
        <dsp:cNvPr id="0" name=""/>
        <dsp:cNvSpPr/>
      </dsp:nvSpPr>
      <dsp:spPr>
        <a:xfrm>
          <a:off x="0" y="3942554"/>
          <a:ext cx="1051560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ED95B73-5FB5-4048-A0E3-BC687BDBABF4}">
      <dsp:nvSpPr>
        <dsp:cNvPr id="0" name=""/>
        <dsp:cNvSpPr/>
      </dsp:nvSpPr>
      <dsp:spPr>
        <a:xfrm>
          <a:off x="525780" y="3662114"/>
          <a:ext cx="7360920" cy="5608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Effective communication ensures care is person-centred and inclusive.</a:t>
          </a:r>
        </a:p>
      </dsp:txBody>
      <dsp:txXfrm>
        <a:off x="553160" y="3689494"/>
        <a:ext cx="7306160" cy="50612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61DD37-AB96-4CF2-AF71-196E933D2437}">
      <dsp:nvSpPr>
        <dsp:cNvPr id="0" name=""/>
        <dsp:cNvSpPr/>
      </dsp:nvSpPr>
      <dsp:spPr>
        <a:xfrm>
          <a:off x="0" y="41757"/>
          <a:ext cx="10515600" cy="88803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/>
            <a:t>Person-</a:t>
          </a:r>
          <a:r>
            <a:rPr lang="en-US" sz="2300" kern="1200" dirty="0" err="1"/>
            <a:t>centred</a:t>
          </a:r>
          <a:r>
            <a:rPr lang="en-US" sz="2300" kern="1200" dirty="0"/>
            <a:t> care focuses on the individual’s needs, preferences and choices(Santana et al., 2018).</a:t>
          </a:r>
        </a:p>
      </dsp:txBody>
      <dsp:txXfrm>
        <a:off x="43350" y="85107"/>
        <a:ext cx="10428900" cy="801330"/>
      </dsp:txXfrm>
    </dsp:sp>
    <dsp:sp modelId="{15875F4E-C177-42B8-BAF4-97B8F0103426}">
      <dsp:nvSpPr>
        <dsp:cNvPr id="0" name=""/>
        <dsp:cNvSpPr/>
      </dsp:nvSpPr>
      <dsp:spPr>
        <a:xfrm>
          <a:off x="0" y="996027"/>
          <a:ext cx="10515600" cy="888030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/>
            <a:t>Effective communication allows service users to:</a:t>
          </a:r>
        </a:p>
      </dsp:txBody>
      <dsp:txXfrm>
        <a:off x="43350" y="1039377"/>
        <a:ext cx="10428900" cy="801330"/>
      </dsp:txXfrm>
    </dsp:sp>
    <dsp:sp modelId="{35530DC2-B93A-40C1-AA07-58D1675D1B11}">
      <dsp:nvSpPr>
        <dsp:cNvPr id="0" name=""/>
        <dsp:cNvSpPr/>
      </dsp:nvSpPr>
      <dsp:spPr>
        <a:xfrm>
          <a:off x="0" y="1884057"/>
          <a:ext cx="10515600" cy="5832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1800" kern="1200"/>
            <a:t>Express their views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1800" kern="1200"/>
            <a:t>Participate in decisions about their care</a:t>
          </a:r>
        </a:p>
      </dsp:txBody>
      <dsp:txXfrm>
        <a:off x="0" y="1884057"/>
        <a:ext cx="10515600" cy="583222"/>
      </dsp:txXfrm>
    </dsp:sp>
    <dsp:sp modelId="{192362A0-BEAD-4D06-AB65-60F532F0D588}">
      <dsp:nvSpPr>
        <dsp:cNvPr id="0" name=""/>
        <dsp:cNvSpPr/>
      </dsp:nvSpPr>
      <dsp:spPr>
        <a:xfrm>
          <a:off x="0" y="2467280"/>
          <a:ext cx="10515600" cy="888030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/>
            <a:t>Active listening and empathy are essential communication skills.</a:t>
          </a:r>
        </a:p>
      </dsp:txBody>
      <dsp:txXfrm>
        <a:off x="43350" y="2510630"/>
        <a:ext cx="10428900" cy="801330"/>
      </dsp:txXfrm>
    </dsp:sp>
    <dsp:sp modelId="{6093C7F1-539B-4D63-9FF2-346181036BC5}">
      <dsp:nvSpPr>
        <dsp:cNvPr id="0" name=""/>
        <dsp:cNvSpPr/>
      </dsp:nvSpPr>
      <dsp:spPr>
        <a:xfrm>
          <a:off x="0" y="3421550"/>
          <a:ext cx="10515600" cy="88803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/>
            <a:t>Respecting cultural, language and emotional differences improves outcomes.</a:t>
          </a:r>
        </a:p>
      </dsp:txBody>
      <dsp:txXfrm>
        <a:off x="43350" y="3464900"/>
        <a:ext cx="10428900" cy="80133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C7FE57-6568-4BB0-A4BF-05705F20E564}">
      <dsp:nvSpPr>
        <dsp:cNvPr id="0" name=""/>
        <dsp:cNvSpPr/>
      </dsp:nvSpPr>
      <dsp:spPr>
        <a:xfrm>
          <a:off x="0" y="4657369"/>
          <a:ext cx="5811128" cy="101891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This reassures the service user and helps identify their needs.</a:t>
          </a:r>
        </a:p>
      </dsp:txBody>
      <dsp:txXfrm>
        <a:off x="0" y="4657369"/>
        <a:ext cx="5811128" cy="1018918"/>
      </dsp:txXfrm>
    </dsp:sp>
    <dsp:sp modelId="{BC86221F-0404-4CC2-9AC0-C6F46954F5B4}">
      <dsp:nvSpPr>
        <dsp:cNvPr id="0" name=""/>
        <dsp:cNvSpPr/>
      </dsp:nvSpPr>
      <dsp:spPr>
        <a:xfrm rot="10800000">
          <a:off x="0" y="3105556"/>
          <a:ext cx="5811128" cy="1567096"/>
        </a:xfrm>
        <a:prstGeom prst="upArrowCallou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The worker:</a:t>
          </a:r>
        </a:p>
      </dsp:txBody>
      <dsp:txXfrm rot="-10800000">
        <a:off x="0" y="3105556"/>
        <a:ext cx="5811128" cy="550051"/>
      </dsp:txXfrm>
    </dsp:sp>
    <dsp:sp modelId="{6147201B-527E-4062-8A11-3477E0BFCECD}">
      <dsp:nvSpPr>
        <dsp:cNvPr id="0" name=""/>
        <dsp:cNvSpPr/>
      </dsp:nvSpPr>
      <dsp:spPr>
        <a:xfrm>
          <a:off x="2837" y="3655607"/>
          <a:ext cx="1935151" cy="468561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13970" rIns="78232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/>
            <a:t>Uses calm verbal communication</a:t>
          </a:r>
        </a:p>
      </dsp:txBody>
      <dsp:txXfrm>
        <a:off x="2837" y="3655607"/>
        <a:ext cx="1935151" cy="468561"/>
      </dsp:txXfrm>
    </dsp:sp>
    <dsp:sp modelId="{5F33515D-AF26-4454-A47A-CA3C1E42C054}">
      <dsp:nvSpPr>
        <dsp:cNvPr id="0" name=""/>
        <dsp:cNvSpPr/>
      </dsp:nvSpPr>
      <dsp:spPr>
        <a:xfrm>
          <a:off x="1937988" y="3655607"/>
          <a:ext cx="1935151" cy="468561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13970" rIns="78232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/>
            <a:t>Maintains eye contact and open body language</a:t>
          </a:r>
        </a:p>
      </dsp:txBody>
      <dsp:txXfrm>
        <a:off x="1937988" y="3655607"/>
        <a:ext cx="1935151" cy="468561"/>
      </dsp:txXfrm>
    </dsp:sp>
    <dsp:sp modelId="{039155B6-F0A2-430B-BFDC-FEC9A0BCCF95}">
      <dsp:nvSpPr>
        <dsp:cNvPr id="0" name=""/>
        <dsp:cNvSpPr/>
      </dsp:nvSpPr>
      <dsp:spPr>
        <a:xfrm>
          <a:off x="3873139" y="3655607"/>
          <a:ext cx="1935151" cy="468561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13970" rIns="78232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/>
            <a:t>Listens actively without interrupting</a:t>
          </a:r>
        </a:p>
      </dsp:txBody>
      <dsp:txXfrm>
        <a:off x="3873139" y="3655607"/>
        <a:ext cx="1935151" cy="468561"/>
      </dsp:txXfrm>
    </dsp:sp>
    <dsp:sp modelId="{7FB29466-CCDD-4CDA-80B2-A2A1C6CF56B1}">
      <dsp:nvSpPr>
        <dsp:cNvPr id="0" name=""/>
        <dsp:cNvSpPr/>
      </dsp:nvSpPr>
      <dsp:spPr>
        <a:xfrm rot="10800000">
          <a:off x="0" y="1553743"/>
          <a:ext cx="5811128" cy="1567096"/>
        </a:xfrm>
        <a:prstGeom prst="upArrowCallou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A support worker communicates with an elderly service user who is anxious(Bryan et al., 2002).</a:t>
          </a:r>
        </a:p>
      </dsp:txBody>
      <dsp:txXfrm rot="10800000">
        <a:off x="0" y="1553743"/>
        <a:ext cx="5811128" cy="1018252"/>
      </dsp:txXfrm>
    </dsp:sp>
    <dsp:sp modelId="{64372204-06B5-4626-970C-BE015D7A8ECE}">
      <dsp:nvSpPr>
        <dsp:cNvPr id="0" name=""/>
        <dsp:cNvSpPr/>
      </dsp:nvSpPr>
      <dsp:spPr>
        <a:xfrm rot="10800000">
          <a:off x="0" y="1930"/>
          <a:ext cx="5811128" cy="1567096"/>
        </a:xfrm>
        <a:prstGeom prst="upArrowCallou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b="1" kern="1200"/>
            <a:t>Example: Residential Care Home</a:t>
          </a:r>
          <a:endParaRPr lang="en-US" sz="1900" kern="1200"/>
        </a:p>
      </dsp:txBody>
      <dsp:txXfrm rot="10800000">
        <a:off x="0" y="1930"/>
        <a:ext cx="5811128" cy="101825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A94E2D-18EC-4CA6-ABDE-E62F291B57C5}">
      <dsp:nvSpPr>
        <dsp:cNvPr id="0" name=""/>
        <dsp:cNvSpPr/>
      </dsp:nvSpPr>
      <dsp:spPr>
        <a:xfrm>
          <a:off x="2477" y="338776"/>
          <a:ext cx="1083796" cy="10837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B06B07-70CD-488A-93FD-2986D1C66E80}">
      <dsp:nvSpPr>
        <dsp:cNvPr id="0" name=""/>
        <dsp:cNvSpPr/>
      </dsp:nvSpPr>
      <dsp:spPr>
        <a:xfrm>
          <a:off x="2477" y="1531464"/>
          <a:ext cx="3096562" cy="729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US" sz="1400" kern="1200"/>
            <a:t>Developing communication skills requires:</a:t>
          </a:r>
        </a:p>
      </dsp:txBody>
      <dsp:txXfrm>
        <a:off x="2477" y="1531464"/>
        <a:ext cx="3096562" cy="729328"/>
      </dsp:txXfrm>
    </dsp:sp>
    <dsp:sp modelId="{7F89B40D-24CD-4A8F-B609-C1FE4750CBEE}">
      <dsp:nvSpPr>
        <dsp:cNvPr id="0" name=""/>
        <dsp:cNvSpPr/>
      </dsp:nvSpPr>
      <dsp:spPr>
        <a:xfrm>
          <a:off x="2477" y="2311440"/>
          <a:ext cx="3096562" cy="559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/>
            <a:t>Self-awareness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/>
            <a:t>Reflection on feedback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/>
            <a:t>Continuous learning</a:t>
          </a:r>
        </a:p>
      </dsp:txBody>
      <dsp:txXfrm>
        <a:off x="2477" y="2311440"/>
        <a:ext cx="3096562" cy="559685"/>
      </dsp:txXfrm>
    </dsp:sp>
    <dsp:sp modelId="{3EFF1581-94C5-4A75-B174-839F0E474FCF}">
      <dsp:nvSpPr>
        <dsp:cNvPr id="0" name=""/>
        <dsp:cNvSpPr/>
      </dsp:nvSpPr>
      <dsp:spPr>
        <a:xfrm>
          <a:off x="3640938" y="338776"/>
          <a:ext cx="1083796" cy="10837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942F2C-5BD2-413E-9F87-6495619EDBA8}">
      <dsp:nvSpPr>
        <dsp:cNvPr id="0" name=""/>
        <dsp:cNvSpPr/>
      </dsp:nvSpPr>
      <dsp:spPr>
        <a:xfrm>
          <a:off x="3640938" y="1531464"/>
          <a:ext cx="3096562" cy="729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US" sz="1400" kern="1200"/>
            <a:t>Reflective practice helps identify strengths and areas for improvement.</a:t>
          </a:r>
        </a:p>
      </dsp:txBody>
      <dsp:txXfrm>
        <a:off x="3640938" y="1531464"/>
        <a:ext cx="3096562" cy="729328"/>
      </dsp:txXfrm>
    </dsp:sp>
    <dsp:sp modelId="{6481FAF3-6A40-48EB-88E3-4EF66EEE68D5}">
      <dsp:nvSpPr>
        <dsp:cNvPr id="0" name=""/>
        <dsp:cNvSpPr/>
      </dsp:nvSpPr>
      <dsp:spPr>
        <a:xfrm>
          <a:off x="3640938" y="2311440"/>
          <a:ext cx="3096562" cy="559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5648DEC-46C5-4D93-B1E8-4B2D54700AAC}">
      <dsp:nvSpPr>
        <dsp:cNvPr id="0" name=""/>
        <dsp:cNvSpPr/>
      </dsp:nvSpPr>
      <dsp:spPr>
        <a:xfrm>
          <a:off x="7279399" y="338776"/>
          <a:ext cx="1083796" cy="10837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443ACE-E2B3-4326-8400-72915FB70F15}">
      <dsp:nvSpPr>
        <dsp:cNvPr id="0" name=""/>
        <dsp:cNvSpPr/>
      </dsp:nvSpPr>
      <dsp:spPr>
        <a:xfrm>
          <a:off x="7279399" y="1531464"/>
          <a:ext cx="3096562" cy="729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US" sz="1400" kern="1200" dirty="0"/>
            <a:t>Improving communication supports confidence and professionalism in practice(Noble et al., 2007).</a:t>
          </a:r>
        </a:p>
      </dsp:txBody>
      <dsp:txXfrm>
        <a:off x="7279399" y="1531464"/>
        <a:ext cx="3096562" cy="729328"/>
      </dsp:txXfrm>
    </dsp:sp>
    <dsp:sp modelId="{C38C2752-3650-42B7-823D-34CD6D8107D2}">
      <dsp:nvSpPr>
        <dsp:cNvPr id="0" name=""/>
        <dsp:cNvSpPr/>
      </dsp:nvSpPr>
      <dsp:spPr>
        <a:xfrm>
          <a:off x="7279399" y="2311440"/>
          <a:ext cx="3096562" cy="559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7F78601-79A8-019C-136A-2AB2F45B50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B66DEEAE-B4B0-EF58-8045-535CB84471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E3728C5-92A2-2853-B4B6-AD41710322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EEF8A1-A681-4B2E-849D-F7BF4BC2DDA9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4E0559B-F76D-6103-317C-7C5105E4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199D972-12F1-6589-F580-3D0CCC4198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DD2D-EC80-47CA-BA13-B17B1B9E56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8491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B41D62F-1837-A232-C8CB-2756E01026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318C6E0-AB90-DE65-ED6B-4E861BAD4A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3DF428E-AA1A-E453-BD7C-A1EC3410B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EEF8A1-A681-4B2E-849D-F7BF4BC2DDA9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4F62534-D70F-82F7-8596-D0D781523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97F39B0-264A-E12E-FEE9-B1E6248BF1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DD2D-EC80-47CA-BA13-B17B1B9E56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4464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35D1A31-3C17-A66F-7135-1C8DA3492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5C85A7C7-7A2A-A682-A7E0-87D89C0E8A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620CF7A-0E9D-BC45-B074-1EA3A0219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EEF8A1-A681-4B2E-849D-F7BF4BC2DDA9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9E84142-56EC-CEA7-D3B9-1D0CB2555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7C7CD2D-AECC-725C-5C42-B0C2E21565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DD2D-EC80-47CA-BA13-B17B1B9E56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9099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1F62401-0818-E5CA-E16E-4065A0E0D4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F68B316-4201-58EF-0C1F-A88A25E7F7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5953EE82-1B24-F13F-EFC6-F8D039AC15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7F5B8DFC-98B7-4409-D911-89D19014DD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EEF8A1-A681-4B2E-849D-F7BF4BC2DDA9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91A28965-CA98-2FD9-A1D1-13C66635F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41B01AEB-6A23-87F5-2AC3-E4ACCD89B9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DD2D-EC80-47CA-BA13-B17B1B9E56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845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1D02753-8170-9ABC-E3F4-1D0243F5B9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89FA5A72-E090-DC33-B792-9E24D25F20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3754CE82-3BE9-ED70-D418-3699C6207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5BAAB5F3-466F-4EBB-EC08-559506A040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01A38F83-56C3-95B1-3D3F-C5C0BEA716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D30C9AA6-5852-D862-84AE-20340FEA98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EEF8A1-A681-4B2E-849D-F7BF4BC2DDA9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61858C80-E178-846B-6139-28B5E430F5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428118CA-A62F-780A-A3DB-E1ACEB1F0B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DD2D-EC80-47CA-BA13-B17B1B9E56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6595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C3DDBAB-7949-45CF-5743-B0F877910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2B014B32-7ED0-E77D-A460-2D96BCE91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EEF8A1-A681-4B2E-849D-F7BF4BC2DDA9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D1414EF8-29D5-1847-CFA7-D0DA60CA9D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11101EDC-493B-F40F-CF50-B49790C06C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DD2D-EC80-47CA-BA13-B17B1B9E56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8845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A4C5FE91-F0CD-4DA9-A5F0-EA8A9CABB9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EEF8A1-A681-4B2E-849D-F7BF4BC2DDA9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811D2EFA-E4A3-7A54-CA42-438321C3C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E9FF1C18-1BC9-8200-23F6-5B1A3129E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DD2D-EC80-47CA-BA13-B17B1B9E56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6250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F5C26E8-8E74-74BF-7890-A3AD2E3E0C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FD1C92E-0576-D566-7AFB-7F8D247A7D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AF6A9335-0FED-845C-83D0-CAF9AB396D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2C470EA8-72BD-5C97-DE94-23AE28AA8E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EEF8A1-A681-4B2E-849D-F7BF4BC2DDA9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D8C48E2B-752F-4550-0975-C0E452ACED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1D61DADA-5B8C-4669-934B-3D4280F4C8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DD2D-EC80-47CA-BA13-B17B1B9E56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6776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AB647E4-7CA4-0685-925E-2EEC785F9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3F7440AC-A3AE-D9BB-903B-1784006241C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48124A03-4C3E-5113-09B1-E45EC0F148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B7085CBA-DA84-AF3D-5C27-5564790904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EEF8A1-A681-4B2E-849D-F7BF4BC2DDA9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DFCB6792-E621-C4E5-E8C4-B8B256AA08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39A3AF44-2218-ED91-8A8C-C8F931B56A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DD2D-EC80-47CA-BA13-B17B1B9E56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2084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F64AC5C-432D-6082-6DC7-A3209FF5FA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3388F8D0-06B3-79E9-D7E2-46F0F79C90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63AE343-F9CC-F75D-FC0C-B97D79552B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EEF8A1-A681-4B2E-849D-F7BF4BC2DDA9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7B2775AF-4473-14C2-6839-5145B03716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9DA1D6C-9D1A-AB49-4BDE-BB02ABEBF6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DD2D-EC80-47CA-BA13-B17B1B9E56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7339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4AC9954F-FE15-C597-E085-5DC4DF1ABD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5DAB2565-961E-C137-56D5-EA59E6E5CE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E3559D2-22F3-83AD-9C2D-14BE7FFDE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EEF8A1-A681-4B2E-849D-F7BF4BC2DDA9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4778A5C9-EE22-3E09-7C5E-9A788E8B33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DEF73EEB-DC20-9184-E4FD-488DF00B0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DD2D-EC80-47CA-BA13-B17B1B9E56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6194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3149D596-0CE4-0C71-416F-043629559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97CDD509-DDC7-8A30-12A5-F9C55CD27E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01219B2-3E70-C36A-D1CD-72F98E6C22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0EEF8A1-A681-4B2E-849D-F7BF4BC2DDA9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3DCC0D83-937D-EE41-750F-AFC2B5A4266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090518E-F5A1-38C8-1F95-1D7C51F3EF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706DD2D-EC80-47CA-BA13-B17B1B9E56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7629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6" name="Rectangle 3085">
            <a:extLst>
              <a:ext uri="{FF2B5EF4-FFF2-40B4-BE49-F238E27FC236}">
                <a16:creationId xmlns:a16="http://schemas.microsoft.com/office/drawing/2014/main" xmlns="" id="{F13C74B1-5B17-4795-BED0-7140497B445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BA29F074-624A-A1E6-F48B-DA1465C7E8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000" b="1" dirty="0"/>
              <a:t>Effective Communication in Health and Social Care Practice</a:t>
            </a:r>
          </a:p>
        </p:txBody>
      </p:sp>
      <p:sp>
        <p:nvSpPr>
          <p:cNvPr id="3088" name="sketchy line">
            <a:extLst>
              <a:ext uri="{FF2B5EF4-FFF2-40B4-BE49-F238E27FC236}">
                <a16:creationId xmlns:a16="http://schemas.microsoft.com/office/drawing/2014/main" xmlns="" id="{D4974D33-8DC5-464E-8C6D-BE58F0669C1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4323457C-5BB7-6B03-548A-5098371098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dirty="0"/>
              <a:t>Student Name : Noreen </a:t>
            </a:r>
            <a:r>
              <a:rPr lang="en-US" sz="2200" smtClean="0"/>
              <a:t>Kouser</a:t>
            </a:r>
            <a:endParaRPr lang="en-US" sz="22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dirty="0"/>
              <a:t>Student ID : 2433387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dirty="0"/>
              <a:t>Module: Professional Development within Health and Social Care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dirty="0"/>
              <a:t>Module Code: LCHS4009</a:t>
            </a:r>
          </a:p>
        </p:txBody>
      </p:sp>
      <p:pic>
        <p:nvPicPr>
          <p:cNvPr id="3074" name="Picture 2" descr="Effective Communication in Primary Care Teams">
            <a:extLst>
              <a:ext uri="{FF2B5EF4-FFF2-40B4-BE49-F238E27FC236}">
                <a16:creationId xmlns:a16="http://schemas.microsoft.com/office/drawing/2014/main" xmlns="" id="{F7ACA3AF-0938-B4E2-752E-975D14F3C4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74" r="22024"/>
          <a:stretch>
            <a:fillRect/>
          </a:stretch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72707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Slide Background">
            <a:extLst>
              <a:ext uri="{FF2B5EF4-FFF2-40B4-BE49-F238E27FC236}">
                <a16:creationId xmlns:a16="http://schemas.microsoft.com/office/drawing/2014/main" xmlns="" id="{9F7D5CDA-D291-4307-BF55-1381FED2963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CA706F9-4C07-BA70-E353-26E11BA37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A9399DA-A451-FA8A-EBF3-D45305EBEB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 fontScale="92500" lnSpcReduction="10000"/>
          </a:bodyPr>
          <a:lstStyle/>
          <a:p>
            <a:r>
              <a:rPr lang="en-US" sz="2000" dirty="0"/>
              <a:t>Communication is a fundamental skill in health and social care practice (MACKINOVA et al., 2019).</a:t>
            </a:r>
          </a:p>
          <a:p>
            <a:r>
              <a:rPr lang="en-US" sz="2000" dirty="0"/>
              <a:t>It involves the exchange of information, feelings and meaning between individuals.</a:t>
            </a:r>
          </a:p>
          <a:p>
            <a:r>
              <a:rPr lang="en-US" sz="2000" dirty="0"/>
              <a:t>Effective communication supports safe, person-</a:t>
            </a:r>
            <a:r>
              <a:rPr lang="en-US" sz="2000"/>
              <a:t>centred</a:t>
            </a:r>
            <a:r>
              <a:rPr lang="en-US" sz="2000" dirty="0"/>
              <a:t> and ethical care.</a:t>
            </a:r>
          </a:p>
          <a:p>
            <a:r>
              <a:rPr lang="en-US" sz="2000" dirty="0"/>
              <a:t>This presentation explores the importance of communication, its relevance to practice, and its application in real settings(</a:t>
            </a:r>
            <a:r>
              <a:rPr lang="en-US" sz="2000"/>
              <a:t>Toffel</a:t>
            </a:r>
            <a:r>
              <a:rPr lang="en-US" sz="2000" dirty="0"/>
              <a:t>, 2016).</a:t>
            </a:r>
          </a:p>
          <a:p>
            <a:endParaRPr lang="en-GB" sz="2000"/>
          </a:p>
        </p:txBody>
      </p:sp>
      <p:pic>
        <p:nvPicPr>
          <p:cNvPr id="1026" name="Picture 2" descr="The importance of effective communication in care - CareDocs Blog">
            <a:extLst>
              <a:ext uri="{FF2B5EF4-FFF2-40B4-BE49-F238E27FC236}">
                <a16:creationId xmlns:a16="http://schemas.microsoft.com/office/drawing/2014/main" xmlns="" id="{3D7256F4-16F5-14CA-683D-94D7F5A3C3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59" r="32658" b="-1"/>
          <a:stretch>
            <a:fillRect/>
          </a:stretch>
        </p:blipFill>
        <p:spPr bwMode="auto">
          <a:xfrm>
            <a:off x="6857797" y="-10886"/>
            <a:ext cx="5334204" cy="6868886"/>
          </a:xfrm>
          <a:prstGeom prst="rect">
            <a:avLst/>
          </a:prstGeom>
          <a:noFill/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27319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06963A4-1480-0FC9-EC2C-B52E3D401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490537"/>
            <a:ext cx="5291663" cy="1628775"/>
          </a:xfrm>
        </p:spPr>
        <p:txBody>
          <a:bodyPr anchor="b">
            <a:normAutofit/>
          </a:bodyPr>
          <a:lstStyle/>
          <a:p>
            <a:r>
              <a:rPr lang="en-GB" sz="4000"/>
              <a:t>Definition of Communication</a:t>
            </a:r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xmlns="" id="{6FA05F8B-172F-D814-425D-63A40D66F4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7038663"/>
              </p:ext>
            </p:extLst>
          </p:nvPr>
        </p:nvGraphicFramePr>
        <p:xfrm>
          <a:off x="6417734" y="2614612"/>
          <a:ext cx="5291663" cy="37528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8" name="Picture 2" descr="Essay on Communication in Health and Social Care">
            <a:extLst>
              <a:ext uri="{FF2B5EF4-FFF2-40B4-BE49-F238E27FC236}">
                <a16:creationId xmlns:a16="http://schemas.microsoft.com/office/drawing/2014/main" xmlns="" id="{2923E9A0-822D-2881-9378-8DC5A3BE40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35" y="0"/>
            <a:ext cx="566813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7821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xmlns="" id="{42A4FC2C-047E-45A5-965D-8E1E3BF09B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6FD27265-B6D7-C702-4B00-826E0A4BB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429030"/>
            <a:ext cx="2834640" cy="5457589"/>
          </a:xfrm>
        </p:spPr>
        <p:txBody>
          <a:bodyPr anchor="ctr">
            <a:normAutofit/>
          </a:bodyPr>
          <a:lstStyle/>
          <a:p>
            <a:r>
              <a:rPr lang="en-GB" sz="3100"/>
              <a:t>Importance of Communication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xmlns="" id="{3FC62C96-C3CA-B533-6815-B885DC27C7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5963482"/>
              </p:ext>
            </p:extLst>
          </p:nvPr>
        </p:nvGraphicFramePr>
        <p:xfrm>
          <a:off x="4041648" y="429030"/>
          <a:ext cx="7845552" cy="6135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3598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F6E5E443-EBF6-EC60-EB8A-D4E72916752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412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B50AB553-2A96-4A92-96F2-93548E09695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3BFCCC2D-4100-CBB8-CEE4-AE5F26AAB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Relevance to Health and Social Care Practice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515EA78A-D784-63B1-7AC0-9AC067BD01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3589420"/>
              </p:ext>
            </p:extLst>
          </p:nvPr>
        </p:nvGraphicFramePr>
        <p:xfrm>
          <a:off x="838200" y="1825624"/>
          <a:ext cx="10515600" cy="45642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02932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F1F26FAE-A558-029D-2A17-14B8FEB0AC8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500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B50AB553-2A96-4A92-96F2-93548E09695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1EF11CCD-6219-ACA7-E450-0A9C06D21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Communication and Person-Centred Care</a:t>
            </a:r>
            <a:endParaRPr lang="en-GB" dirty="0"/>
          </a:p>
        </p:txBody>
      </p:sp>
      <p:graphicFrame>
        <p:nvGraphicFramePr>
          <p:cNvPr id="9" name="Content Placeholder 4">
            <a:extLst>
              <a:ext uri="{FF2B5EF4-FFF2-40B4-BE49-F238E27FC236}">
                <a16:creationId xmlns:a16="http://schemas.microsoft.com/office/drawing/2014/main" xmlns="" id="{A4BF021C-9155-8E00-DFFD-4007BD283B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079445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415679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C05CBC3C-2E5A-4839-8B9B-2E5A6ADF0F5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xmlns="" id="{DB5B423A-57CC-4C58-AA26-8E2E862B03A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BB757720-4E9E-83C6-D836-25AE0B1491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 fontScale="90000"/>
          </a:bodyPr>
          <a:lstStyle/>
          <a:p>
            <a:r>
              <a:rPr lang="en-US" sz="4600">
                <a:solidFill>
                  <a:srgbClr val="FFFFFF"/>
                </a:solidFill>
              </a:rPr>
              <a:t>Practical Example in a Care Setting</a:t>
            </a:r>
            <a:endParaRPr lang="en-GB" sz="46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49052DFC-490A-BE09-85C3-9FB835C13F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2670427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465403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16" name="Slide Background">
            <a:extLst>
              <a:ext uri="{FF2B5EF4-FFF2-40B4-BE49-F238E27FC236}">
                <a16:creationId xmlns:a16="http://schemas.microsoft.com/office/drawing/2014/main" xmlns="" id="{C0763A76-9F1C-4FC5-82B7-DD475DA461B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118" name="Rectangle 4117">
            <a:extLst>
              <a:ext uri="{FF2B5EF4-FFF2-40B4-BE49-F238E27FC236}">
                <a16:creationId xmlns:a16="http://schemas.microsoft.com/office/drawing/2014/main" xmlns="" id="{E81BF4F6-F2CF-4984-9D14-D6966D92F99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C6F74B40-684C-6641-D127-35E5CA7F6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 fontScale="90000"/>
          </a:bodyPr>
          <a:lstStyle/>
          <a:p>
            <a:r>
              <a:rPr lang="en-US" sz="3700"/>
              <a:t>Benefits of Effective Communication in Practice</a:t>
            </a: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0601DFD-838A-6677-520C-E4C78E30A7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 lnSpcReduction="10000"/>
          </a:bodyPr>
          <a:lstStyle/>
          <a:p>
            <a:r>
              <a:rPr lang="en-US" sz="2000"/>
              <a:t>Improves quality of care and service user satisfaction.</a:t>
            </a:r>
          </a:p>
          <a:p>
            <a:r>
              <a:rPr lang="en-US" sz="2000"/>
              <a:t>Strengthens professional relationships.</a:t>
            </a:r>
          </a:p>
          <a:p>
            <a:r>
              <a:rPr lang="en-US" sz="2000"/>
              <a:t>Supports safeguarding and risk management.</a:t>
            </a:r>
          </a:p>
          <a:p>
            <a:r>
              <a:rPr lang="en-US" sz="2000"/>
              <a:t>Enhances teamwork and reduces workplace conflict.</a:t>
            </a:r>
          </a:p>
          <a:p>
            <a:r>
              <a:rPr lang="en-US" sz="2000"/>
              <a:t>Contributes to professional development and employability.</a:t>
            </a:r>
          </a:p>
          <a:p>
            <a:endParaRPr lang="en-GB" sz="20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3BE2500C-6CF2-3B83-5720-4A0A8E115F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664" r="12159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66101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56E9B3E6-E277-4D68-BA48-9CB43FFBD6E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xmlns="" id="{AE1C45F0-260A-458C-96ED-C1F6D215121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xmlns="" id="{A6604B49-AD5C-4590-B051-06C8222ECD9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xmlns="" id="{743ECCAF-29C5-4537-947C-7EA1292463D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xmlns="" id="{ED49787B-8DE6-4467-AD0A-8DECC6E0C2D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D5B0017B-2ECA-49AF-B397-DC140825DF8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79446AA8-2FB1-85B4-1960-09E421380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Reflection on Personal Development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xmlns="" id="{6CF1BAF6-AD41-4082-B212-8A1F9A2E877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D62B489A-5287-DB1C-334B-7C76884364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0787599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990250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2" name="Slide Background">
            <a:extLst>
              <a:ext uri="{FF2B5EF4-FFF2-40B4-BE49-F238E27FC236}">
                <a16:creationId xmlns:a16="http://schemas.microsoft.com/office/drawing/2014/main" xmlns="" id="{9F7D5CDA-D291-4307-BF55-1381FED2963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Importance Of Communication In Care | Care Communication Tips">
            <a:extLst>
              <a:ext uri="{FF2B5EF4-FFF2-40B4-BE49-F238E27FC236}">
                <a16:creationId xmlns:a16="http://schemas.microsoft.com/office/drawing/2014/main" xmlns="" id="{0DE10AC3-7D96-D675-E009-03AAE550F7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68" r="31867" b="-1"/>
          <a:stretch>
            <a:fillRect/>
          </a:stretch>
        </p:blipFill>
        <p:spPr bwMode="auto">
          <a:xfrm>
            <a:off x="6103027" y="10"/>
            <a:ext cx="608897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xmlns="" id="{59B296B9-C5A5-4E4F-9B60-C907B5F1466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083" name="Rectangle 3082">
            <a:extLst>
              <a:ext uri="{FF2B5EF4-FFF2-40B4-BE49-F238E27FC236}">
                <a16:creationId xmlns:a16="http://schemas.microsoft.com/office/drawing/2014/main" xmlns="" id="{D0300FD3-5AF1-6305-15FA-9078072672E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FB157E8E-BA4F-2CBB-199D-B4EC80429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F27EA24-AF64-73A7-9847-7DDDB2937E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dirty="0"/>
              <a:t>Communication is a key skill in health and social care practice. It supports safe, ethical </a:t>
            </a:r>
            <a:r>
              <a:rPr lang="en-US" sz="2000"/>
              <a:t>and person-centred </a:t>
            </a:r>
            <a:r>
              <a:rPr lang="en-US" sz="2000" dirty="0"/>
              <a:t>care. Effective communication improves outcomes for service users and professionals.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411645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87820"/>
          </a:xfrm>
        </p:spPr>
        <p:txBody>
          <a:bodyPr>
            <a:normAutofit fontScale="90000"/>
          </a:bodyPr>
          <a:lstStyle/>
          <a:p>
            <a:pPr lvl="0"/>
            <a:r>
              <a:rPr lang="en-US" altLang="en-US" b="1" dirty="0">
                <a:cs typeface="Times New Roman" panose="02020603050405020304" pitchFamily="18" charset="0"/>
              </a:rPr>
              <a:t>Reference list</a:t>
            </a:r>
            <a:br>
              <a:rPr lang="en-US" altLang="en-US" b="1" dirty="0"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328468" y="1123446"/>
            <a:ext cx="9933132" cy="5515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15870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Bryan, K., Axelrod, L., Maxim, J., Bell, L. and Jordan, L. (2002). Working with older people with communication difficulties: An evaluation of care worker training.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Aging &amp; Mental Health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, 6(3), pp.248–254.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://doi.org/10.1080/13607860220142495.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Jackson, D. (2015). Employability skill development in work-integrated learning: Barriers and best practice.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Studies in Higher Education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, 40(2), pp.350–367.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://doi.org/10.1080/03075079.2013.842221.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LWW. (2026).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Communication Access to Health and Social Services : Topics in Language Disorders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. [online] Available at: https://journals.lww.com/topicsinlanguagedisorders/fulltext/2006/07000/Why_Reading_Comprehension_Fails__Insights_From.3.aspx [Accessed 5 Feb. 2026].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MACKINOVA, M.,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Pavol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 KOPINEC, HOLONIC, J. and Jaroslav STANCIAK (2019). Language Communication Skills in Health and Social Care Workers.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Iranian Journal of Public Health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, [online] 48(4), p.773. Available at: https://pmc.ncbi.nlm.nih.gov/articles/PMC6500534/ [Accessed 18 Apr. 2025].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Mattson, D.J. and Clark, S.G. (2011). Human dignity in concept and practice.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Policy Sciences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, 44(4), pp.303–319.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://doi.org/10.1007/s11077-010-9124-0.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Miller, C. and Poston, M. (2020).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The Communication Process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. [online] cod.pressbooks.pub. Available at: https://cod.pressbooks.pub/communication/chapter/1-2-the-communication-process/ [Accessed 22 Jan. 2021].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Noble, L.M.,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Kubacki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, A., Martin, J. and Lloyd, M. (2007). The effect of professional skills training on patient-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centredness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 and confidence in communicating with patients.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Medical Education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, 41(5), pp.432–440.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://doi.org/10.1111/j.1365-2929.2007.02704.x.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Santana, M.J.,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Manalili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, K., Jolley, R.J.,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Zelinsky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, S.,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Quan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, H. and Lu, M. (2018). How to practice person-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centred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 care: A conceptual framework.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Health Expectations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, [online] 21(2), pp.429–440.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://doi.org/10.1111/hex.12640.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Taylor, B.J., Stevenson, M. and McDowell, M. (2017). Communicating risk in dementia care: Survey of health and social care professionals.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Health &amp; Social Care in the Community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, 26(2), pp.e291–e303.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://doi.org/10.1111/hsc.12519.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Toffel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, M.W. (2016). Enhancing the Practical Relevance of Research.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Production and Operations Management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, 25(9), pp.1493–1505.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://doi.org/10.1111/poms.12558.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6294586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xmlns="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890</Words>
  <Application>Microsoft Office PowerPoint</Application>
  <PresentationFormat>Custom</PresentationFormat>
  <Paragraphs>74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Effective Communication in Health and Social Care Practice</vt:lpstr>
      <vt:lpstr>Introduction</vt:lpstr>
      <vt:lpstr>Definition of Communication</vt:lpstr>
      <vt:lpstr>Importance of Communication</vt:lpstr>
      <vt:lpstr>Relevance to Health and Social Care Practice</vt:lpstr>
      <vt:lpstr>Communication and Person-Centred Care</vt:lpstr>
      <vt:lpstr>Practical Example in a Care Setting</vt:lpstr>
      <vt:lpstr>Benefits of Effective Communication in Practice</vt:lpstr>
      <vt:lpstr>Reflection on Personal Development</vt:lpstr>
      <vt:lpstr>Conclusion</vt:lpstr>
      <vt:lpstr>Reference list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Communication in Health and Social Care Practice</dc:title>
  <dc:creator>Kuch Bhi</dc:creator>
  <cp:lastModifiedBy>SHAHBAZ COM</cp:lastModifiedBy>
  <cp:revision>6</cp:revision>
  <dcterms:created xsi:type="dcterms:W3CDTF">2026-02-05T20:07:52Z</dcterms:created>
  <dcterms:modified xsi:type="dcterms:W3CDTF">2026-02-21T19:47:47Z</dcterms:modified>
</cp:coreProperties>
</file>