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32"/>
  </p:notesMasterIdLst>
  <p:handoutMasterIdLst>
    <p:handoutMasterId r:id="rId33"/>
  </p:handoutMasterIdLst>
  <p:sldIdLst>
    <p:sldId id="256" r:id="rId5"/>
    <p:sldId id="258" r:id="rId6"/>
    <p:sldId id="421" r:id="rId7"/>
    <p:sldId id="429" r:id="rId8"/>
    <p:sldId id="430" r:id="rId9"/>
    <p:sldId id="389" r:id="rId10"/>
    <p:sldId id="431" r:id="rId11"/>
    <p:sldId id="404" r:id="rId12"/>
    <p:sldId id="391" r:id="rId13"/>
    <p:sldId id="419" r:id="rId14"/>
    <p:sldId id="432" r:id="rId15"/>
    <p:sldId id="433" r:id="rId16"/>
    <p:sldId id="392" r:id="rId17"/>
    <p:sldId id="434" r:id="rId18"/>
    <p:sldId id="436" r:id="rId19"/>
    <p:sldId id="393" r:id="rId20"/>
    <p:sldId id="437" r:id="rId21"/>
    <p:sldId id="439" r:id="rId22"/>
    <p:sldId id="395" r:id="rId23"/>
    <p:sldId id="440" r:id="rId24"/>
    <p:sldId id="408" r:id="rId25"/>
    <p:sldId id="400" r:id="rId26"/>
    <p:sldId id="401" r:id="rId27"/>
    <p:sldId id="441" r:id="rId28"/>
    <p:sldId id="443" r:id="rId29"/>
    <p:sldId id="279" r:id="rId30"/>
    <p:sldId id="442" r:id="rId3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  <a:tblStyle styleId="{D7AC3CCA-C797-4891-BE02-D94E43425B78}" styleName="Medium Style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 w="12700" cmpd="sng">
              <a:solidFill>
                <a:schemeClr val="dk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dk1"/>
              </a:solidFill>
            </a:ln>
          </a:top>
        </a:tcBdr>
        <a:fill>
          <a:solidFill>
            <a:schemeClr val="dk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dk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1594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34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slide" Target="slides/slide25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notesMaster" Target="notesMasters/notesMaster1.xml"/><Relationship Id="rId37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slide" Target="slides/slide27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30" Type="http://schemas.openxmlformats.org/officeDocument/2006/relationships/slide" Target="slides/slide26.xml"/><Relationship Id="rId35" Type="http://schemas.openxmlformats.org/officeDocument/2006/relationships/viewProps" Target="viewProps.xml"/><Relationship Id="rId8" Type="http://schemas.openxmlformats.org/officeDocument/2006/relationships/slide" Target="slides/slide4.xml"/><Relationship Id="rId3" Type="http://schemas.openxmlformats.org/officeDocument/2006/relationships/customXml" Target="../customXml/item3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9826D49-4A1C-4F6D-A192-B9B2201D07C5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B869866-8F95-4CD8-9E91-EFDB877E3553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-apple-system"/>
            </a:rPr>
            <a:t>Understanding Common Threats</a:t>
          </a:r>
          <a:endParaRPr lang="en-GB" dirty="0">
            <a:solidFill>
              <a:schemeClr val="bg1"/>
            </a:solidFill>
          </a:endParaRPr>
        </a:p>
      </dgm:t>
    </dgm:pt>
    <dgm:pt modelId="{1BCAD530-E368-436C-9EB0-E0F69F817D97}" type="parTrans" cxnId="{5EF2F27D-02AF-497E-BBEF-C8F48E869371}">
      <dgm:prSet/>
      <dgm:spPr/>
      <dgm:t>
        <a:bodyPr/>
        <a:lstStyle/>
        <a:p>
          <a:endParaRPr lang="en-GB"/>
        </a:p>
      </dgm:t>
    </dgm:pt>
    <dgm:pt modelId="{7996D000-3E4E-4F4C-9216-E5E55B6D60B8}" type="sibTrans" cxnId="{5EF2F27D-02AF-497E-BBEF-C8F48E869371}">
      <dgm:prSet/>
      <dgm:spPr/>
      <dgm:t>
        <a:bodyPr/>
        <a:lstStyle/>
        <a:p>
          <a:endParaRPr lang="en-GB"/>
        </a:p>
      </dgm:t>
    </dgm:pt>
    <dgm:pt modelId="{6486EBB2-9539-42D3-8A7B-6BD8E81017C6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-apple-system"/>
            </a:rPr>
            <a:t>Secure Coding Practices</a:t>
          </a:r>
          <a:endParaRPr lang="en-GB" dirty="0">
            <a:solidFill>
              <a:schemeClr val="bg1"/>
            </a:solidFill>
          </a:endParaRPr>
        </a:p>
      </dgm:t>
    </dgm:pt>
    <dgm:pt modelId="{AB5D9CC5-82E7-4A7E-9B36-6DAEAE91EB80}" type="parTrans" cxnId="{867EA1E9-FDB9-48C9-BEC4-D59C4E06D5BC}">
      <dgm:prSet/>
      <dgm:spPr/>
      <dgm:t>
        <a:bodyPr/>
        <a:lstStyle/>
        <a:p>
          <a:endParaRPr lang="en-GB"/>
        </a:p>
      </dgm:t>
    </dgm:pt>
    <dgm:pt modelId="{8E0C835C-B5EA-42EF-94F8-430F8076024D}" type="sibTrans" cxnId="{867EA1E9-FDB9-48C9-BEC4-D59C4E06D5BC}">
      <dgm:prSet/>
      <dgm:spPr/>
      <dgm:t>
        <a:bodyPr/>
        <a:lstStyle/>
        <a:p>
          <a:endParaRPr lang="en-GB"/>
        </a:p>
      </dgm:t>
    </dgm:pt>
    <dgm:pt modelId="{D3549346-75CF-4DD3-88AB-5D6A25CCCA9C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-apple-system"/>
            </a:rPr>
            <a:t>Using HTTPS</a:t>
          </a:r>
          <a:endParaRPr lang="en-GB" dirty="0">
            <a:solidFill>
              <a:schemeClr val="bg1"/>
            </a:solidFill>
          </a:endParaRPr>
        </a:p>
      </dgm:t>
    </dgm:pt>
    <dgm:pt modelId="{CB39AF3C-0F1D-47A7-A75F-90001EF633E8}" type="parTrans" cxnId="{B2CA771C-7164-4D47-85AC-866B4610908F}">
      <dgm:prSet/>
      <dgm:spPr/>
      <dgm:t>
        <a:bodyPr/>
        <a:lstStyle/>
        <a:p>
          <a:endParaRPr lang="en-GB"/>
        </a:p>
      </dgm:t>
    </dgm:pt>
    <dgm:pt modelId="{29D8746E-FA44-4DD8-84B4-E72ABD07B2B4}" type="sibTrans" cxnId="{B2CA771C-7164-4D47-85AC-866B4610908F}">
      <dgm:prSet/>
      <dgm:spPr/>
      <dgm:t>
        <a:bodyPr/>
        <a:lstStyle/>
        <a:p>
          <a:endParaRPr lang="en-GB"/>
        </a:p>
      </dgm:t>
    </dgm:pt>
    <dgm:pt modelId="{9EE1E630-2E5D-48D0-9032-79A4B3EB1C59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-apple-system"/>
            </a:rPr>
            <a:t>Regular Updates</a:t>
          </a:r>
          <a:endParaRPr lang="en-GB" dirty="0">
            <a:solidFill>
              <a:schemeClr val="bg1"/>
            </a:solidFill>
          </a:endParaRPr>
        </a:p>
      </dgm:t>
    </dgm:pt>
    <dgm:pt modelId="{05C1811F-38CE-43B3-95A4-CAF189CADAF0}" type="parTrans" cxnId="{A1AB929C-6D2B-4B88-B51E-5F91C35AF788}">
      <dgm:prSet/>
      <dgm:spPr/>
      <dgm:t>
        <a:bodyPr/>
        <a:lstStyle/>
        <a:p>
          <a:endParaRPr lang="en-GB"/>
        </a:p>
      </dgm:t>
    </dgm:pt>
    <dgm:pt modelId="{E005D711-4C78-4279-A4DA-081447AAE52B}" type="sibTrans" cxnId="{A1AB929C-6D2B-4B88-B51E-5F91C35AF788}">
      <dgm:prSet/>
      <dgm:spPr/>
      <dgm:t>
        <a:bodyPr/>
        <a:lstStyle/>
        <a:p>
          <a:endParaRPr lang="en-GB"/>
        </a:p>
      </dgm:t>
    </dgm:pt>
    <dgm:pt modelId="{C945D0AC-7BFB-4D3F-8D04-9EC613F13CBC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-apple-system"/>
            </a:rPr>
            <a:t>Security Tools</a:t>
          </a:r>
          <a:endParaRPr lang="en-GB" dirty="0">
            <a:solidFill>
              <a:schemeClr val="bg1"/>
            </a:solidFill>
          </a:endParaRPr>
        </a:p>
      </dgm:t>
    </dgm:pt>
    <dgm:pt modelId="{CE6B39B4-8C44-4A33-A307-FAF12374B92E}" type="parTrans" cxnId="{81D7DF38-C726-4B47-B853-0A07C85D5BEA}">
      <dgm:prSet/>
      <dgm:spPr/>
      <dgm:t>
        <a:bodyPr/>
        <a:lstStyle/>
        <a:p>
          <a:endParaRPr lang="en-GB"/>
        </a:p>
      </dgm:t>
    </dgm:pt>
    <dgm:pt modelId="{025611B1-93E9-44F5-9E79-071DFC0890D2}" type="sibTrans" cxnId="{81D7DF38-C726-4B47-B853-0A07C85D5BEA}">
      <dgm:prSet/>
      <dgm:spPr/>
      <dgm:t>
        <a:bodyPr/>
        <a:lstStyle/>
        <a:p>
          <a:endParaRPr lang="en-GB"/>
        </a:p>
      </dgm:t>
    </dgm:pt>
    <dgm:pt modelId="{EA247F0F-A337-4CE7-A5FE-ECC914A61672}" type="pres">
      <dgm:prSet presAssocID="{09826D49-4A1C-4F6D-A192-B9B2201D07C5}" presName="diagram" presStyleCnt="0">
        <dgm:presLayoutVars>
          <dgm:dir/>
          <dgm:resizeHandles val="exact"/>
        </dgm:presLayoutVars>
      </dgm:prSet>
      <dgm:spPr/>
    </dgm:pt>
    <dgm:pt modelId="{B039E49E-6ADE-4782-8A38-998D97DA70B1}" type="pres">
      <dgm:prSet presAssocID="{2B869866-8F95-4CD8-9E91-EFDB877E3553}" presName="node" presStyleLbl="node1" presStyleIdx="0" presStyleCnt="5">
        <dgm:presLayoutVars>
          <dgm:bulletEnabled val="1"/>
        </dgm:presLayoutVars>
      </dgm:prSet>
      <dgm:spPr/>
    </dgm:pt>
    <dgm:pt modelId="{8288E192-1025-4D43-B9F2-D4ED099D7E5B}" type="pres">
      <dgm:prSet presAssocID="{7996D000-3E4E-4F4C-9216-E5E55B6D60B8}" presName="sibTrans" presStyleCnt="0"/>
      <dgm:spPr/>
    </dgm:pt>
    <dgm:pt modelId="{DBFBFD49-1761-4E77-A61F-62161CA0203F}" type="pres">
      <dgm:prSet presAssocID="{6486EBB2-9539-42D3-8A7B-6BD8E81017C6}" presName="node" presStyleLbl="node1" presStyleIdx="1" presStyleCnt="5">
        <dgm:presLayoutVars>
          <dgm:bulletEnabled val="1"/>
        </dgm:presLayoutVars>
      </dgm:prSet>
      <dgm:spPr/>
    </dgm:pt>
    <dgm:pt modelId="{BE809583-877F-444C-8968-512ED6926CE0}" type="pres">
      <dgm:prSet presAssocID="{8E0C835C-B5EA-42EF-94F8-430F8076024D}" presName="sibTrans" presStyleCnt="0"/>
      <dgm:spPr/>
    </dgm:pt>
    <dgm:pt modelId="{A5523E02-9471-43E8-87D9-BC7D85E2F102}" type="pres">
      <dgm:prSet presAssocID="{D3549346-75CF-4DD3-88AB-5D6A25CCCA9C}" presName="node" presStyleLbl="node1" presStyleIdx="2" presStyleCnt="5">
        <dgm:presLayoutVars>
          <dgm:bulletEnabled val="1"/>
        </dgm:presLayoutVars>
      </dgm:prSet>
      <dgm:spPr/>
    </dgm:pt>
    <dgm:pt modelId="{12E2BA3D-AAE9-4AFB-98F7-E02D47C54DC2}" type="pres">
      <dgm:prSet presAssocID="{29D8746E-FA44-4DD8-84B4-E72ABD07B2B4}" presName="sibTrans" presStyleCnt="0"/>
      <dgm:spPr/>
    </dgm:pt>
    <dgm:pt modelId="{D7E48DB3-389D-4B6A-ABC6-2F96F5CF1CC2}" type="pres">
      <dgm:prSet presAssocID="{9EE1E630-2E5D-48D0-9032-79A4B3EB1C59}" presName="node" presStyleLbl="node1" presStyleIdx="3" presStyleCnt="5">
        <dgm:presLayoutVars>
          <dgm:bulletEnabled val="1"/>
        </dgm:presLayoutVars>
      </dgm:prSet>
      <dgm:spPr/>
    </dgm:pt>
    <dgm:pt modelId="{5B455597-57A7-4A98-9A9A-4FF0A9D911C4}" type="pres">
      <dgm:prSet presAssocID="{E005D711-4C78-4279-A4DA-081447AAE52B}" presName="sibTrans" presStyleCnt="0"/>
      <dgm:spPr/>
    </dgm:pt>
    <dgm:pt modelId="{4E8C2183-0E8D-4BD7-9064-74F2A3322F07}" type="pres">
      <dgm:prSet presAssocID="{C945D0AC-7BFB-4D3F-8D04-9EC613F13CBC}" presName="node" presStyleLbl="node1" presStyleIdx="4" presStyleCnt="5">
        <dgm:presLayoutVars>
          <dgm:bulletEnabled val="1"/>
        </dgm:presLayoutVars>
      </dgm:prSet>
      <dgm:spPr/>
    </dgm:pt>
  </dgm:ptLst>
  <dgm:cxnLst>
    <dgm:cxn modelId="{B2CA771C-7164-4D47-85AC-866B4610908F}" srcId="{09826D49-4A1C-4F6D-A192-B9B2201D07C5}" destId="{D3549346-75CF-4DD3-88AB-5D6A25CCCA9C}" srcOrd="2" destOrd="0" parTransId="{CB39AF3C-0F1D-47A7-A75F-90001EF633E8}" sibTransId="{29D8746E-FA44-4DD8-84B4-E72ABD07B2B4}"/>
    <dgm:cxn modelId="{23C06C25-5EAC-4BDA-9B93-13838BFDC805}" type="presOf" srcId="{09826D49-4A1C-4F6D-A192-B9B2201D07C5}" destId="{EA247F0F-A337-4CE7-A5FE-ECC914A61672}" srcOrd="0" destOrd="0" presId="urn:microsoft.com/office/officeart/2005/8/layout/default"/>
    <dgm:cxn modelId="{81D7DF38-C726-4B47-B853-0A07C85D5BEA}" srcId="{09826D49-4A1C-4F6D-A192-B9B2201D07C5}" destId="{C945D0AC-7BFB-4D3F-8D04-9EC613F13CBC}" srcOrd="4" destOrd="0" parTransId="{CE6B39B4-8C44-4A33-A307-FAF12374B92E}" sibTransId="{025611B1-93E9-44F5-9E79-071DFC0890D2}"/>
    <dgm:cxn modelId="{316E1261-C1BF-4886-BB29-5189703ED3DE}" type="presOf" srcId="{9EE1E630-2E5D-48D0-9032-79A4B3EB1C59}" destId="{D7E48DB3-389D-4B6A-ABC6-2F96F5CF1CC2}" srcOrd="0" destOrd="0" presId="urn:microsoft.com/office/officeart/2005/8/layout/default"/>
    <dgm:cxn modelId="{FD222E7D-E322-47AA-BEF3-47829617B22D}" type="presOf" srcId="{C945D0AC-7BFB-4D3F-8D04-9EC613F13CBC}" destId="{4E8C2183-0E8D-4BD7-9064-74F2A3322F07}" srcOrd="0" destOrd="0" presId="urn:microsoft.com/office/officeart/2005/8/layout/default"/>
    <dgm:cxn modelId="{5EF2F27D-02AF-497E-BBEF-C8F48E869371}" srcId="{09826D49-4A1C-4F6D-A192-B9B2201D07C5}" destId="{2B869866-8F95-4CD8-9E91-EFDB877E3553}" srcOrd="0" destOrd="0" parTransId="{1BCAD530-E368-436C-9EB0-E0F69F817D97}" sibTransId="{7996D000-3E4E-4F4C-9216-E5E55B6D60B8}"/>
    <dgm:cxn modelId="{A1AB929C-6D2B-4B88-B51E-5F91C35AF788}" srcId="{09826D49-4A1C-4F6D-A192-B9B2201D07C5}" destId="{9EE1E630-2E5D-48D0-9032-79A4B3EB1C59}" srcOrd="3" destOrd="0" parTransId="{05C1811F-38CE-43B3-95A4-CAF189CADAF0}" sibTransId="{E005D711-4C78-4279-A4DA-081447AAE52B}"/>
    <dgm:cxn modelId="{A3F769AE-0723-4564-BA95-4A3612D10671}" type="presOf" srcId="{6486EBB2-9539-42D3-8A7B-6BD8E81017C6}" destId="{DBFBFD49-1761-4E77-A61F-62161CA0203F}" srcOrd="0" destOrd="0" presId="urn:microsoft.com/office/officeart/2005/8/layout/default"/>
    <dgm:cxn modelId="{A39138BC-E1BA-443C-BC22-927E4A873DF5}" type="presOf" srcId="{2B869866-8F95-4CD8-9E91-EFDB877E3553}" destId="{B039E49E-6ADE-4782-8A38-998D97DA70B1}" srcOrd="0" destOrd="0" presId="urn:microsoft.com/office/officeart/2005/8/layout/default"/>
    <dgm:cxn modelId="{745FD0C0-5465-4C86-A0CF-7521195376EF}" type="presOf" srcId="{D3549346-75CF-4DD3-88AB-5D6A25CCCA9C}" destId="{A5523E02-9471-43E8-87D9-BC7D85E2F102}" srcOrd="0" destOrd="0" presId="urn:microsoft.com/office/officeart/2005/8/layout/default"/>
    <dgm:cxn modelId="{867EA1E9-FDB9-48C9-BEC4-D59C4E06D5BC}" srcId="{09826D49-4A1C-4F6D-A192-B9B2201D07C5}" destId="{6486EBB2-9539-42D3-8A7B-6BD8E81017C6}" srcOrd="1" destOrd="0" parTransId="{AB5D9CC5-82E7-4A7E-9B36-6DAEAE91EB80}" sibTransId="{8E0C835C-B5EA-42EF-94F8-430F8076024D}"/>
    <dgm:cxn modelId="{988A3FEB-A7B3-4E65-9CED-0A036817B448}" type="presParOf" srcId="{EA247F0F-A337-4CE7-A5FE-ECC914A61672}" destId="{B039E49E-6ADE-4782-8A38-998D97DA70B1}" srcOrd="0" destOrd="0" presId="urn:microsoft.com/office/officeart/2005/8/layout/default"/>
    <dgm:cxn modelId="{6D79E276-C786-407D-BD30-3A3FFD88B5E3}" type="presParOf" srcId="{EA247F0F-A337-4CE7-A5FE-ECC914A61672}" destId="{8288E192-1025-4D43-B9F2-D4ED099D7E5B}" srcOrd="1" destOrd="0" presId="urn:microsoft.com/office/officeart/2005/8/layout/default"/>
    <dgm:cxn modelId="{F73D5E1A-2BF7-4A63-8AA6-9B97AD4D32A9}" type="presParOf" srcId="{EA247F0F-A337-4CE7-A5FE-ECC914A61672}" destId="{DBFBFD49-1761-4E77-A61F-62161CA0203F}" srcOrd="2" destOrd="0" presId="urn:microsoft.com/office/officeart/2005/8/layout/default"/>
    <dgm:cxn modelId="{1BCAB9BF-19A3-4068-9B4F-6D3537A368EC}" type="presParOf" srcId="{EA247F0F-A337-4CE7-A5FE-ECC914A61672}" destId="{BE809583-877F-444C-8968-512ED6926CE0}" srcOrd="3" destOrd="0" presId="urn:microsoft.com/office/officeart/2005/8/layout/default"/>
    <dgm:cxn modelId="{BADF29CC-D39D-4DA9-A634-F1750CB6E981}" type="presParOf" srcId="{EA247F0F-A337-4CE7-A5FE-ECC914A61672}" destId="{A5523E02-9471-43E8-87D9-BC7D85E2F102}" srcOrd="4" destOrd="0" presId="urn:microsoft.com/office/officeart/2005/8/layout/default"/>
    <dgm:cxn modelId="{45B64623-B0ED-4A6A-9224-F9F43D548C32}" type="presParOf" srcId="{EA247F0F-A337-4CE7-A5FE-ECC914A61672}" destId="{12E2BA3D-AAE9-4AFB-98F7-E02D47C54DC2}" srcOrd="5" destOrd="0" presId="urn:microsoft.com/office/officeart/2005/8/layout/default"/>
    <dgm:cxn modelId="{3B88AF94-EE7E-413D-AEE7-EADDAA5FBD93}" type="presParOf" srcId="{EA247F0F-A337-4CE7-A5FE-ECC914A61672}" destId="{D7E48DB3-389D-4B6A-ABC6-2F96F5CF1CC2}" srcOrd="6" destOrd="0" presId="urn:microsoft.com/office/officeart/2005/8/layout/default"/>
    <dgm:cxn modelId="{D4BB081D-CD93-448A-BC2E-E9A1DDD37322}" type="presParOf" srcId="{EA247F0F-A337-4CE7-A5FE-ECC914A61672}" destId="{5B455597-57A7-4A98-9A9A-4FF0A9D911C4}" srcOrd="7" destOrd="0" presId="urn:microsoft.com/office/officeart/2005/8/layout/default"/>
    <dgm:cxn modelId="{B3FBAF63-D56C-4892-9ED4-84E6F0DA5724}" type="presParOf" srcId="{EA247F0F-A337-4CE7-A5FE-ECC914A61672}" destId="{4E8C2183-0E8D-4BD7-9064-74F2A3322F0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CCA3EC1-F568-44C2-9067-80A266A02FB9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9641FFC1-4144-4551-A73B-25A925787886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Cross-Site Scripting (XSS)</a:t>
          </a:r>
          <a:r>
            <a:rPr lang="en-GB" b="1" i="0" dirty="0">
              <a:solidFill>
                <a:srgbClr val="13343B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GB" dirty="0"/>
        </a:p>
      </dgm:t>
    </dgm:pt>
    <dgm:pt modelId="{EB01920A-DAC1-4173-A304-1A27DB70AE61}" type="parTrans" cxnId="{DC1E351C-F3BE-426A-9955-E46318273E86}">
      <dgm:prSet/>
      <dgm:spPr/>
      <dgm:t>
        <a:bodyPr/>
        <a:lstStyle/>
        <a:p>
          <a:endParaRPr lang="en-GB"/>
        </a:p>
      </dgm:t>
    </dgm:pt>
    <dgm:pt modelId="{9C8C16AD-3A79-4E21-AD16-51C34B92F4A3}" type="sibTrans" cxnId="{DC1E351C-F3BE-426A-9955-E46318273E86}">
      <dgm:prSet/>
      <dgm:spPr/>
      <dgm:t>
        <a:bodyPr/>
        <a:lstStyle/>
        <a:p>
          <a:endParaRPr lang="en-GB"/>
        </a:p>
      </dgm:t>
    </dgm:pt>
    <dgm:pt modelId="{536FC869-14A8-4367-B038-55AAE5F9FFEC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Command Injection</a:t>
          </a:r>
          <a:endParaRPr lang="en-GB" dirty="0">
            <a:solidFill>
              <a:schemeClr val="bg1"/>
            </a:solidFill>
          </a:endParaRPr>
        </a:p>
      </dgm:t>
    </dgm:pt>
    <dgm:pt modelId="{31C96019-1F60-470F-8024-DC444D216EF6}" type="parTrans" cxnId="{361FDB95-4AF5-4E29-8D92-1B704ACEFDBD}">
      <dgm:prSet/>
      <dgm:spPr/>
      <dgm:t>
        <a:bodyPr/>
        <a:lstStyle/>
        <a:p>
          <a:endParaRPr lang="en-GB"/>
        </a:p>
      </dgm:t>
    </dgm:pt>
    <dgm:pt modelId="{25CAB003-D8E2-4421-8C2F-232854561EC2}" type="sibTrans" cxnId="{361FDB95-4AF5-4E29-8D92-1B704ACEFDBD}">
      <dgm:prSet/>
      <dgm:spPr/>
      <dgm:t>
        <a:bodyPr/>
        <a:lstStyle/>
        <a:p>
          <a:endParaRPr lang="en-GB"/>
        </a:p>
      </dgm:t>
    </dgm:pt>
    <dgm:pt modelId="{BC32EDFA-D979-4BD8-9014-AF34263BC57B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SQL Injection</a:t>
          </a:r>
          <a:endParaRPr lang="en-GB" dirty="0">
            <a:solidFill>
              <a:schemeClr val="bg1"/>
            </a:solidFill>
          </a:endParaRPr>
        </a:p>
      </dgm:t>
    </dgm:pt>
    <dgm:pt modelId="{2C0B2371-49C5-4068-BA74-5EDEFEAC8505}" type="parTrans" cxnId="{6E1AE3B9-2007-47D7-9C3E-9FBD50D4B8FF}">
      <dgm:prSet/>
      <dgm:spPr/>
      <dgm:t>
        <a:bodyPr/>
        <a:lstStyle/>
        <a:p>
          <a:endParaRPr lang="en-GB"/>
        </a:p>
      </dgm:t>
    </dgm:pt>
    <dgm:pt modelId="{0012E4AE-DA14-4CE2-BBBD-4460910C5196}" type="sibTrans" cxnId="{6E1AE3B9-2007-47D7-9C3E-9FBD50D4B8FF}">
      <dgm:prSet/>
      <dgm:spPr/>
      <dgm:t>
        <a:bodyPr/>
        <a:lstStyle/>
        <a:p>
          <a:endParaRPr lang="en-GB"/>
        </a:p>
      </dgm:t>
    </dgm:pt>
    <dgm:pt modelId="{427D05E4-BFC3-4DE8-94FE-1D0BDAF2B67A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Cross-Site Request Forgery (CSRF)</a:t>
          </a:r>
          <a:endParaRPr lang="en-GB" dirty="0">
            <a:solidFill>
              <a:schemeClr val="bg1"/>
            </a:solidFill>
          </a:endParaRPr>
        </a:p>
      </dgm:t>
    </dgm:pt>
    <dgm:pt modelId="{9DC0C086-5B0E-406F-877F-CA36528FF921}" type="parTrans" cxnId="{A2B6459C-4FCE-44FF-8890-4F0EDDF304B0}">
      <dgm:prSet/>
      <dgm:spPr/>
      <dgm:t>
        <a:bodyPr/>
        <a:lstStyle/>
        <a:p>
          <a:endParaRPr lang="en-GB"/>
        </a:p>
      </dgm:t>
    </dgm:pt>
    <dgm:pt modelId="{86304DCA-BBD7-473B-9551-11D44FBD38A1}" type="sibTrans" cxnId="{A2B6459C-4FCE-44FF-8890-4F0EDDF304B0}">
      <dgm:prSet/>
      <dgm:spPr/>
      <dgm:t>
        <a:bodyPr/>
        <a:lstStyle/>
        <a:p>
          <a:endParaRPr lang="en-GB"/>
        </a:p>
      </dgm:t>
    </dgm:pt>
    <dgm:pt modelId="{4220A825-C772-415F-8EE3-55955F0604F6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Clickjacking</a:t>
          </a:r>
          <a:endParaRPr lang="en-GB" dirty="0">
            <a:solidFill>
              <a:schemeClr val="bg1"/>
            </a:solidFill>
          </a:endParaRPr>
        </a:p>
      </dgm:t>
    </dgm:pt>
    <dgm:pt modelId="{9E213C62-5D0B-430E-BBCA-3C72CA07C09E}" type="parTrans" cxnId="{5DA06A67-4FFC-4159-9D36-9A056354F57B}">
      <dgm:prSet/>
      <dgm:spPr/>
      <dgm:t>
        <a:bodyPr/>
        <a:lstStyle/>
        <a:p>
          <a:endParaRPr lang="en-GB"/>
        </a:p>
      </dgm:t>
    </dgm:pt>
    <dgm:pt modelId="{85A396D0-6497-4B00-B452-A202A6EB42A5}" type="sibTrans" cxnId="{5DA06A67-4FFC-4159-9D36-9A056354F57B}">
      <dgm:prSet/>
      <dgm:spPr/>
      <dgm:t>
        <a:bodyPr/>
        <a:lstStyle/>
        <a:p>
          <a:endParaRPr lang="en-GB"/>
        </a:p>
      </dgm:t>
    </dgm:pt>
    <dgm:pt modelId="{C908B0E0-6C9A-4AB3-963E-9469262BB823}" type="pres">
      <dgm:prSet presAssocID="{ECCA3EC1-F568-44C2-9067-80A266A02FB9}" presName="diagram" presStyleCnt="0">
        <dgm:presLayoutVars>
          <dgm:dir/>
          <dgm:resizeHandles val="exact"/>
        </dgm:presLayoutVars>
      </dgm:prSet>
      <dgm:spPr/>
    </dgm:pt>
    <dgm:pt modelId="{0C6E41E3-D80E-4DBF-A587-09E263326E18}" type="pres">
      <dgm:prSet presAssocID="{9641FFC1-4144-4551-A73B-25A925787886}" presName="node" presStyleLbl="node1" presStyleIdx="0" presStyleCnt="5">
        <dgm:presLayoutVars>
          <dgm:bulletEnabled val="1"/>
        </dgm:presLayoutVars>
      </dgm:prSet>
      <dgm:spPr/>
    </dgm:pt>
    <dgm:pt modelId="{5D183A97-5B48-4E57-BCAB-E299C85C5927}" type="pres">
      <dgm:prSet presAssocID="{9C8C16AD-3A79-4E21-AD16-51C34B92F4A3}" presName="sibTrans" presStyleCnt="0"/>
      <dgm:spPr/>
    </dgm:pt>
    <dgm:pt modelId="{5E0A2A39-E7FB-4EDA-9693-5A6A733D8CC7}" type="pres">
      <dgm:prSet presAssocID="{536FC869-14A8-4367-B038-55AAE5F9FFEC}" presName="node" presStyleLbl="node1" presStyleIdx="1" presStyleCnt="5">
        <dgm:presLayoutVars>
          <dgm:bulletEnabled val="1"/>
        </dgm:presLayoutVars>
      </dgm:prSet>
      <dgm:spPr/>
    </dgm:pt>
    <dgm:pt modelId="{454330ED-7884-4839-8A8F-15E11C49664C}" type="pres">
      <dgm:prSet presAssocID="{25CAB003-D8E2-4421-8C2F-232854561EC2}" presName="sibTrans" presStyleCnt="0"/>
      <dgm:spPr/>
    </dgm:pt>
    <dgm:pt modelId="{4B1BFF22-6864-42B3-AFE0-BB42C46FF0D3}" type="pres">
      <dgm:prSet presAssocID="{BC32EDFA-D979-4BD8-9014-AF34263BC57B}" presName="node" presStyleLbl="node1" presStyleIdx="2" presStyleCnt="5">
        <dgm:presLayoutVars>
          <dgm:bulletEnabled val="1"/>
        </dgm:presLayoutVars>
      </dgm:prSet>
      <dgm:spPr/>
    </dgm:pt>
    <dgm:pt modelId="{A58863A1-844D-4E8D-A9FE-1881CD50FC0B}" type="pres">
      <dgm:prSet presAssocID="{0012E4AE-DA14-4CE2-BBBD-4460910C5196}" presName="sibTrans" presStyleCnt="0"/>
      <dgm:spPr/>
    </dgm:pt>
    <dgm:pt modelId="{0589EB79-7443-4D03-923C-CAA4535DD7A9}" type="pres">
      <dgm:prSet presAssocID="{427D05E4-BFC3-4DE8-94FE-1D0BDAF2B67A}" presName="node" presStyleLbl="node1" presStyleIdx="3" presStyleCnt="5">
        <dgm:presLayoutVars>
          <dgm:bulletEnabled val="1"/>
        </dgm:presLayoutVars>
      </dgm:prSet>
      <dgm:spPr/>
    </dgm:pt>
    <dgm:pt modelId="{7CA77133-6507-437A-A7C6-C3516267C0CD}" type="pres">
      <dgm:prSet presAssocID="{86304DCA-BBD7-473B-9551-11D44FBD38A1}" presName="sibTrans" presStyleCnt="0"/>
      <dgm:spPr/>
    </dgm:pt>
    <dgm:pt modelId="{A09061AD-77BA-4451-9BF7-1E23283D0862}" type="pres">
      <dgm:prSet presAssocID="{4220A825-C772-415F-8EE3-55955F0604F6}" presName="node" presStyleLbl="node1" presStyleIdx="4" presStyleCnt="5">
        <dgm:presLayoutVars>
          <dgm:bulletEnabled val="1"/>
        </dgm:presLayoutVars>
      </dgm:prSet>
      <dgm:spPr/>
    </dgm:pt>
  </dgm:ptLst>
  <dgm:cxnLst>
    <dgm:cxn modelId="{DC1E351C-F3BE-426A-9955-E46318273E86}" srcId="{ECCA3EC1-F568-44C2-9067-80A266A02FB9}" destId="{9641FFC1-4144-4551-A73B-25A925787886}" srcOrd="0" destOrd="0" parTransId="{EB01920A-DAC1-4173-A304-1A27DB70AE61}" sibTransId="{9C8C16AD-3A79-4E21-AD16-51C34B92F4A3}"/>
    <dgm:cxn modelId="{C05D5942-5E77-4EC3-8B97-0BBBD7B96C52}" type="presOf" srcId="{ECCA3EC1-F568-44C2-9067-80A266A02FB9}" destId="{C908B0E0-6C9A-4AB3-963E-9469262BB823}" srcOrd="0" destOrd="0" presId="urn:microsoft.com/office/officeart/2005/8/layout/default"/>
    <dgm:cxn modelId="{5DA06A67-4FFC-4159-9D36-9A056354F57B}" srcId="{ECCA3EC1-F568-44C2-9067-80A266A02FB9}" destId="{4220A825-C772-415F-8EE3-55955F0604F6}" srcOrd="4" destOrd="0" parTransId="{9E213C62-5D0B-430E-BBCA-3C72CA07C09E}" sibTransId="{85A396D0-6497-4B00-B452-A202A6EB42A5}"/>
    <dgm:cxn modelId="{700FC74E-2E40-4856-AE10-80684643265D}" type="presOf" srcId="{BC32EDFA-D979-4BD8-9014-AF34263BC57B}" destId="{4B1BFF22-6864-42B3-AFE0-BB42C46FF0D3}" srcOrd="0" destOrd="0" presId="urn:microsoft.com/office/officeart/2005/8/layout/default"/>
    <dgm:cxn modelId="{7D705F7D-FF59-4081-8C2F-86E488BF1593}" type="presOf" srcId="{4220A825-C772-415F-8EE3-55955F0604F6}" destId="{A09061AD-77BA-4451-9BF7-1E23283D0862}" srcOrd="0" destOrd="0" presId="urn:microsoft.com/office/officeart/2005/8/layout/default"/>
    <dgm:cxn modelId="{361FDB95-4AF5-4E29-8D92-1B704ACEFDBD}" srcId="{ECCA3EC1-F568-44C2-9067-80A266A02FB9}" destId="{536FC869-14A8-4367-B038-55AAE5F9FFEC}" srcOrd="1" destOrd="0" parTransId="{31C96019-1F60-470F-8024-DC444D216EF6}" sibTransId="{25CAB003-D8E2-4421-8C2F-232854561EC2}"/>
    <dgm:cxn modelId="{A2B6459C-4FCE-44FF-8890-4F0EDDF304B0}" srcId="{ECCA3EC1-F568-44C2-9067-80A266A02FB9}" destId="{427D05E4-BFC3-4DE8-94FE-1D0BDAF2B67A}" srcOrd="3" destOrd="0" parTransId="{9DC0C086-5B0E-406F-877F-CA36528FF921}" sibTransId="{86304DCA-BBD7-473B-9551-11D44FBD38A1}"/>
    <dgm:cxn modelId="{6E1AE3B9-2007-47D7-9C3E-9FBD50D4B8FF}" srcId="{ECCA3EC1-F568-44C2-9067-80A266A02FB9}" destId="{BC32EDFA-D979-4BD8-9014-AF34263BC57B}" srcOrd="2" destOrd="0" parTransId="{2C0B2371-49C5-4068-BA74-5EDEFEAC8505}" sibTransId="{0012E4AE-DA14-4CE2-BBBD-4460910C5196}"/>
    <dgm:cxn modelId="{E6B90CBF-DC35-4A6D-9A65-C043F32DF359}" type="presOf" srcId="{9641FFC1-4144-4551-A73B-25A925787886}" destId="{0C6E41E3-D80E-4DBF-A587-09E263326E18}" srcOrd="0" destOrd="0" presId="urn:microsoft.com/office/officeart/2005/8/layout/default"/>
    <dgm:cxn modelId="{1953A6D2-4A80-427B-AB5F-9C8353073141}" type="presOf" srcId="{536FC869-14A8-4367-B038-55AAE5F9FFEC}" destId="{5E0A2A39-E7FB-4EDA-9693-5A6A733D8CC7}" srcOrd="0" destOrd="0" presId="urn:microsoft.com/office/officeart/2005/8/layout/default"/>
    <dgm:cxn modelId="{68F493E7-7A3B-4958-B2FA-0AB125177677}" type="presOf" srcId="{427D05E4-BFC3-4DE8-94FE-1D0BDAF2B67A}" destId="{0589EB79-7443-4D03-923C-CAA4535DD7A9}" srcOrd="0" destOrd="0" presId="urn:microsoft.com/office/officeart/2005/8/layout/default"/>
    <dgm:cxn modelId="{B21E4EE4-13D3-4C63-87C3-FFE2E5039F11}" type="presParOf" srcId="{C908B0E0-6C9A-4AB3-963E-9469262BB823}" destId="{0C6E41E3-D80E-4DBF-A587-09E263326E18}" srcOrd="0" destOrd="0" presId="urn:microsoft.com/office/officeart/2005/8/layout/default"/>
    <dgm:cxn modelId="{B1997F8C-B1AC-41C5-B686-6BB9530F7072}" type="presParOf" srcId="{C908B0E0-6C9A-4AB3-963E-9469262BB823}" destId="{5D183A97-5B48-4E57-BCAB-E299C85C5927}" srcOrd="1" destOrd="0" presId="urn:microsoft.com/office/officeart/2005/8/layout/default"/>
    <dgm:cxn modelId="{E76D50FF-8BE3-4537-963B-B886B859429B}" type="presParOf" srcId="{C908B0E0-6C9A-4AB3-963E-9469262BB823}" destId="{5E0A2A39-E7FB-4EDA-9693-5A6A733D8CC7}" srcOrd="2" destOrd="0" presId="urn:microsoft.com/office/officeart/2005/8/layout/default"/>
    <dgm:cxn modelId="{35FF0B64-4C57-4F23-A88F-3CDBCA64D67F}" type="presParOf" srcId="{C908B0E0-6C9A-4AB3-963E-9469262BB823}" destId="{454330ED-7884-4839-8A8F-15E11C49664C}" srcOrd="3" destOrd="0" presId="urn:microsoft.com/office/officeart/2005/8/layout/default"/>
    <dgm:cxn modelId="{C4D92A36-7F64-4D9D-A07F-64D6993E730B}" type="presParOf" srcId="{C908B0E0-6C9A-4AB3-963E-9469262BB823}" destId="{4B1BFF22-6864-42B3-AFE0-BB42C46FF0D3}" srcOrd="4" destOrd="0" presId="urn:microsoft.com/office/officeart/2005/8/layout/default"/>
    <dgm:cxn modelId="{B684426A-401D-4289-9638-E9EFEFCAF726}" type="presParOf" srcId="{C908B0E0-6C9A-4AB3-963E-9469262BB823}" destId="{A58863A1-844D-4E8D-A9FE-1881CD50FC0B}" srcOrd="5" destOrd="0" presId="urn:microsoft.com/office/officeart/2005/8/layout/default"/>
    <dgm:cxn modelId="{97774A44-958A-4DDC-B1BE-D79619DF7ADA}" type="presParOf" srcId="{C908B0E0-6C9A-4AB3-963E-9469262BB823}" destId="{0589EB79-7443-4D03-923C-CAA4535DD7A9}" srcOrd="6" destOrd="0" presId="urn:microsoft.com/office/officeart/2005/8/layout/default"/>
    <dgm:cxn modelId="{A99EE33C-459F-493C-95A2-4F82D3522956}" type="presParOf" srcId="{C908B0E0-6C9A-4AB3-963E-9469262BB823}" destId="{7CA77133-6507-437A-A7C6-C3516267C0CD}" srcOrd="7" destOrd="0" presId="urn:microsoft.com/office/officeart/2005/8/layout/default"/>
    <dgm:cxn modelId="{C3C9366D-F5E0-4908-8EFE-CE722010E0BB}" type="presParOf" srcId="{C908B0E0-6C9A-4AB3-963E-9469262BB823}" destId="{A09061AD-77BA-4451-9BF7-1E23283D0862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9DD3C9D9-5785-4E5C-A66A-754402F4FD0B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20B86D76-3731-456E-A8F6-80799BFF0AF6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Söhne"/>
            </a:rPr>
            <a:t>Data Breaches</a:t>
          </a:r>
          <a:endParaRPr lang="en-GB" dirty="0">
            <a:solidFill>
              <a:schemeClr val="bg1"/>
            </a:solidFill>
          </a:endParaRPr>
        </a:p>
      </dgm:t>
    </dgm:pt>
    <dgm:pt modelId="{1BFCAB7B-EC44-4356-A78E-BBCB39FAF3D8}" type="parTrans" cxnId="{A6A26F81-C154-4637-A333-D6E5750FC35B}">
      <dgm:prSet/>
      <dgm:spPr/>
      <dgm:t>
        <a:bodyPr/>
        <a:lstStyle/>
        <a:p>
          <a:endParaRPr lang="en-GB"/>
        </a:p>
      </dgm:t>
    </dgm:pt>
    <dgm:pt modelId="{B1A507E8-2719-4D72-8DB0-2BDA9F027040}" type="sibTrans" cxnId="{A6A26F81-C154-4637-A333-D6E5750FC35B}">
      <dgm:prSet/>
      <dgm:spPr/>
      <dgm:t>
        <a:bodyPr/>
        <a:lstStyle/>
        <a:p>
          <a:endParaRPr lang="en-GB"/>
        </a:p>
      </dgm:t>
    </dgm:pt>
    <dgm:pt modelId="{83127E91-C246-422C-9BBA-896BF8B7AE34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Söhne"/>
            </a:rPr>
            <a:t>Data Collection</a:t>
          </a:r>
          <a:endParaRPr lang="en-GB" dirty="0">
            <a:solidFill>
              <a:schemeClr val="bg1"/>
            </a:solidFill>
          </a:endParaRPr>
        </a:p>
      </dgm:t>
    </dgm:pt>
    <dgm:pt modelId="{15BB4D1F-6C3C-42A9-A865-3D1A09EFE4F9}" type="parTrans" cxnId="{634AF781-414A-45C9-B359-AF12E3A0A00D}">
      <dgm:prSet/>
      <dgm:spPr/>
      <dgm:t>
        <a:bodyPr/>
        <a:lstStyle/>
        <a:p>
          <a:endParaRPr lang="en-GB"/>
        </a:p>
      </dgm:t>
    </dgm:pt>
    <dgm:pt modelId="{78174075-99CF-4CFA-BBB3-F5D1BCA64DA2}" type="sibTrans" cxnId="{634AF781-414A-45C9-B359-AF12E3A0A00D}">
      <dgm:prSet/>
      <dgm:spPr/>
      <dgm:t>
        <a:bodyPr/>
        <a:lstStyle/>
        <a:p>
          <a:endParaRPr lang="en-GB"/>
        </a:p>
      </dgm:t>
    </dgm:pt>
    <dgm:pt modelId="{5D13BDB8-0B2F-4139-A9AF-F15C549481E6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Söhne"/>
            </a:rPr>
            <a:t>Third-Party Sharing</a:t>
          </a:r>
          <a:endParaRPr lang="en-GB" dirty="0">
            <a:solidFill>
              <a:schemeClr val="bg1"/>
            </a:solidFill>
          </a:endParaRPr>
        </a:p>
      </dgm:t>
    </dgm:pt>
    <dgm:pt modelId="{57FDF99F-B17A-45DF-A5DC-CE5906A4BBD2}" type="parTrans" cxnId="{057FA7F9-EFD7-4359-8A15-C6F469A137E8}">
      <dgm:prSet/>
      <dgm:spPr/>
      <dgm:t>
        <a:bodyPr/>
        <a:lstStyle/>
        <a:p>
          <a:endParaRPr lang="en-GB"/>
        </a:p>
      </dgm:t>
    </dgm:pt>
    <dgm:pt modelId="{C62411AF-87A4-49AB-8C89-01293B39D5E4}" type="sibTrans" cxnId="{057FA7F9-EFD7-4359-8A15-C6F469A137E8}">
      <dgm:prSet/>
      <dgm:spPr/>
      <dgm:t>
        <a:bodyPr/>
        <a:lstStyle/>
        <a:p>
          <a:endParaRPr lang="en-GB"/>
        </a:p>
      </dgm:t>
    </dgm:pt>
    <dgm:pt modelId="{74134286-E104-4006-A44F-8BAF517C91A5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Söhne"/>
            </a:rPr>
            <a:t>Lack of Control</a:t>
          </a:r>
          <a:endParaRPr lang="en-GB" dirty="0">
            <a:solidFill>
              <a:schemeClr val="bg1"/>
            </a:solidFill>
          </a:endParaRPr>
        </a:p>
      </dgm:t>
    </dgm:pt>
    <dgm:pt modelId="{12B67931-0186-4800-91CF-128F9D76D918}" type="parTrans" cxnId="{287CAD24-827A-4DC5-A671-C88A0B53B2EE}">
      <dgm:prSet/>
      <dgm:spPr/>
      <dgm:t>
        <a:bodyPr/>
        <a:lstStyle/>
        <a:p>
          <a:endParaRPr lang="en-GB"/>
        </a:p>
      </dgm:t>
    </dgm:pt>
    <dgm:pt modelId="{B1F21EF2-3F0B-4082-ABD0-CDABD35BB771}" type="sibTrans" cxnId="{287CAD24-827A-4DC5-A671-C88A0B53B2EE}">
      <dgm:prSet/>
      <dgm:spPr/>
      <dgm:t>
        <a:bodyPr/>
        <a:lstStyle/>
        <a:p>
          <a:endParaRPr lang="en-GB"/>
        </a:p>
      </dgm:t>
    </dgm:pt>
    <dgm:pt modelId="{72CE7D19-FB82-422D-820E-92ABC2631985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Söhne"/>
            </a:rPr>
            <a:t>Lack of Transparency</a:t>
          </a:r>
          <a:endParaRPr lang="en-GB" dirty="0">
            <a:solidFill>
              <a:schemeClr val="bg1"/>
            </a:solidFill>
          </a:endParaRPr>
        </a:p>
      </dgm:t>
    </dgm:pt>
    <dgm:pt modelId="{58272A7F-D183-49CA-BFB0-E5F9ADA48DBB}" type="parTrans" cxnId="{EF8859FE-E454-4E96-9633-3E9DB8D8C9A9}">
      <dgm:prSet/>
      <dgm:spPr/>
      <dgm:t>
        <a:bodyPr/>
        <a:lstStyle/>
        <a:p>
          <a:endParaRPr lang="en-GB"/>
        </a:p>
      </dgm:t>
    </dgm:pt>
    <dgm:pt modelId="{42DF7260-E319-4276-95BE-97FD4379727F}" type="sibTrans" cxnId="{EF8859FE-E454-4E96-9633-3E9DB8D8C9A9}">
      <dgm:prSet/>
      <dgm:spPr/>
      <dgm:t>
        <a:bodyPr/>
        <a:lstStyle/>
        <a:p>
          <a:endParaRPr lang="en-GB"/>
        </a:p>
      </dgm:t>
    </dgm:pt>
    <dgm:pt modelId="{5A6B2D39-A60A-428C-A9A6-38540438FE56}">
      <dgm:prSet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Söhne"/>
            </a:rPr>
            <a:t>Data Profiling and Discrimination</a:t>
          </a:r>
          <a:endParaRPr lang="en-GB" dirty="0">
            <a:solidFill>
              <a:schemeClr val="bg1"/>
            </a:solidFill>
          </a:endParaRPr>
        </a:p>
      </dgm:t>
    </dgm:pt>
    <dgm:pt modelId="{1567A119-66E8-4363-8A3E-8B78F7DC00B2}" type="parTrans" cxnId="{C3BB16A6-BD6A-4EE4-A83B-273119061D64}">
      <dgm:prSet/>
      <dgm:spPr/>
      <dgm:t>
        <a:bodyPr/>
        <a:lstStyle/>
        <a:p>
          <a:endParaRPr lang="en-GB"/>
        </a:p>
      </dgm:t>
    </dgm:pt>
    <dgm:pt modelId="{4F128B7E-BF2B-4244-873E-9743E26BC8B0}" type="sibTrans" cxnId="{C3BB16A6-BD6A-4EE4-A83B-273119061D64}">
      <dgm:prSet/>
      <dgm:spPr/>
      <dgm:t>
        <a:bodyPr/>
        <a:lstStyle/>
        <a:p>
          <a:endParaRPr lang="en-GB"/>
        </a:p>
      </dgm:t>
    </dgm:pt>
    <dgm:pt modelId="{74E8107D-E8E9-4F0F-9A91-824137E03256}" type="pres">
      <dgm:prSet presAssocID="{9DD3C9D9-5785-4E5C-A66A-754402F4FD0B}" presName="diagram" presStyleCnt="0">
        <dgm:presLayoutVars>
          <dgm:dir/>
          <dgm:resizeHandles val="exact"/>
        </dgm:presLayoutVars>
      </dgm:prSet>
      <dgm:spPr/>
    </dgm:pt>
    <dgm:pt modelId="{1CCA41D6-C4E1-441A-A78C-3254CACB9BF6}" type="pres">
      <dgm:prSet presAssocID="{20B86D76-3731-456E-A8F6-80799BFF0AF6}" presName="node" presStyleLbl="node1" presStyleIdx="0" presStyleCnt="6">
        <dgm:presLayoutVars>
          <dgm:bulletEnabled val="1"/>
        </dgm:presLayoutVars>
      </dgm:prSet>
      <dgm:spPr/>
    </dgm:pt>
    <dgm:pt modelId="{BB139994-D663-4E18-BAE3-4B63BDAC03BD}" type="pres">
      <dgm:prSet presAssocID="{B1A507E8-2719-4D72-8DB0-2BDA9F027040}" presName="sibTrans" presStyleCnt="0"/>
      <dgm:spPr/>
    </dgm:pt>
    <dgm:pt modelId="{CA0BB971-822B-4359-A56B-07B6A7A9C53F}" type="pres">
      <dgm:prSet presAssocID="{83127E91-C246-422C-9BBA-896BF8B7AE34}" presName="node" presStyleLbl="node1" presStyleIdx="1" presStyleCnt="6">
        <dgm:presLayoutVars>
          <dgm:bulletEnabled val="1"/>
        </dgm:presLayoutVars>
      </dgm:prSet>
      <dgm:spPr/>
    </dgm:pt>
    <dgm:pt modelId="{8AA9203E-F897-41F5-8079-896C63DC1FE5}" type="pres">
      <dgm:prSet presAssocID="{78174075-99CF-4CFA-BBB3-F5D1BCA64DA2}" presName="sibTrans" presStyleCnt="0"/>
      <dgm:spPr/>
    </dgm:pt>
    <dgm:pt modelId="{E099F1D7-C95E-4845-B464-E670C674C19B}" type="pres">
      <dgm:prSet presAssocID="{5D13BDB8-0B2F-4139-A9AF-F15C549481E6}" presName="node" presStyleLbl="node1" presStyleIdx="2" presStyleCnt="6">
        <dgm:presLayoutVars>
          <dgm:bulletEnabled val="1"/>
        </dgm:presLayoutVars>
      </dgm:prSet>
      <dgm:spPr/>
    </dgm:pt>
    <dgm:pt modelId="{5B8273B3-3109-4BFA-B496-C2A3555D31F9}" type="pres">
      <dgm:prSet presAssocID="{C62411AF-87A4-49AB-8C89-01293B39D5E4}" presName="sibTrans" presStyleCnt="0"/>
      <dgm:spPr/>
    </dgm:pt>
    <dgm:pt modelId="{4F0B6E79-7199-4F75-8E70-22E5220F268A}" type="pres">
      <dgm:prSet presAssocID="{74134286-E104-4006-A44F-8BAF517C91A5}" presName="node" presStyleLbl="node1" presStyleIdx="3" presStyleCnt="6">
        <dgm:presLayoutVars>
          <dgm:bulletEnabled val="1"/>
        </dgm:presLayoutVars>
      </dgm:prSet>
      <dgm:spPr/>
    </dgm:pt>
    <dgm:pt modelId="{ABF33530-6048-4F6F-B91B-F6051B30D5E4}" type="pres">
      <dgm:prSet presAssocID="{B1F21EF2-3F0B-4082-ABD0-CDABD35BB771}" presName="sibTrans" presStyleCnt="0"/>
      <dgm:spPr/>
    </dgm:pt>
    <dgm:pt modelId="{8D1E0914-A953-414F-B171-A767D682FEDC}" type="pres">
      <dgm:prSet presAssocID="{72CE7D19-FB82-422D-820E-92ABC2631985}" presName="node" presStyleLbl="node1" presStyleIdx="4" presStyleCnt="6">
        <dgm:presLayoutVars>
          <dgm:bulletEnabled val="1"/>
        </dgm:presLayoutVars>
      </dgm:prSet>
      <dgm:spPr/>
    </dgm:pt>
    <dgm:pt modelId="{DD53EA73-A29F-49B2-B2C9-84A7FDD1D83F}" type="pres">
      <dgm:prSet presAssocID="{42DF7260-E319-4276-95BE-97FD4379727F}" presName="sibTrans" presStyleCnt="0"/>
      <dgm:spPr/>
    </dgm:pt>
    <dgm:pt modelId="{139E5BD9-2D93-4E4A-AEF7-7B0FC7DEB7EF}" type="pres">
      <dgm:prSet presAssocID="{5A6B2D39-A60A-428C-A9A6-38540438FE56}" presName="node" presStyleLbl="node1" presStyleIdx="5" presStyleCnt="6">
        <dgm:presLayoutVars>
          <dgm:bulletEnabled val="1"/>
        </dgm:presLayoutVars>
      </dgm:prSet>
      <dgm:spPr/>
    </dgm:pt>
  </dgm:ptLst>
  <dgm:cxnLst>
    <dgm:cxn modelId="{B8407B15-50FD-4EF9-B117-D1AC4973302E}" type="presOf" srcId="{74134286-E104-4006-A44F-8BAF517C91A5}" destId="{4F0B6E79-7199-4F75-8E70-22E5220F268A}" srcOrd="0" destOrd="0" presId="urn:microsoft.com/office/officeart/2005/8/layout/default"/>
    <dgm:cxn modelId="{0687AE15-EB63-433B-8E94-80B0A0F6D1C7}" type="presOf" srcId="{5D13BDB8-0B2F-4139-A9AF-F15C549481E6}" destId="{E099F1D7-C95E-4845-B464-E670C674C19B}" srcOrd="0" destOrd="0" presId="urn:microsoft.com/office/officeart/2005/8/layout/default"/>
    <dgm:cxn modelId="{287CAD24-827A-4DC5-A671-C88A0B53B2EE}" srcId="{9DD3C9D9-5785-4E5C-A66A-754402F4FD0B}" destId="{74134286-E104-4006-A44F-8BAF517C91A5}" srcOrd="3" destOrd="0" parTransId="{12B67931-0186-4800-91CF-128F9D76D918}" sibTransId="{B1F21EF2-3F0B-4082-ABD0-CDABD35BB771}"/>
    <dgm:cxn modelId="{02F3FE4A-8409-484F-9589-8485319F5349}" type="presOf" srcId="{20B86D76-3731-456E-A8F6-80799BFF0AF6}" destId="{1CCA41D6-C4E1-441A-A78C-3254CACB9BF6}" srcOrd="0" destOrd="0" presId="urn:microsoft.com/office/officeart/2005/8/layout/default"/>
    <dgm:cxn modelId="{F076987E-3D4C-4588-A5AA-885930E374CC}" type="presOf" srcId="{72CE7D19-FB82-422D-820E-92ABC2631985}" destId="{8D1E0914-A953-414F-B171-A767D682FEDC}" srcOrd="0" destOrd="0" presId="urn:microsoft.com/office/officeart/2005/8/layout/default"/>
    <dgm:cxn modelId="{A6A26F81-C154-4637-A333-D6E5750FC35B}" srcId="{9DD3C9D9-5785-4E5C-A66A-754402F4FD0B}" destId="{20B86D76-3731-456E-A8F6-80799BFF0AF6}" srcOrd="0" destOrd="0" parTransId="{1BFCAB7B-EC44-4356-A78E-BBCB39FAF3D8}" sibTransId="{B1A507E8-2719-4D72-8DB0-2BDA9F027040}"/>
    <dgm:cxn modelId="{634AF781-414A-45C9-B359-AF12E3A0A00D}" srcId="{9DD3C9D9-5785-4E5C-A66A-754402F4FD0B}" destId="{83127E91-C246-422C-9BBA-896BF8B7AE34}" srcOrd="1" destOrd="0" parTransId="{15BB4D1F-6C3C-42A9-A865-3D1A09EFE4F9}" sibTransId="{78174075-99CF-4CFA-BBB3-F5D1BCA64DA2}"/>
    <dgm:cxn modelId="{68902698-692A-4847-AC73-5943ABC2079A}" type="presOf" srcId="{83127E91-C246-422C-9BBA-896BF8B7AE34}" destId="{CA0BB971-822B-4359-A56B-07B6A7A9C53F}" srcOrd="0" destOrd="0" presId="urn:microsoft.com/office/officeart/2005/8/layout/default"/>
    <dgm:cxn modelId="{C3BB16A6-BD6A-4EE4-A83B-273119061D64}" srcId="{9DD3C9D9-5785-4E5C-A66A-754402F4FD0B}" destId="{5A6B2D39-A60A-428C-A9A6-38540438FE56}" srcOrd="5" destOrd="0" parTransId="{1567A119-66E8-4363-8A3E-8B78F7DC00B2}" sibTransId="{4F128B7E-BF2B-4244-873E-9743E26BC8B0}"/>
    <dgm:cxn modelId="{1D6517A9-6286-4EE3-B54A-82826BF1ADCE}" type="presOf" srcId="{9DD3C9D9-5785-4E5C-A66A-754402F4FD0B}" destId="{74E8107D-E8E9-4F0F-9A91-824137E03256}" srcOrd="0" destOrd="0" presId="urn:microsoft.com/office/officeart/2005/8/layout/default"/>
    <dgm:cxn modelId="{53325DF5-DD19-418A-A02E-615CE16AB514}" type="presOf" srcId="{5A6B2D39-A60A-428C-A9A6-38540438FE56}" destId="{139E5BD9-2D93-4E4A-AEF7-7B0FC7DEB7EF}" srcOrd="0" destOrd="0" presId="urn:microsoft.com/office/officeart/2005/8/layout/default"/>
    <dgm:cxn modelId="{057FA7F9-EFD7-4359-8A15-C6F469A137E8}" srcId="{9DD3C9D9-5785-4E5C-A66A-754402F4FD0B}" destId="{5D13BDB8-0B2F-4139-A9AF-F15C549481E6}" srcOrd="2" destOrd="0" parTransId="{57FDF99F-B17A-45DF-A5DC-CE5906A4BBD2}" sibTransId="{C62411AF-87A4-49AB-8C89-01293B39D5E4}"/>
    <dgm:cxn modelId="{EF8859FE-E454-4E96-9633-3E9DB8D8C9A9}" srcId="{9DD3C9D9-5785-4E5C-A66A-754402F4FD0B}" destId="{72CE7D19-FB82-422D-820E-92ABC2631985}" srcOrd="4" destOrd="0" parTransId="{58272A7F-D183-49CA-BFB0-E5F9ADA48DBB}" sibTransId="{42DF7260-E319-4276-95BE-97FD4379727F}"/>
    <dgm:cxn modelId="{F4F8D071-55A2-45F1-9317-8FCA91314791}" type="presParOf" srcId="{74E8107D-E8E9-4F0F-9A91-824137E03256}" destId="{1CCA41D6-C4E1-441A-A78C-3254CACB9BF6}" srcOrd="0" destOrd="0" presId="urn:microsoft.com/office/officeart/2005/8/layout/default"/>
    <dgm:cxn modelId="{B9D54215-2023-436C-BAA4-C5E7D4A53D62}" type="presParOf" srcId="{74E8107D-E8E9-4F0F-9A91-824137E03256}" destId="{BB139994-D663-4E18-BAE3-4B63BDAC03BD}" srcOrd="1" destOrd="0" presId="urn:microsoft.com/office/officeart/2005/8/layout/default"/>
    <dgm:cxn modelId="{579776DE-6516-487D-9CDA-1CBF2C9D6F45}" type="presParOf" srcId="{74E8107D-E8E9-4F0F-9A91-824137E03256}" destId="{CA0BB971-822B-4359-A56B-07B6A7A9C53F}" srcOrd="2" destOrd="0" presId="urn:microsoft.com/office/officeart/2005/8/layout/default"/>
    <dgm:cxn modelId="{F32142D9-51ED-43C9-AC48-9C50DE50764B}" type="presParOf" srcId="{74E8107D-E8E9-4F0F-9A91-824137E03256}" destId="{8AA9203E-F897-41F5-8079-896C63DC1FE5}" srcOrd="3" destOrd="0" presId="urn:microsoft.com/office/officeart/2005/8/layout/default"/>
    <dgm:cxn modelId="{93BA4A44-791B-4CCD-A914-E22893AF61A4}" type="presParOf" srcId="{74E8107D-E8E9-4F0F-9A91-824137E03256}" destId="{E099F1D7-C95E-4845-B464-E670C674C19B}" srcOrd="4" destOrd="0" presId="urn:microsoft.com/office/officeart/2005/8/layout/default"/>
    <dgm:cxn modelId="{22D1B96D-9866-4D81-8284-264E80156D76}" type="presParOf" srcId="{74E8107D-E8E9-4F0F-9A91-824137E03256}" destId="{5B8273B3-3109-4BFA-B496-C2A3555D31F9}" srcOrd="5" destOrd="0" presId="urn:microsoft.com/office/officeart/2005/8/layout/default"/>
    <dgm:cxn modelId="{5F32030A-DBC7-4828-9363-9FB447638E92}" type="presParOf" srcId="{74E8107D-E8E9-4F0F-9A91-824137E03256}" destId="{4F0B6E79-7199-4F75-8E70-22E5220F268A}" srcOrd="6" destOrd="0" presId="urn:microsoft.com/office/officeart/2005/8/layout/default"/>
    <dgm:cxn modelId="{A615F8BE-0454-4910-B5BA-344ADD74F7C2}" type="presParOf" srcId="{74E8107D-E8E9-4F0F-9A91-824137E03256}" destId="{ABF33530-6048-4F6F-B91B-F6051B30D5E4}" srcOrd="7" destOrd="0" presId="urn:microsoft.com/office/officeart/2005/8/layout/default"/>
    <dgm:cxn modelId="{EB4C71F2-238B-4B35-BDCF-9613066CC937}" type="presParOf" srcId="{74E8107D-E8E9-4F0F-9A91-824137E03256}" destId="{8D1E0914-A953-414F-B171-A767D682FEDC}" srcOrd="8" destOrd="0" presId="urn:microsoft.com/office/officeart/2005/8/layout/default"/>
    <dgm:cxn modelId="{995020F3-AE7F-4C94-BD9D-2E86D18E01E5}" type="presParOf" srcId="{74E8107D-E8E9-4F0F-9A91-824137E03256}" destId="{DD53EA73-A29F-49B2-B2C9-84A7FDD1D83F}" srcOrd="9" destOrd="0" presId="urn:microsoft.com/office/officeart/2005/8/layout/default"/>
    <dgm:cxn modelId="{513DB6C3-6657-4C7E-B4B7-EFE2E3BAFD71}" type="presParOf" srcId="{74E8107D-E8E9-4F0F-9A91-824137E03256}" destId="{139E5BD9-2D93-4E4A-AEF7-7B0FC7DEB7EF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C4D02940-E578-4E77-A180-015A9D660C09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0B092C58-1931-4887-B466-9B2953B3A8B9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Google Sans"/>
            </a:rPr>
            <a:t>Compliance Costs</a:t>
          </a:r>
          <a:endParaRPr lang="en-GB" dirty="0">
            <a:solidFill>
              <a:schemeClr val="bg1"/>
            </a:solidFill>
          </a:endParaRPr>
        </a:p>
      </dgm:t>
    </dgm:pt>
    <dgm:pt modelId="{37B1763B-D055-4DA4-A428-CAF45509443F}" type="parTrans" cxnId="{F0D7FBC7-944C-4A03-8645-6562154C44F1}">
      <dgm:prSet/>
      <dgm:spPr/>
      <dgm:t>
        <a:bodyPr/>
        <a:lstStyle/>
        <a:p>
          <a:endParaRPr lang="en-GB"/>
        </a:p>
      </dgm:t>
    </dgm:pt>
    <dgm:pt modelId="{C2EEE9CC-746A-47A9-9BAC-B68B5DB01AA9}" type="sibTrans" cxnId="{F0D7FBC7-944C-4A03-8645-6562154C44F1}">
      <dgm:prSet/>
      <dgm:spPr/>
      <dgm:t>
        <a:bodyPr/>
        <a:lstStyle/>
        <a:p>
          <a:endParaRPr lang="en-GB"/>
        </a:p>
      </dgm:t>
    </dgm:pt>
    <dgm:pt modelId="{368EC91A-D684-4917-9A76-628324554362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Google Sans"/>
            </a:rPr>
            <a:t>Legacy Systems</a:t>
          </a:r>
          <a:endParaRPr lang="en-GB" dirty="0">
            <a:solidFill>
              <a:schemeClr val="bg1"/>
            </a:solidFill>
          </a:endParaRPr>
        </a:p>
      </dgm:t>
    </dgm:pt>
    <dgm:pt modelId="{2099D083-26D6-4998-AC32-17A70B9F03A6}" type="parTrans" cxnId="{A4A0D253-83CE-4B6D-8B04-BAE0620186CD}">
      <dgm:prSet/>
      <dgm:spPr/>
      <dgm:t>
        <a:bodyPr/>
        <a:lstStyle/>
        <a:p>
          <a:endParaRPr lang="en-GB"/>
        </a:p>
      </dgm:t>
    </dgm:pt>
    <dgm:pt modelId="{B3B3AFAD-C992-40CC-9DF5-D00F60706974}" type="sibTrans" cxnId="{A4A0D253-83CE-4B6D-8B04-BAE0620186CD}">
      <dgm:prSet/>
      <dgm:spPr/>
      <dgm:t>
        <a:bodyPr/>
        <a:lstStyle/>
        <a:p>
          <a:endParaRPr lang="en-GB"/>
        </a:p>
      </dgm:t>
    </dgm:pt>
    <dgm:pt modelId="{DFEC9C91-F808-4474-AD0B-5EA780C92A8B}">
      <dgm:prSet phldrT="[Text]"/>
      <dgm:spPr/>
      <dgm:t>
        <a:bodyPr/>
        <a:lstStyle/>
        <a:p>
          <a:r>
            <a:rPr lang="en-GB" b="1" i="0" dirty="0">
              <a:solidFill>
                <a:schemeClr val="bg1"/>
              </a:solidFill>
              <a:effectLst/>
              <a:latin typeface="Google Sans"/>
            </a:rPr>
            <a:t>Global Reach</a:t>
          </a:r>
          <a:endParaRPr lang="en-GB" dirty="0">
            <a:solidFill>
              <a:schemeClr val="bg1"/>
            </a:solidFill>
          </a:endParaRPr>
        </a:p>
      </dgm:t>
    </dgm:pt>
    <dgm:pt modelId="{038A87AC-6552-4043-90DA-053630E92744}" type="parTrans" cxnId="{199B5F5A-82A6-4A68-9EB8-4886EF162790}">
      <dgm:prSet/>
      <dgm:spPr/>
      <dgm:t>
        <a:bodyPr/>
        <a:lstStyle/>
        <a:p>
          <a:endParaRPr lang="en-GB"/>
        </a:p>
      </dgm:t>
    </dgm:pt>
    <dgm:pt modelId="{25CA88A6-58C8-406A-9D0D-222549F20573}" type="sibTrans" cxnId="{199B5F5A-82A6-4A68-9EB8-4886EF162790}">
      <dgm:prSet/>
      <dgm:spPr/>
      <dgm:t>
        <a:bodyPr/>
        <a:lstStyle/>
        <a:p>
          <a:endParaRPr lang="en-GB"/>
        </a:p>
      </dgm:t>
    </dgm:pt>
    <dgm:pt modelId="{03A185AD-27B4-4CEF-9AED-F95C7D88C15F}" type="pres">
      <dgm:prSet presAssocID="{C4D02940-E578-4E77-A180-015A9D660C09}" presName="diagram" presStyleCnt="0">
        <dgm:presLayoutVars>
          <dgm:dir/>
          <dgm:resizeHandles val="exact"/>
        </dgm:presLayoutVars>
      </dgm:prSet>
      <dgm:spPr/>
    </dgm:pt>
    <dgm:pt modelId="{E9D53D11-5A27-4333-9B3A-4CCFF412065A}" type="pres">
      <dgm:prSet presAssocID="{0B092C58-1931-4887-B466-9B2953B3A8B9}" presName="node" presStyleLbl="node1" presStyleIdx="0" presStyleCnt="3">
        <dgm:presLayoutVars>
          <dgm:bulletEnabled val="1"/>
        </dgm:presLayoutVars>
      </dgm:prSet>
      <dgm:spPr/>
    </dgm:pt>
    <dgm:pt modelId="{E0B2A1CF-A15E-4315-9E97-9717520E5ED7}" type="pres">
      <dgm:prSet presAssocID="{C2EEE9CC-746A-47A9-9BAC-B68B5DB01AA9}" presName="sibTrans" presStyleCnt="0"/>
      <dgm:spPr/>
    </dgm:pt>
    <dgm:pt modelId="{F8BD410D-0359-4743-8CE9-94B7DB8C1A0C}" type="pres">
      <dgm:prSet presAssocID="{368EC91A-D684-4917-9A76-628324554362}" presName="node" presStyleLbl="node1" presStyleIdx="1" presStyleCnt="3">
        <dgm:presLayoutVars>
          <dgm:bulletEnabled val="1"/>
        </dgm:presLayoutVars>
      </dgm:prSet>
      <dgm:spPr/>
    </dgm:pt>
    <dgm:pt modelId="{D824CF1E-676F-475C-8C21-A9F90FABB3A3}" type="pres">
      <dgm:prSet presAssocID="{B3B3AFAD-C992-40CC-9DF5-D00F60706974}" presName="sibTrans" presStyleCnt="0"/>
      <dgm:spPr/>
    </dgm:pt>
    <dgm:pt modelId="{F8C7CDD4-D2BD-429F-8442-1B8A470E7332}" type="pres">
      <dgm:prSet presAssocID="{DFEC9C91-F808-4474-AD0B-5EA780C92A8B}" presName="node" presStyleLbl="node1" presStyleIdx="2" presStyleCnt="3">
        <dgm:presLayoutVars>
          <dgm:bulletEnabled val="1"/>
        </dgm:presLayoutVars>
      </dgm:prSet>
      <dgm:spPr/>
    </dgm:pt>
  </dgm:ptLst>
  <dgm:cxnLst>
    <dgm:cxn modelId="{E0A37910-C92E-462F-9DCB-1F2E9B8D9E5E}" type="presOf" srcId="{DFEC9C91-F808-4474-AD0B-5EA780C92A8B}" destId="{F8C7CDD4-D2BD-429F-8442-1B8A470E7332}" srcOrd="0" destOrd="0" presId="urn:microsoft.com/office/officeart/2005/8/layout/default"/>
    <dgm:cxn modelId="{66361525-051C-4CC5-96C0-1A2CF03B3140}" type="presOf" srcId="{C4D02940-E578-4E77-A180-015A9D660C09}" destId="{03A185AD-27B4-4CEF-9AED-F95C7D88C15F}" srcOrd="0" destOrd="0" presId="urn:microsoft.com/office/officeart/2005/8/layout/default"/>
    <dgm:cxn modelId="{A4A0D253-83CE-4B6D-8B04-BAE0620186CD}" srcId="{C4D02940-E578-4E77-A180-015A9D660C09}" destId="{368EC91A-D684-4917-9A76-628324554362}" srcOrd="1" destOrd="0" parTransId="{2099D083-26D6-4998-AC32-17A70B9F03A6}" sibTransId="{B3B3AFAD-C992-40CC-9DF5-D00F60706974}"/>
    <dgm:cxn modelId="{199B5F5A-82A6-4A68-9EB8-4886EF162790}" srcId="{C4D02940-E578-4E77-A180-015A9D660C09}" destId="{DFEC9C91-F808-4474-AD0B-5EA780C92A8B}" srcOrd="2" destOrd="0" parTransId="{038A87AC-6552-4043-90DA-053630E92744}" sibTransId="{25CA88A6-58C8-406A-9D0D-222549F20573}"/>
    <dgm:cxn modelId="{38C30692-F3A6-410B-BDB4-762D0A108E1D}" type="presOf" srcId="{368EC91A-D684-4917-9A76-628324554362}" destId="{F8BD410D-0359-4743-8CE9-94B7DB8C1A0C}" srcOrd="0" destOrd="0" presId="urn:microsoft.com/office/officeart/2005/8/layout/default"/>
    <dgm:cxn modelId="{F0D7FBC7-944C-4A03-8645-6562154C44F1}" srcId="{C4D02940-E578-4E77-A180-015A9D660C09}" destId="{0B092C58-1931-4887-B466-9B2953B3A8B9}" srcOrd="0" destOrd="0" parTransId="{37B1763B-D055-4DA4-A428-CAF45509443F}" sibTransId="{C2EEE9CC-746A-47A9-9BAC-B68B5DB01AA9}"/>
    <dgm:cxn modelId="{BC53F2F7-4185-4674-AFC8-67F99ED83B29}" type="presOf" srcId="{0B092C58-1931-4887-B466-9B2953B3A8B9}" destId="{E9D53D11-5A27-4333-9B3A-4CCFF412065A}" srcOrd="0" destOrd="0" presId="urn:microsoft.com/office/officeart/2005/8/layout/default"/>
    <dgm:cxn modelId="{0E684805-BCBF-41A8-916A-984C1E31F81A}" type="presParOf" srcId="{03A185AD-27B4-4CEF-9AED-F95C7D88C15F}" destId="{E9D53D11-5A27-4333-9B3A-4CCFF412065A}" srcOrd="0" destOrd="0" presId="urn:microsoft.com/office/officeart/2005/8/layout/default"/>
    <dgm:cxn modelId="{8EDD5EA9-E38F-4B21-BA5F-74646713EFEB}" type="presParOf" srcId="{03A185AD-27B4-4CEF-9AED-F95C7D88C15F}" destId="{E0B2A1CF-A15E-4315-9E97-9717520E5ED7}" srcOrd="1" destOrd="0" presId="urn:microsoft.com/office/officeart/2005/8/layout/default"/>
    <dgm:cxn modelId="{B719162A-ECC3-4D45-907D-0852B10D32DA}" type="presParOf" srcId="{03A185AD-27B4-4CEF-9AED-F95C7D88C15F}" destId="{F8BD410D-0359-4743-8CE9-94B7DB8C1A0C}" srcOrd="2" destOrd="0" presId="urn:microsoft.com/office/officeart/2005/8/layout/default"/>
    <dgm:cxn modelId="{D6F45BB1-A0D8-44B5-B4EE-7720DE64AEAB}" type="presParOf" srcId="{03A185AD-27B4-4CEF-9AED-F95C7D88C15F}" destId="{D824CF1E-676F-475C-8C21-A9F90FABB3A3}" srcOrd="3" destOrd="0" presId="urn:microsoft.com/office/officeart/2005/8/layout/default"/>
    <dgm:cxn modelId="{6B753AD9-B465-4850-AE89-4F41EF8C8BCA}" type="presParOf" srcId="{03A185AD-27B4-4CEF-9AED-F95C7D88C15F}" destId="{F8C7CDD4-D2BD-429F-8442-1B8A470E7332}" srcOrd="4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FC67C885-ACDE-49C4-A5C0-4983EF06C80A}" type="doc">
      <dgm:prSet loTypeId="urn:microsoft.com/office/officeart/2005/8/layout/default" loCatId="list" qsTypeId="urn:microsoft.com/office/officeart/2005/8/quickstyle/3d1" qsCatId="3D" csTypeId="urn:microsoft.com/office/officeart/2005/8/colors/accent1_2" csCatId="accent1" phldr="1"/>
      <dgm:spPr/>
      <dgm:t>
        <a:bodyPr/>
        <a:lstStyle/>
        <a:p>
          <a:endParaRPr lang="en-GB"/>
        </a:p>
      </dgm:t>
    </dgm:pt>
    <dgm:pt modelId="{4AB25D67-FBE8-440D-8242-4966FDA1F248}">
      <dgm:prSet phldrT="[Text]"/>
      <dgm:spPr/>
      <dgm:t>
        <a:bodyPr/>
        <a:lstStyle/>
        <a:p>
          <a:r>
            <a:rPr lang="en-GB" b="1" dirty="0"/>
            <a:t>Use Semantic HTML</a:t>
          </a:r>
          <a:endParaRPr lang="en-GB" dirty="0"/>
        </a:p>
      </dgm:t>
    </dgm:pt>
    <dgm:pt modelId="{233223D4-E244-4E43-8074-C13323938702}" type="parTrans" cxnId="{E05CDF63-5F53-4787-888D-784C790756C8}">
      <dgm:prSet/>
      <dgm:spPr/>
      <dgm:t>
        <a:bodyPr/>
        <a:lstStyle/>
        <a:p>
          <a:endParaRPr lang="en-GB"/>
        </a:p>
      </dgm:t>
    </dgm:pt>
    <dgm:pt modelId="{F589A9C9-D648-4940-AC8F-96FF4E011A52}" type="sibTrans" cxnId="{E05CDF63-5F53-4787-888D-784C790756C8}">
      <dgm:prSet/>
      <dgm:spPr/>
      <dgm:t>
        <a:bodyPr/>
        <a:lstStyle/>
        <a:p>
          <a:endParaRPr lang="en-GB"/>
        </a:p>
      </dgm:t>
    </dgm:pt>
    <dgm:pt modelId="{341A8B2E-2FE3-4544-A777-B079D3CCB462}">
      <dgm:prSet phldrT="[Text]"/>
      <dgm:spPr/>
      <dgm:t>
        <a:bodyPr/>
        <a:lstStyle/>
        <a:p>
          <a:r>
            <a:rPr lang="en-GB" b="1" dirty="0"/>
            <a:t>Provide Alt Text</a:t>
          </a:r>
          <a:endParaRPr lang="en-GB" dirty="0"/>
        </a:p>
      </dgm:t>
    </dgm:pt>
    <dgm:pt modelId="{0DC5D975-7586-45E2-8E15-4F753C5927A2}" type="parTrans" cxnId="{6E43B6D0-2858-46C3-B868-B65FD4F8C736}">
      <dgm:prSet/>
      <dgm:spPr/>
      <dgm:t>
        <a:bodyPr/>
        <a:lstStyle/>
        <a:p>
          <a:endParaRPr lang="en-GB"/>
        </a:p>
      </dgm:t>
    </dgm:pt>
    <dgm:pt modelId="{3CA08E08-E00B-4D60-9F2E-CEF8053FDFA1}" type="sibTrans" cxnId="{6E43B6D0-2858-46C3-B868-B65FD4F8C736}">
      <dgm:prSet/>
      <dgm:spPr/>
      <dgm:t>
        <a:bodyPr/>
        <a:lstStyle/>
        <a:p>
          <a:endParaRPr lang="en-GB"/>
        </a:p>
      </dgm:t>
    </dgm:pt>
    <dgm:pt modelId="{8ADAB5F2-F9F7-47DF-AE7A-598AD0F4018D}">
      <dgm:prSet phldrT="[Text]"/>
      <dgm:spPr/>
      <dgm:t>
        <a:bodyPr/>
        <a:lstStyle/>
        <a:p>
          <a:r>
            <a:rPr lang="en-GB" b="1" dirty="0"/>
            <a:t>Colour Contrast</a:t>
          </a:r>
          <a:endParaRPr lang="en-GB" dirty="0"/>
        </a:p>
      </dgm:t>
    </dgm:pt>
    <dgm:pt modelId="{9617597E-EDD1-4934-960D-CDDFB993BB8C}" type="parTrans" cxnId="{5CE23515-34F9-4D2B-B360-8713EC2A816C}">
      <dgm:prSet/>
      <dgm:spPr/>
      <dgm:t>
        <a:bodyPr/>
        <a:lstStyle/>
        <a:p>
          <a:endParaRPr lang="en-GB"/>
        </a:p>
      </dgm:t>
    </dgm:pt>
    <dgm:pt modelId="{6CEE33F9-F98B-45FF-8940-3563ECBBBDEF}" type="sibTrans" cxnId="{5CE23515-34F9-4D2B-B360-8713EC2A816C}">
      <dgm:prSet/>
      <dgm:spPr/>
      <dgm:t>
        <a:bodyPr/>
        <a:lstStyle/>
        <a:p>
          <a:endParaRPr lang="en-GB"/>
        </a:p>
      </dgm:t>
    </dgm:pt>
    <dgm:pt modelId="{E3764F59-E295-49C1-AF8F-B416AE91E247}">
      <dgm:prSet phldrT="[Text]"/>
      <dgm:spPr/>
      <dgm:t>
        <a:bodyPr/>
        <a:lstStyle/>
        <a:p>
          <a:r>
            <a:rPr lang="en-GB" b="1" dirty="0"/>
            <a:t>Form Labels</a:t>
          </a:r>
          <a:endParaRPr lang="en-GB" dirty="0"/>
        </a:p>
      </dgm:t>
    </dgm:pt>
    <dgm:pt modelId="{4749C80D-C2AB-4986-8BBA-6AEB636D03D3}" type="parTrans" cxnId="{A145CF0F-9C3C-4C24-AE8B-49EAF5CC1B1C}">
      <dgm:prSet/>
      <dgm:spPr/>
      <dgm:t>
        <a:bodyPr/>
        <a:lstStyle/>
        <a:p>
          <a:endParaRPr lang="en-GB"/>
        </a:p>
      </dgm:t>
    </dgm:pt>
    <dgm:pt modelId="{6560EC13-41A4-4BF1-953F-25EFF496F942}" type="sibTrans" cxnId="{A145CF0F-9C3C-4C24-AE8B-49EAF5CC1B1C}">
      <dgm:prSet/>
      <dgm:spPr/>
      <dgm:t>
        <a:bodyPr/>
        <a:lstStyle/>
        <a:p>
          <a:endParaRPr lang="en-GB"/>
        </a:p>
      </dgm:t>
    </dgm:pt>
    <dgm:pt modelId="{21DC645F-8F46-4984-9E38-4818F7A54F5B}">
      <dgm:prSet phldrT="[Text]"/>
      <dgm:spPr/>
      <dgm:t>
        <a:bodyPr/>
        <a:lstStyle/>
        <a:p>
          <a:r>
            <a:rPr lang="en-GB" b="1" dirty="0"/>
            <a:t>Testing</a:t>
          </a:r>
          <a:endParaRPr lang="en-GB" dirty="0"/>
        </a:p>
      </dgm:t>
    </dgm:pt>
    <dgm:pt modelId="{FC060A7F-69A1-44D6-A5B7-11F54536FDAD}" type="parTrans" cxnId="{44EE23EF-C07F-47DF-ADD6-60751137D82F}">
      <dgm:prSet/>
      <dgm:spPr/>
      <dgm:t>
        <a:bodyPr/>
        <a:lstStyle/>
        <a:p>
          <a:endParaRPr lang="en-GB"/>
        </a:p>
      </dgm:t>
    </dgm:pt>
    <dgm:pt modelId="{CDDDC49B-9F39-4B9A-9543-48FD624F6FA3}" type="sibTrans" cxnId="{44EE23EF-C07F-47DF-ADD6-60751137D82F}">
      <dgm:prSet/>
      <dgm:spPr/>
      <dgm:t>
        <a:bodyPr/>
        <a:lstStyle/>
        <a:p>
          <a:endParaRPr lang="en-GB"/>
        </a:p>
      </dgm:t>
    </dgm:pt>
    <dgm:pt modelId="{4C8236FB-4871-4428-85C8-5DA6A34469A8}">
      <dgm:prSet/>
      <dgm:spPr/>
      <dgm:t>
        <a:bodyPr/>
        <a:lstStyle/>
        <a:p>
          <a:r>
            <a:rPr lang="en-GB" b="1" dirty="0"/>
            <a:t>User Testing</a:t>
          </a:r>
          <a:endParaRPr lang="en-GB" dirty="0"/>
        </a:p>
      </dgm:t>
    </dgm:pt>
    <dgm:pt modelId="{DB699F47-01C0-405E-BA53-7578CAED9FBD}" type="parTrans" cxnId="{391F4128-4B4F-4687-8A43-4AD07328F90B}">
      <dgm:prSet/>
      <dgm:spPr/>
      <dgm:t>
        <a:bodyPr/>
        <a:lstStyle/>
        <a:p>
          <a:endParaRPr lang="en-GB"/>
        </a:p>
      </dgm:t>
    </dgm:pt>
    <dgm:pt modelId="{B9774656-DD95-401E-ABDB-7858579DFC01}" type="sibTrans" cxnId="{391F4128-4B4F-4687-8A43-4AD07328F90B}">
      <dgm:prSet/>
      <dgm:spPr/>
      <dgm:t>
        <a:bodyPr/>
        <a:lstStyle/>
        <a:p>
          <a:endParaRPr lang="en-GB"/>
        </a:p>
      </dgm:t>
    </dgm:pt>
    <dgm:pt modelId="{4E617537-0F12-483D-875F-30C6A0909D0A}">
      <dgm:prSet/>
      <dgm:spPr/>
      <dgm:t>
        <a:bodyPr/>
        <a:lstStyle/>
        <a:p>
          <a:r>
            <a:rPr lang="en-GB" b="1" dirty="0"/>
            <a:t>Keyboard Navigation</a:t>
          </a:r>
          <a:endParaRPr lang="en-GB" dirty="0"/>
        </a:p>
      </dgm:t>
    </dgm:pt>
    <dgm:pt modelId="{1C9950D6-34BF-45D3-9565-E695BC20B518}" type="parTrans" cxnId="{72962188-7D77-49A0-B075-FD7477D61B88}">
      <dgm:prSet/>
      <dgm:spPr/>
      <dgm:t>
        <a:bodyPr/>
        <a:lstStyle/>
        <a:p>
          <a:endParaRPr lang="en-GB"/>
        </a:p>
      </dgm:t>
    </dgm:pt>
    <dgm:pt modelId="{D57FBD6C-2E75-4F37-9B7E-A495D2DC886C}" type="sibTrans" cxnId="{72962188-7D77-49A0-B075-FD7477D61B88}">
      <dgm:prSet/>
      <dgm:spPr/>
      <dgm:t>
        <a:bodyPr/>
        <a:lstStyle/>
        <a:p>
          <a:endParaRPr lang="en-GB"/>
        </a:p>
      </dgm:t>
    </dgm:pt>
    <dgm:pt modelId="{4E0948F3-CA58-4A4E-9354-F48E68A552BD}" type="pres">
      <dgm:prSet presAssocID="{FC67C885-ACDE-49C4-A5C0-4983EF06C80A}" presName="diagram" presStyleCnt="0">
        <dgm:presLayoutVars>
          <dgm:dir/>
          <dgm:resizeHandles val="exact"/>
        </dgm:presLayoutVars>
      </dgm:prSet>
      <dgm:spPr/>
    </dgm:pt>
    <dgm:pt modelId="{E41B0A13-C2B9-4711-84C7-730EBDB5607C}" type="pres">
      <dgm:prSet presAssocID="{4AB25D67-FBE8-440D-8242-4966FDA1F248}" presName="node" presStyleLbl="node1" presStyleIdx="0" presStyleCnt="7">
        <dgm:presLayoutVars>
          <dgm:bulletEnabled val="1"/>
        </dgm:presLayoutVars>
      </dgm:prSet>
      <dgm:spPr/>
    </dgm:pt>
    <dgm:pt modelId="{B1CE473F-8851-45F0-9541-33B124D1CE13}" type="pres">
      <dgm:prSet presAssocID="{F589A9C9-D648-4940-AC8F-96FF4E011A52}" presName="sibTrans" presStyleCnt="0"/>
      <dgm:spPr/>
    </dgm:pt>
    <dgm:pt modelId="{AAEA9A2D-BFE9-4F69-B83A-623CB960B424}" type="pres">
      <dgm:prSet presAssocID="{341A8B2E-2FE3-4544-A777-B079D3CCB462}" presName="node" presStyleLbl="node1" presStyleIdx="1" presStyleCnt="7">
        <dgm:presLayoutVars>
          <dgm:bulletEnabled val="1"/>
        </dgm:presLayoutVars>
      </dgm:prSet>
      <dgm:spPr/>
    </dgm:pt>
    <dgm:pt modelId="{38E03A77-303E-4532-B090-4FB1E9D9DB6C}" type="pres">
      <dgm:prSet presAssocID="{3CA08E08-E00B-4D60-9F2E-CEF8053FDFA1}" presName="sibTrans" presStyleCnt="0"/>
      <dgm:spPr/>
    </dgm:pt>
    <dgm:pt modelId="{BB55C37E-0A3F-4079-87CD-045E26A69DD3}" type="pres">
      <dgm:prSet presAssocID="{4E617537-0F12-483D-875F-30C6A0909D0A}" presName="node" presStyleLbl="node1" presStyleIdx="2" presStyleCnt="7">
        <dgm:presLayoutVars>
          <dgm:bulletEnabled val="1"/>
        </dgm:presLayoutVars>
      </dgm:prSet>
      <dgm:spPr/>
    </dgm:pt>
    <dgm:pt modelId="{E0395FAB-BA15-4922-A5E0-E888519BC5AE}" type="pres">
      <dgm:prSet presAssocID="{D57FBD6C-2E75-4F37-9B7E-A495D2DC886C}" presName="sibTrans" presStyleCnt="0"/>
      <dgm:spPr/>
    </dgm:pt>
    <dgm:pt modelId="{27C33A23-DA6A-4C4F-AD98-C47B47D215F1}" type="pres">
      <dgm:prSet presAssocID="{8ADAB5F2-F9F7-47DF-AE7A-598AD0F4018D}" presName="node" presStyleLbl="node1" presStyleIdx="3" presStyleCnt="7">
        <dgm:presLayoutVars>
          <dgm:bulletEnabled val="1"/>
        </dgm:presLayoutVars>
      </dgm:prSet>
      <dgm:spPr/>
    </dgm:pt>
    <dgm:pt modelId="{D2A6216B-01EF-4184-A0BF-5290B6156D44}" type="pres">
      <dgm:prSet presAssocID="{6CEE33F9-F98B-45FF-8940-3563ECBBBDEF}" presName="sibTrans" presStyleCnt="0"/>
      <dgm:spPr/>
    </dgm:pt>
    <dgm:pt modelId="{34544D7B-AB74-404E-AE2A-798C5A8422A8}" type="pres">
      <dgm:prSet presAssocID="{E3764F59-E295-49C1-AF8F-B416AE91E247}" presName="node" presStyleLbl="node1" presStyleIdx="4" presStyleCnt="7">
        <dgm:presLayoutVars>
          <dgm:bulletEnabled val="1"/>
        </dgm:presLayoutVars>
      </dgm:prSet>
      <dgm:spPr/>
    </dgm:pt>
    <dgm:pt modelId="{B003B6A7-8248-40B7-95F2-97DD325EDB83}" type="pres">
      <dgm:prSet presAssocID="{6560EC13-41A4-4BF1-953F-25EFF496F942}" presName="sibTrans" presStyleCnt="0"/>
      <dgm:spPr/>
    </dgm:pt>
    <dgm:pt modelId="{F32DFC80-61DF-4CD1-AF7D-86E5850F29AA}" type="pres">
      <dgm:prSet presAssocID="{21DC645F-8F46-4984-9E38-4818F7A54F5B}" presName="node" presStyleLbl="node1" presStyleIdx="5" presStyleCnt="7">
        <dgm:presLayoutVars>
          <dgm:bulletEnabled val="1"/>
        </dgm:presLayoutVars>
      </dgm:prSet>
      <dgm:spPr/>
    </dgm:pt>
    <dgm:pt modelId="{9978BFAB-9B28-4B9A-B568-A4BE3A2D4923}" type="pres">
      <dgm:prSet presAssocID="{CDDDC49B-9F39-4B9A-9543-48FD624F6FA3}" presName="sibTrans" presStyleCnt="0"/>
      <dgm:spPr/>
    </dgm:pt>
    <dgm:pt modelId="{72A90A68-4A20-47A0-B220-13C5AD73E345}" type="pres">
      <dgm:prSet presAssocID="{4C8236FB-4871-4428-85C8-5DA6A34469A8}" presName="node" presStyleLbl="node1" presStyleIdx="6" presStyleCnt="7">
        <dgm:presLayoutVars>
          <dgm:bulletEnabled val="1"/>
        </dgm:presLayoutVars>
      </dgm:prSet>
      <dgm:spPr/>
    </dgm:pt>
  </dgm:ptLst>
  <dgm:cxnLst>
    <dgm:cxn modelId="{18CFD40B-6223-47FC-AD17-864C7EB21BB8}" type="presOf" srcId="{4E617537-0F12-483D-875F-30C6A0909D0A}" destId="{BB55C37E-0A3F-4079-87CD-045E26A69DD3}" srcOrd="0" destOrd="0" presId="urn:microsoft.com/office/officeart/2005/8/layout/default"/>
    <dgm:cxn modelId="{A145CF0F-9C3C-4C24-AE8B-49EAF5CC1B1C}" srcId="{FC67C885-ACDE-49C4-A5C0-4983EF06C80A}" destId="{E3764F59-E295-49C1-AF8F-B416AE91E247}" srcOrd="4" destOrd="0" parTransId="{4749C80D-C2AB-4986-8BBA-6AEB636D03D3}" sibTransId="{6560EC13-41A4-4BF1-953F-25EFF496F942}"/>
    <dgm:cxn modelId="{8777EE12-0883-4C54-BCD1-F9447A5904FA}" type="presOf" srcId="{4AB25D67-FBE8-440D-8242-4966FDA1F248}" destId="{E41B0A13-C2B9-4711-84C7-730EBDB5607C}" srcOrd="0" destOrd="0" presId="urn:microsoft.com/office/officeart/2005/8/layout/default"/>
    <dgm:cxn modelId="{5CE23515-34F9-4D2B-B360-8713EC2A816C}" srcId="{FC67C885-ACDE-49C4-A5C0-4983EF06C80A}" destId="{8ADAB5F2-F9F7-47DF-AE7A-598AD0F4018D}" srcOrd="3" destOrd="0" parTransId="{9617597E-EDD1-4934-960D-CDDFB993BB8C}" sibTransId="{6CEE33F9-F98B-45FF-8940-3563ECBBBDEF}"/>
    <dgm:cxn modelId="{391F4128-4B4F-4687-8A43-4AD07328F90B}" srcId="{FC67C885-ACDE-49C4-A5C0-4983EF06C80A}" destId="{4C8236FB-4871-4428-85C8-5DA6A34469A8}" srcOrd="6" destOrd="0" parTransId="{DB699F47-01C0-405E-BA53-7578CAED9FBD}" sibTransId="{B9774656-DD95-401E-ABDB-7858579DFC01}"/>
    <dgm:cxn modelId="{E05CDF63-5F53-4787-888D-784C790756C8}" srcId="{FC67C885-ACDE-49C4-A5C0-4983EF06C80A}" destId="{4AB25D67-FBE8-440D-8242-4966FDA1F248}" srcOrd="0" destOrd="0" parTransId="{233223D4-E244-4E43-8074-C13323938702}" sibTransId="{F589A9C9-D648-4940-AC8F-96FF4E011A52}"/>
    <dgm:cxn modelId="{54E3A571-169D-410F-A2B5-9DC8DDEA7243}" type="presOf" srcId="{21DC645F-8F46-4984-9E38-4818F7A54F5B}" destId="{F32DFC80-61DF-4CD1-AF7D-86E5850F29AA}" srcOrd="0" destOrd="0" presId="urn:microsoft.com/office/officeart/2005/8/layout/default"/>
    <dgm:cxn modelId="{064E6775-AF3C-4C45-998B-75B4E9FB0C11}" type="presOf" srcId="{E3764F59-E295-49C1-AF8F-B416AE91E247}" destId="{34544D7B-AB74-404E-AE2A-798C5A8422A8}" srcOrd="0" destOrd="0" presId="urn:microsoft.com/office/officeart/2005/8/layout/default"/>
    <dgm:cxn modelId="{72962188-7D77-49A0-B075-FD7477D61B88}" srcId="{FC67C885-ACDE-49C4-A5C0-4983EF06C80A}" destId="{4E617537-0F12-483D-875F-30C6A0909D0A}" srcOrd="2" destOrd="0" parTransId="{1C9950D6-34BF-45D3-9565-E695BC20B518}" sibTransId="{D57FBD6C-2E75-4F37-9B7E-A495D2DC886C}"/>
    <dgm:cxn modelId="{D0464A94-A092-4167-93BC-420FABE4E7B8}" type="presOf" srcId="{4C8236FB-4871-4428-85C8-5DA6A34469A8}" destId="{72A90A68-4A20-47A0-B220-13C5AD73E345}" srcOrd="0" destOrd="0" presId="urn:microsoft.com/office/officeart/2005/8/layout/default"/>
    <dgm:cxn modelId="{312EBBB1-D5EB-4E17-9B42-CAC1F0EBD84A}" type="presOf" srcId="{341A8B2E-2FE3-4544-A777-B079D3CCB462}" destId="{AAEA9A2D-BFE9-4F69-B83A-623CB960B424}" srcOrd="0" destOrd="0" presId="urn:microsoft.com/office/officeart/2005/8/layout/default"/>
    <dgm:cxn modelId="{9CEE67B8-E8A3-43A3-A1E7-876A5AABB9FD}" type="presOf" srcId="{8ADAB5F2-F9F7-47DF-AE7A-598AD0F4018D}" destId="{27C33A23-DA6A-4C4F-AD98-C47B47D215F1}" srcOrd="0" destOrd="0" presId="urn:microsoft.com/office/officeart/2005/8/layout/default"/>
    <dgm:cxn modelId="{6E43B6D0-2858-46C3-B868-B65FD4F8C736}" srcId="{FC67C885-ACDE-49C4-A5C0-4983EF06C80A}" destId="{341A8B2E-2FE3-4544-A777-B079D3CCB462}" srcOrd="1" destOrd="0" parTransId="{0DC5D975-7586-45E2-8E15-4F753C5927A2}" sibTransId="{3CA08E08-E00B-4D60-9F2E-CEF8053FDFA1}"/>
    <dgm:cxn modelId="{44EE23EF-C07F-47DF-ADD6-60751137D82F}" srcId="{FC67C885-ACDE-49C4-A5C0-4983EF06C80A}" destId="{21DC645F-8F46-4984-9E38-4818F7A54F5B}" srcOrd="5" destOrd="0" parTransId="{FC060A7F-69A1-44D6-A5B7-11F54536FDAD}" sibTransId="{CDDDC49B-9F39-4B9A-9543-48FD624F6FA3}"/>
    <dgm:cxn modelId="{5F71B8FE-A6DD-4E42-A54B-E0330FE5F721}" type="presOf" srcId="{FC67C885-ACDE-49C4-A5C0-4983EF06C80A}" destId="{4E0948F3-CA58-4A4E-9354-F48E68A552BD}" srcOrd="0" destOrd="0" presId="urn:microsoft.com/office/officeart/2005/8/layout/default"/>
    <dgm:cxn modelId="{654652FB-7B54-4CB5-9FF6-EEA938CF988E}" type="presParOf" srcId="{4E0948F3-CA58-4A4E-9354-F48E68A552BD}" destId="{E41B0A13-C2B9-4711-84C7-730EBDB5607C}" srcOrd="0" destOrd="0" presId="urn:microsoft.com/office/officeart/2005/8/layout/default"/>
    <dgm:cxn modelId="{A6F242EA-4DE7-4920-9CA7-0A47192CC68C}" type="presParOf" srcId="{4E0948F3-CA58-4A4E-9354-F48E68A552BD}" destId="{B1CE473F-8851-45F0-9541-33B124D1CE13}" srcOrd="1" destOrd="0" presId="urn:microsoft.com/office/officeart/2005/8/layout/default"/>
    <dgm:cxn modelId="{CF9BA865-21A7-48F5-86E7-5111206D1A82}" type="presParOf" srcId="{4E0948F3-CA58-4A4E-9354-F48E68A552BD}" destId="{AAEA9A2D-BFE9-4F69-B83A-623CB960B424}" srcOrd="2" destOrd="0" presId="urn:microsoft.com/office/officeart/2005/8/layout/default"/>
    <dgm:cxn modelId="{A0B414F7-6B0A-40DE-9E94-6E1D914776E4}" type="presParOf" srcId="{4E0948F3-CA58-4A4E-9354-F48E68A552BD}" destId="{38E03A77-303E-4532-B090-4FB1E9D9DB6C}" srcOrd="3" destOrd="0" presId="urn:microsoft.com/office/officeart/2005/8/layout/default"/>
    <dgm:cxn modelId="{639E0223-A769-4919-946F-32EFAF809CF9}" type="presParOf" srcId="{4E0948F3-CA58-4A4E-9354-F48E68A552BD}" destId="{BB55C37E-0A3F-4079-87CD-045E26A69DD3}" srcOrd="4" destOrd="0" presId="urn:microsoft.com/office/officeart/2005/8/layout/default"/>
    <dgm:cxn modelId="{595DC9FF-C007-4928-A857-FE2F4B02AE84}" type="presParOf" srcId="{4E0948F3-CA58-4A4E-9354-F48E68A552BD}" destId="{E0395FAB-BA15-4922-A5E0-E888519BC5AE}" srcOrd="5" destOrd="0" presId="urn:microsoft.com/office/officeart/2005/8/layout/default"/>
    <dgm:cxn modelId="{68B59025-CD1C-4C97-B2EC-D4092BCE41CE}" type="presParOf" srcId="{4E0948F3-CA58-4A4E-9354-F48E68A552BD}" destId="{27C33A23-DA6A-4C4F-AD98-C47B47D215F1}" srcOrd="6" destOrd="0" presId="urn:microsoft.com/office/officeart/2005/8/layout/default"/>
    <dgm:cxn modelId="{225FBA16-D174-4A8F-AF15-172C4060D2A3}" type="presParOf" srcId="{4E0948F3-CA58-4A4E-9354-F48E68A552BD}" destId="{D2A6216B-01EF-4184-A0BF-5290B6156D44}" srcOrd="7" destOrd="0" presId="urn:microsoft.com/office/officeart/2005/8/layout/default"/>
    <dgm:cxn modelId="{8B9477E1-1AB4-4A63-B279-E41919CD26EF}" type="presParOf" srcId="{4E0948F3-CA58-4A4E-9354-F48E68A552BD}" destId="{34544D7B-AB74-404E-AE2A-798C5A8422A8}" srcOrd="8" destOrd="0" presId="urn:microsoft.com/office/officeart/2005/8/layout/default"/>
    <dgm:cxn modelId="{A834358E-9DAD-4BF2-9161-EF76FD50CB40}" type="presParOf" srcId="{4E0948F3-CA58-4A4E-9354-F48E68A552BD}" destId="{B003B6A7-8248-40B7-95F2-97DD325EDB83}" srcOrd="9" destOrd="0" presId="urn:microsoft.com/office/officeart/2005/8/layout/default"/>
    <dgm:cxn modelId="{D0B5C550-63D6-4100-A034-F0D2FC47D160}" type="presParOf" srcId="{4E0948F3-CA58-4A4E-9354-F48E68A552BD}" destId="{F32DFC80-61DF-4CD1-AF7D-86E5850F29AA}" srcOrd="10" destOrd="0" presId="urn:microsoft.com/office/officeart/2005/8/layout/default"/>
    <dgm:cxn modelId="{A7B226A5-F7D7-4DC6-BA2B-90D9A0F532AE}" type="presParOf" srcId="{4E0948F3-CA58-4A4E-9354-F48E68A552BD}" destId="{9978BFAB-9B28-4B9A-B568-A4BE3A2D4923}" srcOrd="11" destOrd="0" presId="urn:microsoft.com/office/officeart/2005/8/layout/default"/>
    <dgm:cxn modelId="{595C5A5E-5B06-4E0C-84D1-752636C98845}" type="presParOf" srcId="{4E0948F3-CA58-4A4E-9354-F48E68A552BD}" destId="{72A90A68-4A20-47A0-B220-13C5AD73E345}" srcOrd="12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039E49E-6ADE-4782-8A38-998D97DA70B1}">
      <dsp:nvSpPr>
        <dsp:cNvPr id="0" name=""/>
        <dsp:cNvSpPr/>
      </dsp:nvSpPr>
      <dsp:spPr>
        <a:xfrm>
          <a:off x="0" y="632375"/>
          <a:ext cx="2153268" cy="12919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solidFill>
                <a:schemeClr val="bg1"/>
              </a:solidFill>
              <a:effectLst/>
              <a:latin typeface="-apple-system"/>
            </a:rPr>
            <a:t>Understanding Common Threats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0" y="632375"/>
        <a:ext cx="2153268" cy="1291961"/>
      </dsp:txXfrm>
    </dsp:sp>
    <dsp:sp modelId="{DBFBFD49-1761-4E77-A61F-62161CA0203F}">
      <dsp:nvSpPr>
        <dsp:cNvPr id="0" name=""/>
        <dsp:cNvSpPr/>
      </dsp:nvSpPr>
      <dsp:spPr>
        <a:xfrm>
          <a:off x="2368595" y="632375"/>
          <a:ext cx="2153268" cy="12919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solidFill>
                <a:schemeClr val="bg1"/>
              </a:solidFill>
              <a:effectLst/>
              <a:latin typeface="-apple-system"/>
            </a:rPr>
            <a:t>Secure Coding Practices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2368595" y="632375"/>
        <a:ext cx="2153268" cy="1291961"/>
      </dsp:txXfrm>
    </dsp:sp>
    <dsp:sp modelId="{A5523E02-9471-43E8-87D9-BC7D85E2F102}">
      <dsp:nvSpPr>
        <dsp:cNvPr id="0" name=""/>
        <dsp:cNvSpPr/>
      </dsp:nvSpPr>
      <dsp:spPr>
        <a:xfrm>
          <a:off x="4737191" y="632375"/>
          <a:ext cx="2153268" cy="12919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solidFill>
                <a:schemeClr val="bg1"/>
              </a:solidFill>
              <a:effectLst/>
              <a:latin typeface="-apple-system"/>
            </a:rPr>
            <a:t>Using HTTPS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4737191" y="632375"/>
        <a:ext cx="2153268" cy="1291961"/>
      </dsp:txXfrm>
    </dsp:sp>
    <dsp:sp modelId="{D7E48DB3-389D-4B6A-ABC6-2F96F5CF1CC2}">
      <dsp:nvSpPr>
        <dsp:cNvPr id="0" name=""/>
        <dsp:cNvSpPr/>
      </dsp:nvSpPr>
      <dsp:spPr>
        <a:xfrm>
          <a:off x="1184297" y="2139663"/>
          <a:ext cx="2153268" cy="12919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solidFill>
                <a:schemeClr val="bg1"/>
              </a:solidFill>
              <a:effectLst/>
              <a:latin typeface="-apple-system"/>
            </a:rPr>
            <a:t>Regular Updates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1184297" y="2139663"/>
        <a:ext cx="2153268" cy="1291961"/>
      </dsp:txXfrm>
    </dsp:sp>
    <dsp:sp modelId="{4E8C2183-0E8D-4BD7-9064-74F2A3322F07}">
      <dsp:nvSpPr>
        <dsp:cNvPr id="0" name=""/>
        <dsp:cNvSpPr/>
      </dsp:nvSpPr>
      <dsp:spPr>
        <a:xfrm>
          <a:off x="3552893" y="2139663"/>
          <a:ext cx="2153268" cy="1291961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ctr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i="0" kern="1200" dirty="0">
              <a:solidFill>
                <a:schemeClr val="bg1"/>
              </a:solidFill>
              <a:effectLst/>
              <a:latin typeface="-apple-system"/>
            </a:rPr>
            <a:t>Security Tools</a:t>
          </a:r>
          <a:endParaRPr lang="en-GB" sz="2500" kern="1200" dirty="0">
            <a:solidFill>
              <a:schemeClr val="bg1"/>
            </a:solidFill>
          </a:endParaRPr>
        </a:p>
      </dsp:txBody>
      <dsp:txXfrm>
        <a:off x="3552893" y="2139663"/>
        <a:ext cx="2153268" cy="1291961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C6E41E3-D80E-4DBF-A587-09E263326E18}">
      <dsp:nvSpPr>
        <dsp:cNvPr id="0" name=""/>
        <dsp:cNvSpPr/>
      </dsp:nvSpPr>
      <dsp:spPr>
        <a:xfrm>
          <a:off x="0" y="535277"/>
          <a:ext cx="2302649" cy="13815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Cross-Site Scripting (XSS)</a:t>
          </a:r>
          <a:r>
            <a:rPr lang="en-GB" sz="2200" b="1" i="0" kern="1200" dirty="0">
              <a:solidFill>
                <a:srgbClr val="13343B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 </a:t>
          </a:r>
          <a:endParaRPr lang="en-GB" sz="2200" kern="1200" dirty="0"/>
        </a:p>
      </dsp:txBody>
      <dsp:txXfrm>
        <a:off x="0" y="535277"/>
        <a:ext cx="2302649" cy="1381590"/>
      </dsp:txXfrm>
    </dsp:sp>
    <dsp:sp modelId="{5E0A2A39-E7FB-4EDA-9693-5A6A733D8CC7}">
      <dsp:nvSpPr>
        <dsp:cNvPr id="0" name=""/>
        <dsp:cNvSpPr/>
      </dsp:nvSpPr>
      <dsp:spPr>
        <a:xfrm>
          <a:off x="2532915" y="535277"/>
          <a:ext cx="2302649" cy="13815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Command Injection</a:t>
          </a:r>
          <a:endParaRPr lang="en-GB" sz="2200" kern="1200" dirty="0">
            <a:solidFill>
              <a:schemeClr val="bg1"/>
            </a:solidFill>
          </a:endParaRPr>
        </a:p>
      </dsp:txBody>
      <dsp:txXfrm>
        <a:off x="2532915" y="535277"/>
        <a:ext cx="2302649" cy="1381590"/>
      </dsp:txXfrm>
    </dsp:sp>
    <dsp:sp modelId="{4B1BFF22-6864-42B3-AFE0-BB42C46FF0D3}">
      <dsp:nvSpPr>
        <dsp:cNvPr id="0" name=""/>
        <dsp:cNvSpPr/>
      </dsp:nvSpPr>
      <dsp:spPr>
        <a:xfrm>
          <a:off x="5065830" y="535277"/>
          <a:ext cx="2302649" cy="13815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SQL Injection</a:t>
          </a:r>
          <a:endParaRPr lang="en-GB" sz="2200" kern="1200" dirty="0">
            <a:solidFill>
              <a:schemeClr val="bg1"/>
            </a:solidFill>
          </a:endParaRPr>
        </a:p>
      </dsp:txBody>
      <dsp:txXfrm>
        <a:off x="5065830" y="535277"/>
        <a:ext cx="2302649" cy="1381590"/>
      </dsp:txXfrm>
    </dsp:sp>
    <dsp:sp modelId="{0589EB79-7443-4D03-923C-CAA4535DD7A9}">
      <dsp:nvSpPr>
        <dsp:cNvPr id="0" name=""/>
        <dsp:cNvSpPr/>
      </dsp:nvSpPr>
      <dsp:spPr>
        <a:xfrm>
          <a:off x="1266457" y="2147132"/>
          <a:ext cx="2302649" cy="13815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Cross-Site Request Forgery (CSRF)</a:t>
          </a:r>
          <a:endParaRPr lang="en-GB" sz="2200" kern="1200" dirty="0">
            <a:solidFill>
              <a:schemeClr val="bg1"/>
            </a:solidFill>
          </a:endParaRPr>
        </a:p>
      </dsp:txBody>
      <dsp:txXfrm>
        <a:off x="1266457" y="2147132"/>
        <a:ext cx="2302649" cy="1381590"/>
      </dsp:txXfrm>
    </dsp:sp>
    <dsp:sp modelId="{A09061AD-77BA-4451-9BF7-1E23283D0862}">
      <dsp:nvSpPr>
        <dsp:cNvPr id="0" name=""/>
        <dsp:cNvSpPr/>
      </dsp:nvSpPr>
      <dsp:spPr>
        <a:xfrm>
          <a:off x="3799372" y="2147132"/>
          <a:ext cx="2302649" cy="138159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i="0" kern="1200" dirty="0">
              <a:solidFill>
                <a:schemeClr val="bg1"/>
              </a:solidFill>
              <a:effectLst/>
              <a:latin typeface="Arial" panose="020B0604020202020204" pitchFamily="34" charset="0"/>
              <a:cs typeface="Arial" panose="020B0604020202020204" pitchFamily="34" charset="0"/>
            </a:rPr>
            <a:t>Clickjacking</a:t>
          </a:r>
          <a:endParaRPr lang="en-GB" sz="2200" kern="1200" dirty="0">
            <a:solidFill>
              <a:schemeClr val="bg1"/>
            </a:solidFill>
          </a:endParaRPr>
        </a:p>
      </dsp:txBody>
      <dsp:txXfrm>
        <a:off x="3799372" y="2147132"/>
        <a:ext cx="2302649" cy="1381590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A41D6-C4E1-441A-A78C-3254CACB9BF6}">
      <dsp:nvSpPr>
        <dsp:cNvPr id="0" name=""/>
        <dsp:cNvSpPr/>
      </dsp:nvSpPr>
      <dsp:spPr>
        <a:xfrm>
          <a:off x="0" y="484187"/>
          <a:ext cx="2381250" cy="14287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bg1"/>
              </a:solidFill>
              <a:effectLst/>
              <a:latin typeface="Söhne"/>
            </a:rPr>
            <a:t>Data Breaches</a:t>
          </a:r>
          <a:endParaRPr lang="en-GB" sz="2800" kern="1200" dirty="0">
            <a:solidFill>
              <a:schemeClr val="bg1"/>
            </a:solidFill>
          </a:endParaRPr>
        </a:p>
      </dsp:txBody>
      <dsp:txXfrm>
        <a:off x="0" y="484187"/>
        <a:ext cx="2381250" cy="1428750"/>
      </dsp:txXfrm>
    </dsp:sp>
    <dsp:sp modelId="{CA0BB971-822B-4359-A56B-07B6A7A9C53F}">
      <dsp:nvSpPr>
        <dsp:cNvPr id="0" name=""/>
        <dsp:cNvSpPr/>
      </dsp:nvSpPr>
      <dsp:spPr>
        <a:xfrm>
          <a:off x="2619374" y="484187"/>
          <a:ext cx="2381250" cy="14287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bg1"/>
              </a:solidFill>
              <a:effectLst/>
              <a:latin typeface="Söhne"/>
            </a:rPr>
            <a:t>Data Collection</a:t>
          </a:r>
          <a:endParaRPr lang="en-GB" sz="2800" kern="1200" dirty="0">
            <a:solidFill>
              <a:schemeClr val="bg1"/>
            </a:solidFill>
          </a:endParaRPr>
        </a:p>
      </dsp:txBody>
      <dsp:txXfrm>
        <a:off x="2619374" y="484187"/>
        <a:ext cx="2381250" cy="1428750"/>
      </dsp:txXfrm>
    </dsp:sp>
    <dsp:sp modelId="{E099F1D7-C95E-4845-B464-E670C674C19B}">
      <dsp:nvSpPr>
        <dsp:cNvPr id="0" name=""/>
        <dsp:cNvSpPr/>
      </dsp:nvSpPr>
      <dsp:spPr>
        <a:xfrm>
          <a:off x="5238749" y="484187"/>
          <a:ext cx="2381250" cy="14287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bg1"/>
              </a:solidFill>
              <a:effectLst/>
              <a:latin typeface="Söhne"/>
            </a:rPr>
            <a:t>Third-Party Sharing</a:t>
          </a:r>
          <a:endParaRPr lang="en-GB" sz="2800" kern="1200" dirty="0">
            <a:solidFill>
              <a:schemeClr val="bg1"/>
            </a:solidFill>
          </a:endParaRPr>
        </a:p>
      </dsp:txBody>
      <dsp:txXfrm>
        <a:off x="5238749" y="484187"/>
        <a:ext cx="2381250" cy="1428750"/>
      </dsp:txXfrm>
    </dsp:sp>
    <dsp:sp modelId="{4F0B6E79-7199-4F75-8E70-22E5220F268A}">
      <dsp:nvSpPr>
        <dsp:cNvPr id="0" name=""/>
        <dsp:cNvSpPr/>
      </dsp:nvSpPr>
      <dsp:spPr>
        <a:xfrm>
          <a:off x="0" y="2151062"/>
          <a:ext cx="2381250" cy="14287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bg1"/>
              </a:solidFill>
              <a:effectLst/>
              <a:latin typeface="Söhne"/>
            </a:rPr>
            <a:t>Lack of Control</a:t>
          </a:r>
          <a:endParaRPr lang="en-GB" sz="2800" kern="1200" dirty="0">
            <a:solidFill>
              <a:schemeClr val="bg1"/>
            </a:solidFill>
          </a:endParaRPr>
        </a:p>
      </dsp:txBody>
      <dsp:txXfrm>
        <a:off x="0" y="2151062"/>
        <a:ext cx="2381250" cy="1428750"/>
      </dsp:txXfrm>
    </dsp:sp>
    <dsp:sp modelId="{8D1E0914-A953-414F-B171-A767D682FEDC}">
      <dsp:nvSpPr>
        <dsp:cNvPr id="0" name=""/>
        <dsp:cNvSpPr/>
      </dsp:nvSpPr>
      <dsp:spPr>
        <a:xfrm>
          <a:off x="2619374" y="2151062"/>
          <a:ext cx="2381250" cy="14287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bg1"/>
              </a:solidFill>
              <a:effectLst/>
              <a:latin typeface="Söhne"/>
            </a:rPr>
            <a:t>Lack of Transparency</a:t>
          </a:r>
          <a:endParaRPr lang="en-GB" sz="2800" kern="1200" dirty="0">
            <a:solidFill>
              <a:schemeClr val="bg1"/>
            </a:solidFill>
          </a:endParaRPr>
        </a:p>
      </dsp:txBody>
      <dsp:txXfrm>
        <a:off x="2619374" y="2151062"/>
        <a:ext cx="2381250" cy="1428750"/>
      </dsp:txXfrm>
    </dsp:sp>
    <dsp:sp modelId="{139E5BD9-2D93-4E4A-AEF7-7B0FC7DEB7EF}">
      <dsp:nvSpPr>
        <dsp:cNvPr id="0" name=""/>
        <dsp:cNvSpPr/>
      </dsp:nvSpPr>
      <dsp:spPr>
        <a:xfrm>
          <a:off x="5238749" y="2151062"/>
          <a:ext cx="2381250" cy="1428750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i="0" kern="1200" dirty="0">
              <a:solidFill>
                <a:schemeClr val="bg1"/>
              </a:solidFill>
              <a:effectLst/>
              <a:latin typeface="Söhne"/>
            </a:rPr>
            <a:t>Data Profiling and Discrimination</a:t>
          </a:r>
          <a:endParaRPr lang="en-GB" sz="2800" kern="1200" dirty="0">
            <a:solidFill>
              <a:schemeClr val="bg1"/>
            </a:solidFill>
          </a:endParaRPr>
        </a:p>
      </dsp:txBody>
      <dsp:txXfrm>
        <a:off x="5238749" y="2151062"/>
        <a:ext cx="2381250" cy="14287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9D53D11-5A27-4333-9B3A-4CCFF412065A}">
      <dsp:nvSpPr>
        <dsp:cNvPr id="0" name=""/>
        <dsp:cNvSpPr/>
      </dsp:nvSpPr>
      <dsp:spPr>
        <a:xfrm>
          <a:off x="744" y="145603"/>
          <a:ext cx="2902148" cy="17412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i="0" kern="1200" dirty="0">
              <a:solidFill>
                <a:schemeClr val="bg1"/>
              </a:solidFill>
              <a:effectLst/>
              <a:latin typeface="Google Sans"/>
            </a:rPr>
            <a:t>Compliance Costs</a:t>
          </a:r>
          <a:endParaRPr lang="en-GB" sz="4100" kern="1200" dirty="0">
            <a:solidFill>
              <a:schemeClr val="bg1"/>
            </a:solidFill>
          </a:endParaRPr>
        </a:p>
      </dsp:txBody>
      <dsp:txXfrm>
        <a:off x="744" y="145603"/>
        <a:ext cx="2902148" cy="1741289"/>
      </dsp:txXfrm>
    </dsp:sp>
    <dsp:sp modelId="{F8BD410D-0359-4743-8CE9-94B7DB8C1A0C}">
      <dsp:nvSpPr>
        <dsp:cNvPr id="0" name=""/>
        <dsp:cNvSpPr/>
      </dsp:nvSpPr>
      <dsp:spPr>
        <a:xfrm>
          <a:off x="3193107" y="145603"/>
          <a:ext cx="2902148" cy="17412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i="0" kern="1200" dirty="0">
              <a:solidFill>
                <a:schemeClr val="bg1"/>
              </a:solidFill>
              <a:effectLst/>
              <a:latin typeface="Google Sans"/>
            </a:rPr>
            <a:t>Legacy Systems</a:t>
          </a:r>
          <a:endParaRPr lang="en-GB" sz="4100" kern="1200" dirty="0">
            <a:solidFill>
              <a:schemeClr val="bg1"/>
            </a:solidFill>
          </a:endParaRPr>
        </a:p>
      </dsp:txBody>
      <dsp:txXfrm>
        <a:off x="3193107" y="145603"/>
        <a:ext cx="2902148" cy="1741289"/>
      </dsp:txXfrm>
    </dsp:sp>
    <dsp:sp modelId="{F8C7CDD4-D2BD-429F-8442-1B8A470E7332}">
      <dsp:nvSpPr>
        <dsp:cNvPr id="0" name=""/>
        <dsp:cNvSpPr/>
      </dsp:nvSpPr>
      <dsp:spPr>
        <a:xfrm>
          <a:off x="1596925" y="2177107"/>
          <a:ext cx="2902148" cy="1741289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56210" tIns="156210" rIns="156210" bIns="156210" numCol="1" spcCol="1270" anchor="ctr" anchorCtr="0">
          <a:noAutofit/>
        </a:bodyPr>
        <a:lstStyle/>
        <a:p>
          <a:pPr marL="0" lvl="0" indent="0" algn="ctr" defTabSz="1822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100" b="1" i="0" kern="1200" dirty="0">
              <a:solidFill>
                <a:schemeClr val="bg1"/>
              </a:solidFill>
              <a:effectLst/>
              <a:latin typeface="Google Sans"/>
            </a:rPr>
            <a:t>Global Reach</a:t>
          </a:r>
          <a:endParaRPr lang="en-GB" sz="4100" kern="1200" dirty="0">
            <a:solidFill>
              <a:schemeClr val="bg1"/>
            </a:solidFill>
          </a:endParaRPr>
        </a:p>
      </dsp:txBody>
      <dsp:txXfrm>
        <a:off x="1596925" y="2177107"/>
        <a:ext cx="2902148" cy="1741289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41B0A13-C2B9-4711-84C7-730EBDB5607C}">
      <dsp:nvSpPr>
        <dsp:cNvPr id="0" name=""/>
        <dsp:cNvSpPr/>
      </dsp:nvSpPr>
      <dsp:spPr>
        <a:xfrm>
          <a:off x="2516" y="430518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Use Semantic HTML</a:t>
          </a:r>
          <a:endParaRPr lang="en-GB" sz="2200" kern="1200" dirty="0"/>
        </a:p>
      </dsp:txBody>
      <dsp:txXfrm>
        <a:off x="2516" y="430518"/>
        <a:ext cx="1996420" cy="1197852"/>
      </dsp:txXfrm>
    </dsp:sp>
    <dsp:sp modelId="{AAEA9A2D-BFE9-4F69-B83A-623CB960B424}">
      <dsp:nvSpPr>
        <dsp:cNvPr id="0" name=""/>
        <dsp:cNvSpPr/>
      </dsp:nvSpPr>
      <dsp:spPr>
        <a:xfrm>
          <a:off x="2198578" y="430518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Provide Alt Text</a:t>
          </a:r>
          <a:endParaRPr lang="en-GB" sz="2200" kern="1200" dirty="0"/>
        </a:p>
      </dsp:txBody>
      <dsp:txXfrm>
        <a:off x="2198578" y="430518"/>
        <a:ext cx="1996420" cy="1197852"/>
      </dsp:txXfrm>
    </dsp:sp>
    <dsp:sp modelId="{BB55C37E-0A3F-4079-87CD-045E26A69DD3}">
      <dsp:nvSpPr>
        <dsp:cNvPr id="0" name=""/>
        <dsp:cNvSpPr/>
      </dsp:nvSpPr>
      <dsp:spPr>
        <a:xfrm>
          <a:off x="4394641" y="430518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Keyboard Navigation</a:t>
          </a:r>
          <a:endParaRPr lang="en-GB" sz="2200" kern="1200" dirty="0"/>
        </a:p>
      </dsp:txBody>
      <dsp:txXfrm>
        <a:off x="4394641" y="430518"/>
        <a:ext cx="1996420" cy="1197852"/>
      </dsp:txXfrm>
    </dsp:sp>
    <dsp:sp modelId="{27C33A23-DA6A-4C4F-AD98-C47B47D215F1}">
      <dsp:nvSpPr>
        <dsp:cNvPr id="0" name=""/>
        <dsp:cNvSpPr/>
      </dsp:nvSpPr>
      <dsp:spPr>
        <a:xfrm>
          <a:off x="6590703" y="430518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Colour Contrast</a:t>
          </a:r>
          <a:endParaRPr lang="en-GB" sz="2200" kern="1200" dirty="0"/>
        </a:p>
      </dsp:txBody>
      <dsp:txXfrm>
        <a:off x="6590703" y="430518"/>
        <a:ext cx="1996420" cy="1197852"/>
      </dsp:txXfrm>
    </dsp:sp>
    <dsp:sp modelId="{34544D7B-AB74-404E-AE2A-798C5A8422A8}">
      <dsp:nvSpPr>
        <dsp:cNvPr id="0" name=""/>
        <dsp:cNvSpPr/>
      </dsp:nvSpPr>
      <dsp:spPr>
        <a:xfrm>
          <a:off x="1100547" y="1828013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Form Labels</a:t>
          </a:r>
          <a:endParaRPr lang="en-GB" sz="2200" kern="1200" dirty="0"/>
        </a:p>
      </dsp:txBody>
      <dsp:txXfrm>
        <a:off x="1100547" y="1828013"/>
        <a:ext cx="1996420" cy="1197852"/>
      </dsp:txXfrm>
    </dsp:sp>
    <dsp:sp modelId="{F32DFC80-61DF-4CD1-AF7D-86E5850F29AA}">
      <dsp:nvSpPr>
        <dsp:cNvPr id="0" name=""/>
        <dsp:cNvSpPr/>
      </dsp:nvSpPr>
      <dsp:spPr>
        <a:xfrm>
          <a:off x="3296609" y="1828013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Testing</a:t>
          </a:r>
          <a:endParaRPr lang="en-GB" sz="2200" kern="1200" dirty="0"/>
        </a:p>
      </dsp:txBody>
      <dsp:txXfrm>
        <a:off x="3296609" y="1828013"/>
        <a:ext cx="1996420" cy="1197852"/>
      </dsp:txXfrm>
    </dsp:sp>
    <dsp:sp modelId="{72A90A68-4A20-47A0-B220-13C5AD73E345}">
      <dsp:nvSpPr>
        <dsp:cNvPr id="0" name=""/>
        <dsp:cNvSpPr/>
      </dsp:nvSpPr>
      <dsp:spPr>
        <a:xfrm>
          <a:off x="5492672" y="1828013"/>
          <a:ext cx="1996420" cy="1197852"/>
        </a:xfrm>
        <a:prstGeom prst="rect">
          <a:avLst/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/>
          <a:lightRig rig="flat" dir="t"/>
        </a:scene3d>
        <a:sp3d prstMaterial="plastic">
          <a:bevelT w="120900" h="88900"/>
          <a:bevelB w="88900" h="31750" prst="angle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ctr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b="1" kern="1200" dirty="0"/>
            <a:t>User Testing</a:t>
          </a:r>
          <a:endParaRPr lang="en-GB" sz="2200" kern="1200" dirty="0"/>
        </a:p>
      </dsp:txBody>
      <dsp:txXfrm>
        <a:off x="5492672" y="1828013"/>
        <a:ext cx="1996420" cy="11978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3d1">
  <dgm:title val=""/>
  <dgm:desc val=""/>
  <dgm:catLst>
    <dgm:cat type="3D" pri="111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flat" dir="t"/>
    </dgm:scene3d>
    <dgm:sp3d z="1270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flat" dir="t"/>
    </dgm:scene3d>
    <dgm:sp3d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flat" dir="t"/>
    </dgm:scene3d>
    <dgm:sp3d z="-190500" prstMaterial="plastic">
      <a:bevelT w="88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flat" dir="t"/>
    </dgm:scene3d>
    <dgm:sp3d z="-80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flat" dir="t"/>
    </dgm:scene3d>
    <dgm:sp3d z="1270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flat" dir="t"/>
    </dgm:scene3d>
    <dgm:sp3d z="-190500" prstMaterial="plastic">
      <a:bevelT w="50800" h="50800"/>
      <a:bevelB w="25400" h="25400" prst="angle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flat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flat" dir="t"/>
    </dgm:scene3d>
    <dgm:sp3d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flat" dir="t"/>
    </dgm:scene3d>
    <dgm:sp3d z="-10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flat" dir="t"/>
    </dgm:scene3d>
    <dgm:sp3d z="-60000" prstMaterial="plastic">
      <a:bevelT w="120900" h="88900"/>
      <a:bevelB w="88900" h="31750" prst="angle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flat" dir="t"/>
    </dgm:scene3d>
    <dgm:sp3d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FollowNode1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flat" dir="t"/>
    </dgm:scene3d>
    <dgm:sp3d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flat" dir="t"/>
    </dgm:scene3d>
    <dgm:sp3d z="190500" extrusionH="12700" prstMaterial="plastic">
      <a:bevelT w="50800" h="508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flat" dir="t"/>
    </dgm:scene3d>
    <dgm:sp3d z="-190500" extrusionH="12700" prstMaterial="plastic">
      <a:bevelT w="50800" h="508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flat" dir="t"/>
    </dgm:scene3d>
    <dgm:sp3d z="-190500" extrusionH="127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z="190500" prstMaterial="plastic">
      <a:bevelT w="120900" h="88900"/>
      <a:bevelB w="88900" h="31750" prst="angle"/>
    </dgm:sp3d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1B24C78-9DE9-4B1D-83D7-4D63A4DCB456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BF91ABF-3C91-4815-B611-A14377E66D5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98364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200" b="1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Times New Roman" panose="02020603050405020304" pitchFamily="18" charset="0"/>
              </a:rPr>
              <a:t>Week 8 E-Commerce Solutions</a:t>
            </a:r>
            <a:endParaRPr lang="en-GB" sz="1200" kern="100" dirty="0">
              <a:effectLst/>
              <a:latin typeface="Aptos" panose="020B0004020202020204" pitchFamily="34" charset="0"/>
              <a:ea typeface="Aptos" panose="020B000402020202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BF91ABF-3C91-4815-B611-A14377E66D5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602543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27/08/2025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27/08/2025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hyperlink" Target="https://moodle.uwtsd.ac.uk/mod/quiz/view.php?id=638824" TargetMode="Externa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71600" y="832375"/>
            <a:ext cx="7992888" cy="1470025"/>
          </a:xfrm>
        </p:spPr>
        <p:txBody>
          <a:bodyPr>
            <a:normAutofit/>
          </a:bodyPr>
          <a:lstStyle/>
          <a:p>
            <a:pPr algn="l"/>
            <a:r>
              <a:rPr lang="en-GB" b="1" i="0" u="none" strike="noStrike" dirty="0">
                <a:effectLst/>
                <a:latin typeface="Lato" panose="020F0502020204030203" pitchFamily="34" charset="0"/>
              </a:rPr>
              <a:t>BSc (Hons) Cloud Computing</a:t>
            </a:r>
            <a:endParaRPr lang="en-GB" b="0" i="0" dirty="0">
              <a:effectLst/>
              <a:latin typeface="Lato" panose="020F0502020204030203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FDF19CEE-DBDB-4661-BBB2-6DFE130B9BEC}"/>
              </a:ext>
            </a:extLst>
          </p:cNvPr>
          <p:cNvSpPr txBox="1"/>
          <p:nvPr/>
        </p:nvSpPr>
        <p:spPr>
          <a:xfrm>
            <a:off x="827584" y="2204864"/>
            <a:ext cx="748883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Module Code : ACCA5019 – </a:t>
            </a:r>
            <a:r>
              <a:rPr lang="en-US" sz="30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anose="020B0604020202020204" pitchFamily="34" charset="0"/>
                <a:ea typeface="Calibri" panose="020F0502020204030204" pitchFamily="34" charset="0"/>
              </a:rPr>
              <a:t>Business and Web Management</a:t>
            </a:r>
            <a:endParaRPr lang="en-GB" sz="3000" b="1" i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410D095E-C257-4933-8AEA-430DBB0C5787}"/>
              </a:ext>
            </a:extLst>
          </p:cNvPr>
          <p:cNvSpPr txBox="1"/>
          <p:nvPr/>
        </p:nvSpPr>
        <p:spPr>
          <a:xfrm>
            <a:off x="1763688" y="4869160"/>
            <a:ext cx="590465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Dr Mobolanle Bello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A9C3A6D-BCF4-470F-96E7-38CA4076E710}"/>
              </a:ext>
            </a:extLst>
          </p:cNvPr>
          <p:cNvSpPr txBox="1"/>
          <p:nvPr/>
        </p:nvSpPr>
        <p:spPr>
          <a:xfrm>
            <a:off x="1187624" y="3447004"/>
            <a:ext cx="691276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Week 09 : </a:t>
            </a:r>
            <a:r>
              <a:rPr lang="en-GB" sz="2800" b="1" i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Legal and Ethical Issues in Web Development</a:t>
            </a: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Objectives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1417638"/>
            <a:ext cx="8568952" cy="409959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Security in Web Development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Privacy Concerns and GDPR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2800" kern="1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Web Accessibility Guidelines</a:t>
            </a: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>
              <a:solidFill>
                <a:srgbClr val="29A5D6"/>
              </a:solidFill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US" b="0" i="0" u="none" strike="noStrike" dirty="0">
              <a:solidFill>
                <a:srgbClr val="29A5D6"/>
              </a:solidFill>
              <a:effectLst/>
              <a:latin typeface="Open Sans"/>
            </a:endParaRPr>
          </a:p>
          <a:p>
            <a:pPr algn="just"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F00CC-A305-F1BF-411B-2DC26387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315416"/>
            <a:ext cx="856895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IN WEB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83F15-86F2-5B27-9D82-29C0B2F3E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620688"/>
            <a:ext cx="8784976" cy="4968552"/>
          </a:xfrm>
        </p:spPr>
        <p:txBody>
          <a:bodyPr>
            <a:normAutofit lnSpcReduction="10000"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Security in web development is a critical aspect that involves protecting websites and applications from various threats such as unauthorised access,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unauthorised </a:t>
            </a: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use, modification, destruction, or disruption.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dirty="0">
                <a:latin typeface="-apple-system"/>
              </a:rPr>
              <a:t>It encompasses a range of practices and measures to safeguard sensitive data and ensure the integrity and availability of web services.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GB" sz="2800" b="0" i="0" dirty="0">
              <a:solidFill>
                <a:srgbClr val="111111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3157535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F535A9C-7F9D-B4FD-84BE-8E6589E4F1B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176C23-9318-36DB-8C72-A10A70FD15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60" y="-186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Key Points to consider for Web Security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C101B32-9D7C-C182-CBA9-BCCB65AE47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1151305"/>
            <a:ext cx="8928992" cy="4896544"/>
          </a:xfrm>
        </p:spPr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sz="28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Here are some key points to consider for web security:</a:t>
            </a:r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1C9AEC1-AC33-48AB-F940-2A9E2CFB685D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19623328"/>
              </p:ext>
            </p:extLst>
          </p:nvPr>
        </p:nvGraphicFramePr>
        <p:xfrm>
          <a:off x="1331640" y="1567577"/>
          <a:ext cx="689046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968773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1B26BD9-422A-F722-2939-C5E5FC497B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14ACB0-9810-66F9-316D-C23F4FE36B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4860" y="-18694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Key Points to consider for Web Security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95BED3B-1352-1857-0222-3F8A99DB7B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60" y="1104469"/>
            <a:ext cx="8928992" cy="4896544"/>
          </a:xfrm>
        </p:spPr>
        <p:txBody>
          <a:bodyPr>
            <a:normAutofit fontScale="62500" lnSpcReduction="20000"/>
          </a:bodyPr>
          <a:lstStyle/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000" b="1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Understanding Common Threats</a:t>
            </a:r>
            <a:r>
              <a:rPr lang="en-GB" sz="30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Familiarize yourself with common security threats like Cross-Site Scripting (XSS), SQL Injection, and Denial of Service (DoS) attacks.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000" b="1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Secure Coding Practices</a:t>
            </a:r>
            <a:r>
              <a:rPr lang="en-GB" sz="30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Write code that is secure by design, which includes validating input, sanitising data, and using secure authentication methods.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000" b="1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Using HTTPS</a:t>
            </a:r>
            <a:r>
              <a:rPr lang="en-GB" sz="30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Implement HTTPS to encrypt data in transit and protect against man-in-the-middle attacks.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000" b="1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Regular Updates</a:t>
            </a:r>
            <a:r>
              <a:rPr lang="en-GB" sz="30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Keep your software and dependencies up-to-date to protect against known vulnerabilities.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000" b="1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Security Tools</a:t>
            </a:r>
            <a:r>
              <a:rPr lang="en-GB" sz="3000" b="0" i="0" dirty="0">
                <a:solidFill>
                  <a:srgbClr val="111111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Utilize security tools and scanners to detect and fix vulnerabilities in your web applications.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13547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F00CC-A305-F1BF-411B-2DC26387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2795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Common Web Application Security Threats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F55D8620-1251-FD17-F9E8-EDDC7B34F9B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311658583"/>
              </p:ext>
            </p:extLst>
          </p:nvPr>
        </p:nvGraphicFramePr>
        <p:xfrm>
          <a:off x="968624" y="1397000"/>
          <a:ext cx="736848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06844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E586751-5123-8E17-0970-9F4A60B0475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CC9379-DCFE-1A9A-7B32-85368BBBEC4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04" y="-27955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Common Web Application Security Threats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E0E1B4-FC75-9FD7-867F-12B7F92405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9097037" cy="56886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1) Cross-Site Scripting (XSS) 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Allows attackers to inject malicious scripts into web pages, which can steal user data or take over user sessions.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2) Command Injection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Allows attackers to execute arbitrary system commands on the host operating system.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3) SQL Injection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Allows attackers to execute malicious SQL queries, potentially gaining access to sensitive data.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4) Cross-Site Request Forgery (CSRF) 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Allows attackers to force users to perform unwanted actions on a web application they're currently authenticated with.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900" b="1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5) Clickjacking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Tricks users into clicking on something different than what they think they are clicking on.</a:t>
            </a:r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26873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F00CC-A305-F1BF-411B-2DC26387E5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3767" y="-248271"/>
            <a:ext cx="8640959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SECURITY IN WEB DEVELOPMENT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C83F15-86F2-5B27-9D82-29C0B2F3EC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46139"/>
            <a:ext cx="8640960" cy="5688632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buNone/>
            </a:pPr>
            <a:r>
              <a:rPr lang="en-GB" sz="28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Class Activity 1</a:t>
            </a: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 algn="l">
              <a:lnSpc>
                <a:spcPct val="150000"/>
              </a:lnSpc>
              <a:buNone/>
            </a:pPr>
            <a:r>
              <a:rPr lang="en-GB" sz="28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Research and brainstorm on </a:t>
            </a:r>
            <a:r>
              <a:rPr lang="en-GB" sz="280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potential legal and ethical issues in web development</a:t>
            </a:r>
          </a:p>
        </p:txBody>
      </p:sp>
    </p:spTree>
    <p:extLst>
      <p:ext uri="{BB962C8B-B14F-4D97-AF65-F5344CB8AC3E}">
        <p14:creationId xmlns:p14="http://schemas.microsoft.com/office/powerpoint/2010/main" val="13126092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24340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764704"/>
            <a:ext cx="8964488" cy="4608512"/>
          </a:xfrm>
        </p:spPr>
        <p:txBody>
          <a:bodyPr>
            <a:normAutofit fontScale="92500" lnSpcReduction="10000"/>
          </a:bodyPr>
          <a:lstStyle/>
          <a:p>
            <a:pPr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Privacy concerns have become increasingly significant in the digital age, where vast amounts of personal data are collected, processed, and shared online. 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The General Data Protection Regulation (GDPR) is a comprehensive privacy law implemented by the European Union (EU) in 2018 to protect the personal data of EU citizens and residents.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739416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20688"/>
            <a:ext cx="8229600" cy="4824536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Here's an overview of privacy concerns and the key aspects of GDPR:</a:t>
            </a: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2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Privacy Concerns:</a:t>
            </a:r>
          </a:p>
          <a:p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A56B381-7E7D-1028-8C8C-E7B977BF0BD9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66644326"/>
              </p:ext>
            </p:extLst>
          </p:nvPr>
        </p:nvGraphicFramePr>
        <p:xfrm>
          <a:off x="556320" y="1916832"/>
          <a:ext cx="7620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607768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83AF52-E9A2-B2D9-C3E9-83FF631397F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60D51C-052E-8F56-8AD2-2E7C00A107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EDE355-8B3E-FBAA-F616-2F9A43D285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30998" y="692696"/>
            <a:ext cx="8661482" cy="4824536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Privacy Concerns: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1) Data Breaches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High-profile data breaches have exposed sensitive information, such as credit card numbers, passwords, and personal details, affecting millions of individuals.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2) Data Collection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Companies often collect more data than necessary for their services, leading to concerns about the extent of surveillance and profiling.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3) Third-Party Sharing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Data is frequently shared with third parties for targeted advertising, analytics, and other purposes, often without explicit consent from users.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123697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8718434-352B-702E-C51B-8FCBF5982B1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8BFC87-F3CE-5131-9C8A-DF41DF41D60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890D04-2711-D3EA-3FB9-31E96812B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764704"/>
            <a:ext cx="8784976" cy="5040560"/>
          </a:xfrm>
        </p:spPr>
        <p:txBody>
          <a:bodyPr>
            <a:normAutofit fontScale="70000" lnSpcReduction="20000"/>
          </a:bodyPr>
          <a:lstStyle/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Privacy Concerns: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4) Lack of Control</a:t>
            </a:r>
            <a:r>
              <a:rPr lang="en-GB" sz="3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Users may feel they have little control over their personal data once it's collected, including how it's used, shared, and stored.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5) Lack of Transparency</a:t>
            </a:r>
            <a:r>
              <a:rPr lang="en-GB" sz="3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Users are often unaware of the full scope of data collection and processing practices, leading to a lack of trust.</a:t>
            </a:r>
          </a:p>
          <a:p>
            <a:pPr marL="0" indent="0" algn="l">
              <a:lnSpc>
                <a:spcPct val="160000"/>
              </a:lnSpc>
              <a:spcBef>
                <a:spcPts val="0"/>
              </a:spcBef>
              <a:buNone/>
            </a:pPr>
            <a:r>
              <a:rPr lang="en-GB" sz="33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6) Data Profiling and Discrimination</a:t>
            </a:r>
            <a:r>
              <a:rPr lang="en-GB" sz="33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Algorithms used for profiling may lead to discrimination based on race, gender, age, or other factors.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5958320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5516" y="-48936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General Data Protection Regulation (GDPR)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712968" cy="4423168"/>
          </a:xfrm>
        </p:spPr>
        <p:txBody>
          <a:bodyPr>
            <a:normAutofit/>
          </a:bodyPr>
          <a:lstStyle/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GDPR is designed to give individuals more control over their personal data and impose strict obligations on organizations handling this data. Key aspects include:</a:t>
            </a: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C2D15AE-EFEE-296E-9678-CBE0601CFE9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55776" y="2008622"/>
            <a:ext cx="5724000" cy="3569613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02409331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FF659D-AEB8-456D-1065-D149F24AF1D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515453-64E1-60F3-5EA7-305CDDBD36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3528" y="-65246"/>
            <a:ext cx="871296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General Data Protection Regulation (GDPR)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62F8D6-5752-48A7-AD9B-D9CDBE6455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4752528"/>
          </a:xfrm>
        </p:spPr>
        <p:txBody>
          <a:bodyPr>
            <a:normAutofit fontScale="62500" lnSpcReduction="20000"/>
          </a:bodyPr>
          <a:lstStyle/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1) Scope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Applies to all organizations processing personal data of individuals residing in the EU, regardless of where the organization is located.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2) Consent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Requires clear and explicit consent for data processing. Pre-ticked boxes or vague terms are not allowed.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3) Data Minimization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Data collection should be limited to what is necessary for the intended purpose.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4) Right to Access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Individuals have the right to request access to their personal data and information about how it's processed.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5) Right to Erasure (Right to be Forgotten)</a:t>
            </a:r>
            <a:r>
              <a:rPr lang="en-GB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Individuals can request the deletion of their data under certain circumstances.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931598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5DB9E9-FE67-483C-1DB2-F2A5DDAE69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460B8-995A-D78F-9F35-85B07BD27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22" y="-56085"/>
            <a:ext cx="8820472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General Data Protection Regulation (GDPR)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391830-6EE6-8B05-3EDD-EA3F234CB3F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5453" y="1072617"/>
            <a:ext cx="8981621" cy="5020679"/>
          </a:xfrm>
        </p:spPr>
        <p:txBody>
          <a:bodyPr>
            <a:normAutofit fontScale="55000" lnSpcReduction="20000"/>
          </a:bodyPr>
          <a:lstStyle/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6) Data Portability</a:t>
            </a:r>
            <a:r>
              <a:rPr lang="en-GB" sz="3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Individuals can request their data in a machine-readable format to transfer to another service provider.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7) Privacy by Design and Default</a:t>
            </a:r>
            <a:r>
              <a:rPr lang="en-GB" sz="3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Organizations must implement data protection measures from the outset of designing systems or processes.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8) Data Protection Officers (DPO)</a:t>
            </a:r>
            <a:r>
              <a:rPr lang="en-GB" sz="3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Some organizations are required to appoint a Data Protection Officer to oversee GDPR compliance.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9) Data Breach Notification</a:t>
            </a:r>
            <a:r>
              <a:rPr lang="en-GB" sz="3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Organizations must report data breaches to the relevant authorities within 72 hours of becoming aware of the breach.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6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10) Penalties</a:t>
            </a:r>
            <a:r>
              <a:rPr lang="en-GB" sz="36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Non-compliance can result in fines of up to €20 million or 4% of annual global turnover, whichever is higher.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5304375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Developers Can Ensure GDPR Compliance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7090CA26-6919-975F-538A-20B908AA962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000" y="1172038"/>
            <a:ext cx="7092000" cy="4373401"/>
          </a:xfrm>
          <a:prstGeom prst="rect">
            <a:avLst/>
          </a:prstGeom>
          <a:ln>
            <a:solidFill>
              <a:srgbClr val="00B050"/>
            </a:solidFill>
          </a:ln>
        </p:spPr>
      </p:pic>
    </p:spTree>
    <p:extLst>
      <p:ext uri="{BB962C8B-B14F-4D97-AF65-F5344CB8AC3E}">
        <p14:creationId xmlns:p14="http://schemas.microsoft.com/office/powerpoint/2010/main" val="1405701226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B28CE6A-56C3-41F4-CB93-E3B44F00B6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CC122A-8111-FEAB-74F8-E8961CBC3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Developers Can Ensure GDPR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C4F8D4-1CE8-208D-F4D5-58A426A5ABF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265" y="1025860"/>
            <a:ext cx="8712968" cy="4806280"/>
          </a:xfrm>
        </p:spPr>
        <p:txBody>
          <a:bodyPr>
            <a:normAutofit fontScale="47500" lnSpcReduction="20000"/>
          </a:bodyPr>
          <a:lstStyle/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1) Data Minimization</a:t>
            </a:r>
            <a:r>
              <a:rPr lang="en-GB" sz="42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Only collect data that is necessary for the intended purpose.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2) Consent Management</a:t>
            </a:r>
            <a:r>
              <a:rPr lang="en-GB" sz="42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Ensure clear and explicit consent mechanisms, including easy ways for users to withdraw consent.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3) User Rights Implementation</a:t>
            </a:r>
            <a:r>
              <a:rPr lang="en-GB" sz="42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Provide mechanisms for users to access, rectify, and delete their data.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4) Security Measures</a:t>
            </a:r>
            <a:r>
              <a:rPr lang="en-GB" sz="42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Implement robust security measures to protect personal data from unauthorised access or breaches.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2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5) Privacy Impact Assessments</a:t>
            </a:r>
            <a:r>
              <a:rPr lang="en-GB" sz="42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Conduct assessments to identify and mitigate privacy risks in new projects or features.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4349053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096B05C-5BD0-9A89-4279-DBCEE18C8C9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CDC064-5F0F-7AF6-1CDE-EE933CAB4E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0"/>
            <a:ext cx="8507288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How Developers Can Ensure GDPR Compliance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C87F73-04E9-72B8-6E4B-B989F15FDAF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600" y="1052736"/>
            <a:ext cx="8964488" cy="5238328"/>
          </a:xfrm>
        </p:spPr>
        <p:txBody>
          <a:bodyPr>
            <a:normAutofit fontScale="40000" lnSpcReduction="20000"/>
          </a:bodyPr>
          <a:lstStyle/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5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6) Data Processing Agreements</a:t>
            </a:r>
            <a:r>
              <a:rPr lang="en-GB" sz="45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Establish agreements with third-party processors to ensure they also comply with GDPR.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5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7) Data Transfers</a:t>
            </a:r>
            <a:r>
              <a:rPr lang="en-GB" sz="45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If transferring data outside the EU, ensure compliance with GDPR's rules on international data transfers.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5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8) Documentation</a:t>
            </a:r>
            <a:r>
              <a:rPr lang="en-GB" sz="45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Maintain detailed records of data processing activities as required by GDPR.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500" b="1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9) Training</a:t>
            </a:r>
            <a:r>
              <a:rPr lang="en-GB" sz="45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Ensure all staff handling personal data are trained on GDPR requirements.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4500" b="0" i="0" dirty="0">
                <a:solidFill>
                  <a:srgbClr val="0D0D0D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By understanding these privacy concerns and complying with GDPR principles, developers can contribute to a more secure and privacy-respecting digital environment.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087763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171400"/>
            <a:ext cx="8748464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Impact and Concerns for Businesses</a:t>
            </a: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76F3D53-CA74-3817-AB8D-F475B5C2D8D5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555745884"/>
              </p:ext>
            </p:extLst>
          </p:nvPr>
        </p:nvGraphicFramePr>
        <p:xfrm>
          <a:off x="1524000" y="1397000"/>
          <a:ext cx="6096000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027977377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6E50992-6E45-B629-09D3-88EBED093EB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3D7CED-4219-BCCA-5D45-7669DC055C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0528" y="-243408"/>
            <a:ext cx="9145016" cy="1143000"/>
          </a:xfrm>
        </p:spPr>
        <p:txBody>
          <a:bodyPr>
            <a:normAutofit fontScale="90000"/>
          </a:bodyPr>
          <a:lstStyle/>
          <a:p>
            <a:r>
              <a:rPr lang="en-GB" b="1" dirty="0"/>
              <a:t>Impact and Concerns for Businesses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41CCDE-7C13-C94F-0C29-98DB007876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692696"/>
            <a:ext cx="8712968" cy="5040560"/>
          </a:xfrm>
        </p:spPr>
        <p:txBody>
          <a:bodyPr>
            <a:normAutofit fontScale="55000" lnSpcReduction="20000"/>
          </a:bodyPr>
          <a:lstStyle/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Compliance Costs: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Implementing and maintaining GDPR compliance can be a complex and costly process for businesses, especially smaller ones.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Legacy Systems: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Adapting older systems to meet GDPR requirements can be a challenge.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1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Global Reach:</a:t>
            </a: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 The GDPR applies to any organization processing the data of EU residents, regardless of the organization's location. This can add complexity for international businesses.</a:t>
            </a:r>
          </a:p>
          <a:p>
            <a:pPr marL="0" indent="0" algn="l">
              <a:lnSpc>
                <a:spcPct val="170000"/>
              </a:lnSpc>
              <a:spcBef>
                <a:spcPts val="0"/>
              </a:spcBef>
              <a:buNone/>
            </a:pPr>
            <a:r>
              <a:rPr lang="en-GB" b="0" i="0" dirty="0">
                <a:solidFill>
                  <a:srgbClr val="1F1F1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Overall, the GDPR has significantly increased data privacy protections for EU citizens and serves as a model for stricter data privacy regulations worldwide. While it presents challenges for businesses, it also fosters a more transparent and accountable approach to data collection and use.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08996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D84862-4F7F-B006-A09B-1DB97B41F7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PRIVACY CONCERNS AND GDPR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B3A43-8309-8BCC-AF20-EB3791B21F4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l">
              <a:buNone/>
            </a:pPr>
            <a:r>
              <a:rPr lang="en-GB" b="1" i="0" dirty="0">
                <a:solidFill>
                  <a:srgbClr val="0D0D0D"/>
                </a:solidFill>
                <a:effectLst/>
                <a:latin typeface="Söhne"/>
              </a:rPr>
              <a:t>Class Activity 2</a:t>
            </a:r>
            <a:r>
              <a:rPr lang="en-GB" b="0" i="0" dirty="0">
                <a:solidFill>
                  <a:srgbClr val="0D0D0D"/>
                </a:solidFill>
                <a:effectLst/>
                <a:latin typeface="Söhne"/>
              </a:rPr>
              <a:t>:</a:t>
            </a:r>
          </a:p>
          <a:p>
            <a:pPr marL="0" indent="0" algn="l">
              <a:buNone/>
            </a:pPr>
            <a:r>
              <a:rPr lang="en-GB" dirty="0">
                <a:solidFill>
                  <a:srgbClr val="0D0D0D"/>
                </a:solidFill>
                <a:latin typeface="Söhne"/>
              </a:rPr>
              <a:t>Kindly click on the link below or go to Moodle – Week 9</a:t>
            </a:r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0" indent="0" algn="l">
              <a:buNone/>
            </a:pPr>
            <a:endParaRPr lang="en-GB" dirty="0">
              <a:solidFill>
                <a:srgbClr val="0D0D0D"/>
              </a:solidFill>
              <a:latin typeface="Söhne"/>
            </a:endParaRPr>
          </a:p>
          <a:p>
            <a:pPr marL="0" indent="0" algn="l">
              <a:buNone/>
            </a:pPr>
            <a:r>
              <a:rPr lang="en-GB" b="0" i="0" dirty="0">
                <a:solidFill>
                  <a:srgbClr val="0D0D0D"/>
                </a:solidFill>
                <a:effectLst/>
                <a:latin typeface="Söhne"/>
                <a:hlinkClick r:id="rId2"/>
              </a:rPr>
              <a:t>https://moodle.uwtsd.ac.uk/mod/quiz/view.php?id=638824</a:t>
            </a:r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  <a:p>
            <a:pPr marL="0" indent="0" algn="l">
              <a:buNone/>
            </a:pPr>
            <a:endParaRPr lang="en-GB" b="0" i="0" dirty="0">
              <a:solidFill>
                <a:srgbClr val="0D0D0D"/>
              </a:solidFill>
              <a:effectLst/>
              <a:latin typeface="Söhne"/>
            </a:endParaRPr>
          </a:p>
        </p:txBody>
      </p:sp>
    </p:spTree>
    <p:extLst>
      <p:ext uri="{BB962C8B-B14F-4D97-AF65-F5344CB8AC3E}">
        <p14:creationId xmlns:p14="http://schemas.microsoft.com/office/powerpoint/2010/main" val="79064516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D0EF-6653-568D-25D3-E7A66532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65720" y="-171400"/>
            <a:ext cx="9875440" cy="1143000"/>
          </a:xfrm>
        </p:spPr>
        <p:txBody>
          <a:bodyPr>
            <a:normAutofit/>
          </a:bodyPr>
          <a:lstStyle/>
          <a:p>
            <a:r>
              <a:rPr lang="en-GB" sz="4000" b="1" dirty="0"/>
              <a:t>WEBSITE ACCESSIBILITY GUIDELINES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126E3-DE71-8374-8511-7B5A4464F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2" y="692696"/>
            <a:ext cx="8712968" cy="5040560"/>
          </a:xfrm>
        </p:spPr>
        <p:txBody>
          <a:bodyPr>
            <a:normAutofit/>
          </a:bodyPr>
          <a:lstStyle/>
          <a:p>
            <a:pPr algn="l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Web accessibility guidelines are standards and recommendations designed to ensure that websites and web applications are accessible to people with disabilities.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GB" sz="280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Making web content accessible benefits not only users with disabilities but also enhances usability for all users. 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l">
              <a:lnSpc>
                <a:spcPct val="150000"/>
              </a:lnSpc>
              <a:spcBef>
                <a:spcPts val="0"/>
              </a:spcBef>
              <a:buNone/>
            </a:pPr>
            <a:endParaRPr lang="en-GB" sz="2800" b="0" i="0" dirty="0">
              <a:solidFill>
                <a:srgbClr val="0D0D0D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158019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EAD0EF-6653-568D-25D3-E7A665329D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9512" y="-31541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Implementing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8F126E3-DE71-8374-8511-7B5A4464F4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811214"/>
            <a:ext cx="8229600" cy="4778025"/>
          </a:xfrm>
        </p:spPr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To ensure compliance with these guidelines, developers can take several steps:</a:t>
            </a:r>
            <a:endParaRPr lang="en-GB" dirty="0"/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7FE4841E-96C7-8B9D-6520-CAFBAB2935B6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197161362"/>
              </p:ext>
            </p:extLst>
          </p:nvPr>
        </p:nvGraphicFramePr>
        <p:xfrm>
          <a:off x="256742" y="1700808"/>
          <a:ext cx="8589640" cy="345638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413120147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D9C5E49-2AB2-F625-4A49-BF8472A64E9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83FEC-A622-A0D5-422D-1E2428ED8B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5536" y="-331786"/>
            <a:ext cx="8229600" cy="1143000"/>
          </a:xfrm>
        </p:spPr>
        <p:txBody>
          <a:bodyPr>
            <a:normAutofit/>
          </a:bodyPr>
          <a:lstStyle/>
          <a:p>
            <a:r>
              <a:rPr lang="en-GB" b="1" dirty="0"/>
              <a:t>Implementing Accessibility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7919E2-9CB7-2950-8B5A-F7BD193948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3508" y="548680"/>
            <a:ext cx="8856984" cy="5544616"/>
          </a:xfrm>
        </p:spPr>
        <p:txBody>
          <a:bodyPr>
            <a:normAutofit fontScale="40000" lnSpcReduction="20000"/>
          </a:bodyPr>
          <a:lstStyle/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Use Semantic HTML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 Properly use HTML elements like headings, lists, and form inputs to convey structure and meaning.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Provide Alt Text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 Use descriptive alt attributes for images and other non-text content to ensure they are accessible to screen reader users.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Keyboard Navigation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 Ensure all functionality is accessible via keyboard navigation without requiring a mouse.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Colour Contrast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 Ensure sufficient colour contrast between text and background to make content readable for users with low vision.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Form Labels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 Use labels for form inputs to help screen reader users understand the purpose of each field.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Testing: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 Regularly test your website using accessibility tools and assistive technologies. There are various tools available, such as WAVE, Axe, and screen readers like NVDA or </a:t>
            </a:r>
            <a:r>
              <a:rPr lang="en-GB" sz="3400" dirty="0" err="1">
                <a:latin typeface="Arial" panose="020B0604020202020204" pitchFamily="34" charset="0"/>
                <a:cs typeface="Arial" panose="020B0604020202020204" pitchFamily="34" charset="0"/>
              </a:rPr>
              <a:t>VoiceOver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400" b="1" dirty="0">
                <a:latin typeface="Arial" panose="020B0604020202020204" pitchFamily="34" charset="0"/>
                <a:cs typeface="Arial" panose="020B0604020202020204" pitchFamily="34" charset="0"/>
              </a:rPr>
              <a:t>User Testing</a:t>
            </a: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: Conduct usability tests with users with disabilities to gather feedback and make improvements.</a:t>
            </a:r>
          </a:p>
          <a:p>
            <a:pPr marL="0" indent="0">
              <a:lnSpc>
                <a:spcPct val="170000"/>
              </a:lnSpc>
              <a:spcBef>
                <a:spcPts val="0"/>
              </a:spcBef>
              <a:buNone/>
            </a:pPr>
            <a:r>
              <a:rPr lang="en-GB" sz="3400" dirty="0">
                <a:latin typeface="Arial" panose="020B0604020202020204" pitchFamily="34" charset="0"/>
                <a:cs typeface="Arial" panose="020B0604020202020204" pitchFamily="34" charset="0"/>
              </a:rPr>
              <a:t>By following these guidelines and best practices, developers can create web content that is more inclusive and accessible to all users, regardless of their abilities or disabilities.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8997663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E2CC44E4-036A-B09E-23A8-8C86A82F66EB}"/>
              </a:ext>
            </a:extLst>
          </p:cNvPr>
          <p:cNvSpPr/>
          <p:nvPr/>
        </p:nvSpPr>
        <p:spPr>
          <a:xfrm>
            <a:off x="719572" y="332656"/>
            <a:ext cx="7704856" cy="4752528"/>
          </a:xfrm>
          <a:prstGeom prst="rect">
            <a:avLst/>
          </a:prstGeom>
          <a:ln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>
                <a:latin typeface="Arial" panose="020B0604020202020204" pitchFamily="34" charset="0"/>
                <a:cs typeface="Arial" panose="020B0604020202020204" pitchFamily="34" charset="0"/>
              </a:rPr>
              <a:t>COMPONENT 2 FEEDBACK</a:t>
            </a:r>
          </a:p>
        </p:txBody>
      </p:sp>
    </p:spTree>
    <p:extLst>
      <p:ext uri="{BB962C8B-B14F-4D97-AF65-F5344CB8AC3E}">
        <p14:creationId xmlns:p14="http://schemas.microsoft.com/office/powerpoint/2010/main" val="17566894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C57DA4-B743-4B3E-B3A9-AB9CD8D0AAFF}"/>
              </a:ext>
            </a:extLst>
          </p:cNvPr>
          <p:cNvSpPr txBox="1">
            <a:spLocks/>
          </p:cNvSpPr>
          <p:nvPr/>
        </p:nvSpPr>
        <p:spPr>
          <a:xfrm>
            <a:off x="53752" y="1700808"/>
            <a:ext cx="9036496" cy="778098"/>
          </a:xfrm>
          <a:prstGeom prst="rect">
            <a:avLst/>
          </a:prstGeom>
        </p:spPr>
        <p:txBody>
          <a:bodyPr/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fontAlgn="base"/>
            <a:r>
              <a:rPr lang="en-GB" sz="4000" b="1" i="0" dirty="0">
                <a:solidFill>
                  <a:srgbClr val="232323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Open Sans"/>
              </a:rPr>
              <a:t>Questions &amp; Answers</a:t>
            </a:r>
          </a:p>
        </p:txBody>
      </p:sp>
    </p:spTree>
    <p:extLst>
      <p:ext uri="{BB962C8B-B14F-4D97-AF65-F5344CB8AC3E}">
        <p14:creationId xmlns:p14="http://schemas.microsoft.com/office/powerpoint/2010/main" val="151169355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AA8E9F-3BBB-B62A-465F-340ED790F1F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CB6FC4-AA9A-9A4F-5BFF-B125B5BA85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References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83907D5-0265-4356-6C8A-A299E40E7E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520" y="1268760"/>
            <a:ext cx="8229600" cy="4536504"/>
          </a:xfrm>
        </p:spPr>
        <p:txBody>
          <a:bodyPr>
            <a:normAutofit fontScale="70000" lnSpcReduction="20000"/>
          </a:bodyPr>
          <a:lstStyle/>
          <a:p>
            <a:pPr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Krug, S. (2013) (3rd Ed. Don't Make Me Think: A Common Sense Approach to Web Usability New Riders.</a:t>
            </a:r>
          </a:p>
          <a:p>
            <a:pPr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Sharma, A (2016) The Google Checklist: Marketing Edition, CreateSpace.</a:t>
            </a:r>
          </a:p>
          <a:p>
            <a:pPr algn="l">
              <a:lnSpc>
                <a:spcPct val="170000"/>
              </a:lnSpc>
              <a:spcBef>
                <a:spcPts val="0"/>
              </a:spcBef>
              <a:buFont typeface="Wingdings" panose="05000000000000000000" pitchFamily="2" charset="2"/>
              <a:buChar char="§"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Kingsnorth, S. (2016) Digital Marketing Strategy: An Integrated Approach to Online Marketing. Kogan Page.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8903425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4" ma:contentTypeDescription="Create a new document." ma:contentTypeScope="" ma:versionID="697e22ecbe2135e394169004b01b34a9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d20f70134215217fb266d1d94757e047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Sylvia Hoffmann</DisplayName>
        <AccountId>4398</AccountId>
        <AccountType/>
      </UserInfo>
      <UserInfo>
        <DisplayName>Llinos McVicar</DisplayName>
        <AccountId>4803</AccountId>
        <AccountType/>
      </UserInfo>
      <UserInfo>
        <DisplayName>Bunmi Thomas</DisplayName>
        <AccountId>20016</AccountId>
        <AccountType/>
      </UserInfo>
    </SharedWithUsers>
  </documentManagement>
</p:properties>
</file>

<file path=customXml/itemProps1.xml><?xml version="1.0" encoding="utf-8"?>
<ds:datastoreItem xmlns:ds="http://schemas.openxmlformats.org/officeDocument/2006/customXml" ds:itemID="{BDCF9ABB-9528-409E-A13D-EBE9E1E9DF8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11f9404-bca0-4bcf-9c1d-965ccb6f8d2d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www.w3.org/XML/1998/namespace"/>
    <ds:schemaRef ds:uri="http://schemas.openxmlformats.org/package/2006/metadata/core-properties"/>
    <ds:schemaRef ds:uri="http://schemas.microsoft.com/office/2006/metadata/properties"/>
    <ds:schemaRef ds:uri="211f9404-bca0-4bcf-9c1d-965ccb6f8d2d"/>
    <ds:schemaRef ds:uri="http://purl.org/dc/elements/1.1/"/>
    <ds:schemaRef ds:uri="http://schemas.microsoft.com/office/2006/documentManagement/types"/>
    <ds:schemaRef ds:uri="http://schemas.microsoft.com/office/infopath/2007/PartnerControls"/>
    <ds:schemaRef ds:uri="http://purl.org/dc/terms/"/>
    <ds:schemaRef ds:uri="303dbf9b-b85b-46a0-94f1-894078c07ecd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0</TotalTime>
  <Words>1678</Words>
  <Application>Microsoft Office PowerPoint</Application>
  <PresentationFormat>On-screen Show (4:3)</PresentationFormat>
  <Paragraphs>137</Paragraphs>
  <Slides>27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27</vt:i4>
      </vt:variant>
    </vt:vector>
  </HeadingPairs>
  <TitlesOfParts>
    <vt:vector size="38" baseType="lpstr">
      <vt:lpstr>-apple-system</vt:lpstr>
      <vt:lpstr>Aptos</vt:lpstr>
      <vt:lpstr>Arial</vt:lpstr>
      <vt:lpstr>Calibri</vt:lpstr>
      <vt:lpstr>Google Sans</vt:lpstr>
      <vt:lpstr>Lato</vt:lpstr>
      <vt:lpstr>Myriad Pro</vt:lpstr>
      <vt:lpstr>Open Sans</vt:lpstr>
      <vt:lpstr>Söhne</vt:lpstr>
      <vt:lpstr>Wingdings</vt:lpstr>
      <vt:lpstr>20140311PresentationUWTSDTemplate</vt:lpstr>
      <vt:lpstr>BSc (Hons) Cloud Computing</vt:lpstr>
      <vt:lpstr>Objectives</vt:lpstr>
      <vt:lpstr>SECURITY IN WEB DEVELOPMENT</vt:lpstr>
      <vt:lpstr>Key Points to consider for Web Security </vt:lpstr>
      <vt:lpstr>Key Points to consider for Web Security </vt:lpstr>
      <vt:lpstr>Common Web Application Security Threats</vt:lpstr>
      <vt:lpstr>Common Web Application Security Threats</vt:lpstr>
      <vt:lpstr>SECURITY IN WEB DEVELOPMENT</vt:lpstr>
      <vt:lpstr>PRIVACY CONCERNS AND GDPR</vt:lpstr>
      <vt:lpstr>Privacy Concerns and GDPR</vt:lpstr>
      <vt:lpstr>Privacy Concerns and GDPR</vt:lpstr>
      <vt:lpstr>Privacy Concerns and GDPR</vt:lpstr>
      <vt:lpstr>General Data Protection Regulation (GDPR)</vt:lpstr>
      <vt:lpstr>General Data Protection Regulation (GDPR)</vt:lpstr>
      <vt:lpstr>General Data Protection Regulation (GDPR)</vt:lpstr>
      <vt:lpstr>How Developers Can Ensure GDPR Compliance</vt:lpstr>
      <vt:lpstr>How Developers Can Ensure GDPR Compliance</vt:lpstr>
      <vt:lpstr>How Developers Can Ensure GDPR Compliance</vt:lpstr>
      <vt:lpstr>Impact and Concerns for Businesses</vt:lpstr>
      <vt:lpstr>Impact and Concerns for Businesses</vt:lpstr>
      <vt:lpstr>PRIVACY CONCERNS AND GDPR</vt:lpstr>
      <vt:lpstr>WEBSITE ACCESSIBILITY GUIDELINES</vt:lpstr>
      <vt:lpstr>Implementing Accessibility</vt:lpstr>
      <vt:lpstr>Implementing Accessibility</vt:lpstr>
      <vt:lpstr>PowerPoint Presentation</vt:lpstr>
      <vt:lpstr>PowerPoint Presentation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Mobolanle Bello</cp:lastModifiedBy>
  <cp:revision>52</cp:revision>
  <dcterms:created xsi:type="dcterms:W3CDTF">2015-04-14T15:21:28Z</dcterms:created>
  <dcterms:modified xsi:type="dcterms:W3CDTF">2025-08-27T13:21:52Z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</Properties>
</file>